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9" r:id="rId2"/>
    <p:sldId id="310" r:id="rId3"/>
    <p:sldId id="311" r:id="rId4"/>
    <p:sldId id="343" r:id="rId5"/>
    <p:sldId id="317" r:id="rId6"/>
    <p:sldId id="329" r:id="rId7"/>
    <p:sldId id="330" r:id="rId8"/>
    <p:sldId id="333" r:id="rId9"/>
    <p:sldId id="331" r:id="rId10"/>
    <p:sldId id="335" r:id="rId11"/>
    <p:sldId id="337" r:id="rId12"/>
    <p:sldId id="319" r:id="rId13"/>
    <p:sldId id="344" r:id="rId14"/>
    <p:sldId id="268" r:id="rId15"/>
    <p:sldId id="339" r:id="rId16"/>
    <p:sldId id="340" r:id="rId17"/>
    <p:sldId id="321" r:id="rId18"/>
    <p:sldId id="300" r:id="rId19"/>
    <p:sldId id="301" r:id="rId20"/>
    <p:sldId id="290" r:id="rId21"/>
    <p:sldId id="345" r:id="rId22"/>
    <p:sldId id="342" r:id="rId23"/>
    <p:sldId id="324" r:id="rId24"/>
    <p:sldId id="275" r:id="rId25"/>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1"/>
    <a:srgbClr val="FDBB39"/>
    <a:srgbClr val="FFFFFF"/>
    <a:srgbClr val="FF66FF"/>
    <a:srgbClr val="D4002F"/>
    <a:srgbClr val="DBE4F0"/>
    <a:srgbClr val="F47856"/>
    <a:srgbClr val="6CC9D1"/>
    <a:srgbClr val="AFAFAF"/>
    <a:srgbClr val="FFE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0" autoAdjust="0"/>
    <p:restoredTop sz="94660"/>
  </p:normalViewPr>
  <p:slideViewPr>
    <p:cSldViewPr>
      <p:cViewPr varScale="1">
        <p:scale>
          <a:sx n="105" d="100"/>
          <a:sy n="105" d="100"/>
        </p:scale>
        <p:origin x="154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342F5-D640-41C1-B27B-289B72C6417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815F9B6D-D1E9-41F2-A4FB-E52175AE85E5}">
      <dgm:prSet/>
      <dgm:spPr>
        <a:solidFill>
          <a:srgbClr val="00246B"/>
        </a:solidFill>
        <a:ln>
          <a:solidFill>
            <a:srgbClr val="BFBFBF"/>
          </a:solidFill>
        </a:ln>
      </dgm:spPr>
      <dgm:t>
        <a:bodyPr/>
        <a:lstStyle/>
        <a:p>
          <a:pPr rtl="0"/>
          <a:r>
            <a:rPr lang="en-US" dirty="0" smtClean="0">
              <a:latin typeface="Georgia" panose="02040502050405020303" pitchFamily="18" charset="0"/>
            </a:rPr>
            <a:t>Adds density and depth </a:t>
          </a:r>
          <a:endParaRPr lang="en-US" dirty="0">
            <a:latin typeface="Georgia" panose="02040502050405020303" pitchFamily="18" charset="0"/>
          </a:endParaRPr>
        </a:p>
      </dgm:t>
    </dgm:pt>
    <dgm:pt modelId="{8257242B-180C-4C21-BD36-8EB80F64DBE1}" type="parTrans" cxnId="{E80F2AC1-BBF7-4113-8D6F-6580F1386F83}">
      <dgm:prSet/>
      <dgm:spPr/>
      <dgm:t>
        <a:bodyPr/>
        <a:lstStyle/>
        <a:p>
          <a:endParaRPr lang="en-US"/>
        </a:p>
      </dgm:t>
    </dgm:pt>
    <dgm:pt modelId="{D14BE848-79B2-41FA-82FC-46C293A92166}" type="sibTrans" cxnId="{E80F2AC1-BBF7-4113-8D6F-6580F1386F83}">
      <dgm:prSet/>
      <dgm:spPr/>
      <dgm:t>
        <a:bodyPr/>
        <a:lstStyle/>
        <a:p>
          <a:endParaRPr lang="en-US"/>
        </a:p>
      </dgm:t>
    </dgm:pt>
    <dgm:pt modelId="{353559F2-7857-423C-8B5A-C2F51FF3D6C9}">
      <dgm:prSet/>
      <dgm:spPr>
        <a:solidFill>
          <a:srgbClr val="00246B"/>
        </a:solidFill>
        <a:ln>
          <a:solidFill>
            <a:srgbClr val="BFBFBF"/>
          </a:solidFill>
        </a:ln>
      </dgm:spPr>
      <dgm:t>
        <a:bodyPr/>
        <a:lstStyle/>
        <a:p>
          <a:pPr rtl="0"/>
          <a:r>
            <a:rPr lang="en-US" dirty="0" smtClean="0">
              <a:latin typeface="Georgia" panose="02040502050405020303" pitchFamily="18" charset="0"/>
            </a:rPr>
            <a:t>Enhances presence in key metropolitan markets </a:t>
          </a:r>
          <a:endParaRPr lang="en-US" dirty="0">
            <a:latin typeface="Georgia" panose="02040502050405020303" pitchFamily="18" charset="0"/>
          </a:endParaRPr>
        </a:p>
      </dgm:t>
    </dgm:pt>
    <dgm:pt modelId="{A11E4386-7111-49E4-B18B-7298FAFD9200}" type="parTrans" cxnId="{23EE1EFC-D4E6-4035-9A1F-0E20B764230C}">
      <dgm:prSet/>
      <dgm:spPr/>
      <dgm:t>
        <a:bodyPr/>
        <a:lstStyle/>
        <a:p>
          <a:endParaRPr lang="en-US"/>
        </a:p>
      </dgm:t>
    </dgm:pt>
    <dgm:pt modelId="{FAA4C437-874B-479C-B30E-4325C1A3D0E1}" type="sibTrans" cxnId="{23EE1EFC-D4E6-4035-9A1F-0E20B764230C}">
      <dgm:prSet/>
      <dgm:spPr/>
      <dgm:t>
        <a:bodyPr/>
        <a:lstStyle/>
        <a:p>
          <a:endParaRPr lang="en-US"/>
        </a:p>
      </dgm:t>
    </dgm:pt>
    <dgm:pt modelId="{6C45B3A2-0F22-433A-BA0E-C8E95A7F6ABA}">
      <dgm:prSet/>
      <dgm:spPr>
        <a:solidFill>
          <a:srgbClr val="00246B"/>
        </a:solidFill>
        <a:ln>
          <a:solidFill>
            <a:srgbClr val="BFBFBF"/>
          </a:solidFill>
        </a:ln>
      </dgm:spPr>
      <dgm:t>
        <a:bodyPr/>
        <a:lstStyle/>
        <a:p>
          <a:pPr rtl="0"/>
          <a:r>
            <a:rPr lang="en-US" dirty="0" smtClean="0">
              <a:latin typeface="Georgia" panose="02040502050405020303" pitchFamily="18" charset="0"/>
            </a:rPr>
            <a:t>Combines two teams with exceptional talent</a:t>
          </a:r>
          <a:endParaRPr lang="en-US" dirty="0">
            <a:latin typeface="Georgia" panose="02040502050405020303" pitchFamily="18" charset="0"/>
          </a:endParaRPr>
        </a:p>
      </dgm:t>
    </dgm:pt>
    <dgm:pt modelId="{E667887F-219A-4AC1-B38A-A7EDD2114BD4}" type="parTrans" cxnId="{1B2ED485-143F-43A2-B4ED-E18BC30BA6ED}">
      <dgm:prSet/>
      <dgm:spPr/>
      <dgm:t>
        <a:bodyPr/>
        <a:lstStyle/>
        <a:p>
          <a:endParaRPr lang="en-US"/>
        </a:p>
      </dgm:t>
    </dgm:pt>
    <dgm:pt modelId="{99440854-B546-47DC-B3FC-286B7BBA698C}" type="sibTrans" cxnId="{1B2ED485-143F-43A2-B4ED-E18BC30BA6ED}">
      <dgm:prSet/>
      <dgm:spPr/>
      <dgm:t>
        <a:bodyPr/>
        <a:lstStyle/>
        <a:p>
          <a:endParaRPr lang="en-US"/>
        </a:p>
      </dgm:t>
    </dgm:pt>
    <dgm:pt modelId="{EE3F46E5-4000-4A64-BE98-CC848F563538}">
      <dgm:prSet/>
      <dgm:spPr>
        <a:solidFill>
          <a:srgbClr val="00246B"/>
        </a:solidFill>
        <a:ln>
          <a:solidFill>
            <a:srgbClr val="BFBFBF"/>
          </a:solidFill>
        </a:ln>
      </dgm:spPr>
      <dgm:t>
        <a:bodyPr/>
        <a:lstStyle/>
        <a:p>
          <a:pPr rtl="0"/>
          <a:r>
            <a:rPr lang="en-US" smtClean="0">
              <a:latin typeface="Georgia" panose="02040502050405020303" pitchFamily="18" charset="0"/>
            </a:rPr>
            <a:t>Well positioned for further growth and acquisitions</a:t>
          </a:r>
          <a:endParaRPr lang="en-US">
            <a:latin typeface="Georgia" panose="02040502050405020303" pitchFamily="18" charset="0"/>
          </a:endParaRPr>
        </a:p>
      </dgm:t>
    </dgm:pt>
    <dgm:pt modelId="{56A5F8A4-E42B-4AC7-AB5D-0E3E05673500}" type="parTrans" cxnId="{FC98D7A6-309B-456C-9ABB-14FCC5A5C1DA}">
      <dgm:prSet/>
      <dgm:spPr/>
      <dgm:t>
        <a:bodyPr/>
        <a:lstStyle/>
        <a:p>
          <a:endParaRPr lang="en-US"/>
        </a:p>
      </dgm:t>
    </dgm:pt>
    <dgm:pt modelId="{AD41C1D4-7227-4AC2-812F-8399DFD929A8}" type="sibTrans" cxnId="{FC98D7A6-309B-456C-9ABB-14FCC5A5C1DA}">
      <dgm:prSet/>
      <dgm:spPr/>
      <dgm:t>
        <a:bodyPr/>
        <a:lstStyle/>
        <a:p>
          <a:endParaRPr lang="en-US"/>
        </a:p>
      </dgm:t>
    </dgm:pt>
    <dgm:pt modelId="{6D753F4B-FDB9-4FEF-888E-E2FCD0F6A718}">
      <dgm:prSet/>
      <dgm:spPr>
        <a:solidFill>
          <a:srgbClr val="00246B"/>
        </a:solidFill>
        <a:ln>
          <a:solidFill>
            <a:srgbClr val="BFBFBF"/>
          </a:solidFill>
        </a:ln>
      </dgm:spPr>
      <dgm:t>
        <a:bodyPr/>
        <a:lstStyle/>
        <a:p>
          <a:pPr rtl="0"/>
          <a:r>
            <a:rPr lang="en-US" dirty="0" smtClean="0">
              <a:latin typeface="Georgia" panose="02040502050405020303" pitchFamily="18" charset="0"/>
            </a:rPr>
            <a:t>Financially attractive to shareholders of both companies</a:t>
          </a:r>
          <a:endParaRPr lang="en-US" dirty="0">
            <a:latin typeface="Georgia" panose="02040502050405020303" pitchFamily="18" charset="0"/>
          </a:endParaRPr>
        </a:p>
      </dgm:t>
    </dgm:pt>
    <dgm:pt modelId="{26597B62-2EC0-4AD8-829C-F186A1DEE1B5}" type="parTrans" cxnId="{08CD2183-C0EC-4695-A8F4-21DE30B20251}">
      <dgm:prSet/>
      <dgm:spPr/>
      <dgm:t>
        <a:bodyPr/>
        <a:lstStyle/>
        <a:p>
          <a:endParaRPr lang="en-US"/>
        </a:p>
      </dgm:t>
    </dgm:pt>
    <dgm:pt modelId="{694BECD6-133F-4F2B-A52C-C763A34DB662}" type="sibTrans" cxnId="{08CD2183-C0EC-4695-A8F4-21DE30B20251}">
      <dgm:prSet/>
      <dgm:spPr/>
      <dgm:t>
        <a:bodyPr/>
        <a:lstStyle/>
        <a:p>
          <a:endParaRPr lang="en-US"/>
        </a:p>
      </dgm:t>
    </dgm:pt>
    <dgm:pt modelId="{F52DF34B-9703-4C3D-9C9D-AE05CA152643}" type="pres">
      <dgm:prSet presAssocID="{343342F5-D640-41C1-B27B-289B72C6417D}" presName="Name0" presStyleCnt="0">
        <dgm:presLayoutVars>
          <dgm:chMax val="7"/>
          <dgm:chPref val="7"/>
          <dgm:dir/>
        </dgm:presLayoutVars>
      </dgm:prSet>
      <dgm:spPr/>
      <dgm:t>
        <a:bodyPr/>
        <a:lstStyle/>
        <a:p>
          <a:endParaRPr lang="en-US"/>
        </a:p>
      </dgm:t>
    </dgm:pt>
    <dgm:pt modelId="{53158658-A77D-473B-96E9-C05863E1C60A}" type="pres">
      <dgm:prSet presAssocID="{343342F5-D640-41C1-B27B-289B72C6417D}" presName="Name1" presStyleCnt="0"/>
      <dgm:spPr/>
    </dgm:pt>
    <dgm:pt modelId="{1A659C3E-B2EC-4687-ACF3-2DBDF96F8B6F}" type="pres">
      <dgm:prSet presAssocID="{343342F5-D640-41C1-B27B-289B72C6417D}" presName="cycle" presStyleCnt="0"/>
      <dgm:spPr/>
    </dgm:pt>
    <dgm:pt modelId="{C369BBA9-ECA3-4AA6-922D-DF268D888898}" type="pres">
      <dgm:prSet presAssocID="{343342F5-D640-41C1-B27B-289B72C6417D}" presName="srcNode" presStyleLbl="node1" presStyleIdx="0" presStyleCnt="5"/>
      <dgm:spPr/>
    </dgm:pt>
    <dgm:pt modelId="{7E1BF431-4A37-42C9-A425-BB86F3A89932}" type="pres">
      <dgm:prSet presAssocID="{343342F5-D640-41C1-B27B-289B72C6417D}" presName="conn" presStyleLbl="parChTrans1D2" presStyleIdx="0" presStyleCnt="1"/>
      <dgm:spPr/>
      <dgm:t>
        <a:bodyPr/>
        <a:lstStyle/>
        <a:p>
          <a:endParaRPr lang="en-US"/>
        </a:p>
      </dgm:t>
    </dgm:pt>
    <dgm:pt modelId="{1F04DA18-00E5-49F4-996B-7974728A4B66}" type="pres">
      <dgm:prSet presAssocID="{343342F5-D640-41C1-B27B-289B72C6417D}" presName="extraNode" presStyleLbl="node1" presStyleIdx="0" presStyleCnt="5"/>
      <dgm:spPr/>
    </dgm:pt>
    <dgm:pt modelId="{B836C426-C78E-4D22-9015-830FEDBAB8BE}" type="pres">
      <dgm:prSet presAssocID="{343342F5-D640-41C1-B27B-289B72C6417D}" presName="dstNode" presStyleLbl="node1" presStyleIdx="0" presStyleCnt="5"/>
      <dgm:spPr/>
    </dgm:pt>
    <dgm:pt modelId="{EF8CAFA3-0749-477F-A869-CA546B02613F}" type="pres">
      <dgm:prSet presAssocID="{815F9B6D-D1E9-41F2-A4FB-E52175AE85E5}" presName="text_1" presStyleLbl="node1" presStyleIdx="0" presStyleCnt="5">
        <dgm:presLayoutVars>
          <dgm:bulletEnabled val="1"/>
        </dgm:presLayoutVars>
      </dgm:prSet>
      <dgm:spPr/>
      <dgm:t>
        <a:bodyPr/>
        <a:lstStyle/>
        <a:p>
          <a:endParaRPr lang="en-US"/>
        </a:p>
      </dgm:t>
    </dgm:pt>
    <dgm:pt modelId="{34ECC625-AE9C-4EE1-A345-4087F3C67CBD}" type="pres">
      <dgm:prSet presAssocID="{815F9B6D-D1E9-41F2-A4FB-E52175AE85E5}" presName="accent_1" presStyleCnt="0"/>
      <dgm:spPr/>
    </dgm:pt>
    <dgm:pt modelId="{70DEB299-854D-47CB-A321-6D7A2972CEE2}" type="pres">
      <dgm:prSet presAssocID="{815F9B6D-D1E9-41F2-A4FB-E52175AE85E5}" presName="accentRepeatNode" presStyleLbl="solidFgAcc1" presStyleIdx="0" presStyleCnt="5"/>
      <dgm:spPr>
        <a:solidFill>
          <a:srgbClr val="BFBFBF"/>
        </a:solidFill>
        <a:ln>
          <a:solidFill>
            <a:srgbClr val="00246B"/>
          </a:solidFill>
        </a:ln>
      </dgm:spPr>
    </dgm:pt>
    <dgm:pt modelId="{84AC8F5E-7956-4F45-8411-427156DE0088}" type="pres">
      <dgm:prSet presAssocID="{353559F2-7857-423C-8B5A-C2F51FF3D6C9}" presName="text_2" presStyleLbl="node1" presStyleIdx="1" presStyleCnt="5">
        <dgm:presLayoutVars>
          <dgm:bulletEnabled val="1"/>
        </dgm:presLayoutVars>
      </dgm:prSet>
      <dgm:spPr/>
      <dgm:t>
        <a:bodyPr/>
        <a:lstStyle/>
        <a:p>
          <a:endParaRPr lang="en-US"/>
        </a:p>
      </dgm:t>
    </dgm:pt>
    <dgm:pt modelId="{7B20E8E3-13B1-42C9-9DAF-D6EBF5148D3E}" type="pres">
      <dgm:prSet presAssocID="{353559F2-7857-423C-8B5A-C2F51FF3D6C9}" presName="accent_2" presStyleCnt="0"/>
      <dgm:spPr/>
    </dgm:pt>
    <dgm:pt modelId="{7C281238-B667-4451-92E0-FBE963E8F64F}" type="pres">
      <dgm:prSet presAssocID="{353559F2-7857-423C-8B5A-C2F51FF3D6C9}" presName="accentRepeatNode" presStyleLbl="solidFgAcc1" presStyleIdx="1" presStyleCnt="5"/>
      <dgm:spPr>
        <a:solidFill>
          <a:srgbClr val="BFBFBF"/>
        </a:solidFill>
        <a:ln>
          <a:solidFill>
            <a:srgbClr val="00246B"/>
          </a:solidFill>
        </a:ln>
      </dgm:spPr>
    </dgm:pt>
    <dgm:pt modelId="{05BB37B9-9EAC-4023-9005-69B6C76FAA26}" type="pres">
      <dgm:prSet presAssocID="{6C45B3A2-0F22-433A-BA0E-C8E95A7F6ABA}" presName="text_3" presStyleLbl="node1" presStyleIdx="2" presStyleCnt="5">
        <dgm:presLayoutVars>
          <dgm:bulletEnabled val="1"/>
        </dgm:presLayoutVars>
      </dgm:prSet>
      <dgm:spPr/>
      <dgm:t>
        <a:bodyPr/>
        <a:lstStyle/>
        <a:p>
          <a:endParaRPr lang="en-US"/>
        </a:p>
      </dgm:t>
    </dgm:pt>
    <dgm:pt modelId="{1B4BF09E-F759-410F-9B9D-213EE2BDE6C4}" type="pres">
      <dgm:prSet presAssocID="{6C45B3A2-0F22-433A-BA0E-C8E95A7F6ABA}" presName="accent_3" presStyleCnt="0"/>
      <dgm:spPr/>
    </dgm:pt>
    <dgm:pt modelId="{07098D89-3ED5-4D12-9DDE-E6FA0F9F6833}" type="pres">
      <dgm:prSet presAssocID="{6C45B3A2-0F22-433A-BA0E-C8E95A7F6ABA}" presName="accentRepeatNode" presStyleLbl="solidFgAcc1" presStyleIdx="2" presStyleCnt="5"/>
      <dgm:spPr>
        <a:solidFill>
          <a:srgbClr val="BFBFBF"/>
        </a:solidFill>
        <a:ln>
          <a:solidFill>
            <a:srgbClr val="00246B"/>
          </a:solidFill>
        </a:ln>
      </dgm:spPr>
    </dgm:pt>
    <dgm:pt modelId="{861CF8E9-FB4E-4F05-95D1-CDB35A340F6A}" type="pres">
      <dgm:prSet presAssocID="{6D753F4B-FDB9-4FEF-888E-E2FCD0F6A718}" presName="text_4" presStyleLbl="node1" presStyleIdx="3" presStyleCnt="5">
        <dgm:presLayoutVars>
          <dgm:bulletEnabled val="1"/>
        </dgm:presLayoutVars>
      </dgm:prSet>
      <dgm:spPr/>
      <dgm:t>
        <a:bodyPr/>
        <a:lstStyle/>
        <a:p>
          <a:endParaRPr lang="en-US"/>
        </a:p>
      </dgm:t>
    </dgm:pt>
    <dgm:pt modelId="{FD5728BD-991A-4D70-A7BA-9D5D520727AD}" type="pres">
      <dgm:prSet presAssocID="{6D753F4B-FDB9-4FEF-888E-E2FCD0F6A718}" presName="accent_4" presStyleCnt="0"/>
      <dgm:spPr/>
    </dgm:pt>
    <dgm:pt modelId="{3882E408-0B8E-4E94-8465-6526AF3C9BC2}" type="pres">
      <dgm:prSet presAssocID="{6D753F4B-FDB9-4FEF-888E-E2FCD0F6A718}" presName="accentRepeatNode" presStyleLbl="solidFgAcc1" presStyleIdx="3" presStyleCnt="5"/>
      <dgm:spPr>
        <a:solidFill>
          <a:srgbClr val="BFBFBF"/>
        </a:solidFill>
        <a:ln>
          <a:solidFill>
            <a:srgbClr val="00246B"/>
          </a:solidFill>
        </a:ln>
      </dgm:spPr>
    </dgm:pt>
    <dgm:pt modelId="{FA3FA63A-3CED-4831-A723-5AC045862581}" type="pres">
      <dgm:prSet presAssocID="{EE3F46E5-4000-4A64-BE98-CC848F563538}" presName="text_5" presStyleLbl="node1" presStyleIdx="4" presStyleCnt="5">
        <dgm:presLayoutVars>
          <dgm:bulletEnabled val="1"/>
        </dgm:presLayoutVars>
      </dgm:prSet>
      <dgm:spPr/>
      <dgm:t>
        <a:bodyPr/>
        <a:lstStyle/>
        <a:p>
          <a:endParaRPr lang="en-US"/>
        </a:p>
      </dgm:t>
    </dgm:pt>
    <dgm:pt modelId="{0328DA1A-9577-406A-9BF6-EF0FAF4BFD42}" type="pres">
      <dgm:prSet presAssocID="{EE3F46E5-4000-4A64-BE98-CC848F563538}" presName="accent_5" presStyleCnt="0"/>
      <dgm:spPr/>
    </dgm:pt>
    <dgm:pt modelId="{C929B33A-5838-4B08-ADA8-BFE25C498E83}" type="pres">
      <dgm:prSet presAssocID="{EE3F46E5-4000-4A64-BE98-CC848F563538}" presName="accentRepeatNode" presStyleLbl="solidFgAcc1" presStyleIdx="4" presStyleCnt="5"/>
      <dgm:spPr>
        <a:solidFill>
          <a:srgbClr val="BFBFBF"/>
        </a:solidFill>
        <a:ln>
          <a:solidFill>
            <a:srgbClr val="00246B"/>
          </a:solidFill>
        </a:ln>
      </dgm:spPr>
    </dgm:pt>
  </dgm:ptLst>
  <dgm:cxnLst>
    <dgm:cxn modelId="{08CD2183-C0EC-4695-A8F4-21DE30B20251}" srcId="{343342F5-D640-41C1-B27B-289B72C6417D}" destId="{6D753F4B-FDB9-4FEF-888E-E2FCD0F6A718}" srcOrd="3" destOrd="0" parTransId="{26597B62-2EC0-4AD8-829C-F186A1DEE1B5}" sibTransId="{694BECD6-133F-4F2B-A52C-C763A34DB662}"/>
    <dgm:cxn modelId="{23EE1EFC-D4E6-4035-9A1F-0E20B764230C}" srcId="{343342F5-D640-41C1-B27B-289B72C6417D}" destId="{353559F2-7857-423C-8B5A-C2F51FF3D6C9}" srcOrd="1" destOrd="0" parTransId="{A11E4386-7111-49E4-B18B-7298FAFD9200}" sibTransId="{FAA4C437-874B-479C-B30E-4325C1A3D0E1}"/>
    <dgm:cxn modelId="{FC98D7A6-309B-456C-9ABB-14FCC5A5C1DA}" srcId="{343342F5-D640-41C1-B27B-289B72C6417D}" destId="{EE3F46E5-4000-4A64-BE98-CC848F563538}" srcOrd="4" destOrd="0" parTransId="{56A5F8A4-E42B-4AC7-AB5D-0E3E05673500}" sibTransId="{AD41C1D4-7227-4AC2-812F-8399DFD929A8}"/>
    <dgm:cxn modelId="{0C717842-43AB-4D3C-AFBE-3E788EC593A4}" type="presOf" srcId="{353559F2-7857-423C-8B5A-C2F51FF3D6C9}" destId="{84AC8F5E-7956-4F45-8411-427156DE0088}" srcOrd="0" destOrd="0" presId="urn:microsoft.com/office/officeart/2008/layout/VerticalCurvedList"/>
    <dgm:cxn modelId="{966CBED6-1BA7-4AFA-AA37-9DB258F4B08E}" type="presOf" srcId="{343342F5-D640-41C1-B27B-289B72C6417D}" destId="{F52DF34B-9703-4C3D-9C9D-AE05CA152643}" srcOrd="0" destOrd="0" presId="urn:microsoft.com/office/officeart/2008/layout/VerticalCurvedList"/>
    <dgm:cxn modelId="{F88E6EE6-7E12-4F25-AF34-487450552681}" type="presOf" srcId="{6C45B3A2-0F22-433A-BA0E-C8E95A7F6ABA}" destId="{05BB37B9-9EAC-4023-9005-69B6C76FAA26}" srcOrd="0" destOrd="0" presId="urn:microsoft.com/office/officeart/2008/layout/VerticalCurvedList"/>
    <dgm:cxn modelId="{67FCA928-6C25-4F5D-8B2F-9B9625FBA566}" type="presOf" srcId="{D14BE848-79B2-41FA-82FC-46C293A92166}" destId="{7E1BF431-4A37-42C9-A425-BB86F3A89932}" srcOrd="0" destOrd="0" presId="urn:microsoft.com/office/officeart/2008/layout/VerticalCurvedList"/>
    <dgm:cxn modelId="{1B2ED485-143F-43A2-B4ED-E18BC30BA6ED}" srcId="{343342F5-D640-41C1-B27B-289B72C6417D}" destId="{6C45B3A2-0F22-433A-BA0E-C8E95A7F6ABA}" srcOrd="2" destOrd="0" parTransId="{E667887F-219A-4AC1-B38A-A7EDD2114BD4}" sibTransId="{99440854-B546-47DC-B3FC-286B7BBA698C}"/>
    <dgm:cxn modelId="{27E0C12E-A840-4386-B896-347B86D80247}" type="presOf" srcId="{6D753F4B-FDB9-4FEF-888E-E2FCD0F6A718}" destId="{861CF8E9-FB4E-4F05-95D1-CDB35A340F6A}" srcOrd="0" destOrd="0" presId="urn:microsoft.com/office/officeart/2008/layout/VerticalCurvedList"/>
    <dgm:cxn modelId="{E80F2AC1-BBF7-4113-8D6F-6580F1386F83}" srcId="{343342F5-D640-41C1-B27B-289B72C6417D}" destId="{815F9B6D-D1E9-41F2-A4FB-E52175AE85E5}" srcOrd="0" destOrd="0" parTransId="{8257242B-180C-4C21-BD36-8EB80F64DBE1}" sibTransId="{D14BE848-79B2-41FA-82FC-46C293A92166}"/>
    <dgm:cxn modelId="{9945B765-8D22-4B32-9039-22AF65820473}" type="presOf" srcId="{815F9B6D-D1E9-41F2-A4FB-E52175AE85E5}" destId="{EF8CAFA3-0749-477F-A869-CA546B02613F}" srcOrd="0" destOrd="0" presId="urn:microsoft.com/office/officeart/2008/layout/VerticalCurvedList"/>
    <dgm:cxn modelId="{594F8C71-4B9E-4C22-9E98-EB1635851F8F}" type="presOf" srcId="{EE3F46E5-4000-4A64-BE98-CC848F563538}" destId="{FA3FA63A-3CED-4831-A723-5AC045862581}" srcOrd="0" destOrd="0" presId="urn:microsoft.com/office/officeart/2008/layout/VerticalCurvedList"/>
    <dgm:cxn modelId="{C907FE9E-8CC2-42D3-B171-0A4FEC9FE478}" type="presParOf" srcId="{F52DF34B-9703-4C3D-9C9D-AE05CA152643}" destId="{53158658-A77D-473B-96E9-C05863E1C60A}" srcOrd="0" destOrd="0" presId="urn:microsoft.com/office/officeart/2008/layout/VerticalCurvedList"/>
    <dgm:cxn modelId="{72FFE7F6-E598-4B59-903E-ED1EFBA77CC2}" type="presParOf" srcId="{53158658-A77D-473B-96E9-C05863E1C60A}" destId="{1A659C3E-B2EC-4687-ACF3-2DBDF96F8B6F}" srcOrd="0" destOrd="0" presId="urn:microsoft.com/office/officeart/2008/layout/VerticalCurvedList"/>
    <dgm:cxn modelId="{48DB8E48-05C5-43A0-8E8F-440F233EE3E2}" type="presParOf" srcId="{1A659C3E-B2EC-4687-ACF3-2DBDF96F8B6F}" destId="{C369BBA9-ECA3-4AA6-922D-DF268D888898}" srcOrd="0" destOrd="0" presId="urn:microsoft.com/office/officeart/2008/layout/VerticalCurvedList"/>
    <dgm:cxn modelId="{A69AED80-DF92-4658-9401-C9B2C3593728}" type="presParOf" srcId="{1A659C3E-B2EC-4687-ACF3-2DBDF96F8B6F}" destId="{7E1BF431-4A37-42C9-A425-BB86F3A89932}" srcOrd="1" destOrd="0" presId="urn:microsoft.com/office/officeart/2008/layout/VerticalCurvedList"/>
    <dgm:cxn modelId="{F3FF9206-5BAD-49F5-B90D-7892B36BF78D}" type="presParOf" srcId="{1A659C3E-B2EC-4687-ACF3-2DBDF96F8B6F}" destId="{1F04DA18-00E5-49F4-996B-7974728A4B66}" srcOrd="2" destOrd="0" presId="urn:microsoft.com/office/officeart/2008/layout/VerticalCurvedList"/>
    <dgm:cxn modelId="{63F711C4-0A1E-4F00-9663-50143FF8EA82}" type="presParOf" srcId="{1A659C3E-B2EC-4687-ACF3-2DBDF96F8B6F}" destId="{B836C426-C78E-4D22-9015-830FEDBAB8BE}" srcOrd="3" destOrd="0" presId="urn:microsoft.com/office/officeart/2008/layout/VerticalCurvedList"/>
    <dgm:cxn modelId="{4E86C27B-06DB-40DA-9E30-E2D6ECB284DC}" type="presParOf" srcId="{53158658-A77D-473B-96E9-C05863E1C60A}" destId="{EF8CAFA3-0749-477F-A869-CA546B02613F}" srcOrd="1" destOrd="0" presId="urn:microsoft.com/office/officeart/2008/layout/VerticalCurvedList"/>
    <dgm:cxn modelId="{06C78C0D-594A-4B43-91EE-F42CF6B0621F}" type="presParOf" srcId="{53158658-A77D-473B-96E9-C05863E1C60A}" destId="{34ECC625-AE9C-4EE1-A345-4087F3C67CBD}" srcOrd="2" destOrd="0" presId="urn:microsoft.com/office/officeart/2008/layout/VerticalCurvedList"/>
    <dgm:cxn modelId="{6D1B866A-4030-425C-AB18-8C13353CF0E2}" type="presParOf" srcId="{34ECC625-AE9C-4EE1-A345-4087F3C67CBD}" destId="{70DEB299-854D-47CB-A321-6D7A2972CEE2}" srcOrd="0" destOrd="0" presId="urn:microsoft.com/office/officeart/2008/layout/VerticalCurvedList"/>
    <dgm:cxn modelId="{45B6476B-FE84-49AA-A62A-42A5B0A7856E}" type="presParOf" srcId="{53158658-A77D-473B-96E9-C05863E1C60A}" destId="{84AC8F5E-7956-4F45-8411-427156DE0088}" srcOrd="3" destOrd="0" presId="urn:microsoft.com/office/officeart/2008/layout/VerticalCurvedList"/>
    <dgm:cxn modelId="{83A37755-C26A-47B9-B5D1-2EAF073B6422}" type="presParOf" srcId="{53158658-A77D-473B-96E9-C05863E1C60A}" destId="{7B20E8E3-13B1-42C9-9DAF-D6EBF5148D3E}" srcOrd="4" destOrd="0" presId="urn:microsoft.com/office/officeart/2008/layout/VerticalCurvedList"/>
    <dgm:cxn modelId="{3D30F325-02F2-46B8-A308-CC9D645394F4}" type="presParOf" srcId="{7B20E8E3-13B1-42C9-9DAF-D6EBF5148D3E}" destId="{7C281238-B667-4451-92E0-FBE963E8F64F}" srcOrd="0" destOrd="0" presId="urn:microsoft.com/office/officeart/2008/layout/VerticalCurvedList"/>
    <dgm:cxn modelId="{6FE2A329-F2DD-495D-A29C-CBAF78FF9C77}" type="presParOf" srcId="{53158658-A77D-473B-96E9-C05863E1C60A}" destId="{05BB37B9-9EAC-4023-9005-69B6C76FAA26}" srcOrd="5" destOrd="0" presId="urn:microsoft.com/office/officeart/2008/layout/VerticalCurvedList"/>
    <dgm:cxn modelId="{F560A68B-274E-47DA-AAFF-AAEADB0474A5}" type="presParOf" srcId="{53158658-A77D-473B-96E9-C05863E1C60A}" destId="{1B4BF09E-F759-410F-9B9D-213EE2BDE6C4}" srcOrd="6" destOrd="0" presId="urn:microsoft.com/office/officeart/2008/layout/VerticalCurvedList"/>
    <dgm:cxn modelId="{B7A7C457-732F-4AE2-8D0E-25878ED39D0E}" type="presParOf" srcId="{1B4BF09E-F759-410F-9B9D-213EE2BDE6C4}" destId="{07098D89-3ED5-4D12-9DDE-E6FA0F9F6833}" srcOrd="0" destOrd="0" presId="urn:microsoft.com/office/officeart/2008/layout/VerticalCurvedList"/>
    <dgm:cxn modelId="{91E9EA70-40D1-4ED8-9EC5-333E5A15021D}" type="presParOf" srcId="{53158658-A77D-473B-96E9-C05863E1C60A}" destId="{861CF8E9-FB4E-4F05-95D1-CDB35A340F6A}" srcOrd="7" destOrd="0" presId="urn:microsoft.com/office/officeart/2008/layout/VerticalCurvedList"/>
    <dgm:cxn modelId="{EA600708-99F3-43F7-9C5B-767AEEA1A501}" type="presParOf" srcId="{53158658-A77D-473B-96E9-C05863E1C60A}" destId="{FD5728BD-991A-4D70-A7BA-9D5D520727AD}" srcOrd="8" destOrd="0" presId="urn:microsoft.com/office/officeart/2008/layout/VerticalCurvedList"/>
    <dgm:cxn modelId="{103EE17F-2FFD-4D83-A604-97B3CFBC1D1A}" type="presParOf" srcId="{FD5728BD-991A-4D70-A7BA-9D5D520727AD}" destId="{3882E408-0B8E-4E94-8465-6526AF3C9BC2}" srcOrd="0" destOrd="0" presId="urn:microsoft.com/office/officeart/2008/layout/VerticalCurvedList"/>
    <dgm:cxn modelId="{86CCBB3C-94F6-4850-B5B5-6BBAF790BC32}" type="presParOf" srcId="{53158658-A77D-473B-96E9-C05863E1C60A}" destId="{FA3FA63A-3CED-4831-A723-5AC045862581}" srcOrd="9" destOrd="0" presId="urn:microsoft.com/office/officeart/2008/layout/VerticalCurvedList"/>
    <dgm:cxn modelId="{ED08CDE0-D59D-4DE3-AD78-21A1C42953DF}" type="presParOf" srcId="{53158658-A77D-473B-96E9-C05863E1C60A}" destId="{0328DA1A-9577-406A-9BF6-EF0FAF4BFD42}" srcOrd="10" destOrd="0" presId="urn:microsoft.com/office/officeart/2008/layout/VerticalCurvedList"/>
    <dgm:cxn modelId="{3E6279FB-B7C8-4956-8624-C37E069D1942}" type="presParOf" srcId="{0328DA1A-9577-406A-9BF6-EF0FAF4BFD42}" destId="{C929B33A-5838-4B08-ADA8-BFE25C498E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114" tIns="48058" rIns="96114" bIns="48058" rtlCol="0"/>
          <a:lstStyle>
            <a:lvl1pPr algn="l">
              <a:defRPr sz="1300"/>
            </a:lvl1pPr>
          </a:lstStyle>
          <a:p>
            <a:endParaRPr lang="en-US"/>
          </a:p>
        </p:txBody>
      </p:sp>
      <p:sp>
        <p:nvSpPr>
          <p:cNvPr id="3" name="Date Placeholder 2"/>
          <p:cNvSpPr>
            <a:spLocks noGrp="1"/>
          </p:cNvSpPr>
          <p:nvPr>
            <p:ph type="dt" idx="1"/>
          </p:nvPr>
        </p:nvSpPr>
        <p:spPr>
          <a:xfrm>
            <a:off x="5439013" y="0"/>
            <a:ext cx="4160520" cy="365760"/>
          </a:xfrm>
          <a:prstGeom prst="rect">
            <a:avLst/>
          </a:prstGeom>
        </p:spPr>
        <p:txBody>
          <a:bodyPr vert="horz" lIns="96114" tIns="48058" rIns="96114" bIns="48058" rtlCol="0"/>
          <a:lstStyle>
            <a:lvl1pPr algn="r">
              <a:defRPr sz="1300"/>
            </a:lvl1pPr>
          </a:lstStyle>
          <a:p>
            <a:fld id="{D618B44D-0871-4DF9-9DF3-1BA0FAA74AF7}" type="datetimeFigureOut">
              <a:rPr lang="en-US" smtClean="0"/>
              <a:t>4/26/2017</a:t>
            </a:fld>
            <a:endParaRPr lang="en-US"/>
          </a:p>
        </p:txBody>
      </p:sp>
      <p:sp>
        <p:nvSpPr>
          <p:cNvPr id="4" name="Slide Image Placeholder 3"/>
          <p:cNvSpPr>
            <a:spLocks noGrp="1" noRot="1" noChangeAspect="1"/>
          </p:cNvSpPr>
          <p:nvPr>
            <p:ph type="sldImg" idx="2"/>
          </p:nvPr>
        </p:nvSpPr>
        <p:spPr>
          <a:xfrm>
            <a:off x="2971800" y="546100"/>
            <a:ext cx="3657600" cy="2743200"/>
          </a:xfrm>
          <a:prstGeom prst="rect">
            <a:avLst/>
          </a:prstGeom>
          <a:noFill/>
          <a:ln w="12700">
            <a:solidFill>
              <a:prstClr val="black"/>
            </a:solidFill>
          </a:ln>
        </p:spPr>
        <p:txBody>
          <a:bodyPr vert="horz" lIns="96114" tIns="48058" rIns="96114" bIns="48058" rtlCol="0" anchor="ctr"/>
          <a:lstStyle/>
          <a:p>
            <a:endParaRPr lang="en-US"/>
          </a:p>
        </p:txBody>
      </p:sp>
      <p:sp>
        <p:nvSpPr>
          <p:cNvPr id="5" name="Notes Placeholder 4"/>
          <p:cNvSpPr>
            <a:spLocks noGrp="1"/>
          </p:cNvSpPr>
          <p:nvPr>
            <p:ph type="body" sz="quarter" idx="3"/>
          </p:nvPr>
        </p:nvSpPr>
        <p:spPr>
          <a:xfrm>
            <a:off x="960121" y="3474720"/>
            <a:ext cx="7680960" cy="3291840"/>
          </a:xfrm>
          <a:prstGeom prst="rect">
            <a:avLst/>
          </a:prstGeom>
        </p:spPr>
        <p:txBody>
          <a:bodyPr vert="horz" lIns="96114" tIns="48058" rIns="96114" bIns="480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7747"/>
            <a:ext cx="4160520" cy="365760"/>
          </a:xfrm>
          <a:prstGeom prst="rect">
            <a:avLst/>
          </a:prstGeom>
        </p:spPr>
        <p:txBody>
          <a:bodyPr vert="horz" lIns="96114" tIns="48058" rIns="96114" bIns="48058" rtlCol="0" anchor="b"/>
          <a:lstStyle>
            <a:lvl1pPr algn="l">
              <a:defRPr sz="1300"/>
            </a:lvl1pPr>
          </a:lstStyle>
          <a:p>
            <a:endParaRPr lang="en-US"/>
          </a:p>
        </p:txBody>
      </p:sp>
      <p:sp>
        <p:nvSpPr>
          <p:cNvPr id="7" name="Slide Number Placeholder 6"/>
          <p:cNvSpPr>
            <a:spLocks noGrp="1"/>
          </p:cNvSpPr>
          <p:nvPr>
            <p:ph type="sldNum" sz="quarter" idx="5"/>
          </p:nvPr>
        </p:nvSpPr>
        <p:spPr>
          <a:xfrm>
            <a:off x="5439013" y="6947747"/>
            <a:ext cx="4160520" cy="365760"/>
          </a:xfrm>
          <a:prstGeom prst="rect">
            <a:avLst/>
          </a:prstGeom>
        </p:spPr>
        <p:txBody>
          <a:bodyPr vert="horz" lIns="96114" tIns="48058" rIns="96114" bIns="48058" rtlCol="0" anchor="b"/>
          <a:lstStyle>
            <a:lvl1pPr algn="r">
              <a:defRPr sz="1300"/>
            </a:lvl1pPr>
          </a:lstStyle>
          <a:p>
            <a:fld id="{EC1DAAEB-29D4-4690-9E44-396C6FDFA42D}" type="slidenum">
              <a:rPr lang="en-US" smtClean="0"/>
              <a:t>‹#›</a:t>
            </a:fld>
            <a:endParaRPr lang="en-US"/>
          </a:p>
        </p:txBody>
      </p:sp>
    </p:spTree>
    <p:extLst>
      <p:ext uri="{BB962C8B-B14F-4D97-AF65-F5344CB8AC3E}">
        <p14:creationId xmlns:p14="http://schemas.microsoft.com/office/powerpoint/2010/main" val="176538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DAAEB-29D4-4690-9E44-396C6FDFA42D}" type="slidenum">
              <a:rPr lang="en-US" smtClean="0"/>
              <a:t>1</a:t>
            </a:fld>
            <a:endParaRPr lang="en-US"/>
          </a:p>
        </p:txBody>
      </p:sp>
    </p:spTree>
    <p:extLst>
      <p:ext uri="{BB962C8B-B14F-4D97-AF65-F5344CB8AC3E}">
        <p14:creationId xmlns:p14="http://schemas.microsoft.com/office/powerpoint/2010/main" val="203323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10</a:t>
            </a:fld>
            <a:endParaRPr lang="en-US"/>
          </a:p>
        </p:txBody>
      </p:sp>
    </p:spTree>
    <p:extLst>
      <p:ext uri="{BB962C8B-B14F-4D97-AF65-F5344CB8AC3E}">
        <p14:creationId xmlns:p14="http://schemas.microsoft.com/office/powerpoint/2010/main" val="270208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11</a:t>
            </a:fld>
            <a:endParaRPr lang="en-US"/>
          </a:p>
        </p:txBody>
      </p:sp>
    </p:spTree>
    <p:extLst>
      <p:ext uri="{BB962C8B-B14F-4D97-AF65-F5344CB8AC3E}">
        <p14:creationId xmlns:p14="http://schemas.microsoft.com/office/powerpoint/2010/main" val="102793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12</a:t>
            </a:fld>
            <a:endParaRPr lang="en-US"/>
          </a:p>
        </p:txBody>
      </p:sp>
    </p:spTree>
    <p:extLst>
      <p:ext uri="{BB962C8B-B14F-4D97-AF65-F5344CB8AC3E}">
        <p14:creationId xmlns:p14="http://schemas.microsoft.com/office/powerpoint/2010/main" val="2665245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13</a:t>
            </a:fld>
            <a:endParaRPr lang="en-US"/>
          </a:p>
        </p:txBody>
      </p:sp>
    </p:spTree>
    <p:extLst>
      <p:ext uri="{BB962C8B-B14F-4D97-AF65-F5344CB8AC3E}">
        <p14:creationId xmlns:p14="http://schemas.microsoft.com/office/powerpoint/2010/main" val="241064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14</a:t>
            </a:fld>
            <a:endParaRPr lang="en-US"/>
          </a:p>
        </p:txBody>
      </p:sp>
    </p:spTree>
    <p:extLst>
      <p:ext uri="{BB962C8B-B14F-4D97-AF65-F5344CB8AC3E}">
        <p14:creationId xmlns:p14="http://schemas.microsoft.com/office/powerpoint/2010/main" val="174199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15</a:t>
            </a:fld>
            <a:endParaRPr lang="en-US"/>
          </a:p>
        </p:txBody>
      </p:sp>
    </p:spTree>
    <p:extLst>
      <p:ext uri="{BB962C8B-B14F-4D97-AF65-F5344CB8AC3E}">
        <p14:creationId xmlns:p14="http://schemas.microsoft.com/office/powerpoint/2010/main" val="1354610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16</a:t>
            </a:fld>
            <a:endParaRPr lang="en-US"/>
          </a:p>
        </p:txBody>
      </p:sp>
    </p:spTree>
    <p:extLst>
      <p:ext uri="{BB962C8B-B14F-4D97-AF65-F5344CB8AC3E}">
        <p14:creationId xmlns:p14="http://schemas.microsoft.com/office/powerpoint/2010/main" val="319855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17</a:t>
            </a:fld>
            <a:endParaRPr lang="en-US"/>
          </a:p>
        </p:txBody>
      </p:sp>
    </p:spTree>
    <p:extLst>
      <p:ext uri="{BB962C8B-B14F-4D97-AF65-F5344CB8AC3E}">
        <p14:creationId xmlns:p14="http://schemas.microsoft.com/office/powerpoint/2010/main" val="397603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18</a:t>
            </a:fld>
            <a:endParaRPr lang="en-US"/>
          </a:p>
        </p:txBody>
      </p:sp>
    </p:spTree>
    <p:extLst>
      <p:ext uri="{BB962C8B-B14F-4D97-AF65-F5344CB8AC3E}">
        <p14:creationId xmlns:p14="http://schemas.microsoft.com/office/powerpoint/2010/main" val="15583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19</a:t>
            </a:fld>
            <a:endParaRPr lang="en-US"/>
          </a:p>
        </p:txBody>
      </p:sp>
    </p:spTree>
    <p:extLst>
      <p:ext uri="{BB962C8B-B14F-4D97-AF65-F5344CB8AC3E}">
        <p14:creationId xmlns:p14="http://schemas.microsoft.com/office/powerpoint/2010/main" val="136008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2</a:t>
            </a:fld>
            <a:endParaRPr lang="en-US"/>
          </a:p>
        </p:txBody>
      </p:sp>
    </p:spTree>
    <p:extLst>
      <p:ext uri="{BB962C8B-B14F-4D97-AF65-F5344CB8AC3E}">
        <p14:creationId xmlns:p14="http://schemas.microsoft.com/office/powerpoint/2010/main" val="2150761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20</a:t>
            </a:fld>
            <a:endParaRPr lang="en-US"/>
          </a:p>
        </p:txBody>
      </p:sp>
    </p:spTree>
    <p:extLst>
      <p:ext uri="{BB962C8B-B14F-4D97-AF65-F5344CB8AC3E}">
        <p14:creationId xmlns:p14="http://schemas.microsoft.com/office/powerpoint/2010/main" val="3208067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21</a:t>
            </a:fld>
            <a:endParaRPr lang="en-US"/>
          </a:p>
        </p:txBody>
      </p:sp>
    </p:spTree>
    <p:extLst>
      <p:ext uri="{BB962C8B-B14F-4D97-AF65-F5344CB8AC3E}">
        <p14:creationId xmlns:p14="http://schemas.microsoft.com/office/powerpoint/2010/main" val="2144824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22</a:t>
            </a:fld>
            <a:endParaRPr lang="en-US"/>
          </a:p>
        </p:txBody>
      </p:sp>
    </p:spTree>
    <p:extLst>
      <p:ext uri="{BB962C8B-B14F-4D97-AF65-F5344CB8AC3E}">
        <p14:creationId xmlns:p14="http://schemas.microsoft.com/office/powerpoint/2010/main" val="3906323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23</a:t>
            </a:fld>
            <a:endParaRPr lang="en-US"/>
          </a:p>
        </p:txBody>
      </p:sp>
    </p:spTree>
    <p:extLst>
      <p:ext uri="{BB962C8B-B14F-4D97-AF65-F5344CB8AC3E}">
        <p14:creationId xmlns:p14="http://schemas.microsoft.com/office/powerpoint/2010/main" val="1523292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24</a:t>
            </a:fld>
            <a:endParaRPr lang="en-US"/>
          </a:p>
        </p:txBody>
      </p:sp>
    </p:spTree>
    <p:extLst>
      <p:ext uri="{BB962C8B-B14F-4D97-AF65-F5344CB8AC3E}">
        <p14:creationId xmlns:p14="http://schemas.microsoft.com/office/powerpoint/2010/main" val="150097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3</a:t>
            </a:fld>
            <a:endParaRPr lang="en-US"/>
          </a:p>
        </p:txBody>
      </p:sp>
    </p:spTree>
    <p:extLst>
      <p:ext uri="{BB962C8B-B14F-4D97-AF65-F5344CB8AC3E}">
        <p14:creationId xmlns:p14="http://schemas.microsoft.com/office/powerpoint/2010/main" val="174364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4</a:t>
            </a:fld>
            <a:endParaRPr lang="en-US"/>
          </a:p>
        </p:txBody>
      </p:sp>
    </p:spTree>
    <p:extLst>
      <p:ext uri="{BB962C8B-B14F-4D97-AF65-F5344CB8AC3E}">
        <p14:creationId xmlns:p14="http://schemas.microsoft.com/office/powerpoint/2010/main" val="109226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5</a:t>
            </a:fld>
            <a:endParaRPr lang="en-US"/>
          </a:p>
        </p:txBody>
      </p:sp>
    </p:spTree>
    <p:extLst>
      <p:ext uri="{BB962C8B-B14F-4D97-AF65-F5344CB8AC3E}">
        <p14:creationId xmlns:p14="http://schemas.microsoft.com/office/powerpoint/2010/main" val="403949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6</a:t>
            </a:fld>
            <a:endParaRPr lang="en-US"/>
          </a:p>
        </p:txBody>
      </p:sp>
    </p:spTree>
    <p:extLst>
      <p:ext uri="{BB962C8B-B14F-4D97-AF65-F5344CB8AC3E}">
        <p14:creationId xmlns:p14="http://schemas.microsoft.com/office/powerpoint/2010/main" val="285129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7</a:t>
            </a:fld>
            <a:endParaRPr lang="en-US"/>
          </a:p>
        </p:txBody>
      </p:sp>
    </p:spTree>
    <p:extLst>
      <p:ext uri="{BB962C8B-B14F-4D97-AF65-F5344CB8AC3E}">
        <p14:creationId xmlns:p14="http://schemas.microsoft.com/office/powerpoint/2010/main" val="137264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8</a:t>
            </a:fld>
            <a:endParaRPr lang="en-US"/>
          </a:p>
        </p:txBody>
      </p:sp>
    </p:spTree>
    <p:extLst>
      <p:ext uri="{BB962C8B-B14F-4D97-AF65-F5344CB8AC3E}">
        <p14:creationId xmlns:p14="http://schemas.microsoft.com/office/powerpoint/2010/main" val="354939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DAAEB-29D4-4690-9E44-396C6FDFA42D}" type="slidenum">
              <a:rPr lang="en-US" smtClean="0"/>
              <a:t>9</a:t>
            </a:fld>
            <a:endParaRPr lang="en-US"/>
          </a:p>
        </p:txBody>
      </p:sp>
    </p:spTree>
    <p:extLst>
      <p:ext uri="{BB962C8B-B14F-4D97-AF65-F5344CB8AC3E}">
        <p14:creationId xmlns:p14="http://schemas.microsoft.com/office/powerpoint/2010/main" val="9820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4/26/2017</a:t>
            </a:fld>
            <a:endParaRPr lang="en-US"/>
          </a:p>
        </p:txBody>
      </p:sp>
      <p:sp>
        <p:nvSpPr>
          <p:cNvPr id="6" name="Holder 6"/>
          <p:cNvSpPr>
            <a:spLocks noGrp="1"/>
          </p:cNvSpPr>
          <p:nvPr>
            <p:ph type="sldNum" sz="quarter" idx="7"/>
          </p:nvPr>
        </p:nvSpPr>
        <p:spPr/>
        <p:txBody>
          <a:bodyPr lIns="0" tIns="0" rIns="0" bIns="0"/>
          <a:lstStyle>
            <a:lvl1pPr>
              <a:defRPr sz="1050" b="0" i="0">
                <a:solidFill>
                  <a:srgbClr val="002C71"/>
                </a:solidFill>
                <a:latin typeface="Georgia"/>
                <a:cs typeface="Georgia"/>
              </a:defRPr>
            </a:lvl1pPr>
          </a:lstStyle>
          <a:p>
            <a:pPr marL="12700">
              <a:lnSpc>
                <a:spcPct val="100000"/>
              </a:lnSpc>
            </a:pPr>
            <a:r>
              <a:rPr spc="-5" dirty="0"/>
              <a:t>S</a:t>
            </a:r>
            <a:r>
              <a:rPr dirty="0"/>
              <a:t>ee</a:t>
            </a:r>
            <a:r>
              <a:rPr spc="-10" dirty="0"/>
              <a:t> </a:t>
            </a:r>
            <a:r>
              <a:rPr dirty="0"/>
              <a:t>endn</a:t>
            </a:r>
            <a:r>
              <a:rPr spc="-10" dirty="0"/>
              <a:t>o</a:t>
            </a:r>
            <a:r>
              <a:rPr spc="-5" dirty="0"/>
              <a:t>t</a:t>
            </a:r>
            <a:r>
              <a:rPr dirty="0"/>
              <a:t>es</a:t>
            </a:r>
            <a:r>
              <a:rPr spc="-25" dirty="0"/>
              <a:t> </a:t>
            </a:r>
            <a:r>
              <a:rPr dirty="0"/>
              <a:t>(</a:t>
            </a:r>
            <a:fld id="{81D60167-4931-47E6-BA6A-407CBD079E47}" type="slidenum">
              <a:rPr dirty="0"/>
              <a:t>‹#›</a:t>
            </a:fld>
            <a:r>
              <a:rPr dirty="0"/>
              <a:t>)</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02C7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900" b="0" i="0">
                <a:solidFill>
                  <a:srgbClr val="002C71"/>
                </a:solidFill>
                <a:latin typeface="Georgia"/>
                <a:cs typeface="Georgia"/>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4/26/2017</a:t>
            </a:fld>
            <a:endParaRPr lang="en-US"/>
          </a:p>
        </p:txBody>
      </p:sp>
      <p:sp>
        <p:nvSpPr>
          <p:cNvPr id="6" name="Holder 6"/>
          <p:cNvSpPr>
            <a:spLocks noGrp="1"/>
          </p:cNvSpPr>
          <p:nvPr>
            <p:ph type="sldNum" sz="quarter" idx="7"/>
          </p:nvPr>
        </p:nvSpPr>
        <p:spPr/>
        <p:txBody>
          <a:bodyPr lIns="0" tIns="0" rIns="0" bIns="0"/>
          <a:lstStyle>
            <a:lvl1pPr>
              <a:defRPr sz="1050" b="0" i="0">
                <a:solidFill>
                  <a:srgbClr val="002C71"/>
                </a:solidFill>
                <a:latin typeface="Georgia"/>
                <a:cs typeface="Georgia"/>
              </a:defRPr>
            </a:lvl1pPr>
          </a:lstStyle>
          <a:p>
            <a:pPr marL="12700">
              <a:lnSpc>
                <a:spcPct val="100000"/>
              </a:lnSpc>
            </a:pPr>
            <a:r>
              <a:rPr spc="-5" dirty="0"/>
              <a:t>S</a:t>
            </a:r>
            <a:r>
              <a:rPr dirty="0"/>
              <a:t>ee</a:t>
            </a:r>
            <a:r>
              <a:rPr spc="-10" dirty="0"/>
              <a:t> </a:t>
            </a:r>
            <a:r>
              <a:rPr dirty="0"/>
              <a:t>endn</a:t>
            </a:r>
            <a:r>
              <a:rPr spc="-10" dirty="0"/>
              <a:t>o</a:t>
            </a:r>
            <a:r>
              <a:rPr spc="-5" dirty="0"/>
              <a:t>t</a:t>
            </a:r>
            <a:r>
              <a:rPr dirty="0"/>
              <a:t>es</a:t>
            </a:r>
            <a:r>
              <a:rPr spc="-25" dirty="0"/>
              <a:t> </a:t>
            </a:r>
            <a:r>
              <a:rPr dirty="0"/>
              <a:t>(</a:t>
            </a:r>
            <a:fld id="{81D60167-4931-47E6-BA6A-407CBD079E47}" type="slidenum">
              <a:rPr dirty="0"/>
              <a:t>‹#›</a:t>
            </a:fld>
            <a:r>
              <a:rPr dirty="0"/>
              <a: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02C71"/>
                </a:solidFill>
                <a:latin typeface="Georgia"/>
                <a:cs typeface="Georgia"/>
              </a:defRPr>
            </a:lvl1pPr>
          </a:lstStyle>
          <a:p>
            <a:endParaRPr/>
          </a:p>
        </p:txBody>
      </p:sp>
      <p:sp>
        <p:nvSpPr>
          <p:cNvPr id="3" name="Holder 3"/>
          <p:cNvSpPr>
            <a:spLocks noGrp="1"/>
          </p:cNvSpPr>
          <p:nvPr>
            <p:ph sz="half" idx="2"/>
          </p:nvPr>
        </p:nvSpPr>
        <p:spPr>
          <a:xfrm>
            <a:off x="593242" y="1872461"/>
            <a:ext cx="3792220" cy="3937635"/>
          </a:xfrm>
          <a:prstGeom prst="rect">
            <a:avLst/>
          </a:prstGeom>
        </p:spPr>
        <p:txBody>
          <a:bodyPr wrap="square" lIns="0" tIns="0" rIns="0" bIns="0">
            <a:spAutoFit/>
          </a:bodyPr>
          <a:lstStyle>
            <a:lvl1pPr>
              <a:defRPr sz="1700" b="1" i="0">
                <a:solidFill>
                  <a:srgbClr val="002C71"/>
                </a:solidFill>
                <a:latin typeface="Georgia"/>
                <a:cs typeface="Georgia"/>
              </a:defRPr>
            </a:lvl1pPr>
          </a:lstStyle>
          <a:p>
            <a:endParaRPr/>
          </a:p>
        </p:txBody>
      </p:sp>
      <p:sp>
        <p:nvSpPr>
          <p:cNvPr id="4" name="Holder 4"/>
          <p:cNvSpPr>
            <a:spLocks noGrp="1"/>
          </p:cNvSpPr>
          <p:nvPr>
            <p:ph sz="half" idx="3"/>
          </p:nvPr>
        </p:nvSpPr>
        <p:spPr>
          <a:xfrm>
            <a:off x="5121528" y="1902306"/>
            <a:ext cx="3032125" cy="3907790"/>
          </a:xfrm>
          <a:prstGeom prst="rect">
            <a:avLst/>
          </a:prstGeom>
        </p:spPr>
        <p:txBody>
          <a:bodyPr wrap="square" lIns="0" tIns="0" rIns="0" bIns="0">
            <a:spAutoFit/>
          </a:bodyPr>
          <a:lstStyle>
            <a:lvl1pPr>
              <a:defRPr sz="1700" b="1" i="0">
                <a:solidFill>
                  <a:srgbClr val="002C71"/>
                </a:solidFill>
                <a:latin typeface="Georgia"/>
                <a:cs typeface="Georgia"/>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4/26/2017</a:t>
            </a:fld>
            <a:endParaRPr lang="en-US"/>
          </a:p>
        </p:txBody>
      </p:sp>
      <p:sp>
        <p:nvSpPr>
          <p:cNvPr id="7" name="Holder 7"/>
          <p:cNvSpPr>
            <a:spLocks noGrp="1"/>
          </p:cNvSpPr>
          <p:nvPr>
            <p:ph type="sldNum" sz="quarter" idx="7"/>
          </p:nvPr>
        </p:nvSpPr>
        <p:spPr/>
        <p:txBody>
          <a:bodyPr lIns="0" tIns="0" rIns="0" bIns="0"/>
          <a:lstStyle>
            <a:lvl1pPr>
              <a:defRPr sz="1050" b="0" i="0">
                <a:solidFill>
                  <a:srgbClr val="002C71"/>
                </a:solidFill>
                <a:latin typeface="Georgia"/>
                <a:cs typeface="Georgia"/>
              </a:defRPr>
            </a:lvl1pPr>
          </a:lstStyle>
          <a:p>
            <a:pPr marL="12700">
              <a:lnSpc>
                <a:spcPct val="100000"/>
              </a:lnSpc>
            </a:pPr>
            <a:r>
              <a:rPr spc="-5" dirty="0"/>
              <a:t>S</a:t>
            </a:r>
            <a:r>
              <a:rPr dirty="0"/>
              <a:t>ee</a:t>
            </a:r>
            <a:r>
              <a:rPr spc="-10" dirty="0"/>
              <a:t> </a:t>
            </a:r>
            <a:r>
              <a:rPr dirty="0"/>
              <a:t>endn</a:t>
            </a:r>
            <a:r>
              <a:rPr spc="-10" dirty="0"/>
              <a:t>o</a:t>
            </a:r>
            <a:r>
              <a:rPr spc="-5" dirty="0"/>
              <a:t>t</a:t>
            </a:r>
            <a:r>
              <a:rPr dirty="0"/>
              <a:t>es</a:t>
            </a:r>
            <a:r>
              <a:rPr spc="-25" dirty="0"/>
              <a:t> </a:t>
            </a:r>
            <a:r>
              <a:rPr dirty="0"/>
              <a:t>(</a:t>
            </a:r>
            <a:fld id="{81D60167-4931-47E6-BA6A-407CBD079E47}" type="slidenum">
              <a:rPr dirty="0"/>
              <a:t>‹#›</a:t>
            </a:fld>
            <a:r>
              <a:rPr dirty="0"/>
              <a: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002C71"/>
                </a:solidFill>
                <a:latin typeface="Georgia"/>
                <a:cs typeface="Georgia"/>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4/26/2017</a:t>
            </a:fld>
            <a:endParaRPr lang="en-US"/>
          </a:p>
        </p:txBody>
      </p:sp>
      <p:sp>
        <p:nvSpPr>
          <p:cNvPr id="5" name="Holder 5"/>
          <p:cNvSpPr>
            <a:spLocks noGrp="1"/>
          </p:cNvSpPr>
          <p:nvPr>
            <p:ph type="sldNum" sz="quarter" idx="7"/>
          </p:nvPr>
        </p:nvSpPr>
        <p:spPr/>
        <p:txBody>
          <a:bodyPr lIns="0" tIns="0" rIns="0" bIns="0"/>
          <a:lstStyle>
            <a:lvl1pPr>
              <a:defRPr sz="1050" b="0" i="0">
                <a:solidFill>
                  <a:srgbClr val="002C71"/>
                </a:solidFill>
                <a:latin typeface="Georgia"/>
                <a:cs typeface="Georgia"/>
              </a:defRPr>
            </a:lvl1pPr>
          </a:lstStyle>
          <a:p>
            <a:pPr marL="12700">
              <a:lnSpc>
                <a:spcPct val="100000"/>
              </a:lnSpc>
            </a:pPr>
            <a:r>
              <a:rPr spc="-5" dirty="0"/>
              <a:t>S</a:t>
            </a:r>
            <a:r>
              <a:rPr dirty="0"/>
              <a:t>ee</a:t>
            </a:r>
            <a:r>
              <a:rPr spc="-10" dirty="0"/>
              <a:t> </a:t>
            </a:r>
            <a:r>
              <a:rPr dirty="0"/>
              <a:t>endn</a:t>
            </a:r>
            <a:r>
              <a:rPr spc="-10" dirty="0"/>
              <a:t>o</a:t>
            </a:r>
            <a:r>
              <a:rPr spc="-5" dirty="0"/>
              <a:t>t</a:t>
            </a:r>
            <a:r>
              <a:rPr dirty="0"/>
              <a:t>es</a:t>
            </a:r>
            <a:r>
              <a:rPr spc="-25" dirty="0"/>
              <a:t> </a:t>
            </a:r>
            <a:r>
              <a:rPr dirty="0"/>
              <a:t>(</a:t>
            </a:r>
            <a:fld id="{81D60167-4931-47E6-BA6A-407CBD079E47}" type="slidenum">
              <a:rPr dirty="0"/>
              <a:t>‹#›</a:t>
            </a:fld>
            <a:r>
              <a:rPr dirty="0"/>
              <a: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5382895" y="6542787"/>
            <a:ext cx="3613150" cy="190500"/>
          </a:xfrm>
          <a:prstGeom prst="rect">
            <a:avLst/>
          </a:prstGeom>
        </p:spPr>
        <p:txBody>
          <a:bodyPr lIns="0" tIns="0" rIns="0" bIns="0"/>
          <a:lstStyle>
            <a:lvl1pPr>
              <a:defRPr sz="1300" b="1" i="0">
                <a:solidFill>
                  <a:srgbClr val="006699"/>
                </a:solidFill>
                <a:latin typeface="Poor Richard"/>
                <a:cs typeface="Poor Richard"/>
              </a:defRPr>
            </a:lvl1pPr>
          </a:lstStyle>
          <a:p>
            <a:pPr marL="12700">
              <a:lnSpc>
                <a:spcPct val="100000"/>
              </a:lnSpc>
            </a:pPr>
            <a:r>
              <a:rPr dirty="0"/>
              <a:t>S</a:t>
            </a:r>
            <a:r>
              <a:rPr spc="0" dirty="0"/>
              <a:t>OUT</a:t>
            </a:r>
            <a:r>
              <a:rPr spc="-5" dirty="0"/>
              <a:t>H</a:t>
            </a:r>
            <a:r>
              <a:rPr spc="-10" dirty="0"/>
              <a:t>E</a:t>
            </a:r>
            <a:r>
              <a:rPr spc="-15" dirty="0"/>
              <a:t>A</a:t>
            </a:r>
            <a:r>
              <a:rPr dirty="0"/>
              <a:t>S</a:t>
            </a:r>
            <a:r>
              <a:rPr spc="-10" dirty="0"/>
              <a:t>T</a:t>
            </a:r>
            <a:r>
              <a:rPr dirty="0"/>
              <a:t>E</a:t>
            </a:r>
            <a:r>
              <a:rPr spc="-10" dirty="0"/>
              <a:t>R</a:t>
            </a:r>
            <a:r>
              <a:rPr spc="-5" dirty="0"/>
              <a:t>N</a:t>
            </a:r>
            <a:r>
              <a:rPr spc="-20" dirty="0"/>
              <a:t> </a:t>
            </a:r>
            <a:r>
              <a:rPr spc="5" dirty="0"/>
              <a:t>B</a:t>
            </a:r>
            <a:r>
              <a:rPr dirty="0"/>
              <a:t>AN</a:t>
            </a:r>
            <a:r>
              <a:rPr spc="-5" dirty="0"/>
              <a:t>K</a:t>
            </a:r>
            <a:r>
              <a:rPr spc="-20" dirty="0"/>
              <a:t> </a:t>
            </a:r>
            <a:r>
              <a:rPr spc="5" dirty="0"/>
              <a:t>F</a:t>
            </a:r>
            <a:r>
              <a:rPr spc="0" dirty="0"/>
              <a:t>I</a:t>
            </a:r>
            <a:r>
              <a:rPr dirty="0"/>
              <a:t>NANC</a:t>
            </a:r>
            <a:r>
              <a:rPr spc="-5" dirty="0"/>
              <a:t>IAL</a:t>
            </a:r>
            <a:r>
              <a:rPr spc="-40" dirty="0"/>
              <a:t> </a:t>
            </a:r>
            <a:r>
              <a:rPr dirty="0"/>
              <a:t>C</a:t>
            </a:r>
            <a:r>
              <a:rPr spc="0" dirty="0"/>
              <a:t>OR</a:t>
            </a:r>
            <a:r>
              <a:rPr spc="5" dirty="0"/>
              <a:t>P</a:t>
            </a:r>
            <a:r>
              <a:rPr spc="0" dirty="0"/>
              <a:t>OR</a:t>
            </a:r>
            <a:r>
              <a:rPr spc="-10" dirty="0"/>
              <a:t>ATION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4/26/2017</a:t>
            </a:fld>
            <a:endParaRPr lang="en-US"/>
          </a:p>
        </p:txBody>
      </p:sp>
      <p:sp>
        <p:nvSpPr>
          <p:cNvPr id="4" name="Holder 4"/>
          <p:cNvSpPr>
            <a:spLocks noGrp="1"/>
          </p:cNvSpPr>
          <p:nvPr>
            <p:ph type="sldNum" sz="quarter" idx="7"/>
          </p:nvPr>
        </p:nvSpPr>
        <p:spPr/>
        <p:txBody>
          <a:bodyPr lIns="0" tIns="0" rIns="0" bIns="0"/>
          <a:lstStyle>
            <a:lvl1pPr>
              <a:defRPr sz="1050" b="0" i="0">
                <a:solidFill>
                  <a:srgbClr val="002C71"/>
                </a:solidFill>
                <a:latin typeface="Georgia"/>
                <a:cs typeface="Georgia"/>
              </a:defRPr>
            </a:lvl1pPr>
          </a:lstStyle>
          <a:p>
            <a:pPr marL="12700">
              <a:lnSpc>
                <a:spcPct val="100000"/>
              </a:lnSpc>
            </a:pPr>
            <a:r>
              <a:rPr spc="-5" dirty="0"/>
              <a:t>S</a:t>
            </a:r>
            <a:r>
              <a:rPr dirty="0"/>
              <a:t>ee</a:t>
            </a:r>
            <a:r>
              <a:rPr spc="-10" dirty="0"/>
              <a:t> </a:t>
            </a:r>
            <a:r>
              <a:rPr dirty="0"/>
              <a:t>endn</a:t>
            </a:r>
            <a:r>
              <a:rPr spc="-10" dirty="0"/>
              <a:t>o</a:t>
            </a:r>
            <a:r>
              <a:rPr spc="-5" dirty="0"/>
              <a:t>t</a:t>
            </a:r>
            <a:r>
              <a:rPr dirty="0"/>
              <a:t>es</a:t>
            </a:r>
            <a:r>
              <a:rPr spc="-25" dirty="0"/>
              <a:t> </a:t>
            </a:r>
            <a:r>
              <a:rPr dirty="0"/>
              <a:t>(</a:t>
            </a:r>
            <a:fld id="{81D60167-4931-47E6-BA6A-407CBD079E47}" type="slidenum">
              <a:rPr dirty="0"/>
              <a:t>‹#›</a:t>
            </a:fld>
            <a:r>
              <a:rPr dirty="0"/>
              <a:t>)</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1500" y="1017777"/>
            <a:ext cx="8115300" cy="0"/>
          </a:xfrm>
          <a:custGeom>
            <a:avLst/>
            <a:gdLst/>
            <a:ahLst/>
            <a:cxnLst/>
            <a:rect l="l" t="t" r="r" b="b"/>
            <a:pathLst>
              <a:path w="8115300">
                <a:moveTo>
                  <a:pt x="0" y="0"/>
                </a:moveTo>
                <a:lnTo>
                  <a:pt x="8115300" y="0"/>
                </a:lnTo>
              </a:path>
            </a:pathLst>
          </a:custGeom>
          <a:ln w="25400">
            <a:solidFill>
              <a:srgbClr val="7B7D81"/>
            </a:solidFill>
          </a:ln>
        </p:spPr>
        <p:txBody>
          <a:bodyPr wrap="square" lIns="0" tIns="0" rIns="0" bIns="0" rtlCol="0"/>
          <a:lstStyle/>
          <a:p>
            <a:endParaRPr/>
          </a:p>
        </p:txBody>
      </p:sp>
      <p:sp>
        <p:nvSpPr>
          <p:cNvPr id="17" name="bk object 17"/>
          <p:cNvSpPr/>
          <p:nvPr/>
        </p:nvSpPr>
        <p:spPr>
          <a:xfrm>
            <a:off x="124093" y="5573603"/>
            <a:ext cx="2736315" cy="1241666"/>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0" y="6350508"/>
            <a:ext cx="9144000" cy="131064"/>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0" y="6393421"/>
            <a:ext cx="9144000" cy="0"/>
          </a:xfrm>
          <a:custGeom>
            <a:avLst/>
            <a:gdLst/>
            <a:ahLst/>
            <a:cxnLst/>
            <a:rect l="l" t="t" r="r" b="b"/>
            <a:pathLst>
              <a:path w="9144000">
                <a:moveTo>
                  <a:pt x="0" y="0"/>
                </a:moveTo>
                <a:lnTo>
                  <a:pt x="9143999" y="0"/>
                </a:lnTo>
              </a:path>
            </a:pathLst>
          </a:custGeom>
          <a:ln w="45718">
            <a:solidFill>
              <a:srgbClr val="002C71"/>
            </a:solidFill>
          </a:ln>
        </p:spPr>
        <p:txBody>
          <a:bodyPr wrap="square" lIns="0" tIns="0" rIns="0" bIns="0" rtlCol="0"/>
          <a:lstStyle/>
          <a:p>
            <a:endParaRPr/>
          </a:p>
        </p:txBody>
      </p:sp>
      <p:sp>
        <p:nvSpPr>
          <p:cNvPr id="2" name="Holder 2"/>
          <p:cNvSpPr>
            <a:spLocks noGrp="1"/>
          </p:cNvSpPr>
          <p:nvPr>
            <p:ph type="title"/>
          </p:nvPr>
        </p:nvSpPr>
        <p:spPr>
          <a:xfrm>
            <a:off x="440842" y="368821"/>
            <a:ext cx="8262315" cy="470534"/>
          </a:xfrm>
          <a:prstGeom prst="rect">
            <a:avLst/>
          </a:prstGeom>
        </p:spPr>
        <p:txBody>
          <a:bodyPr wrap="square" lIns="0" tIns="0" rIns="0" bIns="0">
            <a:spAutoFit/>
          </a:bodyPr>
          <a:lstStyle>
            <a:lvl1pPr>
              <a:defRPr sz="3500" b="0" i="0">
                <a:solidFill>
                  <a:srgbClr val="002C71"/>
                </a:solidFill>
                <a:latin typeface="Georgia"/>
                <a:cs typeface="Georgia"/>
              </a:defRPr>
            </a:lvl1pPr>
          </a:lstStyle>
          <a:p>
            <a:endParaRPr/>
          </a:p>
        </p:txBody>
      </p:sp>
      <p:sp>
        <p:nvSpPr>
          <p:cNvPr id="3" name="Holder 3"/>
          <p:cNvSpPr>
            <a:spLocks noGrp="1"/>
          </p:cNvSpPr>
          <p:nvPr>
            <p:ph type="body" idx="1"/>
          </p:nvPr>
        </p:nvSpPr>
        <p:spPr>
          <a:xfrm>
            <a:off x="546734" y="1195280"/>
            <a:ext cx="8050530" cy="2244725"/>
          </a:xfrm>
          <a:prstGeom prst="rect">
            <a:avLst/>
          </a:prstGeom>
        </p:spPr>
        <p:txBody>
          <a:bodyPr wrap="square" lIns="0" tIns="0" rIns="0" bIns="0">
            <a:spAutoFit/>
          </a:bodyPr>
          <a:lstStyle>
            <a:lvl1pPr>
              <a:defRPr sz="900" b="0" i="0">
                <a:solidFill>
                  <a:srgbClr val="002C71"/>
                </a:solidFill>
                <a:latin typeface="Georgia"/>
                <a:cs typeface="Georgia"/>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4/26/2017</a:t>
            </a:fld>
            <a:endParaRPr lang="en-US"/>
          </a:p>
        </p:txBody>
      </p:sp>
      <p:sp>
        <p:nvSpPr>
          <p:cNvPr id="6" name="Holder 6"/>
          <p:cNvSpPr>
            <a:spLocks noGrp="1"/>
          </p:cNvSpPr>
          <p:nvPr>
            <p:ph type="sldNum" sz="quarter" idx="7"/>
          </p:nvPr>
        </p:nvSpPr>
        <p:spPr>
          <a:xfrm>
            <a:off x="7808468" y="6106433"/>
            <a:ext cx="1009650" cy="160020"/>
          </a:xfrm>
          <a:prstGeom prst="rect">
            <a:avLst/>
          </a:prstGeom>
        </p:spPr>
        <p:txBody>
          <a:bodyPr wrap="square" lIns="0" tIns="0" rIns="0" bIns="0">
            <a:spAutoFit/>
          </a:bodyPr>
          <a:lstStyle>
            <a:lvl1pPr>
              <a:defRPr sz="1050" b="0" i="0">
                <a:solidFill>
                  <a:srgbClr val="002C71"/>
                </a:solidFill>
                <a:latin typeface="Georgia"/>
                <a:cs typeface="Georgia"/>
              </a:defRPr>
            </a:lvl1pPr>
          </a:lstStyle>
          <a:p>
            <a:pPr marL="12700">
              <a:lnSpc>
                <a:spcPct val="100000"/>
              </a:lnSpc>
            </a:pPr>
            <a:r>
              <a:rPr spc="-5" dirty="0"/>
              <a:t>S</a:t>
            </a:r>
            <a:r>
              <a:rPr dirty="0"/>
              <a:t>ee</a:t>
            </a:r>
            <a:r>
              <a:rPr spc="-10" dirty="0"/>
              <a:t> </a:t>
            </a:r>
            <a:r>
              <a:rPr dirty="0"/>
              <a:t>endn</a:t>
            </a:r>
            <a:r>
              <a:rPr spc="-10" dirty="0"/>
              <a:t>o</a:t>
            </a:r>
            <a:r>
              <a:rPr spc="-5" dirty="0"/>
              <a:t>t</a:t>
            </a:r>
            <a:r>
              <a:rPr dirty="0"/>
              <a:t>es</a:t>
            </a:r>
            <a:r>
              <a:rPr spc="-25" dirty="0"/>
              <a:t> </a:t>
            </a:r>
            <a:r>
              <a:rPr dirty="0"/>
              <a:t>(</a:t>
            </a:r>
            <a:fld id="{81D60167-4931-47E6-BA6A-407CBD079E47}" type="slidenum">
              <a:rPr dirty="0"/>
              <a:t>‹#›</a:t>
            </a:fld>
            <a:r>
              <a:rPr dirty="0"/>
              <a:t>)</a:t>
            </a:r>
          </a:p>
        </p:txBody>
      </p:sp>
      <p:grpSp>
        <p:nvGrpSpPr>
          <p:cNvPr id="11" name="Group 10"/>
          <p:cNvGrpSpPr>
            <a:grpSpLocks noChangeAspect="1"/>
          </p:cNvGrpSpPr>
          <p:nvPr userDrawn="1"/>
        </p:nvGrpSpPr>
        <p:grpSpPr>
          <a:xfrm>
            <a:off x="7160567" y="6476029"/>
            <a:ext cx="1826407" cy="361473"/>
            <a:chOff x="685799" y="1447800"/>
            <a:chExt cx="4162425" cy="823807"/>
          </a:xfrm>
        </p:grpSpPr>
        <p:pic>
          <p:nvPicPr>
            <p:cNvPr id="1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78938" b="19918"/>
            <a:stretch/>
          </p:blipFill>
          <p:spPr bwMode="auto">
            <a:xfrm>
              <a:off x="685799" y="1447800"/>
              <a:ext cx="876670" cy="82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1061" b="50000"/>
            <a:stretch/>
          </p:blipFill>
          <p:spPr bwMode="auto">
            <a:xfrm>
              <a:off x="1562470" y="1447800"/>
              <a:ext cx="3285754"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wmf"/><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wmf"/><Relationship Id="rId2" Type="http://schemas.openxmlformats.org/officeDocument/2006/relationships/notesSlide" Target="../notesSlides/notesSlide18.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wmf"/><Relationship Id="rId5" Type="http://schemas.openxmlformats.org/officeDocument/2006/relationships/image" Target="../media/image42.jpeg"/><Relationship Id="rId15" Type="http://schemas.openxmlformats.org/officeDocument/2006/relationships/image" Target="../media/image52.emf"/><Relationship Id="rId10" Type="http://schemas.openxmlformats.org/officeDocument/2006/relationships/image" Target="../media/image47.wmf"/><Relationship Id="rId4" Type="http://schemas.openxmlformats.org/officeDocument/2006/relationships/image" Target="../media/image41.png"/><Relationship Id="rId9" Type="http://schemas.openxmlformats.org/officeDocument/2006/relationships/image" Target="../media/image46.wmf"/><Relationship Id="rId14" Type="http://schemas.openxmlformats.org/officeDocument/2006/relationships/image" Target="../media/image51.emf"/></Relationships>
</file>

<file path=ppt/slides/_rels/slide19.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35.wmf"/><Relationship Id="rId3" Type="http://schemas.openxmlformats.org/officeDocument/2006/relationships/image" Target="../media/image54.emf"/><Relationship Id="rId7" Type="http://schemas.openxmlformats.org/officeDocument/2006/relationships/image" Target="../media/image58.png"/><Relationship Id="rId12" Type="http://schemas.openxmlformats.org/officeDocument/2006/relationships/image" Target="../media/image34.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33.wmf"/><Relationship Id="rId5" Type="http://schemas.openxmlformats.org/officeDocument/2006/relationships/image" Target="../media/image56.png"/><Relationship Id="rId15" Type="http://schemas.openxmlformats.org/officeDocument/2006/relationships/image" Target="../media/image37.wmf"/><Relationship Id="rId10" Type="http://schemas.openxmlformats.org/officeDocument/2006/relationships/image" Target="../media/image61.png"/><Relationship Id="rId4" Type="http://schemas.openxmlformats.org/officeDocument/2006/relationships/image" Target="../media/image55.emf"/><Relationship Id="rId9" Type="http://schemas.openxmlformats.org/officeDocument/2006/relationships/image" Target="../media/image60.png"/><Relationship Id="rId14" Type="http://schemas.openxmlformats.org/officeDocument/2006/relationships/image" Target="../media/image3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emf"/></Relationships>
</file>

<file path=ppt/slides/_rels/slide2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69.emf"/><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emf"/><Relationship Id="rId10" Type="http://schemas.openxmlformats.org/officeDocument/2006/relationships/image" Target="../media/image76.emf"/><Relationship Id="rId4" Type="http://schemas.openxmlformats.org/officeDocument/2006/relationships/image" Target="../media/image70.emf"/><Relationship Id="rId9" Type="http://schemas.openxmlformats.org/officeDocument/2006/relationships/image" Target="../media/image75.emf"/></Relationships>
</file>

<file path=ppt/slides/_rels/slide23.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2.png"/><Relationship Id="rId7" Type="http://schemas.openxmlformats.org/officeDocument/2006/relationships/image" Target="../media/image79.em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3.png"/><Relationship Id="rId10" Type="http://schemas.openxmlformats.org/officeDocument/2006/relationships/image" Target="../media/image82.emf"/><Relationship Id="rId4" Type="http://schemas.openxmlformats.org/officeDocument/2006/relationships/image" Target="../media/image77.png"/><Relationship Id="rId9" Type="http://schemas.openxmlformats.org/officeDocument/2006/relationships/image" Target="../media/image81.emf"/></Relationships>
</file>

<file path=ppt/slides/_rels/slide24.xml.rels><?xml version="1.0" encoding="UTF-8" standalone="yes"?>
<Relationships xmlns="http://schemas.openxmlformats.org/package/2006/relationships"><Relationship Id="rId3" Type="http://schemas.openxmlformats.org/officeDocument/2006/relationships/hyperlink" Target="http://www.southstatebank.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9144000" cy="685799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220200" cy="6858000"/>
          </a:xfrm>
          <a:custGeom>
            <a:avLst/>
            <a:gdLst/>
            <a:ahLst/>
            <a:cxnLst/>
            <a:rect l="l" t="t" r="r" b="b"/>
            <a:pathLst>
              <a:path w="9144000" h="6858000">
                <a:moveTo>
                  <a:pt x="0" y="6858000"/>
                </a:moveTo>
                <a:lnTo>
                  <a:pt x="9144000" y="6858000"/>
                </a:lnTo>
                <a:lnTo>
                  <a:pt x="9144000" y="0"/>
                </a:lnTo>
                <a:lnTo>
                  <a:pt x="0" y="0"/>
                </a:lnTo>
                <a:lnTo>
                  <a:pt x="0" y="6858000"/>
                </a:lnTo>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381000" y="303312"/>
            <a:ext cx="8382000" cy="4370427"/>
          </a:xfrm>
          <a:prstGeom prst="rect">
            <a:avLst/>
          </a:prstGeom>
          <a:solidFill>
            <a:srgbClr val="002C71"/>
          </a:solidFill>
          <a:ln w="12700">
            <a:solidFill>
              <a:srgbClr val="002C71"/>
            </a:solidFill>
          </a:ln>
        </p:spPr>
        <p:txBody>
          <a:bodyPr vert="horz" wrap="square" lIns="0" tIns="0" rIns="0" bIns="0" rtlCol="0">
            <a:spAutoFit/>
          </a:bodyPr>
          <a:lstStyle/>
          <a:p>
            <a:pPr marL="1270" algn="ctr"/>
            <a:r>
              <a:rPr lang="en-US" sz="4000" spc="-5" dirty="0" smtClean="0">
                <a:solidFill>
                  <a:schemeClr val="bg1"/>
                </a:solidFill>
              </a:rPr>
              <a:t/>
            </a:r>
            <a:br>
              <a:rPr lang="en-US" sz="4000" spc="-5" dirty="0" smtClean="0">
                <a:solidFill>
                  <a:schemeClr val="bg1"/>
                </a:solidFill>
              </a:rPr>
            </a:br>
            <a:r>
              <a:rPr sz="4000" spc="-5" dirty="0" smtClean="0">
                <a:solidFill>
                  <a:schemeClr val="bg1"/>
                </a:solidFill>
              </a:rPr>
              <a:t>Merge</a:t>
            </a:r>
            <a:r>
              <a:rPr sz="4000" dirty="0" smtClean="0">
                <a:solidFill>
                  <a:schemeClr val="bg1"/>
                </a:solidFill>
              </a:rPr>
              <a:t>r</a:t>
            </a:r>
            <a:r>
              <a:rPr sz="4000" spc="5" dirty="0" smtClean="0">
                <a:solidFill>
                  <a:schemeClr val="bg1"/>
                </a:solidFill>
              </a:rPr>
              <a:t> </a:t>
            </a:r>
            <a:r>
              <a:rPr sz="4000" spc="-5" dirty="0">
                <a:solidFill>
                  <a:schemeClr val="bg1"/>
                </a:solidFill>
              </a:rPr>
              <a:t>of</a:t>
            </a:r>
            <a:endParaRPr sz="4000" dirty="0">
              <a:solidFill>
                <a:schemeClr val="bg1"/>
              </a:solidFill>
            </a:endParaRPr>
          </a:p>
          <a:p>
            <a:pPr algn="ctr">
              <a:spcAft>
                <a:spcPts val="1800"/>
              </a:spcAft>
            </a:pPr>
            <a:r>
              <a:rPr sz="4000" spc="-5" dirty="0">
                <a:solidFill>
                  <a:schemeClr val="bg1"/>
                </a:solidFill>
              </a:rPr>
              <a:t>Sou</a:t>
            </a:r>
            <a:r>
              <a:rPr sz="4000" spc="5" dirty="0">
                <a:solidFill>
                  <a:schemeClr val="bg1"/>
                </a:solidFill>
              </a:rPr>
              <a:t>t</a:t>
            </a:r>
            <a:r>
              <a:rPr sz="4000" dirty="0">
                <a:solidFill>
                  <a:schemeClr val="bg1"/>
                </a:solidFill>
              </a:rPr>
              <a:t>h</a:t>
            </a:r>
            <a:r>
              <a:rPr sz="4000" spc="-10" dirty="0">
                <a:solidFill>
                  <a:schemeClr val="bg1"/>
                </a:solidFill>
              </a:rPr>
              <a:t> </a:t>
            </a:r>
            <a:r>
              <a:rPr sz="4000" spc="-5" dirty="0">
                <a:solidFill>
                  <a:schemeClr val="bg1"/>
                </a:solidFill>
              </a:rPr>
              <a:t>Stat</a:t>
            </a:r>
            <a:r>
              <a:rPr sz="4000" dirty="0">
                <a:solidFill>
                  <a:schemeClr val="bg1"/>
                </a:solidFill>
              </a:rPr>
              <a:t>e</a:t>
            </a:r>
            <a:r>
              <a:rPr sz="4000" spc="-5" dirty="0">
                <a:solidFill>
                  <a:schemeClr val="bg1"/>
                </a:solidFill>
              </a:rPr>
              <a:t> </a:t>
            </a:r>
            <a:r>
              <a:rPr sz="4000" spc="-5" dirty="0" smtClean="0">
                <a:solidFill>
                  <a:schemeClr val="bg1"/>
                </a:solidFill>
              </a:rPr>
              <a:t>Corporation</a:t>
            </a:r>
            <a:r>
              <a:rPr lang="en-US" sz="4000" spc="-5" dirty="0" smtClean="0">
                <a:solidFill>
                  <a:schemeClr val="bg1"/>
                </a:solidFill>
              </a:rPr>
              <a:t> </a:t>
            </a:r>
            <a:br>
              <a:rPr lang="en-US" sz="4000" spc="-5" dirty="0" smtClean="0">
                <a:solidFill>
                  <a:schemeClr val="bg1"/>
                </a:solidFill>
              </a:rPr>
            </a:br>
            <a:r>
              <a:rPr lang="en-US" sz="4000" spc="-5" dirty="0" smtClean="0">
                <a:solidFill>
                  <a:schemeClr val="bg1"/>
                </a:solidFill>
              </a:rPr>
              <a:t>and</a:t>
            </a:r>
            <a:br>
              <a:rPr lang="en-US" sz="4000" spc="-5" dirty="0" smtClean="0">
                <a:solidFill>
                  <a:schemeClr val="bg1"/>
                </a:solidFill>
              </a:rPr>
            </a:br>
            <a:r>
              <a:rPr lang="en-US" sz="4000" spc="-5" dirty="0" smtClean="0">
                <a:solidFill>
                  <a:schemeClr val="bg1"/>
                </a:solidFill>
              </a:rPr>
              <a:t>Park Sterling Corporation</a:t>
            </a:r>
            <a:br>
              <a:rPr lang="en-US" sz="4000" spc="-5" dirty="0" smtClean="0">
                <a:solidFill>
                  <a:schemeClr val="bg1"/>
                </a:solidFill>
              </a:rPr>
            </a:br>
            <a:r>
              <a:rPr lang="en-US" sz="2800" spc="-5" dirty="0" smtClean="0">
                <a:solidFill>
                  <a:schemeClr val="bg1"/>
                </a:solidFill>
              </a:rPr>
              <a:t/>
            </a:r>
            <a:br>
              <a:rPr lang="en-US" sz="2800" spc="-5" dirty="0" smtClean="0">
                <a:solidFill>
                  <a:schemeClr val="bg1"/>
                </a:solidFill>
              </a:rPr>
            </a:br>
            <a:r>
              <a:rPr lang="en-US" sz="2800" spc="-5" dirty="0" smtClean="0">
                <a:solidFill>
                  <a:schemeClr val="bg1"/>
                </a:solidFill>
              </a:rPr>
              <a:t>April 27, 2017</a:t>
            </a:r>
            <a:br>
              <a:rPr lang="en-US" sz="2800" spc="-5" dirty="0" smtClean="0">
                <a:solidFill>
                  <a:schemeClr val="bg1"/>
                </a:solidFill>
              </a:rPr>
            </a:br>
            <a:endParaRPr sz="2800" dirty="0">
              <a:solidFill>
                <a:schemeClr val="bg1"/>
              </a:solidFill>
            </a:endParaRPr>
          </a:p>
        </p:txBody>
      </p:sp>
      <p:sp>
        <p:nvSpPr>
          <p:cNvPr id="12" name="object 11"/>
          <p:cNvSpPr>
            <a:spLocks noChangeAspect="1"/>
          </p:cNvSpPr>
          <p:nvPr/>
        </p:nvSpPr>
        <p:spPr>
          <a:xfrm>
            <a:off x="533400" y="4648200"/>
            <a:ext cx="3678080" cy="1644595"/>
          </a:xfrm>
          <a:prstGeom prst="rect">
            <a:avLst/>
          </a:prstGeom>
          <a:blipFill>
            <a:blip r:embed="rId4" cstate="print"/>
            <a:stretch>
              <a:fillRect/>
            </a:stretch>
          </a:blipFill>
        </p:spPr>
        <p:txBody>
          <a:bodyPr wrap="square" lIns="0" tIns="0" rIns="0" bIns="0" rtlCol="0"/>
          <a:lstStyle/>
          <a:p>
            <a:endParaRPr/>
          </a:p>
        </p:txBody>
      </p:sp>
      <p:pic>
        <p:nvPicPr>
          <p:cNvPr id="13" name="Picture 2" descr="C:\Users\thompsont\AppData\Local\Microsoft\Windows\Temporary Internet Files\Content.Outlook\3H5RB7DK\NewPSB_Tag (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799" y="5334000"/>
            <a:ext cx="4267201" cy="7556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4673739"/>
            <a:ext cx="8382000" cy="1727061"/>
          </a:xfrm>
          <a:prstGeom prst="rect">
            <a:avLst/>
          </a:prstGeom>
          <a:noFill/>
          <a:ln w="12700">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62600" y="5708609"/>
            <a:ext cx="3124200" cy="53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623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extLst/>
          </p:nvPr>
        </p:nvPicPr>
        <p:blipFill>
          <a:blip r:embed="rId3"/>
          <a:srcRect/>
          <a:stretch>
            <a:fillRect/>
          </a:stretch>
        </p:blipFill>
        <p:spPr bwMode="auto">
          <a:xfrm>
            <a:off x="542925" y="1421128"/>
            <a:ext cx="80581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p:cNvSpPr/>
          <p:nvPr/>
        </p:nvSpPr>
        <p:spPr>
          <a:xfrm>
            <a:off x="3694176" y="1138427"/>
            <a:ext cx="1734312" cy="56540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10</a:t>
            </a:fld>
            <a:endParaRPr lang="en-US" sz="1000" dirty="0">
              <a:solidFill>
                <a:prstClr val="black">
                  <a:lumMod val="65000"/>
                  <a:lumOff val="35000"/>
                </a:prstClr>
              </a:solidFill>
              <a:latin typeface="Georgia" panose="02040502050405020303" pitchFamily="18" charset="0"/>
            </a:endParaRPr>
          </a:p>
        </p:txBody>
      </p:sp>
      <p:sp>
        <p:nvSpPr>
          <p:cNvPr id="10" name="object 67"/>
          <p:cNvSpPr txBox="1">
            <a:spLocks noGrp="1"/>
          </p:cNvSpPr>
          <p:nvPr>
            <p:ph type="title"/>
          </p:nvPr>
        </p:nvSpPr>
        <p:spPr>
          <a:xfrm>
            <a:off x="1484558" y="368821"/>
            <a:ext cx="6207599" cy="492443"/>
          </a:xfrm>
          <a:prstGeom prst="rect">
            <a:avLst/>
          </a:prstGeom>
        </p:spPr>
        <p:txBody>
          <a:bodyPr vert="horz" wrap="square" lIns="0" tIns="0" rIns="0" bIns="0" rtlCol="0">
            <a:spAutoFit/>
          </a:bodyPr>
          <a:lstStyle/>
          <a:p>
            <a:pPr marL="2332038" indent="-2332038" algn="ctr">
              <a:lnSpc>
                <a:spcPct val="100000"/>
              </a:lnSpc>
            </a:pPr>
            <a:r>
              <a:rPr lang="en-US" sz="3200" dirty="0" smtClean="0"/>
              <a:t>Loan Concentrations </a:t>
            </a:r>
            <a:r>
              <a:rPr lang="en-US" sz="3200" baseline="30000" dirty="0" smtClean="0"/>
              <a:t>(1)</a:t>
            </a:r>
            <a:r>
              <a:rPr lang="en-US" sz="3200" dirty="0" smtClean="0"/>
              <a:t> </a:t>
            </a:r>
            <a:endParaRPr sz="3200" dirty="0"/>
          </a:p>
        </p:txBody>
      </p:sp>
      <p:sp>
        <p:nvSpPr>
          <p:cNvPr id="7" name="TextBox 6"/>
          <p:cNvSpPr txBox="1"/>
          <p:nvPr/>
        </p:nvSpPr>
        <p:spPr>
          <a:xfrm>
            <a:off x="457202" y="5858530"/>
            <a:ext cx="8111997" cy="523220"/>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a:t>
            </a:r>
            <a:r>
              <a:rPr lang="en-US" sz="700" dirty="0" smtClean="0">
                <a:solidFill>
                  <a:srgbClr val="002C71"/>
                </a:solidFill>
                <a:latin typeface="Georgia" panose="02040502050405020303" pitchFamily="18" charset="0"/>
              </a:rPr>
              <a:t>Financial</a:t>
            </a:r>
          </a:p>
          <a:p>
            <a:pPr>
              <a:tabLst>
                <a:tab pos="228600" algn="l"/>
              </a:tabLst>
            </a:pPr>
            <a:r>
              <a:rPr lang="en-US" sz="700" dirty="0">
                <a:solidFill>
                  <a:srgbClr val="002C71"/>
                </a:solidFill>
                <a:latin typeface="Georgia" panose="02040502050405020303" pitchFamily="18" charset="0"/>
              </a:rPr>
              <a:t>	</a:t>
            </a:r>
            <a:r>
              <a:rPr lang="en-US" sz="700" dirty="0" smtClean="0">
                <a:solidFill>
                  <a:srgbClr val="002C71"/>
                </a:solidFill>
                <a:latin typeface="Georgia" panose="02040502050405020303" pitchFamily="18" charset="0"/>
              </a:rPr>
              <a:t>Data as of 3/31/17</a:t>
            </a:r>
          </a:p>
          <a:p>
            <a:pPr>
              <a:tabLst>
                <a:tab pos="228600" algn="l"/>
              </a:tabLst>
            </a:pPr>
            <a:r>
              <a:rPr lang="en-US" sz="700" dirty="0" smtClean="0">
                <a:solidFill>
                  <a:srgbClr val="002C71"/>
                </a:solidFill>
                <a:latin typeface="Georgia" panose="02040502050405020303" pitchFamily="18" charset="0"/>
              </a:rPr>
              <a:t>	Dashed lines denote regulatory recommended threshold</a:t>
            </a:r>
          </a:p>
          <a:p>
            <a:pPr marL="228600" indent="-228600">
              <a:buFontTx/>
              <a:buAutoNum type="arabicParenBoth"/>
              <a:tabLst>
                <a:tab pos="228600" algn="l"/>
              </a:tabLst>
            </a:pPr>
            <a:r>
              <a:rPr lang="en-US" sz="700" dirty="0" smtClean="0">
                <a:solidFill>
                  <a:srgbClr val="002C71"/>
                </a:solidFill>
                <a:latin typeface="Georgia" panose="02040502050405020303" pitchFamily="18" charset="0"/>
              </a:rPr>
              <a:t>Excludes purchase accounting adjustments</a:t>
            </a:r>
          </a:p>
        </p:txBody>
      </p:sp>
    </p:spTree>
    <p:extLst>
      <p:ext uri="{BB962C8B-B14F-4D97-AF65-F5344CB8AC3E}">
        <p14:creationId xmlns:p14="http://schemas.microsoft.com/office/powerpoint/2010/main" val="2877107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extLst/>
          </p:nvPr>
        </p:nvPicPr>
        <p:blipFill>
          <a:blip r:embed="rId3"/>
          <a:stretch>
            <a:fillRect/>
          </a:stretch>
        </p:blipFill>
        <p:spPr>
          <a:xfrm>
            <a:off x="2285999" y="1389712"/>
            <a:ext cx="4572000" cy="4039340"/>
          </a:xfrm>
          <a:prstGeom prst="rect">
            <a:avLst/>
          </a:prstGeom>
        </p:spPr>
      </p:pic>
      <p:sp>
        <p:nvSpPr>
          <p:cNvPr id="208" name="Slide Number Placeholder 3"/>
          <p:cNvSpPr txBox="1">
            <a:spLocks/>
          </p:cNvSpPr>
          <p:nvPr/>
        </p:nvSpPr>
        <p:spPr>
          <a:xfrm>
            <a:off x="4363212" y="643255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11</a:t>
            </a:fld>
            <a:endParaRPr lang="en-US" sz="1000" dirty="0">
              <a:solidFill>
                <a:prstClr val="black">
                  <a:lumMod val="65000"/>
                  <a:lumOff val="35000"/>
                </a:prstClr>
              </a:solidFill>
              <a:latin typeface="Georgia" panose="02040502050405020303" pitchFamily="18" charset="0"/>
            </a:endParaRPr>
          </a:p>
        </p:txBody>
      </p:sp>
      <p:sp>
        <p:nvSpPr>
          <p:cNvPr id="391" name="TextBox 390"/>
          <p:cNvSpPr txBox="1"/>
          <p:nvPr/>
        </p:nvSpPr>
        <p:spPr>
          <a:xfrm>
            <a:off x="457202" y="5963530"/>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a:t>
            </a:r>
          </a:p>
          <a:p>
            <a:pPr>
              <a:tabLst>
                <a:tab pos="228600" algn="l"/>
              </a:tabLst>
            </a:pPr>
            <a:r>
              <a:rPr lang="en-US" sz="700" dirty="0" smtClean="0">
                <a:solidFill>
                  <a:srgbClr val="002C71"/>
                </a:solidFill>
                <a:latin typeface="Georgia" panose="02040502050405020303" pitchFamily="18" charset="0"/>
              </a:rPr>
              <a:t>Source: SNL Financial</a:t>
            </a:r>
          </a:p>
          <a:p>
            <a:pPr>
              <a:tabLst>
                <a:tab pos="228600" algn="l"/>
              </a:tabLst>
            </a:pPr>
            <a:r>
              <a:rPr lang="en-US" sz="700" dirty="0" smtClean="0">
                <a:solidFill>
                  <a:srgbClr val="002C71"/>
                </a:solidFill>
                <a:latin typeface="Georgia" panose="02040502050405020303" pitchFamily="18" charset="0"/>
              </a:rPr>
              <a:t>deposit market share data as of 6/30/16</a:t>
            </a:r>
          </a:p>
        </p:txBody>
      </p:sp>
      <p:sp>
        <p:nvSpPr>
          <p:cNvPr id="3" name="Title 2"/>
          <p:cNvSpPr>
            <a:spLocks noGrp="1"/>
          </p:cNvSpPr>
          <p:nvPr>
            <p:ph type="title"/>
          </p:nvPr>
        </p:nvSpPr>
        <p:spPr>
          <a:xfrm>
            <a:off x="440842" y="368821"/>
            <a:ext cx="8262315" cy="492443"/>
          </a:xfrm>
        </p:spPr>
        <p:txBody>
          <a:bodyPr/>
          <a:lstStyle/>
          <a:p>
            <a:pPr algn="ctr"/>
            <a:r>
              <a:rPr lang="en-US" sz="3200" dirty="0" smtClean="0"/>
              <a:t>Pro Forma Deposit Market Rank</a:t>
            </a:r>
            <a:endParaRPr lang="en-US" sz="3200" dirty="0"/>
          </a:p>
        </p:txBody>
      </p:sp>
      <p:sp>
        <p:nvSpPr>
          <p:cNvPr id="4" name="Rectangle 3"/>
          <p:cNvSpPr/>
          <p:nvPr/>
        </p:nvSpPr>
        <p:spPr>
          <a:xfrm>
            <a:off x="2285999" y="1389712"/>
            <a:ext cx="4572000" cy="4039340"/>
          </a:xfrm>
          <a:prstGeom prst="rect">
            <a:avLst/>
          </a:prstGeom>
          <a:noFill/>
          <a:ln>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107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98550674"/>
              </p:ext>
            </p:extLst>
          </p:nvPr>
        </p:nvGraphicFramePr>
        <p:xfrm>
          <a:off x="440842" y="1219199"/>
          <a:ext cx="8420994" cy="4677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a:spLocks noGrp="1"/>
          </p:cNvSpPr>
          <p:nvPr>
            <p:ph type="title"/>
          </p:nvPr>
        </p:nvSpPr>
        <p:spPr>
          <a:xfrm>
            <a:off x="440842" y="368821"/>
            <a:ext cx="8262315" cy="523220"/>
          </a:xfrm>
          <a:prstGeom prst="rect">
            <a:avLst/>
          </a:prstGeom>
        </p:spPr>
        <p:txBody>
          <a:bodyPr vert="horz" wrap="square" lIns="0" tIns="0" rIns="0" bIns="0" rtlCol="0">
            <a:spAutoFit/>
          </a:bodyPr>
          <a:lstStyle/>
          <a:p>
            <a:pPr marL="3230880">
              <a:lnSpc>
                <a:spcPct val="100000"/>
              </a:lnSpc>
            </a:pPr>
            <a:r>
              <a:rPr sz="3400" spc="-5" dirty="0"/>
              <a:t>Summary</a:t>
            </a:r>
          </a:p>
        </p:txBody>
      </p:sp>
      <p:sp>
        <p:nvSpPr>
          <p:cNvPr id="8" name="Slide Number Placeholder 3"/>
          <p:cNvSpPr txBox="1">
            <a:spLocks/>
          </p:cNvSpPr>
          <p:nvPr/>
        </p:nvSpPr>
        <p:spPr>
          <a:xfrm>
            <a:off x="4363212" y="642112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12</a:t>
            </a:fld>
            <a:endParaRPr lang="en-US" sz="1000" dirty="0">
              <a:solidFill>
                <a:prstClr val="black">
                  <a:lumMod val="65000"/>
                  <a:lumOff val="35000"/>
                </a:prstClr>
              </a:solidFill>
              <a:latin typeface="Georgia" panose="02040502050405020303" pitchFamily="18" charset="0"/>
            </a:endParaRPr>
          </a:p>
        </p:txBody>
      </p:sp>
    </p:spTree>
    <p:extLst>
      <p:ext uri="{BB962C8B-B14F-4D97-AF65-F5344CB8AC3E}">
        <p14:creationId xmlns:p14="http://schemas.microsoft.com/office/powerpoint/2010/main" val="968992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3"/>
          <p:cNvSpPr txBox="1">
            <a:spLocks/>
          </p:cNvSpPr>
          <p:nvPr/>
        </p:nvSpPr>
        <p:spPr>
          <a:xfrm>
            <a:off x="4363212" y="643255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13</a:t>
            </a:fld>
            <a:endParaRPr lang="en-US" sz="1000" dirty="0">
              <a:solidFill>
                <a:prstClr val="black">
                  <a:lumMod val="65000"/>
                  <a:lumOff val="35000"/>
                </a:prstClr>
              </a:solidFill>
              <a:latin typeface="Georgia" panose="02040502050405020303" pitchFamily="18" charset="0"/>
            </a:endParaRPr>
          </a:p>
        </p:txBody>
      </p:sp>
      <p:sp>
        <p:nvSpPr>
          <p:cNvPr id="391" name="TextBox 390"/>
          <p:cNvSpPr txBox="1"/>
          <p:nvPr/>
        </p:nvSpPr>
        <p:spPr>
          <a:xfrm>
            <a:off x="457202" y="5963530"/>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a:t>
            </a:r>
          </a:p>
          <a:p>
            <a:pPr>
              <a:tabLst>
                <a:tab pos="228600" algn="l"/>
              </a:tabLst>
            </a:pPr>
            <a:r>
              <a:rPr lang="en-US" sz="700" dirty="0">
                <a:solidFill>
                  <a:srgbClr val="002C71"/>
                </a:solidFill>
                <a:latin typeface="Georgia" panose="02040502050405020303" pitchFamily="18" charset="0"/>
              </a:rPr>
              <a:t>	</a:t>
            </a:r>
            <a:r>
              <a:rPr lang="en-US" sz="700" dirty="0" smtClean="0">
                <a:solidFill>
                  <a:srgbClr val="002C71"/>
                </a:solidFill>
                <a:latin typeface="Georgia" panose="02040502050405020303" pitchFamily="18" charset="0"/>
              </a:rPr>
              <a:t>Source: SNL Financial</a:t>
            </a:r>
          </a:p>
          <a:p>
            <a:pPr>
              <a:tabLst>
                <a:tab pos="228600" algn="l"/>
              </a:tabLst>
            </a:pPr>
            <a:r>
              <a:rPr lang="en-US" sz="700" dirty="0" smtClean="0">
                <a:solidFill>
                  <a:srgbClr val="002C71"/>
                </a:solidFill>
                <a:latin typeface="Georgia" panose="02040502050405020303" pitchFamily="18" charset="0"/>
              </a:rPr>
              <a:t>(1)	Excludes purchase accounting adjustments</a:t>
            </a:r>
            <a:endParaRPr lang="en-US" sz="700" dirty="0">
              <a:solidFill>
                <a:srgbClr val="002C71"/>
              </a:solidFill>
              <a:latin typeface="Georgia" panose="02040502050405020303" pitchFamily="18" charset="0"/>
            </a:endParaRPr>
          </a:p>
        </p:txBody>
      </p:sp>
      <p:sp>
        <p:nvSpPr>
          <p:cNvPr id="3" name="Title 2"/>
          <p:cNvSpPr>
            <a:spLocks noGrp="1"/>
          </p:cNvSpPr>
          <p:nvPr>
            <p:ph type="title"/>
          </p:nvPr>
        </p:nvSpPr>
        <p:spPr>
          <a:xfrm>
            <a:off x="440842" y="368821"/>
            <a:ext cx="8262315" cy="492443"/>
          </a:xfrm>
          <a:noFill/>
        </p:spPr>
        <p:txBody>
          <a:bodyPr/>
          <a:lstStyle/>
          <a:p>
            <a:pPr algn="ctr"/>
            <a:r>
              <a:rPr lang="en-US" sz="3200" dirty="0" smtClean="0"/>
              <a:t>Combined Company</a:t>
            </a:r>
            <a:endParaRPr lang="en-US" sz="3200" dirty="0"/>
          </a:p>
        </p:txBody>
      </p:sp>
      <p:sp>
        <p:nvSpPr>
          <p:cNvPr id="364" name="object 15"/>
          <p:cNvSpPr/>
          <p:nvPr/>
        </p:nvSpPr>
        <p:spPr>
          <a:xfrm>
            <a:off x="460479" y="914400"/>
            <a:ext cx="3269536" cy="423659"/>
          </a:xfrm>
          <a:prstGeom prst="rect">
            <a:avLst/>
          </a:prstGeom>
          <a:noFill/>
          <a:ln>
            <a:noFill/>
          </a:ln>
        </p:spPr>
        <p:txBody>
          <a:bodyPr wrap="square" lIns="0" tIns="0" rIns="0" bIns="0" rtlCol="0" anchor="b"/>
          <a:lstStyle/>
          <a:p>
            <a:pPr algn="ctr"/>
            <a:r>
              <a:rPr lang="en-US" sz="1100" b="1" dirty="0" smtClean="0">
                <a:solidFill>
                  <a:srgbClr val="002C71"/>
                </a:solidFill>
                <a:latin typeface="Georgia" panose="02040502050405020303" pitchFamily="18" charset="0"/>
              </a:rPr>
              <a:t>Pro Forma Highlights </a:t>
            </a:r>
            <a:r>
              <a:rPr lang="en-US" sz="1100" b="1" baseline="30000" dirty="0" smtClean="0">
                <a:solidFill>
                  <a:srgbClr val="002C71"/>
                </a:solidFill>
                <a:latin typeface="Georgia" panose="02040502050405020303" pitchFamily="18" charset="0"/>
              </a:rPr>
              <a:t>(1)</a:t>
            </a:r>
            <a:endParaRPr sz="1100" b="1" baseline="30000" dirty="0">
              <a:solidFill>
                <a:srgbClr val="002C71"/>
              </a:solidFill>
              <a:latin typeface="Georgia" panose="02040502050405020303" pitchFamily="18" charset="0"/>
            </a:endParaRPr>
          </a:p>
        </p:txBody>
      </p:sp>
      <p:cxnSp>
        <p:nvCxnSpPr>
          <p:cNvPr id="365" name="Straight Connector 364"/>
          <p:cNvCxnSpPr/>
          <p:nvPr/>
        </p:nvCxnSpPr>
        <p:spPr>
          <a:xfrm>
            <a:off x="457198" y="1429480"/>
            <a:ext cx="3657600" cy="0"/>
          </a:xfrm>
          <a:prstGeom prst="line">
            <a:avLst/>
          </a:prstGeom>
          <a:ln w="28575">
            <a:solidFill>
              <a:srgbClr val="002C71"/>
            </a:solidFill>
          </a:ln>
        </p:spPr>
        <p:style>
          <a:lnRef idx="1">
            <a:schemeClr val="accent1"/>
          </a:lnRef>
          <a:fillRef idx="0">
            <a:schemeClr val="accent1"/>
          </a:fillRef>
          <a:effectRef idx="0">
            <a:schemeClr val="accent1"/>
          </a:effectRef>
          <a:fontRef idx="minor">
            <a:schemeClr val="tx1"/>
          </a:fontRef>
        </p:style>
      </p:cxnSp>
      <p:grpSp>
        <p:nvGrpSpPr>
          <p:cNvPr id="553" name="Group 552"/>
          <p:cNvGrpSpPr/>
          <p:nvPr/>
        </p:nvGrpSpPr>
        <p:grpSpPr>
          <a:xfrm>
            <a:off x="6629400" y="5714423"/>
            <a:ext cx="2004185" cy="305377"/>
            <a:chOff x="5977432" y="1486130"/>
            <a:chExt cx="2004185" cy="305377"/>
          </a:xfrm>
        </p:grpSpPr>
        <p:sp>
          <p:nvSpPr>
            <p:cNvPr id="554" name="object 75"/>
            <p:cNvSpPr txBox="1"/>
            <p:nvPr/>
          </p:nvSpPr>
          <p:spPr>
            <a:xfrm>
              <a:off x="5977432" y="1486130"/>
              <a:ext cx="2004185" cy="305377"/>
            </a:xfrm>
            <a:prstGeom prst="rect">
              <a:avLst/>
            </a:prstGeom>
            <a:ln w="19050">
              <a:solidFill>
                <a:srgbClr val="FFBA12"/>
              </a:solidFill>
            </a:ln>
          </p:spPr>
          <p:txBody>
            <a:bodyPr vert="horz" wrap="square" lIns="0" tIns="18288" rIns="0" bIns="18288" rtlCol="0">
              <a:spAutoFit/>
            </a:bodyPr>
            <a:lstStyle/>
            <a:p>
              <a:pPr marL="309563" indent="-80963"/>
              <a:r>
                <a:rPr lang="en-US" sz="1400" dirty="0" smtClean="0">
                  <a:solidFill>
                    <a:srgbClr val="002C71"/>
                  </a:solidFill>
                  <a:latin typeface="Georgia"/>
                  <a:cs typeface="Georgia"/>
                </a:rPr>
                <a:t>  </a:t>
              </a:r>
              <a:r>
                <a:rPr sz="1400" dirty="0" smtClean="0">
                  <a:solidFill>
                    <a:srgbClr val="002C71"/>
                  </a:solidFill>
                  <a:latin typeface="Georgia"/>
                  <a:cs typeface="Georgia"/>
                </a:rPr>
                <a:t>SSB</a:t>
              </a:r>
              <a:r>
                <a:rPr sz="1400" spc="-25" dirty="0" smtClean="0">
                  <a:solidFill>
                    <a:srgbClr val="002C71"/>
                  </a:solidFill>
                  <a:latin typeface="Georgia"/>
                  <a:cs typeface="Georgia"/>
                </a:rPr>
                <a:t> </a:t>
              </a:r>
              <a:r>
                <a:rPr lang="en-US" sz="1400" spc="-25" dirty="0" smtClean="0">
                  <a:solidFill>
                    <a:srgbClr val="002C71"/>
                  </a:solidFill>
                  <a:latin typeface="Georgia"/>
                  <a:cs typeface="Georgia"/>
                </a:rPr>
                <a:t>+ PSTB </a:t>
              </a:r>
              <a:r>
                <a:rPr sz="1400" dirty="0" smtClean="0">
                  <a:solidFill>
                    <a:srgbClr val="002C71"/>
                  </a:solidFill>
                  <a:latin typeface="Georgia"/>
                  <a:cs typeface="Georgia"/>
                </a:rPr>
                <a:t>(1</a:t>
              </a:r>
              <a:r>
                <a:rPr lang="en-US" sz="1400" spc="-10" dirty="0" smtClean="0">
                  <a:solidFill>
                    <a:srgbClr val="002C71"/>
                  </a:solidFill>
                  <a:latin typeface="Georgia"/>
                  <a:cs typeface="Georgia"/>
                </a:rPr>
                <a:t>83</a:t>
              </a:r>
              <a:r>
                <a:rPr sz="1400" dirty="0" smtClean="0">
                  <a:solidFill>
                    <a:srgbClr val="002C71"/>
                  </a:solidFill>
                  <a:latin typeface="Georgia"/>
                  <a:cs typeface="Georgia"/>
                </a:rPr>
                <a:t>)</a:t>
              </a:r>
              <a:endParaRPr sz="1400" dirty="0">
                <a:solidFill>
                  <a:prstClr val="black"/>
                </a:solidFill>
                <a:latin typeface="Georgia"/>
                <a:cs typeface="Georgia"/>
              </a:endParaRPr>
            </a:p>
          </p:txBody>
        </p:sp>
        <p:sp>
          <p:nvSpPr>
            <p:cNvPr id="555" name="Oval 554"/>
            <p:cNvSpPr/>
            <p:nvPr/>
          </p:nvSpPr>
          <p:spPr>
            <a:xfrm>
              <a:off x="6079032" y="1561350"/>
              <a:ext cx="137160" cy="137160"/>
            </a:xfrm>
            <a:prstGeom prst="ellipse">
              <a:avLst/>
            </a:prstGeom>
            <a:solidFill>
              <a:srgbClr val="002C71"/>
            </a:solidFill>
            <a:ln w="8890">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3"/>
          <p:cNvGrpSpPr/>
          <p:nvPr/>
        </p:nvGrpSpPr>
        <p:grpSpPr>
          <a:xfrm>
            <a:off x="3824299" y="1094565"/>
            <a:ext cx="5203669" cy="5213584"/>
            <a:chOff x="3824299" y="1094565"/>
            <a:chExt cx="5203669" cy="5213584"/>
          </a:xfrm>
        </p:grpSpPr>
        <p:pic>
          <p:nvPicPr>
            <p:cNvPr id="37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4299" y="1094565"/>
              <a:ext cx="5203669" cy="521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4299" y="1094565"/>
              <a:ext cx="5203669" cy="521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31" name="Group 3730"/>
          <p:cNvGrpSpPr/>
          <p:nvPr/>
        </p:nvGrpSpPr>
        <p:grpSpPr>
          <a:xfrm>
            <a:off x="3823508" y="1095258"/>
            <a:ext cx="5203669" cy="5213584"/>
            <a:chOff x="-1176932" y="1118545"/>
            <a:chExt cx="5000625" cy="5010150"/>
          </a:xfrm>
        </p:grpSpPr>
        <p:sp>
          <p:nvSpPr>
            <p:cNvPr id="3732" name="AutoShape 192"/>
            <p:cNvSpPr>
              <a:spLocks noChangeAspect="1" noChangeArrowheads="1" noTextEdit="1"/>
            </p:cNvSpPr>
            <p:nvPr/>
          </p:nvSpPr>
          <p:spPr bwMode="auto">
            <a:xfrm>
              <a:off x="-1176932" y="1118545"/>
              <a:ext cx="50006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3" name="Freeform 194"/>
            <p:cNvSpPr>
              <a:spLocks/>
            </p:cNvSpPr>
            <p:nvPr/>
          </p:nvSpPr>
          <p:spPr bwMode="auto">
            <a:xfrm>
              <a:off x="1413867" y="4749157"/>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4" name="Freeform 195"/>
            <p:cNvSpPr>
              <a:spLocks/>
            </p:cNvSpPr>
            <p:nvPr/>
          </p:nvSpPr>
          <p:spPr bwMode="auto">
            <a:xfrm>
              <a:off x="1418630" y="4709469"/>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5" name="Freeform 196"/>
            <p:cNvSpPr>
              <a:spLocks/>
            </p:cNvSpPr>
            <p:nvPr/>
          </p:nvSpPr>
          <p:spPr bwMode="auto">
            <a:xfrm>
              <a:off x="1467842" y="4742807"/>
              <a:ext cx="82296" cy="82296"/>
            </a:xfrm>
            <a:custGeom>
              <a:avLst/>
              <a:gdLst>
                <a:gd name="T0" fmla="*/ 77 w 77"/>
                <a:gd name="T1" fmla="*/ 37 h 77"/>
                <a:gd name="T2" fmla="*/ 75 w 77"/>
                <a:gd name="T3" fmla="*/ 29 h 77"/>
                <a:gd name="T4" fmla="*/ 73 w 77"/>
                <a:gd name="T5" fmla="*/ 22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70" y="16"/>
                  </a:lnTo>
                  <a:lnTo>
                    <a:pt x="62" y="8"/>
                  </a:lnTo>
                  <a:lnTo>
                    <a:pt x="56" y="4"/>
                  </a:lnTo>
                  <a:lnTo>
                    <a:pt x="48" y="2"/>
                  </a:lnTo>
                  <a:lnTo>
                    <a:pt x="41" y="0"/>
                  </a:lnTo>
                  <a:lnTo>
                    <a:pt x="37" y="0"/>
                  </a:lnTo>
                  <a:lnTo>
                    <a:pt x="29" y="2"/>
                  </a:lnTo>
                  <a:lnTo>
                    <a:pt x="22" y="4"/>
                  </a:lnTo>
                  <a:lnTo>
                    <a:pt x="16" y="8"/>
                  </a:lnTo>
                  <a:lnTo>
                    <a:pt x="8" y="16"/>
                  </a:lnTo>
                  <a:lnTo>
                    <a:pt x="4" y="22"/>
                  </a:lnTo>
                  <a:lnTo>
                    <a:pt x="2" y="29"/>
                  </a:lnTo>
                  <a:lnTo>
                    <a:pt x="0" y="37"/>
                  </a:lnTo>
                  <a:lnTo>
                    <a:pt x="0" y="41"/>
                  </a:lnTo>
                  <a:lnTo>
                    <a:pt x="2" y="48"/>
                  </a:lnTo>
                  <a:lnTo>
                    <a:pt x="4" y="56"/>
                  </a:lnTo>
                  <a:lnTo>
                    <a:pt x="8" y="62"/>
                  </a:lnTo>
                  <a:lnTo>
                    <a:pt x="16" y="70"/>
                  </a:lnTo>
                  <a:lnTo>
                    <a:pt x="22" y="73"/>
                  </a:lnTo>
                  <a:lnTo>
                    <a:pt x="29" y="75"/>
                  </a:lnTo>
                  <a:lnTo>
                    <a:pt x="37" y="77"/>
                  </a:lnTo>
                  <a:lnTo>
                    <a:pt x="41" y="77"/>
                  </a:lnTo>
                  <a:lnTo>
                    <a:pt x="48" y="75"/>
                  </a:lnTo>
                  <a:lnTo>
                    <a:pt x="56" y="73"/>
                  </a:lnTo>
                  <a:lnTo>
                    <a:pt x="62" y="70"/>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6" name="Freeform 197"/>
            <p:cNvSpPr>
              <a:spLocks/>
            </p:cNvSpPr>
            <p:nvPr/>
          </p:nvSpPr>
          <p:spPr bwMode="auto">
            <a:xfrm>
              <a:off x="1388467" y="4658669"/>
              <a:ext cx="82296" cy="82296"/>
            </a:xfrm>
            <a:custGeom>
              <a:avLst/>
              <a:gdLst>
                <a:gd name="T0" fmla="*/ 76 w 76"/>
                <a:gd name="T1" fmla="*/ 36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2" y="29"/>
                  </a:lnTo>
                  <a:lnTo>
                    <a:pt x="0" y="36"/>
                  </a:lnTo>
                  <a:lnTo>
                    <a:pt x="0" y="40"/>
                  </a:lnTo>
                  <a:lnTo>
                    <a:pt x="2"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5"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7" name="Freeform 198"/>
            <p:cNvSpPr>
              <a:spLocks/>
            </p:cNvSpPr>
            <p:nvPr/>
          </p:nvSpPr>
          <p:spPr bwMode="auto">
            <a:xfrm>
              <a:off x="1326555" y="4631682"/>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8" name="Freeform 199"/>
            <p:cNvSpPr>
              <a:spLocks/>
            </p:cNvSpPr>
            <p:nvPr/>
          </p:nvSpPr>
          <p:spPr bwMode="auto">
            <a:xfrm>
              <a:off x="1421805" y="4780907"/>
              <a:ext cx="82296" cy="82296"/>
            </a:xfrm>
            <a:custGeom>
              <a:avLst/>
              <a:gdLst>
                <a:gd name="T0" fmla="*/ 77 w 77"/>
                <a:gd name="T1" fmla="*/ 37 h 77"/>
                <a:gd name="T2" fmla="*/ 75 w 77"/>
                <a:gd name="T3" fmla="*/ 29 h 77"/>
                <a:gd name="T4" fmla="*/ 73 w 77"/>
                <a:gd name="T5" fmla="*/ 22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70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1" y="8"/>
                  </a:lnTo>
                  <a:lnTo>
                    <a:pt x="56" y="4"/>
                  </a:lnTo>
                  <a:lnTo>
                    <a:pt x="48" y="2"/>
                  </a:lnTo>
                  <a:lnTo>
                    <a:pt x="40" y="0"/>
                  </a:lnTo>
                  <a:lnTo>
                    <a:pt x="36" y="0"/>
                  </a:lnTo>
                  <a:lnTo>
                    <a:pt x="29" y="2"/>
                  </a:lnTo>
                  <a:lnTo>
                    <a:pt x="21" y="4"/>
                  </a:lnTo>
                  <a:lnTo>
                    <a:pt x="15" y="8"/>
                  </a:lnTo>
                  <a:lnTo>
                    <a:pt x="8" y="16"/>
                  </a:lnTo>
                  <a:lnTo>
                    <a:pt x="4" y="22"/>
                  </a:lnTo>
                  <a:lnTo>
                    <a:pt x="2" y="29"/>
                  </a:lnTo>
                  <a:lnTo>
                    <a:pt x="0" y="37"/>
                  </a:lnTo>
                  <a:lnTo>
                    <a:pt x="0" y="41"/>
                  </a:lnTo>
                  <a:lnTo>
                    <a:pt x="2" y="48"/>
                  </a:lnTo>
                  <a:lnTo>
                    <a:pt x="4" y="56"/>
                  </a:lnTo>
                  <a:lnTo>
                    <a:pt x="8" y="62"/>
                  </a:lnTo>
                  <a:lnTo>
                    <a:pt x="15" y="70"/>
                  </a:lnTo>
                  <a:lnTo>
                    <a:pt x="21" y="73"/>
                  </a:lnTo>
                  <a:lnTo>
                    <a:pt x="29" y="75"/>
                  </a:lnTo>
                  <a:lnTo>
                    <a:pt x="36" y="77"/>
                  </a:lnTo>
                  <a:lnTo>
                    <a:pt x="40" y="77"/>
                  </a:lnTo>
                  <a:lnTo>
                    <a:pt x="48" y="75"/>
                  </a:lnTo>
                  <a:lnTo>
                    <a:pt x="56" y="73"/>
                  </a:lnTo>
                  <a:lnTo>
                    <a:pt x="61"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9" name="Freeform 200"/>
            <p:cNvSpPr>
              <a:spLocks/>
            </p:cNvSpPr>
            <p:nvPr/>
          </p:nvSpPr>
          <p:spPr bwMode="auto">
            <a:xfrm>
              <a:off x="1397992" y="4699944"/>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4 h 76"/>
                <a:gd name="T12" fmla="*/ 48 w 77"/>
                <a:gd name="T13" fmla="*/ 2 h 76"/>
                <a:gd name="T14" fmla="*/ 40 w 77"/>
                <a:gd name="T15" fmla="*/ 0 h 76"/>
                <a:gd name="T16" fmla="*/ 37 w 77"/>
                <a:gd name="T17" fmla="*/ 0 h 76"/>
                <a:gd name="T18" fmla="*/ 29 w 77"/>
                <a:gd name="T19" fmla="*/ 2 h 76"/>
                <a:gd name="T20" fmla="*/ 21 w 77"/>
                <a:gd name="T21" fmla="*/ 4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5 h 76"/>
                <a:gd name="T46" fmla="*/ 37 w 77"/>
                <a:gd name="T47" fmla="*/ 76 h 76"/>
                <a:gd name="T48" fmla="*/ 40 w 77"/>
                <a:gd name="T49" fmla="*/ 76 h 76"/>
                <a:gd name="T50" fmla="*/ 48 w 77"/>
                <a:gd name="T51" fmla="*/ 75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4"/>
                  </a:lnTo>
                  <a:lnTo>
                    <a:pt x="48" y="2"/>
                  </a:lnTo>
                  <a:lnTo>
                    <a:pt x="40" y="0"/>
                  </a:lnTo>
                  <a:lnTo>
                    <a:pt x="37" y="0"/>
                  </a:lnTo>
                  <a:lnTo>
                    <a:pt x="29" y="2"/>
                  </a:lnTo>
                  <a:lnTo>
                    <a:pt x="21" y="4"/>
                  </a:lnTo>
                  <a:lnTo>
                    <a:pt x="15" y="7"/>
                  </a:lnTo>
                  <a:lnTo>
                    <a:pt x="8" y="15"/>
                  </a:lnTo>
                  <a:lnTo>
                    <a:pt x="4" y="21"/>
                  </a:lnTo>
                  <a:lnTo>
                    <a:pt x="2" y="28"/>
                  </a:lnTo>
                  <a:lnTo>
                    <a:pt x="0" y="36"/>
                  </a:lnTo>
                  <a:lnTo>
                    <a:pt x="0" y="40"/>
                  </a:lnTo>
                  <a:lnTo>
                    <a:pt x="2" y="48"/>
                  </a:lnTo>
                  <a:lnTo>
                    <a:pt x="4" y="55"/>
                  </a:lnTo>
                  <a:lnTo>
                    <a:pt x="8" y="61"/>
                  </a:lnTo>
                  <a:lnTo>
                    <a:pt x="15" y="69"/>
                  </a:lnTo>
                  <a:lnTo>
                    <a:pt x="21" y="73"/>
                  </a:lnTo>
                  <a:lnTo>
                    <a:pt x="29" y="75"/>
                  </a:lnTo>
                  <a:lnTo>
                    <a:pt x="37" y="76"/>
                  </a:lnTo>
                  <a:lnTo>
                    <a:pt x="40" y="76"/>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0" name="Freeform 201"/>
            <p:cNvSpPr>
              <a:spLocks/>
            </p:cNvSpPr>
            <p:nvPr/>
          </p:nvSpPr>
          <p:spPr bwMode="auto">
            <a:xfrm>
              <a:off x="1358305" y="4738044"/>
              <a:ext cx="82296" cy="82296"/>
            </a:xfrm>
            <a:custGeom>
              <a:avLst/>
              <a:gdLst>
                <a:gd name="T0" fmla="*/ 77 w 77"/>
                <a:gd name="T1" fmla="*/ 36 h 77"/>
                <a:gd name="T2" fmla="*/ 75 w 77"/>
                <a:gd name="T3" fmla="*/ 28 h 77"/>
                <a:gd name="T4" fmla="*/ 73 w 77"/>
                <a:gd name="T5" fmla="*/ 21 h 77"/>
                <a:gd name="T6" fmla="*/ 69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8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8"/>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8"/>
                  </a:lnTo>
                  <a:lnTo>
                    <a:pt x="0" y="36"/>
                  </a:lnTo>
                  <a:lnTo>
                    <a:pt x="0" y="40"/>
                  </a:lnTo>
                  <a:lnTo>
                    <a:pt x="2" y="48"/>
                  </a:lnTo>
                  <a:lnTo>
                    <a:pt x="4" y="55"/>
                  </a:lnTo>
                  <a:lnTo>
                    <a:pt x="8" y="61"/>
                  </a:lnTo>
                  <a:lnTo>
                    <a:pt x="16" y="69"/>
                  </a:lnTo>
                  <a:lnTo>
                    <a:pt x="21" y="73"/>
                  </a:lnTo>
                  <a:lnTo>
                    <a:pt x="29" y="75"/>
                  </a:lnTo>
                  <a:lnTo>
                    <a:pt x="37" y="77"/>
                  </a:lnTo>
                  <a:lnTo>
                    <a:pt x="41" y="77"/>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1" name="Freeform 202"/>
            <p:cNvSpPr>
              <a:spLocks/>
            </p:cNvSpPr>
            <p:nvPr/>
          </p:nvSpPr>
          <p:spPr bwMode="auto">
            <a:xfrm>
              <a:off x="1409105" y="4733282"/>
              <a:ext cx="82296" cy="82296"/>
            </a:xfrm>
            <a:custGeom>
              <a:avLst/>
              <a:gdLst>
                <a:gd name="T0" fmla="*/ 76 w 76"/>
                <a:gd name="T1" fmla="*/ 36 h 77"/>
                <a:gd name="T2" fmla="*/ 74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1 w 76"/>
                <a:gd name="T29" fmla="*/ 29 h 77"/>
                <a:gd name="T30" fmla="*/ 0 w 76"/>
                <a:gd name="T31" fmla="*/ 36 h 77"/>
                <a:gd name="T32" fmla="*/ 0 w 76"/>
                <a:gd name="T33" fmla="*/ 40 h 77"/>
                <a:gd name="T34" fmla="*/ 1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4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4"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1" y="29"/>
                  </a:lnTo>
                  <a:lnTo>
                    <a:pt x="0" y="36"/>
                  </a:lnTo>
                  <a:lnTo>
                    <a:pt x="0" y="40"/>
                  </a:lnTo>
                  <a:lnTo>
                    <a:pt x="1"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2" name="Freeform 203"/>
            <p:cNvSpPr>
              <a:spLocks/>
            </p:cNvSpPr>
            <p:nvPr/>
          </p:nvSpPr>
          <p:spPr bwMode="auto">
            <a:xfrm>
              <a:off x="1386880" y="4625332"/>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5 w 77"/>
                <a:gd name="T11" fmla="*/ 3 h 76"/>
                <a:gd name="T12" fmla="*/ 48 w 77"/>
                <a:gd name="T13" fmla="*/ 2 h 76"/>
                <a:gd name="T14" fmla="*/ 40 w 77"/>
                <a:gd name="T15" fmla="*/ 0 h 76"/>
                <a:gd name="T16" fmla="*/ 36 w 77"/>
                <a:gd name="T17" fmla="*/ 0 h 76"/>
                <a:gd name="T18" fmla="*/ 28 w 77"/>
                <a:gd name="T19" fmla="*/ 2 h 76"/>
                <a:gd name="T20" fmla="*/ 21 w 77"/>
                <a:gd name="T21" fmla="*/ 3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3 h 76"/>
                <a:gd name="T44" fmla="*/ 28 w 77"/>
                <a:gd name="T45" fmla="*/ 74 h 76"/>
                <a:gd name="T46" fmla="*/ 36 w 77"/>
                <a:gd name="T47" fmla="*/ 76 h 76"/>
                <a:gd name="T48" fmla="*/ 40 w 77"/>
                <a:gd name="T49" fmla="*/ 76 h 76"/>
                <a:gd name="T50" fmla="*/ 48 w 77"/>
                <a:gd name="T51" fmla="*/ 74 h 76"/>
                <a:gd name="T52" fmla="*/ 55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5" y="3"/>
                  </a:lnTo>
                  <a:lnTo>
                    <a:pt x="48" y="2"/>
                  </a:lnTo>
                  <a:lnTo>
                    <a:pt x="40" y="0"/>
                  </a:lnTo>
                  <a:lnTo>
                    <a:pt x="36" y="0"/>
                  </a:lnTo>
                  <a:lnTo>
                    <a:pt x="28" y="2"/>
                  </a:lnTo>
                  <a:lnTo>
                    <a:pt x="21" y="3"/>
                  </a:lnTo>
                  <a:lnTo>
                    <a:pt x="15" y="7"/>
                  </a:lnTo>
                  <a:lnTo>
                    <a:pt x="7" y="15"/>
                  </a:lnTo>
                  <a:lnTo>
                    <a:pt x="4" y="21"/>
                  </a:lnTo>
                  <a:lnTo>
                    <a:pt x="2" y="28"/>
                  </a:lnTo>
                  <a:lnTo>
                    <a:pt x="0" y="36"/>
                  </a:lnTo>
                  <a:lnTo>
                    <a:pt x="0" y="40"/>
                  </a:lnTo>
                  <a:lnTo>
                    <a:pt x="2" y="48"/>
                  </a:lnTo>
                  <a:lnTo>
                    <a:pt x="4" y="55"/>
                  </a:lnTo>
                  <a:lnTo>
                    <a:pt x="7" y="61"/>
                  </a:lnTo>
                  <a:lnTo>
                    <a:pt x="15" y="69"/>
                  </a:lnTo>
                  <a:lnTo>
                    <a:pt x="21" y="73"/>
                  </a:lnTo>
                  <a:lnTo>
                    <a:pt x="28" y="74"/>
                  </a:lnTo>
                  <a:lnTo>
                    <a:pt x="36" y="76"/>
                  </a:lnTo>
                  <a:lnTo>
                    <a:pt x="40" y="76"/>
                  </a:lnTo>
                  <a:lnTo>
                    <a:pt x="48" y="74"/>
                  </a:lnTo>
                  <a:lnTo>
                    <a:pt x="55"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3" name="Freeform 204"/>
            <p:cNvSpPr>
              <a:spLocks/>
            </p:cNvSpPr>
            <p:nvPr/>
          </p:nvSpPr>
          <p:spPr bwMode="auto">
            <a:xfrm>
              <a:off x="1428155" y="4739632"/>
              <a:ext cx="82296" cy="82296"/>
            </a:xfrm>
            <a:custGeom>
              <a:avLst/>
              <a:gdLst>
                <a:gd name="T0" fmla="*/ 76 w 76"/>
                <a:gd name="T1" fmla="*/ 36 h 76"/>
                <a:gd name="T2" fmla="*/ 74 w 76"/>
                <a:gd name="T3" fmla="*/ 28 h 76"/>
                <a:gd name="T4" fmla="*/ 73 w 76"/>
                <a:gd name="T5" fmla="*/ 21 h 76"/>
                <a:gd name="T6" fmla="*/ 69 w 76"/>
                <a:gd name="T7" fmla="*/ 15 h 76"/>
                <a:gd name="T8" fmla="*/ 61 w 76"/>
                <a:gd name="T9" fmla="*/ 7 h 76"/>
                <a:gd name="T10" fmla="*/ 55 w 76"/>
                <a:gd name="T11" fmla="*/ 3 h 76"/>
                <a:gd name="T12" fmla="*/ 48 w 76"/>
                <a:gd name="T13" fmla="*/ 2 h 76"/>
                <a:gd name="T14" fmla="*/ 40 w 76"/>
                <a:gd name="T15" fmla="*/ 0 h 76"/>
                <a:gd name="T16" fmla="*/ 36 w 76"/>
                <a:gd name="T17" fmla="*/ 0 h 76"/>
                <a:gd name="T18" fmla="*/ 28 w 76"/>
                <a:gd name="T19" fmla="*/ 2 h 76"/>
                <a:gd name="T20" fmla="*/ 21 w 76"/>
                <a:gd name="T21" fmla="*/ 3 h 76"/>
                <a:gd name="T22" fmla="*/ 15 w 76"/>
                <a:gd name="T23" fmla="*/ 7 h 76"/>
                <a:gd name="T24" fmla="*/ 7 w 76"/>
                <a:gd name="T25" fmla="*/ 15 h 76"/>
                <a:gd name="T26" fmla="*/ 3 w 76"/>
                <a:gd name="T27" fmla="*/ 21 h 76"/>
                <a:gd name="T28" fmla="*/ 1 w 76"/>
                <a:gd name="T29" fmla="*/ 28 h 76"/>
                <a:gd name="T30" fmla="*/ 0 w 76"/>
                <a:gd name="T31" fmla="*/ 36 h 76"/>
                <a:gd name="T32" fmla="*/ 0 w 76"/>
                <a:gd name="T33" fmla="*/ 40 h 76"/>
                <a:gd name="T34" fmla="*/ 1 w 76"/>
                <a:gd name="T35" fmla="*/ 48 h 76"/>
                <a:gd name="T36" fmla="*/ 3 w 76"/>
                <a:gd name="T37" fmla="*/ 55 h 76"/>
                <a:gd name="T38" fmla="*/ 7 w 76"/>
                <a:gd name="T39" fmla="*/ 61 h 76"/>
                <a:gd name="T40" fmla="*/ 15 w 76"/>
                <a:gd name="T41" fmla="*/ 69 h 76"/>
                <a:gd name="T42" fmla="*/ 21 w 76"/>
                <a:gd name="T43" fmla="*/ 73 h 76"/>
                <a:gd name="T44" fmla="*/ 28 w 76"/>
                <a:gd name="T45" fmla="*/ 75 h 76"/>
                <a:gd name="T46" fmla="*/ 36 w 76"/>
                <a:gd name="T47" fmla="*/ 76 h 76"/>
                <a:gd name="T48" fmla="*/ 40 w 76"/>
                <a:gd name="T49" fmla="*/ 76 h 76"/>
                <a:gd name="T50" fmla="*/ 48 w 76"/>
                <a:gd name="T51" fmla="*/ 75 h 76"/>
                <a:gd name="T52" fmla="*/ 55 w 76"/>
                <a:gd name="T53" fmla="*/ 73 h 76"/>
                <a:gd name="T54" fmla="*/ 61 w 76"/>
                <a:gd name="T55" fmla="*/ 69 h 76"/>
                <a:gd name="T56" fmla="*/ 69 w 76"/>
                <a:gd name="T57" fmla="*/ 61 h 76"/>
                <a:gd name="T58" fmla="*/ 73 w 76"/>
                <a:gd name="T59" fmla="*/ 55 h 76"/>
                <a:gd name="T60" fmla="*/ 74 w 76"/>
                <a:gd name="T61" fmla="*/ 48 h 76"/>
                <a:gd name="T62" fmla="*/ 76 w 76"/>
                <a:gd name="T63" fmla="*/ 40 h 76"/>
                <a:gd name="T64" fmla="*/ 76 w 76"/>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76" y="36"/>
                  </a:moveTo>
                  <a:lnTo>
                    <a:pt x="74" y="28"/>
                  </a:lnTo>
                  <a:lnTo>
                    <a:pt x="73" y="21"/>
                  </a:lnTo>
                  <a:lnTo>
                    <a:pt x="69" y="15"/>
                  </a:lnTo>
                  <a:lnTo>
                    <a:pt x="61" y="7"/>
                  </a:lnTo>
                  <a:lnTo>
                    <a:pt x="55" y="3"/>
                  </a:lnTo>
                  <a:lnTo>
                    <a:pt x="48" y="2"/>
                  </a:lnTo>
                  <a:lnTo>
                    <a:pt x="40" y="0"/>
                  </a:lnTo>
                  <a:lnTo>
                    <a:pt x="36" y="0"/>
                  </a:lnTo>
                  <a:lnTo>
                    <a:pt x="28" y="2"/>
                  </a:lnTo>
                  <a:lnTo>
                    <a:pt x="21" y="3"/>
                  </a:lnTo>
                  <a:lnTo>
                    <a:pt x="15" y="7"/>
                  </a:lnTo>
                  <a:lnTo>
                    <a:pt x="7" y="15"/>
                  </a:lnTo>
                  <a:lnTo>
                    <a:pt x="3" y="21"/>
                  </a:lnTo>
                  <a:lnTo>
                    <a:pt x="1" y="28"/>
                  </a:lnTo>
                  <a:lnTo>
                    <a:pt x="0" y="36"/>
                  </a:lnTo>
                  <a:lnTo>
                    <a:pt x="0" y="40"/>
                  </a:lnTo>
                  <a:lnTo>
                    <a:pt x="1" y="48"/>
                  </a:lnTo>
                  <a:lnTo>
                    <a:pt x="3" y="55"/>
                  </a:lnTo>
                  <a:lnTo>
                    <a:pt x="7" y="61"/>
                  </a:lnTo>
                  <a:lnTo>
                    <a:pt x="15" y="69"/>
                  </a:lnTo>
                  <a:lnTo>
                    <a:pt x="21" y="73"/>
                  </a:lnTo>
                  <a:lnTo>
                    <a:pt x="28" y="75"/>
                  </a:lnTo>
                  <a:lnTo>
                    <a:pt x="36" y="76"/>
                  </a:lnTo>
                  <a:lnTo>
                    <a:pt x="40" y="76"/>
                  </a:lnTo>
                  <a:lnTo>
                    <a:pt x="48" y="75"/>
                  </a:lnTo>
                  <a:lnTo>
                    <a:pt x="55" y="73"/>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4" name="Freeform 205"/>
            <p:cNvSpPr>
              <a:spLocks/>
            </p:cNvSpPr>
            <p:nvPr/>
          </p:nvSpPr>
          <p:spPr bwMode="auto">
            <a:xfrm>
              <a:off x="1334492" y="4655494"/>
              <a:ext cx="82296" cy="82296"/>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8" y="75"/>
                  </a:lnTo>
                  <a:lnTo>
                    <a:pt x="56" y="73"/>
                  </a:lnTo>
                  <a:lnTo>
                    <a:pt x="62" y="69"/>
                  </a:lnTo>
                  <a:lnTo>
                    <a:pt x="70"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5" name="Freeform 206"/>
            <p:cNvSpPr>
              <a:spLocks/>
            </p:cNvSpPr>
            <p:nvPr/>
          </p:nvSpPr>
          <p:spPr bwMode="auto">
            <a:xfrm>
              <a:off x="1388467" y="4733282"/>
              <a:ext cx="82296" cy="82296"/>
            </a:xfrm>
            <a:custGeom>
              <a:avLst/>
              <a:gdLst>
                <a:gd name="T0" fmla="*/ 76 w 76"/>
                <a:gd name="T1" fmla="*/ 36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2" y="29"/>
                  </a:lnTo>
                  <a:lnTo>
                    <a:pt x="0" y="36"/>
                  </a:lnTo>
                  <a:lnTo>
                    <a:pt x="0" y="40"/>
                  </a:lnTo>
                  <a:lnTo>
                    <a:pt x="2"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5"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6" name="Freeform 207"/>
            <p:cNvSpPr>
              <a:spLocks/>
            </p:cNvSpPr>
            <p:nvPr/>
          </p:nvSpPr>
          <p:spPr bwMode="auto">
            <a:xfrm>
              <a:off x="1358305" y="4677719"/>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7" name="Freeform 208"/>
            <p:cNvSpPr>
              <a:spLocks/>
            </p:cNvSpPr>
            <p:nvPr/>
          </p:nvSpPr>
          <p:spPr bwMode="auto">
            <a:xfrm>
              <a:off x="1726605" y="4428482"/>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6"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8" name="Freeform 209"/>
            <p:cNvSpPr>
              <a:spLocks/>
            </p:cNvSpPr>
            <p:nvPr/>
          </p:nvSpPr>
          <p:spPr bwMode="auto">
            <a:xfrm>
              <a:off x="1339255" y="4612632"/>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9" name="Freeform 210"/>
            <p:cNvSpPr>
              <a:spLocks/>
            </p:cNvSpPr>
            <p:nvPr/>
          </p:nvSpPr>
          <p:spPr bwMode="auto">
            <a:xfrm>
              <a:off x="1483717" y="4723757"/>
              <a:ext cx="82296" cy="82296"/>
            </a:xfrm>
            <a:custGeom>
              <a:avLst/>
              <a:gdLst>
                <a:gd name="T0" fmla="*/ 77 w 77"/>
                <a:gd name="T1" fmla="*/ 37 h 77"/>
                <a:gd name="T2" fmla="*/ 75 w 77"/>
                <a:gd name="T3" fmla="*/ 29 h 77"/>
                <a:gd name="T4" fmla="*/ 73 w 77"/>
                <a:gd name="T5" fmla="*/ 22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8 w 77"/>
                <a:gd name="T19" fmla="*/ 2 h 77"/>
                <a:gd name="T20" fmla="*/ 21 w 77"/>
                <a:gd name="T21" fmla="*/ 4 h 77"/>
                <a:gd name="T22" fmla="*/ 15 w 77"/>
                <a:gd name="T23" fmla="*/ 8 h 77"/>
                <a:gd name="T24" fmla="*/ 7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70 h 77"/>
                <a:gd name="T42" fmla="*/ 21 w 77"/>
                <a:gd name="T43" fmla="*/ 73 h 77"/>
                <a:gd name="T44" fmla="*/ 28 w 77"/>
                <a:gd name="T45" fmla="*/ 75 h 77"/>
                <a:gd name="T46" fmla="*/ 36 w 77"/>
                <a:gd name="T47" fmla="*/ 77 h 77"/>
                <a:gd name="T48" fmla="*/ 40 w 77"/>
                <a:gd name="T49" fmla="*/ 77 h 77"/>
                <a:gd name="T50" fmla="*/ 48 w 77"/>
                <a:gd name="T51" fmla="*/ 75 h 77"/>
                <a:gd name="T52" fmla="*/ 55 w 77"/>
                <a:gd name="T53" fmla="*/ 73 h 77"/>
                <a:gd name="T54" fmla="*/ 61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1" y="8"/>
                  </a:lnTo>
                  <a:lnTo>
                    <a:pt x="55" y="4"/>
                  </a:lnTo>
                  <a:lnTo>
                    <a:pt x="48" y="2"/>
                  </a:lnTo>
                  <a:lnTo>
                    <a:pt x="40" y="0"/>
                  </a:lnTo>
                  <a:lnTo>
                    <a:pt x="36" y="0"/>
                  </a:lnTo>
                  <a:lnTo>
                    <a:pt x="28" y="2"/>
                  </a:lnTo>
                  <a:lnTo>
                    <a:pt x="21" y="4"/>
                  </a:lnTo>
                  <a:lnTo>
                    <a:pt x="15" y="8"/>
                  </a:lnTo>
                  <a:lnTo>
                    <a:pt x="7" y="16"/>
                  </a:lnTo>
                  <a:lnTo>
                    <a:pt x="4" y="22"/>
                  </a:lnTo>
                  <a:lnTo>
                    <a:pt x="2" y="29"/>
                  </a:lnTo>
                  <a:lnTo>
                    <a:pt x="0" y="37"/>
                  </a:lnTo>
                  <a:lnTo>
                    <a:pt x="0" y="41"/>
                  </a:lnTo>
                  <a:lnTo>
                    <a:pt x="2" y="48"/>
                  </a:lnTo>
                  <a:lnTo>
                    <a:pt x="4" y="56"/>
                  </a:lnTo>
                  <a:lnTo>
                    <a:pt x="7" y="62"/>
                  </a:lnTo>
                  <a:lnTo>
                    <a:pt x="15" y="70"/>
                  </a:lnTo>
                  <a:lnTo>
                    <a:pt x="21" y="73"/>
                  </a:lnTo>
                  <a:lnTo>
                    <a:pt x="28" y="75"/>
                  </a:lnTo>
                  <a:lnTo>
                    <a:pt x="36" y="77"/>
                  </a:lnTo>
                  <a:lnTo>
                    <a:pt x="40" y="77"/>
                  </a:lnTo>
                  <a:lnTo>
                    <a:pt x="48" y="75"/>
                  </a:lnTo>
                  <a:lnTo>
                    <a:pt x="55" y="73"/>
                  </a:lnTo>
                  <a:lnTo>
                    <a:pt x="61"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0" name="Freeform 211"/>
            <p:cNvSpPr>
              <a:spLocks/>
            </p:cNvSpPr>
            <p:nvPr/>
          </p:nvSpPr>
          <p:spPr bwMode="auto">
            <a:xfrm>
              <a:off x="1831380" y="4176069"/>
              <a:ext cx="82296" cy="82296"/>
            </a:xfrm>
            <a:custGeom>
              <a:avLst/>
              <a:gdLst>
                <a:gd name="T0" fmla="*/ 76 w 76"/>
                <a:gd name="T1" fmla="*/ 37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2 w 76"/>
                <a:gd name="T29" fmla="*/ 29 h 77"/>
                <a:gd name="T30" fmla="*/ 0 w 76"/>
                <a:gd name="T31" fmla="*/ 37 h 77"/>
                <a:gd name="T32" fmla="*/ 0 w 76"/>
                <a:gd name="T33" fmla="*/ 40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2" y="29"/>
                  </a:lnTo>
                  <a:lnTo>
                    <a:pt x="0" y="37"/>
                  </a:lnTo>
                  <a:lnTo>
                    <a:pt x="0" y="40"/>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1" name="Freeform 212"/>
            <p:cNvSpPr>
              <a:spLocks/>
            </p:cNvSpPr>
            <p:nvPr/>
          </p:nvSpPr>
          <p:spPr bwMode="auto">
            <a:xfrm>
              <a:off x="1915517" y="4236394"/>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2" name="Freeform 213"/>
            <p:cNvSpPr>
              <a:spLocks/>
            </p:cNvSpPr>
            <p:nvPr/>
          </p:nvSpPr>
          <p:spPr bwMode="auto">
            <a:xfrm>
              <a:off x="1996480" y="4184007"/>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3" name="Freeform 214"/>
            <p:cNvSpPr>
              <a:spLocks/>
            </p:cNvSpPr>
            <p:nvPr/>
          </p:nvSpPr>
          <p:spPr bwMode="auto">
            <a:xfrm>
              <a:off x="1861542" y="4298307"/>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7"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7"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4" name="Freeform 215"/>
            <p:cNvSpPr>
              <a:spLocks/>
            </p:cNvSpPr>
            <p:nvPr/>
          </p:nvSpPr>
          <p:spPr bwMode="auto">
            <a:xfrm>
              <a:off x="1513880" y="3999857"/>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5" name="Freeform 216"/>
            <p:cNvSpPr>
              <a:spLocks/>
            </p:cNvSpPr>
            <p:nvPr/>
          </p:nvSpPr>
          <p:spPr bwMode="auto">
            <a:xfrm>
              <a:off x="1798042" y="4388794"/>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6" name="Freeform 217"/>
            <p:cNvSpPr>
              <a:spLocks/>
            </p:cNvSpPr>
            <p:nvPr/>
          </p:nvSpPr>
          <p:spPr bwMode="auto">
            <a:xfrm>
              <a:off x="102592" y="3896669"/>
              <a:ext cx="82296" cy="82296"/>
            </a:xfrm>
            <a:custGeom>
              <a:avLst/>
              <a:gdLst>
                <a:gd name="T0" fmla="*/ 77 w 77"/>
                <a:gd name="T1" fmla="*/ 36 h 77"/>
                <a:gd name="T2" fmla="*/ 75 w 77"/>
                <a:gd name="T3" fmla="*/ 28 h 77"/>
                <a:gd name="T4" fmla="*/ 73 w 77"/>
                <a:gd name="T5" fmla="*/ 21 h 77"/>
                <a:gd name="T6" fmla="*/ 70 w 77"/>
                <a:gd name="T7" fmla="*/ 15 h 77"/>
                <a:gd name="T8" fmla="*/ 62 w 77"/>
                <a:gd name="T9" fmla="*/ 7 h 77"/>
                <a:gd name="T10" fmla="*/ 56 w 77"/>
                <a:gd name="T11" fmla="*/ 4 h 77"/>
                <a:gd name="T12" fmla="*/ 49 w 77"/>
                <a:gd name="T13" fmla="*/ 2 h 77"/>
                <a:gd name="T14" fmla="*/ 41 w 77"/>
                <a:gd name="T15" fmla="*/ 0 h 77"/>
                <a:gd name="T16" fmla="*/ 37 w 77"/>
                <a:gd name="T17" fmla="*/ 0 h 77"/>
                <a:gd name="T18" fmla="*/ 29 w 77"/>
                <a:gd name="T19" fmla="*/ 2 h 77"/>
                <a:gd name="T20" fmla="*/ 22 w 77"/>
                <a:gd name="T21" fmla="*/ 4 h 77"/>
                <a:gd name="T22" fmla="*/ 16 w 77"/>
                <a:gd name="T23" fmla="*/ 7 h 77"/>
                <a:gd name="T24" fmla="*/ 8 w 77"/>
                <a:gd name="T25" fmla="*/ 15 h 77"/>
                <a:gd name="T26" fmla="*/ 4 w 77"/>
                <a:gd name="T27" fmla="*/ 21 h 77"/>
                <a:gd name="T28" fmla="*/ 2 w 77"/>
                <a:gd name="T29" fmla="*/ 28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9 w 77"/>
                <a:gd name="T51" fmla="*/ 75 h 77"/>
                <a:gd name="T52" fmla="*/ 56 w 77"/>
                <a:gd name="T53" fmla="*/ 73 h 77"/>
                <a:gd name="T54" fmla="*/ 62 w 77"/>
                <a:gd name="T55" fmla="*/ 69 h 77"/>
                <a:gd name="T56" fmla="*/ 70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8"/>
                  </a:lnTo>
                  <a:lnTo>
                    <a:pt x="73" y="21"/>
                  </a:lnTo>
                  <a:lnTo>
                    <a:pt x="70" y="15"/>
                  </a:lnTo>
                  <a:lnTo>
                    <a:pt x="62" y="7"/>
                  </a:lnTo>
                  <a:lnTo>
                    <a:pt x="56" y="4"/>
                  </a:lnTo>
                  <a:lnTo>
                    <a:pt x="49" y="2"/>
                  </a:lnTo>
                  <a:lnTo>
                    <a:pt x="41" y="0"/>
                  </a:lnTo>
                  <a:lnTo>
                    <a:pt x="37" y="0"/>
                  </a:lnTo>
                  <a:lnTo>
                    <a:pt x="29" y="2"/>
                  </a:lnTo>
                  <a:lnTo>
                    <a:pt x="22" y="4"/>
                  </a:lnTo>
                  <a:lnTo>
                    <a:pt x="16" y="7"/>
                  </a:lnTo>
                  <a:lnTo>
                    <a:pt x="8" y="15"/>
                  </a:lnTo>
                  <a:lnTo>
                    <a:pt x="4" y="21"/>
                  </a:lnTo>
                  <a:lnTo>
                    <a:pt x="2" y="28"/>
                  </a:lnTo>
                  <a:lnTo>
                    <a:pt x="0" y="36"/>
                  </a:lnTo>
                  <a:lnTo>
                    <a:pt x="0" y="40"/>
                  </a:lnTo>
                  <a:lnTo>
                    <a:pt x="2" y="48"/>
                  </a:lnTo>
                  <a:lnTo>
                    <a:pt x="4" y="55"/>
                  </a:lnTo>
                  <a:lnTo>
                    <a:pt x="8" y="61"/>
                  </a:lnTo>
                  <a:lnTo>
                    <a:pt x="16" y="69"/>
                  </a:lnTo>
                  <a:lnTo>
                    <a:pt x="22" y="73"/>
                  </a:lnTo>
                  <a:lnTo>
                    <a:pt x="29" y="75"/>
                  </a:lnTo>
                  <a:lnTo>
                    <a:pt x="37" y="77"/>
                  </a:lnTo>
                  <a:lnTo>
                    <a:pt x="41" y="77"/>
                  </a:lnTo>
                  <a:lnTo>
                    <a:pt x="49" y="75"/>
                  </a:lnTo>
                  <a:lnTo>
                    <a:pt x="56" y="73"/>
                  </a:lnTo>
                  <a:lnTo>
                    <a:pt x="62" y="69"/>
                  </a:lnTo>
                  <a:lnTo>
                    <a:pt x="70"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7" name="Freeform 218"/>
            <p:cNvSpPr>
              <a:spLocks/>
            </p:cNvSpPr>
            <p:nvPr/>
          </p:nvSpPr>
          <p:spPr bwMode="auto">
            <a:xfrm>
              <a:off x="-162520" y="3809357"/>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8" name="Freeform 219"/>
            <p:cNvSpPr>
              <a:spLocks/>
            </p:cNvSpPr>
            <p:nvPr/>
          </p:nvSpPr>
          <p:spPr bwMode="auto">
            <a:xfrm>
              <a:off x="483592" y="4366569"/>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8 w 77"/>
                <a:gd name="T19" fmla="*/ 2 h 77"/>
                <a:gd name="T20" fmla="*/ 21 w 77"/>
                <a:gd name="T21" fmla="*/ 4 h 77"/>
                <a:gd name="T22" fmla="*/ 15 w 77"/>
                <a:gd name="T23" fmla="*/ 8 h 77"/>
                <a:gd name="T24" fmla="*/ 7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7 w 77"/>
                <a:gd name="T39" fmla="*/ 62 h 77"/>
                <a:gd name="T40" fmla="*/ 15 w 77"/>
                <a:gd name="T41" fmla="*/ 69 h 77"/>
                <a:gd name="T42" fmla="*/ 21 w 77"/>
                <a:gd name="T43" fmla="*/ 73 h 77"/>
                <a:gd name="T44" fmla="*/ 28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4" y="21"/>
                  </a:lnTo>
                  <a:lnTo>
                    <a:pt x="2" y="29"/>
                  </a:lnTo>
                  <a:lnTo>
                    <a:pt x="0" y="37"/>
                  </a:lnTo>
                  <a:lnTo>
                    <a:pt x="0" y="40"/>
                  </a:lnTo>
                  <a:lnTo>
                    <a:pt x="2" y="48"/>
                  </a:lnTo>
                  <a:lnTo>
                    <a:pt x="4"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9" name="Freeform 220"/>
            <p:cNvSpPr>
              <a:spLocks/>
            </p:cNvSpPr>
            <p:nvPr/>
          </p:nvSpPr>
          <p:spPr bwMode="auto">
            <a:xfrm>
              <a:off x="505817" y="4407844"/>
              <a:ext cx="82296" cy="82296"/>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9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9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9"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9" y="75"/>
                  </a:lnTo>
                  <a:lnTo>
                    <a:pt x="56" y="73"/>
                  </a:lnTo>
                  <a:lnTo>
                    <a:pt x="62" y="69"/>
                  </a:lnTo>
                  <a:lnTo>
                    <a:pt x="70"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0" name="Freeform 221"/>
            <p:cNvSpPr>
              <a:spLocks/>
            </p:cNvSpPr>
            <p:nvPr/>
          </p:nvSpPr>
          <p:spPr bwMode="auto">
            <a:xfrm>
              <a:off x="521692" y="4374507"/>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5" y="4"/>
                  </a:lnTo>
                  <a:lnTo>
                    <a:pt x="48" y="2"/>
                  </a:lnTo>
                  <a:lnTo>
                    <a:pt x="40" y="0"/>
                  </a:lnTo>
                  <a:lnTo>
                    <a:pt x="36" y="0"/>
                  </a:lnTo>
                  <a:lnTo>
                    <a:pt x="29" y="2"/>
                  </a:lnTo>
                  <a:lnTo>
                    <a:pt x="21" y="4"/>
                  </a:lnTo>
                  <a:lnTo>
                    <a:pt x="15" y="7"/>
                  </a:lnTo>
                  <a:lnTo>
                    <a:pt x="7" y="15"/>
                  </a:lnTo>
                  <a:lnTo>
                    <a:pt x="4" y="21"/>
                  </a:lnTo>
                  <a:lnTo>
                    <a:pt x="2" y="29"/>
                  </a:lnTo>
                  <a:lnTo>
                    <a:pt x="0" y="36"/>
                  </a:lnTo>
                  <a:lnTo>
                    <a:pt x="0" y="40"/>
                  </a:lnTo>
                  <a:lnTo>
                    <a:pt x="2" y="48"/>
                  </a:lnTo>
                  <a:lnTo>
                    <a:pt x="4" y="55"/>
                  </a:lnTo>
                  <a:lnTo>
                    <a:pt x="7" y="61"/>
                  </a:lnTo>
                  <a:lnTo>
                    <a:pt x="15" y="69"/>
                  </a:lnTo>
                  <a:lnTo>
                    <a:pt x="21" y="73"/>
                  </a:lnTo>
                  <a:lnTo>
                    <a:pt x="29" y="75"/>
                  </a:lnTo>
                  <a:lnTo>
                    <a:pt x="36" y="77"/>
                  </a:lnTo>
                  <a:lnTo>
                    <a:pt x="40" y="77"/>
                  </a:lnTo>
                  <a:lnTo>
                    <a:pt x="48" y="75"/>
                  </a:lnTo>
                  <a:lnTo>
                    <a:pt x="55"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1" name="Freeform 222"/>
            <p:cNvSpPr>
              <a:spLocks/>
            </p:cNvSpPr>
            <p:nvPr/>
          </p:nvSpPr>
          <p:spPr bwMode="auto">
            <a:xfrm>
              <a:off x="824905" y="5201594"/>
              <a:ext cx="82296" cy="82296"/>
            </a:xfrm>
            <a:custGeom>
              <a:avLst/>
              <a:gdLst>
                <a:gd name="T0" fmla="*/ 77 w 77"/>
                <a:gd name="T1" fmla="*/ 37 h 77"/>
                <a:gd name="T2" fmla="*/ 75 w 77"/>
                <a:gd name="T3" fmla="*/ 29 h 77"/>
                <a:gd name="T4" fmla="*/ 73 w 77"/>
                <a:gd name="T5" fmla="*/ 22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70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1" y="8"/>
                  </a:lnTo>
                  <a:lnTo>
                    <a:pt x="56" y="4"/>
                  </a:lnTo>
                  <a:lnTo>
                    <a:pt x="48" y="2"/>
                  </a:lnTo>
                  <a:lnTo>
                    <a:pt x="40" y="0"/>
                  </a:lnTo>
                  <a:lnTo>
                    <a:pt x="36" y="0"/>
                  </a:lnTo>
                  <a:lnTo>
                    <a:pt x="29" y="2"/>
                  </a:lnTo>
                  <a:lnTo>
                    <a:pt x="21" y="4"/>
                  </a:lnTo>
                  <a:lnTo>
                    <a:pt x="15" y="8"/>
                  </a:lnTo>
                  <a:lnTo>
                    <a:pt x="8" y="16"/>
                  </a:lnTo>
                  <a:lnTo>
                    <a:pt x="4" y="22"/>
                  </a:lnTo>
                  <a:lnTo>
                    <a:pt x="2" y="29"/>
                  </a:lnTo>
                  <a:lnTo>
                    <a:pt x="0" y="37"/>
                  </a:lnTo>
                  <a:lnTo>
                    <a:pt x="0" y="41"/>
                  </a:lnTo>
                  <a:lnTo>
                    <a:pt x="2" y="48"/>
                  </a:lnTo>
                  <a:lnTo>
                    <a:pt x="4" y="56"/>
                  </a:lnTo>
                  <a:lnTo>
                    <a:pt x="8" y="62"/>
                  </a:lnTo>
                  <a:lnTo>
                    <a:pt x="15" y="70"/>
                  </a:lnTo>
                  <a:lnTo>
                    <a:pt x="21" y="73"/>
                  </a:lnTo>
                  <a:lnTo>
                    <a:pt x="29" y="75"/>
                  </a:lnTo>
                  <a:lnTo>
                    <a:pt x="36" y="77"/>
                  </a:lnTo>
                  <a:lnTo>
                    <a:pt x="40" y="77"/>
                  </a:lnTo>
                  <a:lnTo>
                    <a:pt x="48" y="75"/>
                  </a:lnTo>
                  <a:lnTo>
                    <a:pt x="56" y="73"/>
                  </a:lnTo>
                  <a:lnTo>
                    <a:pt x="61"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2" name="Freeform 223"/>
            <p:cNvSpPr>
              <a:spLocks/>
            </p:cNvSpPr>
            <p:nvPr/>
          </p:nvSpPr>
          <p:spPr bwMode="auto">
            <a:xfrm>
              <a:off x="913805" y="5173019"/>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3" name="Freeform 224"/>
            <p:cNvSpPr>
              <a:spLocks/>
            </p:cNvSpPr>
            <p:nvPr/>
          </p:nvSpPr>
          <p:spPr bwMode="auto">
            <a:xfrm>
              <a:off x="-597495" y="3968107"/>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6"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4" name="Freeform 225"/>
            <p:cNvSpPr>
              <a:spLocks/>
            </p:cNvSpPr>
            <p:nvPr/>
          </p:nvSpPr>
          <p:spPr bwMode="auto">
            <a:xfrm>
              <a:off x="1024930" y="4366569"/>
              <a:ext cx="82296" cy="82296"/>
            </a:xfrm>
            <a:custGeom>
              <a:avLst/>
              <a:gdLst>
                <a:gd name="T0" fmla="*/ 76 w 76"/>
                <a:gd name="T1" fmla="*/ 37 h 77"/>
                <a:gd name="T2" fmla="*/ 74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1 h 77"/>
                <a:gd name="T28" fmla="*/ 1 w 76"/>
                <a:gd name="T29" fmla="*/ 29 h 77"/>
                <a:gd name="T30" fmla="*/ 0 w 76"/>
                <a:gd name="T31" fmla="*/ 37 h 77"/>
                <a:gd name="T32" fmla="*/ 0 w 76"/>
                <a:gd name="T33" fmla="*/ 40 h 77"/>
                <a:gd name="T34" fmla="*/ 1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4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4" y="29"/>
                  </a:lnTo>
                  <a:lnTo>
                    <a:pt x="73" y="21"/>
                  </a:lnTo>
                  <a:lnTo>
                    <a:pt x="69" y="16"/>
                  </a:lnTo>
                  <a:lnTo>
                    <a:pt x="61" y="8"/>
                  </a:lnTo>
                  <a:lnTo>
                    <a:pt x="55" y="4"/>
                  </a:lnTo>
                  <a:lnTo>
                    <a:pt x="48" y="2"/>
                  </a:lnTo>
                  <a:lnTo>
                    <a:pt x="40" y="0"/>
                  </a:lnTo>
                  <a:lnTo>
                    <a:pt x="36" y="0"/>
                  </a:lnTo>
                  <a:lnTo>
                    <a:pt x="28" y="2"/>
                  </a:lnTo>
                  <a:lnTo>
                    <a:pt x="21" y="4"/>
                  </a:lnTo>
                  <a:lnTo>
                    <a:pt x="15" y="8"/>
                  </a:lnTo>
                  <a:lnTo>
                    <a:pt x="7" y="16"/>
                  </a:lnTo>
                  <a:lnTo>
                    <a:pt x="3" y="21"/>
                  </a:lnTo>
                  <a:lnTo>
                    <a:pt x="1" y="29"/>
                  </a:lnTo>
                  <a:lnTo>
                    <a:pt x="0" y="37"/>
                  </a:lnTo>
                  <a:lnTo>
                    <a:pt x="0" y="40"/>
                  </a:lnTo>
                  <a:lnTo>
                    <a:pt x="1"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4"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5" name="Freeform 226"/>
            <p:cNvSpPr>
              <a:spLocks/>
            </p:cNvSpPr>
            <p:nvPr/>
          </p:nvSpPr>
          <p:spPr bwMode="auto">
            <a:xfrm>
              <a:off x="947142" y="4468169"/>
              <a:ext cx="82296" cy="82296"/>
            </a:xfrm>
            <a:custGeom>
              <a:avLst/>
              <a:gdLst>
                <a:gd name="T0" fmla="*/ 76 w 76"/>
                <a:gd name="T1" fmla="*/ 36 h 77"/>
                <a:gd name="T2" fmla="*/ 74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5 h 77"/>
                <a:gd name="T60" fmla="*/ 74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4"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9"/>
                  </a:lnTo>
                  <a:lnTo>
                    <a:pt x="0" y="36"/>
                  </a:lnTo>
                  <a:lnTo>
                    <a:pt x="0" y="40"/>
                  </a:lnTo>
                  <a:lnTo>
                    <a:pt x="2"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6" name="Freeform 227"/>
            <p:cNvSpPr>
              <a:spLocks/>
            </p:cNvSpPr>
            <p:nvPr/>
          </p:nvSpPr>
          <p:spPr bwMode="auto">
            <a:xfrm>
              <a:off x="264517" y="3639494"/>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0"/>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7" name="Freeform 228"/>
            <p:cNvSpPr>
              <a:spLocks/>
            </p:cNvSpPr>
            <p:nvPr/>
          </p:nvSpPr>
          <p:spPr bwMode="auto">
            <a:xfrm>
              <a:off x="204192" y="3610919"/>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4 h 76"/>
                <a:gd name="T12" fmla="*/ 48 w 77"/>
                <a:gd name="T13" fmla="*/ 2 h 76"/>
                <a:gd name="T14" fmla="*/ 41 w 77"/>
                <a:gd name="T15" fmla="*/ 0 h 76"/>
                <a:gd name="T16" fmla="*/ 37 w 77"/>
                <a:gd name="T17" fmla="*/ 0 h 76"/>
                <a:gd name="T18" fmla="*/ 29 w 77"/>
                <a:gd name="T19" fmla="*/ 2 h 76"/>
                <a:gd name="T20" fmla="*/ 21 w 77"/>
                <a:gd name="T21" fmla="*/ 4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3 h 76"/>
                <a:gd name="T44" fmla="*/ 29 w 77"/>
                <a:gd name="T45" fmla="*/ 75 h 76"/>
                <a:gd name="T46" fmla="*/ 37 w 77"/>
                <a:gd name="T47" fmla="*/ 76 h 76"/>
                <a:gd name="T48" fmla="*/ 41 w 77"/>
                <a:gd name="T49" fmla="*/ 76 h 76"/>
                <a:gd name="T50" fmla="*/ 48 w 77"/>
                <a:gd name="T51" fmla="*/ 75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8"/>
                  </a:lnTo>
                  <a:lnTo>
                    <a:pt x="0" y="36"/>
                  </a:lnTo>
                  <a:lnTo>
                    <a:pt x="0" y="40"/>
                  </a:lnTo>
                  <a:lnTo>
                    <a:pt x="2" y="48"/>
                  </a:lnTo>
                  <a:lnTo>
                    <a:pt x="4" y="55"/>
                  </a:lnTo>
                  <a:lnTo>
                    <a:pt x="8" y="61"/>
                  </a:lnTo>
                  <a:lnTo>
                    <a:pt x="16" y="69"/>
                  </a:lnTo>
                  <a:lnTo>
                    <a:pt x="21" y="73"/>
                  </a:lnTo>
                  <a:lnTo>
                    <a:pt x="29" y="75"/>
                  </a:lnTo>
                  <a:lnTo>
                    <a:pt x="37" y="76"/>
                  </a:lnTo>
                  <a:lnTo>
                    <a:pt x="41" y="76"/>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8" name="Freeform 229"/>
            <p:cNvSpPr>
              <a:spLocks/>
            </p:cNvSpPr>
            <p:nvPr/>
          </p:nvSpPr>
          <p:spPr bwMode="auto">
            <a:xfrm>
              <a:off x="469305" y="4355457"/>
              <a:ext cx="82296" cy="82296"/>
            </a:xfrm>
            <a:custGeom>
              <a:avLst/>
              <a:gdLst>
                <a:gd name="T0" fmla="*/ 77 w 77"/>
                <a:gd name="T1" fmla="*/ 36 h 77"/>
                <a:gd name="T2" fmla="*/ 75 w 77"/>
                <a:gd name="T3" fmla="*/ 29 h 77"/>
                <a:gd name="T4" fmla="*/ 73 w 77"/>
                <a:gd name="T5" fmla="*/ 21 h 77"/>
                <a:gd name="T6" fmla="*/ 70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7"/>
                  </a:lnTo>
                  <a:lnTo>
                    <a:pt x="56" y="4"/>
                  </a:lnTo>
                  <a:lnTo>
                    <a:pt x="48" y="2"/>
                  </a:lnTo>
                  <a:lnTo>
                    <a:pt x="41" y="0"/>
                  </a:lnTo>
                  <a:lnTo>
                    <a:pt x="37" y="0"/>
                  </a:lnTo>
                  <a:lnTo>
                    <a:pt x="29" y="2"/>
                  </a:lnTo>
                  <a:lnTo>
                    <a:pt x="22" y="4"/>
                  </a:lnTo>
                  <a:lnTo>
                    <a:pt x="16" y="7"/>
                  </a:lnTo>
                  <a:lnTo>
                    <a:pt x="8" y="15"/>
                  </a:lnTo>
                  <a:lnTo>
                    <a:pt x="4" y="21"/>
                  </a:lnTo>
                  <a:lnTo>
                    <a:pt x="2" y="29"/>
                  </a:lnTo>
                  <a:lnTo>
                    <a:pt x="0" y="36"/>
                  </a:lnTo>
                  <a:lnTo>
                    <a:pt x="0" y="40"/>
                  </a:lnTo>
                  <a:lnTo>
                    <a:pt x="2" y="48"/>
                  </a:lnTo>
                  <a:lnTo>
                    <a:pt x="4" y="55"/>
                  </a:lnTo>
                  <a:lnTo>
                    <a:pt x="8" y="61"/>
                  </a:lnTo>
                  <a:lnTo>
                    <a:pt x="16" y="69"/>
                  </a:lnTo>
                  <a:lnTo>
                    <a:pt x="22" y="73"/>
                  </a:lnTo>
                  <a:lnTo>
                    <a:pt x="29" y="75"/>
                  </a:lnTo>
                  <a:lnTo>
                    <a:pt x="37" y="77"/>
                  </a:lnTo>
                  <a:lnTo>
                    <a:pt x="41" y="77"/>
                  </a:lnTo>
                  <a:lnTo>
                    <a:pt x="48" y="75"/>
                  </a:lnTo>
                  <a:lnTo>
                    <a:pt x="56" y="73"/>
                  </a:lnTo>
                  <a:lnTo>
                    <a:pt x="62" y="69"/>
                  </a:lnTo>
                  <a:lnTo>
                    <a:pt x="70"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9" name="Freeform 230"/>
            <p:cNvSpPr>
              <a:spLocks/>
            </p:cNvSpPr>
            <p:nvPr/>
          </p:nvSpPr>
          <p:spPr bwMode="auto">
            <a:xfrm>
              <a:off x="1239242" y="4114157"/>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70"/>
                  </a:lnTo>
                  <a:lnTo>
                    <a:pt x="21" y="73"/>
                  </a:lnTo>
                  <a:lnTo>
                    <a:pt x="29" y="75"/>
                  </a:lnTo>
                  <a:lnTo>
                    <a:pt x="37" y="77"/>
                  </a:lnTo>
                  <a:lnTo>
                    <a:pt x="41" y="77"/>
                  </a:lnTo>
                  <a:lnTo>
                    <a:pt x="48" y="75"/>
                  </a:lnTo>
                  <a:lnTo>
                    <a:pt x="56" y="73"/>
                  </a:lnTo>
                  <a:lnTo>
                    <a:pt x="62" y="70"/>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0" name="Freeform 231"/>
            <p:cNvSpPr>
              <a:spLocks/>
            </p:cNvSpPr>
            <p:nvPr/>
          </p:nvSpPr>
          <p:spPr bwMode="auto">
            <a:xfrm>
              <a:off x="696317" y="3933182"/>
              <a:ext cx="82296" cy="82296"/>
            </a:xfrm>
            <a:custGeom>
              <a:avLst/>
              <a:gdLst>
                <a:gd name="T0" fmla="*/ 76 w 76"/>
                <a:gd name="T1" fmla="*/ 36 h 77"/>
                <a:gd name="T2" fmla="*/ 74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5 h 77"/>
                <a:gd name="T60" fmla="*/ 74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4"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9"/>
                  </a:lnTo>
                  <a:lnTo>
                    <a:pt x="0" y="36"/>
                  </a:lnTo>
                  <a:lnTo>
                    <a:pt x="0" y="40"/>
                  </a:lnTo>
                  <a:lnTo>
                    <a:pt x="2"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1" name="Freeform 232"/>
            <p:cNvSpPr>
              <a:spLocks/>
            </p:cNvSpPr>
            <p:nvPr/>
          </p:nvSpPr>
          <p:spPr bwMode="auto">
            <a:xfrm>
              <a:off x="1493242" y="3983982"/>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2" name="Freeform 233"/>
            <p:cNvSpPr>
              <a:spLocks/>
            </p:cNvSpPr>
            <p:nvPr/>
          </p:nvSpPr>
          <p:spPr bwMode="auto">
            <a:xfrm>
              <a:off x="1510705" y="3983982"/>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3" name="Freeform 234"/>
            <p:cNvSpPr>
              <a:spLocks/>
            </p:cNvSpPr>
            <p:nvPr/>
          </p:nvSpPr>
          <p:spPr bwMode="auto">
            <a:xfrm>
              <a:off x="440730" y="3976044"/>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1 h 76"/>
                <a:gd name="T14" fmla="*/ 40 w 77"/>
                <a:gd name="T15" fmla="*/ 0 h 76"/>
                <a:gd name="T16" fmla="*/ 36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4 h 76"/>
                <a:gd name="T46" fmla="*/ 36 w 77"/>
                <a:gd name="T47" fmla="*/ 76 h 76"/>
                <a:gd name="T48" fmla="*/ 40 w 77"/>
                <a:gd name="T49" fmla="*/ 76 h 76"/>
                <a:gd name="T50" fmla="*/ 48 w 77"/>
                <a:gd name="T51" fmla="*/ 74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1"/>
                  </a:lnTo>
                  <a:lnTo>
                    <a:pt x="40" y="0"/>
                  </a:lnTo>
                  <a:lnTo>
                    <a:pt x="36"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4"/>
                  </a:lnTo>
                  <a:lnTo>
                    <a:pt x="36" y="76"/>
                  </a:lnTo>
                  <a:lnTo>
                    <a:pt x="40" y="76"/>
                  </a:lnTo>
                  <a:lnTo>
                    <a:pt x="48" y="74"/>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4" name="Freeform 235"/>
            <p:cNvSpPr>
              <a:spLocks/>
            </p:cNvSpPr>
            <p:nvPr/>
          </p:nvSpPr>
          <p:spPr bwMode="auto">
            <a:xfrm>
              <a:off x="926505" y="5019032"/>
              <a:ext cx="82296" cy="82296"/>
            </a:xfrm>
            <a:custGeom>
              <a:avLst/>
              <a:gdLst>
                <a:gd name="T0" fmla="*/ 76 w 76"/>
                <a:gd name="T1" fmla="*/ 37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2 w 76"/>
                <a:gd name="T29" fmla="*/ 29 h 77"/>
                <a:gd name="T30" fmla="*/ 0 w 76"/>
                <a:gd name="T31" fmla="*/ 37 h 77"/>
                <a:gd name="T32" fmla="*/ 0 w 76"/>
                <a:gd name="T33" fmla="*/ 40 h 77"/>
                <a:gd name="T34" fmla="*/ 2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5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2" y="29"/>
                  </a:lnTo>
                  <a:lnTo>
                    <a:pt x="0" y="37"/>
                  </a:lnTo>
                  <a:lnTo>
                    <a:pt x="0" y="40"/>
                  </a:lnTo>
                  <a:lnTo>
                    <a:pt x="2"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5"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5" name="Freeform 236"/>
            <p:cNvSpPr>
              <a:spLocks/>
            </p:cNvSpPr>
            <p:nvPr/>
          </p:nvSpPr>
          <p:spPr bwMode="auto">
            <a:xfrm>
              <a:off x="-64095" y="3779194"/>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6" name="Freeform 237"/>
            <p:cNvSpPr>
              <a:spLocks/>
            </p:cNvSpPr>
            <p:nvPr/>
          </p:nvSpPr>
          <p:spPr bwMode="auto">
            <a:xfrm>
              <a:off x="1107480" y="4934894"/>
              <a:ext cx="82296" cy="82296"/>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1" y="0"/>
                  </a:lnTo>
                  <a:lnTo>
                    <a:pt x="37" y="0"/>
                  </a:lnTo>
                  <a:lnTo>
                    <a:pt x="29" y="2"/>
                  </a:lnTo>
                  <a:lnTo>
                    <a:pt x="21" y="4"/>
                  </a:lnTo>
                  <a:lnTo>
                    <a:pt x="16" y="8"/>
                  </a:lnTo>
                  <a:lnTo>
                    <a:pt x="8" y="16"/>
                  </a:lnTo>
                  <a:lnTo>
                    <a:pt x="4" y="22"/>
                  </a:lnTo>
                  <a:lnTo>
                    <a:pt x="2" y="29"/>
                  </a:lnTo>
                  <a:lnTo>
                    <a:pt x="0" y="37"/>
                  </a:lnTo>
                  <a:lnTo>
                    <a:pt x="0" y="41"/>
                  </a:lnTo>
                  <a:lnTo>
                    <a:pt x="2" y="48"/>
                  </a:lnTo>
                  <a:lnTo>
                    <a:pt x="4" y="56"/>
                  </a:lnTo>
                  <a:lnTo>
                    <a:pt x="8" y="62"/>
                  </a:lnTo>
                  <a:lnTo>
                    <a:pt x="16" y="70"/>
                  </a:lnTo>
                  <a:lnTo>
                    <a:pt x="21" y="73"/>
                  </a:lnTo>
                  <a:lnTo>
                    <a:pt x="29" y="75"/>
                  </a:lnTo>
                  <a:lnTo>
                    <a:pt x="37" y="77"/>
                  </a:lnTo>
                  <a:lnTo>
                    <a:pt x="41" y="77"/>
                  </a:lnTo>
                  <a:lnTo>
                    <a:pt x="48" y="75"/>
                  </a:lnTo>
                  <a:lnTo>
                    <a:pt x="56" y="73"/>
                  </a:lnTo>
                  <a:lnTo>
                    <a:pt x="62"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7" name="Freeform 238"/>
            <p:cNvSpPr>
              <a:spLocks/>
            </p:cNvSpPr>
            <p:nvPr/>
          </p:nvSpPr>
          <p:spPr bwMode="auto">
            <a:xfrm>
              <a:off x="458192" y="4336407"/>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8" name="Freeform 239"/>
            <p:cNvSpPr>
              <a:spLocks/>
            </p:cNvSpPr>
            <p:nvPr/>
          </p:nvSpPr>
          <p:spPr bwMode="auto">
            <a:xfrm>
              <a:off x="-167283" y="3795069"/>
              <a:ext cx="82296" cy="82296"/>
            </a:xfrm>
            <a:custGeom>
              <a:avLst/>
              <a:gdLst>
                <a:gd name="T0" fmla="*/ 76 w 76"/>
                <a:gd name="T1" fmla="*/ 37 h 77"/>
                <a:gd name="T2" fmla="*/ 74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1 w 76"/>
                <a:gd name="T29" fmla="*/ 29 h 77"/>
                <a:gd name="T30" fmla="*/ 0 w 76"/>
                <a:gd name="T31" fmla="*/ 37 h 77"/>
                <a:gd name="T32" fmla="*/ 0 w 76"/>
                <a:gd name="T33" fmla="*/ 40 h 77"/>
                <a:gd name="T34" fmla="*/ 1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4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4"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1" y="29"/>
                  </a:lnTo>
                  <a:lnTo>
                    <a:pt x="0" y="37"/>
                  </a:lnTo>
                  <a:lnTo>
                    <a:pt x="0" y="40"/>
                  </a:lnTo>
                  <a:lnTo>
                    <a:pt x="1"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4"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9" name="Freeform 240"/>
            <p:cNvSpPr>
              <a:spLocks/>
            </p:cNvSpPr>
            <p:nvPr/>
          </p:nvSpPr>
          <p:spPr bwMode="auto">
            <a:xfrm>
              <a:off x="451842" y="3972869"/>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9"/>
                  </a:lnTo>
                  <a:lnTo>
                    <a:pt x="0" y="36"/>
                  </a:lnTo>
                  <a:lnTo>
                    <a:pt x="0" y="40"/>
                  </a:lnTo>
                  <a:lnTo>
                    <a:pt x="2" y="48"/>
                  </a:lnTo>
                  <a:lnTo>
                    <a:pt x="4" y="55"/>
                  </a:lnTo>
                  <a:lnTo>
                    <a:pt x="8" y="61"/>
                  </a:lnTo>
                  <a:lnTo>
                    <a:pt x="16" y="69"/>
                  </a:lnTo>
                  <a:lnTo>
                    <a:pt x="21" y="73"/>
                  </a:lnTo>
                  <a:lnTo>
                    <a:pt x="29" y="75"/>
                  </a:lnTo>
                  <a:lnTo>
                    <a:pt x="37" y="77"/>
                  </a:lnTo>
                  <a:lnTo>
                    <a:pt x="41" y="77"/>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0" name="Freeform 241"/>
            <p:cNvSpPr>
              <a:spLocks/>
            </p:cNvSpPr>
            <p:nvPr/>
          </p:nvSpPr>
          <p:spPr bwMode="auto">
            <a:xfrm>
              <a:off x="728067" y="4136382"/>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1" name="Freeform 242"/>
            <p:cNvSpPr>
              <a:spLocks/>
            </p:cNvSpPr>
            <p:nvPr/>
          </p:nvSpPr>
          <p:spPr bwMode="auto">
            <a:xfrm>
              <a:off x="1378942" y="3891907"/>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2" name="Freeform 243"/>
            <p:cNvSpPr>
              <a:spLocks/>
            </p:cNvSpPr>
            <p:nvPr/>
          </p:nvSpPr>
          <p:spPr bwMode="auto">
            <a:xfrm>
              <a:off x="491530" y="4350694"/>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3" name="Freeform 244"/>
            <p:cNvSpPr>
              <a:spLocks/>
            </p:cNvSpPr>
            <p:nvPr/>
          </p:nvSpPr>
          <p:spPr bwMode="auto">
            <a:xfrm>
              <a:off x="-168870" y="3812532"/>
              <a:ext cx="82296" cy="82296"/>
            </a:xfrm>
            <a:custGeom>
              <a:avLst/>
              <a:gdLst>
                <a:gd name="T0" fmla="*/ 76 w 76"/>
                <a:gd name="T1" fmla="*/ 37 h 77"/>
                <a:gd name="T2" fmla="*/ 75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1 h 77"/>
                <a:gd name="T28" fmla="*/ 2 w 76"/>
                <a:gd name="T29" fmla="*/ 29 h 77"/>
                <a:gd name="T30" fmla="*/ 0 w 76"/>
                <a:gd name="T31" fmla="*/ 37 h 77"/>
                <a:gd name="T32" fmla="*/ 0 w 76"/>
                <a:gd name="T33" fmla="*/ 40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3" y="21"/>
                  </a:lnTo>
                  <a:lnTo>
                    <a:pt x="2" y="29"/>
                  </a:lnTo>
                  <a:lnTo>
                    <a:pt x="0" y="37"/>
                  </a:lnTo>
                  <a:lnTo>
                    <a:pt x="0" y="40"/>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4" name="Freeform 245"/>
            <p:cNvSpPr>
              <a:spLocks/>
            </p:cNvSpPr>
            <p:nvPr/>
          </p:nvSpPr>
          <p:spPr bwMode="auto">
            <a:xfrm>
              <a:off x="-132358" y="3977632"/>
              <a:ext cx="82296" cy="82296"/>
            </a:xfrm>
            <a:custGeom>
              <a:avLst/>
              <a:gdLst>
                <a:gd name="T0" fmla="*/ 77 w 77"/>
                <a:gd name="T1" fmla="*/ 37 h 77"/>
                <a:gd name="T2" fmla="*/ 75 w 77"/>
                <a:gd name="T3" fmla="*/ 29 h 77"/>
                <a:gd name="T4" fmla="*/ 73 w 77"/>
                <a:gd name="T5" fmla="*/ 22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70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1" y="8"/>
                  </a:lnTo>
                  <a:lnTo>
                    <a:pt x="55" y="4"/>
                  </a:lnTo>
                  <a:lnTo>
                    <a:pt x="48" y="2"/>
                  </a:lnTo>
                  <a:lnTo>
                    <a:pt x="40" y="0"/>
                  </a:lnTo>
                  <a:lnTo>
                    <a:pt x="36" y="0"/>
                  </a:lnTo>
                  <a:lnTo>
                    <a:pt x="29" y="2"/>
                  </a:lnTo>
                  <a:lnTo>
                    <a:pt x="21" y="4"/>
                  </a:lnTo>
                  <a:lnTo>
                    <a:pt x="15" y="8"/>
                  </a:lnTo>
                  <a:lnTo>
                    <a:pt x="7" y="16"/>
                  </a:lnTo>
                  <a:lnTo>
                    <a:pt x="4" y="22"/>
                  </a:lnTo>
                  <a:lnTo>
                    <a:pt x="2" y="29"/>
                  </a:lnTo>
                  <a:lnTo>
                    <a:pt x="0" y="37"/>
                  </a:lnTo>
                  <a:lnTo>
                    <a:pt x="0" y="41"/>
                  </a:lnTo>
                  <a:lnTo>
                    <a:pt x="2" y="48"/>
                  </a:lnTo>
                  <a:lnTo>
                    <a:pt x="4" y="56"/>
                  </a:lnTo>
                  <a:lnTo>
                    <a:pt x="7" y="62"/>
                  </a:lnTo>
                  <a:lnTo>
                    <a:pt x="15" y="70"/>
                  </a:lnTo>
                  <a:lnTo>
                    <a:pt x="21" y="73"/>
                  </a:lnTo>
                  <a:lnTo>
                    <a:pt x="29" y="75"/>
                  </a:lnTo>
                  <a:lnTo>
                    <a:pt x="36" y="77"/>
                  </a:lnTo>
                  <a:lnTo>
                    <a:pt x="40" y="77"/>
                  </a:lnTo>
                  <a:lnTo>
                    <a:pt x="48" y="75"/>
                  </a:lnTo>
                  <a:lnTo>
                    <a:pt x="55" y="73"/>
                  </a:lnTo>
                  <a:lnTo>
                    <a:pt x="61"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5" name="Freeform 246"/>
            <p:cNvSpPr>
              <a:spLocks/>
            </p:cNvSpPr>
            <p:nvPr/>
          </p:nvSpPr>
          <p:spPr bwMode="auto">
            <a:xfrm>
              <a:off x="891580" y="5126982"/>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1"/>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6" name="Freeform 247"/>
            <p:cNvSpPr>
              <a:spLocks/>
            </p:cNvSpPr>
            <p:nvPr/>
          </p:nvSpPr>
          <p:spPr bwMode="auto">
            <a:xfrm>
              <a:off x="920155" y="5130157"/>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7" name="Freeform 248"/>
            <p:cNvSpPr>
              <a:spLocks/>
            </p:cNvSpPr>
            <p:nvPr/>
          </p:nvSpPr>
          <p:spPr bwMode="auto">
            <a:xfrm>
              <a:off x="1151930" y="4530082"/>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2"/>
                  </a:lnTo>
                  <a:lnTo>
                    <a:pt x="40" y="0"/>
                  </a:lnTo>
                  <a:lnTo>
                    <a:pt x="36" y="0"/>
                  </a:lnTo>
                  <a:lnTo>
                    <a:pt x="29" y="2"/>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8" name="Freeform 249"/>
            <p:cNvSpPr>
              <a:spLocks/>
            </p:cNvSpPr>
            <p:nvPr/>
          </p:nvSpPr>
          <p:spPr bwMode="auto">
            <a:xfrm>
              <a:off x="1412280" y="4523732"/>
              <a:ext cx="82296" cy="82296"/>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8" y="75"/>
                  </a:lnTo>
                  <a:lnTo>
                    <a:pt x="56" y="73"/>
                  </a:lnTo>
                  <a:lnTo>
                    <a:pt x="62" y="69"/>
                  </a:lnTo>
                  <a:lnTo>
                    <a:pt x="70"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9" name="Freeform 250"/>
            <p:cNvSpPr>
              <a:spLocks/>
            </p:cNvSpPr>
            <p:nvPr/>
          </p:nvSpPr>
          <p:spPr bwMode="auto">
            <a:xfrm>
              <a:off x="1112242" y="4680894"/>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7"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7"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0" name="Freeform 251"/>
            <p:cNvSpPr>
              <a:spLocks/>
            </p:cNvSpPr>
            <p:nvPr/>
          </p:nvSpPr>
          <p:spPr bwMode="auto">
            <a:xfrm>
              <a:off x="1036042" y="4337994"/>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2"/>
                  </a:lnTo>
                  <a:lnTo>
                    <a:pt x="40" y="0"/>
                  </a:lnTo>
                  <a:lnTo>
                    <a:pt x="36" y="0"/>
                  </a:lnTo>
                  <a:lnTo>
                    <a:pt x="29" y="2"/>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1" name="Freeform 252"/>
            <p:cNvSpPr>
              <a:spLocks/>
            </p:cNvSpPr>
            <p:nvPr/>
          </p:nvSpPr>
          <p:spPr bwMode="auto">
            <a:xfrm>
              <a:off x="970955" y="4914257"/>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1 w 77"/>
                <a:gd name="T15" fmla="*/ 0 h 76"/>
                <a:gd name="T16" fmla="*/ 37 w 77"/>
                <a:gd name="T17" fmla="*/ 0 h 76"/>
                <a:gd name="T18" fmla="*/ 29 w 77"/>
                <a:gd name="T19" fmla="*/ 1 h 76"/>
                <a:gd name="T20" fmla="*/ 21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2 h 76"/>
                <a:gd name="T44" fmla="*/ 29 w 77"/>
                <a:gd name="T45" fmla="*/ 74 h 76"/>
                <a:gd name="T46" fmla="*/ 37 w 77"/>
                <a:gd name="T47" fmla="*/ 76 h 76"/>
                <a:gd name="T48" fmla="*/ 41 w 77"/>
                <a:gd name="T49" fmla="*/ 76 h 76"/>
                <a:gd name="T50" fmla="*/ 48 w 77"/>
                <a:gd name="T51" fmla="*/ 74 h 76"/>
                <a:gd name="T52" fmla="*/ 56 w 77"/>
                <a:gd name="T53" fmla="*/ 72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1" y="0"/>
                  </a:lnTo>
                  <a:lnTo>
                    <a:pt x="37" y="0"/>
                  </a:lnTo>
                  <a:lnTo>
                    <a:pt x="29" y="1"/>
                  </a:lnTo>
                  <a:lnTo>
                    <a:pt x="21" y="3"/>
                  </a:lnTo>
                  <a:lnTo>
                    <a:pt x="16" y="7"/>
                  </a:lnTo>
                  <a:lnTo>
                    <a:pt x="8" y="15"/>
                  </a:lnTo>
                  <a:lnTo>
                    <a:pt x="4" y="21"/>
                  </a:lnTo>
                  <a:lnTo>
                    <a:pt x="2" y="28"/>
                  </a:lnTo>
                  <a:lnTo>
                    <a:pt x="0" y="36"/>
                  </a:lnTo>
                  <a:lnTo>
                    <a:pt x="0" y="40"/>
                  </a:lnTo>
                  <a:lnTo>
                    <a:pt x="2" y="48"/>
                  </a:lnTo>
                  <a:lnTo>
                    <a:pt x="4" y="55"/>
                  </a:lnTo>
                  <a:lnTo>
                    <a:pt x="8" y="61"/>
                  </a:lnTo>
                  <a:lnTo>
                    <a:pt x="16" y="69"/>
                  </a:lnTo>
                  <a:lnTo>
                    <a:pt x="21" y="72"/>
                  </a:lnTo>
                  <a:lnTo>
                    <a:pt x="29" y="74"/>
                  </a:lnTo>
                  <a:lnTo>
                    <a:pt x="37" y="76"/>
                  </a:lnTo>
                  <a:lnTo>
                    <a:pt x="41" y="76"/>
                  </a:lnTo>
                  <a:lnTo>
                    <a:pt x="48" y="74"/>
                  </a:lnTo>
                  <a:lnTo>
                    <a:pt x="56" y="72"/>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2" name="Freeform 253"/>
            <p:cNvSpPr>
              <a:spLocks/>
            </p:cNvSpPr>
            <p:nvPr/>
          </p:nvSpPr>
          <p:spPr bwMode="auto">
            <a:xfrm>
              <a:off x="1194792" y="4368157"/>
              <a:ext cx="82296" cy="82296"/>
            </a:xfrm>
            <a:custGeom>
              <a:avLst/>
              <a:gdLst>
                <a:gd name="T0" fmla="*/ 76 w 76"/>
                <a:gd name="T1" fmla="*/ 37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4 w 76"/>
                <a:gd name="T27" fmla="*/ 21 h 77"/>
                <a:gd name="T28" fmla="*/ 2 w 76"/>
                <a:gd name="T29" fmla="*/ 29 h 77"/>
                <a:gd name="T30" fmla="*/ 0 w 76"/>
                <a:gd name="T31" fmla="*/ 37 h 77"/>
                <a:gd name="T32" fmla="*/ 0 w 76"/>
                <a:gd name="T33" fmla="*/ 40 h 77"/>
                <a:gd name="T34" fmla="*/ 2 w 76"/>
                <a:gd name="T35" fmla="*/ 48 h 77"/>
                <a:gd name="T36" fmla="*/ 4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4" y="21"/>
                  </a:lnTo>
                  <a:lnTo>
                    <a:pt x="2" y="29"/>
                  </a:lnTo>
                  <a:lnTo>
                    <a:pt x="0" y="37"/>
                  </a:lnTo>
                  <a:lnTo>
                    <a:pt x="0" y="40"/>
                  </a:lnTo>
                  <a:lnTo>
                    <a:pt x="2" y="48"/>
                  </a:lnTo>
                  <a:lnTo>
                    <a:pt x="4"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3" name="Freeform 254"/>
            <p:cNvSpPr>
              <a:spLocks/>
            </p:cNvSpPr>
            <p:nvPr/>
          </p:nvSpPr>
          <p:spPr bwMode="auto">
            <a:xfrm>
              <a:off x="1112242" y="4674544"/>
              <a:ext cx="82296" cy="82296"/>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6" y="4"/>
                  </a:lnTo>
                  <a:lnTo>
                    <a:pt x="48" y="2"/>
                  </a:lnTo>
                  <a:lnTo>
                    <a:pt x="40" y="0"/>
                  </a:lnTo>
                  <a:lnTo>
                    <a:pt x="37" y="0"/>
                  </a:lnTo>
                  <a:lnTo>
                    <a:pt x="29" y="2"/>
                  </a:lnTo>
                  <a:lnTo>
                    <a:pt x="21" y="4"/>
                  </a:lnTo>
                  <a:lnTo>
                    <a:pt x="15" y="8"/>
                  </a:lnTo>
                  <a:lnTo>
                    <a:pt x="8" y="15"/>
                  </a:lnTo>
                  <a:lnTo>
                    <a:pt x="4" y="21"/>
                  </a:lnTo>
                  <a:lnTo>
                    <a:pt x="2" y="29"/>
                  </a:lnTo>
                  <a:lnTo>
                    <a:pt x="0" y="37"/>
                  </a:lnTo>
                  <a:lnTo>
                    <a:pt x="0" y="40"/>
                  </a:lnTo>
                  <a:lnTo>
                    <a:pt x="2" y="48"/>
                  </a:lnTo>
                  <a:lnTo>
                    <a:pt x="4" y="56"/>
                  </a:lnTo>
                  <a:lnTo>
                    <a:pt x="8" y="61"/>
                  </a:lnTo>
                  <a:lnTo>
                    <a:pt x="15" y="69"/>
                  </a:lnTo>
                  <a:lnTo>
                    <a:pt x="21" y="73"/>
                  </a:lnTo>
                  <a:lnTo>
                    <a:pt x="29" y="75"/>
                  </a:lnTo>
                  <a:lnTo>
                    <a:pt x="37" y="77"/>
                  </a:lnTo>
                  <a:lnTo>
                    <a:pt x="40" y="77"/>
                  </a:lnTo>
                  <a:lnTo>
                    <a:pt x="48" y="75"/>
                  </a:lnTo>
                  <a:lnTo>
                    <a:pt x="56" y="73"/>
                  </a:lnTo>
                  <a:lnTo>
                    <a:pt x="61" y="69"/>
                  </a:lnTo>
                  <a:lnTo>
                    <a:pt x="69" y="61"/>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4" name="Freeform 255"/>
            <p:cNvSpPr>
              <a:spLocks/>
            </p:cNvSpPr>
            <p:nvPr/>
          </p:nvSpPr>
          <p:spPr bwMode="auto">
            <a:xfrm>
              <a:off x="1151930" y="4344344"/>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5" name="Freeform 256"/>
            <p:cNvSpPr>
              <a:spLocks/>
            </p:cNvSpPr>
            <p:nvPr/>
          </p:nvSpPr>
          <p:spPr bwMode="auto">
            <a:xfrm>
              <a:off x="301030" y="3660132"/>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6" name="Freeform 257"/>
            <p:cNvSpPr>
              <a:spLocks/>
            </p:cNvSpPr>
            <p:nvPr/>
          </p:nvSpPr>
          <p:spPr bwMode="auto">
            <a:xfrm>
              <a:off x="-286345" y="3909369"/>
              <a:ext cx="82296" cy="82296"/>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5" y="4"/>
                  </a:lnTo>
                  <a:lnTo>
                    <a:pt x="48" y="2"/>
                  </a:lnTo>
                  <a:lnTo>
                    <a:pt x="40" y="0"/>
                  </a:lnTo>
                  <a:lnTo>
                    <a:pt x="36" y="0"/>
                  </a:lnTo>
                  <a:lnTo>
                    <a:pt x="29" y="2"/>
                  </a:lnTo>
                  <a:lnTo>
                    <a:pt x="21" y="4"/>
                  </a:lnTo>
                  <a:lnTo>
                    <a:pt x="15" y="8"/>
                  </a:lnTo>
                  <a:lnTo>
                    <a:pt x="7" y="15"/>
                  </a:lnTo>
                  <a:lnTo>
                    <a:pt x="4" y="21"/>
                  </a:lnTo>
                  <a:lnTo>
                    <a:pt x="2" y="29"/>
                  </a:lnTo>
                  <a:lnTo>
                    <a:pt x="0" y="37"/>
                  </a:lnTo>
                  <a:lnTo>
                    <a:pt x="0" y="40"/>
                  </a:lnTo>
                  <a:lnTo>
                    <a:pt x="2" y="48"/>
                  </a:lnTo>
                  <a:lnTo>
                    <a:pt x="4" y="56"/>
                  </a:lnTo>
                  <a:lnTo>
                    <a:pt x="7" y="62"/>
                  </a:lnTo>
                  <a:lnTo>
                    <a:pt x="15" y="69"/>
                  </a:lnTo>
                  <a:lnTo>
                    <a:pt x="21" y="73"/>
                  </a:lnTo>
                  <a:lnTo>
                    <a:pt x="29" y="75"/>
                  </a:lnTo>
                  <a:lnTo>
                    <a:pt x="36" y="77"/>
                  </a:lnTo>
                  <a:lnTo>
                    <a:pt x="40" y="77"/>
                  </a:lnTo>
                  <a:lnTo>
                    <a:pt x="48" y="75"/>
                  </a:lnTo>
                  <a:lnTo>
                    <a:pt x="55" y="73"/>
                  </a:lnTo>
                  <a:lnTo>
                    <a:pt x="61"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7" name="Freeform 258"/>
            <p:cNvSpPr>
              <a:spLocks/>
            </p:cNvSpPr>
            <p:nvPr/>
          </p:nvSpPr>
          <p:spPr bwMode="auto">
            <a:xfrm>
              <a:off x="-265708" y="3769669"/>
              <a:ext cx="82296" cy="82296"/>
            </a:xfrm>
            <a:custGeom>
              <a:avLst/>
              <a:gdLst>
                <a:gd name="T0" fmla="*/ 76 w 76"/>
                <a:gd name="T1" fmla="*/ 37 h 77"/>
                <a:gd name="T2" fmla="*/ 75 w 76"/>
                <a:gd name="T3" fmla="*/ 29 h 77"/>
                <a:gd name="T4" fmla="*/ 73 w 76"/>
                <a:gd name="T5" fmla="*/ 22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2 h 77"/>
                <a:gd name="T28" fmla="*/ 2 w 76"/>
                <a:gd name="T29" fmla="*/ 29 h 77"/>
                <a:gd name="T30" fmla="*/ 0 w 76"/>
                <a:gd name="T31" fmla="*/ 37 h 77"/>
                <a:gd name="T32" fmla="*/ 0 w 76"/>
                <a:gd name="T33" fmla="*/ 41 h 77"/>
                <a:gd name="T34" fmla="*/ 2 w 76"/>
                <a:gd name="T35" fmla="*/ 48 h 77"/>
                <a:gd name="T36" fmla="*/ 3 w 76"/>
                <a:gd name="T37" fmla="*/ 56 h 77"/>
                <a:gd name="T38" fmla="*/ 7 w 76"/>
                <a:gd name="T39" fmla="*/ 62 h 77"/>
                <a:gd name="T40" fmla="*/ 15 w 76"/>
                <a:gd name="T41" fmla="*/ 70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70 h 77"/>
                <a:gd name="T56" fmla="*/ 69 w 76"/>
                <a:gd name="T57" fmla="*/ 62 h 77"/>
                <a:gd name="T58" fmla="*/ 73 w 76"/>
                <a:gd name="T59" fmla="*/ 56 h 77"/>
                <a:gd name="T60" fmla="*/ 75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2"/>
                  </a:lnTo>
                  <a:lnTo>
                    <a:pt x="69" y="16"/>
                  </a:lnTo>
                  <a:lnTo>
                    <a:pt x="61" y="8"/>
                  </a:lnTo>
                  <a:lnTo>
                    <a:pt x="55" y="4"/>
                  </a:lnTo>
                  <a:lnTo>
                    <a:pt x="48" y="2"/>
                  </a:lnTo>
                  <a:lnTo>
                    <a:pt x="40" y="0"/>
                  </a:lnTo>
                  <a:lnTo>
                    <a:pt x="36" y="0"/>
                  </a:lnTo>
                  <a:lnTo>
                    <a:pt x="28" y="2"/>
                  </a:lnTo>
                  <a:lnTo>
                    <a:pt x="21" y="4"/>
                  </a:lnTo>
                  <a:lnTo>
                    <a:pt x="15" y="8"/>
                  </a:lnTo>
                  <a:lnTo>
                    <a:pt x="7" y="16"/>
                  </a:lnTo>
                  <a:lnTo>
                    <a:pt x="3" y="22"/>
                  </a:lnTo>
                  <a:lnTo>
                    <a:pt x="2" y="29"/>
                  </a:lnTo>
                  <a:lnTo>
                    <a:pt x="0" y="37"/>
                  </a:lnTo>
                  <a:lnTo>
                    <a:pt x="0" y="41"/>
                  </a:lnTo>
                  <a:lnTo>
                    <a:pt x="2" y="48"/>
                  </a:lnTo>
                  <a:lnTo>
                    <a:pt x="3" y="56"/>
                  </a:lnTo>
                  <a:lnTo>
                    <a:pt x="7" y="62"/>
                  </a:lnTo>
                  <a:lnTo>
                    <a:pt x="15" y="70"/>
                  </a:lnTo>
                  <a:lnTo>
                    <a:pt x="21" y="73"/>
                  </a:lnTo>
                  <a:lnTo>
                    <a:pt x="28" y="75"/>
                  </a:lnTo>
                  <a:lnTo>
                    <a:pt x="36" y="77"/>
                  </a:lnTo>
                  <a:lnTo>
                    <a:pt x="40" y="77"/>
                  </a:lnTo>
                  <a:lnTo>
                    <a:pt x="48" y="75"/>
                  </a:lnTo>
                  <a:lnTo>
                    <a:pt x="55" y="73"/>
                  </a:lnTo>
                  <a:lnTo>
                    <a:pt x="61" y="70"/>
                  </a:lnTo>
                  <a:lnTo>
                    <a:pt x="69" y="62"/>
                  </a:lnTo>
                  <a:lnTo>
                    <a:pt x="73" y="56"/>
                  </a:lnTo>
                  <a:lnTo>
                    <a:pt x="75"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8" name="Freeform 259"/>
            <p:cNvSpPr>
              <a:spLocks/>
            </p:cNvSpPr>
            <p:nvPr/>
          </p:nvSpPr>
          <p:spPr bwMode="auto">
            <a:xfrm>
              <a:off x="947142" y="3575994"/>
              <a:ext cx="82296" cy="82296"/>
            </a:xfrm>
            <a:custGeom>
              <a:avLst/>
              <a:gdLst>
                <a:gd name="T0" fmla="*/ 76 w 76"/>
                <a:gd name="T1" fmla="*/ 36 h 76"/>
                <a:gd name="T2" fmla="*/ 74 w 76"/>
                <a:gd name="T3" fmla="*/ 28 h 76"/>
                <a:gd name="T4" fmla="*/ 73 w 76"/>
                <a:gd name="T5" fmla="*/ 21 h 76"/>
                <a:gd name="T6" fmla="*/ 69 w 76"/>
                <a:gd name="T7" fmla="*/ 15 h 76"/>
                <a:gd name="T8" fmla="*/ 61 w 76"/>
                <a:gd name="T9" fmla="*/ 7 h 76"/>
                <a:gd name="T10" fmla="*/ 55 w 76"/>
                <a:gd name="T11" fmla="*/ 3 h 76"/>
                <a:gd name="T12" fmla="*/ 48 w 76"/>
                <a:gd name="T13" fmla="*/ 1 h 76"/>
                <a:gd name="T14" fmla="*/ 40 w 76"/>
                <a:gd name="T15" fmla="*/ 0 h 76"/>
                <a:gd name="T16" fmla="*/ 36 w 76"/>
                <a:gd name="T17" fmla="*/ 0 h 76"/>
                <a:gd name="T18" fmla="*/ 28 w 76"/>
                <a:gd name="T19" fmla="*/ 1 h 76"/>
                <a:gd name="T20" fmla="*/ 21 w 76"/>
                <a:gd name="T21" fmla="*/ 3 h 76"/>
                <a:gd name="T22" fmla="*/ 15 w 76"/>
                <a:gd name="T23" fmla="*/ 7 h 76"/>
                <a:gd name="T24" fmla="*/ 7 w 76"/>
                <a:gd name="T25" fmla="*/ 15 h 76"/>
                <a:gd name="T26" fmla="*/ 3 w 76"/>
                <a:gd name="T27" fmla="*/ 21 h 76"/>
                <a:gd name="T28" fmla="*/ 2 w 76"/>
                <a:gd name="T29" fmla="*/ 28 h 76"/>
                <a:gd name="T30" fmla="*/ 0 w 76"/>
                <a:gd name="T31" fmla="*/ 36 h 76"/>
                <a:gd name="T32" fmla="*/ 0 w 76"/>
                <a:gd name="T33" fmla="*/ 40 h 76"/>
                <a:gd name="T34" fmla="*/ 2 w 76"/>
                <a:gd name="T35" fmla="*/ 48 h 76"/>
                <a:gd name="T36" fmla="*/ 3 w 76"/>
                <a:gd name="T37" fmla="*/ 55 h 76"/>
                <a:gd name="T38" fmla="*/ 7 w 76"/>
                <a:gd name="T39" fmla="*/ 61 h 76"/>
                <a:gd name="T40" fmla="*/ 15 w 76"/>
                <a:gd name="T41" fmla="*/ 69 h 76"/>
                <a:gd name="T42" fmla="*/ 21 w 76"/>
                <a:gd name="T43" fmla="*/ 72 h 76"/>
                <a:gd name="T44" fmla="*/ 28 w 76"/>
                <a:gd name="T45" fmla="*/ 74 h 76"/>
                <a:gd name="T46" fmla="*/ 36 w 76"/>
                <a:gd name="T47" fmla="*/ 76 h 76"/>
                <a:gd name="T48" fmla="*/ 40 w 76"/>
                <a:gd name="T49" fmla="*/ 76 h 76"/>
                <a:gd name="T50" fmla="*/ 48 w 76"/>
                <a:gd name="T51" fmla="*/ 74 h 76"/>
                <a:gd name="T52" fmla="*/ 55 w 76"/>
                <a:gd name="T53" fmla="*/ 72 h 76"/>
                <a:gd name="T54" fmla="*/ 61 w 76"/>
                <a:gd name="T55" fmla="*/ 69 h 76"/>
                <a:gd name="T56" fmla="*/ 69 w 76"/>
                <a:gd name="T57" fmla="*/ 61 h 76"/>
                <a:gd name="T58" fmla="*/ 73 w 76"/>
                <a:gd name="T59" fmla="*/ 55 h 76"/>
                <a:gd name="T60" fmla="*/ 74 w 76"/>
                <a:gd name="T61" fmla="*/ 48 h 76"/>
                <a:gd name="T62" fmla="*/ 76 w 76"/>
                <a:gd name="T63" fmla="*/ 40 h 76"/>
                <a:gd name="T64" fmla="*/ 76 w 76"/>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76" y="36"/>
                  </a:moveTo>
                  <a:lnTo>
                    <a:pt x="74" y="28"/>
                  </a:lnTo>
                  <a:lnTo>
                    <a:pt x="73" y="21"/>
                  </a:lnTo>
                  <a:lnTo>
                    <a:pt x="69" y="15"/>
                  </a:lnTo>
                  <a:lnTo>
                    <a:pt x="61" y="7"/>
                  </a:lnTo>
                  <a:lnTo>
                    <a:pt x="55" y="3"/>
                  </a:lnTo>
                  <a:lnTo>
                    <a:pt x="48" y="1"/>
                  </a:lnTo>
                  <a:lnTo>
                    <a:pt x="40" y="0"/>
                  </a:lnTo>
                  <a:lnTo>
                    <a:pt x="36" y="0"/>
                  </a:lnTo>
                  <a:lnTo>
                    <a:pt x="28" y="1"/>
                  </a:lnTo>
                  <a:lnTo>
                    <a:pt x="21" y="3"/>
                  </a:lnTo>
                  <a:lnTo>
                    <a:pt x="15" y="7"/>
                  </a:lnTo>
                  <a:lnTo>
                    <a:pt x="7" y="15"/>
                  </a:lnTo>
                  <a:lnTo>
                    <a:pt x="3" y="21"/>
                  </a:lnTo>
                  <a:lnTo>
                    <a:pt x="2" y="28"/>
                  </a:lnTo>
                  <a:lnTo>
                    <a:pt x="0" y="36"/>
                  </a:lnTo>
                  <a:lnTo>
                    <a:pt x="0" y="40"/>
                  </a:lnTo>
                  <a:lnTo>
                    <a:pt x="2" y="48"/>
                  </a:lnTo>
                  <a:lnTo>
                    <a:pt x="3" y="55"/>
                  </a:lnTo>
                  <a:lnTo>
                    <a:pt x="7" y="61"/>
                  </a:lnTo>
                  <a:lnTo>
                    <a:pt x="15" y="69"/>
                  </a:lnTo>
                  <a:lnTo>
                    <a:pt x="21" y="72"/>
                  </a:lnTo>
                  <a:lnTo>
                    <a:pt x="28" y="74"/>
                  </a:lnTo>
                  <a:lnTo>
                    <a:pt x="36" y="76"/>
                  </a:lnTo>
                  <a:lnTo>
                    <a:pt x="40" y="76"/>
                  </a:lnTo>
                  <a:lnTo>
                    <a:pt x="48" y="74"/>
                  </a:lnTo>
                  <a:lnTo>
                    <a:pt x="55" y="72"/>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9" name="Freeform 260"/>
            <p:cNvSpPr>
              <a:spLocks/>
            </p:cNvSpPr>
            <p:nvPr/>
          </p:nvSpPr>
          <p:spPr bwMode="auto">
            <a:xfrm>
              <a:off x="994767" y="3542657"/>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0" name="Freeform 261"/>
            <p:cNvSpPr>
              <a:spLocks/>
            </p:cNvSpPr>
            <p:nvPr/>
          </p:nvSpPr>
          <p:spPr bwMode="auto">
            <a:xfrm>
              <a:off x="1039217" y="5041257"/>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5" y="4"/>
                  </a:lnTo>
                  <a:lnTo>
                    <a:pt x="48" y="2"/>
                  </a:lnTo>
                  <a:lnTo>
                    <a:pt x="40" y="0"/>
                  </a:lnTo>
                  <a:lnTo>
                    <a:pt x="36" y="0"/>
                  </a:lnTo>
                  <a:lnTo>
                    <a:pt x="29" y="2"/>
                  </a:lnTo>
                  <a:lnTo>
                    <a:pt x="21" y="4"/>
                  </a:lnTo>
                  <a:lnTo>
                    <a:pt x="15" y="8"/>
                  </a:lnTo>
                  <a:lnTo>
                    <a:pt x="7" y="15"/>
                  </a:lnTo>
                  <a:lnTo>
                    <a:pt x="4" y="21"/>
                  </a:lnTo>
                  <a:lnTo>
                    <a:pt x="2" y="29"/>
                  </a:lnTo>
                  <a:lnTo>
                    <a:pt x="0" y="36"/>
                  </a:lnTo>
                  <a:lnTo>
                    <a:pt x="0" y="40"/>
                  </a:lnTo>
                  <a:lnTo>
                    <a:pt x="2" y="48"/>
                  </a:lnTo>
                  <a:lnTo>
                    <a:pt x="4" y="56"/>
                  </a:lnTo>
                  <a:lnTo>
                    <a:pt x="7" y="61"/>
                  </a:lnTo>
                  <a:lnTo>
                    <a:pt x="15" y="69"/>
                  </a:lnTo>
                  <a:lnTo>
                    <a:pt x="21" y="73"/>
                  </a:lnTo>
                  <a:lnTo>
                    <a:pt x="29" y="75"/>
                  </a:lnTo>
                  <a:lnTo>
                    <a:pt x="36" y="77"/>
                  </a:lnTo>
                  <a:lnTo>
                    <a:pt x="40" y="77"/>
                  </a:lnTo>
                  <a:lnTo>
                    <a:pt x="48" y="75"/>
                  </a:lnTo>
                  <a:lnTo>
                    <a:pt x="55" y="73"/>
                  </a:lnTo>
                  <a:lnTo>
                    <a:pt x="61"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1" name="Freeform 262"/>
            <p:cNvSpPr>
              <a:spLocks/>
            </p:cNvSpPr>
            <p:nvPr/>
          </p:nvSpPr>
          <p:spPr bwMode="auto">
            <a:xfrm>
              <a:off x="1515467" y="4157019"/>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7" y="0"/>
                  </a:lnTo>
                  <a:lnTo>
                    <a:pt x="29" y="2"/>
                  </a:lnTo>
                  <a:lnTo>
                    <a:pt x="21" y="4"/>
                  </a:lnTo>
                  <a:lnTo>
                    <a:pt x="15" y="8"/>
                  </a:lnTo>
                  <a:lnTo>
                    <a:pt x="8" y="16"/>
                  </a:lnTo>
                  <a:lnTo>
                    <a:pt x="4" y="21"/>
                  </a:lnTo>
                  <a:lnTo>
                    <a:pt x="2" y="29"/>
                  </a:lnTo>
                  <a:lnTo>
                    <a:pt x="0" y="37"/>
                  </a:lnTo>
                  <a:lnTo>
                    <a:pt x="0" y="40"/>
                  </a:lnTo>
                  <a:lnTo>
                    <a:pt x="2" y="48"/>
                  </a:lnTo>
                  <a:lnTo>
                    <a:pt x="4" y="56"/>
                  </a:lnTo>
                  <a:lnTo>
                    <a:pt x="8" y="62"/>
                  </a:lnTo>
                  <a:lnTo>
                    <a:pt x="15" y="69"/>
                  </a:lnTo>
                  <a:lnTo>
                    <a:pt x="21" y="73"/>
                  </a:lnTo>
                  <a:lnTo>
                    <a:pt x="29" y="75"/>
                  </a:lnTo>
                  <a:lnTo>
                    <a:pt x="37"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2" name="Freeform 263"/>
            <p:cNvSpPr>
              <a:spLocks/>
            </p:cNvSpPr>
            <p:nvPr/>
          </p:nvSpPr>
          <p:spPr bwMode="auto">
            <a:xfrm>
              <a:off x="-189508" y="4028432"/>
              <a:ext cx="82296" cy="82296"/>
            </a:xfrm>
            <a:custGeom>
              <a:avLst/>
              <a:gdLst>
                <a:gd name="T0" fmla="*/ 76 w 76"/>
                <a:gd name="T1" fmla="*/ 36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2" y="29"/>
                  </a:lnTo>
                  <a:lnTo>
                    <a:pt x="0" y="36"/>
                  </a:lnTo>
                  <a:lnTo>
                    <a:pt x="0" y="40"/>
                  </a:lnTo>
                  <a:lnTo>
                    <a:pt x="2"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5"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3" name="Freeform 264"/>
            <p:cNvSpPr>
              <a:spLocks/>
            </p:cNvSpPr>
            <p:nvPr/>
          </p:nvSpPr>
          <p:spPr bwMode="auto">
            <a:xfrm>
              <a:off x="2375892" y="3960169"/>
              <a:ext cx="82296" cy="82296"/>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1" y="0"/>
                  </a:lnTo>
                  <a:lnTo>
                    <a:pt x="37" y="0"/>
                  </a:lnTo>
                  <a:lnTo>
                    <a:pt x="29" y="2"/>
                  </a:lnTo>
                  <a:lnTo>
                    <a:pt x="21" y="4"/>
                  </a:lnTo>
                  <a:lnTo>
                    <a:pt x="16" y="8"/>
                  </a:lnTo>
                  <a:lnTo>
                    <a:pt x="8" y="16"/>
                  </a:lnTo>
                  <a:lnTo>
                    <a:pt x="4" y="22"/>
                  </a:lnTo>
                  <a:lnTo>
                    <a:pt x="2" y="29"/>
                  </a:lnTo>
                  <a:lnTo>
                    <a:pt x="0" y="37"/>
                  </a:lnTo>
                  <a:lnTo>
                    <a:pt x="0" y="41"/>
                  </a:lnTo>
                  <a:lnTo>
                    <a:pt x="2" y="48"/>
                  </a:lnTo>
                  <a:lnTo>
                    <a:pt x="4" y="56"/>
                  </a:lnTo>
                  <a:lnTo>
                    <a:pt x="8" y="62"/>
                  </a:lnTo>
                  <a:lnTo>
                    <a:pt x="16" y="70"/>
                  </a:lnTo>
                  <a:lnTo>
                    <a:pt x="21" y="73"/>
                  </a:lnTo>
                  <a:lnTo>
                    <a:pt x="29" y="75"/>
                  </a:lnTo>
                  <a:lnTo>
                    <a:pt x="37" y="77"/>
                  </a:lnTo>
                  <a:lnTo>
                    <a:pt x="41" y="77"/>
                  </a:lnTo>
                  <a:lnTo>
                    <a:pt x="48" y="75"/>
                  </a:lnTo>
                  <a:lnTo>
                    <a:pt x="56" y="73"/>
                  </a:lnTo>
                  <a:lnTo>
                    <a:pt x="62"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4" name="Freeform 265"/>
            <p:cNvSpPr>
              <a:spLocks/>
            </p:cNvSpPr>
            <p:nvPr/>
          </p:nvSpPr>
          <p:spPr bwMode="auto">
            <a:xfrm>
              <a:off x="1039217" y="3441057"/>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5 w 77"/>
                <a:gd name="T11" fmla="*/ 3 h 76"/>
                <a:gd name="T12" fmla="*/ 48 w 77"/>
                <a:gd name="T13" fmla="*/ 1 h 76"/>
                <a:gd name="T14" fmla="*/ 40 w 77"/>
                <a:gd name="T15" fmla="*/ 0 h 76"/>
                <a:gd name="T16" fmla="*/ 36 w 77"/>
                <a:gd name="T17" fmla="*/ 0 h 76"/>
                <a:gd name="T18" fmla="*/ 29 w 77"/>
                <a:gd name="T19" fmla="*/ 1 h 76"/>
                <a:gd name="T20" fmla="*/ 21 w 77"/>
                <a:gd name="T21" fmla="*/ 3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2 h 76"/>
                <a:gd name="T44" fmla="*/ 29 w 77"/>
                <a:gd name="T45" fmla="*/ 74 h 76"/>
                <a:gd name="T46" fmla="*/ 36 w 77"/>
                <a:gd name="T47" fmla="*/ 76 h 76"/>
                <a:gd name="T48" fmla="*/ 40 w 77"/>
                <a:gd name="T49" fmla="*/ 76 h 76"/>
                <a:gd name="T50" fmla="*/ 48 w 77"/>
                <a:gd name="T51" fmla="*/ 74 h 76"/>
                <a:gd name="T52" fmla="*/ 55 w 77"/>
                <a:gd name="T53" fmla="*/ 72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5" y="3"/>
                  </a:lnTo>
                  <a:lnTo>
                    <a:pt x="48" y="1"/>
                  </a:lnTo>
                  <a:lnTo>
                    <a:pt x="40" y="0"/>
                  </a:lnTo>
                  <a:lnTo>
                    <a:pt x="36" y="0"/>
                  </a:lnTo>
                  <a:lnTo>
                    <a:pt x="29" y="1"/>
                  </a:lnTo>
                  <a:lnTo>
                    <a:pt x="21" y="3"/>
                  </a:lnTo>
                  <a:lnTo>
                    <a:pt x="15" y="7"/>
                  </a:lnTo>
                  <a:lnTo>
                    <a:pt x="7" y="15"/>
                  </a:lnTo>
                  <a:lnTo>
                    <a:pt x="4" y="21"/>
                  </a:lnTo>
                  <a:lnTo>
                    <a:pt x="2" y="28"/>
                  </a:lnTo>
                  <a:lnTo>
                    <a:pt x="0" y="36"/>
                  </a:lnTo>
                  <a:lnTo>
                    <a:pt x="0" y="40"/>
                  </a:lnTo>
                  <a:lnTo>
                    <a:pt x="2" y="48"/>
                  </a:lnTo>
                  <a:lnTo>
                    <a:pt x="4" y="55"/>
                  </a:lnTo>
                  <a:lnTo>
                    <a:pt x="7" y="61"/>
                  </a:lnTo>
                  <a:lnTo>
                    <a:pt x="15" y="69"/>
                  </a:lnTo>
                  <a:lnTo>
                    <a:pt x="21" y="72"/>
                  </a:lnTo>
                  <a:lnTo>
                    <a:pt x="29" y="74"/>
                  </a:lnTo>
                  <a:lnTo>
                    <a:pt x="36" y="76"/>
                  </a:lnTo>
                  <a:lnTo>
                    <a:pt x="40" y="76"/>
                  </a:lnTo>
                  <a:lnTo>
                    <a:pt x="48" y="74"/>
                  </a:lnTo>
                  <a:lnTo>
                    <a:pt x="55" y="72"/>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5" name="Freeform 266"/>
            <p:cNvSpPr>
              <a:spLocks/>
            </p:cNvSpPr>
            <p:nvPr/>
          </p:nvSpPr>
          <p:spPr bwMode="auto">
            <a:xfrm>
              <a:off x="-159345" y="3758557"/>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0" y="0"/>
                  </a:lnTo>
                  <a:lnTo>
                    <a:pt x="37"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6" name="Freeform 267"/>
            <p:cNvSpPr>
              <a:spLocks/>
            </p:cNvSpPr>
            <p:nvPr/>
          </p:nvSpPr>
          <p:spPr bwMode="auto">
            <a:xfrm>
              <a:off x="-292695" y="3928419"/>
              <a:ext cx="82296" cy="82296"/>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6" y="4"/>
                  </a:lnTo>
                  <a:lnTo>
                    <a:pt x="48" y="2"/>
                  </a:lnTo>
                  <a:lnTo>
                    <a:pt x="40" y="0"/>
                  </a:lnTo>
                  <a:lnTo>
                    <a:pt x="37" y="0"/>
                  </a:lnTo>
                  <a:lnTo>
                    <a:pt x="29" y="2"/>
                  </a:lnTo>
                  <a:lnTo>
                    <a:pt x="21" y="4"/>
                  </a:lnTo>
                  <a:lnTo>
                    <a:pt x="15" y="8"/>
                  </a:lnTo>
                  <a:lnTo>
                    <a:pt x="8" y="15"/>
                  </a:lnTo>
                  <a:lnTo>
                    <a:pt x="4" y="21"/>
                  </a:lnTo>
                  <a:lnTo>
                    <a:pt x="2" y="29"/>
                  </a:lnTo>
                  <a:lnTo>
                    <a:pt x="0" y="37"/>
                  </a:lnTo>
                  <a:lnTo>
                    <a:pt x="0" y="40"/>
                  </a:lnTo>
                  <a:lnTo>
                    <a:pt x="2" y="48"/>
                  </a:lnTo>
                  <a:lnTo>
                    <a:pt x="4" y="56"/>
                  </a:lnTo>
                  <a:lnTo>
                    <a:pt x="8" y="62"/>
                  </a:lnTo>
                  <a:lnTo>
                    <a:pt x="15" y="69"/>
                  </a:lnTo>
                  <a:lnTo>
                    <a:pt x="21" y="73"/>
                  </a:lnTo>
                  <a:lnTo>
                    <a:pt x="29" y="75"/>
                  </a:lnTo>
                  <a:lnTo>
                    <a:pt x="37"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7" name="Freeform 268"/>
            <p:cNvSpPr>
              <a:spLocks/>
            </p:cNvSpPr>
            <p:nvPr/>
          </p:nvSpPr>
          <p:spPr bwMode="auto">
            <a:xfrm>
              <a:off x="1812330" y="4164957"/>
              <a:ext cx="82296" cy="82296"/>
            </a:xfrm>
            <a:custGeom>
              <a:avLst/>
              <a:gdLst>
                <a:gd name="T0" fmla="*/ 76 w 76"/>
                <a:gd name="T1" fmla="*/ 36 h 76"/>
                <a:gd name="T2" fmla="*/ 74 w 76"/>
                <a:gd name="T3" fmla="*/ 28 h 76"/>
                <a:gd name="T4" fmla="*/ 73 w 76"/>
                <a:gd name="T5" fmla="*/ 21 h 76"/>
                <a:gd name="T6" fmla="*/ 69 w 76"/>
                <a:gd name="T7" fmla="*/ 15 h 76"/>
                <a:gd name="T8" fmla="*/ 61 w 76"/>
                <a:gd name="T9" fmla="*/ 7 h 76"/>
                <a:gd name="T10" fmla="*/ 55 w 76"/>
                <a:gd name="T11" fmla="*/ 4 h 76"/>
                <a:gd name="T12" fmla="*/ 48 w 76"/>
                <a:gd name="T13" fmla="*/ 2 h 76"/>
                <a:gd name="T14" fmla="*/ 40 w 76"/>
                <a:gd name="T15" fmla="*/ 0 h 76"/>
                <a:gd name="T16" fmla="*/ 36 w 76"/>
                <a:gd name="T17" fmla="*/ 0 h 76"/>
                <a:gd name="T18" fmla="*/ 28 w 76"/>
                <a:gd name="T19" fmla="*/ 2 h 76"/>
                <a:gd name="T20" fmla="*/ 21 w 76"/>
                <a:gd name="T21" fmla="*/ 4 h 76"/>
                <a:gd name="T22" fmla="*/ 15 w 76"/>
                <a:gd name="T23" fmla="*/ 7 h 76"/>
                <a:gd name="T24" fmla="*/ 7 w 76"/>
                <a:gd name="T25" fmla="*/ 15 h 76"/>
                <a:gd name="T26" fmla="*/ 3 w 76"/>
                <a:gd name="T27" fmla="*/ 21 h 76"/>
                <a:gd name="T28" fmla="*/ 1 w 76"/>
                <a:gd name="T29" fmla="*/ 28 h 76"/>
                <a:gd name="T30" fmla="*/ 0 w 76"/>
                <a:gd name="T31" fmla="*/ 36 h 76"/>
                <a:gd name="T32" fmla="*/ 0 w 76"/>
                <a:gd name="T33" fmla="*/ 40 h 76"/>
                <a:gd name="T34" fmla="*/ 1 w 76"/>
                <a:gd name="T35" fmla="*/ 48 h 76"/>
                <a:gd name="T36" fmla="*/ 3 w 76"/>
                <a:gd name="T37" fmla="*/ 55 h 76"/>
                <a:gd name="T38" fmla="*/ 7 w 76"/>
                <a:gd name="T39" fmla="*/ 61 h 76"/>
                <a:gd name="T40" fmla="*/ 15 w 76"/>
                <a:gd name="T41" fmla="*/ 69 h 76"/>
                <a:gd name="T42" fmla="*/ 21 w 76"/>
                <a:gd name="T43" fmla="*/ 73 h 76"/>
                <a:gd name="T44" fmla="*/ 28 w 76"/>
                <a:gd name="T45" fmla="*/ 75 h 76"/>
                <a:gd name="T46" fmla="*/ 36 w 76"/>
                <a:gd name="T47" fmla="*/ 76 h 76"/>
                <a:gd name="T48" fmla="*/ 40 w 76"/>
                <a:gd name="T49" fmla="*/ 76 h 76"/>
                <a:gd name="T50" fmla="*/ 48 w 76"/>
                <a:gd name="T51" fmla="*/ 75 h 76"/>
                <a:gd name="T52" fmla="*/ 55 w 76"/>
                <a:gd name="T53" fmla="*/ 73 h 76"/>
                <a:gd name="T54" fmla="*/ 61 w 76"/>
                <a:gd name="T55" fmla="*/ 69 h 76"/>
                <a:gd name="T56" fmla="*/ 69 w 76"/>
                <a:gd name="T57" fmla="*/ 61 h 76"/>
                <a:gd name="T58" fmla="*/ 73 w 76"/>
                <a:gd name="T59" fmla="*/ 55 h 76"/>
                <a:gd name="T60" fmla="*/ 74 w 76"/>
                <a:gd name="T61" fmla="*/ 48 h 76"/>
                <a:gd name="T62" fmla="*/ 76 w 76"/>
                <a:gd name="T63" fmla="*/ 40 h 76"/>
                <a:gd name="T64" fmla="*/ 76 w 76"/>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76" y="36"/>
                  </a:moveTo>
                  <a:lnTo>
                    <a:pt x="74" y="28"/>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1" y="28"/>
                  </a:lnTo>
                  <a:lnTo>
                    <a:pt x="0" y="36"/>
                  </a:lnTo>
                  <a:lnTo>
                    <a:pt x="0" y="40"/>
                  </a:lnTo>
                  <a:lnTo>
                    <a:pt x="1" y="48"/>
                  </a:lnTo>
                  <a:lnTo>
                    <a:pt x="3" y="55"/>
                  </a:lnTo>
                  <a:lnTo>
                    <a:pt x="7" y="61"/>
                  </a:lnTo>
                  <a:lnTo>
                    <a:pt x="15" y="69"/>
                  </a:lnTo>
                  <a:lnTo>
                    <a:pt x="21" y="73"/>
                  </a:lnTo>
                  <a:lnTo>
                    <a:pt x="28" y="75"/>
                  </a:lnTo>
                  <a:lnTo>
                    <a:pt x="36" y="76"/>
                  </a:lnTo>
                  <a:lnTo>
                    <a:pt x="40" y="76"/>
                  </a:lnTo>
                  <a:lnTo>
                    <a:pt x="48" y="75"/>
                  </a:lnTo>
                  <a:lnTo>
                    <a:pt x="55" y="73"/>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8" name="Freeform 269"/>
            <p:cNvSpPr>
              <a:spLocks/>
            </p:cNvSpPr>
            <p:nvPr/>
          </p:nvSpPr>
          <p:spPr bwMode="auto">
            <a:xfrm>
              <a:off x="905867" y="5125394"/>
              <a:ext cx="82296" cy="82296"/>
            </a:xfrm>
            <a:custGeom>
              <a:avLst/>
              <a:gdLst>
                <a:gd name="T0" fmla="*/ 77 w 77"/>
                <a:gd name="T1" fmla="*/ 37 h 77"/>
                <a:gd name="T2" fmla="*/ 75 w 77"/>
                <a:gd name="T3" fmla="*/ 29 h 77"/>
                <a:gd name="T4" fmla="*/ 73 w 77"/>
                <a:gd name="T5" fmla="*/ 22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70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1" y="8"/>
                  </a:lnTo>
                  <a:lnTo>
                    <a:pt x="55" y="4"/>
                  </a:lnTo>
                  <a:lnTo>
                    <a:pt x="48" y="2"/>
                  </a:lnTo>
                  <a:lnTo>
                    <a:pt x="40" y="0"/>
                  </a:lnTo>
                  <a:lnTo>
                    <a:pt x="36" y="0"/>
                  </a:lnTo>
                  <a:lnTo>
                    <a:pt x="29" y="2"/>
                  </a:lnTo>
                  <a:lnTo>
                    <a:pt x="21" y="4"/>
                  </a:lnTo>
                  <a:lnTo>
                    <a:pt x="15" y="8"/>
                  </a:lnTo>
                  <a:lnTo>
                    <a:pt x="7" y="16"/>
                  </a:lnTo>
                  <a:lnTo>
                    <a:pt x="4" y="22"/>
                  </a:lnTo>
                  <a:lnTo>
                    <a:pt x="2" y="29"/>
                  </a:lnTo>
                  <a:lnTo>
                    <a:pt x="0" y="37"/>
                  </a:lnTo>
                  <a:lnTo>
                    <a:pt x="0" y="41"/>
                  </a:lnTo>
                  <a:lnTo>
                    <a:pt x="2" y="48"/>
                  </a:lnTo>
                  <a:lnTo>
                    <a:pt x="4" y="56"/>
                  </a:lnTo>
                  <a:lnTo>
                    <a:pt x="7" y="62"/>
                  </a:lnTo>
                  <a:lnTo>
                    <a:pt x="15" y="70"/>
                  </a:lnTo>
                  <a:lnTo>
                    <a:pt x="21" y="73"/>
                  </a:lnTo>
                  <a:lnTo>
                    <a:pt x="29" y="75"/>
                  </a:lnTo>
                  <a:lnTo>
                    <a:pt x="36" y="77"/>
                  </a:lnTo>
                  <a:lnTo>
                    <a:pt x="40" y="77"/>
                  </a:lnTo>
                  <a:lnTo>
                    <a:pt x="48" y="75"/>
                  </a:lnTo>
                  <a:lnTo>
                    <a:pt x="55" y="73"/>
                  </a:lnTo>
                  <a:lnTo>
                    <a:pt x="61"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9" name="Freeform 270"/>
            <p:cNvSpPr>
              <a:spLocks/>
            </p:cNvSpPr>
            <p:nvPr/>
          </p:nvSpPr>
          <p:spPr bwMode="auto">
            <a:xfrm>
              <a:off x="920155" y="5157144"/>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0" name="Freeform 271"/>
            <p:cNvSpPr>
              <a:spLocks/>
            </p:cNvSpPr>
            <p:nvPr/>
          </p:nvSpPr>
          <p:spPr bwMode="auto">
            <a:xfrm>
              <a:off x="864592" y="3553769"/>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2"/>
                  </a:lnTo>
                  <a:lnTo>
                    <a:pt x="40" y="0"/>
                  </a:lnTo>
                  <a:lnTo>
                    <a:pt x="36" y="0"/>
                  </a:lnTo>
                  <a:lnTo>
                    <a:pt x="29" y="2"/>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1" name="Freeform 272"/>
            <p:cNvSpPr>
              <a:spLocks/>
            </p:cNvSpPr>
            <p:nvPr/>
          </p:nvSpPr>
          <p:spPr bwMode="auto">
            <a:xfrm>
              <a:off x="1050330" y="3452169"/>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2" name="Freeform 273"/>
            <p:cNvSpPr>
              <a:spLocks/>
            </p:cNvSpPr>
            <p:nvPr/>
          </p:nvSpPr>
          <p:spPr bwMode="auto">
            <a:xfrm>
              <a:off x="228005" y="3812532"/>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0"/>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3" name="Freeform 274"/>
            <p:cNvSpPr>
              <a:spLocks/>
            </p:cNvSpPr>
            <p:nvPr/>
          </p:nvSpPr>
          <p:spPr bwMode="auto">
            <a:xfrm>
              <a:off x="99417" y="3709344"/>
              <a:ext cx="82296" cy="82296"/>
            </a:xfrm>
            <a:custGeom>
              <a:avLst/>
              <a:gdLst>
                <a:gd name="T0" fmla="*/ 76 w 76"/>
                <a:gd name="T1" fmla="*/ 37 h 77"/>
                <a:gd name="T2" fmla="*/ 75 w 76"/>
                <a:gd name="T3" fmla="*/ 29 h 77"/>
                <a:gd name="T4" fmla="*/ 73 w 76"/>
                <a:gd name="T5" fmla="*/ 22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2 h 77"/>
                <a:gd name="T28" fmla="*/ 2 w 76"/>
                <a:gd name="T29" fmla="*/ 29 h 77"/>
                <a:gd name="T30" fmla="*/ 0 w 76"/>
                <a:gd name="T31" fmla="*/ 37 h 77"/>
                <a:gd name="T32" fmla="*/ 0 w 76"/>
                <a:gd name="T33" fmla="*/ 41 h 77"/>
                <a:gd name="T34" fmla="*/ 2 w 76"/>
                <a:gd name="T35" fmla="*/ 49 h 77"/>
                <a:gd name="T36" fmla="*/ 3 w 76"/>
                <a:gd name="T37" fmla="*/ 56 h 77"/>
                <a:gd name="T38" fmla="*/ 7 w 76"/>
                <a:gd name="T39" fmla="*/ 62 h 77"/>
                <a:gd name="T40" fmla="*/ 15 w 76"/>
                <a:gd name="T41" fmla="*/ 70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70 h 77"/>
                <a:gd name="T56" fmla="*/ 69 w 76"/>
                <a:gd name="T57" fmla="*/ 62 h 77"/>
                <a:gd name="T58" fmla="*/ 73 w 76"/>
                <a:gd name="T59" fmla="*/ 56 h 77"/>
                <a:gd name="T60" fmla="*/ 75 w 76"/>
                <a:gd name="T61" fmla="*/ 49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2"/>
                  </a:lnTo>
                  <a:lnTo>
                    <a:pt x="69" y="16"/>
                  </a:lnTo>
                  <a:lnTo>
                    <a:pt x="61" y="8"/>
                  </a:lnTo>
                  <a:lnTo>
                    <a:pt x="55" y="4"/>
                  </a:lnTo>
                  <a:lnTo>
                    <a:pt x="48" y="2"/>
                  </a:lnTo>
                  <a:lnTo>
                    <a:pt x="40" y="0"/>
                  </a:lnTo>
                  <a:lnTo>
                    <a:pt x="36" y="0"/>
                  </a:lnTo>
                  <a:lnTo>
                    <a:pt x="28" y="2"/>
                  </a:lnTo>
                  <a:lnTo>
                    <a:pt x="21" y="4"/>
                  </a:lnTo>
                  <a:lnTo>
                    <a:pt x="15" y="8"/>
                  </a:lnTo>
                  <a:lnTo>
                    <a:pt x="7" y="16"/>
                  </a:lnTo>
                  <a:lnTo>
                    <a:pt x="3" y="22"/>
                  </a:lnTo>
                  <a:lnTo>
                    <a:pt x="2" y="29"/>
                  </a:lnTo>
                  <a:lnTo>
                    <a:pt x="0" y="37"/>
                  </a:lnTo>
                  <a:lnTo>
                    <a:pt x="0" y="41"/>
                  </a:lnTo>
                  <a:lnTo>
                    <a:pt x="2" y="49"/>
                  </a:lnTo>
                  <a:lnTo>
                    <a:pt x="3" y="56"/>
                  </a:lnTo>
                  <a:lnTo>
                    <a:pt x="7" y="62"/>
                  </a:lnTo>
                  <a:lnTo>
                    <a:pt x="15" y="70"/>
                  </a:lnTo>
                  <a:lnTo>
                    <a:pt x="21" y="73"/>
                  </a:lnTo>
                  <a:lnTo>
                    <a:pt x="28" y="75"/>
                  </a:lnTo>
                  <a:lnTo>
                    <a:pt x="36" y="77"/>
                  </a:lnTo>
                  <a:lnTo>
                    <a:pt x="40" y="77"/>
                  </a:lnTo>
                  <a:lnTo>
                    <a:pt x="48" y="75"/>
                  </a:lnTo>
                  <a:lnTo>
                    <a:pt x="55" y="73"/>
                  </a:lnTo>
                  <a:lnTo>
                    <a:pt x="61" y="70"/>
                  </a:lnTo>
                  <a:lnTo>
                    <a:pt x="69" y="62"/>
                  </a:lnTo>
                  <a:lnTo>
                    <a:pt x="73" y="56"/>
                  </a:lnTo>
                  <a:lnTo>
                    <a:pt x="75" y="49"/>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4" name="Freeform 275"/>
            <p:cNvSpPr>
              <a:spLocks/>
            </p:cNvSpPr>
            <p:nvPr/>
          </p:nvSpPr>
          <p:spPr bwMode="auto">
            <a:xfrm>
              <a:off x="391517" y="3650607"/>
              <a:ext cx="82296" cy="82296"/>
            </a:xfrm>
            <a:custGeom>
              <a:avLst/>
              <a:gdLst>
                <a:gd name="T0" fmla="*/ 77 w 77"/>
                <a:gd name="T1" fmla="*/ 36 h 76"/>
                <a:gd name="T2" fmla="*/ 75 w 77"/>
                <a:gd name="T3" fmla="*/ 28 h 76"/>
                <a:gd name="T4" fmla="*/ 73 w 77"/>
                <a:gd name="T5" fmla="*/ 21 h 76"/>
                <a:gd name="T6" fmla="*/ 70 w 77"/>
                <a:gd name="T7" fmla="*/ 15 h 76"/>
                <a:gd name="T8" fmla="*/ 62 w 77"/>
                <a:gd name="T9" fmla="*/ 7 h 76"/>
                <a:gd name="T10" fmla="*/ 56 w 77"/>
                <a:gd name="T11" fmla="*/ 3 h 76"/>
                <a:gd name="T12" fmla="*/ 48 w 77"/>
                <a:gd name="T13" fmla="*/ 2 h 76"/>
                <a:gd name="T14" fmla="*/ 41 w 77"/>
                <a:gd name="T15" fmla="*/ 0 h 76"/>
                <a:gd name="T16" fmla="*/ 37 w 77"/>
                <a:gd name="T17" fmla="*/ 0 h 76"/>
                <a:gd name="T18" fmla="*/ 29 w 77"/>
                <a:gd name="T19" fmla="*/ 2 h 76"/>
                <a:gd name="T20" fmla="*/ 22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2 w 77"/>
                <a:gd name="T43" fmla="*/ 73 h 76"/>
                <a:gd name="T44" fmla="*/ 29 w 77"/>
                <a:gd name="T45" fmla="*/ 74 h 76"/>
                <a:gd name="T46" fmla="*/ 37 w 77"/>
                <a:gd name="T47" fmla="*/ 76 h 76"/>
                <a:gd name="T48" fmla="*/ 41 w 77"/>
                <a:gd name="T49" fmla="*/ 76 h 76"/>
                <a:gd name="T50" fmla="*/ 48 w 77"/>
                <a:gd name="T51" fmla="*/ 74 h 76"/>
                <a:gd name="T52" fmla="*/ 56 w 77"/>
                <a:gd name="T53" fmla="*/ 73 h 76"/>
                <a:gd name="T54" fmla="*/ 62 w 77"/>
                <a:gd name="T55" fmla="*/ 69 h 76"/>
                <a:gd name="T56" fmla="*/ 70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70" y="15"/>
                  </a:lnTo>
                  <a:lnTo>
                    <a:pt x="62" y="7"/>
                  </a:lnTo>
                  <a:lnTo>
                    <a:pt x="56" y="3"/>
                  </a:lnTo>
                  <a:lnTo>
                    <a:pt x="48" y="2"/>
                  </a:lnTo>
                  <a:lnTo>
                    <a:pt x="41" y="0"/>
                  </a:lnTo>
                  <a:lnTo>
                    <a:pt x="37" y="0"/>
                  </a:lnTo>
                  <a:lnTo>
                    <a:pt x="29" y="2"/>
                  </a:lnTo>
                  <a:lnTo>
                    <a:pt x="22" y="3"/>
                  </a:lnTo>
                  <a:lnTo>
                    <a:pt x="16" y="7"/>
                  </a:lnTo>
                  <a:lnTo>
                    <a:pt x="8" y="15"/>
                  </a:lnTo>
                  <a:lnTo>
                    <a:pt x="4" y="21"/>
                  </a:lnTo>
                  <a:lnTo>
                    <a:pt x="2" y="28"/>
                  </a:lnTo>
                  <a:lnTo>
                    <a:pt x="0" y="36"/>
                  </a:lnTo>
                  <a:lnTo>
                    <a:pt x="0" y="40"/>
                  </a:lnTo>
                  <a:lnTo>
                    <a:pt x="2" y="48"/>
                  </a:lnTo>
                  <a:lnTo>
                    <a:pt x="4" y="55"/>
                  </a:lnTo>
                  <a:lnTo>
                    <a:pt x="8" y="61"/>
                  </a:lnTo>
                  <a:lnTo>
                    <a:pt x="16" y="69"/>
                  </a:lnTo>
                  <a:lnTo>
                    <a:pt x="22" y="73"/>
                  </a:lnTo>
                  <a:lnTo>
                    <a:pt x="29" y="74"/>
                  </a:lnTo>
                  <a:lnTo>
                    <a:pt x="37" y="76"/>
                  </a:lnTo>
                  <a:lnTo>
                    <a:pt x="41" y="76"/>
                  </a:lnTo>
                  <a:lnTo>
                    <a:pt x="48" y="74"/>
                  </a:lnTo>
                  <a:lnTo>
                    <a:pt x="56" y="73"/>
                  </a:lnTo>
                  <a:lnTo>
                    <a:pt x="62" y="69"/>
                  </a:lnTo>
                  <a:lnTo>
                    <a:pt x="70"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5" name="Freeform 276"/>
            <p:cNvSpPr>
              <a:spLocks/>
            </p:cNvSpPr>
            <p:nvPr/>
          </p:nvSpPr>
          <p:spPr bwMode="auto">
            <a:xfrm>
              <a:off x="-132358" y="3953819"/>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5" y="4"/>
                  </a:lnTo>
                  <a:lnTo>
                    <a:pt x="48" y="2"/>
                  </a:lnTo>
                  <a:lnTo>
                    <a:pt x="40" y="0"/>
                  </a:lnTo>
                  <a:lnTo>
                    <a:pt x="36" y="0"/>
                  </a:lnTo>
                  <a:lnTo>
                    <a:pt x="29" y="2"/>
                  </a:lnTo>
                  <a:lnTo>
                    <a:pt x="21" y="4"/>
                  </a:lnTo>
                  <a:lnTo>
                    <a:pt x="15" y="7"/>
                  </a:lnTo>
                  <a:lnTo>
                    <a:pt x="7" y="15"/>
                  </a:lnTo>
                  <a:lnTo>
                    <a:pt x="4" y="21"/>
                  </a:lnTo>
                  <a:lnTo>
                    <a:pt x="2" y="29"/>
                  </a:lnTo>
                  <a:lnTo>
                    <a:pt x="0" y="36"/>
                  </a:lnTo>
                  <a:lnTo>
                    <a:pt x="0" y="40"/>
                  </a:lnTo>
                  <a:lnTo>
                    <a:pt x="2" y="48"/>
                  </a:lnTo>
                  <a:lnTo>
                    <a:pt x="4" y="55"/>
                  </a:lnTo>
                  <a:lnTo>
                    <a:pt x="7" y="61"/>
                  </a:lnTo>
                  <a:lnTo>
                    <a:pt x="15" y="69"/>
                  </a:lnTo>
                  <a:lnTo>
                    <a:pt x="21" y="73"/>
                  </a:lnTo>
                  <a:lnTo>
                    <a:pt x="29" y="75"/>
                  </a:lnTo>
                  <a:lnTo>
                    <a:pt x="36" y="77"/>
                  </a:lnTo>
                  <a:lnTo>
                    <a:pt x="40" y="77"/>
                  </a:lnTo>
                  <a:lnTo>
                    <a:pt x="48" y="75"/>
                  </a:lnTo>
                  <a:lnTo>
                    <a:pt x="55"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6" name="Freeform 277"/>
            <p:cNvSpPr>
              <a:spLocks/>
            </p:cNvSpPr>
            <p:nvPr/>
          </p:nvSpPr>
          <p:spPr bwMode="auto">
            <a:xfrm>
              <a:off x="1001117" y="4012557"/>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5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5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5" y="3"/>
                  </a:lnTo>
                  <a:lnTo>
                    <a:pt x="48" y="2"/>
                  </a:lnTo>
                  <a:lnTo>
                    <a:pt x="40" y="0"/>
                  </a:lnTo>
                  <a:lnTo>
                    <a:pt x="36" y="0"/>
                  </a:lnTo>
                  <a:lnTo>
                    <a:pt x="29" y="2"/>
                  </a:lnTo>
                  <a:lnTo>
                    <a:pt x="21" y="3"/>
                  </a:lnTo>
                  <a:lnTo>
                    <a:pt x="15" y="7"/>
                  </a:lnTo>
                  <a:lnTo>
                    <a:pt x="7" y="15"/>
                  </a:lnTo>
                  <a:lnTo>
                    <a:pt x="4" y="21"/>
                  </a:lnTo>
                  <a:lnTo>
                    <a:pt x="2" y="28"/>
                  </a:lnTo>
                  <a:lnTo>
                    <a:pt x="0" y="36"/>
                  </a:lnTo>
                  <a:lnTo>
                    <a:pt x="0" y="40"/>
                  </a:lnTo>
                  <a:lnTo>
                    <a:pt x="2" y="48"/>
                  </a:lnTo>
                  <a:lnTo>
                    <a:pt x="4" y="55"/>
                  </a:lnTo>
                  <a:lnTo>
                    <a:pt x="7" y="61"/>
                  </a:lnTo>
                  <a:lnTo>
                    <a:pt x="15" y="69"/>
                  </a:lnTo>
                  <a:lnTo>
                    <a:pt x="21" y="73"/>
                  </a:lnTo>
                  <a:lnTo>
                    <a:pt x="29" y="75"/>
                  </a:lnTo>
                  <a:lnTo>
                    <a:pt x="36" y="76"/>
                  </a:lnTo>
                  <a:lnTo>
                    <a:pt x="40" y="76"/>
                  </a:lnTo>
                  <a:lnTo>
                    <a:pt x="48" y="75"/>
                  </a:lnTo>
                  <a:lnTo>
                    <a:pt x="55"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7" name="Freeform 278"/>
            <p:cNvSpPr>
              <a:spLocks/>
            </p:cNvSpPr>
            <p:nvPr/>
          </p:nvSpPr>
          <p:spPr bwMode="auto">
            <a:xfrm>
              <a:off x="2345730" y="3993507"/>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4 h 76"/>
                <a:gd name="T12" fmla="*/ 48 w 77"/>
                <a:gd name="T13" fmla="*/ 2 h 76"/>
                <a:gd name="T14" fmla="*/ 40 w 77"/>
                <a:gd name="T15" fmla="*/ 0 h 76"/>
                <a:gd name="T16" fmla="*/ 36 w 77"/>
                <a:gd name="T17" fmla="*/ 0 h 76"/>
                <a:gd name="T18" fmla="*/ 29 w 77"/>
                <a:gd name="T19" fmla="*/ 2 h 76"/>
                <a:gd name="T20" fmla="*/ 21 w 77"/>
                <a:gd name="T21" fmla="*/ 4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4"/>
                  </a:lnTo>
                  <a:lnTo>
                    <a:pt x="48" y="2"/>
                  </a:lnTo>
                  <a:lnTo>
                    <a:pt x="40" y="0"/>
                  </a:lnTo>
                  <a:lnTo>
                    <a:pt x="36" y="0"/>
                  </a:lnTo>
                  <a:lnTo>
                    <a:pt x="29" y="2"/>
                  </a:lnTo>
                  <a:lnTo>
                    <a:pt x="21" y="4"/>
                  </a:lnTo>
                  <a:lnTo>
                    <a:pt x="15" y="7"/>
                  </a:lnTo>
                  <a:lnTo>
                    <a:pt x="7" y="15"/>
                  </a:lnTo>
                  <a:lnTo>
                    <a:pt x="4" y="21"/>
                  </a:lnTo>
                  <a:lnTo>
                    <a:pt x="2" y="28"/>
                  </a:lnTo>
                  <a:lnTo>
                    <a:pt x="0" y="36"/>
                  </a:lnTo>
                  <a:lnTo>
                    <a:pt x="0" y="40"/>
                  </a:lnTo>
                  <a:lnTo>
                    <a:pt x="2" y="48"/>
                  </a:lnTo>
                  <a:lnTo>
                    <a:pt x="4" y="55"/>
                  </a:lnTo>
                  <a:lnTo>
                    <a:pt x="7"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8" name="Freeform 279"/>
            <p:cNvSpPr>
              <a:spLocks/>
            </p:cNvSpPr>
            <p:nvPr/>
          </p:nvSpPr>
          <p:spPr bwMode="auto">
            <a:xfrm>
              <a:off x="1024930" y="4353869"/>
              <a:ext cx="82296" cy="82296"/>
            </a:xfrm>
            <a:custGeom>
              <a:avLst/>
              <a:gdLst>
                <a:gd name="T0" fmla="*/ 76 w 76"/>
                <a:gd name="T1" fmla="*/ 36 h 77"/>
                <a:gd name="T2" fmla="*/ 74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1 w 76"/>
                <a:gd name="T29" fmla="*/ 29 h 77"/>
                <a:gd name="T30" fmla="*/ 0 w 76"/>
                <a:gd name="T31" fmla="*/ 36 h 77"/>
                <a:gd name="T32" fmla="*/ 0 w 76"/>
                <a:gd name="T33" fmla="*/ 40 h 77"/>
                <a:gd name="T34" fmla="*/ 1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5 h 77"/>
                <a:gd name="T60" fmla="*/ 74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4"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1" y="29"/>
                  </a:lnTo>
                  <a:lnTo>
                    <a:pt x="0" y="36"/>
                  </a:lnTo>
                  <a:lnTo>
                    <a:pt x="0" y="40"/>
                  </a:lnTo>
                  <a:lnTo>
                    <a:pt x="1"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9" name="Freeform 280"/>
            <p:cNvSpPr>
              <a:spLocks/>
            </p:cNvSpPr>
            <p:nvPr/>
          </p:nvSpPr>
          <p:spPr bwMode="auto">
            <a:xfrm>
              <a:off x="1120180" y="4950769"/>
              <a:ext cx="82296" cy="82296"/>
            </a:xfrm>
            <a:custGeom>
              <a:avLst/>
              <a:gdLst>
                <a:gd name="T0" fmla="*/ 76 w 76"/>
                <a:gd name="T1" fmla="*/ 36 h 76"/>
                <a:gd name="T2" fmla="*/ 74 w 76"/>
                <a:gd name="T3" fmla="*/ 28 h 76"/>
                <a:gd name="T4" fmla="*/ 73 w 76"/>
                <a:gd name="T5" fmla="*/ 21 h 76"/>
                <a:gd name="T6" fmla="*/ 69 w 76"/>
                <a:gd name="T7" fmla="*/ 15 h 76"/>
                <a:gd name="T8" fmla="*/ 61 w 76"/>
                <a:gd name="T9" fmla="*/ 7 h 76"/>
                <a:gd name="T10" fmla="*/ 55 w 76"/>
                <a:gd name="T11" fmla="*/ 3 h 76"/>
                <a:gd name="T12" fmla="*/ 48 w 76"/>
                <a:gd name="T13" fmla="*/ 2 h 76"/>
                <a:gd name="T14" fmla="*/ 40 w 76"/>
                <a:gd name="T15" fmla="*/ 0 h 76"/>
                <a:gd name="T16" fmla="*/ 36 w 76"/>
                <a:gd name="T17" fmla="*/ 0 h 76"/>
                <a:gd name="T18" fmla="*/ 28 w 76"/>
                <a:gd name="T19" fmla="*/ 2 h 76"/>
                <a:gd name="T20" fmla="*/ 21 w 76"/>
                <a:gd name="T21" fmla="*/ 3 h 76"/>
                <a:gd name="T22" fmla="*/ 15 w 76"/>
                <a:gd name="T23" fmla="*/ 7 h 76"/>
                <a:gd name="T24" fmla="*/ 7 w 76"/>
                <a:gd name="T25" fmla="*/ 15 h 76"/>
                <a:gd name="T26" fmla="*/ 3 w 76"/>
                <a:gd name="T27" fmla="*/ 21 h 76"/>
                <a:gd name="T28" fmla="*/ 1 w 76"/>
                <a:gd name="T29" fmla="*/ 28 h 76"/>
                <a:gd name="T30" fmla="*/ 0 w 76"/>
                <a:gd name="T31" fmla="*/ 36 h 76"/>
                <a:gd name="T32" fmla="*/ 0 w 76"/>
                <a:gd name="T33" fmla="*/ 40 h 76"/>
                <a:gd name="T34" fmla="*/ 1 w 76"/>
                <a:gd name="T35" fmla="*/ 48 h 76"/>
                <a:gd name="T36" fmla="*/ 3 w 76"/>
                <a:gd name="T37" fmla="*/ 55 h 76"/>
                <a:gd name="T38" fmla="*/ 7 w 76"/>
                <a:gd name="T39" fmla="*/ 61 h 76"/>
                <a:gd name="T40" fmla="*/ 15 w 76"/>
                <a:gd name="T41" fmla="*/ 69 h 76"/>
                <a:gd name="T42" fmla="*/ 21 w 76"/>
                <a:gd name="T43" fmla="*/ 73 h 76"/>
                <a:gd name="T44" fmla="*/ 28 w 76"/>
                <a:gd name="T45" fmla="*/ 75 h 76"/>
                <a:gd name="T46" fmla="*/ 36 w 76"/>
                <a:gd name="T47" fmla="*/ 76 h 76"/>
                <a:gd name="T48" fmla="*/ 40 w 76"/>
                <a:gd name="T49" fmla="*/ 76 h 76"/>
                <a:gd name="T50" fmla="*/ 48 w 76"/>
                <a:gd name="T51" fmla="*/ 75 h 76"/>
                <a:gd name="T52" fmla="*/ 55 w 76"/>
                <a:gd name="T53" fmla="*/ 73 h 76"/>
                <a:gd name="T54" fmla="*/ 61 w 76"/>
                <a:gd name="T55" fmla="*/ 69 h 76"/>
                <a:gd name="T56" fmla="*/ 69 w 76"/>
                <a:gd name="T57" fmla="*/ 61 h 76"/>
                <a:gd name="T58" fmla="*/ 73 w 76"/>
                <a:gd name="T59" fmla="*/ 55 h 76"/>
                <a:gd name="T60" fmla="*/ 74 w 76"/>
                <a:gd name="T61" fmla="*/ 48 h 76"/>
                <a:gd name="T62" fmla="*/ 76 w 76"/>
                <a:gd name="T63" fmla="*/ 40 h 76"/>
                <a:gd name="T64" fmla="*/ 76 w 76"/>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76" y="36"/>
                  </a:moveTo>
                  <a:lnTo>
                    <a:pt x="74" y="28"/>
                  </a:lnTo>
                  <a:lnTo>
                    <a:pt x="73" y="21"/>
                  </a:lnTo>
                  <a:lnTo>
                    <a:pt x="69" y="15"/>
                  </a:lnTo>
                  <a:lnTo>
                    <a:pt x="61" y="7"/>
                  </a:lnTo>
                  <a:lnTo>
                    <a:pt x="55" y="3"/>
                  </a:lnTo>
                  <a:lnTo>
                    <a:pt x="48" y="2"/>
                  </a:lnTo>
                  <a:lnTo>
                    <a:pt x="40" y="0"/>
                  </a:lnTo>
                  <a:lnTo>
                    <a:pt x="36" y="0"/>
                  </a:lnTo>
                  <a:lnTo>
                    <a:pt x="28" y="2"/>
                  </a:lnTo>
                  <a:lnTo>
                    <a:pt x="21" y="3"/>
                  </a:lnTo>
                  <a:lnTo>
                    <a:pt x="15" y="7"/>
                  </a:lnTo>
                  <a:lnTo>
                    <a:pt x="7" y="15"/>
                  </a:lnTo>
                  <a:lnTo>
                    <a:pt x="3" y="21"/>
                  </a:lnTo>
                  <a:lnTo>
                    <a:pt x="1" y="28"/>
                  </a:lnTo>
                  <a:lnTo>
                    <a:pt x="0" y="36"/>
                  </a:lnTo>
                  <a:lnTo>
                    <a:pt x="0" y="40"/>
                  </a:lnTo>
                  <a:lnTo>
                    <a:pt x="1" y="48"/>
                  </a:lnTo>
                  <a:lnTo>
                    <a:pt x="3" y="55"/>
                  </a:lnTo>
                  <a:lnTo>
                    <a:pt x="7" y="61"/>
                  </a:lnTo>
                  <a:lnTo>
                    <a:pt x="15" y="69"/>
                  </a:lnTo>
                  <a:lnTo>
                    <a:pt x="21" y="73"/>
                  </a:lnTo>
                  <a:lnTo>
                    <a:pt x="28" y="75"/>
                  </a:lnTo>
                  <a:lnTo>
                    <a:pt x="36" y="76"/>
                  </a:lnTo>
                  <a:lnTo>
                    <a:pt x="40" y="76"/>
                  </a:lnTo>
                  <a:lnTo>
                    <a:pt x="48" y="75"/>
                  </a:lnTo>
                  <a:lnTo>
                    <a:pt x="55" y="73"/>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0" name="Freeform 281"/>
            <p:cNvSpPr>
              <a:spLocks/>
            </p:cNvSpPr>
            <p:nvPr/>
          </p:nvSpPr>
          <p:spPr bwMode="auto">
            <a:xfrm>
              <a:off x="985242" y="5012682"/>
              <a:ext cx="82296" cy="82296"/>
            </a:xfrm>
            <a:custGeom>
              <a:avLst/>
              <a:gdLst>
                <a:gd name="T0" fmla="*/ 76 w 76"/>
                <a:gd name="T1" fmla="*/ 37 h 77"/>
                <a:gd name="T2" fmla="*/ 75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1 h 77"/>
                <a:gd name="T28" fmla="*/ 2 w 76"/>
                <a:gd name="T29" fmla="*/ 29 h 77"/>
                <a:gd name="T30" fmla="*/ 0 w 76"/>
                <a:gd name="T31" fmla="*/ 37 h 77"/>
                <a:gd name="T32" fmla="*/ 0 w 76"/>
                <a:gd name="T33" fmla="*/ 41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3" y="21"/>
                  </a:lnTo>
                  <a:lnTo>
                    <a:pt x="2" y="29"/>
                  </a:lnTo>
                  <a:lnTo>
                    <a:pt x="0" y="37"/>
                  </a:lnTo>
                  <a:lnTo>
                    <a:pt x="0" y="41"/>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1" name="Freeform 282"/>
            <p:cNvSpPr>
              <a:spLocks/>
            </p:cNvSpPr>
            <p:nvPr/>
          </p:nvSpPr>
          <p:spPr bwMode="auto">
            <a:xfrm>
              <a:off x="1852017" y="4266557"/>
              <a:ext cx="82296" cy="82296"/>
            </a:xfrm>
            <a:custGeom>
              <a:avLst/>
              <a:gdLst>
                <a:gd name="T0" fmla="*/ 77 w 77"/>
                <a:gd name="T1" fmla="*/ 37 h 77"/>
                <a:gd name="T2" fmla="*/ 75 w 77"/>
                <a:gd name="T3" fmla="*/ 29 h 77"/>
                <a:gd name="T4" fmla="*/ 73 w 77"/>
                <a:gd name="T5" fmla="*/ 22 h 77"/>
                <a:gd name="T6" fmla="*/ 70 w 77"/>
                <a:gd name="T7" fmla="*/ 16 h 77"/>
                <a:gd name="T8" fmla="*/ 62 w 77"/>
                <a:gd name="T9" fmla="*/ 8 h 77"/>
                <a:gd name="T10" fmla="*/ 56 w 77"/>
                <a:gd name="T11" fmla="*/ 4 h 77"/>
                <a:gd name="T12" fmla="*/ 49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2 w 77"/>
                <a:gd name="T43" fmla="*/ 73 h 77"/>
                <a:gd name="T44" fmla="*/ 29 w 77"/>
                <a:gd name="T45" fmla="*/ 75 h 77"/>
                <a:gd name="T46" fmla="*/ 37 w 77"/>
                <a:gd name="T47" fmla="*/ 77 h 77"/>
                <a:gd name="T48" fmla="*/ 41 w 77"/>
                <a:gd name="T49" fmla="*/ 77 h 77"/>
                <a:gd name="T50" fmla="*/ 49 w 77"/>
                <a:gd name="T51" fmla="*/ 75 h 77"/>
                <a:gd name="T52" fmla="*/ 56 w 77"/>
                <a:gd name="T53" fmla="*/ 73 h 77"/>
                <a:gd name="T54" fmla="*/ 62 w 77"/>
                <a:gd name="T55" fmla="*/ 70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70" y="16"/>
                  </a:lnTo>
                  <a:lnTo>
                    <a:pt x="62" y="8"/>
                  </a:lnTo>
                  <a:lnTo>
                    <a:pt x="56" y="4"/>
                  </a:lnTo>
                  <a:lnTo>
                    <a:pt x="49" y="2"/>
                  </a:lnTo>
                  <a:lnTo>
                    <a:pt x="41" y="0"/>
                  </a:lnTo>
                  <a:lnTo>
                    <a:pt x="37" y="0"/>
                  </a:lnTo>
                  <a:lnTo>
                    <a:pt x="29" y="2"/>
                  </a:lnTo>
                  <a:lnTo>
                    <a:pt x="22" y="4"/>
                  </a:lnTo>
                  <a:lnTo>
                    <a:pt x="16" y="8"/>
                  </a:lnTo>
                  <a:lnTo>
                    <a:pt x="8" y="16"/>
                  </a:lnTo>
                  <a:lnTo>
                    <a:pt x="4" y="22"/>
                  </a:lnTo>
                  <a:lnTo>
                    <a:pt x="2" y="29"/>
                  </a:lnTo>
                  <a:lnTo>
                    <a:pt x="0" y="37"/>
                  </a:lnTo>
                  <a:lnTo>
                    <a:pt x="0" y="41"/>
                  </a:lnTo>
                  <a:lnTo>
                    <a:pt x="2" y="48"/>
                  </a:lnTo>
                  <a:lnTo>
                    <a:pt x="4" y="56"/>
                  </a:lnTo>
                  <a:lnTo>
                    <a:pt x="8" y="62"/>
                  </a:lnTo>
                  <a:lnTo>
                    <a:pt x="16" y="70"/>
                  </a:lnTo>
                  <a:lnTo>
                    <a:pt x="22" y="73"/>
                  </a:lnTo>
                  <a:lnTo>
                    <a:pt x="29" y="75"/>
                  </a:lnTo>
                  <a:lnTo>
                    <a:pt x="37" y="77"/>
                  </a:lnTo>
                  <a:lnTo>
                    <a:pt x="41" y="77"/>
                  </a:lnTo>
                  <a:lnTo>
                    <a:pt x="49" y="75"/>
                  </a:lnTo>
                  <a:lnTo>
                    <a:pt x="56" y="73"/>
                  </a:lnTo>
                  <a:lnTo>
                    <a:pt x="62" y="70"/>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2" name="Freeform 283"/>
            <p:cNvSpPr>
              <a:spLocks/>
            </p:cNvSpPr>
            <p:nvPr/>
          </p:nvSpPr>
          <p:spPr bwMode="auto">
            <a:xfrm>
              <a:off x="1088430" y="5055544"/>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3" name="Freeform 284"/>
            <p:cNvSpPr>
              <a:spLocks/>
            </p:cNvSpPr>
            <p:nvPr/>
          </p:nvSpPr>
          <p:spPr bwMode="auto">
            <a:xfrm>
              <a:off x="1069380" y="5088882"/>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4" name="Freeform 285"/>
            <p:cNvSpPr>
              <a:spLocks/>
            </p:cNvSpPr>
            <p:nvPr/>
          </p:nvSpPr>
          <p:spPr bwMode="auto">
            <a:xfrm>
              <a:off x="485180" y="4344344"/>
              <a:ext cx="82296" cy="82296"/>
            </a:xfrm>
            <a:custGeom>
              <a:avLst/>
              <a:gdLst>
                <a:gd name="T0" fmla="*/ 76 w 76"/>
                <a:gd name="T1" fmla="*/ 37 h 77"/>
                <a:gd name="T2" fmla="*/ 75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1 h 77"/>
                <a:gd name="T28" fmla="*/ 2 w 76"/>
                <a:gd name="T29" fmla="*/ 29 h 77"/>
                <a:gd name="T30" fmla="*/ 0 w 76"/>
                <a:gd name="T31" fmla="*/ 37 h 77"/>
                <a:gd name="T32" fmla="*/ 0 w 76"/>
                <a:gd name="T33" fmla="*/ 41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3" y="21"/>
                  </a:lnTo>
                  <a:lnTo>
                    <a:pt x="2" y="29"/>
                  </a:lnTo>
                  <a:lnTo>
                    <a:pt x="0" y="37"/>
                  </a:lnTo>
                  <a:lnTo>
                    <a:pt x="0" y="41"/>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5" name="Freeform 286"/>
            <p:cNvSpPr>
              <a:spLocks/>
            </p:cNvSpPr>
            <p:nvPr/>
          </p:nvSpPr>
          <p:spPr bwMode="auto">
            <a:xfrm>
              <a:off x="-314920" y="3887144"/>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6" name="Freeform 287"/>
            <p:cNvSpPr>
              <a:spLocks/>
            </p:cNvSpPr>
            <p:nvPr/>
          </p:nvSpPr>
          <p:spPr bwMode="auto">
            <a:xfrm>
              <a:off x="2079030" y="4145907"/>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5 w 77"/>
                <a:gd name="T11" fmla="*/ 4 h 77"/>
                <a:gd name="T12" fmla="*/ 48 w 77"/>
                <a:gd name="T13" fmla="*/ 2 h 77"/>
                <a:gd name="T14" fmla="*/ 40 w 77"/>
                <a:gd name="T15" fmla="*/ 0 h 77"/>
                <a:gd name="T16" fmla="*/ 36 w 77"/>
                <a:gd name="T17" fmla="*/ 0 h 77"/>
                <a:gd name="T18" fmla="*/ 28 w 77"/>
                <a:gd name="T19" fmla="*/ 2 h 77"/>
                <a:gd name="T20" fmla="*/ 21 w 77"/>
                <a:gd name="T21" fmla="*/ 4 h 77"/>
                <a:gd name="T22" fmla="*/ 15 w 77"/>
                <a:gd name="T23" fmla="*/ 7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7 w 77"/>
                <a:gd name="T39" fmla="*/ 61 h 77"/>
                <a:gd name="T40" fmla="*/ 15 w 77"/>
                <a:gd name="T41" fmla="*/ 69 h 77"/>
                <a:gd name="T42" fmla="*/ 21 w 77"/>
                <a:gd name="T43" fmla="*/ 73 h 77"/>
                <a:gd name="T44" fmla="*/ 28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5" y="4"/>
                  </a:lnTo>
                  <a:lnTo>
                    <a:pt x="48" y="2"/>
                  </a:lnTo>
                  <a:lnTo>
                    <a:pt x="40" y="0"/>
                  </a:lnTo>
                  <a:lnTo>
                    <a:pt x="36" y="0"/>
                  </a:lnTo>
                  <a:lnTo>
                    <a:pt x="28" y="2"/>
                  </a:lnTo>
                  <a:lnTo>
                    <a:pt x="21" y="4"/>
                  </a:lnTo>
                  <a:lnTo>
                    <a:pt x="15" y="7"/>
                  </a:lnTo>
                  <a:lnTo>
                    <a:pt x="7" y="15"/>
                  </a:lnTo>
                  <a:lnTo>
                    <a:pt x="4" y="21"/>
                  </a:lnTo>
                  <a:lnTo>
                    <a:pt x="2" y="29"/>
                  </a:lnTo>
                  <a:lnTo>
                    <a:pt x="0" y="36"/>
                  </a:lnTo>
                  <a:lnTo>
                    <a:pt x="0" y="40"/>
                  </a:lnTo>
                  <a:lnTo>
                    <a:pt x="2" y="48"/>
                  </a:lnTo>
                  <a:lnTo>
                    <a:pt x="4"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7" name="Freeform 288"/>
            <p:cNvSpPr>
              <a:spLocks/>
            </p:cNvSpPr>
            <p:nvPr/>
          </p:nvSpPr>
          <p:spPr bwMode="auto">
            <a:xfrm>
              <a:off x="1026517" y="5030144"/>
              <a:ext cx="82296" cy="82296"/>
            </a:xfrm>
            <a:custGeom>
              <a:avLst/>
              <a:gdLst>
                <a:gd name="T0" fmla="*/ 77 w 77"/>
                <a:gd name="T1" fmla="*/ 37 h 77"/>
                <a:gd name="T2" fmla="*/ 75 w 77"/>
                <a:gd name="T3" fmla="*/ 29 h 77"/>
                <a:gd name="T4" fmla="*/ 73 w 77"/>
                <a:gd name="T5" fmla="*/ 22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70" y="16"/>
                  </a:lnTo>
                  <a:lnTo>
                    <a:pt x="62" y="8"/>
                  </a:lnTo>
                  <a:lnTo>
                    <a:pt x="56" y="4"/>
                  </a:lnTo>
                  <a:lnTo>
                    <a:pt x="48" y="2"/>
                  </a:lnTo>
                  <a:lnTo>
                    <a:pt x="41" y="0"/>
                  </a:lnTo>
                  <a:lnTo>
                    <a:pt x="37" y="0"/>
                  </a:lnTo>
                  <a:lnTo>
                    <a:pt x="29" y="2"/>
                  </a:lnTo>
                  <a:lnTo>
                    <a:pt x="22" y="4"/>
                  </a:lnTo>
                  <a:lnTo>
                    <a:pt x="16" y="8"/>
                  </a:lnTo>
                  <a:lnTo>
                    <a:pt x="8" y="16"/>
                  </a:lnTo>
                  <a:lnTo>
                    <a:pt x="4" y="22"/>
                  </a:lnTo>
                  <a:lnTo>
                    <a:pt x="2" y="29"/>
                  </a:lnTo>
                  <a:lnTo>
                    <a:pt x="0" y="37"/>
                  </a:lnTo>
                  <a:lnTo>
                    <a:pt x="0" y="41"/>
                  </a:lnTo>
                  <a:lnTo>
                    <a:pt x="2" y="48"/>
                  </a:lnTo>
                  <a:lnTo>
                    <a:pt x="4" y="56"/>
                  </a:lnTo>
                  <a:lnTo>
                    <a:pt x="8" y="62"/>
                  </a:lnTo>
                  <a:lnTo>
                    <a:pt x="16" y="70"/>
                  </a:lnTo>
                  <a:lnTo>
                    <a:pt x="22" y="73"/>
                  </a:lnTo>
                  <a:lnTo>
                    <a:pt x="29" y="75"/>
                  </a:lnTo>
                  <a:lnTo>
                    <a:pt x="37" y="77"/>
                  </a:lnTo>
                  <a:lnTo>
                    <a:pt x="41" y="77"/>
                  </a:lnTo>
                  <a:lnTo>
                    <a:pt x="48" y="75"/>
                  </a:lnTo>
                  <a:lnTo>
                    <a:pt x="56" y="73"/>
                  </a:lnTo>
                  <a:lnTo>
                    <a:pt x="62" y="70"/>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8" name="Freeform 289"/>
            <p:cNvSpPr>
              <a:spLocks/>
            </p:cNvSpPr>
            <p:nvPr/>
          </p:nvSpPr>
          <p:spPr bwMode="auto">
            <a:xfrm>
              <a:off x="1471017" y="4717407"/>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9"/>
                  </a:lnTo>
                  <a:lnTo>
                    <a:pt x="0" y="36"/>
                  </a:lnTo>
                  <a:lnTo>
                    <a:pt x="0" y="40"/>
                  </a:lnTo>
                  <a:lnTo>
                    <a:pt x="2" y="48"/>
                  </a:lnTo>
                  <a:lnTo>
                    <a:pt x="4" y="55"/>
                  </a:lnTo>
                  <a:lnTo>
                    <a:pt x="8" y="61"/>
                  </a:lnTo>
                  <a:lnTo>
                    <a:pt x="16" y="69"/>
                  </a:lnTo>
                  <a:lnTo>
                    <a:pt x="21" y="73"/>
                  </a:lnTo>
                  <a:lnTo>
                    <a:pt x="29" y="75"/>
                  </a:lnTo>
                  <a:lnTo>
                    <a:pt x="37" y="77"/>
                  </a:lnTo>
                  <a:lnTo>
                    <a:pt x="41" y="77"/>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9" name="Freeform 290"/>
            <p:cNvSpPr>
              <a:spLocks/>
            </p:cNvSpPr>
            <p:nvPr/>
          </p:nvSpPr>
          <p:spPr bwMode="auto">
            <a:xfrm>
              <a:off x="1834555" y="4328469"/>
              <a:ext cx="82296" cy="82296"/>
            </a:xfrm>
            <a:custGeom>
              <a:avLst/>
              <a:gdLst>
                <a:gd name="T0" fmla="*/ 77 w 77"/>
                <a:gd name="T1" fmla="*/ 37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7"/>
                  </a:lnTo>
                  <a:lnTo>
                    <a:pt x="0" y="40"/>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0" name="Freeform 291"/>
            <p:cNvSpPr>
              <a:spLocks/>
            </p:cNvSpPr>
            <p:nvPr/>
          </p:nvSpPr>
          <p:spPr bwMode="auto">
            <a:xfrm>
              <a:off x="1037630" y="3463282"/>
              <a:ext cx="82296" cy="82296"/>
            </a:xfrm>
            <a:custGeom>
              <a:avLst/>
              <a:gdLst>
                <a:gd name="T0" fmla="*/ 77 w 77"/>
                <a:gd name="T1" fmla="*/ 37 h 77"/>
                <a:gd name="T2" fmla="*/ 75 w 77"/>
                <a:gd name="T3" fmla="*/ 29 h 77"/>
                <a:gd name="T4" fmla="*/ 73 w 77"/>
                <a:gd name="T5" fmla="*/ 22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70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1" y="8"/>
                  </a:lnTo>
                  <a:lnTo>
                    <a:pt x="56" y="4"/>
                  </a:lnTo>
                  <a:lnTo>
                    <a:pt x="48" y="2"/>
                  </a:lnTo>
                  <a:lnTo>
                    <a:pt x="40" y="0"/>
                  </a:lnTo>
                  <a:lnTo>
                    <a:pt x="36" y="0"/>
                  </a:lnTo>
                  <a:lnTo>
                    <a:pt x="29" y="2"/>
                  </a:lnTo>
                  <a:lnTo>
                    <a:pt x="21" y="4"/>
                  </a:lnTo>
                  <a:lnTo>
                    <a:pt x="15" y="8"/>
                  </a:lnTo>
                  <a:lnTo>
                    <a:pt x="8" y="16"/>
                  </a:lnTo>
                  <a:lnTo>
                    <a:pt x="4" y="22"/>
                  </a:lnTo>
                  <a:lnTo>
                    <a:pt x="2" y="29"/>
                  </a:lnTo>
                  <a:lnTo>
                    <a:pt x="0" y="37"/>
                  </a:lnTo>
                  <a:lnTo>
                    <a:pt x="0" y="41"/>
                  </a:lnTo>
                  <a:lnTo>
                    <a:pt x="2" y="48"/>
                  </a:lnTo>
                  <a:lnTo>
                    <a:pt x="4" y="56"/>
                  </a:lnTo>
                  <a:lnTo>
                    <a:pt x="8" y="62"/>
                  </a:lnTo>
                  <a:lnTo>
                    <a:pt x="15" y="70"/>
                  </a:lnTo>
                  <a:lnTo>
                    <a:pt x="21" y="73"/>
                  </a:lnTo>
                  <a:lnTo>
                    <a:pt x="29" y="75"/>
                  </a:lnTo>
                  <a:lnTo>
                    <a:pt x="36" y="77"/>
                  </a:lnTo>
                  <a:lnTo>
                    <a:pt x="40" y="77"/>
                  </a:lnTo>
                  <a:lnTo>
                    <a:pt x="48" y="75"/>
                  </a:lnTo>
                  <a:lnTo>
                    <a:pt x="56" y="73"/>
                  </a:lnTo>
                  <a:lnTo>
                    <a:pt x="61"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1" name="Freeform 292"/>
            <p:cNvSpPr>
              <a:spLocks/>
            </p:cNvSpPr>
            <p:nvPr/>
          </p:nvSpPr>
          <p:spPr bwMode="auto">
            <a:xfrm>
              <a:off x="340717" y="3628382"/>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0" y="0"/>
                  </a:lnTo>
                  <a:lnTo>
                    <a:pt x="37"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7" y="77"/>
                  </a:lnTo>
                  <a:lnTo>
                    <a:pt x="40" y="77"/>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2" name="Freeform 293"/>
            <p:cNvSpPr>
              <a:spLocks/>
            </p:cNvSpPr>
            <p:nvPr/>
          </p:nvSpPr>
          <p:spPr bwMode="auto">
            <a:xfrm>
              <a:off x="415330" y="3652194"/>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1 w 77"/>
                <a:gd name="T15" fmla="*/ 0 h 76"/>
                <a:gd name="T16" fmla="*/ 37 w 77"/>
                <a:gd name="T17" fmla="*/ 0 h 76"/>
                <a:gd name="T18" fmla="*/ 29 w 77"/>
                <a:gd name="T19" fmla="*/ 1 h 76"/>
                <a:gd name="T20" fmla="*/ 21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2 h 76"/>
                <a:gd name="T44" fmla="*/ 29 w 77"/>
                <a:gd name="T45" fmla="*/ 74 h 76"/>
                <a:gd name="T46" fmla="*/ 37 w 77"/>
                <a:gd name="T47" fmla="*/ 76 h 76"/>
                <a:gd name="T48" fmla="*/ 41 w 77"/>
                <a:gd name="T49" fmla="*/ 76 h 76"/>
                <a:gd name="T50" fmla="*/ 48 w 77"/>
                <a:gd name="T51" fmla="*/ 74 h 76"/>
                <a:gd name="T52" fmla="*/ 56 w 77"/>
                <a:gd name="T53" fmla="*/ 72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1" y="0"/>
                  </a:lnTo>
                  <a:lnTo>
                    <a:pt x="37" y="0"/>
                  </a:lnTo>
                  <a:lnTo>
                    <a:pt x="29" y="1"/>
                  </a:lnTo>
                  <a:lnTo>
                    <a:pt x="21" y="3"/>
                  </a:lnTo>
                  <a:lnTo>
                    <a:pt x="16" y="7"/>
                  </a:lnTo>
                  <a:lnTo>
                    <a:pt x="8" y="15"/>
                  </a:lnTo>
                  <a:lnTo>
                    <a:pt x="4" y="21"/>
                  </a:lnTo>
                  <a:lnTo>
                    <a:pt x="2" y="28"/>
                  </a:lnTo>
                  <a:lnTo>
                    <a:pt x="0" y="36"/>
                  </a:lnTo>
                  <a:lnTo>
                    <a:pt x="0" y="40"/>
                  </a:lnTo>
                  <a:lnTo>
                    <a:pt x="2" y="48"/>
                  </a:lnTo>
                  <a:lnTo>
                    <a:pt x="4" y="55"/>
                  </a:lnTo>
                  <a:lnTo>
                    <a:pt x="8" y="61"/>
                  </a:lnTo>
                  <a:lnTo>
                    <a:pt x="16" y="69"/>
                  </a:lnTo>
                  <a:lnTo>
                    <a:pt x="21" y="72"/>
                  </a:lnTo>
                  <a:lnTo>
                    <a:pt x="29" y="74"/>
                  </a:lnTo>
                  <a:lnTo>
                    <a:pt x="37" y="76"/>
                  </a:lnTo>
                  <a:lnTo>
                    <a:pt x="41" y="76"/>
                  </a:lnTo>
                  <a:lnTo>
                    <a:pt x="48" y="74"/>
                  </a:lnTo>
                  <a:lnTo>
                    <a:pt x="56" y="72"/>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3" name="Freeform 294"/>
            <p:cNvSpPr>
              <a:spLocks/>
            </p:cNvSpPr>
            <p:nvPr/>
          </p:nvSpPr>
          <p:spPr bwMode="auto">
            <a:xfrm>
              <a:off x="-103783" y="3610919"/>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4 h 76"/>
                <a:gd name="T12" fmla="*/ 48 w 77"/>
                <a:gd name="T13" fmla="*/ 2 h 76"/>
                <a:gd name="T14" fmla="*/ 41 w 77"/>
                <a:gd name="T15" fmla="*/ 0 h 76"/>
                <a:gd name="T16" fmla="*/ 37 w 77"/>
                <a:gd name="T17" fmla="*/ 0 h 76"/>
                <a:gd name="T18" fmla="*/ 29 w 77"/>
                <a:gd name="T19" fmla="*/ 2 h 76"/>
                <a:gd name="T20" fmla="*/ 21 w 77"/>
                <a:gd name="T21" fmla="*/ 4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3 h 76"/>
                <a:gd name="T44" fmla="*/ 29 w 77"/>
                <a:gd name="T45" fmla="*/ 75 h 76"/>
                <a:gd name="T46" fmla="*/ 37 w 77"/>
                <a:gd name="T47" fmla="*/ 76 h 76"/>
                <a:gd name="T48" fmla="*/ 41 w 77"/>
                <a:gd name="T49" fmla="*/ 76 h 76"/>
                <a:gd name="T50" fmla="*/ 48 w 77"/>
                <a:gd name="T51" fmla="*/ 75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8"/>
                  </a:lnTo>
                  <a:lnTo>
                    <a:pt x="0" y="36"/>
                  </a:lnTo>
                  <a:lnTo>
                    <a:pt x="0" y="40"/>
                  </a:lnTo>
                  <a:lnTo>
                    <a:pt x="2" y="48"/>
                  </a:lnTo>
                  <a:lnTo>
                    <a:pt x="4" y="55"/>
                  </a:lnTo>
                  <a:lnTo>
                    <a:pt x="8" y="61"/>
                  </a:lnTo>
                  <a:lnTo>
                    <a:pt x="16" y="69"/>
                  </a:lnTo>
                  <a:lnTo>
                    <a:pt x="21" y="73"/>
                  </a:lnTo>
                  <a:lnTo>
                    <a:pt x="29" y="75"/>
                  </a:lnTo>
                  <a:lnTo>
                    <a:pt x="37" y="76"/>
                  </a:lnTo>
                  <a:lnTo>
                    <a:pt x="41" y="76"/>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4" name="Freeform 295"/>
            <p:cNvSpPr>
              <a:spLocks/>
            </p:cNvSpPr>
            <p:nvPr/>
          </p:nvSpPr>
          <p:spPr bwMode="auto">
            <a:xfrm>
              <a:off x="932855" y="4099869"/>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5" name="Freeform 296"/>
            <p:cNvSpPr>
              <a:spLocks/>
            </p:cNvSpPr>
            <p:nvPr/>
          </p:nvSpPr>
          <p:spPr bwMode="auto">
            <a:xfrm>
              <a:off x="397867" y="3623619"/>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0" y="0"/>
                  </a:lnTo>
                  <a:lnTo>
                    <a:pt x="37" y="0"/>
                  </a:lnTo>
                  <a:lnTo>
                    <a:pt x="29" y="2"/>
                  </a:lnTo>
                  <a:lnTo>
                    <a:pt x="21" y="4"/>
                  </a:lnTo>
                  <a:lnTo>
                    <a:pt x="15" y="8"/>
                  </a:lnTo>
                  <a:lnTo>
                    <a:pt x="8" y="15"/>
                  </a:lnTo>
                  <a:lnTo>
                    <a:pt x="4" y="21"/>
                  </a:lnTo>
                  <a:lnTo>
                    <a:pt x="2" y="29"/>
                  </a:lnTo>
                  <a:lnTo>
                    <a:pt x="0" y="37"/>
                  </a:lnTo>
                  <a:lnTo>
                    <a:pt x="0" y="40"/>
                  </a:lnTo>
                  <a:lnTo>
                    <a:pt x="2" y="48"/>
                  </a:lnTo>
                  <a:lnTo>
                    <a:pt x="4" y="56"/>
                  </a:lnTo>
                  <a:lnTo>
                    <a:pt x="8" y="61"/>
                  </a:lnTo>
                  <a:lnTo>
                    <a:pt x="15"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6" name="Freeform 297"/>
            <p:cNvSpPr>
              <a:spLocks/>
            </p:cNvSpPr>
            <p:nvPr/>
          </p:nvSpPr>
          <p:spPr bwMode="auto">
            <a:xfrm>
              <a:off x="2425105" y="3890319"/>
              <a:ext cx="82296" cy="82296"/>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5" y="4"/>
                  </a:lnTo>
                  <a:lnTo>
                    <a:pt x="48" y="2"/>
                  </a:lnTo>
                  <a:lnTo>
                    <a:pt x="40" y="0"/>
                  </a:lnTo>
                  <a:lnTo>
                    <a:pt x="36" y="0"/>
                  </a:lnTo>
                  <a:lnTo>
                    <a:pt x="29" y="2"/>
                  </a:lnTo>
                  <a:lnTo>
                    <a:pt x="21" y="4"/>
                  </a:lnTo>
                  <a:lnTo>
                    <a:pt x="15" y="8"/>
                  </a:lnTo>
                  <a:lnTo>
                    <a:pt x="7" y="15"/>
                  </a:lnTo>
                  <a:lnTo>
                    <a:pt x="4" y="21"/>
                  </a:lnTo>
                  <a:lnTo>
                    <a:pt x="2" y="29"/>
                  </a:lnTo>
                  <a:lnTo>
                    <a:pt x="0" y="37"/>
                  </a:lnTo>
                  <a:lnTo>
                    <a:pt x="0" y="40"/>
                  </a:lnTo>
                  <a:lnTo>
                    <a:pt x="2" y="48"/>
                  </a:lnTo>
                  <a:lnTo>
                    <a:pt x="4" y="56"/>
                  </a:lnTo>
                  <a:lnTo>
                    <a:pt x="7" y="62"/>
                  </a:lnTo>
                  <a:lnTo>
                    <a:pt x="15" y="69"/>
                  </a:lnTo>
                  <a:lnTo>
                    <a:pt x="21" y="73"/>
                  </a:lnTo>
                  <a:lnTo>
                    <a:pt x="29" y="75"/>
                  </a:lnTo>
                  <a:lnTo>
                    <a:pt x="36" y="77"/>
                  </a:lnTo>
                  <a:lnTo>
                    <a:pt x="40" y="77"/>
                  </a:lnTo>
                  <a:lnTo>
                    <a:pt x="48" y="75"/>
                  </a:lnTo>
                  <a:lnTo>
                    <a:pt x="55" y="73"/>
                  </a:lnTo>
                  <a:lnTo>
                    <a:pt x="61"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7" name="Freeform 298"/>
            <p:cNvSpPr>
              <a:spLocks/>
            </p:cNvSpPr>
            <p:nvPr/>
          </p:nvSpPr>
          <p:spPr bwMode="auto">
            <a:xfrm>
              <a:off x="534392" y="4372919"/>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0" y="0"/>
                  </a:lnTo>
                  <a:lnTo>
                    <a:pt x="37"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8" name="Freeform 299"/>
            <p:cNvSpPr>
              <a:spLocks/>
            </p:cNvSpPr>
            <p:nvPr/>
          </p:nvSpPr>
          <p:spPr bwMode="auto">
            <a:xfrm>
              <a:off x="1891705" y="4249094"/>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1"/>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9" name="Freeform 300"/>
            <p:cNvSpPr>
              <a:spLocks/>
            </p:cNvSpPr>
            <p:nvPr/>
          </p:nvSpPr>
          <p:spPr bwMode="auto">
            <a:xfrm>
              <a:off x="-241895" y="4087169"/>
              <a:ext cx="82296" cy="82296"/>
            </a:xfrm>
            <a:custGeom>
              <a:avLst/>
              <a:gdLst>
                <a:gd name="T0" fmla="*/ 77 w 77"/>
                <a:gd name="T1" fmla="*/ 36 h 77"/>
                <a:gd name="T2" fmla="*/ 75 w 77"/>
                <a:gd name="T3" fmla="*/ 29 h 77"/>
                <a:gd name="T4" fmla="*/ 73 w 77"/>
                <a:gd name="T5" fmla="*/ 21 h 77"/>
                <a:gd name="T6" fmla="*/ 70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7"/>
                  </a:lnTo>
                  <a:lnTo>
                    <a:pt x="56" y="4"/>
                  </a:lnTo>
                  <a:lnTo>
                    <a:pt x="48" y="2"/>
                  </a:lnTo>
                  <a:lnTo>
                    <a:pt x="41" y="0"/>
                  </a:lnTo>
                  <a:lnTo>
                    <a:pt x="37" y="0"/>
                  </a:lnTo>
                  <a:lnTo>
                    <a:pt x="29" y="2"/>
                  </a:lnTo>
                  <a:lnTo>
                    <a:pt x="22" y="4"/>
                  </a:lnTo>
                  <a:lnTo>
                    <a:pt x="16" y="7"/>
                  </a:lnTo>
                  <a:lnTo>
                    <a:pt x="8" y="15"/>
                  </a:lnTo>
                  <a:lnTo>
                    <a:pt x="4" y="21"/>
                  </a:lnTo>
                  <a:lnTo>
                    <a:pt x="2" y="29"/>
                  </a:lnTo>
                  <a:lnTo>
                    <a:pt x="0" y="36"/>
                  </a:lnTo>
                  <a:lnTo>
                    <a:pt x="0" y="40"/>
                  </a:lnTo>
                  <a:lnTo>
                    <a:pt x="2" y="48"/>
                  </a:lnTo>
                  <a:lnTo>
                    <a:pt x="4" y="55"/>
                  </a:lnTo>
                  <a:lnTo>
                    <a:pt x="8" y="61"/>
                  </a:lnTo>
                  <a:lnTo>
                    <a:pt x="16" y="69"/>
                  </a:lnTo>
                  <a:lnTo>
                    <a:pt x="22" y="73"/>
                  </a:lnTo>
                  <a:lnTo>
                    <a:pt x="29" y="75"/>
                  </a:lnTo>
                  <a:lnTo>
                    <a:pt x="37" y="77"/>
                  </a:lnTo>
                  <a:lnTo>
                    <a:pt x="41" y="77"/>
                  </a:lnTo>
                  <a:lnTo>
                    <a:pt x="48" y="75"/>
                  </a:lnTo>
                  <a:lnTo>
                    <a:pt x="56" y="73"/>
                  </a:lnTo>
                  <a:lnTo>
                    <a:pt x="62" y="69"/>
                  </a:lnTo>
                  <a:lnTo>
                    <a:pt x="70"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0" name="Freeform 301"/>
            <p:cNvSpPr>
              <a:spLocks/>
            </p:cNvSpPr>
            <p:nvPr/>
          </p:nvSpPr>
          <p:spPr bwMode="auto">
            <a:xfrm>
              <a:off x="969367" y="3522019"/>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1"/>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1" name="Freeform 302"/>
            <p:cNvSpPr>
              <a:spLocks/>
            </p:cNvSpPr>
            <p:nvPr/>
          </p:nvSpPr>
          <p:spPr bwMode="auto">
            <a:xfrm>
              <a:off x="899517" y="4455469"/>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0 w 77"/>
                <a:gd name="T15" fmla="*/ 0 h 76"/>
                <a:gd name="T16" fmla="*/ 37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2 h 76"/>
                <a:gd name="T44" fmla="*/ 29 w 77"/>
                <a:gd name="T45" fmla="*/ 74 h 76"/>
                <a:gd name="T46" fmla="*/ 37 w 77"/>
                <a:gd name="T47" fmla="*/ 76 h 76"/>
                <a:gd name="T48" fmla="*/ 40 w 77"/>
                <a:gd name="T49" fmla="*/ 76 h 76"/>
                <a:gd name="T50" fmla="*/ 48 w 77"/>
                <a:gd name="T51" fmla="*/ 74 h 76"/>
                <a:gd name="T52" fmla="*/ 56 w 77"/>
                <a:gd name="T53" fmla="*/ 72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0" y="0"/>
                  </a:lnTo>
                  <a:lnTo>
                    <a:pt x="37"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2"/>
                  </a:lnTo>
                  <a:lnTo>
                    <a:pt x="29" y="74"/>
                  </a:lnTo>
                  <a:lnTo>
                    <a:pt x="37" y="76"/>
                  </a:lnTo>
                  <a:lnTo>
                    <a:pt x="40" y="76"/>
                  </a:lnTo>
                  <a:lnTo>
                    <a:pt x="48" y="74"/>
                  </a:lnTo>
                  <a:lnTo>
                    <a:pt x="56" y="72"/>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2" name="Freeform 303"/>
            <p:cNvSpPr>
              <a:spLocks/>
            </p:cNvSpPr>
            <p:nvPr/>
          </p:nvSpPr>
          <p:spPr bwMode="auto">
            <a:xfrm>
              <a:off x="970955" y="4077644"/>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3" name="Freeform 304"/>
            <p:cNvSpPr>
              <a:spLocks/>
            </p:cNvSpPr>
            <p:nvPr/>
          </p:nvSpPr>
          <p:spPr bwMode="auto">
            <a:xfrm>
              <a:off x="2288580" y="3972869"/>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4" name="Freeform 305"/>
            <p:cNvSpPr>
              <a:spLocks/>
            </p:cNvSpPr>
            <p:nvPr/>
          </p:nvSpPr>
          <p:spPr bwMode="auto">
            <a:xfrm>
              <a:off x="875705" y="4083994"/>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5" name="Freeform 306"/>
            <p:cNvSpPr>
              <a:spLocks/>
            </p:cNvSpPr>
            <p:nvPr/>
          </p:nvSpPr>
          <p:spPr bwMode="auto">
            <a:xfrm>
              <a:off x="1439267" y="4752332"/>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6"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6" name="Freeform 307"/>
            <p:cNvSpPr>
              <a:spLocks/>
            </p:cNvSpPr>
            <p:nvPr/>
          </p:nvSpPr>
          <p:spPr bwMode="auto">
            <a:xfrm>
              <a:off x="356592" y="3631557"/>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1 w 77"/>
                <a:gd name="T15" fmla="*/ 0 h 76"/>
                <a:gd name="T16" fmla="*/ 37 w 77"/>
                <a:gd name="T17" fmla="*/ 0 h 76"/>
                <a:gd name="T18" fmla="*/ 29 w 77"/>
                <a:gd name="T19" fmla="*/ 1 h 76"/>
                <a:gd name="T20" fmla="*/ 21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3 h 76"/>
                <a:gd name="T44" fmla="*/ 29 w 77"/>
                <a:gd name="T45" fmla="*/ 74 h 76"/>
                <a:gd name="T46" fmla="*/ 37 w 77"/>
                <a:gd name="T47" fmla="*/ 76 h 76"/>
                <a:gd name="T48" fmla="*/ 41 w 77"/>
                <a:gd name="T49" fmla="*/ 76 h 76"/>
                <a:gd name="T50" fmla="*/ 48 w 77"/>
                <a:gd name="T51" fmla="*/ 74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1" y="0"/>
                  </a:lnTo>
                  <a:lnTo>
                    <a:pt x="37" y="0"/>
                  </a:lnTo>
                  <a:lnTo>
                    <a:pt x="29" y="1"/>
                  </a:lnTo>
                  <a:lnTo>
                    <a:pt x="21" y="3"/>
                  </a:lnTo>
                  <a:lnTo>
                    <a:pt x="16" y="7"/>
                  </a:lnTo>
                  <a:lnTo>
                    <a:pt x="8" y="15"/>
                  </a:lnTo>
                  <a:lnTo>
                    <a:pt x="4" y="21"/>
                  </a:lnTo>
                  <a:lnTo>
                    <a:pt x="2" y="28"/>
                  </a:lnTo>
                  <a:lnTo>
                    <a:pt x="0" y="36"/>
                  </a:lnTo>
                  <a:lnTo>
                    <a:pt x="0" y="40"/>
                  </a:lnTo>
                  <a:lnTo>
                    <a:pt x="2" y="48"/>
                  </a:lnTo>
                  <a:lnTo>
                    <a:pt x="4" y="55"/>
                  </a:lnTo>
                  <a:lnTo>
                    <a:pt x="8" y="61"/>
                  </a:lnTo>
                  <a:lnTo>
                    <a:pt x="16" y="69"/>
                  </a:lnTo>
                  <a:lnTo>
                    <a:pt x="21" y="73"/>
                  </a:lnTo>
                  <a:lnTo>
                    <a:pt x="29" y="74"/>
                  </a:lnTo>
                  <a:lnTo>
                    <a:pt x="37" y="76"/>
                  </a:lnTo>
                  <a:lnTo>
                    <a:pt x="41" y="76"/>
                  </a:lnTo>
                  <a:lnTo>
                    <a:pt x="48" y="74"/>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7" name="Freeform 308"/>
            <p:cNvSpPr>
              <a:spLocks/>
            </p:cNvSpPr>
            <p:nvPr/>
          </p:nvSpPr>
          <p:spPr bwMode="auto">
            <a:xfrm>
              <a:off x="939205" y="5206357"/>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8" name="Freeform 309"/>
            <p:cNvSpPr>
              <a:spLocks/>
            </p:cNvSpPr>
            <p:nvPr/>
          </p:nvSpPr>
          <p:spPr bwMode="auto">
            <a:xfrm>
              <a:off x="642342" y="4349107"/>
              <a:ext cx="82296" cy="82296"/>
            </a:xfrm>
            <a:custGeom>
              <a:avLst/>
              <a:gdLst>
                <a:gd name="T0" fmla="*/ 77 w 77"/>
                <a:gd name="T1" fmla="*/ 37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7"/>
                  </a:lnTo>
                  <a:lnTo>
                    <a:pt x="0" y="40"/>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9" name="Freeform 310"/>
            <p:cNvSpPr>
              <a:spLocks/>
            </p:cNvSpPr>
            <p:nvPr/>
          </p:nvSpPr>
          <p:spPr bwMode="auto">
            <a:xfrm>
              <a:off x="550267" y="3572819"/>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4 h 76"/>
                <a:gd name="T12" fmla="*/ 48 w 77"/>
                <a:gd name="T13" fmla="*/ 2 h 76"/>
                <a:gd name="T14" fmla="*/ 41 w 77"/>
                <a:gd name="T15" fmla="*/ 0 h 76"/>
                <a:gd name="T16" fmla="*/ 37 w 77"/>
                <a:gd name="T17" fmla="*/ 0 h 76"/>
                <a:gd name="T18" fmla="*/ 29 w 77"/>
                <a:gd name="T19" fmla="*/ 2 h 76"/>
                <a:gd name="T20" fmla="*/ 21 w 77"/>
                <a:gd name="T21" fmla="*/ 4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3 h 76"/>
                <a:gd name="T44" fmla="*/ 29 w 77"/>
                <a:gd name="T45" fmla="*/ 75 h 76"/>
                <a:gd name="T46" fmla="*/ 37 w 77"/>
                <a:gd name="T47" fmla="*/ 76 h 76"/>
                <a:gd name="T48" fmla="*/ 41 w 77"/>
                <a:gd name="T49" fmla="*/ 76 h 76"/>
                <a:gd name="T50" fmla="*/ 48 w 77"/>
                <a:gd name="T51" fmla="*/ 75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8"/>
                  </a:lnTo>
                  <a:lnTo>
                    <a:pt x="0" y="36"/>
                  </a:lnTo>
                  <a:lnTo>
                    <a:pt x="0" y="40"/>
                  </a:lnTo>
                  <a:lnTo>
                    <a:pt x="2" y="48"/>
                  </a:lnTo>
                  <a:lnTo>
                    <a:pt x="4" y="55"/>
                  </a:lnTo>
                  <a:lnTo>
                    <a:pt x="8" y="61"/>
                  </a:lnTo>
                  <a:lnTo>
                    <a:pt x="16" y="69"/>
                  </a:lnTo>
                  <a:lnTo>
                    <a:pt x="21" y="73"/>
                  </a:lnTo>
                  <a:lnTo>
                    <a:pt x="29" y="75"/>
                  </a:lnTo>
                  <a:lnTo>
                    <a:pt x="37" y="76"/>
                  </a:lnTo>
                  <a:lnTo>
                    <a:pt x="41" y="76"/>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0" name="Freeform 311"/>
            <p:cNvSpPr>
              <a:spLocks/>
            </p:cNvSpPr>
            <p:nvPr/>
          </p:nvSpPr>
          <p:spPr bwMode="auto">
            <a:xfrm>
              <a:off x="455017" y="4336407"/>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9"/>
                  </a:lnTo>
                  <a:lnTo>
                    <a:pt x="0" y="36"/>
                  </a:lnTo>
                  <a:lnTo>
                    <a:pt x="0" y="40"/>
                  </a:lnTo>
                  <a:lnTo>
                    <a:pt x="2" y="48"/>
                  </a:lnTo>
                  <a:lnTo>
                    <a:pt x="4" y="55"/>
                  </a:lnTo>
                  <a:lnTo>
                    <a:pt x="8" y="61"/>
                  </a:lnTo>
                  <a:lnTo>
                    <a:pt x="16" y="69"/>
                  </a:lnTo>
                  <a:lnTo>
                    <a:pt x="21" y="73"/>
                  </a:lnTo>
                  <a:lnTo>
                    <a:pt x="29" y="75"/>
                  </a:lnTo>
                  <a:lnTo>
                    <a:pt x="37" y="77"/>
                  </a:lnTo>
                  <a:lnTo>
                    <a:pt x="41" y="77"/>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1" name="Freeform 312"/>
            <p:cNvSpPr>
              <a:spLocks/>
            </p:cNvSpPr>
            <p:nvPr/>
          </p:nvSpPr>
          <p:spPr bwMode="auto">
            <a:xfrm>
              <a:off x="531217" y="4363394"/>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2" name="Freeform 313"/>
            <p:cNvSpPr>
              <a:spLocks/>
            </p:cNvSpPr>
            <p:nvPr/>
          </p:nvSpPr>
          <p:spPr bwMode="auto">
            <a:xfrm>
              <a:off x="1501180" y="4706294"/>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5" y="4"/>
                  </a:lnTo>
                  <a:lnTo>
                    <a:pt x="48" y="2"/>
                  </a:lnTo>
                  <a:lnTo>
                    <a:pt x="40" y="0"/>
                  </a:lnTo>
                  <a:lnTo>
                    <a:pt x="36" y="0"/>
                  </a:lnTo>
                  <a:lnTo>
                    <a:pt x="29" y="2"/>
                  </a:lnTo>
                  <a:lnTo>
                    <a:pt x="21" y="4"/>
                  </a:lnTo>
                  <a:lnTo>
                    <a:pt x="15" y="8"/>
                  </a:lnTo>
                  <a:lnTo>
                    <a:pt x="7" y="16"/>
                  </a:lnTo>
                  <a:lnTo>
                    <a:pt x="4" y="21"/>
                  </a:lnTo>
                  <a:lnTo>
                    <a:pt x="2" y="29"/>
                  </a:lnTo>
                  <a:lnTo>
                    <a:pt x="0" y="37"/>
                  </a:lnTo>
                  <a:lnTo>
                    <a:pt x="0" y="41"/>
                  </a:lnTo>
                  <a:lnTo>
                    <a:pt x="2" y="48"/>
                  </a:lnTo>
                  <a:lnTo>
                    <a:pt x="4" y="56"/>
                  </a:lnTo>
                  <a:lnTo>
                    <a:pt x="7" y="62"/>
                  </a:lnTo>
                  <a:lnTo>
                    <a:pt x="15" y="69"/>
                  </a:lnTo>
                  <a:lnTo>
                    <a:pt x="21" y="73"/>
                  </a:lnTo>
                  <a:lnTo>
                    <a:pt x="29" y="75"/>
                  </a:lnTo>
                  <a:lnTo>
                    <a:pt x="36" y="77"/>
                  </a:lnTo>
                  <a:lnTo>
                    <a:pt x="40" y="77"/>
                  </a:lnTo>
                  <a:lnTo>
                    <a:pt x="48" y="75"/>
                  </a:lnTo>
                  <a:lnTo>
                    <a:pt x="55"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3" name="Freeform 314"/>
            <p:cNvSpPr>
              <a:spLocks/>
            </p:cNvSpPr>
            <p:nvPr/>
          </p:nvSpPr>
          <p:spPr bwMode="auto">
            <a:xfrm>
              <a:off x="642342" y="4325294"/>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1"/>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4" name="Freeform 315"/>
            <p:cNvSpPr>
              <a:spLocks/>
            </p:cNvSpPr>
            <p:nvPr/>
          </p:nvSpPr>
          <p:spPr bwMode="auto">
            <a:xfrm>
              <a:off x="1431330" y="4747569"/>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1"/>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5" name="Freeform 316"/>
            <p:cNvSpPr>
              <a:spLocks/>
            </p:cNvSpPr>
            <p:nvPr/>
          </p:nvSpPr>
          <p:spPr bwMode="auto">
            <a:xfrm>
              <a:off x="1869480" y="4220519"/>
              <a:ext cx="82296" cy="82296"/>
            </a:xfrm>
            <a:custGeom>
              <a:avLst/>
              <a:gdLst>
                <a:gd name="T0" fmla="*/ 76 w 76"/>
                <a:gd name="T1" fmla="*/ 36 h 77"/>
                <a:gd name="T2" fmla="*/ 75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5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9"/>
                  </a:lnTo>
                  <a:lnTo>
                    <a:pt x="0" y="36"/>
                  </a:lnTo>
                  <a:lnTo>
                    <a:pt x="0" y="40"/>
                  </a:lnTo>
                  <a:lnTo>
                    <a:pt x="2"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5"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6" name="Freeform 317"/>
            <p:cNvSpPr>
              <a:spLocks/>
            </p:cNvSpPr>
            <p:nvPr/>
          </p:nvSpPr>
          <p:spPr bwMode="auto">
            <a:xfrm>
              <a:off x="1420217" y="4760269"/>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1 h 76"/>
                <a:gd name="T14" fmla="*/ 40 w 77"/>
                <a:gd name="T15" fmla="*/ 0 h 76"/>
                <a:gd name="T16" fmla="*/ 37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4 h 76"/>
                <a:gd name="T46" fmla="*/ 37 w 77"/>
                <a:gd name="T47" fmla="*/ 76 h 76"/>
                <a:gd name="T48" fmla="*/ 40 w 77"/>
                <a:gd name="T49" fmla="*/ 76 h 76"/>
                <a:gd name="T50" fmla="*/ 48 w 77"/>
                <a:gd name="T51" fmla="*/ 74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1"/>
                  </a:lnTo>
                  <a:lnTo>
                    <a:pt x="40" y="0"/>
                  </a:lnTo>
                  <a:lnTo>
                    <a:pt x="37"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4"/>
                  </a:lnTo>
                  <a:lnTo>
                    <a:pt x="37" y="76"/>
                  </a:lnTo>
                  <a:lnTo>
                    <a:pt x="40" y="76"/>
                  </a:lnTo>
                  <a:lnTo>
                    <a:pt x="48" y="74"/>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7" name="Freeform 318"/>
            <p:cNvSpPr>
              <a:spLocks/>
            </p:cNvSpPr>
            <p:nvPr/>
          </p:nvSpPr>
          <p:spPr bwMode="auto">
            <a:xfrm>
              <a:off x="891580" y="4045894"/>
              <a:ext cx="82296" cy="82296"/>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8" y="75"/>
                  </a:lnTo>
                  <a:lnTo>
                    <a:pt x="56" y="73"/>
                  </a:lnTo>
                  <a:lnTo>
                    <a:pt x="62" y="69"/>
                  </a:lnTo>
                  <a:lnTo>
                    <a:pt x="70"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8" name="Freeform 319"/>
            <p:cNvSpPr>
              <a:spLocks/>
            </p:cNvSpPr>
            <p:nvPr/>
          </p:nvSpPr>
          <p:spPr bwMode="auto">
            <a:xfrm>
              <a:off x="1467842" y="4733282"/>
              <a:ext cx="82296" cy="82296"/>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8" y="75"/>
                  </a:lnTo>
                  <a:lnTo>
                    <a:pt x="56" y="73"/>
                  </a:lnTo>
                  <a:lnTo>
                    <a:pt x="62" y="69"/>
                  </a:lnTo>
                  <a:lnTo>
                    <a:pt x="70"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9" name="Freeform 320"/>
            <p:cNvSpPr>
              <a:spLocks/>
            </p:cNvSpPr>
            <p:nvPr/>
          </p:nvSpPr>
          <p:spPr bwMode="auto">
            <a:xfrm>
              <a:off x="-121245" y="4123682"/>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0" y="0"/>
                  </a:lnTo>
                  <a:lnTo>
                    <a:pt x="37" y="0"/>
                  </a:lnTo>
                  <a:lnTo>
                    <a:pt x="29" y="2"/>
                  </a:lnTo>
                  <a:lnTo>
                    <a:pt x="21" y="4"/>
                  </a:lnTo>
                  <a:lnTo>
                    <a:pt x="16" y="7"/>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0" name="Freeform 321"/>
            <p:cNvSpPr>
              <a:spLocks/>
            </p:cNvSpPr>
            <p:nvPr/>
          </p:nvSpPr>
          <p:spPr bwMode="auto">
            <a:xfrm>
              <a:off x="943967" y="4088757"/>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5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5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5" y="3"/>
                  </a:lnTo>
                  <a:lnTo>
                    <a:pt x="48" y="2"/>
                  </a:lnTo>
                  <a:lnTo>
                    <a:pt x="40" y="0"/>
                  </a:lnTo>
                  <a:lnTo>
                    <a:pt x="36" y="0"/>
                  </a:lnTo>
                  <a:lnTo>
                    <a:pt x="29" y="2"/>
                  </a:lnTo>
                  <a:lnTo>
                    <a:pt x="21" y="3"/>
                  </a:lnTo>
                  <a:lnTo>
                    <a:pt x="15" y="7"/>
                  </a:lnTo>
                  <a:lnTo>
                    <a:pt x="7" y="15"/>
                  </a:lnTo>
                  <a:lnTo>
                    <a:pt x="4" y="21"/>
                  </a:lnTo>
                  <a:lnTo>
                    <a:pt x="2" y="28"/>
                  </a:lnTo>
                  <a:lnTo>
                    <a:pt x="0" y="36"/>
                  </a:lnTo>
                  <a:lnTo>
                    <a:pt x="0" y="40"/>
                  </a:lnTo>
                  <a:lnTo>
                    <a:pt x="2" y="48"/>
                  </a:lnTo>
                  <a:lnTo>
                    <a:pt x="4" y="55"/>
                  </a:lnTo>
                  <a:lnTo>
                    <a:pt x="7" y="61"/>
                  </a:lnTo>
                  <a:lnTo>
                    <a:pt x="15" y="69"/>
                  </a:lnTo>
                  <a:lnTo>
                    <a:pt x="21" y="73"/>
                  </a:lnTo>
                  <a:lnTo>
                    <a:pt x="29" y="75"/>
                  </a:lnTo>
                  <a:lnTo>
                    <a:pt x="36" y="76"/>
                  </a:lnTo>
                  <a:lnTo>
                    <a:pt x="40" y="76"/>
                  </a:lnTo>
                  <a:lnTo>
                    <a:pt x="48" y="75"/>
                  </a:lnTo>
                  <a:lnTo>
                    <a:pt x="55"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1" name="Freeform 322"/>
            <p:cNvSpPr>
              <a:spLocks/>
            </p:cNvSpPr>
            <p:nvPr/>
          </p:nvSpPr>
          <p:spPr bwMode="auto">
            <a:xfrm>
              <a:off x="951905" y="3587107"/>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2" name="Freeform 323"/>
            <p:cNvSpPr>
              <a:spLocks/>
            </p:cNvSpPr>
            <p:nvPr/>
          </p:nvSpPr>
          <p:spPr bwMode="auto">
            <a:xfrm>
              <a:off x="880467" y="3402957"/>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0 w 77"/>
                <a:gd name="T15" fmla="*/ 0 h 76"/>
                <a:gd name="T16" fmla="*/ 37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2 h 76"/>
                <a:gd name="T44" fmla="*/ 29 w 77"/>
                <a:gd name="T45" fmla="*/ 74 h 76"/>
                <a:gd name="T46" fmla="*/ 37 w 77"/>
                <a:gd name="T47" fmla="*/ 76 h 76"/>
                <a:gd name="T48" fmla="*/ 40 w 77"/>
                <a:gd name="T49" fmla="*/ 76 h 76"/>
                <a:gd name="T50" fmla="*/ 48 w 77"/>
                <a:gd name="T51" fmla="*/ 74 h 76"/>
                <a:gd name="T52" fmla="*/ 56 w 77"/>
                <a:gd name="T53" fmla="*/ 72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0" y="0"/>
                  </a:lnTo>
                  <a:lnTo>
                    <a:pt x="37"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2"/>
                  </a:lnTo>
                  <a:lnTo>
                    <a:pt x="29" y="74"/>
                  </a:lnTo>
                  <a:lnTo>
                    <a:pt x="37" y="76"/>
                  </a:lnTo>
                  <a:lnTo>
                    <a:pt x="40" y="76"/>
                  </a:lnTo>
                  <a:lnTo>
                    <a:pt x="48" y="74"/>
                  </a:lnTo>
                  <a:lnTo>
                    <a:pt x="56" y="72"/>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3" name="Freeform 324"/>
            <p:cNvSpPr>
              <a:spLocks/>
            </p:cNvSpPr>
            <p:nvPr/>
          </p:nvSpPr>
          <p:spPr bwMode="auto">
            <a:xfrm>
              <a:off x="896342" y="3406132"/>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4" name="Freeform 325"/>
            <p:cNvSpPr>
              <a:spLocks/>
            </p:cNvSpPr>
            <p:nvPr/>
          </p:nvSpPr>
          <p:spPr bwMode="auto">
            <a:xfrm>
              <a:off x="956667" y="3387082"/>
              <a:ext cx="82296" cy="82296"/>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70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0" y="0"/>
                  </a:lnTo>
                  <a:lnTo>
                    <a:pt x="37" y="0"/>
                  </a:lnTo>
                  <a:lnTo>
                    <a:pt x="29" y="2"/>
                  </a:lnTo>
                  <a:lnTo>
                    <a:pt x="21" y="4"/>
                  </a:lnTo>
                  <a:lnTo>
                    <a:pt x="15" y="8"/>
                  </a:lnTo>
                  <a:lnTo>
                    <a:pt x="8" y="16"/>
                  </a:lnTo>
                  <a:lnTo>
                    <a:pt x="4" y="22"/>
                  </a:lnTo>
                  <a:lnTo>
                    <a:pt x="2" y="29"/>
                  </a:lnTo>
                  <a:lnTo>
                    <a:pt x="0" y="37"/>
                  </a:lnTo>
                  <a:lnTo>
                    <a:pt x="0" y="41"/>
                  </a:lnTo>
                  <a:lnTo>
                    <a:pt x="2" y="48"/>
                  </a:lnTo>
                  <a:lnTo>
                    <a:pt x="4" y="56"/>
                  </a:lnTo>
                  <a:lnTo>
                    <a:pt x="8" y="62"/>
                  </a:lnTo>
                  <a:lnTo>
                    <a:pt x="15" y="70"/>
                  </a:lnTo>
                  <a:lnTo>
                    <a:pt x="21" y="73"/>
                  </a:lnTo>
                  <a:lnTo>
                    <a:pt x="29" y="75"/>
                  </a:lnTo>
                  <a:lnTo>
                    <a:pt x="37" y="77"/>
                  </a:lnTo>
                  <a:lnTo>
                    <a:pt x="40" y="77"/>
                  </a:lnTo>
                  <a:lnTo>
                    <a:pt x="48" y="75"/>
                  </a:lnTo>
                  <a:lnTo>
                    <a:pt x="56" y="73"/>
                  </a:lnTo>
                  <a:lnTo>
                    <a:pt x="62"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5" name="Freeform 326"/>
            <p:cNvSpPr>
              <a:spLocks/>
            </p:cNvSpPr>
            <p:nvPr/>
          </p:nvSpPr>
          <p:spPr bwMode="auto">
            <a:xfrm>
              <a:off x="886817" y="3428357"/>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8 w 77"/>
                <a:gd name="T19" fmla="*/ 2 h 77"/>
                <a:gd name="T20" fmla="*/ 21 w 77"/>
                <a:gd name="T21" fmla="*/ 4 h 77"/>
                <a:gd name="T22" fmla="*/ 15 w 77"/>
                <a:gd name="T23" fmla="*/ 8 h 77"/>
                <a:gd name="T24" fmla="*/ 7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69 h 77"/>
                <a:gd name="T42" fmla="*/ 21 w 77"/>
                <a:gd name="T43" fmla="*/ 73 h 77"/>
                <a:gd name="T44" fmla="*/ 28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4" y="21"/>
                  </a:lnTo>
                  <a:lnTo>
                    <a:pt x="2" y="29"/>
                  </a:lnTo>
                  <a:lnTo>
                    <a:pt x="0" y="37"/>
                  </a:lnTo>
                  <a:lnTo>
                    <a:pt x="0" y="41"/>
                  </a:lnTo>
                  <a:lnTo>
                    <a:pt x="2" y="48"/>
                  </a:lnTo>
                  <a:lnTo>
                    <a:pt x="4"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6" name="Freeform 327"/>
            <p:cNvSpPr>
              <a:spLocks/>
            </p:cNvSpPr>
            <p:nvPr/>
          </p:nvSpPr>
          <p:spPr bwMode="auto">
            <a:xfrm>
              <a:off x="685205" y="3699819"/>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7" name="Freeform 328"/>
            <p:cNvSpPr>
              <a:spLocks/>
            </p:cNvSpPr>
            <p:nvPr/>
          </p:nvSpPr>
          <p:spPr bwMode="auto">
            <a:xfrm>
              <a:off x="678855" y="3695057"/>
              <a:ext cx="82296" cy="82296"/>
            </a:xfrm>
            <a:custGeom>
              <a:avLst/>
              <a:gdLst>
                <a:gd name="T0" fmla="*/ 76 w 76"/>
                <a:gd name="T1" fmla="*/ 37 h 77"/>
                <a:gd name="T2" fmla="*/ 74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1 h 77"/>
                <a:gd name="T28" fmla="*/ 1 w 76"/>
                <a:gd name="T29" fmla="*/ 29 h 77"/>
                <a:gd name="T30" fmla="*/ 0 w 76"/>
                <a:gd name="T31" fmla="*/ 37 h 77"/>
                <a:gd name="T32" fmla="*/ 0 w 76"/>
                <a:gd name="T33" fmla="*/ 41 h 77"/>
                <a:gd name="T34" fmla="*/ 1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4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4" y="29"/>
                  </a:lnTo>
                  <a:lnTo>
                    <a:pt x="73" y="21"/>
                  </a:lnTo>
                  <a:lnTo>
                    <a:pt x="69" y="16"/>
                  </a:lnTo>
                  <a:lnTo>
                    <a:pt x="61" y="8"/>
                  </a:lnTo>
                  <a:lnTo>
                    <a:pt x="55" y="4"/>
                  </a:lnTo>
                  <a:lnTo>
                    <a:pt x="48" y="2"/>
                  </a:lnTo>
                  <a:lnTo>
                    <a:pt x="40" y="0"/>
                  </a:lnTo>
                  <a:lnTo>
                    <a:pt x="36" y="0"/>
                  </a:lnTo>
                  <a:lnTo>
                    <a:pt x="28" y="2"/>
                  </a:lnTo>
                  <a:lnTo>
                    <a:pt x="21" y="4"/>
                  </a:lnTo>
                  <a:lnTo>
                    <a:pt x="15" y="8"/>
                  </a:lnTo>
                  <a:lnTo>
                    <a:pt x="7" y="16"/>
                  </a:lnTo>
                  <a:lnTo>
                    <a:pt x="3" y="21"/>
                  </a:lnTo>
                  <a:lnTo>
                    <a:pt x="1" y="29"/>
                  </a:lnTo>
                  <a:lnTo>
                    <a:pt x="0" y="37"/>
                  </a:lnTo>
                  <a:lnTo>
                    <a:pt x="0" y="41"/>
                  </a:lnTo>
                  <a:lnTo>
                    <a:pt x="1"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4"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8" name="Freeform 329"/>
            <p:cNvSpPr>
              <a:spLocks/>
            </p:cNvSpPr>
            <p:nvPr/>
          </p:nvSpPr>
          <p:spPr bwMode="auto">
            <a:xfrm>
              <a:off x="345480" y="3847457"/>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7" y="16"/>
                  </a:lnTo>
                  <a:lnTo>
                    <a:pt x="4" y="21"/>
                  </a:lnTo>
                  <a:lnTo>
                    <a:pt x="2" y="29"/>
                  </a:lnTo>
                  <a:lnTo>
                    <a:pt x="0" y="37"/>
                  </a:lnTo>
                  <a:lnTo>
                    <a:pt x="0" y="41"/>
                  </a:lnTo>
                  <a:lnTo>
                    <a:pt x="2" y="48"/>
                  </a:lnTo>
                  <a:lnTo>
                    <a:pt x="4" y="56"/>
                  </a:lnTo>
                  <a:lnTo>
                    <a:pt x="7"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9" name="Freeform 330"/>
            <p:cNvSpPr>
              <a:spLocks/>
            </p:cNvSpPr>
            <p:nvPr/>
          </p:nvSpPr>
          <p:spPr bwMode="auto">
            <a:xfrm>
              <a:off x="293092" y="3806182"/>
              <a:ext cx="82296" cy="82296"/>
            </a:xfrm>
            <a:custGeom>
              <a:avLst/>
              <a:gdLst>
                <a:gd name="T0" fmla="*/ 76 w 76"/>
                <a:gd name="T1" fmla="*/ 37 h 77"/>
                <a:gd name="T2" fmla="*/ 74 w 76"/>
                <a:gd name="T3" fmla="*/ 29 h 77"/>
                <a:gd name="T4" fmla="*/ 73 w 76"/>
                <a:gd name="T5" fmla="*/ 22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2 h 77"/>
                <a:gd name="T28" fmla="*/ 2 w 76"/>
                <a:gd name="T29" fmla="*/ 29 h 77"/>
                <a:gd name="T30" fmla="*/ 0 w 76"/>
                <a:gd name="T31" fmla="*/ 37 h 77"/>
                <a:gd name="T32" fmla="*/ 0 w 76"/>
                <a:gd name="T33" fmla="*/ 41 h 77"/>
                <a:gd name="T34" fmla="*/ 2 w 76"/>
                <a:gd name="T35" fmla="*/ 48 h 77"/>
                <a:gd name="T36" fmla="*/ 3 w 76"/>
                <a:gd name="T37" fmla="*/ 56 h 77"/>
                <a:gd name="T38" fmla="*/ 7 w 76"/>
                <a:gd name="T39" fmla="*/ 62 h 77"/>
                <a:gd name="T40" fmla="*/ 15 w 76"/>
                <a:gd name="T41" fmla="*/ 70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70 h 77"/>
                <a:gd name="T56" fmla="*/ 69 w 76"/>
                <a:gd name="T57" fmla="*/ 62 h 77"/>
                <a:gd name="T58" fmla="*/ 73 w 76"/>
                <a:gd name="T59" fmla="*/ 56 h 77"/>
                <a:gd name="T60" fmla="*/ 74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4" y="29"/>
                  </a:lnTo>
                  <a:lnTo>
                    <a:pt x="73" y="22"/>
                  </a:lnTo>
                  <a:lnTo>
                    <a:pt x="69" y="16"/>
                  </a:lnTo>
                  <a:lnTo>
                    <a:pt x="61" y="8"/>
                  </a:lnTo>
                  <a:lnTo>
                    <a:pt x="55" y="4"/>
                  </a:lnTo>
                  <a:lnTo>
                    <a:pt x="48" y="2"/>
                  </a:lnTo>
                  <a:lnTo>
                    <a:pt x="40" y="0"/>
                  </a:lnTo>
                  <a:lnTo>
                    <a:pt x="36" y="0"/>
                  </a:lnTo>
                  <a:lnTo>
                    <a:pt x="28" y="2"/>
                  </a:lnTo>
                  <a:lnTo>
                    <a:pt x="21" y="4"/>
                  </a:lnTo>
                  <a:lnTo>
                    <a:pt x="15" y="8"/>
                  </a:lnTo>
                  <a:lnTo>
                    <a:pt x="7" y="16"/>
                  </a:lnTo>
                  <a:lnTo>
                    <a:pt x="3" y="22"/>
                  </a:lnTo>
                  <a:lnTo>
                    <a:pt x="2" y="29"/>
                  </a:lnTo>
                  <a:lnTo>
                    <a:pt x="0" y="37"/>
                  </a:lnTo>
                  <a:lnTo>
                    <a:pt x="0" y="41"/>
                  </a:lnTo>
                  <a:lnTo>
                    <a:pt x="2" y="48"/>
                  </a:lnTo>
                  <a:lnTo>
                    <a:pt x="3" y="56"/>
                  </a:lnTo>
                  <a:lnTo>
                    <a:pt x="7" y="62"/>
                  </a:lnTo>
                  <a:lnTo>
                    <a:pt x="15" y="70"/>
                  </a:lnTo>
                  <a:lnTo>
                    <a:pt x="21" y="73"/>
                  </a:lnTo>
                  <a:lnTo>
                    <a:pt x="28" y="75"/>
                  </a:lnTo>
                  <a:lnTo>
                    <a:pt x="36" y="77"/>
                  </a:lnTo>
                  <a:lnTo>
                    <a:pt x="40" y="77"/>
                  </a:lnTo>
                  <a:lnTo>
                    <a:pt x="48" y="75"/>
                  </a:lnTo>
                  <a:lnTo>
                    <a:pt x="55" y="73"/>
                  </a:lnTo>
                  <a:lnTo>
                    <a:pt x="61" y="70"/>
                  </a:lnTo>
                  <a:lnTo>
                    <a:pt x="69" y="62"/>
                  </a:lnTo>
                  <a:lnTo>
                    <a:pt x="73" y="56"/>
                  </a:lnTo>
                  <a:lnTo>
                    <a:pt x="74"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0" name="Freeform 331"/>
            <p:cNvSpPr>
              <a:spLocks/>
            </p:cNvSpPr>
            <p:nvPr/>
          </p:nvSpPr>
          <p:spPr bwMode="auto">
            <a:xfrm>
              <a:off x="651867" y="3637907"/>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1" name="Freeform 332"/>
            <p:cNvSpPr>
              <a:spLocks/>
            </p:cNvSpPr>
            <p:nvPr/>
          </p:nvSpPr>
          <p:spPr bwMode="auto">
            <a:xfrm>
              <a:off x="512167" y="3814119"/>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2" name="Freeform 333"/>
            <p:cNvSpPr>
              <a:spLocks/>
            </p:cNvSpPr>
            <p:nvPr/>
          </p:nvSpPr>
          <p:spPr bwMode="auto">
            <a:xfrm>
              <a:off x="348655" y="3993507"/>
              <a:ext cx="82296" cy="82296"/>
            </a:xfrm>
            <a:custGeom>
              <a:avLst/>
              <a:gdLst>
                <a:gd name="T0" fmla="*/ 76 w 76"/>
                <a:gd name="T1" fmla="*/ 36 h 76"/>
                <a:gd name="T2" fmla="*/ 75 w 76"/>
                <a:gd name="T3" fmla="*/ 28 h 76"/>
                <a:gd name="T4" fmla="*/ 73 w 76"/>
                <a:gd name="T5" fmla="*/ 21 h 76"/>
                <a:gd name="T6" fmla="*/ 69 w 76"/>
                <a:gd name="T7" fmla="*/ 15 h 76"/>
                <a:gd name="T8" fmla="*/ 61 w 76"/>
                <a:gd name="T9" fmla="*/ 7 h 76"/>
                <a:gd name="T10" fmla="*/ 55 w 76"/>
                <a:gd name="T11" fmla="*/ 4 h 76"/>
                <a:gd name="T12" fmla="*/ 48 w 76"/>
                <a:gd name="T13" fmla="*/ 2 h 76"/>
                <a:gd name="T14" fmla="*/ 40 w 76"/>
                <a:gd name="T15" fmla="*/ 0 h 76"/>
                <a:gd name="T16" fmla="*/ 36 w 76"/>
                <a:gd name="T17" fmla="*/ 0 h 76"/>
                <a:gd name="T18" fmla="*/ 28 w 76"/>
                <a:gd name="T19" fmla="*/ 2 h 76"/>
                <a:gd name="T20" fmla="*/ 21 w 76"/>
                <a:gd name="T21" fmla="*/ 4 h 76"/>
                <a:gd name="T22" fmla="*/ 15 w 76"/>
                <a:gd name="T23" fmla="*/ 7 h 76"/>
                <a:gd name="T24" fmla="*/ 7 w 76"/>
                <a:gd name="T25" fmla="*/ 15 h 76"/>
                <a:gd name="T26" fmla="*/ 3 w 76"/>
                <a:gd name="T27" fmla="*/ 21 h 76"/>
                <a:gd name="T28" fmla="*/ 2 w 76"/>
                <a:gd name="T29" fmla="*/ 28 h 76"/>
                <a:gd name="T30" fmla="*/ 0 w 76"/>
                <a:gd name="T31" fmla="*/ 36 h 76"/>
                <a:gd name="T32" fmla="*/ 0 w 76"/>
                <a:gd name="T33" fmla="*/ 40 h 76"/>
                <a:gd name="T34" fmla="*/ 2 w 76"/>
                <a:gd name="T35" fmla="*/ 48 h 76"/>
                <a:gd name="T36" fmla="*/ 3 w 76"/>
                <a:gd name="T37" fmla="*/ 55 h 76"/>
                <a:gd name="T38" fmla="*/ 7 w 76"/>
                <a:gd name="T39" fmla="*/ 61 h 76"/>
                <a:gd name="T40" fmla="*/ 15 w 76"/>
                <a:gd name="T41" fmla="*/ 69 h 76"/>
                <a:gd name="T42" fmla="*/ 21 w 76"/>
                <a:gd name="T43" fmla="*/ 73 h 76"/>
                <a:gd name="T44" fmla="*/ 28 w 76"/>
                <a:gd name="T45" fmla="*/ 75 h 76"/>
                <a:gd name="T46" fmla="*/ 36 w 76"/>
                <a:gd name="T47" fmla="*/ 76 h 76"/>
                <a:gd name="T48" fmla="*/ 40 w 76"/>
                <a:gd name="T49" fmla="*/ 76 h 76"/>
                <a:gd name="T50" fmla="*/ 48 w 76"/>
                <a:gd name="T51" fmla="*/ 75 h 76"/>
                <a:gd name="T52" fmla="*/ 55 w 76"/>
                <a:gd name="T53" fmla="*/ 73 h 76"/>
                <a:gd name="T54" fmla="*/ 61 w 76"/>
                <a:gd name="T55" fmla="*/ 69 h 76"/>
                <a:gd name="T56" fmla="*/ 69 w 76"/>
                <a:gd name="T57" fmla="*/ 61 h 76"/>
                <a:gd name="T58" fmla="*/ 73 w 76"/>
                <a:gd name="T59" fmla="*/ 55 h 76"/>
                <a:gd name="T60" fmla="*/ 75 w 76"/>
                <a:gd name="T61" fmla="*/ 48 h 76"/>
                <a:gd name="T62" fmla="*/ 76 w 76"/>
                <a:gd name="T63" fmla="*/ 40 h 76"/>
                <a:gd name="T64" fmla="*/ 76 w 76"/>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76" y="36"/>
                  </a:moveTo>
                  <a:lnTo>
                    <a:pt x="75" y="28"/>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8"/>
                  </a:lnTo>
                  <a:lnTo>
                    <a:pt x="0" y="36"/>
                  </a:lnTo>
                  <a:lnTo>
                    <a:pt x="0" y="40"/>
                  </a:lnTo>
                  <a:lnTo>
                    <a:pt x="2" y="48"/>
                  </a:lnTo>
                  <a:lnTo>
                    <a:pt x="3" y="55"/>
                  </a:lnTo>
                  <a:lnTo>
                    <a:pt x="7" y="61"/>
                  </a:lnTo>
                  <a:lnTo>
                    <a:pt x="15" y="69"/>
                  </a:lnTo>
                  <a:lnTo>
                    <a:pt x="21" y="73"/>
                  </a:lnTo>
                  <a:lnTo>
                    <a:pt x="28" y="75"/>
                  </a:lnTo>
                  <a:lnTo>
                    <a:pt x="36" y="76"/>
                  </a:lnTo>
                  <a:lnTo>
                    <a:pt x="40" y="76"/>
                  </a:lnTo>
                  <a:lnTo>
                    <a:pt x="48" y="75"/>
                  </a:lnTo>
                  <a:lnTo>
                    <a:pt x="55" y="73"/>
                  </a:lnTo>
                  <a:lnTo>
                    <a:pt x="61" y="69"/>
                  </a:lnTo>
                  <a:lnTo>
                    <a:pt x="69" y="61"/>
                  </a:lnTo>
                  <a:lnTo>
                    <a:pt x="73" y="55"/>
                  </a:lnTo>
                  <a:lnTo>
                    <a:pt x="75"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3" name="Freeform 334"/>
            <p:cNvSpPr>
              <a:spLocks/>
            </p:cNvSpPr>
            <p:nvPr/>
          </p:nvSpPr>
          <p:spPr bwMode="auto">
            <a:xfrm>
              <a:off x="618530" y="4087169"/>
              <a:ext cx="82296" cy="82296"/>
            </a:xfrm>
            <a:custGeom>
              <a:avLst/>
              <a:gdLst>
                <a:gd name="T0" fmla="*/ 76 w 76"/>
                <a:gd name="T1" fmla="*/ 36 h 77"/>
                <a:gd name="T2" fmla="*/ 75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5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9"/>
                  </a:lnTo>
                  <a:lnTo>
                    <a:pt x="0" y="36"/>
                  </a:lnTo>
                  <a:lnTo>
                    <a:pt x="0" y="40"/>
                  </a:lnTo>
                  <a:lnTo>
                    <a:pt x="2"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5"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4" name="Freeform 335"/>
            <p:cNvSpPr>
              <a:spLocks/>
            </p:cNvSpPr>
            <p:nvPr/>
          </p:nvSpPr>
          <p:spPr bwMode="auto">
            <a:xfrm>
              <a:off x="442317" y="3980807"/>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5" name="Freeform 336"/>
            <p:cNvSpPr>
              <a:spLocks/>
            </p:cNvSpPr>
            <p:nvPr/>
          </p:nvSpPr>
          <p:spPr bwMode="auto">
            <a:xfrm>
              <a:off x="1196380" y="3182294"/>
              <a:ext cx="82296" cy="82296"/>
            </a:xfrm>
            <a:custGeom>
              <a:avLst/>
              <a:gdLst>
                <a:gd name="T0" fmla="*/ 76 w 76"/>
                <a:gd name="T1" fmla="*/ 37 h 77"/>
                <a:gd name="T2" fmla="*/ 74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2 w 76"/>
                <a:gd name="T29" fmla="*/ 29 h 77"/>
                <a:gd name="T30" fmla="*/ 0 w 76"/>
                <a:gd name="T31" fmla="*/ 37 h 77"/>
                <a:gd name="T32" fmla="*/ 0 w 76"/>
                <a:gd name="T33" fmla="*/ 40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4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4"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2" y="29"/>
                  </a:lnTo>
                  <a:lnTo>
                    <a:pt x="0" y="37"/>
                  </a:lnTo>
                  <a:lnTo>
                    <a:pt x="0" y="40"/>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4"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6" name="Freeform 337"/>
            <p:cNvSpPr>
              <a:spLocks/>
            </p:cNvSpPr>
            <p:nvPr/>
          </p:nvSpPr>
          <p:spPr bwMode="auto">
            <a:xfrm>
              <a:off x="1010642" y="3118794"/>
              <a:ext cx="82296" cy="82296"/>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1" y="0"/>
                  </a:lnTo>
                  <a:lnTo>
                    <a:pt x="37" y="0"/>
                  </a:lnTo>
                  <a:lnTo>
                    <a:pt x="29" y="2"/>
                  </a:lnTo>
                  <a:lnTo>
                    <a:pt x="21" y="4"/>
                  </a:lnTo>
                  <a:lnTo>
                    <a:pt x="16" y="8"/>
                  </a:lnTo>
                  <a:lnTo>
                    <a:pt x="8" y="16"/>
                  </a:lnTo>
                  <a:lnTo>
                    <a:pt x="4" y="22"/>
                  </a:lnTo>
                  <a:lnTo>
                    <a:pt x="2" y="29"/>
                  </a:lnTo>
                  <a:lnTo>
                    <a:pt x="0" y="37"/>
                  </a:lnTo>
                  <a:lnTo>
                    <a:pt x="0" y="41"/>
                  </a:lnTo>
                  <a:lnTo>
                    <a:pt x="2" y="48"/>
                  </a:lnTo>
                  <a:lnTo>
                    <a:pt x="4" y="56"/>
                  </a:lnTo>
                  <a:lnTo>
                    <a:pt x="8" y="62"/>
                  </a:lnTo>
                  <a:lnTo>
                    <a:pt x="16" y="70"/>
                  </a:lnTo>
                  <a:lnTo>
                    <a:pt x="21" y="73"/>
                  </a:lnTo>
                  <a:lnTo>
                    <a:pt x="29" y="75"/>
                  </a:lnTo>
                  <a:lnTo>
                    <a:pt x="37" y="77"/>
                  </a:lnTo>
                  <a:lnTo>
                    <a:pt x="41" y="77"/>
                  </a:lnTo>
                  <a:lnTo>
                    <a:pt x="48" y="75"/>
                  </a:lnTo>
                  <a:lnTo>
                    <a:pt x="56" y="73"/>
                  </a:lnTo>
                  <a:lnTo>
                    <a:pt x="62"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7" name="Freeform 338"/>
            <p:cNvSpPr>
              <a:spLocks/>
            </p:cNvSpPr>
            <p:nvPr/>
          </p:nvSpPr>
          <p:spPr bwMode="auto">
            <a:xfrm>
              <a:off x="156567" y="3714107"/>
              <a:ext cx="82296" cy="82296"/>
            </a:xfrm>
            <a:custGeom>
              <a:avLst/>
              <a:gdLst>
                <a:gd name="T0" fmla="*/ 76 w 76"/>
                <a:gd name="T1" fmla="*/ 37 h 77"/>
                <a:gd name="T2" fmla="*/ 75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1 h 77"/>
                <a:gd name="T28" fmla="*/ 2 w 76"/>
                <a:gd name="T29" fmla="*/ 29 h 77"/>
                <a:gd name="T30" fmla="*/ 0 w 76"/>
                <a:gd name="T31" fmla="*/ 37 h 77"/>
                <a:gd name="T32" fmla="*/ 0 w 76"/>
                <a:gd name="T33" fmla="*/ 41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3" y="21"/>
                  </a:lnTo>
                  <a:lnTo>
                    <a:pt x="2" y="29"/>
                  </a:lnTo>
                  <a:lnTo>
                    <a:pt x="0" y="37"/>
                  </a:lnTo>
                  <a:lnTo>
                    <a:pt x="0" y="41"/>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8" name="Freeform 339"/>
            <p:cNvSpPr>
              <a:spLocks/>
            </p:cNvSpPr>
            <p:nvPr/>
          </p:nvSpPr>
          <p:spPr bwMode="auto">
            <a:xfrm>
              <a:off x="1226542" y="3245794"/>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9" name="Freeform 340"/>
            <p:cNvSpPr>
              <a:spLocks/>
            </p:cNvSpPr>
            <p:nvPr/>
          </p:nvSpPr>
          <p:spPr bwMode="auto">
            <a:xfrm>
              <a:off x="-264120" y="3574407"/>
              <a:ext cx="82296" cy="82296"/>
            </a:xfrm>
            <a:custGeom>
              <a:avLst/>
              <a:gdLst>
                <a:gd name="T0" fmla="*/ 76 w 76"/>
                <a:gd name="T1" fmla="*/ 36 h 76"/>
                <a:gd name="T2" fmla="*/ 74 w 76"/>
                <a:gd name="T3" fmla="*/ 28 h 76"/>
                <a:gd name="T4" fmla="*/ 73 w 76"/>
                <a:gd name="T5" fmla="*/ 21 h 76"/>
                <a:gd name="T6" fmla="*/ 69 w 76"/>
                <a:gd name="T7" fmla="*/ 15 h 76"/>
                <a:gd name="T8" fmla="*/ 61 w 76"/>
                <a:gd name="T9" fmla="*/ 7 h 76"/>
                <a:gd name="T10" fmla="*/ 55 w 76"/>
                <a:gd name="T11" fmla="*/ 3 h 76"/>
                <a:gd name="T12" fmla="*/ 48 w 76"/>
                <a:gd name="T13" fmla="*/ 2 h 76"/>
                <a:gd name="T14" fmla="*/ 40 w 76"/>
                <a:gd name="T15" fmla="*/ 0 h 76"/>
                <a:gd name="T16" fmla="*/ 36 w 76"/>
                <a:gd name="T17" fmla="*/ 0 h 76"/>
                <a:gd name="T18" fmla="*/ 28 w 76"/>
                <a:gd name="T19" fmla="*/ 2 h 76"/>
                <a:gd name="T20" fmla="*/ 21 w 76"/>
                <a:gd name="T21" fmla="*/ 3 h 76"/>
                <a:gd name="T22" fmla="*/ 15 w 76"/>
                <a:gd name="T23" fmla="*/ 7 h 76"/>
                <a:gd name="T24" fmla="*/ 7 w 76"/>
                <a:gd name="T25" fmla="*/ 15 h 76"/>
                <a:gd name="T26" fmla="*/ 3 w 76"/>
                <a:gd name="T27" fmla="*/ 21 h 76"/>
                <a:gd name="T28" fmla="*/ 1 w 76"/>
                <a:gd name="T29" fmla="*/ 28 h 76"/>
                <a:gd name="T30" fmla="*/ 0 w 76"/>
                <a:gd name="T31" fmla="*/ 36 h 76"/>
                <a:gd name="T32" fmla="*/ 0 w 76"/>
                <a:gd name="T33" fmla="*/ 40 h 76"/>
                <a:gd name="T34" fmla="*/ 1 w 76"/>
                <a:gd name="T35" fmla="*/ 48 h 76"/>
                <a:gd name="T36" fmla="*/ 3 w 76"/>
                <a:gd name="T37" fmla="*/ 55 h 76"/>
                <a:gd name="T38" fmla="*/ 7 w 76"/>
                <a:gd name="T39" fmla="*/ 61 h 76"/>
                <a:gd name="T40" fmla="*/ 15 w 76"/>
                <a:gd name="T41" fmla="*/ 69 h 76"/>
                <a:gd name="T42" fmla="*/ 21 w 76"/>
                <a:gd name="T43" fmla="*/ 73 h 76"/>
                <a:gd name="T44" fmla="*/ 28 w 76"/>
                <a:gd name="T45" fmla="*/ 74 h 76"/>
                <a:gd name="T46" fmla="*/ 36 w 76"/>
                <a:gd name="T47" fmla="*/ 76 h 76"/>
                <a:gd name="T48" fmla="*/ 40 w 76"/>
                <a:gd name="T49" fmla="*/ 76 h 76"/>
                <a:gd name="T50" fmla="*/ 48 w 76"/>
                <a:gd name="T51" fmla="*/ 74 h 76"/>
                <a:gd name="T52" fmla="*/ 55 w 76"/>
                <a:gd name="T53" fmla="*/ 73 h 76"/>
                <a:gd name="T54" fmla="*/ 61 w 76"/>
                <a:gd name="T55" fmla="*/ 69 h 76"/>
                <a:gd name="T56" fmla="*/ 69 w 76"/>
                <a:gd name="T57" fmla="*/ 61 h 76"/>
                <a:gd name="T58" fmla="*/ 73 w 76"/>
                <a:gd name="T59" fmla="*/ 55 h 76"/>
                <a:gd name="T60" fmla="*/ 74 w 76"/>
                <a:gd name="T61" fmla="*/ 48 h 76"/>
                <a:gd name="T62" fmla="*/ 76 w 76"/>
                <a:gd name="T63" fmla="*/ 40 h 76"/>
                <a:gd name="T64" fmla="*/ 76 w 76"/>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76" y="36"/>
                  </a:moveTo>
                  <a:lnTo>
                    <a:pt x="74" y="28"/>
                  </a:lnTo>
                  <a:lnTo>
                    <a:pt x="73" y="21"/>
                  </a:lnTo>
                  <a:lnTo>
                    <a:pt x="69" y="15"/>
                  </a:lnTo>
                  <a:lnTo>
                    <a:pt x="61" y="7"/>
                  </a:lnTo>
                  <a:lnTo>
                    <a:pt x="55" y="3"/>
                  </a:lnTo>
                  <a:lnTo>
                    <a:pt x="48" y="2"/>
                  </a:lnTo>
                  <a:lnTo>
                    <a:pt x="40" y="0"/>
                  </a:lnTo>
                  <a:lnTo>
                    <a:pt x="36" y="0"/>
                  </a:lnTo>
                  <a:lnTo>
                    <a:pt x="28" y="2"/>
                  </a:lnTo>
                  <a:lnTo>
                    <a:pt x="21" y="3"/>
                  </a:lnTo>
                  <a:lnTo>
                    <a:pt x="15" y="7"/>
                  </a:lnTo>
                  <a:lnTo>
                    <a:pt x="7" y="15"/>
                  </a:lnTo>
                  <a:lnTo>
                    <a:pt x="3" y="21"/>
                  </a:lnTo>
                  <a:lnTo>
                    <a:pt x="1" y="28"/>
                  </a:lnTo>
                  <a:lnTo>
                    <a:pt x="0" y="36"/>
                  </a:lnTo>
                  <a:lnTo>
                    <a:pt x="0" y="40"/>
                  </a:lnTo>
                  <a:lnTo>
                    <a:pt x="1" y="48"/>
                  </a:lnTo>
                  <a:lnTo>
                    <a:pt x="3" y="55"/>
                  </a:lnTo>
                  <a:lnTo>
                    <a:pt x="7" y="61"/>
                  </a:lnTo>
                  <a:lnTo>
                    <a:pt x="15" y="69"/>
                  </a:lnTo>
                  <a:lnTo>
                    <a:pt x="21" y="73"/>
                  </a:lnTo>
                  <a:lnTo>
                    <a:pt x="28" y="74"/>
                  </a:lnTo>
                  <a:lnTo>
                    <a:pt x="36" y="76"/>
                  </a:lnTo>
                  <a:lnTo>
                    <a:pt x="40" y="76"/>
                  </a:lnTo>
                  <a:lnTo>
                    <a:pt x="48" y="74"/>
                  </a:lnTo>
                  <a:lnTo>
                    <a:pt x="55" y="73"/>
                  </a:lnTo>
                  <a:lnTo>
                    <a:pt x="61" y="69"/>
                  </a:lnTo>
                  <a:lnTo>
                    <a:pt x="69" y="61"/>
                  </a:lnTo>
                  <a:lnTo>
                    <a:pt x="73"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0" name="Freeform 341"/>
            <p:cNvSpPr>
              <a:spLocks/>
            </p:cNvSpPr>
            <p:nvPr/>
          </p:nvSpPr>
          <p:spPr bwMode="auto">
            <a:xfrm>
              <a:off x="-305395" y="3582344"/>
              <a:ext cx="82296" cy="82296"/>
            </a:xfrm>
            <a:custGeom>
              <a:avLst/>
              <a:gdLst>
                <a:gd name="T0" fmla="*/ 76 w 76"/>
                <a:gd name="T1" fmla="*/ 37 h 77"/>
                <a:gd name="T2" fmla="*/ 75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4 w 76"/>
                <a:gd name="T27" fmla="*/ 21 h 77"/>
                <a:gd name="T28" fmla="*/ 2 w 76"/>
                <a:gd name="T29" fmla="*/ 29 h 77"/>
                <a:gd name="T30" fmla="*/ 0 w 76"/>
                <a:gd name="T31" fmla="*/ 37 h 77"/>
                <a:gd name="T32" fmla="*/ 0 w 76"/>
                <a:gd name="T33" fmla="*/ 41 h 77"/>
                <a:gd name="T34" fmla="*/ 2 w 76"/>
                <a:gd name="T35" fmla="*/ 48 h 77"/>
                <a:gd name="T36" fmla="*/ 4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4" y="21"/>
                  </a:lnTo>
                  <a:lnTo>
                    <a:pt x="2" y="29"/>
                  </a:lnTo>
                  <a:lnTo>
                    <a:pt x="0" y="37"/>
                  </a:lnTo>
                  <a:lnTo>
                    <a:pt x="0" y="41"/>
                  </a:lnTo>
                  <a:lnTo>
                    <a:pt x="2" y="48"/>
                  </a:lnTo>
                  <a:lnTo>
                    <a:pt x="4"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1" name="Freeform 342"/>
            <p:cNvSpPr>
              <a:spLocks/>
            </p:cNvSpPr>
            <p:nvPr/>
          </p:nvSpPr>
          <p:spPr bwMode="auto">
            <a:xfrm>
              <a:off x="920155" y="3893494"/>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7"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7"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2" name="Freeform 343"/>
            <p:cNvSpPr>
              <a:spLocks/>
            </p:cNvSpPr>
            <p:nvPr/>
          </p:nvSpPr>
          <p:spPr bwMode="auto">
            <a:xfrm>
              <a:off x="1069380" y="3534719"/>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4 h 76"/>
                <a:gd name="T12" fmla="*/ 48 w 77"/>
                <a:gd name="T13" fmla="*/ 2 h 76"/>
                <a:gd name="T14" fmla="*/ 41 w 77"/>
                <a:gd name="T15" fmla="*/ 0 h 76"/>
                <a:gd name="T16" fmla="*/ 37 w 77"/>
                <a:gd name="T17" fmla="*/ 0 h 76"/>
                <a:gd name="T18" fmla="*/ 29 w 77"/>
                <a:gd name="T19" fmla="*/ 2 h 76"/>
                <a:gd name="T20" fmla="*/ 21 w 77"/>
                <a:gd name="T21" fmla="*/ 4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3 h 76"/>
                <a:gd name="T44" fmla="*/ 29 w 77"/>
                <a:gd name="T45" fmla="*/ 75 h 76"/>
                <a:gd name="T46" fmla="*/ 37 w 77"/>
                <a:gd name="T47" fmla="*/ 76 h 76"/>
                <a:gd name="T48" fmla="*/ 41 w 77"/>
                <a:gd name="T49" fmla="*/ 76 h 76"/>
                <a:gd name="T50" fmla="*/ 48 w 77"/>
                <a:gd name="T51" fmla="*/ 75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8"/>
                  </a:lnTo>
                  <a:lnTo>
                    <a:pt x="0" y="36"/>
                  </a:lnTo>
                  <a:lnTo>
                    <a:pt x="0" y="40"/>
                  </a:lnTo>
                  <a:lnTo>
                    <a:pt x="2" y="48"/>
                  </a:lnTo>
                  <a:lnTo>
                    <a:pt x="4" y="55"/>
                  </a:lnTo>
                  <a:lnTo>
                    <a:pt x="8" y="61"/>
                  </a:lnTo>
                  <a:lnTo>
                    <a:pt x="16" y="69"/>
                  </a:lnTo>
                  <a:lnTo>
                    <a:pt x="21" y="73"/>
                  </a:lnTo>
                  <a:lnTo>
                    <a:pt x="29" y="75"/>
                  </a:lnTo>
                  <a:lnTo>
                    <a:pt x="37" y="76"/>
                  </a:lnTo>
                  <a:lnTo>
                    <a:pt x="41" y="76"/>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3" name="Freeform 344"/>
            <p:cNvSpPr>
              <a:spLocks/>
            </p:cNvSpPr>
            <p:nvPr/>
          </p:nvSpPr>
          <p:spPr bwMode="auto">
            <a:xfrm>
              <a:off x="697905" y="3936357"/>
              <a:ext cx="82296" cy="82296"/>
            </a:xfrm>
            <a:custGeom>
              <a:avLst/>
              <a:gdLst>
                <a:gd name="T0" fmla="*/ 76 w 76"/>
                <a:gd name="T1" fmla="*/ 36 h 76"/>
                <a:gd name="T2" fmla="*/ 74 w 76"/>
                <a:gd name="T3" fmla="*/ 28 h 76"/>
                <a:gd name="T4" fmla="*/ 72 w 76"/>
                <a:gd name="T5" fmla="*/ 21 h 76"/>
                <a:gd name="T6" fmla="*/ 69 w 76"/>
                <a:gd name="T7" fmla="*/ 15 h 76"/>
                <a:gd name="T8" fmla="*/ 61 w 76"/>
                <a:gd name="T9" fmla="*/ 7 h 76"/>
                <a:gd name="T10" fmla="*/ 55 w 76"/>
                <a:gd name="T11" fmla="*/ 3 h 76"/>
                <a:gd name="T12" fmla="*/ 48 w 76"/>
                <a:gd name="T13" fmla="*/ 2 h 76"/>
                <a:gd name="T14" fmla="*/ 40 w 76"/>
                <a:gd name="T15" fmla="*/ 0 h 76"/>
                <a:gd name="T16" fmla="*/ 36 w 76"/>
                <a:gd name="T17" fmla="*/ 0 h 76"/>
                <a:gd name="T18" fmla="*/ 28 w 76"/>
                <a:gd name="T19" fmla="*/ 2 h 76"/>
                <a:gd name="T20" fmla="*/ 21 w 76"/>
                <a:gd name="T21" fmla="*/ 3 h 76"/>
                <a:gd name="T22" fmla="*/ 15 w 76"/>
                <a:gd name="T23" fmla="*/ 7 h 76"/>
                <a:gd name="T24" fmla="*/ 7 w 76"/>
                <a:gd name="T25" fmla="*/ 15 h 76"/>
                <a:gd name="T26" fmla="*/ 3 w 76"/>
                <a:gd name="T27" fmla="*/ 21 h 76"/>
                <a:gd name="T28" fmla="*/ 1 w 76"/>
                <a:gd name="T29" fmla="*/ 28 h 76"/>
                <a:gd name="T30" fmla="*/ 0 w 76"/>
                <a:gd name="T31" fmla="*/ 36 h 76"/>
                <a:gd name="T32" fmla="*/ 0 w 76"/>
                <a:gd name="T33" fmla="*/ 40 h 76"/>
                <a:gd name="T34" fmla="*/ 1 w 76"/>
                <a:gd name="T35" fmla="*/ 48 h 76"/>
                <a:gd name="T36" fmla="*/ 3 w 76"/>
                <a:gd name="T37" fmla="*/ 55 h 76"/>
                <a:gd name="T38" fmla="*/ 7 w 76"/>
                <a:gd name="T39" fmla="*/ 61 h 76"/>
                <a:gd name="T40" fmla="*/ 15 w 76"/>
                <a:gd name="T41" fmla="*/ 69 h 76"/>
                <a:gd name="T42" fmla="*/ 21 w 76"/>
                <a:gd name="T43" fmla="*/ 73 h 76"/>
                <a:gd name="T44" fmla="*/ 28 w 76"/>
                <a:gd name="T45" fmla="*/ 75 h 76"/>
                <a:gd name="T46" fmla="*/ 36 w 76"/>
                <a:gd name="T47" fmla="*/ 76 h 76"/>
                <a:gd name="T48" fmla="*/ 40 w 76"/>
                <a:gd name="T49" fmla="*/ 76 h 76"/>
                <a:gd name="T50" fmla="*/ 48 w 76"/>
                <a:gd name="T51" fmla="*/ 75 h 76"/>
                <a:gd name="T52" fmla="*/ 55 w 76"/>
                <a:gd name="T53" fmla="*/ 73 h 76"/>
                <a:gd name="T54" fmla="*/ 61 w 76"/>
                <a:gd name="T55" fmla="*/ 69 h 76"/>
                <a:gd name="T56" fmla="*/ 69 w 76"/>
                <a:gd name="T57" fmla="*/ 61 h 76"/>
                <a:gd name="T58" fmla="*/ 72 w 76"/>
                <a:gd name="T59" fmla="*/ 55 h 76"/>
                <a:gd name="T60" fmla="*/ 74 w 76"/>
                <a:gd name="T61" fmla="*/ 48 h 76"/>
                <a:gd name="T62" fmla="*/ 76 w 76"/>
                <a:gd name="T63" fmla="*/ 40 h 76"/>
                <a:gd name="T64" fmla="*/ 76 w 76"/>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76" y="36"/>
                  </a:moveTo>
                  <a:lnTo>
                    <a:pt x="74" y="28"/>
                  </a:lnTo>
                  <a:lnTo>
                    <a:pt x="72" y="21"/>
                  </a:lnTo>
                  <a:lnTo>
                    <a:pt x="69" y="15"/>
                  </a:lnTo>
                  <a:lnTo>
                    <a:pt x="61" y="7"/>
                  </a:lnTo>
                  <a:lnTo>
                    <a:pt x="55" y="3"/>
                  </a:lnTo>
                  <a:lnTo>
                    <a:pt x="48" y="2"/>
                  </a:lnTo>
                  <a:lnTo>
                    <a:pt x="40" y="0"/>
                  </a:lnTo>
                  <a:lnTo>
                    <a:pt x="36" y="0"/>
                  </a:lnTo>
                  <a:lnTo>
                    <a:pt x="28" y="2"/>
                  </a:lnTo>
                  <a:lnTo>
                    <a:pt x="21" y="3"/>
                  </a:lnTo>
                  <a:lnTo>
                    <a:pt x="15" y="7"/>
                  </a:lnTo>
                  <a:lnTo>
                    <a:pt x="7" y="15"/>
                  </a:lnTo>
                  <a:lnTo>
                    <a:pt x="3" y="21"/>
                  </a:lnTo>
                  <a:lnTo>
                    <a:pt x="1" y="28"/>
                  </a:lnTo>
                  <a:lnTo>
                    <a:pt x="0" y="36"/>
                  </a:lnTo>
                  <a:lnTo>
                    <a:pt x="0" y="40"/>
                  </a:lnTo>
                  <a:lnTo>
                    <a:pt x="1" y="48"/>
                  </a:lnTo>
                  <a:lnTo>
                    <a:pt x="3" y="55"/>
                  </a:lnTo>
                  <a:lnTo>
                    <a:pt x="7" y="61"/>
                  </a:lnTo>
                  <a:lnTo>
                    <a:pt x="15" y="69"/>
                  </a:lnTo>
                  <a:lnTo>
                    <a:pt x="21" y="73"/>
                  </a:lnTo>
                  <a:lnTo>
                    <a:pt x="28" y="75"/>
                  </a:lnTo>
                  <a:lnTo>
                    <a:pt x="36" y="76"/>
                  </a:lnTo>
                  <a:lnTo>
                    <a:pt x="40" y="76"/>
                  </a:lnTo>
                  <a:lnTo>
                    <a:pt x="48" y="75"/>
                  </a:lnTo>
                  <a:lnTo>
                    <a:pt x="55" y="73"/>
                  </a:lnTo>
                  <a:lnTo>
                    <a:pt x="61" y="69"/>
                  </a:lnTo>
                  <a:lnTo>
                    <a:pt x="69" y="61"/>
                  </a:lnTo>
                  <a:lnTo>
                    <a:pt x="72"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4" name="Freeform 345"/>
            <p:cNvSpPr>
              <a:spLocks/>
            </p:cNvSpPr>
            <p:nvPr/>
          </p:nvSpPr>
          <p:spPr bwMode="auto">
            <a:xfrm>
              <a:off x="-349845" y="3609332"/>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0" y="0"/>
                  </a:lnTo>
                  <a:lnTo>
                    <a:pt x="37"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7" y="77"/>
                  </a:lnTo>
                  <a:lnTo>
                    <a:pt x="40" y="77"/>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5" name="Freeform 346"/>
            <p:cNvSpPr>
              <a:spLocks/>
            </p:cNvSpPr>
            <p:nvPr/>
          </p:nvSpPr>
          <p:spPr bwMode="auto">
            <a:xfrm>
              <a:off x="2480667" y="2109144"/>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6" name="Freeform 347"/>
            <p:cNvSpPr>
              <a:spLocks/>
            </p:cNvSpPr>
            <p:nvPr/>
          </p:nvSpPr>
          <p:spPr bwMode="auto">
            <a:xfrm>
              <a:off x="1150342" y="3536307"/>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4 h 76"/>
                <a:gd name="T46" fmla="*/ 36 w 77"/>
                <a:gd name="T47" fmla="*/ 76 h 76"/>
                <a:gd name="T48" fmla="*/ 40 w 77"/>
                <a:gd name="T49" fmla="*/ 76 h 76"/>
                <a:gd name="T50" fmla="*/ 48 w 77"/>
                <a:gd name="T51" fmla="*/ 74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2"/>
                  </a:lnTo>
                  <a:lnTo>
                    <a:pt x="40" y="0"/>
                  </a:lnTo>
                  <a:lnTo>
                    <a:pt x="36" y="0"/>
                  </a:lnTo>
                  <a:lnTo>
                    <a:pt x="29" y="2"/>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4"/>
                  </a:lnTo>
                  <a:lnTo>
                    <a:pt x="36" y="76"/>
                  </a:lnTo>
                  <a:lnTo>
                    <a:pt x="40" y="76"/>
                  </a:lnTo>
                  <a:lnTo>
                    <a:pt x="48" y="74"/>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7" name="Freeform 348"/>
            <p:cNvSpPr>
              <a:spLocks/>
            </p:cNvSpPr>
            <p:nvPr/>
          </p:nvSpPr>
          <p:spPr bwMode="auto">
            <a:xfrm>
              <a:off x="429617" y="3977632"/>
              <a:ext cx="82296" cy="82296"/>
            </a:xfrm>
            <a:custGeom>
              <a:avLst/>
              <a:gdLst>
                <a:gd name="T0" fmla="*/ 77 w 77"/>
                <a:gd name="T1" fmla="*/ 37 h 77"/>
                <a:gd name="T2" fmla="*/ 75 w 77"/>
                <a:gd name="T3" fmla="*/ 29 h 77"/>
                <a:gd name="T4" fmla="*/ 73 w 77"/>
                <a:gd name="T5" fmla="*/ 22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70" y="16"/>
                  </a:lnTo>
                  <a:lnTo>
                    <a:pt x="62" y="8"/>
                  </a:lnTo>
                  <a:lnTo>
                    <a:pt x="56" y="4"/>
                  </a:lnTo>
                  <a:lnTo>
                    <a:pt x="48" y="2"/>
                  </a:lnTo>
                  <a:lnTo>
                    <a:pt x="41" y="0"/>
                  </a:lnTo>
                  <a:lnTo>
                    <a:pt x="37" y="0"/>
                  </a:lnTo>
                  <a:lnTo>
                    <a:pt x="29" y="2"/>
                  </a:lnTo>
                  <a:lnTo>
                    <a:pt x="22" y="4"/>
                  </a:lnTo>
                  <a:lnTo>
                    <a:pt x="16" y="8"/>
                  </a:lnTo>
                  <a:lnTo>
                    <a:pt x="8" y="16"/>
                  </a:lnTo>
                  <a:lnTo>
                    <a:pt x="4" y="22"/>
                  </a:lnTo>
                  <a:lnTo>
                    <a:pt x="2" y="29"/>
                  </a:lnTo>
                  <a:lnTo>
                    <a:pt x="0" y="37"/>
                  </a:lnTo>
                  <a:lnTo>
                    <a:pt x="0" y="41"/>
                  </a:lnTo>
                  <a:lnTo>
                    <a:pt x="2" y="48"/>
                  </a:lnTo>
                  <a:lnTo>
                    <a:pt x="4" y="56"/>
                  </a:lnTo>
                  <a:lnTo>
                    <a:pt x="8" y="62"/>
                  </a:lnTo>
                  <a:lnTo>
                    <a:pt x="16" y="70"/>
                  </a:lnTo>
                  <a:lnTo>
                    <a:pt x="22" y="73"/>
                  </a:lnTo>
                  <a:lnTo>
                    <a:pt x="29" y="75"/>
                  </a:lnTo>
                  <a:lnTo>
                    <a:pt x="37" y="77"/>
                  </a:lnTo>
                  <a:lnTo>
                    <a:pt x="41" y="77"/>
                  </a:lnTo>
                  <a:lnTo>
                    <a:pt x="48" y="75"/>
                  </a:lnTo>
                  <a:lnTo>
                    <a:pt x="56" y="73"/>
                  </a:lnTo>
                  <a:lnTo>
                    <a:pt x="62" y="70"/>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8" name="Freeform 349"/>
            <p:cNvSpPr>
              <a:spLocks/>
            </p:cNvSpPr>
            <p:nvPr/>
          </p:nvSpPr>
          <p:spPr bwMode="auto">
            <a:xfrm>
              <a:off x="878880" y="3374382"/>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7"/>
                  </a:lnTo>
                  <a:lnTo>
                    <a:pt x="0" y="40"/>
                  </a:lnTo>
                  <a:lnTo>
                    <a:pt x="2" y="48"/>
                  </a:lnTo>
                  <a:lnTo>
                    <a:pt x="4" y="56"/>
                  </a:lnTo>
                  <a:lnTo>
                    <a:pt x="8" y="61"/>
                  </a:lnTo>
                  <a:lnTo>
                    <a:pt x="16"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9" name="Freeform 350"/>
            <p:cNvSpPr>
              <a:spLocks/>
            </p:cNvSpPr>
            <p:nvPr/>
          </p:nvSpPr>
          <p:spPr bwMode="auto">
            <a:xfrm>
              <a:off x="921742" y="3353744"/>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0"/>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0" name="Freeform 351"/>
            <p:cNvSpPr>
              <a:spLocks/>
            </p:cNvSpPr>
            <p:nvPr/>
          </p:nvSpPr>
          <p:spPr bwMode="auto">
            <a:xfrm>
              <a:off x="1113830" y="3502969"/>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6"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1" name="Freeform 352"/>
            <p:cNvSpPr>
              <a:spLocks/>
            </p:cNvSpPr>
            <p:nvPr/>
          </p:nvSpPr>
          <p:spPr bwMode="auto">
            <a:xfrm>
              <a:off x="951905" y="3558532"/>
              <a:ext cx="82296" cy="82296"/>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1" y="0"/>
                  </a:lnTo>
                  <a:lnTo>
                    <a:pt x="37" y="0"/>
                  </a:lnTo>
                  <a:lnTo>
                    <a:pt x="29" y="2"/>
                  </a:lnTo>
                  <a:lnTo>
                    <a:pt x="21" y="4"/>
                  </a:lnTo>
                  <a:lnTo>
                    <a:pt x="16" y="8"/>
                  </a:lnTo>
                  <a:lnTo>
                    <a:pt x="8" y="16"/>
                  </a:lnTo>
                  <a:lnTo>
                    <a:pt x="4" y="22"/>
                  </a:lnTo>
                  <a:lnTo>
                    <a:pt x="2" y="29"/>
                  </a:lnTo>
                  <a:lnTo>
                    <a:pt x="0" y="37"/>
                  </a:lnTo>
                  <a:lnTo>
                    <a:pt x="0" y="41"/>
                  </a:lnTo>
                  <a:lnTo>
                    <a:pt x="2" y="48"/>
                  </a:lnTo>
                  <a:lnTo>
                    <a:pt x="4" y="56"/>
                  </a:lnTo>
                  <a:lnTo>
                    <a:pt x="8" y="62"/>
                  </a:lnTo>
                  <a:lnTo>
                    <a:pt x="16" y="70"/>
                  </a:lnTo>
                  <a:lnTo>
                    <a:pt x="21" y="73"/>
                  </a:lnTo>
                  <a:lnTo>
                    <a:pt x="29" y="75"/>
                  </a:lnTo>
                  <a:lnTo>
                    <a:pt x="37" y="77"/>
                  </a:lnTo>
                  <a:lnTo>
                    <a:pt x="41" y="77"/>
                  </a:lnTo>
                  <a:lnTo>
                    <a:pt x="48" y="75"/>
                  </a:lnTo>
                  <a:lnTo>
                    <a:pt x="56" y="73"/>
                  </a:lnTo>
                  <a:lnTo>
                    <a:pt x="62" y="70"/>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2" name="Freeform 353"/>
            <p:cNvSpPr>
              <a:spLocks/>
            </p:cNvSpPr>
            <p:nvPr/>
          </p:nvSpPr>
          <p:spPr bwMode="auto">
            <a:xfrm>
              <a:off x="572492" y="3842694"/>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0 w 77"/>
                <a:gd name="T15" fmla="*/ 0 h 76"/>
                <a:gd name="T16" fmla="*/ 37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4 h 76"/>
                <a:gd name="T46" fmla="*/ 37 w 77"/>
                <a:gd name="T47" fmla="*/ 76 h 76"/>
                <a:gd name="T48" fmla="*/ 40 w 77"/>
                <a:gd name="T49" fmla="*/ 76 h 76"/>
                <a:gd name="T50" fmla="*/ 48 w 77"/>
                <a:gd name="T51" fmla="*/ 74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0" y="0"/>
                  </a:lnTo>
                  <a:lnTo>
                    <a:pt x="37"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4"/>
                  </a:lnTo>
                  <a:lnTo>
                    <a:pt x="37" y="76"/>
                  </a:lnTo>
                  <a:lnTo>
                    <a:pt x="40" y="76"/>
                  </a:lnTo>
                  <a:lnTo>
                    <a:pt x="48" y="74"/>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3" name="Freeform 354"/>
            <p:cNvSpPr>
              <a:spLocks/>
            </p:cNvSpPr>
            <p:nvPr/>
          </p:nvSpPr>
          <p:spPr bwMode="auto">
            <a:xfrm>
              <a:off x="394692" y="3644257"/>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4" name="Freeform 355"/>
            <p:cNvSpPr>
              <a:spLocks/>
            </p:cNvSpPr>
            <p:nvPr/>
          </p:nvSpPr>
          <p:spPr bwMode="auto">
            <a:xfrm>
              <a:off x="2471142" y="2182169"/>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5" name="Freeform 356"/>
            <p:cNvSpPr>
              <a:spLocks/>
            </p:cNvSpPr>
            <p:nvPr/>
          </p:nvSpPr>
          <p:spPr bwMode="auto">
            <a:xfrm>
              <a:off x="2523530" y="2145657"/>
              <a:ext cx="82296" cy="82296"/>
            </a:xfrm>
            <a:custGeom>
              <a:avLst/>
              <a:gdLst>
                <a:gd name="T0" fmla="*/ 76 w 76"/>
                <a:gd name="T1" fmla="*/ 37 h 77"/>
                <a:gd name="T2" fmla="*/ 75 w 76"/>
                <a:gd name="T3" fmla="*/ 29 h 77"/>
                <a:gd name="T4" fmla="*/ 73 w 76"/>
                <a:gd name="T5" fmla="*/ 21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1 h 77"/>
                <a:gd name="T28" fmla="*/ 2 w 76"/>
                <a:gd name="T29" fmla="*/ 29 h 77"/>
                <a:gd name="T30" fmla="*/ 0 w 76"/>
                <a:gd name="T31" fmla="*/ 37 h 77"/>
                <a:gd name="T32" fmla="*/ 0 w 76"/>
                <a:gd name="T33" fmla="*/ 41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6"/>
                  </a:lnTo>
                  <a:lnTo>
                    <a:pt x="61" y="8"/>
                  </a:lnTo>
                  <a:lnTo>
                    <a:pt x="55" y="4"/>
                  </a:lnTo>
                  <a:lnTo>
                    <a:pt x="48" y="2"/>
                  </a:lnTo>
                  <a:lnTo>
                    <a:pt x="40" y="0"/>
                  </a:lnTo>
                  <a:lnTo>
                    <a:pt x="36" y="0"/>
                  </a:lnTo>
                  <a:lnTo>
                    <a:pt x="28" y="2"/>
                  </a:lnTo>
                  <a:lnTo>
                    <a:pt x="21" y="4"/>
                  </a:lnTo>
                  <a:lnTo>
                    <a:pt x="15" y="8"/>
                  </a:lnTo>
                  <a:lnTo>
                    <a:pt x="7" y="16"/>
                  </a:lnTo>
                  <a:lnTo>
                    <a:pt x="3" y="21"/>
                  </a:lnTo>
                  <a:lnTo>
                    <a:pt x="2" y="29"/>
                  </a:lnTo>
                  <a:lnTo>
                    <a:pt x="0" y="37"/>
                  </a:lnTo>
                  <a:lnTo>
                    <a:pt x="0" y="41"/>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1"/>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6" name="Freeform 357"/>
            <p:cNvSpPr>
              <a:spLocks/>
            </p:cNvSpPr>
            <p:nvPr/>
          </p:nvSpPr>
          <p:spPr bwMode="auto">
            <a:xfrm>
              <a:off x="1016992" y="3231507"/>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1 h 76"/>
                <a:gd name="T14" fmla="*/ 40 w 77"/>
                <a:gd name="T15" fmla="*/ 0 h 76"/>
                <a:gd name="T16" fmla="*/ 36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2 h 76"/>
                <a:gd name="T44" fmla="*/ 29 w 77"/>
                <a:gd name="T45" fmla="*/ 74 h 76"/>
                <a:gd name="T46" fmla="*/ 36 w 77"/>
                <a:gd name="T47" fmla="*/ 76 h 76"/>
                <a:gd name="T48" fmla="*/ 40 w 77"/>
                <a:gd name="T49" fmla="*/ 76 h 76"/>
                <a:gd name="T50" fmla="*/ 48 w 77"/>
                <a:gd name="T51" fmla="*/ 74 h 76"/>
                <a:gd name="T52" fmla="*/ 56 w 77"/>
                <a:gd name="T53" fmla="*/ 72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1"/>
                  </a:lnTo>
                  <a:lnTo>
                    <a:pt x="40" y="0"/>
                  </a:lnTo>
                  <a:lnTo>
                    <a:pt x="36"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2"/>
                  </a:lnTo>
                  <a:lnTo>
                    <a:pt x="29" y="74"/>
                  </a:lnTo>
                  <a:lnTo>
                    <a:pt x="36" y="76"/>
                  </a:lnTo>
                  <a:lnTo>
                    <a:pt x="40" y="76"/>
                  </a:lnTo>
                  <a:lnTo>
                    <a:pt x="48" y="74"/>
                  </a:lnTo>
                  <a:lnTo>
                    <a:pt x="56" y="72"/>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7" name="Freeform 358"/>
            <p:cNvSpPr>
              <a:spLocks/>
            </p:cNvSpPr>
            <p:nvPr/>
          </p:nvSpPr>
          <p:spPr bwMode="auto">
            <a:xfrm>
              <a:off x="-589558" y="3729982"/>
              <a:ext cx="82296" cy="82296"/>
            </a:xfrm>
            <a:custGeom>
              <a:avLst/>
              <a:gdLst>
                <a:gd name="T0" fmla="*/ 77 w 77"/>
                <a:gd name="T1" fmla="*/ 37 h 77"/>
                <a:gd name="T2" fmla="*/ 75 w 77"/>
                <a:gd name="T3" fmla="*/ 29 h 77"/>
                <a:gd name="T4" fmla="*/ 73 w 77"/>
                <a:gd name="T5" fmla="*/ 22 h 77"/>
                <a:gd name="T6" fmla="*/ 70 w 77"/>
                <a:gd name="T7" fmla="*/ 16 h 77"/>
                <a:gd name="T8" fmla="*/ 62 w 77"/>
                <a:gd name="T9" fmla="*/ 8 h 77"/>
                <a:gd name="T10" fmla="*/ 56 w 77"/>
                <a:gd name="T11" fmla="*/ 4 h 77"/>
                <a:gd name="T12" fmla="*/ 49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2 w 77"/>
                <a:gd name="T43" fmla="*/ 73 h 77"/>
                <a:gd name="T44" fmla="*/ 29 w 77"/>
                <a:gd name="T45" fmla="*/ 75 h 77"/>
                <a:gd name="T46" fmla="*/ 37 w 77"/>
                <a:gd name="T47" fmla="*/ 77 h 77"/>
                <a:gd name="T48" fmla="*/ 41 w 77"/>
                <a:gd name="T49" fmla="*/ 77 h 77"/>
                <a:gd name="T50" fmla="*/ 49 w 77"/>
                <a:gd name="T51" fmla="*/ 75 h 77"/>
                <a:gd name="T52" fmla="*/ 56 w 77"/>
                <a:gd name="T53" fmla="*/ 73 h 77"/>
                <a:gd name="T54" fmla="*/ 62 w 77"/>
                <a:gd name="T55" fmla="*/ 70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70" y="16"/>
                  </a:lnTo>
                  <a:lnTo>
                    <a:pt x="62" y="8"/>
                  </a:lnTo>
                  <a:lnTo>
                    <a:pt x="56" y="4"/>
                  </a:lnTo>
                  <a:lnTo>
                    <a:pt x="49" y="2"/>
                  </a:lnTo>
                  <a:lnTo>
                    <a:pt x="41" y="0"/>
                  </a:lnTo>
                  <a:lnTo>
                    <a:pt x="37" y="0"/>
                  </a:lnTo>
                  <a:lnTo>
                    <a:pt x="29" y="2"/>
                  </a:lnTo>
                  <a:lnTo>
                    <a:pt x="22" y="4"/>
                  </a:lnTo>
                  <a:lnTo>
                    <a:pt x="16" y="8"/>
                  </a:lnTo>
                  <a:lnTo>
                    <a:pt x="8" y="16"/>
                  </a:lnTo>
                  <a:lnTo>
                    <a:pt x="4" y="22"/>
                  </a:lnTo>
                  <a:lnTo>
                    <a:pt x="2" y="29"/>
                  </a:lnTo>
                  <a:lnTo>
                    <a:pt x="0" y="37"/>
                  </a:lnTo>
                  <a:lnTo>
                    <a:pt x="0" y="41"/>
                  </a:lnTo>
                  <a:lnTo>
                    <a:pt x="2" y="48"/>
                  </a:lnTo>
                  <a:lnTo>
                    <a:pt x="4" y="56"/>
                  </a:lnTo>
                  <a:lnTo>
                    <a:pt x="8" y="62"/>
                  </a:lnTo>
                  <a:lnTo>
                    <a:pt x="16" y="70"/>
                  </a:lnTo>
                  <a:lnTo>
                    <a:pt x="22" y="73"/>
                  </a:lnTo>
                  <a:lnTo>
                    <a:pt x="29" y="75"/>
                  </a:lnTo>
                  <a:lnTo>
                    <a:pt x="37" y="77"/>
                  </a:lnTo>
                  <a:lnTo>
                    <a:pt x="41" y="77"/>
                  </a:lnTo>
                  <a:lnTo>
                    <a:pt x="49" y="75"/>
                  </a:lnTo>
                  <a:lnTo>
                    <a:pt x="56" y="73"/>
                  </a:lnTo>
                  <a:lnTo>
                    <a:pt x="62" y="70"/>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8" name="Freeform 359"/>
            <p:cNvSpPr>
              <a:spLocks/>
            </p:cNvSpPr>
            <p:nvPr/>
          </p:nvSpPr>
          <p:spPr bwMode="auto">
            <a:xfrm>
              <a:off x="2534642" y="2053582"/>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0"/>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9" name="Freeform 360"/>
            <p:cNvSpPr>
              <a:spLocks/>
            </p:cNvSpPr>
            <p:nvPr/>
          </p:nvSpPr>
          <p:spPr bwMode="auto">
            <a:xfrm>
              <a:off x="347067" y="3996682"/>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5 w 77"/>
                <a:gd name="T11" fmla="*/ 3 h 76"/>
                <a:gd name="T12" fmla="*/ 48 w 77"/>
                <a:gd name="T13" fmla="*/ 1 h 76"/>
                <a:gd name="T14" fmla="*/ 40 w 77"/>
                <a:gd name="T15" fmla="*/ 0 h 76"/>
                <a:gd name="T16" fmla="*/ 36 w 77"/>
                <a:gd name="T17" fmla="*/ 0 h 76"/>
                <a:gd name="T18" fmla="*/ 29 w 77"/>
                <a:gd name="T19" fmla="*/ 1 h 76"/>
                <a:gd name="T20" fmla="*/ 21 w 77"/>
                <a:gd name="T21" fmla="*/ 3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2 h 76"/>
                <a:gd name="T44" fmla="*/ 29 w 77"/>
                <a:gd name="T45" fmla="*/ 74 h 76"/>
                <a:gd name="T46" fmla="*/ 36 w 77"/>
                <a:gd name="T47" fmla="*/ 76 h 76"/>
                <a:gd name="T48" fmla="*/ 40 w 77"/>
                <a:gd name="T49" fmla="*/ 76 h 76"/>
                <a:gd name="T50" fmla="*/ 48 w 77"/>
                <a:gd name="T51" fmla="*/ 74 h 76"/>
                <a:gd name="T52" fmla="*/ 55 w 77"/>
                <a:gd name="T53" fmla="*/ 72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5" y="3"/>
                  </a:lnTo>
                  <a:lnTo>
                    <a:pt x="48" y="1"/>
                  </a:lnTo>
                  <a:lnTo>
                    <a:pt x="40" y="0"/>
                  </a:lnTo>
                  <a:lnTo>
                    <a:pt x="36" y="0"/>
                  </a:lnTo>
                  <a:lnTo>
                    <a:pt x="29" y="1"/>
                  </a:lnTo>
                  <a:lnTo>
                    <a:pt x="21" y="3"/>
                  </a:lnTo>
                  <a:lnTo>
                    <a:pt x="15" y="7"/>
                  </a:lnTo>
                  <a:lnTo>
                    <a:pt x="7" y="15"/>
                  </a:lnTo>
                  <a:lnTo>
                    <a:pt x="4" y="21"/>
                  </a:lnTo>
                  <a:lnTo>
                    <a:pt x="2" y="28"/>
                  </a:lnTo>
                  <a:lnTo>
                    <a:pt x="0" y="36"/>
                  </a:lnTo>
                  <a:lnTo>
                    <a:pt x="0" y="40"/>
                  </a:lnTo>
                  <a:lnTo>
                    <a:pt x="2" y="48"/>
                  </a:lnTo>
                  <a:lnTo>
                    <a:pt x="4" y="55"/>
                  </a:lnTo>
                  <a:lnTo>
                    <a:pt x="7" y="61"/>
                  </a:lnTo>
                  <a:lnTo>
                    <a:pt x="15" y="69"/>
                  </a:lnTo>
                  <a:lnTo>
                    <a:pt x="21" y="72"/>
                  </a:lnTo>
                  <a:lnTo>
                    <a:pt x="29" y="74"/>
                  </a:lnTo>
                  <a:lnTo>
                    <a:pt x="36" y="76"/>
                  </a:lnTo>
                  <a:lnTo>
                    <a:pt x="40" y="76"/>
                  </a:lnTo>
                  <a:lnTo>
                    <a:pt x="48" y="74"/>
                  </a:lnTo>
                  <a:lnTo>
                    <a:pt x="55" y="72"/>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0" name="Freeform 361"/>
            <p:cNvSpPr>
              <a:spLocks/>
            </p:cNvSpPr>
            <p:nvPr/>
          </p:nvSpPr>
          <p:spPr bwMode="auto">
            <a:xfrm>
              <a:off x="970955" y="3579169"/>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1" name="Freeform 362"/>
            <p:cNvSpPr>
              <a:spLocks/>
            </p:cNvSpPr>
            <p:nvPr/>
          </p:nvSpPr>
          <p:spPr bwMode="auto">
            <a:xfrm>
              <a:off x="404217" y="3688707"/>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2"/>
                  </a:lnTo>
                  <a:lnTo>
                    <a:pt x="40" y="0"/>
                  </a:lnTo>
                  <a:lnTo>
                    <a:pt x="36" y="0"/>
                  </a:lnTo>
                  <a:lnTo>
                    <a:pt x="29" y="2"/>
                  </a:lnTo>
                  <a:lnTo>
                    <a:pt x="21" y="3"/>
                  </a:lnTo>
                  <a:lnTo>
                    <a:pt x="15" y="7"/>
                  </a:lnTo>
                  <a:lnTo>
                    <a:pt x="7" y="15"/>
                  </a:lnTo>
                  <a:lnTo>
                    <a:pt x="4" y="21"/>
                  </a:lnTo>
                  <a:lnTo>
                    <a:pt x="2" y="28"/>
                  </a:lnTo>
                  <a:lnTo>
                    <a:pt x="0" y="36"/>
                  </a:lnTo>
                  <a:lnTo>
                    <a:pt x="0" y="40"/>
                  </a:lnTo>
                  <a:lnTo>
                    <a:pt x="2" y="48"/>
                  </a:lnTo>
                  <a:lnTo>
                    <a:pt x="4" y="55"/>
                  </a:lnTo>
                  <a:lnTo>
                    <a:pt x="7"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2" name="Freeform 363"/>
            <p:cNvSpPr>
              <a:spLocks/>
            </p:cNvSpPr>
            <p:nvPr/>
          </p:nvSpPr>
          <p:spPr bwMode="auto">
            <a:xfrm>
              <a:off x="948730" y="3571232"/>
              <a:ext cx="82296" cy="82296"/>
            </a:xfrm>
            <a:custGeom>
              <a:avLst/>
              <a:gdLst>
                <a:gd name="T0" fmla="*/ 76 w 76"/>
                <a:gd name="T1" fmla="*/ 36 h 77"/>
                <a:gd name="T2" fmla="*/ 74 w 76"/>
                <a:gd name="T3" fmla="*/ 29 h 77"/>
                <a:gd name="T4" fmla="*/ 72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1 w 76"/>
                <a:gd name="T29" fmla="*/ 29 h 77"/>
                <a:gd name="T30" fmla="*/ 0 w 76"/>
                <a:gd name="T31" fmla="*/ 36 h 77"/>
                <a:gd name="T32" fmla="*/ 0 w 76"/>
                <a:gd name="T33" fmla="*/ 40 h 77"/>
                <a:gd name="T34" fmla="*/ 1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2 w 76"/>
                <a:gd name="T59" fmla="*/ 55 h 77"/>
                <a:gd name="T60" fmla="*/ 74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4" y="29"/>
                  </a:lnTo>
                  <a:lnTo>
                    <a:pt x="72" y="21"/>
                  </a:lnTo>
                  <a:lnTo>
                    <a:pt x="69" y="15"/>
                  </a:lnTo>
                  <a:lnTo>
                    <a:pt x="61" y="7"/>
                  </a:lnTo>
                  <a:lnTo>
                    <a:pt x="55" y="4"/>
                  </a:lnTo>
                  <a:lnTo>
                    <a:pt x="48" y="2"/>
                  </a:lnTo>
                  <a:lnTo>
                    <a:pt x="40" y="0"/>
                  </a:lnTo>
                  <a:lnTo>
                    <a:pt x="36" y="0"/>
                  </a:lnTo>
                  <a:lnTo>
                    <a:pt x="28" y="2"/>
                  </a:lnTo>
                  <a:lnTo>
                    <a:pt x="21" y="4"/>
                  </a:lnTo>
                  <a:lnTo>
                    <a:pt x="15" y="7"/>
                  </a:lnTo>
                  <a:lnTo>
                    <a:pt x="7" y="15"/>
                  </a:lnTo>
                  <a:lnTo>
                    <a:pt x="3" y="21"/>
                  </a:lnTo>
                  <a:lnTo>
                    <a:pt x="1" y="29"/>
                  </a:lnTo>
                  <a:lnTo>
                    <a:pt x="0" y="36"/>
                  </a:lnTo>
                  <a:lnTo>
                    <a:pt x="0" y="40"/>
                  </a:lnTo>
                  <a:lnTo>
                    <a:pt x="1"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2" y="55"/>
                  </a:lnTo>
                  <a:lnTo>
                    <a:pt x="74" y="48"/>
                  </a:lnTo>
                  <a:lnTo>
                    <a:pt x="76" y="40"/>
                  </a:lnTo>
                  <a:lnTo>
                    <a:pt x="76"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3" name="Freeform 364"/>
            <p:cNvSpPr>
              <a:spLocks/>
            </p:cNvSpPr>
            <p:nvPr/>
          </p:nvSpPr>
          <p:spPr bwMode="auto">
            <a:xfrm>
              <a:off x="-505420" y="3614094"/>
              <a:ext cx="82296" cy="82296"/>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0 w 77"/>
                <a:gd name="T15" fmla="*/ 0 h 76"/>
                <a:gd name="T16" fmla="*/ 37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2 h 76"/>
                <a:gd name="T44" fmla="*/ 29 w 77"/>
                <a:gd name="T45" fmla="*/ 74 h 76"/>
                <a:gd name="T46" fmla="*/ 37 w 77"/>
                <a:gd name="T47" fmla="*/ 76 h 76"/>
                <a:gd name="T48" fmla="*/ 40 w 77"/>
                <a:gd name="T49" fmla="*/ 76 h 76"/>
                <a:gd name="T50" fmla="*/ 48 w 77"/>
                <a:gd name="T51" fmla="*/ 74 h 76"/>
                <a:gd name="T52" fmla="*/ 56 w 77"/>
                <a:gd name="T53" fmla="*/ 72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0" y="0"/>
                  </a:lnTo>
                  <a:lnTo>
                    <a:pt x="37"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2"/>
                  </a:lnTo>
                  <a:lnTo>
                    <a:pt x="29" y="74"/>
                  </a:lnTo>
                  <a:lnTo>
                    <a:pt x="37" y="76"/>
                  </a:lnTo>
                  <a:lnTo>
                    <a:pt x="40" y="76"/>
                  </a:lnTo>
                  <a:lnTo>
                    <a:pt x="48" y="74"/>
                  </a:lnTo>
                  <a:lnTo>
                    <a:pt x="56" y="72"/>
                  </a:lnTo>
                  <a:lnTo>
                    <a:pt x="62"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4" name="Freeform 365"/>
            <p:cNvSpPr>
              <a:spLocks/>
            </p:cNvSpPr>
            <p:nvPr/>
          </p:nvSpPr>
          <p:spPr bwMode="auto">
            <a:xfrm>
              <a:off x="948730" y="3412482"/>
              <a:ext cx="82296" cy="82296"/>
            </a:xfrm>
            <a:custGeom>
              <a:avLst/>
              <a:gdLst>
                <a:gd name="T0" fmla="*/ 76 w 76"/>
                <a:gd name="T1" fmla="*/ 37 h 77"/>
                <a:gd name="T2" fmla="*/ 74 w 76"/>
                <a:gd name="T3" fmla="*/ 29 h 77"/>
                <a:gd name="T4" fmla="*/ 72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1 w 76"/>
                <a:gd name="T29" fmla="*/ 29 h 77"/>
                <a:gd name="T30" fmla="*/ 0 w 76"/>
                <a:gd name="T31" fmla="*/ 37 h 77"/>
                <a:gd name="T32" fmla="*/ 0 w 76"/>
                <a:gd name="T33" fmla="*/ 40 h 77"/>
                <a:gd name="T34" fmla="*/ 1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2 w 76"/>
                <a:gd name="T59" fmla="*/ 56 h 77"/>
                <a:gd name="T60" fmla="*/ 74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4" y="29"/>
                  </a:lnTo>
                  <a:lnTo>
                    <a:pt x="72" y="21"/>
                  </a:lnTo>
                  <a:lnTo>
                    <a:pt x="69" y="15"/>
                  </a:lnTo>
                  <a:lnTo>
                    <a:pt x="61" y="8"/>
                  </a:lnTo>
                  <a:lnTo>
                    <a:pt x="55" y="4"/>
                  </a:lnTo>
                  <a:lnTo>
                    <a:pt x="48" y="2"/>
                  </a:lnTo>
                  <a:lnTo>
                    <a:pt x="40" y="0"/>
                  </a:lnTo>
                  <a:lnTo>
                    <a:pt x="36" y="0"/>
                  </a:lnTo>
                  <a:lnTo>
                    <a:pt x="28" y="2"/>
                  </a:lnTo>
                  <a:lnTo>
                    <a:pt x="21" y="4"/>
                  </a:lnTo>
                  <a:lnTo>
                    <a:pt x="15" y="8"/>
                  </a:lnTo>
                  <a:lnTo>
                    <a:pt x="7" y="15"/>
                  </a:lnTo>
                  <a:lnTo>
                    <a:pt x="3" y="21"/>
                  </a:lnTo>
                  <a:lnTo>
                    <a:pt x="1" y="29"/>
                  </a:lnTo>
                  <a:lnTo>
                    <a:pt x="0" y="37"/>
                  </a:lnTo>
                  <a:lnTo>
                    <a:pt x="0" y="40"/>
                  </a:lnTo>
                  <a:lnTo>
                    <a:pt x="1"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2" y="56"/>
                  </a:lnTo>
                  <a:lnTo>
                    <a:pt x="74" y="48"/>
                  </a:lnTo>
                  <a:lnTo>
                    <a:pt x="76" y="40"/>
                  </a:lnTo>
                  <a:lnTo>
                    <a:pt x="76"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5" name="Freeform 366"/>
            <p:cNvSpPr>
              <a:spLocks/>
            </p:cNvSpPr>
            <p:nvPr/>
          </p:nvSpPr>
          <p:spPr bwMode="auto">
            <a:xfrm>
              <a:off x="237530" y="3788719"/>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1"/>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6" name="Freeform 367"/>
            <p:cNvSpPr>
              <a:spLocks/>
            </p:cNvSpPr>
            <p:nvPr/>
          </p:nvSpPr>
          <p:spPr bwMode="auto">
            <a:xfrm>
              <a:off x="1032867" y="3431532"/>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0"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7" name="Freeform 368"/>
            <p:cNvSpPr>
              <a:spLocks/>
            </p:cNvSpPr>
            <p:nvPr/>
          </p:nvSpPr>
          <p:spPr bwMode="auto">
            <a:xfrm>
              <a:off x="2548930" y="2171057"/>
              <a:ext cx="82296" cy="82296"/>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8" name="Freeform 369"/>
            <p:cNvSpPr>
              <a:spLocks/>
            </p:cNvSpPr>
            <p:nvPr/>
          </p:nvSpPr>
          <p:spPr bwMode="auto">
            <a:xfrm>
              <a:off x="1039217" y="3464869"/>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5" y="4"/>
                  </a:lnTo>
                  <a:lnTo>
                    <a:pt x="48" y="2"/>
                  </a:lnTo>
                  <a:lnTo>
                    <a:pt x="40" y="0"/>
                  </a:lnTo>
                  <a:lnTo>
                    <a:pt x="36" y="0"/>
                  </a:lnTo>
                  <a:lnTo>
                    <a:pt x="29" y="2"/>
                  </a:lnTo>
                  <a:lnTo>
                    <a:pt x="21" y="4"/>
                  </a:lnTo>
                  <a:lnTo>
                    <a:pt x="15" y="8"/>
                  </a:lnTo>
                  <a:lnTo>
                    <a:pt x="7" y="16"/>
                  </a:lnTo>
                  <a:lnTo>
                    <a:pt x="4" y="21"/>
                  </a:lnTo>
                  <a:lnTo>
                    <a:pt x="2" y="29"/>
                  </a:lnTo>
                  <a:lnTo>
                    <a:pt x="0" y="37"/>
                  </a:lnTo>
                  <a:lnTo>
                    <a:pt x="0" y="41"/>
                  </a:lnTo>
                  <a:lnTo>
                    <a:pt x="2" y="48"/>
                  </a:lnTo>
                  <a:lnTo>
                    <a:pt x="4" y="56"/>
                  </a:lnTo>
                  <a:lnTo>
                    <a:pt x="7" y="62"/>
                  </a:lnTo>
                  <a:lnTo>
                    <a:pt x="15" y="69"/>
                  </a:lnTo>
                  <a:lnTo>
                    <a:pt x="21" y="73"/>
                  </a:lnTo>
                  <a:lnTo>
                    <a:pt x="29" y="75"/>
                  </a:lnTo>
                  <a:lnTo>
                    <a:pt x="36" y="77"/>
                  </a:lnTo>
                  <a:lnTo>
                    <a:pt x="40" y="77"/>
                  </a:lnTo>
                  <a:lnTo>
                    <a:pt x="48" y="75"/>
                  </a:lnTo>
                  <a:lnTo>
                    <a:pt x="55"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9" name="Freeform 370"/>
            <p:cNvSpPr>
              <a:spLocks/>
            </p:cNvSpPr>
            <p:nvPr/>
          </p:nvSpPr>
          <p:spPr bwMode="auto">
            <a:xfrm>
              <a:off x="2493367" y="2169469"/>
              <a:ext cx="82296" cy="82296"/>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0" name="Freeform 371"/>
            <p:cNvSpPr>
              <a:spLocks/>
            </p:cNvSpPr>
            <p:nvPr/>
          </p:nvSpPr>
          <p:spPr bwMode="auto">
            <a:xfrm>
              <a:off x="2506067" y="2139307"/>
              <a:ext cx="82296" cy="82296"/>
            </a:xfrm>
            <a:custGeom>
              <a:avLst/>
              <a:gdLst>
                <a:gd name="T0" fmla="*/ 77 w 77"/>
                <a:gd name="T1" fmla="*/ 36 h 76"/>
                <a:gd name="T2" fmla="*/ 75 w 77"/>
                <a:gd name="T3" fmla="*/ 28 h 76"/>
                <a:gd name="T4" fmla="*/ 73 w 77"/>
                <a:gd name="T5" fmla="*/ 21 h 76"/>
                <a:gd name="T6" fmla="*/ 70 w 77"/>
                <a:gd name="T7" fmla="*/ 15 h 76"/>
                <a:gd name="T8" fmla="*/ 62 w 77"/>
                <a:gd name="T9" fmla="*/ 7 h 76"/>
                <a:gd name="T10" fmla="*/ 56 w 77"/>
                <a:gd name="T11" fmla="*/ 3 h 76"/>
                <a:gd name="T12" fmla="*/ 49 w 77"/>
                <a:gd name="T13" fmla="*/ 2 h 76"/>
                <a:gd name="T14" fmla="*/ 41 w 77"/>
                <a:gd name="T15" fmla="*/ 0 h 76"/>
                <a:gd name="T16" fmla="*/ 37 w 77"/>
                <a:gd name="T17" fmla="*/ 0 h 76"/>
                <a:gd name="T18" fmla="*/ 29 w 77"/>
                <a:gd name="T19" fmla="*/ 2 h 76"/>
                <a:gd name="T20" fmla="*/ 22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2 w 77"/>
                <a:gd name="T43" fmla="*/ 73 h 76"/>
                <a:gd name="T44" fmla="*/ 29 w 77"/>
                <a:gd name="T45" fmla="*/ 74 h 76"/>
                <a:gd name="T46" fmla="*/ 37 w 77"/>
                <a:gd name="T47" fmla="*/ 76 h 76"/>
                <a:gd name="T48" fmla="*/ 41 w 77"/>
                <a:gd name="T49" fmla="*/ 76 h 76"/>
                <a:gd name="T50" fmla="*/ 49 w 77"/>
                <a:gd name="T51" fmla="*/ 74 h 76"/>
                <a:gd name="T52" fmla="*/ 56 w 77"/>
                <a:gd name="T53" fmla="*/ 73 h 76"/>
                <a:gd name="T54" fmla="*/ 62 w 77"/>
                <a:gd name="T55" fmla="*/ 69 h 76"/>
                <a:gd name="T56" fmla="*/ 70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70" y="15"/>
                  </a:lnTo>
                  <a:lnTo>
                    <a:pt x="62" y="7"/>
                  </a:lnTo>
                  <a:lnTo>
                    <a:pt x="56" y="3"/>
                  </a:lnTo>
                  <a:lnTo>
                    <a:pt x="49" y="2"/>
                  </a:lnTo>
                  <a:lnTo>
                    <a:pt x="41" y="0"/>
                  </a:lnTo>
                  <a:lnTo>
                    <a:pt x="37" y="0"/>
                  </a:lnTo>
                  <a:lnTo>
                    <a:pt x="29" y="2"/>
                  </a:lnTo>
                  <a:lnTo>
                    <a:pt x="22" y="3"/>
                  </a:lnTo>
                  <a:lnTo>
                    <a:pt x="16" y="7"/>
                  </a:lnTo>
                  <a:lnTo>
                    <a:pt x="8" y="15"/>
                  </a:lnTo>
                  <a:lnTo>
                    <a:pt x="4" y="21"/>
                  </a:lnTo>
                  <a:lnTo>
                    <a:pt x="2" y="28"/>
                  </a:lnTo>
                  <a:lnTo>
                    <a:pt x="0" y="36"/>
                  </a:lnTo>
                  <a:lnTo>
                    <a:pt x="0" y="40"/>
                  </a:lnTo>
                  <a:lnTo>
                    <a:pt x="2" y="48"/>
                  </a:lnTo>
                  <a:lnTo>
                    <a:pt x="4" y="55"/>
                  </a:lnTo>
                  <a:lnTo>
                    <a:pt x="8" y="61"/>
                  </a:lnTo>
                  <a:lnTo>
                    <a:pt x="16" y="69"/>
                  </a:lnTo>
                  <a:lnTo>
                    <a:pt x="22" y="73"/>
                  </a:lnTo>
                  <a:lnTo>
                    <a:pt x="29" y="74"/>
                  </a:lnTo>
                  <a:lnTo>
                    <a:pt x="37" y="76"/>
                  </a:lnTo>
                  <a:lnTo>
                    <a:pt x="41" y="76"/>
                  </a:lnTo>
                  <a:lnTo>
                    <a:pt x="49" y="74"/>
                  </a:lnTo>
                  <a:lnTo>
                    <a:pt x="56" y="73"/>
                  </a:lnTo>
                  <a:lnTo>
                    <a:pt x="62" y="69"/>
                  </a:lnTo>
                  <a:lnTo>
                    <a:pt x="70"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1" name="Freeform 372"/>
            <p:cNvSpPr>
              <a:spLocks/>
            </p:cNvSpPr>
            <p:nvPr/>
          </p:nvSpPr>
          <p:spPr bwMode="auto">
            <a:xfrm>
              <a:off x="342305" y="3628382"/>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2" name="Freeform 373"/>
            <p:cNvSpPr>
              <a:spLocks/>
            </p:cNvSpPr>
            <p:nvPr/>
          </p:nvSpPr>
          <p:spPr bwMode="auto">
            <a:xfrm>
              <a:off x="1988542" y="3104507"/>
              <a:ext cx="82296" cy="82296"/>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0"/>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0"/>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3" name="Freeform 374"/>
            <p:cNvSpPr>
              <a:spLocks/>
            </p:cNvSpPr>
            <p:nvPr/>
          </p:nvSpPr>
          <p:spPr bwMode="auto">
            <a:xfrm>
              <a:off x="2340967" y="3982394"/>
              <a:ext cx="82296" cy="82296"/>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4" name="Freeform 375"/>
            <p:cNvSpPr>
              <a:spLocks/>
            </p:cNvSpPr>
            <p:nvPr/>
          </p:nvSpPr>
          <p:spPr bwMode="auto">
            <a:xfrm>
              <a:off x="2458442" y="2236144"/>
              <a:ext cx="82296" cy="82296"/>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1 h 76"/>
                <a:gd name="T14" fmla="*/ 40 w 77"/>
                <a:gd name="T15" fmla="*/ 0 h 76"/>
                <a:gd name="T16" fmla="*/ 37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4 h 76"/>
                <a:gd name="T46" fmla="*/ 37 w 77"/>
                <a:gd name="T47" fmla="*/ 76 h 76"/>
                <a:gd name="T48" fmla="*/ 40 w 77"/>
                <a:gd name="T49" fmla="*/ 76 h 76"/>
                <a:gd name="T50" fmla="*/ 48 w 77"/>
                <a:gd name="T51" fmla="*/ 74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1"/>
                  </a:lnTo>
                  <a:lnTo>
                    <a:pt x="40" y="0"/>
                  </a:lnTo>
                  <a:lnTo>
                    <a:pt x="37"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4"/>
                  </a:lnTo>
                  <a:lnTo>
                    <a:pt x="37" y="76"/>
                  </a:lnTo>
                  <a:lnTo>
                    <a:pt x="40" y="76"/>
                  </a:lnTo>
                  <a:lnTo>
                    <a:pt x="48" y="74"/>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5" name="Freeform 376"/>
            <p:cNvSpPr>
              <a:spLocks/>
            </p:cNvSpPr>
            <p:nvPr/>
          </p:nvSpPr>
          <p:spPr bwMode="auto">
            <a:xfrm>
              <a:off x="2515592" y="2147244"/>
              <a:ext cx="82296" cy="82296"/>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6" y="4"/>
                  </a:lnTo>
                  <a:lnTo>
                    <a:pt x="48" y="2"/>
                  </a:lnTo>
                  <a:lnTo>
                    <a:pt x="40" y="0"/>
                  </a:lnTo>
                  <a:lnTo>
                    <a:pt x="37"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7" y="77"/>
                  </a:lnTo>
                  <a:lnTo>
                    <a:pt x="40" y="77"/>
                  </a:lnTo>
                  <a:lnTo>
                    <a:pt x="48" y="75"/>
                  </a:lnTo>
                  <a:lnTo>
                    <a:pt x="56" y="73"/>
                  </a:lnTo>
                  <a:lnTo>
                    <a:pt x="61" y="69"/>
                  </a:lnTo>
                  <a:lnTo>
                    <a:pt x="69" y="62"/>
                  </a:lnTo>
                  <a:lnTo>
                    <a:pt x="73" y="56"/>
                  </a:lnTo>
                  <a:lnTo>
                    <a:pt x="75" y="48"/>
                  </a:lnTo>
                  <a:lnTo>
                    <a:pt x="77" y="41"/>
                  </a:lnTo>
                  <a:lnTo>
                    <a:pt x="77" y="37"/>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6" name="Freeform 377"/>
            <p:cNvSpPr>
              <a:spLocks/>
            </p:cNvSpPr>
            <p:nvPr/>
          </p:nvSpPr>
          <p:spPr bwMode="auto">
            <a:xfrm>
              <a:off x="1463080" y="4734869"/>
              <a:ext cx="82296" cy="82296"/>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5" y="4"/>
                  </a:lnTo>
                  <a:lnTo>
                    <a:pt x="48" y="2"/>
                  </a:lnTo>
                  <a:lnTo>
                    <a:pt x="40" y="0"/>
                  </a:lnTo>
                  <a:lnTo>
                    <a:pt x="36" y="0"/>
                  </a:lnTo>
                  <a:lnTo>
                    <a:pt x="29" y="2"/>
                  </a:lnTo>
                  <a:lnTo>
                    <a:pt x="21" y="4"/>
                  </a:lnTo>
                  <a:lnTo>
                    <a:pt x="15" y="8"/>
                  </a:lnTo>
                  <a:lnTo>
                    <a:pt x="7" y="15"/>
                  </a:lnTo>
                  <a:lnTo>
                    <a:pt x="4" y="21"/>
                  </a:lnTo>
                  <a:lnTo>
                    <a:pt x="2" y="29"/>
                  </a:lnTo>
                  <a:lnTo>
                    <a:pt x="0" y="36"/>
                  </a:lnTo>
                  <a:lnTo>
                    <a:pt x="0" y="40"/>
                  </a:lnTo>
                  <a:lnTo>
                    <a:pt x="2" y="48"/>
                  </a:lnTo>
                  <a:lnTo>
                    <a:pt x="4" y="56"/>
                  </a:lnTo>
                  <a:lnTo>
                    <a:pt x="7" y="61"/>
                  </a:lnTo>
                  <a:lnTo>
                    <a:pt x="15" y="69"/>
                  </a:lnTo>
                  <a:lnTo>
                    <a:pt x="21" y="73"/>
                  </a:lnTo>
                  <a:lnTo>
                    <a:pt x="29" y="75"/>
                  </a:lnTo>
                  <a:lnTo>
                    <a:pt x="36" y="77"/>
                  </a:lnTo>
                  <a:lnTo>
                    <a:pt x="40" y="77"/>
                  </a:lnTo>
                  <a:lnTo>
                    <a:pt x="48" y="75"/>
                  </a:lnTo>
                  <a:lnTo>
                    <a:pt x="55" y="73"/>
                  </a:lnTo>
                  <a:lnTo>
                    <a:pt x="61" y="69"/>
                  </a:lnTo>
                  <a:lnTo>
                    <a:pt x="69" y="61"/>
                  </a:lnTo>
                  <a:lnTo>
                    <a:pt x="73" y="56"/>
                  </a:lnTo>
                  <a:lnTo>
                    <a:pt x="75" y="48"/>
                  </a:lnTo>
                  <a:lnTo>
                    <a:pt x="77" y="40"/>
                  </a:lnTo>
                  <a:lnTo>
                    <a:pt x="77" y="36"/>
                  </a:lnTo>
                  <a:close/>
                </a:path>
              </a:pathLst>
            </a:custGeom>
            <a:solidFill>
              <a:srgbClr val="002C71"/>
            </a:solidFill>
            <a:ln w="2540">
              <a:solidFill>
                <a:srgbClr val="FFBA1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3917" name="Group 3916"/>
          <p:cNvGrpSpPr>
            <a:grpSpLocks noChangeAspect="1"/>
          </p:cNvGrpSpPr>
          <p:nvPr/>
        </p:nvGrpSpPr>
        <p:grpSpPr bwMode="auto">
          <a:xfrm>
            <a:off x="3727322" y="1035450"/>
            <a:ext cx="5416678" cy="5425277"/>
            <a:chOff x="2315" y="783"/>
            <a:chExt cx="3151" cy="3156"/>
          </a:xfrm>
        </p:grpSpPr>
        <p:sp>
          <p:nvSpPr>
            <p:cNvPr id="3918" name="AutoShape 3"/>
            <p:cNvSpPr>
              <a:spLocks noChangeAspect="1" noChangeArrowheads="1" noTextEdit="1"/>
            </p:cNvSpPr>
            <p:nvPr/>
          </p:nvSpPr>
          <p:spPr bwMode="auto">
            <a:xfrm>
              <a:off x="2315" y="783"/>
              <a:ext cx="3151" cy="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32" name="Rectangle 18"/>
            <p:cNvSpPr>
              <a:spLocks noChangeArrowheads="1"/>
            </p:cNvSpPr>
            <p:nvPr/>
          </p:nvSpPr>
          <p:spPr bwMode="auto">
            <a:xfrm>
              <a:off x="4595" y="2584"/>
              <a:ext cx="3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2C71"/>
                  </a:solidFill>
                  <a:latin typeface="Georgia" pitchFamily="18" charset="0"/>
                </a:rPr>
                <a:t>Wilmington</a:t>
              </a:r>
              <a:endParaRPr lang="en-US" altLang="en-US" sz="800" dirty="0" smtClean="0">
                <a:solidFill>
                  <a:prstClr val="black"/>
                </a:solidFill>
              </a:endParaRPr>
            </a:p>
          </p:txBody>
        </p:sp>
        <p:sp>
          <p:nvSpPr>
            <p:cNvPr id="3933" name="Rectangle 19"/>
            <p:cNvSpPr>
              <a:spLocks noChangeArrowheads="1"/>
            </p:cNvSpPr>
            <p:nvPr/>
          </p:nvSpPr>
          <p:spPr bwMode="auto">
            <a:xfrm>
              <a:off x="4251" y="2813"/>
              <a:ext cx="40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Myrtle Beach</a:t>
              </a:r>
              <a:endParaRPr lang="en-US" altLang="en-US" sz="800" smtClean="0">
                <a:solidFill>
                  <a:prstClr val="black"/>
                </a:solidFill>
              </a:endParaRPr>
            </a:p>
          </p:txBody>
        </p:sp>
        <p:sp>
          <p:nvSpPr>
            <p:cNvPr id="3934" name="Rectangle 20"/>
            <p:cNvSpPr>
              <a:spLocks noChangeArrowheads="1"/>
            </p:cNvSpPr>
            <p:nvPr/>
          </p:nvSpPr>
          <p:spPr bwMode="auto">
            <a:xfrm>
              <a:off x="4037" y="3088"/>
              <a:ext cx="33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Charleston</a:t>
              </a:r>
              <a:endParaRPr lang="en-US" altLang="en-US" sz="800" smtClean="0">
                <a:solidFill>
                  <a:prstClr val="black"/>
                </a:solidFill>
              </a:endParaRPr>
            </a:p>
          </p:txBody>
        </p:sp>
        <p:sp>
          <p:nvSpPr>
            <p:cNvPr id="3935" name="Rectangle 21"/>
            <p:cNvSpPr>
              <a:spLocks noChangeArrowheads="1"/>
            </p:cNvSpPr>
            <p:nvPr/>
          </p:nvSpPr>
          <p:spPr bwMode="auto">
            <a:xfrm>
              <a:off x="3767" y="3311"/>
              <a:ext cx="30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Savannah</a:t>
              </a:r>
              <a:endParaRPr lang="en-US" altLang="en-US" sz="800" smtClean="0">
                <a:solidFill>
                  <a:prstClr val="black"/>
                </a:solidFill>
              </a:endParaRPr>
            </a:p>
          </p:txBody>
        </p:sp>
        <p:sp>
          <p:nvSpPr>
            <p:cNvPr id="3936" name="Rectangle 22"/>
            <p:cNvSpPr>
              <a:spLocks noChangeArrowheads="1"/>
            </p:cNvSpPr>
            <p:nvPr/>
          </p:nvSpPr>
          <p:spPr bwMode="auto">
            <a:xfrm>
              <a:off x="3065" y="2155"/>
              <a:ext cx="38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Spartanburg</a:t>
              </a:r>
              <a:endParaRPr lang="en-US" altLang="en-US" sz="800" smtClean="0">
                <a:solidFill>
                  <a:prstClr val="black"/>
                </a:solidFill>
              </a:endParaRPr>
            </a:p>
          </p:txBody>
        </p:sp>
        <p:sp>
          <p:nvSpPr>
            <p:cNvPr id="3937" name="Rectangle 23"/>
            <p:cNvSpPr>
              <a:spLocks noChangeArrowheads="1"/>
            </p:cNvSpPr>
            <p:nvPr/>
          </p:nvSpPr>
          <p:spPr bwMode="auto">
            <a:xfrm>
              <a:off x="3209" y="2242"/>
              <a:ext cx="32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2C71"/>
                  </a:solidFill>
                  <a:latin typeface="Georgia" pitchFamily="18" charset="0"/>
                </a:rPr>
                <a:t>Greenville</a:t>
              </a:r>
              <a:endParaRPr lang="en-US" altLang="en-US" sz="800" dirty="0" smtClean="0">
                <a:solidFill>
                  <a:prstClr val="black"/>
                </a:solidFill>
              </a:endParaRPr>
            </a:p>
          </p:txBody>
        </p:sp>
        <p:sp>
          <p:nvSpPr>
            <p:cNvPr id="3938" name="Rectangle 24"/>
            <p:cNvSpPr>
              <a:spLocks noChangeArrowheads="1"/>
            </p:cNvSpPr>
            <p:nvPr/>
          </p:nvSpPr>
          <p:spPr bwMode="auto">
            <a:xfrm>
              <a:off x="2537" y="2619"/>
              <a:ext cx="22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2C71"/>
                  </a:solidFill>
                  <a:latin typeface="Georgia" pitchFamily="18" charset="0"/>
                </a:rPr>
                <a:t>Atlanta</a:t>
              </a:r>
              <a:endParaRPr lang="en-US" altLang="en-US" sz="800" dirty="0" smtClean="0">
                <a:solidFill>
                  <a:prstClr val="black"/>
                </a:solidFill>
              </a:endParaRPr>
            </a:p>
          </p:txBody>
        </p:sp>
        <p:sp>
          <p:nvSpPr>
            <p:cNvPr id="3939" name="Rectangle 25"/>
            <p:cNvSpPr>
              <a:spLocks noChangeArrowheads="1"/>
            </p:cNvSpPr>
            <p:nvPr/>
          </p:nvSpPr>
          <p:spPr bwMode="auto">
            <a:xfrm>
              <a:off x="2949" y="2689"/>
              <a:ext cx="21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Athens</a:t>
              </a:r>
              <a:endParaRPr lang="en-US" altLang="en-US" sz="800" smtClean="0">
                <a:solidFill>
                  <a:prstClr val="black"/>
                </a:solidFill>
              </a:endParaRPr>
            </a:p>
          </p:txBody>
        </p:sp>
        <p:sp>
          <p:nvSpPr>
            <p:cNvPr id="3940" name="Rectangle 26"/>
            <p:cNvSpPr>
              <a:spLocks noChangeArrowheads="1"/>
            </p:cNvSpPr>
            <p:nvPr/>
          </p:nvSpPr>
          <p:spPr bwMode="auto">
            <a:xfrm>
              <a:off x="3132" y="2855"/>
              <a:ext cx="25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Augusta</a:t>
              </a:r>
              <a:endParaRPr lang="en-US" altLang="en-US" sz="800" smtClean="0">
                <a:solidFill>
                  <a:prstClr val="black"/>
                </a:solidFill>
              </a:endParaRPr>
            </a:p>
          </p:txBody>
        </p:sp>
        <p:sp>
          <p:nvSpPr>
            <p:cNvPr id="3941" name="Rectangle 27"/>
            <p:cNvSpPr>
              <a:spLocks noChangeArrowheads="1"/>
            </p:cNvSpPr>
            <p:nvPr/>
          </p:nvSpPr>
          <p:spPr bwMode="auto">
            <a:xfrm>
              <a:off x="3621" y="2682"/>
              <a:ext cx="29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Columbia</a:t>
              </a:r>
              <a:endParaRPr lang="en-US" altLang="en-US" sz="800" smtClean="0">
                <a:solidFill>
                  <a:prstClr val="black"/>
                </a:solidFill>
              </a:endParaRPr>
            </a:p>
          </p:txBody>
        </p:sp>
        <p:sp>
          <p:nvSpPr>
            <p:cNvPr id="3942" name="Rectangle 28"/>
            <p:cNvSpPr>
              <a:spLocks noChangeArrowheads="1"/>
            </p:cNvSpPr>
            <p:nvPr/>
          </p:nvSpPr>
          <p:spPr bwMode="auto">
            <a:xfrm>
              <a:off x="4317" y="1931"/>
              <a:ext cx="23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Raleigh</a:t>
              </a:r>
              <a:endParaRPr lang="en-US" altLang="en-US" sz="800" smtClean="0">
                <a:solidFill>
                  <a:prstClr val="black"/>
                </a:solidFill>
              </a:endParaRPr>
            </a:p>
          </p:txBody>
        </p:sp>
        <p:sp>
          <p:nvSpPr>
            <p:cNvPr id="3943" name="Rectangle 29"/>
            <p:cNvSpPr>
              <a:spLocks noChangeArrowheads="1"/>
            </p:cNvSpPr>
            <p:nvPr/>
          </p:nvSpPr>
          <p:spPr bwMode="auto">
            <a:xfrm>
              <a:off x="3823" y="2197"/>
              <a:ext cx="29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2C71"/>
                  </a:solidFill>
                  <a:latin typeface="Georgia" pitchFamily="18" charset="0"/>
                </a:rPr>
                <a:t>Charlotte</a:t>
              </a:r>
              <a:endParaRPr lang="en-US" altLang="en-US" sz="800" smtClean="0">
                <a:solidFill>
                  <a:prstClr val="black"/>
                </a:solidFill>
              </a:endParaRPr>
            </a:p>
          </p:txBody>
        </p:sp>
        <p:sp>
          <p:nvSpPr>
            <p:cNvPr id="3944" name="Rectangle 30"/>
            <p:cNvSpPr>
              <a:spLocks noChangeArrowheads="1"/>
            </p:cNvSpPr>
            <p:nvPr/>
          </p:nvSpPr>
          <p:spPr bwMode="auto">
            <a:xfrm>
              <a:off x="4298" y="1289"/>
              <a:ext cx="32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2C71"/>
                  </a:solidFill>
                  <a:latin typeface="Georgia" pitchFamily="18" charset="0"/>
                </a:rPr>
                <a:t>Richmond</a:t>
              </a:r>
              <a:endParaRPr lang="en-US" altLang="en-US" sz="800" dirty="0" smtClean="0">
                <a:solidFill>
                  <a:prstClr val="black"/>
                </a:solidFill>
              </a:endParaRPr>
            </a:p>
          </p:txBody>
        </p:sp>
      </p:grpSp>
      <p:pic>
        <p:nvPicPr>
          <p:cNvPr id="5" name="Picture 4"/>
          <p:cNvPicPr/>
          <p:nvPr>
            <p:extLst/>
          </p:nvPr>
        </p:nvPicPr>
        <p:blipFill>
          <a:blip r:embed="rId5"/>
          <a:stretch>
            <a:fillRect/>
          </a:stretch>
        </p:blipFill>
        <p:spPr>
          <a:xfrm>
            <a:off x="468630" y="1504950"/>
            <a:ext cx="3657600" cy="2041864"/>
          </a:xfrm>
          <a:prstGeom prst="rect">
            <a:avLst/>
          </a:prstGeom>
        </p:spPr>
      </p:pic>
    </p:spTree>
    <p:extLst>
      <p:ext uri="{BB962C8B-B14F-4D97-AF65-F5344CB8AC3E}">
        <p14:creationId xmlns:p14="http://schemas.microsoft.com/office/powerpoint/2010/main" val="2341386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8529" y="2970407"/>
            <a:ext cx="2188210" cy="533400"/>
          </a:xfrm>
          <a:prstGeom prst="rect">
            <a:avLst/>
          </a:prstGeom>
        </p:spPr>
        <p:txBody>
          <a:bodyPr vert="horz" wrap="square" lIns="0" tIns="0" rIns="0" bIns="0" rtlCol="0">
            <a:spAutoFit/>
          </a:bodyPr>
          <a:lstStyle/>
          <a:p>
            <a:pPr marL="12700">
              <a:lnSpc>
                <a:spcPct val="100000"/>
              </a:lnSpc>
            </a:pPr>
            <a:r>
              <a:rPr sz="4000" spc="-5" dirty="0"/>
              <a:t>Appendix</a:t>
            </a:r>
            <a:endParaRPr sz="4000" dirty="0"/>
          </a:p>
        </p:txBody>
      </p:sp>
      <p:sp>
        <p:nvSpPr>
          <p:cNvPr id="7" name="Slide Number Placeholder 3"/>
          <p:cNvSpPr txBox="1">
            <a:spLocks/>
          </p:cNvSpPr>
          <p:nvPr/>
        </p:nvSpPr>
        <p:spPr>
          <a:xfrm>
            <a:off x="4363212" y="643255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14</a:t>
            </a:fld>
            <a:endParaRPr lang="en-US" sz="1000" dirty="0">
              <a:solidFill>
                <a:prstClr val="black">
                  <a:lumMod val="65000"/>
                  <a:lumOff val="35000"/>
                </a:prstClr>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15</a:t>
            </a:fld>
            <a:endParaRPr lang="en-US" sz="1000" dirty="0">
              <a:solidFill>
                <a:prstClr val="black">
                  <a:lumMod val="65000"/>
                  <a:lumOff val="35000"/>
                </a:prstClr>
              </a:solidFill>
              <a:latin typeface="Georgia" panose="02040502050405020303" pitchFamily="18" charset="0"/>
            </a:endParaRPr>
          </a:p>
        </p:txBody>
      </p:sp>
      <p:sp>
        <p:nvSpPr>
          <p:cNvPr id="7" name="Title 6"/>
          <p:cNvSpPr>
            <a:spLocks noGrp="1"/>
          </p:cNvSpPr>
          <p:nvPr>
            <p:ph type="title"/>
          </p:nvPr>
        </p:nvSpPr>
        <p:spPr>
          <a:xfrm>
            <a:off x="440842" y="368821"/>
            <a:ext cx="8262315" cy="492443"/>
          </a:xfrm>
        </p:spPr>
        <p:txBody>
          <a:bodyPr/>
          <a:lstStyle/>
          <a:p>
            <a:pPr algn="ctr"/>
            <a:r>
              <a:rPr lang="en-US" sz="3200" dirty="0" smtClean="0"/>
              <a:t>Pro Forma Deposit Market Share by State </a:t>
            </a:r>
            <a:r>
              <a:rPr lang="en-US" sz="3200" baseline="30000" dirty="0" smtClean="0"/>
              <a:t>(1)</a:t>
            </a:r>
            <a:endParaRPr lang="en-US" sz="3200" baseline="30000" dirty="0"/>
          </a:p>
        </p:txBody>
      </p:sp>
      <p:sp>
        <p:nvSpPr>
          <p:cNvPr id="38" name="TextBox 37"/>
          <p:cNvSpPr txBox="1"/>
          <p:nvPr/>
        </p:nvSpPr>
        <p:spPr>
          <a:xfrm>
            <a:off x="457202" y="5972175"/>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Financial</a:t>
            </a:r>
          </a:p>
          <a:p>
            <a:pPr>
              <a:tabLst>
                <a:tab pos="228600" algn="l"/>
              </a:tabLst>
            </a:pPr>
            <a:r>
              <a:rPr lang="en-US" sz="700" dirty="0">
                <a:solidFill>
                  <a:srgbClr val="002C71"/>
                </a:solidFill>
                <a:latin typeface="Georgia" panose="02040502050405020303" pitchFamily="18" charset="0"/>
              </a:rPr>
              <a:t> </a:t>
            </a:r>
            <a:r>
              <a:rPr lang="en-US" sz="700" dirty="0" smtClean="0">
                <a:solidFill>
                  <a:srgbClr val="002C71"/>
                </a:solidFill>
                <a:latin typeface="Georgia" panose="02040502050405020303" pitchFamily="18" charset="0"/>
              </a:rPr>
              <a:t>         Deposit </a:t>
            </a:r>
            <a:r>
              <a:rPr lang="en-US" sz="700" dirty="0">
                <a:solidFill>
                  <a:srgbClr val="002C71"/>
                </a:solidFill>
                <a:latin typeface="Georgia" panose="02040502050405020303" pitchFamily="18" charset="0"/>
              </a:rPr>
              <a:t>data as of 6/30/16; pro forma for announced </a:t>
            </a:r>
            <a:r>
              <a:rPr lang="en-US" sz="700" dirty="0" smtClean="0">
                <a:solidFill>
                  <a:srgbClr val="002C71"/>
                </a:solidFill>
                <a:latin typeface="Georgia" panose="02040502050405020303" pitchFamily="18" charset="0"/>
              </a:rPr>
              <a:t>transactions</a:t>
            </a:r>
          </a:p>
          <a:p>
            <a:pPr marL="228600" indent="-228600">
              <a:buFontTx/>
              <a:buAutoNum type="arabicParenBoth"/>
            </a:pPr>
            <a:r>
              <a:rPr lang="en-US" sz="700" dirty="0" smtClean="0">
                <a:solidFill>
                  <a:srgbClr val="002C71"/>
                </a:solidFill>
                <a:latin typeface="Georgia" panose="02040502050405020303" pitchFamily="18" charset="0"/>
              </a:rPr>
              <a:t>Total deposits and branches adjusted </a:t>
            </a:r>
            <a:r>
              <a:rPr lang="en-US" sz="700" dirty="0">
                <a:solidFill>
                  <a:srgbClr val="002C71"/>
                </a:solidFill>
                <a:latin typeface="Georgia" panose="02040502050405020303" pitchFamily="18" charset="0"/>
              </a:rPr>
              <a:t>to exclude individual </a:t>
            </a:r>
            <a:r>
              <a:rPr lang="en-US" sz="700" dirty="0" smtClean="0">
                <a:solidFill>
                  <a:srgbClr val="002C71"/>
                </a:solidFill>
                <a:latin typeface="Georgia" panose="02040502050405020303" pitchFamily="18" charset="0"/>
              </a:rPr>
              <a:t>money center and super regional bank branches </a:t>
            </a:r>
            <a:r>
              <a:rPr lang="en-US" sz="700" dirty="0">
                <a:solidFill>
                  <a:srgbClr val="002C71"/>
                </a:solidFill>
                <a:latin typeface="Georgia" panose="02040502050405020303" pitchFamily="18" charset="0"/>
              </a:rPr>
              <a:t>with greater than $1.0 billion in deposits</a:t>
            </a:r>
          </a:p>
        </p:txBody>
      </p:sp>
      <p:sp>
        <p:nvSpPr>
          <p:cNvPr id="11" name="object 14"/>
          <p:cNvSpPr/>
          <p:nvPr/>
        </p:nvSpPr>
        <p:spPr>
          <a:xfrm>
            <a:off x="566095" y="1240954"/>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South Carolina</a:t>
            </a:r>
            <a:endParaRPr sz="1400" dirty="0">
              <a:solidFill>
                <a:prstClr val="white"/>
              </a:solidFill>
              <a:latin typeface="Georgia" panose="02040502050405020303" pitchFamily="18" charset="0"/>
            </a:endParaRPr>
          </a:p>
        </p:txBody>
      </p:sp>
      <p:sp>
        <p:nvSpPr>
          <p:cNvPr id="12" name="object 14"/>
          <p:cNvSpPr/>
          <p:nvPr/>
        </p:nvSpPr>
        <p:spPr>
          <a:xfrm>
            <a:off x="566095" y="3679046"/>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Georgia</a:t>
            </a:r>
            <a:endParaRPr sz="1400" dirty="0">
              <a:solidFill>
                <a:prstClr val="white"/>
              </a:solidFill>
              <a:latin typeface="Georgia" panose="02040502050405020303" pitchFamily="18" charset="0"/>
            </a:endParaRPr>
          </a:p>
        </p:txBody>
      </p:sp>
      <p:sp>
        <p:nvSpPr>
          <p:cNvPr id="13" name="object 14"/>
          <p:cNvSpPr/>
          <p:nvPr/>
        </p:nvSpPr>
        <p:spPr>
          <a:xfrm>
            <a:off x="4746172" y="1240954"/>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North Carolina</a:t>
            </a:r>
            <a:endParaRPr sz="1400" dirty="0">
              <a:solidFill>
                <a:prstClr val="white"/>
              </a:solidFill>
              <a:latin typeface="Georgia" panose="02040502050405020303" pitchFamily="18" charset="0"/>
            </a:endParaRPr>
          </a:p>
        </p:txBody>
      </p:sp>
      <p:sp>
        <p:nvSpPr>
          <p:cNvPr id="14" name="object 14"/>
          <p:cNvSpPr/>
          <p:nvPr/>
        </p:nvSpPr>
        <p:spPr>
          <a:xfrm>
            <a:off x="4746172" y="3679046"/>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Virginia</a:t>
            </a:r>
            <a:endParaRPr sz="1400" dirty="0">
              <a:solidFill>
                <a:prstClr val="white"/>
              </a:solidFill>
              <a:latin typeface="Georgia" panose="02040502050405020303" pitchFamily="18" charset="0"/>
            </a:endParaRPr>
          </a:p>
        </p:txBody>
      </p:sp>
      <p:pic>
        <p:nvPicPr>
          <p:cNvPr id="5" name="Picture 4"/>
          <p:cNvPicPr>
            <a:picLocks noChangeAspect="1" noChangeArrowheads="1"/>
          </p:cNvPicPr>
          <p:nvPr>
            <p:extLst/>
          </p:nvPr>
        </p:nvPicPr>
        <p:blipFill>
          <a:blip r:embed="rId3"/>
          <a:srcRect/>
          <a:stretch>
            <a:fillRect/>
          </a:stretch>
        </p:blipFill>
        <p:spPr bwMode="auto">
          <a:xfrm>
            <a:off x="566738" y="1622425"/>
            <a:ext cx="39306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extLst/>
          </p:nvPr>
        </p:nvPicPr>
        <p:blipFill>
          <a:blip r:embed="rId4"/>
          <a:srcRect/>
          <a:stretch>
            <a:fillRect/>
          </a:stretch>
        </p:blipFill>
        <p:spPr bwMode="auto">
          <a:xfrm>
            <a:off x="4746625" y="1622425"/>
            <a:ext cx="39322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p:extLst/>
          </p:nvPr>
        </p:nvPicPr>
        <p:blipFill>
          <a:blip r:embed="rId5"/>
          <a:srcRect/>
          <a:stretch>
            <a:fillRect/>
          </a:stretch>
        </p:blipFill>
        <p:spPr bwMode="auto">
          <a:xfrm>
            <a:off x="566738" y="4060825"/>
            <a:ext cx="3930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extLst/>
          </p:nvPr>
        </p:nvPicPr>
        <p:blipFill>
          <a:blip r:embed="rId6"/>
          <a:srcRect/>
          <a:stretch>
            <a:fillRect/>
          </a:stretch>
        </p:blipFill>
        <p:spPr bwMode="auto">
          <a:xfrm>
            <a:off x="4746625" y="4060825"/>
            <a:ext cx="393223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353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16</a:t>
            </a:fld>
            <a:endParaRPr lang="en-US" sz="1000" dirty="0">
              <a:solidFill>
                <a:prstClr val="black">
                  <a:lumMod val="65000"/>
                  <a:lumOff val="35000"/>
                </a:prstClr>
              </a:solidFill>
              <a:latin typeface="Georgia" panose="02040502050405020303" pitchFamily="18" charset="0"/>
            </a:endParaRPr>
          </a:p>
        </p:txBody>
      </p:sp>
      <p:sp>
        <p:nvSpPr>
          <p:cNvPr id="7" name="Title 6"/>
          <p:cNvSpPr>
            <a:spLocks noGrp="1"/>
          </p:cNvSpPr>
          <p:nvPr>
            <p:ph type="title"/>
          </p:nvPr>
        </p:nvSpPr>
        <p:spPr>
          <a:xfrm>
            <a:off x="8631" y="368821"/>
            <a:ext cx="9126736" cy="492443"/>
          </a:xfrm>
        </p:spPr>
        <p:txBody>
          <a:bodyPr/>
          <a:lstStyle/>
          <a:p>
            <a:pPr algn="ctr"/>
            <a:r>
              <a:rPr lang="en-US" sz="3200" dirty="0" smtClean="0"/>
              <a:t>Pro Forma Deposit Market Share by MSA </a:t>
            </a:r>
            <a:r>
              <a:rPr lang="en-US" sz="3200" baseline="30000" dirty="0" smtClean="0"/>
              <a:t>(1)</a:t>
            </a:r>
            <a:endParaRPr lang="en-US" sz="3200" baseline="30000" dirty="0"/>
          </a:p>
        </p:txBody>
      </p:sp>
      <p:sp>
        <p:nvSpPr>
          <p:cNvPr id="8" name="object 14"/>
          <p:cNvSpPr/>
          <p:nvPr/>
        </p:nvSpPr>
        <p:spPr>
          <a:xfrm>
            <a:off x="566095" y="3687291"/>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Richmond, VA</a:t>
            </a:r>
            <a:endParaRPr sz="1400" dirty="0">
              <a:solidFill>
                <a:prstClr val="white"/>
              </a:solidFill>
              <a:latin typeface="Georgia" panose="02040502050405020303" pitchFamily="18" charset="0"/>
            </a:endParaRPr>
          </a:p>
        </p:txBody>
      </p:sp>
      <p:sp>
        <p:nvSpPr>
          <p:cNvPr id="10" name="object 14"/>
          <p:cNvSpPr/>
          <p:nvPr/>
        </p:nvSpPr>
        <p:spPr>
          <a:xfrm>
            <a:off x="4746172" y="129540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Greenville-Anderson-Mauldin, SC</a:t>
            </a:r>
            <a:endParaRPr sz="1400" dirty="0">
              <a:solidFill>
                <a:prstClr val="white"/>
              </a:solidFill>
              <a:latin typeface="Georgia" panose="02040502050405020303" pitchFamily="18" charset="0"/>
            </a:endParaRPr>
          </a:p>
        </p:txBody>
      </p:sp>
      <p:sp>
        <p:nvSpPr>
          <p:cNvPr id="31" name="object 14"/>
          <p:cNvSpPr/>
          <p:nvPr/>
        </p:nvSpPr>
        <p:spPr>
          <a:xfrm>
            <a:off x="563880" y="129540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Charlotte-Concord-Gastonia, NC-SC</a:t>
            </a:r>
            <a:endParaRPr sz="1400" dirty="0">
              <a:solidFill>
                <a:prstClr val="white"/>
              </a:solidFill>
              <a:latin typeface="Georgia" panose="02040502050405020303" pitchFamily="18" charset="0"/>
            </a:endParaRPr>
          </a:p>
        </p:txBody>
      </p:sp>
      <p:sp>
        <p:nvSpPr>
          <p:cNvPr id="12" name="object 14"/>
          <p:cNvSpPr/>
          <p:nvPr/>
        </p:nvSpPr>
        <p:spPr>
          <a:xfrm>
            <a:off x="4746172" y="3687291"/>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Wilmington, NC</a:t>
            </a:r>
            <a:endParaRPr sz="1400" dirty="0">
              <a:solidFill>
                <a:prstClr val="white"/>
              </a:solidFill>
              <a:latin typeface="Georgia" panose="02040502050405020303" pitchFamily="18" charset="0"/>
            </a:endParaRPr>
          </a:p>
        </p:txBody>
      </p:sp>
      <p:pic>
        <p:nvPicPr>
          <p:cNvPr id="5" name="Picture 4"/>
          <p:cNvPicPr>
            <a:picLocks noChangeAspect="1" noChangeArrowheads="1"/>
          </p:cNvPicPr>
          <p:nvPr>
            <p:extLst/>
          </p:nvPr>
        </p:nvPicPr>
        <p:blipFill>
          <a:blip r:embed="rId3"/>
          <a:srcRect/>
          <a:stretch>
            <a:fillRect/>
          </a:stretch>
        </p:blipFill>
        <p:spPr bwMode="auto">
          <a:xfrm>
            <a:off x="565150" y="1695450"/>
            <a:ext cx="39306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extLst/>
          </p:nvPr>
        </p:nvPicPr>
        <p:blipFill>
          <a:blip r:embed="rId4"/>
          <a:srcRect/>
          <a:stretch>
            <a:fillRect/>
          </a:stretch>
        </p:blipFill>
        <p:spPr bwMode="auto">
          <a:xfrm>
            <a:off x="4743450" y="1695450"/>
            <a:ext cx="393223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extLst/>
          </p:nvPr>
        </p:nvPicPr>
        <p:blipFill>
          <a:blip r:embed="rId5"/>
          <a:srcRect/>
          <a:stretch>
            <a:fillRect/>
          </a:stretch>
        </p:blipFill>
        <p:spPr bwMode="auto">
          <a:xfrm>
            <a:off x="565150" y="4073525"/>
            <a:ext cx="39306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extLst/>
          </p:nvPr>
        </p:nvPicPr>
        <p:blipFill>
          <a:blip r:embed="rId6"/>
          <a:srcRect/>
          <a:stretch>
            <a:fillRect/>
          </a:stretch>
        </p:blipFill>
        <p:spPr bwMode="auto">
          <a:xfrm>
            <a:off x="4733925" y="4073525"/>
            <a:ext cx="3941763"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57202" y="5972175"/>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Financial</a:t>
            </a:r>
          </a:p>
          <a:p>
            <a:pPr>
              <a:tabLst>
                <a:tab pos="228600" algn="l"/>
              </a:tabLst>
            </a:pPr>
            <a:r>
              <a:rPr lang="en-US" sz="700" dirty="0">
                <a:solidFill>
                  <a:srgbClr val="002C71"/>
                </a:solidFill>
                <a:latin typeface="Georgia" panose="02040502050405020303" pitchFamily="18" charset="0"/>
              </a:rPr>
              <a:t> </a:t>
            </a:r>
            <a:r>
              <a:rPr lang="en-US" sz="700" dirty="0" smtClean="0">
                <a:solidFill>
                  <a:srgbClr val="002C71"/>
                </a:solidFill>
                <a:latin typeface="Georgia" panose="02040502050405020303" pitchFamily="18" charset="0"/>
              </a:rPr>
              <a:t>         Deposit </a:t>
            </a:r>
            <a:r>
              <a:rPr lang="en-US" sz="700" dirty="0">
                <a:solidFill>
                  <a:srgbClr val="002C71"/>
                </a:solidFill>
                <a:latin typeface="Georgia" panose="02040502050405020303" pitchFamily="18" charset="0"/>
              </a:rPr>
              <a:t>data as of 6/30/16; pro forma for announced </a:t>
            </a:r>
            <a:r>
              <a:rPr lang="en-US" sz="700" dirty="0" smtClean="0">
                <a:solidFill>
                  <a:srgbClr val="002C71"/>
                </a:solidFill>
                <a:latin typeface="Georgia" panose="02040502050405020303" pitchFamily="18" charset="0"/>
              </a:rPr>
              <a:t>transactions</a:t>
            </a:r>
          </a:p>
          <a:p>
            <a:pPr marL="228600" indent="-228600">
              <a:buFontTx/>
              <a:buAutoNum type="arabicParenBoth"/>
            </a:pPr>
            <a:r>
              <a:rPr lang="en-US" sz="700" dirty="0" smtClean="0">
                <a:solidFill>
                  <a:srgbClr val="002C71"/>
                </a:solidFill>
                <a:latin typeface="Georgia" panose="02040502050405020303" pitchFamily="18" charset="0"/>
              </a:rPr>
              <a:t>Total deposits and branches adjusted </a:t>
            </a:r>
            <a:r>
              <a:rPr lang="en-US" sz="700" dirty="0">
                <a:solidFill>
                  <a:srgbClr val="002C71"/>
                </a:solidFill>
                <a:latin typeface="Georgia" panose="02040502050405020303" pitchFamily="18" charset="0"/>
              </a:rPr>
              <a:t>to exclude individual </a:t>
            </a:r>
            <a:r>
              <a:rPr lang="en-US" sz="700" dirty="0" smtClean="0">
                <a:solidFill>
                  <a:srgbClr val="002C71"/>
                </a:solidFill>
                <a:latin typeface="Georgia" panose="02040502050405020303" pitchFamily="18" charset="0"/>
              </a:rPr>
              <a:t>money center and super regional bank branches </a:t>
            </a:r>
            <a:r>
              <a:rPr lang="en-US" sz="700" dirty="0">
                <a:solidFill>
                  <a:srgbClr val="002C71"/>
                </a:solidFill>
                <a:latin typeface="Georgia" panose="02040502050405020303" pitchFamily="18" charset="0"/>
              </a:rPr>
              <a:t>with greater than $1.0 billion in deposits</a:t>
            </a:r>
          </a:p>
        </p:txBody>
      </p:sp>
    </p:spTree>
    <p:extLst>
      <p:ext uri="{BB962C8B-B14F-4D97-AF65-F5344CB8AC3E}">
        <p14:creationId xmlns:p14="http://schemas.microsoft.com/office/powerpoint/2010/main" val="2332788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3"/>
          <p:cNvSpPr txBox="1">
            <a:spLocks/>
          </p:cNvSpPr>
          <p:nvPr/>
        </p:nvSpPr>
        <p:spPr>
          <a:xfrm>
            <a:off x="4363212" y="643255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17</a:t>
            </a:fld>
            <a:endParaRPr lang="en-US" sz="1000" dirty="0">
              <a:solidFill>
                <a:prstClr val="black">
                  <a:lumMod val="65000"/>
                  <a:lumOff val="35000"/>
                </a:prstClr>
              </a:solidFill>
              <a:latin typeface="Georgia" panose="02040502050405020303" pitchFamily="18" charset="0"/>
            </a:endParaRPr>
          </a:p>
        </p:txBody>
      </p:sp>
      <p:sp>
        <p:nvSpPr>
          <p:cNvPr id="391" name="TextBox 390"/>
          <p:cNvSpPr txBox="1"/>
          <p:nvPr/>
        </p:nvSpPr>
        <p:spPr>
          <a:xfrm>
            <a:off x="457202" y="5867400"/>
            <a:ext cx="8111997" cy="523220"/>
          </a:xfrm>
          <a:prstGeom prst="rect">
            <a:avLst/>
          </a:prstGeom>
          <a:noFill/>
        </p:spPr>
        <p:txBody>
          <a:bodyPr wrap="square" rtlCol="0">
            <a:spAutoFit/>
          </a:bodyPr>
          <a:lstStyle/>
          <a:p>
            <a:pPr>
              <a:tabLst>
                <a:tab pos="228600" algn="l"/>
              </a:tabLst>
            </a:pPr>
            <a:endParaRPr lang="en-US" sz="700" dirty="0">
              <a:solidFill>
                <a:srgbClr val="002C71"/>
              </a:solidFill>
              <a:latin typeface="Georgia" panose="02040502050405020303" pitchFamily="18" charset="0"/>
            </a:endParaRPr>
          </a:p>
          <a:p>
            <a:pPr>
              <a:tabLst>
                <a:tab pos="228600" algn="l"/>
              </a:tabLst>
            </a:pPr>
            <a:endParaRPr lang="en-US" sz="700" dirty="0" smtClean="0">
              <a:solidFill>
                <a:srgbClr val="002C71"/>
              </a:solidFill>
              <a:latin typeface="Georgia" panose="02040502050405020303" pitchFamily="18" charset="0"/>
            </a:endParaRPr>
          </a:p>
          <a:p>
            <a:pPr>
              <a:tabLst>
                <a:tab pos="228600" algn="l"/>
              </a:tabLst>
            </a:pPr>
            <a:r>
              <a:rPr lang="en-US" sz="700" dirty="0" smtClean="0">
                <a:solidFill>
                  <a:srgbClr val="002C71"/>
                </a:solidFill>
                <a:latin typeface="Georgia" panose="02040502050405020303" pitchFamily="18" charset="0"/>
              </a:rPr>
              <a:t>Deposit market share data as of 6/30/16</a:t>
            </a:r>
          </a:p>
          <a:p>
            <a:pPr>
              <a:tabLst>
                <a:tab pos="228600" algn="l"/>
              </a:tabLst>
            </a:pPr>
            <a:r>
              <a:rPr lang="en-US" sz="700" dirty="0">
                <a:solidFill>
                  <a:srgbClr val="002C71"/>
                </a:solidFill>
                <a:latin typeface="Georgia" panose="02040502050405020303" pitchFamily="18" charset="0"/>
              </a:rPr>
              <a:t>Circle denotes pro forma deposit market share rank in each respective </a:t>
            </a:r>
            <a:r>
              <a:rPr lang="en-US" sz="700" dirty="0" smtClean="0">
                <a:solidFill>
                  <a:srgbClr val="002C71"/>
                </a:solidFill>
                <a:latin typeface="Georgia" panose="02040502050405020303" pitchFamily="18" charset="0"/>
              </a:rPr>
              <a:t>MSA</a:t>
            </a:r>
          </a:p>
        </p:txBody>
      </p:sp>
      <p:sp>
        <p:nvSpPr>
          <p:cNvPr id="3" name="Title 2"/>
          <p:cNvSpPr>
            <a:spLocks noGrp="1"/>
          </p:cNvSpPr>
          <p:nvPr>
            <p:ph type="title"/>
          </p:nvPr>
        </p:nvSpPr>
        <p:spPr>
          <a:xfrm>
            <a:off x="440842" y="368821"/>
            <a:ext cx="8262315" cy="492443"/>
          </a:xfrm>
        </p:spPr>
        <p:txBody>
          <a:bodyPr/>
          <a:lstStyle/>
          <a:p>
            <a:pPr algn="ctr"/>
            <a:r>
              <a:rPr lang="en-US" sz="3200" dirty="0" smtClean="0"/>
              <a:t>Combined Key Markets</a:t>
            </a:r>
            <a:endParaRPr lang="en-US" sz="3200" dirty="0"/>
          </a:p>
        </p:txBody>
      </p:sp>
      <p:grpSp>
        <p:nvGrpSpPr>
          <p:cNvPr id="5" name="Group 4"/>
          <p:cNvGrpSpPr/>
          <p:nvPr/>
        </p:nvGrpSpPr>
        <p:grpSpPr>
          <a:xfrm>
            <a:off x="1135984" y="3962256"/>
            <a:ext cx="3545261" cy="1967200"/>
            <a:chOff x="1905000" y="4070338"/>
            <a:chExt cx="2663608" cy="1477986"/>
          </a:xfrm>
        </p:grpSpPr>
        <p:pic>
          <p:nvPicPr>
            <p:cNvPr id="180"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14"/>
            <a:stretch/>
          </p:blipFill>
          <p:spPr bwMode="auto">
            <a:xfrm>
              <a:off x="1905000" y="4076688"/>
              <a:ext cx="2171700" cy="1471635"/>
            </a:xfrm>
            <a:prstGeom prst="rect">
              <a:avLst/>
            </a:prstGeom>
            <a:solidFill>
              <a:schemeClr val="accent5">
                <a:lumMod val="20000"/>
                <a:lumOff val="80000"/>
              </a:schemeClr>
            </a:solidFill>
            <a:ln>
              <a:noFill/>
            </a:ln>
            <a:effectLst/>
          </p:spPr>
        </p:pic>
        <p:pic>
          <p:nvPicPr>
            <p:cNvPr id="18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081474"/>
              <a:ext cx="2171700" cy="1466850"/>
            </a:xfrm>
            <a:prstGeom prst="rect">
              <a:avLst/>
            </a:prstGeom>
            <a:noFill/>
            <a:ln>
              <a:noFill/>
            </a:ln>
            <a:effectLst>
              <a:outerShdw dist="6350" dir="2700000" sx="101000" sy="101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081474"/>
              <a:ext cx="21717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3" name="Group 182"/>
            <p:cNvGrpSpPr/>
            <p:nvPr/>
          </p:nvGrpSpPr>
          <p:grpSpPr>
            <a:xfrm>
              <a:off x="1905000" y="4081474"/>
              <a:ext cx="2171700" cy="1466850"/>
              <a:chOff x="9131300" y="3279775"/>
              <a:chExt cx="2171700" cy="1466850"/>
            </a:xfrm>
          </p:grpSpPr>
          <p:sp>
            <p:nvSpPr>
              <p:cNvPr id="228" name="AutoShape 12"/>
              <p:cNvSpPr>
                <a:spLocks noChangeAspect="1" noChangeArrowheads="1" noTextEdit="1"/>
              </p:cNvSpPr>
              <p:nvPr/>
            </p:nvSpPr>
            <p:spPr bwMode="auto">
              <a:xfrm>
                <a:off x="9131300" y="3279775"/>
                <a:ext cx="21717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229" name="Freeform 14"/>
              <p:cNvSpPr>
                <a:spLocks/>
              </p:cNvSpPr>
              <p:nvPr/>
            </p:nvSpPr>
            <p:spPr bwMode="auto">
              <a:xfrm>
                <a:off x="10199688" y="3827463"/>
                <a:ext cx="61913" cy="60325"/>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2"/>
                    </a:lnTo>
                    <a:lnTo>
                      <a:pt x="40" y="0"/>
                    </a:lnTo>
                    <a:lnTo>
                      <a:pt x="36" y="0"/>
                    </a:lnTo>
                    <a:lnTo>
                      <a:pt x="29" y="2"/>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0" name="Freeform 15"/>
              <p:cNvSpPr>
                <a:spLocks/>
              </p:cNvSpPr>
              <p:nvPr/>
            </p:nvSpPr>
            <p:spPr bwMode="auto">
              <a:xfrm>
                <a:off x="10182225" y="3960813"/>
                <a:ext cx="60325" cy="61913"/>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7" y="15"/>
                    </a:lnTo>
                    <a:lnTo>
                      <a:pt x="4" y="21"/>
                    </a:lnTo>
                    <a:lnTo>
                      <a:pt x="2" y="29"/>
                    </a:lnTo>
                    <a:lnTo>
                      <a:pt x="0" y="36"/>
                    </a:lnTo>
                    <a:lnTo>
                      <a:pt x="0" y="40"/>
                    </a:lnTo>
                    <a:lnTo>
                      <a:pt x="2" y="48"/>
                    </a:lnTo>
                    <a:lnTo>
                      <a:pt x="4" y="55"/>
                    </a:lnTo>
                    <a:lnTo>
                      <a:pt x="7"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1" name="Freeform 16"/>
              <p:cNvSpPr>
                <a:spLocks/>
              </p:cNvSpPr>
              <p:nvPr/>
            </p:nvSpPr>
            <p:spPr bwMode="auto">
              <a:xfrm>
                <a:off x="10274300" y="3894138"/>
                <a:ext cx="60325" cy="61913"/>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2" name="Freeform 17"/>
              <p:cNvSpPr>
                <a:spLocks/>
              </p:cNvSpPr>
              <p:nvPr/>
            </p:nvSpPr>
            <p:spPr bwMode="auto">
              <a:xfrm>
                <a:off x="10291763" y="3724275"/>
                <a:ext cx="61913" cy="60325"/>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7"/>
                    </a:lnTo>
                    <a:lnTo>
                      <a:pt x="0" y="40"/>
                    </a:lnTo>
                    <a:lnTo>
                      <a:pt x="2" y="48"/>
                    </a:lnTo>
                    <a:lnTo>
                      <a:pt x="4" y="56"/>
                    </a:lnTo>
                    <a:lnTo>
                      <a:pt x="8" y="61"/>
                    </a:lnTo>
                    <a:lnTo>
                      <a:pt x="16"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3" name="Freeform 18"/>
              <p:cNvSpPr>
                <a:spLocks/>
              </p:cNvSpPr>
              <p:nvPr/>
            </p:nvSpPr>
            <p:spPr bwMode="auto">
              <a:xfrm>
                <a:off x="10318750" y="3937000"/>
                <a:ext cx="61913" cy="60325"/>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5" y="4"/>
                    </a:lnTo>
                    <a:lnTo>
                      <a:pt x="48" y="2"/>
                    </a:lnTo>
                    <a:lnTo>
                      <a:pt x="40" y="0"/>
                    </a:lnTo>
                    <a:lnTo>
                      <a:pt x="36" y="0"/>
                    </a:lnTo>
                    <a:lnTo>
                      <a:pt x="29" y="2"/>
                    </a:lnTo>
                    <a:lnTo>
                      <a:pt x="21" y="4"/>
                    </a:lnTo>
                    <a:lnTo>
                      <a:pt x="15" y="8"/>
                    </a:lnTo>
                    <a:lnTo>
                      <a:pt x="7" y="15"/>
                    </a:lnTo>
                    <a:lnTo>
                      <a:pt x="4" y="21"/>
                    </a:lnTo>
                    <a:lnTo>
                      <a:pt x="2" y="29"/>
                    </a:lnTo>
                    <a:lnTo>
                      <a:pt x="0" y="36"/>
                    </a:lnTo>
                    <a:lnTo>
                      <a:pt x="0" y="40"/>
                    </a:lnTo>
                    <a:lnTo>
                      <a:pt x="2" y="48"/>
                    </a:lnTo>
                    <a:lnTo>
                      <a:pt x="4" y="56"/>
                    </a:lnTo>
                    <a:lnTo>
                      <a:pt x="7" y="61"/>
                    </a:lnTo>
                    <a:lnTo>
                      <a:pt x="15" y="69"/>
                    </a:lnTo>
                    <a:lnTo>
                      <a:pt x="21" y="73"/>
                    </a:lnTo>
                    <a:lnTo>
                      <a:pt x="29" y="75"/>
                    </a:lnTo>
                    <a:lnTo>
                      <a:pt x="36" y="77"/>
                    </a:lnTo>
                    <a:lnTo>
                      <a:pt x="40" y="77"/>
                    </a:lnTo>
                    <a:lnTo>
                      <a:pt x="48" y="75"/>
                    </a:lnTo>
                    <a:lnTo>
                      <a:pt x="55" y="73"/>
                    </a:lnTo>
                    <a:lnTo>
                      <a:pt x="61"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4" name="Freeform 19"/>
              <p:cNvSpPr>
                <a:spLocks/>
              </p:cNvSpPr>
              <p:nvPr/>
            </p:nvSpPr>
            <p:spPr bwMode="auto">
              <a:xfrm>
                <a:off x="10220325" y="3937000"/>
                <a:ext cx="60325" cy="60325"/>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6"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5" name="Freeform 20"/>
              <p:cNvSpPr>
                <a:spLocks/>
              </p:cNvSpPr>
              <p:nvPr/>
            </p:nvSpPr>
            <p:spPr bwMode="auto">
              <a:xfrm>
                <a:off x="10244138" y="3883025"/>
                <a:ext cx="61913" cy="61913"/>
              </a:xfrm>
              <a:custGeom>
                <a:avLst/>
                <a:gdLst>
                  <a:gd name="T0" fmla="*/ 76 w 76"/>
                  <a:gd name="T1" fmla="*/ 36 h 77"/>
                  <a:gd name="T2" fmla="*/ 75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5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9"/>
                    </a:lnTo>
                    <a:lnTo>
                      <a:pt x="0" y="36"/>
                    </a:lnTo>
                    <a:lnTo>
                      <a:pt x="0" y="40"/>
                    </a:lnTo>
                    <a:lnTo>
                      <a:pt x="2"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5" y="48"/>
                    </a:lnTo>
                    <a:lnTo>
                      <a:pt x="76" y="40"/>
                    </a:lnTo>
                    <a:lnTo>
                      <a:pt x="76"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6" name="Freeform 21"/>
              <p:cNvSpPr>
                <a:spLocks/>
              </p:cNvSpPr>
              <p:nvPr/>
            </p:nvSpPr>
            <p:spPr bwMode="auto">
              <a:xfrm>
                <a:off x="10158413" y="4057650"/>
                <a:ext cx="61913" cy="60325"/>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237" name="Freeform 22"/>
              <p:cNvSpPr>
                <a:spLocks/>
              </p:cNvSpPr>
              <p:nvPr/>
            </p:nvSpPr>
            <p:spPr bwMode="auto">
              <a:xfrm>
                <a:off x="10260013" y="3895725"/>
                <a:ext cx="60325" cy="60325"/>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6" y="4"/>
                    </a:lnTo>
                    <a:lnTo>
                      <a:pt x="48" y="2"/>
                    </a:lnTo>
                    <a:lnTo>
                      <a:pt x="40" y="0"/>
                    </a:lnTo>
                    <a:lnTo>
                      <a:pt x="36" y="0"/>
                    </a:lnTo>
                    <a:lnTo>
                      <a:pt x="29" y="2"/>
                    </a:lnTo>
                    <a:lnTo>
                      <a:pt x="21" y="4"/>
                    </a:lnTo>
                    <a:lnTo>
                      <a:pt x="15" y="8"/>
                    </a:lnTo>
                    <a:lnTo>
                      <a:pt x="7" y="15"/>
                    </a:lnTo>
                    <a:lnTo>
                      <a:pt x="4" y="21"/>
                    </a:lnTo>
                    <a:lnTo>
                      <a:pt x="2" y="29"/>
                    </a:lnTo>
                    <a:lnTo>
                      <a:pt x="0" y="37"/>
                    </a:lnTo>
                    <a:lnTo>
                      <a:pt x="0" y="40"/>
                    </a:lnTo>
                    <a:lnTo>
                      <a:pt x="2" y="48"/>
                    </a:lnTo>
                    <a:lnTo>
                      <a:pt x="4" y="56"/>
                    </a:lnTo>
                    <a:lnTo>
                      <a:pt x="7"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grpSp>
        <p:pic>
          <p:nvPicPr>
            <p:cNvPr id="184" name="Picture 2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4076689"/>
              <a:ext cx="2171700" cy="146685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5" name="Group 184"/>
            <p:cNvGrpSpPr/>
            <p:nvPr/>
          </p:nvGrpSpPr>
          <p:grpSpPr>
            <a:xfrm>
              <a:off x="2551479" y="4208289"/>
              <a:ext cx="742215" cy="1264020"/>
              <a:chOff x="1448535" y="1315875"/>
              <a:chExt cx="742215" cy="1264020"/>
            </a:xfrm>
          </p:grpSpPr>
          <p:grpSp>
            <p:nvGrpSpPr>
              <p:cNvPr id="187" name="Group 186"/>
              <p:cNvGrpSpPr/>
              <p:nvPr/>
            </p:nvGrpSpPr>
            <p:grpSpPr>
              <a:xfrm>
                <a:off x="1895281" y="1315875"/>
                <a:ext cx="120631" cy="116747"/>
                <a:chOff x="2133600" y="4240765"/>
                <a:chExt cx="137441" cy="146304"/>
              </a:xfrm>
            </p:grpSpPr>
            <p:grpSp>
              <p:nvGrpSpPr>
                <p:cNvPr id="221" name="Group 4"/>
                <p:cNvGrpSpPr>
                  <a:grpSpLocks noChangeAspect="1"/>
                </p:cNvGrpSpPr>
                <p:nvPr/>
              </p:nvGrpSpPr>
              <p:grpSpPr bwMode="auto">
                <a:xfrm>
                  <a:off x="2133600" y="4240765"/>
                  <a:ext cx="135657" cy="146304"/>
                  <a:chOff x="1277" y="363"/>
                  <a:chExt cx="739" cy="797"/>
                </a:xfrm>
              </p:grpSpPr>
              <p:sp>
                <p:nvSpPr>
                  <p:cNvPr id="223"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24"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25"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26"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27"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grpSp>
            <p:sp>
              <p:nvSpPr>
                <p:cNvPr id="222" name="TextBox 221"/>
                <p:cNvSpPr txBox="1"/>
                <p:nvPr/>
              </p:nvSpPr>
              <p:spPr>
                <a:xfrm>
                  <a:off x="2137639" y="4260784"/>
                  <a:ext cx="133402" cy="96424"/>
                </a:xfrm>
                <a:prstGeom prst="rect">
                  <a:avLst/>
                </a:prstGeom>
                <a:noFill/>
              </p:spPr>
              <p:txBody>
                <a:bodyPr wrap="square" lIns="0" tIns="0" rIns="0" bIns="0" rtlCol="0" anchor="ctr" anchorCtr="0">
                  <a:spAutoFit/>
                </a:bodyPr>
                <a:lstStyle/>
                <a:p>
                  <a:pPr algn="ctr"/>
                  <a:r>
                    <a:rPr lang="en-US" sz="500" b="1" dirty="0" smtClean="0">
                      <a:solidFill>
                        <a:schemeClr val="bg1"/>
                      </a:solidFill>
                      <a:latin typeface="Georgia" panose="02040502050405020303" pitchFamily="18" charset="0"/>
                      <a:cs typeface="Calibri" panose="020F0502020204030204" pitchFamily="34" charset="0"/>
                    </a:rPr>
                    <a:t>95</a:t>
                  </a:r>
                  <a:endParaRPr lang="en-US" sz="500" b="1" dirty="0">
                    <a:solidFill>
                      <a:schemeClr val="bg1"/>
                    </a:solidFill>
                    <a:latin typeface="Georgia" panose="02040502050405020303" pitchFamily="18" charset="0"/>
                    <a:cs typeface="Calibri" panose="020F0502020204030204" pitchFamily="34" charset="0"/>
                  </a:endParaRPr>
                </a:p>
              </p:txBody>
            </p:sp>
          </p:grpSp>
          <p:grpSp>
            <p:nvGrpSpPr>
              <p:cNvPr id="188" name="Group 187"/>
              <p:cNvGrpSpPr/>
              <p:nvPr/>
            </p:nvGrpSpPr>
            <p:grpSpPr>
              <a:xfrm>
                <a:off x="1654145" y="2463148"/>
                <a:ext cx="120631" cy="116747"/>
                <a:chOff x="2133600" y="4240765"/>
                <a:chExt cx="137441" cy="146304"/>
              </a:xfrm>
            </p:grpSpPr>
            <p:grpSp>
              <p:nvGrpSpPr>
                <p:cNvPr id="214" name="Group 4"/>
                <p:cNvGrpSpPr>
                  <a:grpSpLocks noChangeAspect="1"/>
                </p:cNvGrpSpPr>
                <p:nvPr/>
              </p:nvGrpSpPr>
              <p:grpSpPr bwMode="auto">
                <a:xfrm>
                  <a:off x="2133600" y="4240765"/>
                  <a:ext cx="135657" cy="146304"/>
                  <a:chOff x="1277" y="363"/>
                  <a:chExt cx="739" cy="797"/>
                </a:xfrm>
              </p:grpSpPr>
              <p:sp>
                <p:nvSpPr>
                  <p:cNvPr id="216"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17"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18"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19"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20"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grpSp>
            <p:sp>
              <p:nvSpPr>
                <p:cNvPr id="215" name="TextBox 214"/>
                <p:cNvSpPr txBox="1"/>
                <p:nvPr/>
              </p:nvSpPr>
              <p:spPr>
                <a:xfrm>
                  <a:off x="2137639" y="4271573"/>
                  <a:ext cx="133402" cy="86782"/>
                </a:xfrm>
                <a:prstGeom prst="rect">
                  <a:avLst/>
                </a:prstGeom>
                <a:noFill/>
              </p:spPr>
              <p:txBody>
                <a:bodyPr wrap="square" lIns="0" tIns="0" rIns="0" bIns="0" rtlCol="0" anchor="ctr" anchorCtr="0">
                  <a:spAutoFit/>
                </a:bodyPr>
                <a:lstStyle/>
                <a:p>
                  <a:pPr algn="ctr"/>
                  <a:r>
                    <a:rPr lang="en-US" sz="450" b="1" dirty="0" smtClean="0">
                      <a:solidFill>
                        <a:schemeClr val="bg1"/>
                      </a:solidFill>
                      <a:latin typeface="Georgia" panose="02040502050405020303" pitchFamily="18" charset="0"/>
                      <a:cs typeface="Calibri" panose="020F0502020204030204" pitchFamily="34" charset="0"/>
                    </a:rPr>
                    <a:t>85</a:t>
                  </a:r>
                  <a:endParaRPr lang="en-US" sz="450" b="1" dirty="0">
                    <a:solidFill>
                      <a:schemeClr val="bg1"/>
                    </a:solidFill>
                    <a:latin typeface="Georgia" panose="02040502050405020303" pitchFamily="18" charset="0"/>
                    <a:cs typeface="Calibri" panose="020F0502020204030204" pitchFamily="34" charset="0"/>
                  </a:endParaRPr>
                </a:p>
              </p:txBody>
            </p:sp>
          </p:grpSp>
          <p:grpSp>
            <p:nvGrpSpPr>
              <p:cNvPr id="189" name="Group 188"/>
              <p:cNvGrpSpPr/>
              <p:nvPr/>
            </p:nvGrpSpPr>
            <p:grpSpPr>
              <a:xfrm>
                <a:off x="1448535" y="1447131"/>
                <a:ext cx="120631" cy="116747"/>
                <a:chOff x="2133600" y="4240765"/>
                <a:chExt cx="137441" cy="146304"/>
              </a:xfrm>
            </p:grpSpPr>
            <p:grpSp>
              <p:nvGrpSpPr>
                <p:cNvPr id="206" name="Group 4"/>
                <p:cNvGrpSpPr>
                  <a:grpSpLocks noChangeAspect="1"/>
                </p:cNvGrpSpPr>
                <p:nvPr/>
              </p:nvGrpSpPr>
              <p:grpSpPr bwMode="auto">
                <a:xfrm>
                  <a:off x="2133600" y="4240765"/>
                  <a:ext cx="135657" cy="146304"/>
                  <a:chOff x="1277" y="363"/>
                  <a:chExt cx="739" cy="797"/>
                </a:xfrm>
              </p:grpSpPr>
              <p:sp>
                <p:nvSpPr>
                  <p:cNvPr id="209"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10"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11"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12"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13"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grpSp>
            <p:sp>
              <p:nvSpPr>
                <p:cNvPr id="207" name="TextBox 206"/>
                <p:cNvSpPr txBox="1"/>
                <p:nvPr/>
              </p:nvSpPr>
              <p:spPr>
                <a:xfrm>
                  <a:off x="2137639" y="4271573"/>
                  <a:ext cx="133402" cy="86782"/>
                </a:xfrm>
                <a:prstGeom prst="rect">
                  <a:avLst/>
                </a:prstGeom>
                <a:noFill/>
              </p:spPr>
              <p:txBody>
                <a:bodyPr wrap="square" lIns="0" tIns="0" rIns="0" bIns="0" rtlCol="0" anchor="ctr" anchorCtr="0">
                  <a:spAutoFit/>
                </a:bodyPr>
                <a:lstStyle/>
                <a:p>
                  <a:pPr algn="ctr"/>
                  <a:r>
                    <a:rPr lang="en-US" sz="450" b="1" dirty="0" smtClean="0">
                      <a:solidFill>
                        <a:schemeClr val="bg1"/>
                      </a:solidFill>
                      <a:latin typeface="Georgia" panose="02040502050405020303" pitchFamily="18" charset="0"/>
                      <a:cs typeface="Calibri" panose="020F0502020204030204" pitchFamily="34" charset="0"/>
                    </a:rPr>
                    <a:t>64</a:t>
                  </a:r>
                  <a:endParaRPr lang="en-US" sz="450" b="1" dirty="0">
                    <a:solidFill>
                      <a:schemeClr val="bg1"/>
                    </a:solidFill>
                    <a:latin typeface="Georgia" panose="02040502050405020303" pitchFamily="18" charset="0"/>
                    <a:cs typeface="Calibri" panose="020F0502020204030204" pitchFamily="34" charset="0"/>
                  </a:endParaRPr>
                </a:p>
              </p:txBody>
            </p:sp>
          </p:grpSp>
          <p:grpSp>
            <p:nvGrpSpPr>
              <p:cNvPr id="190" name="Group 189"/>
              <p:cNvGrpSpPr/>
              <p:nvPr/>
            </p:nvGrpSpPr>
            <p:grpSpPr>
              <a:xfrm>
                <a:off x="2070119" y="1928572"/>
                <a:ext cx="120631" cy="116747"/>
                <a:chOff x="2133600" y="4240765"/>
                <a:chExt cx="137441" cy="146304"/>
              </a:xfrm>
            </p:grpSpPr>
            <p:grpSp>
              <p:nvGrpSpPr>
                <p:cNvPr id="199" name="Group 4"/>
                <p:cNvGrpSpPr>
                  <a:grpSpLocks noChangeAspect="1"/>
                </p:cNvGrpSpPr>
                <p:nvPr/>
              </p:nvGrpSpPr>
              <p:grpSpPr bwMode="auto">
                <a:xfrm>
                  <a:off x="2133600" y="4240765"/>
                  <a:ext cx="135657" cy="146304"/>
                  <a:chOff x="1277" y="363"/>
                  <a:chExt cx="739" cy="797"/>
                </a:xfrm>
              </p:grpSpPr>
              <p:sp>
                <p:nvSpPr>
                  <p:cNvPr id="201"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02"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03"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04"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205"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grpSp>
            <p:sp>
              <p:nvSpPr>
                <p:cNvPr id="200" name="TextBox 199"/>
                <p:cNvSpPr txBox="1"/>
                <p:nvPr/>
              </p:nvSpPr>
              <p:spPr>
                <a:xfrm>
                  <a:off x="2137639" y="4270426"/>
                  <a:ext cx="133402" cy="77139"/>
                </a:xfrm>
                <a:prstGeom prst="rect">
                  <a:avLst/>
                </a:prstGeom>
                <a:noFill/>
              </p:spPr>
              <p:txBody>
                <a:bodyPr wrap="square" lIns="0" tIns="0" rIns="0" bIns="0" rtlCol="0" anchor="ctr" anchorCtr="0">
                  <a:spAutoFit/>
                </a:bodyPr>
                <a:lstStyle/>
                <a:p>
                  <a:pPr algn="ctr"/>
                  <a:r>
                    <a:rPr lang="en-US" sz="400" b="1" dirty="0" smtClean="0">
                      <a:solidFill>
                        <a:schemeClr val="bg1"/>
                      </a:solidFill>
                      <a:latin typeface="Georgia" panose="02040502050405020303" pitchFamily="18" charset="0"/>
                      <a:cs typeface="Calibri" panose="020F0502020204030204" pitchFamily="34" charset="0"/>
                    </a:rPr>
                    <a:t>295</a:t>
                  </a:r>
                  <a:endParaRPr lang="en-US" sz="500" b="1" dirty="0">
                    <a:solidFill>
                      <a:schemeClr val="bg1"/>
                    </a:solidFill>
                    <a:latin typeface="Georgia" panose="02040502050405020303" pitchFamily="18" charset="0"/>
                    <a:cs typeface="Calibri" panose="020F0502020204030204" pitchFamily="34" charset="0"/>
                  </a:endParaRPr>
                </a:p>
              </p:txBody>
            </p:sp>
          </p:grpSp>
          <p:grpSp>
            <p:nvGrpSpPr>
              <p:cNvPr id="191" name="Group 190"/>
              <p:cNvGrpSpPr/>
              <p:nvPr/>
            </p:nvGrpSpPr>
            <p:grpSpPr>
              <a:xfrm>
                <a:off x="1990666" y="2310166"/>
                <a:ext cx="120631" cy="116747"/>
                <a:chOff x="2133600" y="4240765"/>
                <a:chExt cx="137441" cy="146304"/>
              </a:xfrm>
            </p:grpSpPr>
            <p:grpSp>
              <p:nvGrpSpPr>
                <p:cNvPr id="192" name="Group 4"/>
                <p:cNvGrpSpPr>
                  <a:grpSpLocks noChangeAspect="1"/>
                </p:cNvGrpSpPr>
                <p:nvPr/>
              </p:nvGrpSpPr>
              <p:grpSpPr bwMode="auto">
                <a:xfrm>
                  <a:off x="2133600" y="4240765"/>
                  <a:ext cx="135657" cy="146304"/>
                  <a:chOff x="1277" y="363"/>
                  <a:chExt cx="739" cy="797"/>
                </a:xfrm>
              </p:grpSpPr>
              <p:sp>
                <p:nvSpPr>
                  <p:cNvPr id="194"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195"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196"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197"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sp>
                <p:nvSpPr>
                  <p:cNvPr id="198"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00" b="1">
                      <a:latin typeface="Georgia" panose="02040502050405020303" pitchFamily="18" charset="0"/>
                      <a:cs typeface="Calibri" panose="020F0502020204030204" pitchFamily="34" charset="0"/>
                    </a:endParaRPr>
                  </a:p>
                </p:txBody>
              </p:sp>
            </p:grpSp>
            <p:sp>
              <p:nvSpPr>
                <p:cNvPr id="193" name="TextBox 192"/>
                <p:cNvSpPr txBox="1"/>
                <p:nvPr/>
              </p:nvSpPr>
              <p:spPr>
                <a:xfrm>
                  <a:off x="2137639" y="4260784"/>
                  <a:ext cx="133402" cy="96424"/>
                </a:xfrm>
                <a:prstGeom prst="rect">
                  <a:avLst/>
                </a:prstGeom>
                <a:noFill/>
              </p:spPr>
              <p:txBody>
                <a:bodyPr wrap="square" lIns="0" tIns="0" rIns="0" bIns="0" rtlCol="0" anchor="ctr" anchorCtr="0">
                  <a:spAutoFit/>
                </a:bodyPr>
                <a:lstStyle/>
                <a:p>
                  <a:pPr algn="ctr"/>
                  <a:r>
                    <a:rPr lang="en-US" sz="500" b="1" dirty="0" smtClean="0">
                      <a:solidFill>
                        <a:schemeClr val="bg1"/>
                      </a:solidFill>
                      <a:latin typeface="Georgia" panose="02040502050405020303" pitchFamily="18" charset="0"/>
                      <a:cs typeface="Calibri" panose="020F0502020204030204" pitchFamily="34" charset="0"/>
                    </a:rPr>
                    <a:t>95</a:t>
                  </a:r>
                  <a:endParaRPr lang="en-US" sz="500" b="1" dirty="0">
                    <a:solidFill>
                      <a:schemeClr val="bg1"/>
                    </a:solidFill>
                    <a:latin typeface="Georgia" panose="02040502050405020303" pitchFamily="18" charset="0"/>
                    <a:cs typeface="Calibri" panose="020F0502020204030204" pitchFamily="34" charset="0"/>
                  </a:endParaRPr>
                </a:p>
              </p:txBody>
            </p:sp>
          </p:grpSp>
        </p:grpSp>
        <p:pic>
          <p:nvPicPr>
            <p:cNvPr id="186"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213" b="1"/>
            <a:stretch/>
          </p:blipFill>
          <p:spPr bwMode="auto">
            <a:xfrm>
              <a:off x="1905000" y="4070338"/>
              <a:ext cx="2171700" cy="14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1" name="Group 240"/>
            <p:cNvGrpSpPr/>
            <p:nvPr/>
          </p:nvGrpSpPr>
          <p:grpSpPr>
            <a:xfrm>
              <a:off x="3654208" y="4107396"/>
              <a:ext cx="914400" cy="351874"/>
              <a:chOff x="7829602" y="3005580"/>
              <a:chExt cx="914400" cy="351874"/>
            </a:xfrm>
          </p:grpSpPr>
          <p:sp>
            <p:nvSpPr>
              <p:cNvPr id="242" name="Oval 241"/>
              <p:cNvSpPr/>
              <p:nvPr/>
            </p:nvSpPr>
            <p:spPr>
              <a:xfrm>
                <a:off x="7856787" y="3005580"/>
                <a:ext cx="350890" cy="334244"/>
              </a:xfrm>
              <a:prstGeom prst="ellipse">
                <a:avLst/>
              </a:prstGeom>
              <a:solidFill>
                <a:srgbClr val="002C71"/>
              </a:solidFill>
              <a:ln>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rgbClr val="002C71"/>
                  </a:solidFill>
                  <a:latin typeface="Georgia" panose="02040502050405020303" pitchFamily="18" charset="0"/>
                </a:endParaRPr>
              </a:p>
            </p:txBody>
          </p:sp>
          <p:sp>
            <p:nvSpPr>
              <p:cNvPr id="243" name="TextBox 242"/>
              <p:cNvSpPr txBox="1"/>
              <p:nvPr/>
            </p:nvSpPr>
            <p:spPr>
              <a:xfrm>
                <a:off x="7829602" y="3018900"/>
                <a:ext cx="914400" cy="338554"/>
              </a:xfrm>
              <a:prstGeom prst="rect">
                <a:avLst/>
              </a:prstGeom>
              <a:noFill/>
            </p:spPr>
            <p:txBody>
              <a:bodyPr wrap="square" rtlCol="0">
                <a:spAutoFit/>
              </a:bodyPr>
              <a:lstStyle/>
              <a:p>
                <a:r>
                  <a:rPr lang="en-US" sz="1600" b="1" dirty="0" smtClean="0">
                    <a:solidFill>
                      <a:srgbClr val="FDBB39"/>
                    </a:solidFill>
                    <a:latin typeface="Georgia" panose="02040502050405020303" pitchFamily="18" charset="0"/>
                  </a:rPr>
                  <a:t>#9</a:t>
                </a:r>
                <a:endParaRPr lang="en-US" sz="1600" b="1" dirty="0">
                  <a:solidFill>
                    <a:srgbClr val="FDBB39"/>
                  </a:solidFill>
                  <a:latin typeface="Georgia" panose="02040502050405020303" pitchFamily="18" charset="0"/>
                </a:endParaRPr>
              </a:p>
            </p:txBody>
          </p:sp>
        </p:grpSp>
      </p:grpSp>
      <p:sp>
        <p:nvSpPr>
          <p:cNvPr id="248" name="object 14"/>
          <p:cNvSpPr/>
          <p:nvPr/>
        </p:nvSpPr>
        <p:spPr>
          <a:xfrm>
            <a:off x="3064656" y="1194689"/>
            <a:ext cx="2919438" cy="256032"/>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Charlotte</a:t>
            </a:r>
            <a:endParaRPr sz="1400" dirty="0">
              <a:solidFill>
                <a:schemeClr val="bg1"/>
              </a:solidFill>
              <a:latin typeface="Georgia" panose="02040502050405020303" pitchFamily="18" charset="0"/>
            </a:endParaRPr>
          </a:p>
        </p:txBody>
      </p:sp>
      <p:grpSp>
        <p:nvGrpSpPr>
          <p:cNvPr id="2" name="Group 1"/>
          <p:cNvGrpSpPr/>
          <p:nvPr/>
        </p:nvGrpSpPr>
        <p:grpSpPr>
          <a:xfrm>
            <a:off x="3066853" y="1499999"/>
            <a:ext cx="3588775" cy="2005201"/>
            <a:chOff x="3505200" y="1558290"/>
            <a:chExt cx="2696301" cy="1506537"/>
          </a:xfrm>
        </p:grpSpPr>
        <p:pic>
          <p:nvPicPr>
            <p:cNvPr id="32856" name="Picture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558290"/>
              <a:ext cx="2212975"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2" name="Group 251"/>
            <p:cNvGrpSpPr/>
            <p:nvPr/>
          </p:nvGrpSpPr>
          <p:grpSpPr>
            <a:xfrm>
              <a:off x="5287101" y="1594312"/>
              <a:ext cx="914400" cy="364084"/>
              <a:chOff x="7835986" y="3005580"/>
              <a:chExt cx="914400" cy="364084"/>
            </a:xfrm>
          </p:grpSpPr>
          <p:sp>
            <p:nvSpPr>
              <p:cNvPr id="253" name="Oval 252"/>
              <p:cNvSpPr/>
              <p:nvPr/>
            </p:nvSpPr>
            <p:spPr>
              <a:xfrm>
                <a:off x="7856787" y="3005580"/>
                <a:ext cx="350890" cy="334244"/>
              </a:xfrm>
              <a:prstGeom prst="ellipse">
                <a:avLst/>
              </a:prstGeom>
              <a:solidFill>
                <a:srgbClr val="002C71"/>
              </a:solidFill>
              <a:ln>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rgbClr val="002C71"/>
                  </a:solidFill>
                  <a:latin typeface="Georgia" panose="02040502050405020303" pitchFamily="18" charset="0"/>
                </a:endParaRPr>
              </a:p>
            </p:txBody>
          </p:sp>
          <p:sp>
            <p:nvSpPr>
              <p:cNvPr id="254" name="TextBox 253"/>
              <p:cNvSpPr txBox="1"/>
              <p:nvPr/>
            </p:nvSpPr>
            <p:spPr>
              <a:xfrm>
                <a:off x="7835986" y="3031110"/>
                <a:ext cx="914400" cy="338554"/>
              </a:xfrm>
              <a:prstGeom prst="rect">
                <a:avLst/>
              </a:prstGeom>
              <a:noFill/>
            </p:spPr>
            <p:txBody>
              <a:bodyPr wrap="square" rtlCol="0">
                <a:spAutoFit/>
              </a:bodyPr>
              <a:lstStyle/>
              <a:p>
                <a:r>
                  <a:rPr lang="en-US" sz="1600" b="1" dirty="0" smtClean="0">
                    <a:solidFill>
                      <a:srgbClr val="FDBB39"/>
                    </a:solidFill>
                    <a:latin typeface="Georgia" panose="02040502050405020303" pitchFamily="18" charset="0"/>
                  </a:rPr>
                  <a:t>#6</a:t>
                </a:r>
                <a:endParaRPr lang="en-US" sz="1600" b="1" dirty="0">
                  <a:solidFill>
                    <a:srgbClr val="FDBB39"/>
                  </a:solidFill>
                  <a:latin typeface="Georgia" panose="02040502050405020303" pitchFamily="18" charset="0"/>
                </a:endParaRPr>
              </a:p>
            </p:txBody>
          </p:sp>
        </p:grpSp>
      </p:grpSp>
      <p:grpSp>
        <p:nvGrpSpPr>
          <p:cNvPr id="6" name="Group 5"/>
          <p:cNvGrpSpPr/>
          <p:nvPr/>
        </p:nvGrpSpPr>
        <p:grpSpPr>
          <a:xfrm>
            <a:off x="5025455" y="3990183"/>
            <a:ext cx="3594670" cy="1962942"/>
            <a:chOff x="5257800" y="3995012"/>
            <a:chExt cx="2700730" cy="1474787"/>
          </a:xfrm>
        </p:grpSpPr>
        <p:grpSp>
          <p:nvGrpSpPr>
            <p:cNvPr id="1350" name="Group 1349"/>
            <p:cNvGrpSpPr/>
            <p:nvPr/>
          </p:nvGrpSpPr>
          <p:grpSpPr>
            <a:xfrm>
              <a:off x="5981718" y="4189779"/>
              <a:ext cx="1244441" cy="467820"/>
              <a:chOff x="6833933" y="1306855"/>
              <a:chExt cx="1244441" cy="467820"/>
            </a:xfrm>
          </p:grpSpPr>
          <p:sp>
            <p:nvSpPr>
              <p:cNvPr id="75" name="object 75"/>
              <p:cNvSpPr txBox="1"/>
              <p:nvPr/>
            </p:nvSpPr>
            <p:spPr>
              <a:xfrm>
                <a:off x="6833933" y="1306855"/>
                <a:ext cx="1244441" cy="467820"/>
              </a:xfrm>
              <a:prstGeom prst="rect">
                <a:avLst/>
              </a:prstGeom>
              <a:ln w="19050">
                <a:solidFill>
                  <a:srgbClr val="FFBA12"/>
                </a:solidFill>
              </a:ln>
            </p:spPr>
            <p:txBody>
              <a:bodyPr vert="horz" wrap="square" lIns="0" tIns="18288" rIns="0" bIns="18288" rtlCol="0">
                <a:spAutoFit/>
              </a:bodyPr>
              <a:lstStyle/>
              <a:p>
                <a:pPr marL="309563" indent="-80963">
                  <a:lnSpc>
                    <a:spcPct val="100000"/>
                  </a:lnSpc>
                </a:pPr>
                <a:r>
                  <a:rPr lang="en-US" sz="1400" dirty="0" smtClean="0">
                    <a:solidFill>
                      <a:srgbClr val="002C71"/>
                    </a:solidFill>
                    <a:latin typeface="Georgia"/>
                    <a:cs typeface="Georgia"/>
                  </a:rPr>
                  <a:t>  </a:t>
                </a:r>
                <a:r>
                  <a:rPr sz="1400" dirty="0" smtClean="0">
                    <a:solidFill>
                      <a:srgbClr val="002C71"/>
                    </a:solidFill>
                    <a:latin typeface="Georgia"/>
                    <a:cs typeface="Georgia"/>
                  </a:rPr>
                  <a:t>SSB</a:t>
                </a:r>
                <a:r>
                  <a:rPr sz="1400" spc="-25" dirty="0" smtClean="0">
                    <a:solidFill>
                      <a:srgbClr val="002C71"/>
                    </a:solidFill>
                    <a:latin typeface="Georgia"/>
                    <a:cs typeface="Georgia"/>
                  </a:rPr>
                  <a:t> </a:t>
                </a:r>
                <a:r>
                  <a:rPr sz="1400" dirty="0">
                    <a:solidFill>
                      <a:srgbClr val="002C71"/>
                    </a:solidFill>
                    <a:latin typeface="Georgia"/>
                    <a:cs typeface="Georgia"/>
                  </a:rPr>
                  <a:t>(</a:t>
                </a:r>
                <a:r>
                  <a:rPr sz="1400" dirty="0" smtClean="0">
                    <a:solidFill>
                      <a:srgbClr val="002C71"/>
                    </a:solidFill>
                    <a:latin typeface="Georgia"/>
                    <a:cs typeface="Georgia"/>
                  </a:rPr>
                  <a:t>1</a:t>
                </a:r>
                <a:r>
                  <a:rPr sz="1400" spc="-10" dirty="0" smtClean="0">
                    <a:solidFill>
                      <a:srgbClr val="002C71"/>
                    </a:solidFill>
                    <a:latin typeface="Georgia"/>
                    <a:cs typeface="Georgia"/>
                  </a:rPr>
                  <a:t>2</a:t>
                </a:r>
                <a:r>
                  <a:rPr lang="en-US" sz="1400" spc="-5" dirty="0">
                    <a:solidFill>
                      <a:srgbClr val="002C71"/>
                    </a:solidFill>
                    <a:latin typeface="Georgia"/>
                    <a:cs typeface="Georgia"/>
                  </a:rPr>
                  <a:t>9</a:t>
                </a:r>
                <a:r>
                  <a:rPr sz="1400" dirty="0" smtClean="0">
                    <a:solidFill>
                      <a:srgbClr val="002C71"/>
                    </a:solidFill>
                    <a:latin typeface="Georgia"/>
                    <a:cs typeface="Georgia"/>
                  </a:rPr>
                  <a:t>)</a:t>
                </a:r>
                <a:endParaRPr sz="1400" dirty="0">
                  <a:latin typeface="Georgia"/>
                  <a:cs typeface="Georgia"/>
                </a:endParaRPr>
              </a:p>
              <a:p>
                <a:pPr marL="263525" indent="-34925">
                  <a:lnSpc>
                    <a:spcPct val="100000"/>
                  </a:lnSpc>
                </a:pPr>
                <a:r>
                  <a:rPr lang="en-US" sz="1400" dirty="0" smtClean="0">
                    <a:solidFill>
                      <a:srgbClr val="002C71"/>
                    </a:solidFill>
                    <a:latin typeface="Georgia"/>
                    <a:cs typeface="Georgia"/>
                  </a:rPr>
                  <a:t>  PSTB</a:t>
                </a:r>
                <a:r>
                  <a:rPr sz="1400" spc="-5" dirty="0" smtClean="0">
                    <a:solidFill>
                      <a:srgbClr val="002C71"/>
                    </a:solidFill>
                    <a:latin typeface="Georgia"/>
                    <a:cs typeface="Georgia"/>
                  </a:rPr>
                  <a:t> </a:t>
                </a:r>
                <a:r>
                  <a:rPr sz="1400" dirty="0" smtClean="0">
                    <a:solidFill>
                      <a:srgbClr val="002C71"/>
                    </a:solidFill>
                    <a:latin typeface="Georgia"/>
                    <a:cs typeface="Georgia"/>
                  </a:rPr>
                  <a:t>(</a:t>
                </a:r>
                <a:r>
                  <a:rPr lang="en-US" sz="1400" dirty="0" smtClean="0">
                    <a:solidFill>
                      <a:srgbClr val="002C71"/>
                    </a:solidFill>
                    <a:latin typeface="Georgia"/>
                    <a:cs typeface="Georgia"/>
                  </a:rPr>
                  <a:t>54</a:t>
                </a:r>
                <a:r>
                  <a:rPr sz="1400" dirty="0" smtClean="0">
                    <a:solidFill>
                      <a:srgbClr val="002C71"/>
                    </a:solidFill>
                    <a:latin typeface="Georgia"/>
                    <a:cs typeface="Georgia"/>
                  </a:rPr>
                  <a:t>)</a:t>
                </a:r>
                <a:endParaRPr sz="1400" dirty="0">
                  <a:latin typeface="Georgia"/>
                  <a:cs typeface="Georgia"/>
                </a:endParaRPr>
              </a:p>
            </p:txBody>
          </p:sp>
          <p:sp>
            <p:nvSpPr>
              <p:cNvPr id="1349" name="Oval 1348"/>
              <p:cNvSpPr/>
              <p:nvPr/>
            </p:nvSpPr>
            <p:spPr>
              <a:xfrm>
                <a:off x="6912993" y="1367289"/>
                <a:ext cx="137160" cy="137160"/>
              </a:xfrm>
              <a:prstGeom prst="ellipse">
                <a:avLst/>
              </a:prstGeom>
              <a:solidFill>
                <a:srgbClr val="002C71"/>
              </a:solidFill>
              <a:ln w="8890">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6912993" y="1573978"/>
                <a:ext cx="137160" cy="137160"/>
              </a:xfrm>
              <a:prstGeom prst="ellipse">
                <a:avLst/>
              </a:prstGeom>
              <a:solidFill>
                <a:srgbClr val="FDBB39"/>
              </a:solidFill>
              <a:ln w="889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857" name="Picture 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995012"/>
              <a:ext cx="220027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5" name="Group 254"/>
            <p:cNvGrpSpPr/>
            <p:nvPr/>
          </p:nvGrpSpPr>
          <p:grpSpPr>
            <a:xfrm>
              <a:off x="7044130" y="4034521"/>
              <a:ext cx="914400" cy="348368"/>
              <a:chOff x="7847909" y="3005580"/>
              <a:chExt cx="914400" cy="348368"/>
            </a:xfrm>
          </p:grpSpPr>
          <p:sp>
            <p:nvSpPr>
              <p:cNvPr id="256" name="Oval 255"/>
              <p:cNvSpPr/>
              <p:nvPr/>
            </p:nvSpPr>
            <p:spPr>
              <a:xfrm>
                <a:off x="7856787" y="3005580"/>
                <a:ext cx="350890" cy="334244"/>
              </a:xfrm>
              <a:prstGeom prst="ellipse">
                <a:avLst/>
              </a:prstGeom>
              <a:solidFill>
                <a:srgbClr val="002C71"/>
              </a:solidFill>
              <a:ln>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rgbClr val="002C71"/>
                  </a:solidFill>
                  <a:latin typeface="Georgia" panose="02040502050405020303" pitchFamily="18" charset="0"/>
                </a:endParaRPr>
              </a:p>
            </p:txBody>
          </p:sp>
          <p:sp>
            <p:nvSpPr>
              <p:cNvPr id="257" name="TextBox 256"/>
              <p:cNvSpPr txBox="1"/>
              <p:nvPr/>
            </p:nvSpPr>
            <p:spPr>
              <a:xfrm>
                <a:off x="7847909" y="3015394"/>
                <a:ext cx="914400" cy="338554"/>
              </a:xfrm>
              <a:prstGeom prst="rect">
                <a:avLst/>
              </a:prstGeom>
              <a:noFill/>
            </p:spPr>
            <p:txBody>
              <a:bodyPr wrap="square" rtlCol="0">
                <a:spAutoFit/>
              </a:bodyPr>
              <a:lstStyle/>
              <a:p>
                <a:r>
                  <a:rPr lang="en-US" sz="1600" b="1" dirty="0" smtClean="0">
                    <a:solidFill>
                      <a:srgbClr val="FDBB39"/>
                    </a:solidFill>
                    <a:latin typeface="Georgia" panose="02040502050405020303" pitchFamily="18" charset="0"/>
                  </a:rPr>
                  <a:t>#5</a:t>
                </a:r>
                <a:endParaRPr lang="en-US" sz="1600" b="1" dirty="0">
                  <a:solidFill>
                    <a:srgbClr val="FDBB39"/>
                  </a:solidFill>
                  <a:latin typeface="Georgia" panose="02040502050405020303" pitchFamily="18" charset="0"/>
                </a:endParaRPr>
              </a:p>
            </p:txBody>
          </p:sp>
        </p:grpSp>
      </p:grpSp>
      <p:sp>
        <p:nvSpPr>
          <p:cNvPr id="92" name="object 14"/>
          <p:cNvSpPr/>
          <p:nvPr/>
        </p:nvSpPr>
        <p:spPr>
          <a:xfrm>
            <a:off x="5025455" y="3670182"/>
            <a:ext cx="2928565" cy="256032"/>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Greenville</a:t>
            </a:r>
            <a:endParaRPr sz="1400" dirty="0">
              <a:solidFill>
                <a:schemeClr val="bg1"/>
              </a:solidFill>
              <a:latin typeface="Georgia" panose="02040502050405020303" pitchFamily="18" charset="0"/>
            </a:endParaRPr>
          </a:p>
        </p:txBody>
      </p:sp>
      <p:sp>
        <p:nvSpPr>
          <p:cNvPr id="93" name="object 14"/>
          <p:cNvSpPr/>
          <p:nvPr/>
        </p:nvSpPr>
        <p:spPr>
          <a:xfrm>
            <a:off x="1123950" y="3660775"/>
            <a:ext cx="2919438" cy="256032"/>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Richmond</a:t>
            </a:r>
            <a:endParaRPr sz="1400" dirty="0">
              <a:solidFill>
                <a:schemeClr val="bg1"/>
              </a:solidFill>
              <a:latin typeface="Georgia" panose="02040502050405020303" pitchFamily="18" charset="0"/>
            </a:endParaRPr>
          </a:p>
        </p:txBody>
      </p:sp>
      <p:sp>
        <p:nvSpPr>
          <p:cNvPr id="9" name="TextBox 8"/>
          <p:cNvSpPr txBox="1"/>
          <p:nvPr/>
        </p:nvSpPr>
        <p:spPr>
          <a:xfrm>
            <a:off x="7040564" y="2920425"/>
            <a:ext cx="913456" cy="584775"/>
          </a:xfrm>
          <a:prstGeom prst="rect">
            <a:avLst/>
          </a:prstGeom>
          <a:noFill/>
          <a:ln w="19050">
            <a:solidFill>
              <a:srgbClr val="FDBB39"/>
            </a:solidFill>
          </a:ln>
        </p:spPr>
        <p:txBody>
          <a:bodyPr wrap="square" rtlCol="0">
            <a:spAutoFit/>
          </a:bodyPr>
          <a:lstStyle/>
          <a:p>
            <a:r>
              <a:rPr lang="en-US" sz="1600" dirty="0" smtClean="0">
                <a:solidFill>
                  <a:schemeClr val="tx2"/>
                </a:solidFill>
                <a:latin typeface="Georgia" panose="02040502050405020303" pitchFamily="18" charset="0"/>
              </a:rPr>
              <a:t>    SSB </a:t>
            </a:r>
          </a:p>
          <a:p>
            <a:r>
              <a:rPr lang="en-US" sz="1600" dirty="0" smtClean="0">
                <a:solidFill>
                  <a:schemeClr val="tx2"/>
                </a:solidFill>
                <a:latin typeface="Georgia" panose="02040502050405020303" pitchFamily="18" charset="0"/>
              </a:rPr>
              <a:t>    PSTB</a:t>
            </a:r>
            <a:endParaRPr lang="en-US" sz="1600" dirty="0">
              <a:solidFill>
                <a:schemeClr val="tx2"/>
              </a:solidFill>
              <a:latin typeface="Georgia" panose="02040502050405020303" pitchFamily="18" charset="0"/>
            </a:endParaRPr>
          </a:p>
        </p:txBody>
      </p:sp>
      <p:sp>
        <p:nvSpPr>
          <p:cNvPr id="12" name="Flowchart: Connector 11"/>
          <p:cNvSpPr/>
          <p:nvPr/>
        </p:nvSpPr>
        <p:spPr>
          <a:xfrm>
            <a:off x="7108765" y="3051559"/>
            <a:ext cx="127061" cy="97223"/>
          </a:xfrm>
          <a:prstGeom prst="flowChartConnector">
            <a:avLst/>
          </a:prstGeom>
          <a:solidFill>
            <a:srgbClr val="002C71"/>
          </a:solidFill>
          <a:ln w="6350">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7108765" y="3282990"/>
            <a:ext cx="127061" cy="101909"/>
          </a:xfrm>
          <a:prstGeom prst="flowChartConnector">
            <a:avLst/>
          </a:prstGeom>
          <a:solidFill>
            <a:srgbClr val="FDBB39"/>
          </a:solidFill>
          <a:ln w="3175">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664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5637" y="1613670"/>
            <a:ext cx="3892990" cy="2271547"/>
          </a:xfrm>
          <a:prstGeom prst="rect">
            <a:avLst/>
          </a:prstGeom>
          <a:solidFill>
            <a:schemeClr val="bg1">
              <a:lumMod val="95000"/>
            </a:schemeClr>
          </a:solidFill>
          <a:ln w="12700">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18</a:t>
            </a:fld>
            <a:endParaRPr lang="en-US" sz="1000" dirty="0">
              <a:solidFill>
                <a:prstClr val="black">
                  <a:lumMod val="65000"/>
                  <a:lumOff val="35000"/>
                </a:prstClr>
              </a:solidFill>
              <a:latin typeface="Georgia" panose="02040502050405020303" pitchFamily="18" charset="0"/>
            </a:endParaRPr>
          </a:p>
        </p:txBody>
      </p:sp>
      <p:sp>
        <p:nvSpPr>
          <p:cNvPr id="7" name="Title 6"/>
          <p:cNvSpPr>
            <a:spLocks noGrp="1"/>
          </p:cNvSpPr>
          <p:nvPr>
            <p:ph type="title"/>
          </p:nvPr>
        </p:nvSpPr>
        <p:spPr>
          <a:xfrm>
            <a:off x="440842" y="368821"/>
            <a:ext cx="8262315" cy="492443"/>
          </a:xfrm>
        </p:spPr>
        <p:txBody>
          <a:bodyPr/>
          <a:lstStyle/>
          <a:p>
            <a:pPr algn="ctr"/>
            <a:r>
              <a:rPr lang="en-US" sz="3200" dirty="0" smtClean="0"/>
              <a:t>Market Highlights: Charlotte</a:t>
            </a:r>
            <a:endParaRPr lang="en-US" sz="3200" dirty="0"/>
          </a:p>
        </p:txBody>
      </p:sp>
      <p:sp>
        <p:nvSpPr>
          <p:cNvPr id="19" name="object 14"/>
          <p:cNvSpPr/>
          <p:nvPr/>
        </p:nvSpPr>
        <p:spPr>
          <a:xfrm>
            <a:off x="566095" y="121920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400" dirty="0">
                <a:solidFill>
                  <a:schemeClr val="bg1"/>
                </a:solidFill>
                <a:latin typeface="Georgia" panose="02040502050405020303" pitchFamily="18" charset="0"/>
              </a:rPr>
              <a:t>Charlotte</a:t>
            </a:r>
            <a:r>
              <a:rPr lang="en-US" sz="1400" dirty="0" smtClean="0">
                <a:solidFill>
                  <a:schemeClr val="bg1"/>
                </a:solidFill>
                <a:latin typeface="Georgia" panose="02040502050405020303" pitchFamily="18" charset="0"/>
              </a:rPr>
              <a:t> Market Overview</a:t>
            </a:r>
            <a:endParaRPr sz="1400" dirty="0">
              <a:solidFill>
                <a:schemeClr val="bg1"/>
              </a:solidFill>
              <a:latin typeface="Georgia" panose="02040502050405020303" pitchFamily="18" charset="0"/>
            </a:endParaRPr>
          </a:p>
        </p:txBody>
      </p:sp>
      <p:sp>
        <p:nvSpPr>
          <p:cNvPr id="25" name="object 8"/>
          <p:cNvSpPr txBox="1"/>
          <p:nvPr/>
        </p:nvSpPr>
        <p:spPr>
          <a:xfrm>
            <a:off x="566096" y="1577340"/>
            <a:ext cx="3931920" cy="3180358"/>
          </a:xfrm>
          <a:prstGeom prst="rect">
            <a:avLst/>
          </a:prstGeom>
        </p:spPr>
        <p:txBody>
          <a:bodyPr vert="horz" wrap="square" lIns="0" tIns="0" rIns="0" bIns="0" rtlCol="0">
            <a:spAutoFit/>
          </a:bodyPr>
          <a:lstStyle/>
          <a:p>
            <a:pPr marL="299085" indent="-286385">
              <a:buFont typeface="Arial"/>
              <a:buChar char="•"/>
              <a:tabLst>
                <a:tab pos="299720" algn="l"/>
                <a:tab pos="4565650" algn="l"/>
              </a:tabLst>
            </a:pPr>
            <a:r>
              <a:rPr lang="en-US" sz="1100" spc="-7" dirty="0" smtClean="0">
                <a:solidFill>
                  <a:srgbClr val="002C71"/>
                </a:solidFill>
                <a:latin typeface="Georgia" panose="02040502050405020303" pitchFamily="18" charset="0"/>
                <a:cs typeface="Georgia"/>
              </a:rPr>
              <a:t>Charlotte is the most accessible city between </a:t>
            </a:r>
            <a:r>
              <a:rPr lang="en-US" sz="1100" spc="-7" dirty="0">
                <a:solidFill>
                  <a:srgbClr val="002C71"/>
                </a:solidFill>
                <a:latin typeface="Georgia" panose="02040502050405020303" pitchFamily="18" charset="0"/>
                <a:cs typeface="Georgia"/>
              </a:rPr>
              <a:t>Washington, D.C., and Dallas, </a:t>
            </a:r>
            <a:r>
              <a:rPr lang="en-US" sz="1100" spc="-7" dirty="0" smtClean="0">
                <a:solidFill>
                  <a:srgbClr val="002C71"/>
                </a:solidFill>
                <a:latin typeface="Georgia" panose="02040502050405020303" pitchFamily="18" charset="0"/>
                <a:cs typeface="Georgia"/>
              </a:rPr>
              <a:t>Texas</a:t>
            </a:r>
          </a:p>
          <a:p>
            <a:pPr marL="631825" lvl="1" indent="-285750">
              <a:buFont typeface="Arial" panose="020B0604020202020204" pitchFamily="34" charset="0"/>
              <a:buChar char="–"/>
              <a:tabLst>
                <a:tab pos="299720" algn="l"/>
                <a:tab pos="4565650" algn="l"/>
              </a:tabLst>
            </a:pPr>
            <a:r>
              <a:rPr lang="en-US" sz="1100" spc="-7" dirty="0" smtClean="0">
                <a:solidFill>
                  <a:srgbClr val="002C71"/>
                </a:solidFill>
                <a:latin typeface="Georgia" panose="02040502050405020303" pitchFamily="18" charset="0"/>
                <a:cs typeface="Georgia"/>
              </a:rPr>
              <a:t>6.9 million people live within a 100-mile radius</a:t>
            </a:r>
          </a:p>
          <a:p>
            <a:pPr marL="631825" lvl="1" indent="-285750">
              <a:buFont typeface="Arial" panose="020B0604020202020204" pitchFamily="34" charset="0"/>
              <a:buChar char="–"/>
              <a:tabLst>
                <a:tab pos="299720" algn="l"/>
                <a:tab pos="4565650" algn="l"/>
              </a:tabLst>
            </a:pPr>
            <a:r>
              <a:rPr lang="en-US" sz="1100" spc="-7" dirty="0" smtClean="0">
                <a:solidFill>
                  <a:srgbClr val="002C71"/>
                </a:solidFill>
                <a:latin typeface="Georgia" panose="02040502050405020303" pitchFamily="18" charset="0"/>
                <a:cs typeface="Georgia"/>
              </a:rPr>
              <a:t>MSA </a:t>
            </a:r>
            <a:r>
              <a:rPr lang="en-US" sz="1100" spc="-7" dirty="0">
                <a:solidFill>
                  <a:srgbClr val="002C71"/>
                </a:solidFill>
                <a:latin typeface="Georgia" panose="02040502050405020303" pitchFamily="18" charset="0"/>
                <a:cs typeface="Georgia"/>
              </a:rPr>
              <a:t>Population: 2.49 million</a:t>
            </a:r>
          </a:p>
          <a:p>
            <a:pPr marL="469900" lvl="1">
              <a:tabLst>
                <a:tab pos="299720" algn="l"/>
                <a:tab pos="4565650" algn="l"/>
              </a:tabLst>
            </a:pPr>
            <a:endParaRPr lang="en-US" sz="400" spc="-7" dirty="0">
              <a:solidFill>
                <a:srgbClr val="002C71"/>
              </a:solidFill>
              <a:latin typeface="Georgia" panose="02040502050405020303" pitchFamily="18" charset="0"/>
              <a:cs typeface="Georgia"/>
            </a:endParaRPr>
          </a:p>
          <a:p>
            <a:pPr marL="285750" lvl="1"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Nation’s second largest banking center, sixth busiest airport and home to seven Fortune 500 </a:t>
            </a:r>
            <a:r>
              <a:rPr lang="en-US" sz="1100" spc="-7" dirty="0" smtClean="0">
                <a:solidFill>
                  <a:srgbClr val="002C71"/>
                </a:solidFill>
                <a:latin typeface="Georgia" panose="02040502050405020303" pitchFamily="18" charset="0"/>
                <a:cs typeface="Georgia"/>
              </a:rPr>
              <a:t>companies</a:t>
            </a:r>
          </a:p>
          <a:p>
            <a:pPr marL="742950" lvl="2" indent="-285750">
              <a:buFont typeface="Arial" panose="020B0604020202020204" pitchFamily="34" charset="0"/>
              <a:buChar char="–"/>
              <a:tabLst>
                <a:tab pos="299720" algn="l"/>
                <a:tab pos="4565650" algn="l"/>
              </a:tabLst>
            </a:pPr>
            <a:endParaRPr lang="en-US" sz="400" spc="-7" dirty="0">
              <a:solidFill>
                <a:srgbClr val="002C71"/>
              </a:solidFill>
              <a:latin typeface="Georgia" panose="02040502050405020303" pitchFamily="18" charset="0"/>
              <a:cs typeface="Georgia"/>
            </a:endParaRPr>
          </a:p>
          <a:p>
            <a:pPr marL="298450" lvl="1" indent="-286385">
              <a:buFont typeface="Arial"/>
              <a:buChar char="•"/>
              <a:tabLst>
                <a:tab pos="299720" algn="l"/>
                <a:tab pos="4565650" algn="l"/>
              </a:tabLst>
            </a:pPr>
            <a:r>
              <a:rPr lang="en-US" sz="1100" spc="-7" dirty="0">
                <a:solidFill>
                  <a:srgbClr val="002C71"/>
                </a:solidFill>
                <a:latin typeface="Georgia" panose="02040502050405020303" pitchFamily="18" charset="0"/>
                <a:cs typeface="Georgia"/>
              </a:rPr>
              <a:t>C&amp;I statistics</a:t>
            </a:r>
            <a:r>
              <a:rPr lang="en-US" sz="1100" spc="-7" baseline="30000" dirty="0">
                <a:solidFill>
                  <a:srgbClr val="002C71"/>
                </a:solidFill>
                <a:latin typeface="Georgia" panose="02040502050405020303" pitchFamily="18" charset="0"/>
                <a:cs typeface="Georgia"/>
              </a:rPr>
              <a:t>(1)</a:t>
            </a:r>
            <a:r>
              <a:rPr lang="en-US" sz="1100" spc="-7" dirty="0">
                <a:solidFill>
                  <a:srgbClr val="002C71"/>
                </a:solidFill>
                <a:latin typeface="Georgia" panose="02040502050405020303" pitchFamily="18" charset="0"/>
                <a:cs typeface="Georgia"/>
              </a:rPr>
              <a:t>:</a:t>
            </a:r>
          </a:p>
          <a:p>
            <a:pPr marL="631825" lvl="2"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Total C&amp;I businesses: </a:t>
            </a:r>
            <a:r>
              <a:rPr lang="en-US" sz="1100" spc="-7" dirty="0" smtClean="0">
                <a:solidFill>
                  <a:srgbClr val="002C71"/>
                </a:solidFill>
                <a:latin typeface="Georgia" panose="02040502050405020303" pitchFamily="18" charset="0"/>
                <a:cs typeface="Georgia"/>
              </a:rPr>
              <a:t>15,854</a:t>
            </a:r>
            <a:endParaRPr lang="en-US" sz="1100" spc="-7" dirty="0">
              <a:solidFill>
                <a:srgbClr val="002C71"/>
              </a:solidFill>
              <a:latin typeface="Georgia" panose="02040502050405020303" pitchFamily="18" charset="0"/>
              <a:cs typeface="Georgia"/>
            </a:endParaRPr>
          </a:p>
          <a:p>
            <a:pPr marL="631825" lvl="2"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Total C&amp;I sales: </a:t>
            </a:r>
            <a:r>
              <a:rPr lang="en-US" sz="1100" spc="-7" dirty="0" smtClean="0">
                <a:solidFill>
                  <a:srgbClr val="002C71"/>
                </a:solidFill>
                <a:latin typeface="Georgia" panose="02040502050405020303" pitchFamily="18" charset="0"/>
                <a:cs typeface="Georgia"/>
              </a:rPr>
              <a:t>$90 </a:t>
            </a:r>
            <a:r>
              <a:rPr lang="en-US" sz="1100" spc="-7" dirty="0" err="1" smtClean="0">
                <a:solidFill>
                  <a:srgbClr val="002C71"/>
                </a:solidFill>
                <a:latin typeface="Georgia" panose="02040502050405020303" pitchFamily="18" charset="0"/>
                <a:cs typeface="Georgia"/>
              </a:rPr>
              <a:t>bn</a:t>
            </a:r>
            <a:endParaRPr lang="en-US" sz="1100" spc="-7" dirty="0">
              <a:solidFill>
                <a:srgbClr val="002C71"/>
              </a:solidFill>
              <a:latin typeface="Georgia" panose="02040502050405020303" pitchFamily="18" charset="0"/>
              <a:cs typeface="Georgia"/>
            </a:endParaRPr>
          </a:p>
          <a:p>
            <a:pPr marL="285750" lvl="1" indent="-285750">
              <a:buFont typeface="Arial" panose="020B0604020202020204" pitchFamily="34" charset="0"/>
              <a:buChar char="•"/>
              <a:tabLst>
                <a:tab pos="299720" algn="l"/>
                <a:tab pos="4565650" algn="l"/>
              </a:tabLst>
            </a:pPr>
            <a:endParaRPr lang="en-US" sz="400" spc="-7" dirty="0">
              <a:solidFill>
                <a:srgbClr val="002C71"/>
              </a:solidFill>
              <a:latin typeface="Georgia" panose="02040502050405020303" pitchFamily="18" charset="0"/>
              <a:cs typeface="Georgia"/>
            </a:endParaRPr>
          </a:p>
          <a:p>
            <a:pPr marL="285750" lvl="1" indent="-285750">
              <a:buFont typeface="Arial" panose="020B0604020202020204" pitchFamily="34" charset="0"/>
              <a:buChar char="•"/>
              <a:tabLst>
                <a:tab pos="299720" algn="l"/>
                <a:tab pos="4565650" algn="l"/>
              </a:tabLst>
            </a:pPr>
            <a:r>
              <a:rPr lang="en-US" sz="1100" spc="-7" dirty="0" smtClean="0">
                <a:solidFill>
                  <a:srgbClr val="002C71"/>
                </a:solidFill>
                <a:latin typeface="Georgia" panose="02040502050405020303" pitchFamily="18" charset="0"/>
                <a:cs typeface="Georgia"/>
              </a:rPr>
              <a:t>Charlotte ranked </a:t>
            </a:r>
            <a:r>
              <a:rPr lang="en-US" sz="1100" spc="-7" dirty="0">
                <a:solidFill>
                  <a:srgbClr val="002C71"/>
                </a:solidFill>
                <a:latin typeface="Georgia" panose="02040502050405020303" pitchFamily="18" charset="0"/>
                <a:cs typeface="Georgia"/>
              </a:rPr>
              <a:t>#8 best big cities for jobs by </a:t>
            </a:r>
            <a:r>
              <a:rPr lang="en-US" sz="1100" spc="-7" dirty="0" smtClean="0">
                <a:solidFill>
                  <a:srgbClr val="002C71"/>
                </a:solidFill>
                <a:latin typeface="Georgia" panose="02040502050405020303" pitchFamily="18" charset="0"/>
                <a:cs typeface="Georgia"/>
              </a:rPr>
              <a:t>Forbes</a:t>
            </a:r>
          </a:p>
          <a:p>
            <a:pPr marL="0" lvl="1">
              <a:tabLst>
                <a:tab pos="299720" algn="l"/>
                <a:tab pos="4565650" algn="l"/>
              </a:tabLst>
            </a:pPr>
            <a:endParaRPr lang="en-US" sz="400" spc="-7" dirty="0" smtClean="0">
              <a:solidFill>
                <a:srgbClr val="002C71"/>
              </a:solidFill>
              <a:latin typeface="Georgia" panose="02040502050405020303" pitchFamily="18" charset="0"/>
              <a:cs typeface="Georgia"/>
            </a:endParaRPr>
          </a:p>
          <a:p>
            <a:pPr marL="299085" indent="-286385">
              <a:buFont typeface="Arial"/>
              <a:buChar char="•"/>
              <a:tabLst>
                <a:tab pos="299720" algn="l"/>
                <a:tab pos="4565650" algn="l"/>
              </a:tabLst>
            </a:pPr>
            <a:r>
              <a:rPr lang="en-US" sz="1100" spc="-7" dirty="0">
                <a:solidFill>
                  <a:srgbClr val="002C71"/>
                </a:solidFill>
                <a:latin typeface="Georgia" panose="02040502050405020303" pitchFamily="18" charset="0"/>
                <a:cs typeface="Georgia"/>
              </a:rPr>
              <a:t>Charlotte was rated the 3rd most attractive real estate market in America (PWC)</a:t>
            </a:r>
          </a:p>
          <a:p>
            <a:pPr marL="299085" indent="-286385">
              <a:buFont typeface="Arial"/>
              <a:buChar char="•"/>
              <a:tabLst>
                <a:tab pos="299720" algn="l"/>
                <a:tab pos="4565650" algn="l"/>
              </a:tabLst>
            </a:pPr>
            <a:endParaRPr lang="en-US" sz="400" spc="-7" dirty="0">
              <a:solidFill>
                <a:srgbClr val="002C71"/>
              </a:solidFill>
              <a:latin typeface="Georgia" panose="02040502050405020303" pitchFamily="18" charset="0"/>
              <a:cs typeface="Georgia"/>
            </a:endParaRPr>
          </a:p>
          <a:p>
            <a:pPr marL="299085" indent="-286385">
              <a:buFont typeface="Arial"/>
              <a:buChar char="•"/>
              <a:tabLst>
                <a:tab pos="299720" algn="l"/>
                <a:tab pos="4565650" algn="l"/>
              </a:tabLst>
            </a:pPr>
            <a:r>
              <a:rPr lang="en-US" sz="1100" spc="-7" dirty="0">
                <a:solidFill>
                  <a:srgbClr val="002C71"/>
                </a:solidFill>
                <a:latin typeface="Georgia" panose="02040502050405020303" pitchFamily="18" charset="0"/>
                <a:cs typeface="Georgia"/>
              </a:rPr>
              <a:t>Charlotte has been ranked No. 15 of the ‘Best Place to Live in the USA’</a:t>
            </a:r>
          </a:p>
          <a:p>
            <a:pPr marL="0" lvl="1">
              <a:lnSpc>
                <a:spcPct val="150000"/>
              </a:lnSpc>
              <a:tabLst>
                <a:tab pos="299720" algn="l"/>
                <a:tab pos="4565650" algn="l"/>
              </a:tabLst>
            </a:pPr>
            <a:endParaRPr lang="en-US" sz="1100" spc="-7" baseline="3086" dirty="0">
              <a:solidFill>
                <a:srgbClr val="002C71"/>
              </a:solidFill>
              <a:latin typeface="Georgia" panose="02040502050405020303" pitchFamily="18" charset="0"/>
              <a:cs typeface="Georgia"/>
            </a:endParaRPr>
          </a:p>
          <a:p>
            <a:pPr marL="0" lvl="1">
              <a:tabLst>
                <a:tab pos="299720" algn="l"/>
                <a:tab pos="4565650" algn="l"/>
              </a:tabLst>
            </a:pPr>
            <a:endParaRPr lang="en-US" sz="1100" spc="-7" baseline="3086" dirty="0">
              <a:solidFill>
                <a:srgbClr val="002C71"/>
              </a:solidFill>
              <a:latin typeface="Georgia" panose="02040502050405020303" pitchFamily="18" charset="0"/>
              <a:cs typeface="Georgia"/>
            </a:endParaRPr>
          </a:p>
          <a:p>
            <a:pPr marL="299085" lvl="1" indent="-286385">
              <a:buFont typeface="Arial"/>
              <a:buChar char="•"/>
              <a:tabLst>
                <a:tab pos="299720" algn="l"/>
                <a:tab pos="4565650" algn="l"/>
              </a:tabLst>
            </a:pPr>
            <a:endParaRPr sz="1100" spc="-7" baseline="3086" dirty="0">
              <a:solidFill>
                <a:srgbClr val="002C71"/>
              </a:solidFill>
              <a:latin typeface="Georgia" panose="02040502050405020303" pitchFamily="18" charset="0"/>
              <a:cs typeface="Georgia"/>
            </a:endParaRPr>
          </a:p>
        </p:txBody>
      </p:sp>
      <p:sp>
        <p:nvSpPr>
          <p:cNvPr id="26" name="object 14"/>
          <p:cNvSpPr/>
          <p:nvPr/>
        </p:nvSpPr>
        <p:spPr>
          <a:xfrm>
            <a:off x="4746172" y="121920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Demographics</a:t>
            </a:r>
            <a:endParaRPr sz="1400" dirty="0">
              <a:solidFill>
                <a:schemeClr val="bg1"/>
              </a:solidFill>
              <a:latin typeface="Georgia" panose="02040502050405020303" pitchFamily="18" charset="0"/>
            </a:endParaRPr>
          </a:p>
        </p:txBody>
      </p:sp>
      <p:pic>
        <p:nvPicPr>
          <p:cNvPr id="31" name="Picture 6" descr="Image result for lowes and co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330" y="4381606"/>
            <a:ext cx="1069972" cy="5055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Image result for duke energ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434" y="4373944"/>
            <a:ext cx="1536664" cy="5090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Image result for nuco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3126" y="4933471"/>
            <a:ext cx="1404129" cy="52537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Image result for sonic automotiv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9212" y="4933471"/>
            <a:ext cx="1044394" cy="4467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Image result for sealed air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4538" y="5487899"/>
            <a:ext cx="1582992" cy="5168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Image result for domtar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8566" y="4933471"/>
            <a:ext cx="797113" cy="458729"/>
          </a:xfrm>
          <a:prstGeom prst="rect">
            <a:avLst/>
          </a:prstGeom>
          <a:noFill/>
          <a:extLst>
            <a:ext uri="{909E8E84-426E-40DD-AFC4-6F175D3DCCD1}">
              <a14:hiddenFill xmlns:a14="http://schemas.microsoft.com/office/drawing/2010/main">
                <a:solidFill>
                  <a:srgbClr val="FFFFFF"/>
                </a:solidFill>
              </a14:hiddenFill>
            </a:ext>
          </a:extLst>
        </p:spPr>
      </p:pic>
      <p:sp>
        <p:nvSpPr>
          <p:cNvPr id="37" name="object 14"/>
          <p:cNvSpPr/>
          <p:nvPr/>
        </p:nvSpPr>
        <p:spPr>
          <a:xfrm>
            <a:off x="4746172" y="397764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Companies Headquartered in Charlotte</a:t>
            </a:r>
            <a:endParaRPr sz="1400" dirty="0">
              <a:solidFill>
                <a:schemeClr val="bg1"/>
              </a:solidFill>
              <a:latin typeface="Georgia" panose="02040502050405020303" pitchFamily="18" charset="0"/>
            </a:endParaRPr>
          </a:p>
        </p:txBody>
      </p:sp>
      <p:sp>
        <p:nvSpPr>
          <p:cNvPr id="6" name="TextBox 5"/>
          <p:cNvSpPr txBox="1"/>
          <p:nvPr/>
        </p:nvSpPr>
        <p:spPr>
          <a:xfrm>
            <a:off x="4769156" y="3409950"/>
            <a:ext cx="2013996" cy="400110"/>
          </a:xfrm>
          <a:prstGeom prst="rect">
            <a:avLst/>
          </a:prstGeom>
          <a:noFill/>
        </p:spPr>
        <p:txBody>
          <a:bodyPr wrap="square" rtlCol="0">
            <a:spAutoFit/>
          </a:bodyPr>
          <a:lstStyle/>
          <a:p>
            <a:pPr algn="ctr"/>
            <a:r>
              <a:rPr lang="en-US" sz="1000" dirty="0" smtClean="0">
                <a:solidFill>
                  <a:srgbClr val="002C71"/>
                </a:solidFill>
                <a:latin typeface="Georgia" panose="02040502050405020303" pitchFamily="18" charset="0"/>
              </a:rPr>
              <a:t>Projected Population Growth</a:t>
            </a:r>
          </a:p>
          <a:p>
            <a:pPr algn="ctr"/>
            <a:r>
              <a:rPr lang="en-US" sz="1000" dirty="0" smtClean="0">
                <a:solidFill>
                  <a:srgbClr val="002C71"/>
                </a:solidFill>
                <a:latin typeface="Georgia" panose="02040502050405020303" pitchFamily="18" charset="0"/>
              </a:rPr>
              <a:t>2017 – 2022 (%)</a:t>
            </a:r>
            <a:endParaRPr lang="en-US" sz="1000" dirty="0">
              <a:solidFill>
                <a:srgbClr val="002C71"/>
              </a:solidFill>
              <a:latin typeface="Georgia" panose="02040502050405020303" pitchFamily="18" charset="0"/>
            </a:endParaRPr>
          </a:p>
        </p:txBody>
      </p:sp>
      <p:sp>
        <p:nvSpPr>
          <p:cNvPr id="38" name="TextBox 37"/>
          <p:cNvSpPr txBox="1"/>
          <p:nvPr/>
        </p:nvSpPr>
        <p:spPr>
          <a:xfrm>
            <a:off x="6672804" y="3409950"/>
            <a:ext cx="2013996" cy="400110"/>
          </a:xfrm>
          <a:prstGeom prst="rect">
            <a:avLst/>
          </a:prstGeom>
          <a:noFill/>
        </p:spPr>
        <p:txBody>
          <a:bodyPr wrap="square" rtlCol="0">
            <a:spAutoFit/>
          </a:bodyPr>
          <a:lstStyle/>
          <a:p>
            <a:pPr algn="ctr"/>
            <a:r>
              <a:rPr lang="en-US" sz="1000" dirty="0" smtClean="0">
                <a:solidFill>
                  <a:srgbClr val="002C71"/>
                </a:solidFill>
                <a:latin typeface="Georgia" panose="02040502050405020303" pitchFamily="18" charset="0"/>
              </a:rPr>
              <a:t>Projected Median HHI Growth</a:t>
            </a:r>
          </a:p>
          <a:p>
            <a:pPr algn="ctr"/>
            <a:r>
              <a:rPr lang="en-US" sz="1000" dirty="0" smtClean="0">
                <a:solidFill>
                  <a:srgbClr val="002C71"/>
                </a:solidFill>
                <a:latin typeface="Georgia" panose="02040502050405020303" pitchFamily="18" charset="0"/>
              </a:rPr>
              <a:t>2017 – 2022 (%)</a:t>
            </a:r>
            <a:endParaRPr lang="en-US" sz="1000" dirty="0">
              <a:solidFill>
                <a:srgbClr val="002C71"/>
              </a:solidFill>
              <a:latin typeface="Georgia" panose="02040502050405020303" pitchFamily="18" charset="0"/>
            </a:endParaRPr>
          </a:p>
        </p:txBody>
      </p:sp>
      <p:grpSp>
        <p:nvGrpSpPr>
          <p:cNvPr id="10" name="Group 9"/>
          <p:cNvGrpSpPr/>
          <p:nvPr/>
        </p:nvGrpSpPr>
        <p:grpSpPr>
          <a:xfrm>
            <a:off x="5323263" y="1704499"/>
            <a:ext cx="3382587" cy="246221"/>
            <a:chOff x="5113713" y="1638300"/>
            <a:chExt cx="3382587" cy="246221"/>
          </a:xfrm>
        </p:grpSpPr>
        <p:sp>
          <p:nvSpPr>
            <p:cNvPr id="8" name="Rectangle 7"/>
            <p:cNvSpPr/>
            <p:nvPr/>
          </p:nvSpPr>
          <p:spPr>
            <a:xfrm>
              <a:off x="5113713" y="1676400"/>
              <a:ext cx="166255" cy="166255"/>
            </a:xfrm>
            <a:prstGeom prst="rect">
              <a:avLst/>
            </a:prstGeom>
            <a:solidFill>
              <a:srgbClr val="002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52605" y="1676400"/>
              <a:ext cx="166255" cy="166255"/>
            </a:xfrm>
            <a:prstGeom prst="rect">
              <a:avLst/>
            </a:prstGeom>
            <a:solidFill>
              <a:srgbClr val="FD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42560" y="1638300"/>
              <a:ext cx="728333" cy="246221"/>
            </a:xfrm>
            <a:prstGeom prst="rect">
              <a:avLst/>
            </a:prstGeom>
            <a:noFill/>
          </p:spPr>
          <p:txBody>
            <a:bodyPr wrap="square" rtlCol="0">
              <a:spAutoFit/>
            </a:bodyPr>
            <a:lstStyle/>
            <a:p>
              <a:r>
                <a:rPr lang="en-US" sz="1000" dirty="0" smtClean="0">
                  <a:latin typeface="Georgia" panose="02040502050405020303" pitchFamily="18" charset="0"/>
                </a:rPr>
                <a:t>Charlotte</a:t>
              </a:r>
              <a:endParaRPr lang="en-US" sz="1000" dirty="0">
                <a:latin typeface="Georgia" panose="02040502050405020303" pitchFamily="18" charset="0"/>
              </a:endParaRPr>
            </a:p>
          </p:txBody>
        </p:sp>
        <p:sp>
          <p:nvSpPr>
            <p:cNvPr id="46" name="TextBox 45"/>
            <p:cNvSpPr txBox="1"/>
            <p:nvPr/>
          </p:nvSpPr>
          <p:spPr>
            <a:xfrm>
              <a:off x="6103620" y="1638300"/>
              <a:ext cx="1219200" cy="246221"/>
            </a:xfrm>
            <a:prstGeom prst="rect">
              <a:avLst/>
            </a:prstGeom>
            <a:noFill/>
          </p:spPr>
          <p:txBody>
            <a:bodyPr wrap="square" rtlCol="0">
              <a:spAutoFit/>
            </a:bodyPr>
            <a:lstStyle/>
            <a:p>
              <a:r>
                <a:rPr lang="en-US" sz="1000" dirty="0" smtClean="0">
                  <a:latin typeface="Georgia" panose="02040502050405020303" pitchFamily="18" charset="0"/>
                </a:rPr>
                <a:t>North Carolina</a:t>
              </a:r>
              <a:endParaRPr lang="en-US" sz="1000" dirty="0">
                <a:latin typeface="Georgia" panose="02040502050405020303" pitchFamily="18" charset="0"/>
              </a:endParaRPr>
            </a:p>
          </p:txBody>
        </p:sp>
        <p:sp>
          <p:nvSpPr>
            <p:cNvPr id="47" name="TextBox 46"/>
            <p:cNvSpPr txBox="1"/>
            <p:nvPr/>
          </p:nvSpPr>
          <p:spPr>
            <a:xfrm>
              <a:off x="7277100" y="1638300"/>
              <a:ext cx="1219200" cy="246221"/>
            </a:xfrm>
            <a:prstGeom prst="rect">
              <a:avLst/>
            </a:prstGeom>
            <a:noFill/>
          </p:spPr>
          <p:txBody>
            <a:bodyPr wrap="square" rtlCol="0">
              <a:spAutoFit/>
            </a:bodyPr>
            <a:lstStyle/>
            <a:p>
              <a:r>
                <a:rPr lang="en-US" sz="1000" dirty="0" smtClean="0">
                  <a:latin typeface="Georgia" panose="02040502050405020303" pitchFamily="18" charset="0"/>
                </a:rPr>
                <a:t>Southeast</a:t>
              </a:r>
              <a:endParaRPr lang="en-US" sz="1000" dirty="0">
                <a:latin typeface="Georgia" panose="02040502050405020303" pitchFamily="18" charset="0"/>
              </a:endParaRPr>
            </a:p>
          </p:txBody>
        </p:sp>
        <p:sp>
          <p:nvSpPr>
            <p:cNvPr id="45" name="Rectangle 44"/>
            <p:cNvSpPr/>
            <p:nvPr/>
          </p:nvSpPr>
          <p:spPr>
            <a:xfrm>
              <a:off x="7139940" y="1676400"/>
              <a:ext cx="166255" cy="166255"/>
            </a:xfrm>
            <a:prstGeom prst="rect">
              <a:avLst/>
            </a:prstGeom>
            <a:solidFill>
              <a:srgbClr val="DB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457202" y="5943600"/>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Financial, WalletHub, Forbes, Charlotte Chamber of Economic Development, RLCO, CBRE</a:t>
            </a:r>
          </a:p>
          <a:p>
            <a:pPr>
              <a:tabLst>
                <a:tab pos="228600" algn="l"/>
              </a:tabLst>
            </a:pPr>
            <a:r>
              <a:rPr lang="en-US" sz="700" dirty="0" smtClean="0">
                <a:solidFill>
                  <a:srgbClr val="002C71"/>
                </a:solidFill>
                <a:latin typeface="Georgia" panose="02040502050405020303" pitchFamily="18" charset="0"/>
              </a:rPr>
              <a:t>	Demographic </a:t>
            </a:r>
            <a:r>
              <a:rPr lang="en-US" sz="700" dirty="0">
                <a:solidFill>
                  <a:srgbClr val="002C71"/>
                </a:solidFill>
                <a:latin typeface="Georgia" panose="02040502050405020303" pitchFamily="18" charset="0"/>
              </a:rPr>
              <a:t>data as of </a:t>
            </a:r>
            <a:r>
              <a:rPr lang="en-US" sz="700" dirty="0" smtClean="0">
                <a:solidFill>
                  <a:srgbClr val="002C71"/>
                </a:solidFill>
                <a:latin typeface="Georgia" panose="02040502050405020303" pitchFamily="18" charset="0"/>
              </a:rPr>
              <a:t>6/30/16</a:t>
            </a:r>
          </a:p>
          <a:p>
            <a:pPr>
              <a:tabLst>
                <a:tab pos="228600" algn="l"/>
              </a:tabLst>
            </a:pPr>
            <a:r>
              <a:rPr lang="en-US" sz="700" dirty="0">
                <a:solidFill>
                  <a:srgbClr val="002C71"/>
                </a:solidFill>
                <a:latin typeface="Georgia" panose="02040502050405020303" pitchFamily="18" charset="0"/>
              </a:rPr>
              <a:t>(1)	Includes companies classified with the NAICs as Healthcare and Social Assistance, Wholesale Trade, Manufacturing or Transportation and Warehousing</a:t>
            </a:r>
            <a:endParaRPr lang="en-US" sz="700" dirty="0" smtClean="0">
              <a:solidFill>
                <a:srgbClr val="002C71"/>
              </a:solidFill>
              <a:latin typeface="Georgia" panose="02040502050405020303" pitchFamily="18" charset="0"/>
            </a:endParaRPr>
          </a:p>
        </p:txBody>
      </p:sp>
      <p:grpSp>
        <p:nvGrpSpPr>
          <p:cNvPr id="100" name="Group 99"/>
          <p:cNvGrpSpPr>
            <a:grpSpLocks noChangeAspect="1"/>
          </p:cNvGrpSpPr>
          <p:nvPr/>
        </p:nvGrpSpPr>
        <p:grpSpPr>
          <a:xfrm>
            <a:off x="1416522" y="4265233"/>
            <a:ext cx="2231066" cy="1515611"/>
            <a:chOff x="800100" y="2957693"/>
            <a:chExt cx="2201862" cy="1495773"/>
          </a:xfrm>
        </p:grpSpPr>
        <p:pic>
          <p:nvPicPr>
            <p:cNvPr id="10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0100" y="2967566"/>
              <a:ext cx="21717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100" y="2967566"/>
              <a:ext cx="2171700" cy="1485900"/>
            </a:xfrm>
            <a:prstGeom prst="rect">
              <a:avLst/>
            </a:prstGeom>
            <a:noFill/>
            <a:ln>
              <a:noFill/>
            </a:ln>
            <a:effectLst>
              <a:outerShdw dist="6350" dir="2700000" sx="101000" sy="101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100" y="2967566"/>
              <a:ext cx="21717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2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0100" y="2957693"/>
              <a:ext cx="21717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5" name="Group 104"/>
            <p:cNvGrpSpPr/>
            <p:nvPr/>
          </p:nvGrpSpPr>
          <p:grpSpPr>
            <a:xfrm>
              <a:off x="800100" y="2967566"/>
              <a:ext cx="2201862" cy="1485900"/>
              <a:chOff x="8872538" y="993775"/>
              <a:chExt cx="2201862" cy="1485900"/>
            </a:xfrm>
          </p:grpSpPr>
          <p:sp>
            <p:nvSpPr>
              <p:cNvPr id="169" name="AutoShape 69"/>
              <p:cNvSpPr>
                <a:spLocks noChangeAspect="1" noChangeArrowheads="1" noTextEdit="1"/>
              </p:cNvSpPr>
              <p:nvPr/>
            </p:nvSpPr>
            <p:spPr bwMode="auto">
              <a:xfrm>
                <a:off x="8902700" y="993775"/>
                <a:ext cx="21717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p>
            </p:txBody>
          </p:sp>
          <p:sp>
            <p:nvSpPr>
              <p:cNvPr id="170" name="Freeform 73"/>
              <p:cNvSpPr>
                <a:spLocks/>
              </p:cNvSpPr>
              <p:nvPr/>
            </p:nvSpPr>
            <p:spPr bwMode="auto">
              <a:xfrm>
                <a:off x="9866313" y="2000250"/>
                <a:ext cx="61913" cy="61913"/>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1 w 77"/>
                  <a:gd name="T15" fmla="*/ 0 h 76"/>
                  <a:gd name="T16" fmla="*/ 37 w 77"/>
                  <a:gd name="T17" fmla="*/ 0 h 76"/>
                  <a:gd name="T18" fmla="*/ 29 w 77"/>
                  <a:gd name="T19" fmla="*/ 1 h 76"/>
                  <a:gd name="T20" fmla="*/ 21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3 h 76"/>
                  <a:gd name="T44" fmla="*/ 29 w 77"/>
                  <a:gd name="T45" fmla="*/ 74 h 76"/>
                  <a:gd name="T46" fmla="*/ 37 w 77"/>
                  <a:gd name="T47" fmla="*/ 76 h 76"/>
                  <a:gd name="T48" fmla="*/ 41 w 77"/>
                  <a:gd name="T49" fmla="*/ 76 h 76"/>
                  <a:gd name="T50" fmla="*/ 48 w 77"/>
                  <a:gd name="T51" fmla="*/ 74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1" y="0"/>
                    </a:lnTo>
                    <a:lnTo>
                      <a:pt x="37" y="0"/>
                    </a:lnTo>
                    <a:lnTo>
                      <a:pt x="29" y="1"/>
                    </a:lnTo>
                    <a:lnTo>
                      <a:pt x="21" y="3"/>
                    </a:lnTo>
                    <a:lnTo>
                      <a:pt x="16" y="7"/>
                    </a:lnTo>
                    <a:lnTo>
                      <a:pt x="8" y="15"/>
                    </a:lnTo>
                    <a:lnTo>
                      <a:pt x="4" y="21"/>
                    </a:lnTo>
                    <a:lnTo>
                      <a:pt x="2" y="28"/>
                    </a:lnTo>
                    <a:lnTo>
                      <a:pt x="0" y="36"/>
                    </a:lnTo>
                    <a:lnTo>
                      <a:pt x="0" y="40"/>
                    </a:lnTo>
                    <a:lnTo>
                      <a:pt x="2" y="48"/>
                    </a:lnTo>
                    <a:lnTo>
                      <a:pt x="4" y="55"/>
                    </a:lnTo>
                    <a:lnTo>
                      <a:pt x="8" y="61"/>
                    </a:lnTo>
                    <a:lnTo>
                      <a:pt x="16" y="69"/>
                    </a:lnTo>
                    <a:lnTo>
                      <a:pt x="21" y="73"/>
                    </a:lnTo>
                    <a:lnTo>
                      <a:pt x="29" y="74"/>
                    </a:lnTo>
                    <a:lnTo>
                      <a:pt x="37" y="76"/>
                    </a:lnTo>
                    <a:lnTo>
                      <a:pt x="41" y="76"/>
                    </a:lnTo>
                    <a:lnTo>
                      <a:pt x="48" y="74"/>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1" name="Freeform 74"/>
              <p:cNvSpPr>
                <a:spLocks/>
              </p:cNvSpPr>
              <p:nvPr/>
            </p:nvSpPr>
            <p:spPr bwMode="auto">
              <a:xfrm>
                <a:off x="9942513" y="1946275"/>
                <a:ext cx="61913" cy="60325"/>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70"/>
                    </a:lnTo>
                    <a:lnTo>
                      <a:pt x="21" y="73"/>
                    </a:lnTo>
                    <a:lnTo>
                      <a:pt x="29" y="75"/>
                    </a:lnTo>
                    <a:lnTo>
                      <a:pt x="37" y="77"/>
                    </a:lnTo>
                    <a:lnTo>
                      <a:pt x="41" y="77"/>
                    </a:lnTo>
                    <a:lnTo>
                      <a:pt x="48" y="75"/>
                    </a:lnTo>
                    <a:lnTo>
                      <a:pt x="56" y="73"/>
                    </a:lnTo>
                    <a:lnTo>
                      <a:pt x="62" y="70"/>
                    </a:lnTo>
                    <a:lnTo>
                      <a:pt x="70" y="62"/>
                    </a:lnTo>
                    <a:lnTo>
                      <a:pt x="73" y="56"/>
                    </a:lnTo>
                    <a:lnTo>
                      <a:pt x="75" y="48"/>
                    </a:lnTo>
                    <a:lnTo>
                      <a:pt x="77" y="41"/>
                    </a:lnTo>
                    <a:lnTo>
                      <a:pt x="77" y="37"/>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2" name="Freeform 75"/>
              <p:cNvSpPr>
                <a:spLocks/>
              </p:cNvSpPr>
              <p:nvPr/>
            </p:nvSpPr>
            <p:spPr bwMode="auto">
              <a:xfrm>
                <a:off x="10018713" y="1778000"/>
                <a:ext cx="61913" cy="60325"/>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8" y="75"/>
                    </a:lnTo>
                    <a:lnTo>
                      <a:pt x="56" y="73"/>
                    </a:lnTo>
                    <a:lnTo>
                      <a:pt x="62" y="69"/>
                    </a:lnTo>
                    <a:lnTo>
                      <a:pt x="70" y="61"/>
                    </a:lnTo>
                    <a:lnTo>
                      <a:pt x="73" y="56"/>
                    </a:lnTo>
                    <a:lnTo>
                      <a:pt x="75" y="48"/>
                    </a:lnTo>
                    <a:lnTo>
                      <a:pt x="77" y="40"/>
                    </a:lnTo>
                    <a:lnTo>
                      <a:pt x="77"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3" name="Freeform 76"/>
              <p:cNvSpPr>
                <a:spLocks/>
              </p:cNvSpPr>
              <p:nvPr/>
            </p:nvSpPr>
            <p:spPr bwMode="auto">
              <a:xfrm>
                <a:off x="9731375" y="1963738"/>
                <a:ext cx="60325" cy="61913"/>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70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1" y="0"/>
                    </a:lnTo>
                    <a:lnTo>
                      <a:pt x="37" y="0"/>
                    </a:lnTo>
                    <a:lnTo>
                      <a:pt x="29" y="2"/>
                    </a:lnTo>
                    <a:lnTo>
                      <a:pt x="21" y="4"/>
                    </a:lnTo>
                    <a:lnTo>
                      <a:pt x="16" y="8"/>
                    </a:lnTo>
                    <a:lnTo>
                      <a:pt x="8" y="16"/>
                    </a:lnTo>
                    <a:lnTo>
                      <a:pt x="4" y="22"/>
                    </a:lnTo>
                    <a:lnTo>
                      <a:pt x="2" y="29"/>
                    </a:lnTo>
                    <a:lnTo>
                      <a:pt x="0" y="37"/>
                    </a:lnTo>
                    <a:lnTo>
                      <a:pt x="0" y="41"/>
                    </a:lnTo>
                    <a:lnTo>
                      <a:pt x="2" y="48"/>
                    </a:lnTo>
                    <a:lnTo>
                      <a:pt x="4" y="56"/>
                    </a:lnTo>
                    <a:lnTo>
                      <a:pt x="8" y="62"/>
                    </a:lnTo>
                    <a:lnTo>
                      <a:pt x="16" y="70"/>
                    </a:lnTo>
                    <a:lnTo>
                      <a:pt x="21" y="73"/>
                    </a:lnTo>
                    <a:lnTo>
                      <a:pt x="29" y="75"/>
                    </a:lnTo>
                    <a:lnTo>
                      <a:pt x="37" y="77"/>
                    </a:lnTo>
                    <a:lnTo>
                      <a:pt x="41" y="77"/>
                    </a:lnTo>
                    <a:lnTo>
                      <a:pt x="48" y="75"/>
                    </a:lnTo>
                    <a:lnTo>
                      <a:pt x="56" y="73"/>
                    </a:lnTo>
                    <a:lnTo>
                      <a:pt x="62" y="70"/>
                    </a:lnTo>
                    <a:lnTo>
                      <a:pt x="69" y="62"/>
                    </a:lnTo>
                    <a:lnTo>
                      <a:pt x="73" y="56"/>
                    </a:lnTo>
                    <a:lnTo>
                      <a:pt x="75" y="48"/>
                    </a:lnTo>
                    <a:lnTo>
                      <a:pt x="77" y="41"/>
                    </a:lnTo>
                    <a:lnTo>
                      <a:pt x="77" y="37"/>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4" name="Freeform 77"/>
              <p:cNvSpPr>
                <a:spLocks/>
              </p:cNvSpPr>
              <p:nvPr/>
            </p:nvSpPr>
            <p:spPr bwMode="auto">
              <a:xfrm>
                <a:off x="10036175" y="1795463"/>
                <a:ext cx="60325" cy="61913"/>
              </a:xfrm>
              <a:custGeom>
                <a:avLst/>
                <a:gdLst>
                  <a:gd name="T0" fmla="*/ 76 w 76"/>
                  <a:gd name="T1" fmla="*/ 36 h 77"/>
                  <a:gd name="T2" fmla="*/ 74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1 w 76"/>
                  <a:gd name="T29" fmla="*/ 29 h 77"/>
                  <a:gd name="T30" fmla="*/ 0 w 76"/>
                  <a:gd name="T31" fmla="*/ 36 h 77"/>
                  <a:gd name="T32" fmla="*/ 0 w 76"/>
                  <a:gd name="T33" fmla="*/ 40 h 77"/>
                  <a:gd name="T34" fmla="*/ 1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4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4"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1" y="29"/>
                    </a:lnTo>
                    <a:lnTo>
                      <a:pt x="0" y="36"/>
                    </a:lnTo>
                    <a:lnTo>
                      <a:pt x="0" y="40"/>
                    </a:lnTo>
                    <a:lnTo>
                      <a:pt x="1"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4" y="48"/>
                    </a:lnTo>
                    <a:lnTo>
                      <a:pt x="76" y="40"/>
                    </a:lnTo>
                    <a:lnTo>
                      <a:pt x="76"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5" name="Freeform 78"/>
              <p:cNvSpPr>
                <a:spLocks/>
              </p:cNvSpPr>
              <p:nvPr/>
            </p:nvSpPr>
            <p:spPr bwMode="auto">
              <a:xfrm>
                <a:off x="8958263" y="2124075"/>
                <a:ext cx="60325" cy="61913"/>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6" name="Freeform 79"/>
              <p:cNvSpPr>
                <a:spLocks/>
              </p:cNvSpPr>
              <p:nvPr/>
            </p:nvSpPr>
            <p:spPr bwMode="auto">
              <a:xfrm>
                <a:off x="10015538" y="1812925"/>
                <a:ext cx="61913" cy="60325"/>
              </a:xfrm>
              <a:custGeom>
                <a:avLst/>
                <a:gdLst>
                  <a:gd name="T0" fmla="*/ 76 w 76"/>
                  <a:gd name="T1" fmla="*/ 37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2 w 76"/>
                  <a:gd name="T29" fmla="*/ 29 h 77"/>
                  <a:gd name="T30" fmla="*/ 0 w 76"/>
                  <a:gd name="T31" fmla="*/ 37 h 77"/>
                  <a:gd name="T32" fmla="*/ 0 w 76"/>
                  <a:gd name="T33" fmla="*/ 40 h 77"/>
                  <a:gd name="T34" fmla="*/ 2 w 76"/>
                  <a:gd name="T35" fmla="*/ 48 h 77"/>
                  <a:gd name="T36" fmla="*/ 3 w 76"/>
                  <a:gd name="T37" fmla="*/ 56 h 77"/>
                  <a:gd name="T38" fmla="*/ 7 w 76"/>
                  <a:gd name="T39" fmla="*/ 62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2 h 77"/>
                  <a:gd name="T58" fmla="*/ 73 w 76"/>
                  <a:gd name="T59" fmla="*/ 56 h 77"/>
                  <a:gd name="T60" fmla="*/ 75 w 76"/>
                  <a:gd name="T61" fmla="*/ 48 h 77"/>
                  <a:gd name="T62" fmla="*/ 76 w 76"/>
                  <a:gd name="T63" fmla="*/ 40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2" y="29"/>
                    </a:lnTo>
                    <a:lnTo>
                      <a:pt x="0" y="37"/>
                    </a:lnTo>
                    <a:lnTo>
                      <a:pt x="0" y="40"/>
                    </a:lnTo>
                    <a:lnTo>
                      <a:pt x="2" y="48"/>
                    </a:lnTo>
                    <a:lnTo>
                      <a:pt x="3" y="56"/>
                    </a:lnTo>
                    <a:lnTo>
                      <a:pt x="7" y="62"/>
                    </a:lnTo>
                    <a:lnTo>
                      <a:pt x="15" y="69"/>
                    </a:lnTo>
                    <a:lnTo>
                      <a:pt x="21" y="73"/>
                    </a:lnTo>
                    <a:lnTo>
                      <a:pt x="28" y="75"/>
                    </a:lnTo>
                    <a:lnTo>
                      <a:pt x="36" y="77"/>
                    </a:lnTo>
                    <a:lnTo>
                      <a:pt x="40" y="77"/>
                    </a:lnTo>
                    <a:lnTo>
                      <a:pt x="48" y="75"/>
                    </a:lnTo>
                    <a:lnTo>
                      <a:pt x="55" y="73"/>
                    </a:lnTo>
                    <a:lnTo>
                      <a:pt x="61" y="69"/>
                    </a:lnTo>
                    <a:lnTo>
                      <a:pt x="69" y="62"/>
                    </a:lnTo>
                    <a:lnTo>
                      <a:pt x="73" y="56"/>
                    </a:lnTo>
                    <a:lnTo>
                      <a:pt x="75" y="48"/>
                    </a:lnTo>
                    <a:lnTo>
                      <a:pt x="76" y="40"/>
                    </a:lnTo>
                    <a:lnTo>
                      <a:pt x="76" y="37"/>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7" name="Freeform 80"/>
              <p:cNvSpPr>
                <a:spLocks/>
              </p:cNvSpPr>
              <p:nvPr/>
            </p:nvSpPr>
            <p:spPr bwMode="auto">
              <a:xfrm>
                <a:off x="8872538" y="2089150"/>
                <a:ext cx="60325" cy="60325"/>
              </a:xfrm>
              <a:custGeom>
                <a:avLst/>
                <a:gdLst>
                  <a:gd name="T0" fmla="*/ 76 w 76"/>
                  <a:gd name="T1" fmla="*/ 36 h 77"/>
                  <a:gd name="T2" fmla="*/ 75 w 76"/>
                  <a:gd name="T3" fmla="*/ 29 h 77"/>
                  <a:gd name="T4" fmla="*/ 73 w 76"/>
                  <a:gd name="T5" fmla="*/ 21 h 77"/>
                  <a:gd name="T6" fmla="*/ 69 w 76"/>
                  <a:gd name="T7" fmla="*/ 15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5 h 77"/>
                  <a:gd name="T26" fmla="*/ 3 w 76"/>
                  <a:gd name="T27" fmla="*/ 21 h 77"/>
                  <a:gd name="T28" fmla="*/ 1 w 76"/>
                  <a:gd name="T29" fmla="*/ 29 h 77"/>
                  <a:gd name="T30" fmla="*/ 0 w 76"/>
                  <a:gd name="T31" fmla="*/ 36 h 77"/>
                  <a:gd name="T32" fmla="*/ 0 w 76"/>
                  <a:gd name="T33" fmla="*/ 40 h 77"/>
                  <a:gd name="T34" fmla="*/ 1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8"/>
                    </a:lnTo>
                    <a:lnTo>
                      <a:pt x="55" y="4"/>
                    </a:lnTo>
                    <a:lnTo>
                      <a:pt x="48" y="2"/>
                    </a:lnTo>
                    <a:lnTo>
                      <a:pt x="40" y="0"/>
                    </a:lnTo>
                    <a:lnTo>
                      <a:pt x="36" y="0"/>
                    </a:lnTo>
                    <a:lnTo>
                      <a:pt x="28" y="2"/>
                    </a:lnTo>
                    <a:lnTo>
                      <a:pt x="21" y="4"/>
                    </a:lnTo>
                    <a:lnTo>
                      <a:pt x="15" y="8"/>
                    </a:lnTo>
                    <a:lnTo>
                      <a:pt x="7" y="15"/>
                    </a:lnTo>
                    <a:lnTo>
                      <a:pt x="3" y="21"/>
                    </a:lnTo>
                    <a:lnTo>
                      <a:pt x="1" y="29"/>
                    </a:lnTo>
                    <a:lnTo>
                      <a:pt x="0" y="36"/>
                    </a:lnTo>
                    <a:lnTo>
                      <a:pt x="0" y="40"/>
                    </a:lnTo>
                    <a:lnTo>
                      <a:pt x="1"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5" y="48"/>
                    </a:lnTo>
                    <a:lnTo>
                      <a:pt x="76" y="40"/>
                    </a:lnTo>
                    <a:lnTo>
                      <a:pt x="76"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8" name="Freeform 81"/>
              <p:cNvSpPr>
                <a:spLocks/>
              </p:cNvSpPr>
              <p:nvPr/>
            </p:nvSpPr>
            <p:spPr bwMode="auto">
              <a:xfrm>
                <a:off x="8993188" y="2125663"/>
                <a:ext cx="60325" cy="60325"/>
              </a:xfrm>
              <a:custGeom>
                <a:avLst/>
                <a:gdLst>
                  <a:gd name="T0" fmla="*/ 77 w 77"/>
                  <a:gd name="T1" fmla="*/ 37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5"/>
                    </a:lnTo>
                    <a:lnTo>
                      <a:pt x="62" y="8"/>
                    </a:lnTo>
                    <a:lnTo>
                      <a:pt x="56" y="4"/>
                    </a:lnTo>
                    <a:lnTo>
                      <a:pt x="48" y="2"/>
                    </a:lnTo>
                    <a:lnTo>
                      <a:pt x="41"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1" y="77"/>
                    </a:lnTo>
                    <a:lnTo>
                      <a:pt x="48" y="75"/>
                    </a:lnTo>
                    <a:lnTo>
                      <a:pt x="56" y="73"/>
                    </a:lnTo>
                    <a:lnTo>
                      <a:pt x="62" y="69"/>
                    </a:lnTo>
                    <a:lnTo>
                      <a:pt x="70" y="62"/>
                    </a:lnTo>
                    <a:lnTo>
                      <a:pt x="73" y="56"/>
                    </a:lnTo>
                    <a:lnTo>
                      <a:pt x="75" y="48"/>
                    </a:lnTo>
                    <a:lnTo>
                      <a:pt x="77" y="40"/>
                    </a:lnTo>
                    <a:lnTo>
                      <a:pt x="77" y="37"/>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79" name="Freeform 82"/>
              <p:cNvSpPr>
                <a:spLocks/>
              </p:cNvSpPr>
              <p:nvPr/>
            </p:nvSpPr>
            <p:spPr bwMode="auto">
              <a:xfrm>
                <a:off x="8966200" y="2076450"/>
                <a:ext cx="61913" cy="61913"/>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5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7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7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5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5" y="3"/>
                    </a:lnTo>
                    <a:lnTo>
                      <a:pt x="48" y="2"/>
                    </a:lnTo>
                    <a:lnTo>
                      <a:pt x="40" y="0"/>
                    </a:lnTo>
                    <a:lnTo>
                      <a:pt x="36" y="0"/>
                    </a:lnTo>
                    <a:lnTo>
                      <a:pt x="29" y="2"/>
                    </a:lnTo>
                    <a:lnTo>
                      <a:pt x="21" y="3"/>
                    </a:lnTo>
                    <a:lnTo>
                      <a:pt x="15" y="7"/>
                    </a:lnTo>
                    <a:lnTo>
                      <a:pt x="7" y="15"/>
                    </a:lnTo>
                    <a:lnTo>
                      <a:pt x="4" y="21"/>
                    </a:lnTo>
                    <a:lnTo>
                      <a:pt x="2" y="28"/>
                    </a:lnTo>
                    <a:lnTo>
                      <a:pt x="0" y="36"/>
                    </a:lnTo>
                    <a:lnTo>
                      <a:pt x="0" y="40"/>
                    </a:lnTo>
                    <a:lnTo>
                      <a:pt x="2" y="48"/>
                    </a:lnTo>
                    <a:lnTo>
                      <a:pt x="4" y="55"/>
                    </a:lnTo>
                    <a:lnTo>
                      <a:pt x="7" y="61"/>
                    </a:lnTo>
                    <a:lnTo>
                      <a:pt x="15" y="69"/>
                    </a:lnTo>
                    <a:lnTo>
                      <a:pt x="21" y="73"/>
                    </a:lnTo>
                    <a:lnTo>
                      <a:pt x="29" y="75"/>
                    </a:lnTo>
                    <a:lnTo>
                      <a:pt x="36" y="76"/>
                    </a:lnTo>
                    <a:lnTo>
                      <a:pt x="40" y="76"/>
                    </a:lnTo>
                    <a:lnTo>
                      <a:pt x="48" y="75"/>
                    </a:lnTo>
                    <a:lnTo>
                      <a:pt x="55" y="73"/>
                    </a:lnTo>
                    <a:lnTo>
                      <a:pt x="61" y="69"/>
                    </a:lnTo>
                    <a:lnTo>
                      <a:pt x="69" y="61"/>
                    </a:lnTo>
                    <a:lnTo>
                      <a:pt x="73" y="55"/>
                    </a:lnTo>
                    <a:lnTo>
                      <a:pt x="75" y="48"/>
                    </a:lnTo>
                    <a:lnTo>
                      <a:pt x="77" y="40"/>
                    </a:lnTo>
                    <a:lnTo>
                      <a:pt x="77"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80" name="Freeform 83"/>
              <p:cNvSpPr>
                <a:spLocks/>
              </p:cNvSpPr>
              <p:nvPr/>
            </p:nvSpPr>
            <p:spPr bwMode="auto">
              <a:xfrm>
                <a:off x="9901238" y="1912938"/>
                <a:ext cx="61913" cy="61913"/>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9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9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9"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9" y="75"/>
                    </a:lnTo>
                    <a:lnTo>
                      <a:pt x="56" y="73"/>
                    </a:lnTo>
                    <a:lnTo>
                      <a:pt x="62" y="69"/>
                    </a:lnTo>
                    <a:lnTo>
                      <a:pt x="70" y="61"/>
                    </a:lnTo>
                    <a:lnTo>
                      <a:pt x="73" y="56"/>
                    </a:lnTo>
                    <a:lnTo>
                      <a:pt x="75" y="48"/>
                    </a:lnTo>
                    <a:lnTo>
                      <a:pt x="77" y="40"/>
                    </a:lnTo>
                    <a:lnTo>
                      <a:pt x="77"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81" name="Freeform 84"/>
              <p:cNvSpPr>
                <a:spLocks/>
              </p:cNvSpPr>
              <p:nvPr/>
            </p:nvSpPr>
            <p:spPr bwMode="auto">
              <a:xfrm>
                <a:off x="8897938" y="2093913"/>
                <a:ext cx="61913" cy="60325"/>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9"/>
                    </a:lnTo>
                    <a:lnTo>
                      <a:pt x="0" y="36"/>
                    </a:lnTo>
                    <a:lnTo>
                      <a:pt x="0" y="40"/>
                    </a:lnTo>
                    <a:lnTo>
                      <a:pt x="2" y="48"/>
                    </a:lnTo>
                    <a:lnTo>
                      <a:pt x="4" y="55"/>
                    </a:lnTo>
                    <a:lnTo>
                      <a:pt x="8" y="61"/>
                    </a:lnTo>
                    <a:lnTo>
                      <a:pt x="16" y="69"/>
                    </a:lnTo>
                    <a:lnTo>
                      <a:pt x="21" y="73"/>
                    </a:lnTo>
                    <a:lnTo>
                      <a:pt x="29" y="75"/>
                    </a:lnTo>
                    <a:lnTo>
                      <a:pt x="37" y="77"/>
                    </a:lnTo>
                    <a:lnTo>
                      <a:pt x="41" y="77"/>
                    </a:lnTo>
                    <a:lnTo>
                      <a:pt x="48" y="75"/>
                    </a:lnTo>
                    <a:lnTo>
                      <a:pt x="56" y="73"/>
                    </a:lnTo>
                    <a:lnTo>
                      <a:pt x="62" y="69"/>
                    </a:lnTo>
                    <a:lnTo>
                      <a:pt x="69" y="61"/>
                    </a:lnTo>
                    <a:lnTo>
                      <a:pt x="73" y="55"/>
                    </a:lnTo>
                    <a:lnTo>
                      <a:pt x="75" y="48"/>
                    </a:lnTo>
                    <a:lnTo>
                      <a:pt x="77" y="40"/>
                    </a:lnTo>
                    <a:lnTo>
                      <a:pt x="77"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82" name="Freeform 85"/>
              <p:cNvSpPr>
                <a:spLocks/>
              </p:cNvSpPr>
              <p:nvPr/>
            </p:nvSpPr>
            <p:spPr bwMode="auto">
              <a:xfrm>
                <a:off x="9217025" y="1993900"/>
                <a:ext cx="60325" cy="61913"/>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6" y="0"/>
                    </a:lnTo>
                    <a:lnTo>
                      <a:pt x="29" y="2"/>
                    </a:lnTo>
                    <a:lnTo>
                      <a:pt x="21" y="4"/>
                    </a:lnTo>
                    <a:lnTo>
                      <a:pt x="15" y="8"/>
                    </a:lnTo>
                    <a:lnTo>
                      <a:pt x="7" y="15"/>
                    </a:lnTo>
                    <a:lnTo>
                      <a:pt x="4" y="21"/>
                    </a:lnTo>
                    <a:lnTo>
                      <a:pt x="2" y="29"/>
                    </a:lnTo>
                    <a:lnTo>
                      <a:pt x="0" y="36"/>
                    </a:lnTo>
                    <a:lnTo>
                      <a:pt x="0" y="40"/>
                    </a:lnTo>
                    <a:lnTo>
                      <a:pt x="2" y="48"/>
                    </a:lnTo>
                    <a:lnTo>
                      <a:pt x="4" y="56"/>
                    </a:lnTo>
                    <a:lnTo>
                      <a:pt x="7" y="61"/>
                    </a:lnTo>
                    <a:lnTo>
                      <a:pt x="15" y="69"/>
                    </a:lnTo>
                    <a:lnTo>
                      <a:pt x="21" y="73"/>
                    </a:lnTo>
                    <a:lnTo>
                      <a:pt x="29" y="75"/>
                    </a:lnTo>
                    <a:lnTo>
                      <a:pt x="36"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83" name="Freeform 86"/>
              <p:cNvSpPr>
                <a:spLocks/>
              </p:cNvSpPr>
              <p:nvPr/>
            </p:nvSpPr>
            <p:spPr bwMode="auto">
              <a:xfrm>
                <a:off x="9872663" y="2019300"/>
                <a:ext cx="60325" cy="60325"/>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1 h 76"/>
                  <a:gd name="T14" fmla="*/ 40 w 77"/>
                  <a:gd name="T15" fmla="*/ 0 h 76"/>
                  <a:gd name="T16" fmla="*/ 36 w 77"/>
                  <a:gd name="T17" fmla="*/ 0 h 76"/>
                  <a:gd name="T18" fmla="*/ 29 w 77"/>
                  <a:gd name="T19" fmla="*/ 1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1"/>
                    </a:lnTo>
                    <a:lnTo>
                      <a:pt x="40" y="0"/>
                    </a:lnTo>
                    <a:lnTo>
                      <a:pt x="36" y="0"/>
                    </a:lnTo>
                    <a:lnTo>
                      <a:pt x="29" y="1"/>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002C71"/>
              </a:solidFill>
              <a:ln w="2540">
                <a:solidFill>
                  <a:srgbClr val="FDBB39"/>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grpSp>
        <p:grpSp>
          <p:nvGrpSpPr>
            <p:cNvPr id="106" name="Group 105"/>
            <p:cNvGrpSpPr/>
            <p:nvPr/>
          </p:nvGrpSpPr>
          <p:grpSpPr>
            <a:xfrm>
              <a:off x="800100" y="3211464"/>
              <a:ext cx="1481514" cy="1232129"/>
              <a:chOff x="9011862" y="2381250"/>
              <a:chExt cx="1481514" cy="1232129"/>
            </a:xfrm>
          </p:grpSpPr>
          <p:sp>
            <p:nvSpPr>
              <p:cNvPr id="141" name="Freeform 91"/>
              <p:cNvSpPr>
                <a:spLocks/>
              </p:cNvSpPr>
              <p:nvPr/>
            </p:nvSpPr>
            <p:spPr bwMode="auto">
              <a:xfrm>
                <a:off x="9864725" y="2851150"/>
                <a:ext cx="60325" cy="60325"/>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7"/>
                    </a:lnTo>
                    <a:lnTo>
                      <a:pt x="0" y="40"/>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2" name="Freeform 92"/>
              <p:cNvSpPr>
                <a:spLocks/>
              </p:cNvSpPr>
              <p:nvPr/>
            </p:nvSpPr>
            <p:spPr bwMode="auto">
              <a:xfrm>
                <a:off x="9890125" y="2854325"/>
                <a:ext cx="61913" cy="61913"/>
              </a:xfrm>
              <a:custGeom>
                <a:avLst/>
                <a:gdLst>
                  <a:gd name="T0" fmla="*/ 76 w 76"/>
                  <a:gd name="T1" fmla="*/ 36 h 77"/>
                  <a:gd name="T2" fmla="*/ 75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6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6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9"/>
                    </a:lnTo>
                    <a:lnTo>
                      <a:pt x="0" y="36"/>
                    </a:lnTo>
                    <a:lnTo>
                      <a:pt x="0" y="40"/>
                    </a:lnTo>
                    <a:lnTo>
                      <a:pt x="2" y="48"/>
                    </a:lnTo>
                    <a:lnTo>
                      <a:pt x="3" y="56"/>
                    </a:lnTo>
                    <a:lnTo>
                      <a:pt x="7" y="61"/>
                    </a:lnTo>
                    <a:lnTo>
                      <a:pt x="15" y="69"/>
                    </a:lnTo>
                    <a:lnTo>
                      <a:pt x="21" y="73"/>
                    </a:lnTo>
                    <a:lnTo>
                      <a:pt x="28" y="75"/>
                    </a:lnTo>
                    <a:lnTo>
                      <a:pt x="36" y="77"/>
                    </a:lnTo>
                    <a:lnTo>
                      <a:pt x="40" y="77"/>
                    </a:lnTo>
                    <a:lnTo>
                      <a:pt x="48" y="75"/>
                    </a:lnTo>
                    <a:lnTo>
                      <a:pt x="55" y="73"/>
                    </a:lnTo>
                    <a:lnTo>
                      <a:pt x="61" y="69"/>
                    </a:lnTo>
                    <a:lnTo>
                      <a:pt x="69" y="61"/>
                    </a:lnTo>
                    <a:lnTo>
                      <a:pt x="73" y="56"/>
                    </a:lnTo>
                    <a:lnTo>
                      <a:pt x="75" y="48"/>
                    </a:lnTo>
                    <a:lnTo>
                      <a:pt x="76" y="40"/>
                    </a:lnTo>
                    <a:lnTo>
                      <a:pt x="76"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3" name="Freeform 93"/>
              <p:cNvSpPr>
                <a:spLocks/>
              </p:cNvSpPr>
              <p:nvPr/>
            </p:nvSpPr>
            <p:spPr bwMode="auto">
              <a:xfrm>
                <a:off x="9988550" y="2820988"/>
                <a:ext cx="60325" cy="61913"/>
              </a:xfrm>
              <a:custGeom>
                <a:avLst/>
                <a:gdLst>
                  <a:gd name="T0" fmla="*/ 76 w 76"/>
                  <a:gd name="T1" fmla="*/ 37 h 77"/>
                  <a:gd name="T2" fmla="*/ 75 w 76"/>
                  <a:gd name="T3" fmla="*/ 29 h 77"/>
                  <a:gd name="T4" fmla="*/ 73 w 76"/>
                  <a:gd name="T5" fmla="*/ 22 h 77"/>
                  <a:gd name="T6" fmla="*/ 69 w 76"/>
                  <a:gd name="T7" fmla="*/ 16 h 77"/>
                  <a:gd name="T8" fmla="*/ 61 w 76"/>
                  <a:gd name="T9" fmla="*/ 8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8 h 77"/>
                  <a:gd name="T24" fmla="*/ 7 w 76"/>
                  <a:gd name="T25" fmla="*/ 16 h 77"/>
                  <a:gd name="T26" fmla="*/ 3 w 76"/>
                  <a:gd name="T27" fmla="*/ 22 h 77"/>
                  <a:gd name="T28" fmla="*/ 2 w 76"/>
                  <a:gd name="T29" fmla="*/ 29 h 77"/>
                  <a:gd name="T30" fmla="*/ 0 w 76"/>
                  <a:gd name="T31" fmla="*/ 37 h 77"/>
                  <a:gd name="T32" fmla="*/ 0 w 76"/>
                  <a:gd name="T33" fmla="*/ 41 h 77"/>
                  <a:gd name="T34" fmla="*/ 2 w 76"/>
                  <a:gd name="T35" fmla="*/ 49 h 77"/>
                  <a:gd name="T36" fmla="*/ 3 w 76"/>
                  <a:gd name="T37" fmla="*/ 56 h 77"/>
                  <a:gd name="T38" fmla="*/ 7 w 76"/>
                  <a:gd name="T39" fmla="*/ 62 h 77"/>
                  <a:gd name="T40" fmla="*/ 15 w 76"/>
                  <a:gd name="T41" fmla="*/ 70 h 77"/>
                  <a:gd name="T42" fmla="*/ 21 w 76"/>
                  <a:gd name="T43" fmla="*/ 74 h 77"/>
                  <a:gd name="T44" fmla="*/ 28 w 76"/>
                  <a:gd name="T45" fmla="*/ 75 h 77"/>
                  <a:gd name="T46" fmla="*/ 36 w 76"/>
                  <a:gd name="T47" fmla="*/ 77 h 77"/>
                  <a:gd name="T48" fmla="*/ 40 w 76"/>
                  <a:gd name="T49" fmla="*/ 77 h 77"/>
                  <a:gd name="T50" fmla="*/ 48 w 76"/>
                  <a:gd name="T51" fmla="*/ 75 h 77"/>
                  <a:gd name="T52" fmla="*/ 55 w 76"/>
                  <a:gd name="T53" fmla="*/ 74 h 77"/>
                  <a:gd name="T54" fmla="*/ 61 w 76"/>
                  <a:gd name="T55" fmla="*/ 70 h 77"/>
                  <a:gd name="T56" fmla="*/ 69 w 76"/>
                  <a:gd name="T57" fmla="*/ 62 h 77"/>
                  <a:gd name="T58" fmla="*/ 73 w 76"/>
                  <a:gd name="T59" fmla="*/ 56 h 77"/>
                  <a:gd name="T60" fmla="*/ 75 w 76"/>
                  <a:gd name="T61" fmla="*/ 49 h 77"/>
                  <a:gd name="T62" fmla="*/ 76 w 76"/>
                  <a:gd name="T63" fmla="*/ 41 h 77"/>
                  <a:gd name="T64" fmla="*/ 76 w 76"/>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7"/>
                    </a:moveTo>
                    <a:lnTo>
                      <a:pt x="75" y="29"/>
                    </a:lnTo>
                    <a:lnTo>
                      <a:pt x="73" y="22"/>
                    </a:lnTo>
                    <a:lnTo>
                      <a:pt x="69" y="16"/>
                    </a:lnTo>
                    <a:lnTo>
                      <a:pt x="61" y="8"/>
                    </a:lnTo>
                    <a:lnTo>
                      <a:pt x="55" y="4"/>
                    </a:lnTo>
                    <a:lnTo>
                      <a:pt x="48" y="2"/>
                    </a:lnTo>
                    <a:lnTo>
                      <a:pt x="40" y="0"/>
                    </a:lnTo>
                    <a:lnTo>
                      <a:pt x="36" y="0"/>
                    </a:lnTo>
                    <a:lnTo>
                      <a:pt x="28" y="2"/>
                    </a:lnTo>
                    <a:lnTo>
                      <a:pt x="21" y="4"/>
                    </a:lnTo>
                    <a:lnTo>
                      <a:pt x="15" y="8"/>
                    </a:lnTo>
                    <a:lnTo>
                      <a:pt x="7" y="16"/>
                    </a:lnTo>
                    <a:lnTo>
                      <a:pt x="3" y="22"/>
                    </a:lnTo>
                    <a:lnTo>
                      <a:pt x="2" y="29"/>
                    </a:lnTo>
                    <a:lnTo>
                      <a:pt x="0" y="37"/>
                    </a:lnTo>
                    <a:lnTo>
                      <a:pt x="0" y="41"/>
                    </a:lnTo>
                    <a:lnTo>
                      <a:pt x="2" y="49"/>
                    </a:lnTo>
                    <a:lnTo>
                      <a:pt x="3" y="56"/>
                    </a:lnTo>
                    <a:lnTo>
                      <a:pt x="7" y="62"/>
                    </a:lnTo>
                    <a:lnTo>
                      <a:pt x="15" y="70"/>
                    </a:lnTo>
                    <a:lnTo>
                      <a:pt x="21" y="74"/>
                    </a:lnTo>
                    <a:lnTo>
                      <a:pt x="28" y="75"/>
                    </a:lnTo>
                    <a:lnTo>
                      <a:pt x="36" y="77"/>
                    </a:lnTo>
                    <a:lnTo>
                      <a:pt x="40" y="77"/>
                    </a:lnTo>
                    <a:lnTo>
                      <a:pt x="48" y="75"/>
                    </a:lnTo>
                    <a:lnTo>
                      <a:pt x="55" y="74"/>
                    </a:lnTo>
                    <a:lnTo>
                      <a:pt x="61" y="70"/>
                    </a:lnTo>
                    <a:lnTo>
                      <a:pt x="69" y="62"/>
                    </a:lnTo>
                    <a:lnTo>
                      <a:pt x="73" y="56"/>
                    </a:lnTo>
                    <a:lnTo>
                      <a:pt x="75" y="49"/>
                    </a:lnTo>
                    <a:lnTo>
                      <a:pt x="76" y="41"/>
                    </a:lnTo>
                    <a:lnTo>
                      <a:pt x="76"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4" name="Freeform 94"/>
              <p:cNvSpPr>
                <a:spLocks/>
              </p:cNvSpPr>
              <p:nvPr/>
            </p:nvSpPr>
            <p:spPr bwMode="auto">
              <a:xfrm>
                <a:off x="9877425" y="2890838"/>
                <a:ext cx="60325" cy="61913"/>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1"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1" y="77"/>
                    </a:lnTo>
                    <a:lnTo>
                      <a:pt x="48" y="75"/>
                    </a:lnTo>
                    <a:lnTo>
                      <a:pt x="56" y="73"/>
                    </a:lnTo>
                    <a:lnTo>
                      <a:pt x="62"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5" name="Freeform 95"/>
              <p:cNvSpPr>
                <a:spLocks/>
              </p:cNvSpPr>
              <p:nvPr/>
            </p:nvSpPr>
            <p:spPr bwMode="auto">
              <a:xfrm>
                <a:off x="9544050" y="3340100"/>
                <a:ext cx="61913" cy="60325"/>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9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9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9"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9" y="75"/>
                    </a:lnTo>
                    <a:lnTo>
                      <a:pt x="56" y="73"/>
                    </a:lnTo>
                    <a:lnTo>
                      <a:pt x="62" y="69"/>
                    </a:lnTo>
                    <a:lnTo>
                      <a:pt x="70"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6" name="Freeform 96"/>
              <p:cNvSpPr>
                <a:spLocks/>
              </p:cNvSpPr>
              <p:nvPr/>
            </p:nvSpPr>
            <p:spPr bwMode="auto">
              <a:xfrm>
                <a:off x="9534525" y="3330575"/>
                <a:ext cx="60325" cy="61913"/>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70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0" y="0"/>
                    </a:lnTo>
                    <a:lnTo>
                      <a:pt x="37" y="0"/>
                    </a:lnTo>
                    <a:lnTo>
                      <a:pt x="29" y="2"/>
                    </a:lnTo>
                    <a:lnTo>
                      <a:pt x="21" y="4"/>
                    </a:lnTo>
                    <a:lnTo>
                      <a:pt x="15" y="8"/>
                    </a:lnTo>
                    <a:lnTo>
                      <a:pt x="8" y="16"/>
                    </a:lnTo>
                    <a:lnTo>
                      <a:pt x="4" y="22"/>
                    </a:lnTo>
                    <a:lnTo>
                      <a:pt x="2" y="29"/>
                    </a:lnTo>
                    <a:lnTo>
                      <a:pt x="0" y="37"/>
                    </a:lnTo>
                    <a:lnTo>
                      <a:pt x="0" y="41"/>
                    </a:lnTo>
                    <a:lnTo>
                      <a:pt x="2" y="48"/>
                    </a:lnTo>
                    <a:lnTo>
                      <a:pt x="4" y="56"/>
                    </a:lnTo>
                    <a:lnTo>
                      <a:pt x="8" y="62"/>
                    </a:lnTo>
                    <a:lnTo>
                      <a:pt x="15" y="70"/>
                    </a:lnTo>
                    <a:lnTo>
                      <a:pt x="21" y="73"/>
                    </a:lnTo>
                    <a:lnTo>
                      <a:pt x="29" y="75"/>
                    </a:lnTo>
                    <a:lnTo>
                      <a:pt x="37" y="77"/>
                    </a:lnTo>
                    <a:lnTo>
                      <a:pt x="40" y="77"/>
                    </a:lnTo>
                    <a:lnTo>
                      <a:pt x="48" y="75"/>
                    </a:lnTo>
                    <a:lnTo>
                      <a:pt x="56" y="73"/>
                    </a:lnTo>
                    <a:lnTo>
                      <a:pt x="62" y="70"/>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7" name="Freeform 97"/>
              <p:cNvSpPr>
                <a:spLocks/>
              </p:cNvSpPr>
              <p:nvPr/>
            </p:nvSpPr>
            <p:spPr bwMode="auto">
              <a:xfrm>
                <a:off x="9011862" y="3572669"/>
                <a:ext cx="38478" cy="40710"/>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675 h 10000"/>
                  <a:gd name="connsiteX16" fmla="*/ 0 w 10000"/>
                  <a:gd name="connsiteY16" fmla="*/ 5195 h 10000"/>
                  <a:gd name="connsiteX17" fmla="*/ 260 w 10000"/>
                  <a:gd name="connsiteY17" fmla="*/ 6234 h 10000"/>
                  <a:gd name="connsiteX18" fmla="*/ 519 w 10000"/>
                  <a:gd name="connsiteY18" fmla="*/ 7143 h 10000"/>
                  <a:gd name="connsiteX19" fmla="*/ 1039 w 10000"/>
                  <a:gd name="connsiteY19" fmla="*/ 7922 h 10000"/>
                  <a:gd name="connsiteX20" fmla="*/ 1948 w 10000"/>
                  <a:gd name="connsiteY20" fmla="*/ 8961 h 10000"/>
                  <a:gd name="connsiteX21" fmla="*/ 2727 w 10000"/>
                  <a:gd name="connsiteY21" fmla="*/ 9481 h 10000"/>
                  <a:gd name="connsiteX22" fmla="*/ 3766 w 10000"/>
                  <a:gd name="connsiteY22" fmla="*/ 9740 h 10000"/>
                  <a:gd name="connsiteX23" fmla="*/ 4805 w 10000"/>
                  <a:gd name="connsiteY23" fmla="*/ 10000 h 10000"/>
                  <a:gd name="connsiteX24" fmla="*/ 6234 w 10000"/>
                  <a:gd name="connsiteY24" fmla="*/ 9740 h 10000"/>
                  <a:gd name="connsiteX25" fmla="*/ 7273 w 10000"/>
                  <a:gd name="connsiteY25" fmla="*/ 9481 h 10000"/>
                  <a:gd name="connsiteX26" fmla="*/ 8052 w 10000"/>
                  <a:gd name="connsiteY26" fmla="*/ 8961 h 10000"/>
                  <a:gd name="connsiteX27" fmla="*/ 8961 w 10000"/>
                  <a:gd name="connsiteY27" fmla="*/ 7922 h 10000"/>
                  <a:gd name="connsiteX28" fmla="*/ 9481 w 10000"/>
                  <a:gd name="connsiteY28" fmla="*/ 7143 h 10000"/>
                  <a:gd name="connsiteX29" fmla="*/ 9740 w 10000"/>
                  <a:gd name="connsiteY29" fmla="*/ 6234 h 10000"/>
                  <a:gd name="connsiteX30" fmla="*/ 10000 w 10000"/>
                  <a:gd name="connsiteY30" fmla="*/ 5195 h 10000"/>
                  <a:gd name="connsiteX31" fmla="*/ 10000 w 10000"/>
                  <a:gd name="connsiteY31"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675 h 10000"/>
                  <a:gd name="connsiteX16" fmla="*/ 0 w 10000"/>
                  <a:gd name="connsiteY16" fmla="*/ 5195 h 10000"/>
                  <a:gd name="connsiteX17" fmla="*/ 260 w 10000"/>
                  <a:gd name="connsiteY17" fmla="*/ 6234 h 10000"/>
                  <a:gd name="connsiteX18" fmla="*/ 519 w 10000"/>
                  <a:gd name="connsiteY18" fmla="*/ 7143 h 10000"/>
                  <a:gd name="connsiteX19" fmla="*/ 1039 w 10000"/>
                  <a:gd name="connsiteY19" fmla="*/ 7922 h 10000"/>
                  <a:gd name="connsiteX20" fmla="*/ 1948 w 10000"/>
                  <a:gd name="connsiteY20" fmla="*/ 8961 h 10000"/>
                  <a:gd name="connsiteX21" fmla="*/ 2727 w 10000"/>
                  <a:gd name="connsiteY21" fmla="*/ 9481 h 10000"/>
                  <a:gd name="connsiteX22" fmla="*/ 3766 w 10000"/>
                  <a:gd name="connsiteY22" fmla="*/ 9740 h 10000"/>
                  <a:gd name="connsiteX23" fmla="*/ 4805 w 10000"/>
                  <a:gd name="connsiteY23" fmla="*/ 10000 h 10000"/>
                  <a:gd name="connsiteX24" fmla="*/ 6234 w 10000"/>
                  <a:gd name="connsiteY24" fmla="*/ 9740 h 10000"/>
                  <a:gd name="connsiteX25" fmla="*/ 7273 w 10000"/>
                  <a:gd name="connsiteY25" fmla="*/ 9481 h 10000"/>
                  <a:gd name="connsiteX26" fmla="*/ 8052 w 10000"/>
                  <a:gd name="connsiteY26" fmla="*/ 8961 h 10000"/>
                  <a:gd name="connsiteX27" fmla="*/ 8961 w 10000"/>
                  <a:gd name="connsiteY27" fmla="*/ 7922 h 10000"/>
                  <a:gd name="connsiteX28" fmla="*/ 9740 w 10000"/>
                  <a:gd name="connsiteY28" fmla="*/ 6234 h 10000"/>
                  <a:gd name="connsiteX29" fmla="*/ 10000 w 10000"/>
                  <a:gd name="connsiteY29" fmla="*/ 5195 h 10000"/>
                  <a:gd name="connsiteX30" fmla="*/ 10000 w 10000"/>
                  <a:gd name="connsiteY30"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675 h 10000"/>
                  <a:gd name="connsiteX16" fmla="*/ 0 w 10000"/>
                  <a:gd name="connsiteY16" fmla="*/ 5195 h 10000"/>
                  <a:gd name="connsiteX17" fmla="*/ 260 w 10000"/>
                  <a:gd name="connsiteY17" fmla="*/ 6234 h 10000"/>
                  <a:gd name="connsiteX18" fmla="*/ 519 w 10000"/>
                  <a:gd name="connsiteY18" fmla="*/ 7143 h 10000"/>
                  <a:gd name="connsiteX19" fmla="*/ 1039 w 10000"/>
                  <a:gd name="connsiteY19" fmla="*/ 7922 h 10000"/>
                  <a:gd name="connsiteX20" fmla="*/ 1948 w 10000"/>
                  <a:gd name="connsiteY20" fmla="*/ 8961 h 10000"/>
                  <a:gd name="connsiteX21" fmla="*/ 2727 w 10000"/>
                  <a:gd name="connsiteY21" fmla="*/ 9481 h 10000"/>
                  <a:gd name="connsiteX22" fmla="*/ 3766 w 10000"/>
                  <a:gd name="connsiteY22" fmla="*/ 9740 h 10000"/>
                  <a:gd name="connsiteX23" fmla="*/ 4805 w 10000"/>
                  <a:gd name="connsiteY23" fmla="*/ 10000 h 10000"/>
                  <a:gd name="connsiteX24" fmla="*/ 6234 w 10000"/>
                  <a:gd name="connsiteY24" fmla="*/ 9740 h 10000"/>
                  <a:gd name="connsiteX25" fmla="*/ 7273 w 10000"/>
                  <a:gd name="connsiteY25" fmla="*/ 9481 h 10000"/>
                  <a:gd name="connsiteX26" fmla="*/ 8961 w 10000"/>
                  <a:gd name="connsiteY26" fmla="*/ 7922 h 10000"/>
                  <a:gd name="connsiteX27" fmla="*/ 9740 w 10000"/>
                  <a:gd name="connsiteY27" fmla="*/ 6234 h 10000"/>
                  <a:gd name="connsiteX28" fmla="*/ 10000 w 10000"/>
                  <a:gd name="connsiteY28" fmla="*/ 5195 h 10000"/>
                  <a:gd name="connsiteX29" fmla="*/ 10000 w 10000"/>
                  <a:gd name="connsiteY29"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675 h 10000"/>
                  <a:gd name="connsiteX16" fmla="*/ 0 w 10000"/>
                  <a:gd name="connsiteY16" fmla="*/ 5195 h 10000"/>
                  <a:gd name="connsiteX17" fmla="*/ 260 w 10000"/>
                  <a:gd name="connsiteY17" fmla="*/ 6234 h 10000"/>
                  <a:gd name="connsiteX18" fmla="*/ 519 w 10000"/>
                  <a:gd name="connsiteY18" fmla="*/ 7143 h 10000"/>
                  <a:gd name="connsiteX19" fmla="*/ 1039 w 10000"/>
                  <a:gd name="connsiteY19" fmla="*/ 7922 h 10000"/>
                  <a:gd name="connsiteX20" fmla="*/ 1948 w 10000"/>
                  <a:gd name="connsiteY20" fmla="*/ 8961 h 10000"/>
                  <a:gd name="connsiteX21" fmla="*/ 2727 w 10000"/>
                  <a:gd name="connsiteY21" fmla="*/ 9481 h 10000"/>
                  <a:gd name="connsiteX22" fmla="*/ 3766 w 10000"/>
                  <a:gd name="connsiteY22" fmla="*/ 9740 h 10000"/>
                  <a:gd name="connsiteX23" fmla="*/ 4805 w 10000"/>
                  <a:gd name="connsiteY23" fmla="*/ 10000 h 10000"/>
                  <a:gd name="connsiteX24" fmla="*/ 6234 w 10000"/>
                  <a:gd name="connsiteY24" fmla="*/ 9740 h 10000"/>
                  <a:gd name="connsiteX25" fmla="*/ 8961 w 10000"/>
                  <a:gd name="connsiteY25" fmla="*/ 7922 h 10000"/>
                  <a:gd name="connsiteX26" fmla="*/ 9740 w 10000"/>
                  <a:gd name="connsiteY26" fmla="*/ 6234 h 10000"/>
                  <a:gd name="connsiteX27" fmla="*/ 10000 w 10000"/>
                  <a:gd name="connsiteY27" fmla="*/ 5195 h 10000"/>
                  <a:gd name="connsiteX28" fmla="*/ 10000 w 10000"/>
                  <a:gd name="connsiteY28"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675 h 10000"/>
                  <a:gd name="connsiteX16" fmla="*/ 0 w 10000"/>
                  <a:gd name="connsiteY16" fmla="*/ 5195 h 10000"/>
                  <a:gd name="connsiteX17" fmla="*/ 260 w 10000"/>
                  <a:gd name="connsiteY17" fmla="*/ 6234 h 10000"/>
                  <a:gd name="connsiteX18" fmla="*/ 519 w 10000"/>
                  <a:gd name="connsiteY18" fmla="*/ 7143 h 10000"/>
                  <a:gd name="connsiteX19" fmla="*/ 1039 w 10000"/>
                  <a:gd name="connsiteY19" fmla="*/ 7922 h 10000"/>
                  <a:gd name="connsiteX20" fmla="*/ 1948 w 10000"/>
                  <a:gd name="connsiteY20" fmla="*/ 8961 h 10000"/>
                  <a:gd name="connsiteX21" fmla="*/ 2727 w 10000"/>
                  <a:gd name="connsiteY21" fmla="*/ 9481 h 10000"/>
                  <a:gd name="connsiteX22" fmla="*/ 3766 w 10000"/>
                  <a:gd name="connsiteY22" fmla="*/ 9740 h 10000"/>
                  <a:gd name="connsiteX23" fmla="*/ 4805 w 10000"/>
                  <a:gd name="connsiteY23" fmla="*/ 10000 h 10000"/>
                  <a:gd name="connsiteX24" fmla="*/ 8961 w 10000"/>
                  <a:gd name="connsiteY24" fmla="*/ 7922 h 10000"/>
                  <a:gd name="connsiteX25" fmla="*/ 9740 w 10000"/>
                  <a:gd name="connsiteY25" fmla="*/ 6234 h 10000"/>
                  <a:gd name="connsiteX26" fmla="*/ 10000 w 10000"/>
                  <a:gd name="connsiteY26" fmla="*/ 5195 h 10000"/>
                  <a:gd name="connsiteX27" fmla="*/ 10000 w 10000"/>
                  <a:gd name="connsiteY27"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675 h 10000"/>
                  <a:gd name="connsiteX16" fmla="*/ 0 w 10000"/>
                  <a:gd name="connsiteY16" fmla="*/ 5195 h 10000"/>
                  <a:gd name="connsiteX17" fmla="*/ 260 w 10000"/>
                  <a:gd name="connsiteY17" fmla="*/ 6234 h 10000"/>
                  <a:gd name="connsiteX18" fmla="*/ 519 w 10000"/>
                  <a:gd name="connsiteY18" fmla="*/ 7143 h 10000"/>
                  <a:gd name="connsiteX19" fmla="*/ 1039 w 10000"/>
                  <a:gd name="connsiteY19" fmla="*/ 7922 h 10000"/>
                  <a:gd name="connsiteX20" fmla="*/ 1948 w 10000"/>
                  <a:gd name="connsiteY20" fmla="*/ 8961 h 10000"/>
                  <a:gd name="connsiteX21" fmla="*/ 2727 w 10000"/>
                  <a:gd name="connsiteY21" fmla="*/ 9481 h 10000"/>
                  <a:gd name="connsiteX22" fmla="*/ 3766 w 10000"/>
                  <a:gd name="connsiteY22" fmla="*/ 9740 h 10000"/>
                  <a:gd name="connsiteX23" fmla="*/ 4805 w 10000"/>
                  <a:gd name="connsiteY23" fmla="*/ 10000 h 10000"/>
                  <a:gd name="connsiteX24" fmla="*/ 9740 w 10000"/>
                  <a:gd name="connsiteY24" fmla="*/ 6234 h 10000"/>
                  <a:gd name="connsiteX25" fmla="*/ 10000 w 10000"/>
                  <a:gd name="connsiteY25" fmla="*/ 5195 h 10000"/>
                  <a:gd name="connsiteX26" fmla="*/ 10000 w 10000"/>
                  <a:gd name="connsiteY26"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675 h 10000"/>
                  <a:gd name="connsiteX16" fmla="*/ 0 w 10000"/>
                  <a:gd name="connsiteY16" fmla="*/ 5195 h 10000"/>
                  <a:gd name="connsiteX17" fmla="*/ 260 w 10000"/>
                  <a:gd name="connsiteY17" fmla="*/ 6234 h 10000"/>
                  <a:gd name="connsiteX18" fmla="*/ 519 w 10000"/>
                  <a:gd name="connsiteY18" fmla="*/ 7143 h 10000"/>
                  <a:gd name="connsiteX19" fmla="*/ 1039 w 10000"/>
                  <a:gd name="connsiteY19" fmla="*/ 7922 h 10000"/>
                  <a:gd name="connsiteX20" fmla="*/ 1948 w 10000"/>
                  <a:gd name="connsiteY20" fmla="*/ 8961 h 10000"/>
                  <a:gd name="connsiteX21" fmla="*/ 2727 w 10000"/>
                  <a:gd name="connsiteY21" fmla="*/ 9481 h 10000"/>
                  <a:gd name="connsiteX22" fmla="*/ 3766 w 10000"/>
                  <a:gd name="connsiteY22" fmla="*/ 9740 h 10000"/>
                  <a:gd name="connsiteX23" fmla="*/ 4805 w 10000"/>
                  <a:gd name="connsiteY23" fmla="*/ 10000 h 10000"/>
                  <a:gd name="connsiteX24" fmla="*/ 10000 w 10000"/>
                  <a:gd name="connsiteY24" fmla="*/ 5195 h 10000"/>
                  <a:gd name="connsiteX25" fmla="*/ 10000 w 10000"/>
                  <a:gd name="connsiteY25"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519 w 10000"/>
                  <a:gd name="connsiteY12" fmla="*/ 2727 h 10000"/>
                  <a:gd name="connsiteX13" fmla="*/ 260 w 10000"/>
                  <a:gd name="connsiteY13" fmla="*/ 3766 h 10000"/>
                  <a:gd name="connsiteX14" fmla="*/ 0 w 10000"/>
                  <a:gd name="connsiteY14" fmla="*/ 4675 h 10000"/>
                  <a:gd name="connsiteX15" fmla="*/ 0 w 10000"/>
                  <a:gd name="connsiteY15" fmla="*/ 5195 h 10000"/>
                  <a:gd name="connsiteX16" fmla="*/ 260 w 10000"/>
                  <a:gd name="connsiteY16" fmla="*/ 6234 h 10000"/>
                  <a:gd name="connsiteX17" fmla="*/ 519 w 10000"/>
                  <a:gd name="connsiteY17" fmla="*/ 7143 h 10000"/>
                  <a:gd name="connsiteX18" fmla="*/ 1039 w 10000"/>
                  <a:gd name="connsiteY18" fmla="*/ 7922 h 10000"/>
                  <a:gd name="connsiteX19" fmla="*/ 1948 w 10000"/>
                  <a:gd name="connsiteY19" fmla="*/ 8961 h 10000"/>
                  <a:gd name="connsiteX20" fmla="*/ 2727 w 10000"/>
                  <a:gd name="connsiteY20" fmla="*/ 9481 h 10000"/>
                  <a:gd name="connsiteX21" fmla="*/ 3766 w 10000"/>
                  <a:gd name="connsiteY21" fmla="*/ 9740 h 10000"/>
                  <a:gd name="connsiteX22" fmla="*/ 4805 w 10000"/>
                  <a:gd name="connsiteY22" fmla="*/ 10000 h 10000"/>
                  <a:gd name="connsiteX23" fmla="*/ 10000 w 10000"/>
                  <a:gd name="connsiteY23" fmla="*/ 5195 h 10000"/>
                  <a:gd name="connsiteX24" fmla="*/ 10000 w 10000"/>
                  <a:gd name="connsiteY24"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260 w 10000"/>
                  <a:gd name="connsiteY12" fmla="*/ 3766 h 10000"/>
                  <a:gd name="connsiteX13" fmla="*/ 0 w 10000"/>
                  <a:gd name="connsiteY13" fmla="*/ 4675 h 10000"/>
                  <a:gd name="connsiteX14" fmla="*/ 0 w 10000"/>
                  <a:gd name="connsiteY14" fmla="*/ 5195 h 10000"/>
                  <a:gd name="connsiteX15" fmla="*/ 260 w 10000"/>
                  <a:gd name="connsiteY15" fmla="*/ 6234 h 10000"/>
                  <a:gd name="connsiteX16" fmla="*/ 519 w 10000"/>
                  <a:gd name="connsiteY16" fmla="*/ 7143 h 10000"/>
                  <a:gd name="connsiteX17" fmla="*/ 1039 w 10000"/>
                  <a:gd name="connsiteY17" fmla="*/ 7922 h 10000"/>
                  <a:gd name="connsiteX18" fmla="*/ 1948 w 10000"/>
                  <a:gd name="connsiteY18" fmla="*/ 8961 h 10000"/>
                  <a:gd name="connsiteX19" fmla="*/ 2727 w 10000"/>
                  <a:gd name="connsiteY19" fmla="*/ 9481 h 10000"/>
                  <a:gd name="connsiteX20" fmla="*/ 3766 w 10000"/>
                  <a:gd name="connsiteY20" fmla="*/ 9740 h 10000"/>
                  <a:gd name="connsiteX21" fmla="*/ 4805 w 10000"/>
                  <a:gd name="connsiteY21" fmla="*/ 10000 h 10000"/>
                  <a:gd name="connsiteX22" fmla="*/ 10000 w 10000"/>
                  <a:gd name="connsiteY22" fmla="*/ 5195 h 10000"/>
                  <a:gd name="connsiteX23" fmla="*/ 10000 w 10000"/>
                  <a:gd name="connsiteY23"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0 w 10000"/>
                  <a:gd name="connsiteY12" fmla="*/ 4675 h 10000"/>
                  <a:gd name="connsiteX13" fmla="*/ 0 w 10000"/>
                  <a:gd name="connsiteY13" fmla="*/ 5195 h 10000"/>
                  <a:gd name="connsiteX14" fmla="*/ 260 w 10000"/>
                  <a:gd name="connsiteY14" fmla="*/ 6234 h 10000"/>
                  <a:gd name="connsiteX15" fmla="*/ 519 w 10000"/>
                  <a:gd name="connsiteY15" fmla="*/ 7143 h 10000"/>
                  <a:gd name="connsiteX16" fmla="*/ 1039 w 10000"/>
                  <a:gd name="connsiteY16" fmla="*/ 7922 h 10000"/>
                  <a:gd name="connsiteX17" fmla="*/ 1948 w 10000"/>
                  <a:gd name="connsiteY17" fmla="*/ 8961 h 10000"/>
                  <a:gd name="connsiteX18" fmla="*/ 2727 w 10000"/>
                  <a:gd name="connsiteY18" fmla="*/ 9481 h 10000"/>
                  <a:gd name="connsiteX19" fmla="*/ 3766 w 10000"/>
                  <a:gd name="connsiteY19" fmla="*/ 9740 h 10000"/>
                  <a:gd name="connsiteX20" fmla="*/ 4805 w 10000"/>
                  <a:gd name="connsiteY20" fmla="*/ 10000 h 10000"/>
                  <a:gd name="connsiteX21" fmla="*/ 10000 w 10000"/>
                  <a:gd name="connsiteY21" fmla="*/ 5195 h 10000"/>
                  <a:gd name="connsiteX22" fmla="*/ 10000 w 10000"/>
                  <a:gd name="connsiteY22" fmla="*/ 4675 h 10000"/>
                  <a:gd name="connsiteX0" fmla="*/ 10000 w 10000"/>
                  <a:gd name="connsiteY0" fmla="*/ 4675 h 10000"/>
                  <a:gd name="connsiteX1" fmla="*/ 9740 w 10000"/>
                  <a:gd name="connsiteY1" fmla="*/ 3766 h 10000"/>
                  <a:gd name="connsiteX2" fmla="*/ 9481 w 10000"/>
                  <a:gd name="connsiteY2" fmla="*/ 2727 h 10000"/>
                  <a:gd name="connsiteX3" fmla="*/ 8961 w 10000"/>
                  <a:gd name="connsiteY3" fmla="*/ 1948 h 10000"/>
                  <a:gd name="connsiteX4" fmla="*/ 8052 w 10000"/>
                  <a:gd name="connsiteY4" fmla="*/ 909 h 10000"/>
                  <a:gd name="connsiteX5" fmla="*/ 7273 w 10000"/>
                  <a:gd name="connsiteY5" fmla="*/ 519 h 10000"/>
                  <a:gd name="connsiteX6" fmla="*/ 6234 w 10000"/>
                  <a:gd name="connsiteY6" fmla="*/ 260 h 10000"/>
                  <a:gd name="connsiteX7" fmla="*/ 519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1948 w 10000"/>
                  <a:gd name="connsiteY11" fmla="*/ 909 h 10000"/>
                  <a:gd name="connsiteX12" fmla="*/ 0 w 10000"/>
                  <a:gd name="connsiteY12" fmla="*/ 4675 h 10000"/>
                  <a:gd name="connsiteX13" fmla="*/ 260 w 10000"/>
                  <a:gd name="connsiteY13" fmla="*/ 6234 h 10000"/>
                  <a:gd name="connsiteX14" fmla="*/ 519 w 10000"/>
                  <a:gd name="connsiteY14" fmla="*/ 7143 h 10000"/>
                  <a:gd name="connsiteX15" fmla="*/ 1039 w 10000"/>
                  <a:gd name="connsiteY15" fmla="*/ 7922 h 10000"/>
                  <a:gd name="connsiteX16" fmla="*/ 1948 w 10000"/>
                  <a:gd name="connsiteY16" fmla="*/ 8961 h 10000"/>
                  <a:gd name="connsiteX17" fmla="*/ 2727 w 10000"/>
                  <a:gd name="connsiteY17" fmla="*/ 9481 h 10000"/>
                  <a:gd name="connsiteX18" fmla="*/ 3766 w 10000"/>
                  <a:gd name="connsiteY18" fmla="*/ 9740 h 10000"/>
                  <a:gd name="connsiteX19" fmla="*/ 4805 w 10000"/>
                  <a:gd name="connsiteY19" fmla="*/ 10000 h 10000"/>
                  <a:gd name="connsiteX20" fmla="*/ 10000 w 10000"/>
                  <a:gd name="connsiteY20" fmla="*/ 5195 h 10000"/>
                  <a:gd name="connsiteX21" fmla="*/ 10000 w 10000"/>
                  <a:gd name="connsiteY21" fmla="*/ 4675 h 10000"/>
                  <a:gd name="connsiteX0" fmla="*/ 10056 w 10056"/>
                  <a:gd name="connsiteY0" fmla="*/ 4675 h 10000"/>
                  <a:gd name="connsiteX1" fmla="*/ 9796 w 10056"/>
                  <a:gd name="connsiteY1" fmla="*/ 3766 h 10000"/>
                  <a:gd name="connsiteX2" fmla="*/ 9537 w 10056"/>
                  <a:gd name="connsiteY2" fmla="*/ 2727 h 10000"/>
                  <a:gd name="connsiteX3" fmla="*/ 9017 w 10056"/>
                  <a:gd name="connsiteY3" fmla="*/ 1948 h 10000"/>
                  <a:gd name="connsiteX4" fmla="*/ 8108 w 10056"/>
                  <a:gd name="connsiteY4" fmla="*/ 909 h 10000"/>
                  <a:gd name="connsiteX5" fmla="*/ 7329 w 10056"/>
                  <a:gd name="connsiteY5" fmla="*/ 519 h 10000"/>
                  <a:gd name="connsiteX6" fmla="*/ 6290 w 10056"/>
                  <a:gd name="connsiteY6" fmla="*/ 260 h 10000"/>
                  <a:gd name="connsiteX7" fmla="*/ 5251 w 10056"/>
                  <a:gd name="connsiteY7" fmla="*/ 0 h 10000"/>
                  <a:gd name="connsiteX8" fmla="*/ 4861 w 10056"/>
                  <a:gd name="connsiteY8" fmla="*/ 0 h 10000"/>
                  <a:gd name="connsiteX9" fmla="*/ 3822 w 10056"/>
                  <a:gd name="connsiteY9" fmla="*/ 260 h 10000"/>
                  <a:gd name="connsiteX10" fmla="*/ 2783 w 10056"/>
                  <a:gd name="connsiteY10" fmla="*/ 519 h 10000"/>
                  <a:gd name="connsiteX11" fmla="*/ 2004 w 10056"/>
                  <a:gd name="connsiteY11" fmla="*/ 909 h 10000"/>
                  <a:gd name="connsiteX12" fmla="*/ 56 w 10056"/>
                  <a:gd name="connsiteY12" fmla="*/ 4675 h 10000"/>
                  <a:gd name="connsiteX13" fmla="*/ 575 w 10056"/>
                  <a:gd name="connsiteY13" fmla="*/ 7143 h 10000"/>
                  <a:gd name="connsiteX14" fmla="*/ 1095 w 10056"/>
                  <a:gd name="connsiteY14" fmla="*/ 7922 h 10000"/>
                  <a:gd name="connsiteX15" fmla="*/ 2004 w 10056"/>
                  <a:gd name="connsiteY15" fmla="*/ 8961 h 10000"/>
                  <a:gd name="connsiteX16" fmla="*/ 2783 w 10056"/>
                  <a:gd name="connsiteY16" fmla="*/ 9481 h 10000"/>
                  <a:gd name="connsiteX17" fmla="*/ 3822 w 10056"/>
                  <a:gd name="connsiteY17" fmla="*/ 9740 h 10000"/>
                  <a:gd name="connsiteX18" fmla="*/ 4861 w 10056"/>
                  <a:gd name="connsiteY18" fmla="*/ 10000 h 10000"/>
                  <a:gd name="connsiteX19" fmla="*/ 10056 w 10056"/>
                  <a:gd name="connsiteY19" fmla="*/ 5195 h 10000"/>
                  <a:gd name="connsiteX20" fmla="*/ 10056 w 10056"/>
                  <a:gd name="connsiteY20" fmla="*/ 4675 h 10000"/>
                  <a:gd name="connsiteX0" fmla="*/ 9481 w 9481"/>
                  <a:gd name="connsiteY0" fmla="*/ 4675 h 10000"/>
                  <a:gd name="connsiteX1" fmla="*/ 9221 w 9481"/>
                  <a:gd name="connsiteY1" fmla="*/ 3766 h 10000"/>
                  <a:gd name="connsiteX2" fmla="*/ 8962 w 9481"/>
                  <a:gd name="connsiteY2" fmla="*/ 2727 h 10000"/>
                  <a:gd name="connsiteX3" fmla="*/ 8442 w 9481"/>
                  <a:gd name="connsiteY3" fmla="*/ 1948 h 10000"/>
                  <a:gd name="connsiteX4" fmla="*/ 7533 w 9481"/>
                  <a:gd name="connsiteY4" fmla="*/ 909 h 10000"/>
                  <a:gd name="connsiteX5" fmla="*/ 6754 w 9481"/>
                  <a:gd name="connsiteY5" fmla="*/ 519 h 10000"/>
                  <a:gd name="connsiteX6" fmla="*/ 5715 w 9481"/>
                  <a:gd name="connsiteY6" fmla="*/ 260 h 10000"/>
                  <a:gd name="connsiteX7" fmla="*/ 4676 w 9481"/>
                  <a:gd name="connsiteY7" fmla="*/ 0 h 10000"/>
                  <a:gd name="connsiteX8" fmla="*/ 4286 w 9481"/>
                  <a:gd name="connsiteY8" fmla="*/ 0 h 10000"/>
                  <a:gd name="connsiteX9" fmla="*/ 3247 w 9481"/>
                  <a:gd name="connsiteY9" fmla="*/ 260 h 10000"/>
                  <a:gd name="connsiteX10" fmla="*/ 2208 w 9481"/>
                  <a:gd name="connsiteY10" fmla="*/ 519 h 10000"/>
                  <a:gd name="connsiteX11" fmla="*/ 1429 w 9481"/>
                  <a:gd name="connsiteY11" fmla="*/ 909 h 10000"/>
                  <a:gd name="connsiteX12" fmla="*/ 0 w 9481"/>
                  <a:gd name="connsiteY12" fmla="*/ 7143 h 10000"/>
                  <a:gd name="connsiteX13" fmla="*/ 520 w 9481"/>
                  <a:gd name="connsiteY13" fmla="*/ 7922 h 10000"/>
                  <a:gd name="connsiteX14" fmla="*/ 1429 w 9481"/>
                  <a:gd name="connsiteY14" fmla="*/ 8961 h 10000"/>
                  <a:gd name="connsiteX15" fmla="*/ 2208 w 9481"/>
                  <a:gd name="connsiteY15" fmla="*/ 9481 h 10000"/>
                  <a:gd name="connsiteX16" fmla="*/ 3247 w 9481"/>
                  <a:gd name="connsiteY16" fmla="*/ 9740 h 10000"/>
                  <a:gd name="connsiteX17" fmla="*/ 4286 w 9481"/>
                  <a:gd name="connsiteY17" fmla="*/ 10000 h 10000"/>
                  <a:gd name="connsiteX18" fmla="*/ 9481 w 9481"/>
                  <a:gd name="connsiteY18" fmla="*/ 5195 h 10000"/>
                  <a:gd name="connsiteX19" fmla="*/ 9481 w 9481"/>
                  <a:gd name="connsiteY19" fmla="*/ 4675 h 10000"/>
                  <a:gd name="connsiteX0" fmla="*/ 10000 w 10000"/>
                  <a:gd name="connsiteY0" fmla="*/ 4675 h 10000"/>
                  <a:gd name="connsiteX1" fmla="*/ 9726 w 10000"/>
                  <a:gd name="connsiteY1" fmla="*/ 3766 h 10000"/>
                  <a:gd name="connsiteX2" fmla="*/ 9453 w 10000"/>
                  <a:gd name="connsiteY2" fmla="*/ 2727 h 10000"/>
                  <a:gd name="connsiteX3" fmla="*/ 8904 w 10000"/>
                  <a:gd name="connsiteY3" fmla="*/ 1948 h 10000"/>
                  <a:gd name="connsiteX4" fmla="*/ 7945 w 10000"/>
                  <a:gd name="connsiteY4" fmla="*/ 909 h 10000"/>
                  <a:gd name="connsiteX5" fmla="*/ 7124 w 10000"/>
                  <a:gd name="connsiteY5" fmla="*/ 519 h 10000"/>
                  <a:gd name="connsiteX6" fmla="*/ 6028 w 10000"/>
                  <a:gd name="connsiteY6" fmla="*/ 260 h 10000"/>
                  <a:gd name="connsiteX7" fmla="*/ 4932 w 10000"/>
                  <a:gd name="connsiteY7" fmla="*/ 0 h 10000"/>
                  <a:gd name="connsiteX8" fmla="*/ 4521 w 10000"/>
                  <a:gd name="connsiteY8" fmla="*/ 0 h 10000"/>
                  <a:gd name="connsiteX9" fmla="*/ 3425 w 10000"/>
                  <a:gd name="connsiteY9" fmla="*/ 260 h 10000"/>
                  <a:gd name="connsiteX10" fmla="*/ 2329 w 10000"/>
                  <a:gd name="connsiteY10" fmla="*/ 519 h 10000"/>
                  <a:gd name="connsiteX11" fmla="*/ 1507 w 10000"/>
                  <a:gd name="connsiteY11" fmla="*/ 909 h 10000"/>
                  <a:gd name="connsiteX12" fmla="*/ 0 w 10000"/>
                  <a:gd name="connsiteY12" fmla="*/ 7143 h 10000"/>
                  <a:gd name="connsiteX13" fmla="*/ 548 w 10000"/>
                  <a:gd name="connsiteY13" fmla="*/ 7922 h 10000"/>
                  <a:gd name="connsiteX14" fmla="*/ 2329 w 10000"/>
                  <a:gd name="connsiteY14" fmla="*/ 9481 h 10000"/>
                  <a:gd name="connsiteX15" fmla="*/ 3425 w 10000"/>
                  <a:gd name="connsiteY15" fmla="*/ 9740 h 10000"/>
                  <a:gd name="connsiteX16" fmla="*/ 4521 w 10000"/>
                  <a:gd name="connsiteY16" fmla="*/ 10000 h 10000"/>
                  <a:gd name="connsiteX17" fmla="*/ 10000 w 10000"/>
                  <a:gd name="connsiteY17" fmla="*/ 5195 h 10000"/>
                  <a:gd name="connsiteX18" fmla="*/ 10000 w 10000"/>
                  <a:gd name="connsiteY18" fmla="*/ 4675 h 10000"/>
                  <a:gd name="connsiteX0" fmla="*/ 10000 w 10000"/>
                  <a:gd name="connsiteY0" fmla="*/ 4675 h 10000"/>
                  <a:gd name="connsiteX1" fmla="*/ 9726 w 10000"/>
                  <a:gd name="connsiteY1" fmla="*/ 3766 h 10000"/>
                  <a:gd name="connsiteX2" fmla="*/ 9453 w 10000"/>
                  <a:gd name="connsiteY2" fmla="*/ 2727 h 10000"/>
                  <a:gd name="connsiteX3" fmla="*/ 8904 w 10000"/>
                  <a:gd name="connsiteY3" fmla="*/ 1948 h 10000"/>
                  <a:gd name="connsiteX4" fmla="*/ 7945 w 10000"/>
                  <a:gd name="connsiteY4" fmla="*/ 909 h 10000"/>
                  <a:gd name="connsiteX5" fmla="*/ 7124 w 10000"/>
                  <a:gd name="connsiteY5" fmla="*/ 519 h 10000"/>
                  <a:gd name="connsiteX6" fmla="*/ 6028 w 10000"/>
                  <a:gd name="connsiteY6" fmla="*/ 260 h 10000"/>
                  <a:gd name="connsiteX7" fmla="*/ 4932 w 10000"/>
                  <a:gd name="connsiteY7" fmla="*/ 0 h 10000"/>
                  <a:gd name="connsiteX8" fmla="*/ 4521 w 10000"/>
                  <a:gd name="connsiteY8" fmla="*/ 0 h 10000"/>
                  <a:gd name="connsiteX9" fmla="*/ 3425 w 10000"/>
                  <a:gd name="connsiteY9" fmla="*/ 260 h 10000"/>
                  <a:gd name="connsiteX10" fmla="*/ 2329 w 10000"/>
                  <a:gd name="connsiteY10" fmla="*/ 519 h 10000"/>
                  <a:gd name="connsiteX11" fmla="*/ 1507 w 10000"/>
                  <a:gd name="connsiteY11" fmla="*/ 909 h 10000"/>
                  <a:gd name="connsiteX12" fmla="*/ 0 w 10000"/>
                  <a:gd name="connsiteY12" fmla="*/ 7143 h 10000"/>
                  <a:gd name="connsiteX13" fmla="*/ 548 w 10000"/>
                  <a:gd name="connsiteY13" fmla="*/ 7922 h 10000"/>
                  <a:gd name="connsiteX14" fmla="*/ 2329 w 10000"/>
                  <a:gd name="connsiteY14" fmla="*/ 9481 h 10000"/>
                  <a:gd name="connsiteX15" fmla="*/ 4521 w 10000"/>
                  <a:gd name="connsiteY15" fmla="*/ 10000 h 10000"/>
                  <a:gd name="connsiteX16" fmla="*/ 10000 w 10000"/>
                  <a:gd name="connsiteY16" fmla="*/ 5195 h 10000"/>
                  <a:gd name="connsiteX17" fmla="*/ 10000 w 10000"/>
                  <a:gd name="connsiteY17" fmla="*/ 4675 h 10000"/>
                  <a:gd name="connsiteX0" fmla="*/ 10000 w 10000"/>
                  <a:gd name="connsiteY0" fmla="*/ 4675 h 10000"/>
                  <a:gd name="connsiteX1" fmla="*/ 9726 w 10000"/>
                  <a:gd name="connsiteY1" fmla="*/ 3766 h 10000"/>
                  <a:gd name="connsiteX2" fmla="*/ 9453 w 10000"/>
                  <a:gd name="connsiteY2" fmla="*/ 2727 h 10000"/>
                  <a:gd name="connsiteX3" fmla="*/ 8904 w 10000"/>
                  <a:gd name="connsiteY3" fmla="*/ 1948 h 10000"/>
                  <a:gd name="connsiteX4" fmla="*/ 7945 w 10000"/>
                  <a:gd name="connsiteY4" fmla="*/ 909 h 10000"/>
                  <a:gd name="connsiteX5" fmla="*/ 7124 w 10000"/>
                  <a:gd name="connsiteY5" fmla="*/ 519 h 10000"/>
                  <a:gd name="connsiteX6" fmla="*/ 6028 w 10000"/>
                  <a:gd name="connsiteY6" fmla="*/ 260 h 10000"/>
                  <a:gd name="connsiteX7" fmla="*/ 4932 w 10000"/>
                  <a:gd name="connsiteY7" fmla="*/ 0 h 10000"/>
                  <a:gd name="connsiteX8" fmla="*/ 4521 w 10000"/>
                  <a:gd name="connsiteY8" fmla="*/ 0 h 10000"/>
                  <a:gd name="connsiteX9" fmla="*/ 3425 w 10000"/>
                  <a:gd name="connsiteY9" fmla="*/ 260 h 10000"/>
                  <a:gd name="connsiteX10" fmla="*/ 2329 w 10000"/>
                  <a:gd name="connsiteY10" fmla="*/ 519 h 10000"/>
                  <a:gd name="connsiteX11" fmla="*/ 1507 w 10000"/>
                  <a:gd name="connsiteY11" fmla="*/ 909 h 10000"/>
                  <a:gd name="connsiteX12" fmla="*/ 0 w 10000"/>
                  <a:gd name="connsiteY12" fmla="*/ 7143 h 10000"/>
                  <a:gd name="connsiteX13" fmla="*/ 2329 w 10000"/>
                  <a:gd name="connsiteY13" fmla="*/ 9481 h 10000"/>
                  <a:gd name="connsiteX14" fmla="*/ 4521 w 10000"/>
                  <a:gd name="connsiteY14" fmla="*/ 10000 h 10000"/>
                  <a:gd name="connsiteX15" fmla="*/ 10000 w 10000"/>
                  <a:gd name="connsiteY15" fmla="*/ 5195 h 10000"/>
                  <a:gd name="connsiteX16" fmla="*/ 10000 w 10000"/>
                  <a:gd name="connsiteY16" fmla="*/ 4675 h 10000"/>
                  <a:gd name="connsiteX0" fmla="*/ 10000 w 10000"/>
                  <a:gd name="connsiteY0" fmla="*/ 4675 h 10000"/>
                  <a:gd name="connsiteX1" fmla="*/ 9726 w 10000"/>
                  <a:gd name="connsiteY1" fmla="*/ 3766 h 10000"/>
                  <a:gd name="connsiteX2" fmla="*/ 9453 w 10000"/>
                  <a:gd name="connsiteY2" fmla="*/ 2727 h 10000"/>
                  <a:gd name="connsiteX3" fmla="*/ 8904 w 10000"/>
                  <a:gd name="connsiteY3" fmla="*/ 1948 h 10000"/>
                  <a:gd name="connsiteX4" fmla="*/ 7945 w 10000"/>
                  <a:gd name="connsiteY4" fmla="*/ 909 h 10000"/>
                  <a:gd name="connsiteX5" fmla="*/ 7124 w 10000"/>
                  <a:gd name="connsiteY5" fmla="*/ 519 h 10000"/>
                  <a:gd name="connsiteX6" fmla="*/ 6028 w 10000"/>
                  <a:gd name="connsiteY6" fmla="*/ 260 h 10000"/>
                  <a:gd name="connsiteX7" fmla="*/ 4932 w 10000"/>
                  <a:gd name="connsiteY7" fmla="*/ 0 h 10000"/>
                  <a:gd name="connsiteX8" fmla="*/ 4521 w 10000"/>
                  <a:gd name="connsiteY8" fmla="*/ 0 h 10000"/>
                  <a:gd name="connsiteX9" fmla="*/ 3425 w 10000"/>
                  <a:gd name="connsiteY9" fmla="*/ 260 h 10000"/>
                  <a:gd name="connsiteX10" fmla="*/ 2329 w 10000"/>
                  <a:gd name="connsiteY10" fmla="*/ 519 h 10000"/>
                  <a:gd name="connsiteX11" fmla="*/ 1507 w 10000"/>
                  <a:gd name="connsiteY11" fmla="*/ 909 h 10000"/>
                  <a:gd name="connsiteX12" fmla="*/ 0 w 10000"/>
                  <a:gd name="connsiteY12" fmla="*/ 7143 h 10000"/>
                  <a:gd name="connsiteX13" fmla="*/ 4521 w 10000"/>
                  <a:gd name="connsiteY13" fmla="*/ 10000 h 10000"/>
                  <a:gd name="connsiteX14" fmla="*/ 10000 w 10000"/>
                  <a:gd name="connsiteY14" fmla="*/ 5195 h 10000"/>
                  <a:gd name="connsiteX15" fmla="*/ 10000 w 10000"/>
                  <a:gd name="connsiteY15" fmla="*/ 4675 h 10000"/>
                  <a:gd name="connsiteX0" fmla="*/ 10000 w 10000"/>
                  <a:gd name="connsiteY0" fmla="*/ 4675 h 7143"/>
                  <a:gd name="connsiteX1" fmla="*/ 9726 w 10000"/>
                  <a:gd name="connsiteY1" fmla="*/ 3766 h 7143"/>
                  <a:gd name="connsiteX2" fmla="*/ 9453 w 10000"/>
                  <a:gd name="connsiteY2" fmla="*/ 2727 h 7143"/>
                  <a:gd name="connsiteX3" fmla="*/ 8904 w 10000"/>
                  <a:gd name="connsiteY3" fmla="*/ 1948 h 7143"/>
                  <a:gd name="connsiteX4" fmla="*/ 7945 w 10000"/>
                  <a:gd name="connsiteY4" fmla="*/ 909 h 7143"/>
                  <a:gd name="connsiteX5" fmla="*/ 7124 w 10000"/>
                  <a:gd name="connsiteY5" fmla="*/ 519 h 7143"/>
                  <a:gd name="connsiteX6" fmla="*/ 6028 w 10000"/>
                  <a:gd name="connsiteY6" fmla="*/ 260 h 7143"/>
                  <a:gd name="connsiteX7" fmla="*/ 4932 w 10000"/>
                  <a:gd name="connsiteY7" fmla="*/ 0 h 7143"/>
                  <a:gd name="connsiteX8" fmla="*/ 4521 w 10000"/>
                  <a:gd name="connsiteY8" fmla="*/ 0 h 7143"/>
                  <a:gd name="connsiteX9" fmla="*/ 3425 w 10000"/>
                  <a:gd name="connsiteY9" fmla="*/ 260 h 7143"/>
                  <a:gd name="connsiteX10" fmla="*/ 2329 w 10000"/>
                  <a:gd name="connsiteY10" fmla="*/ 519 h 7143"/>
                  <a:gd name="connsiteX11" fmla="*/ 1507 w 10000"/>
                  <a:gd name="connsiteY11" fmla="*/ 909 h 7143"/>
                  <a:gd name="connsiteX12" fmla="*/ 0 w 10000"/>
                  <a:gd name="connsiteY12" fmla="*/ 7143 h 7143"/>
                  <a:gd name="connsiteX13" fmla="*/ 10000 w 10000"/>
                  <a:gd name="connsiteY13" fmla="*/ 5195 h 7143"/>
                  <a:gd name="connsiteX14" fmla="*/ 10000 w 10000"/>
                  <a:gd name="connsiteY14" fmla="*/ 4675 h 7143"/>
                  <a:gd name="connsiteX0" fmla="*/ 10000 w 10000"/>
                  <a:gd name="connsiteY0" fmla="*/ 6545 h 10000"/>
                  <a:gd name="connsiteX1" fmla="*/ 9726 w 10000"/>
                  <a:gd name="connsiteY1" fmla="*/ 5272 h 10000"/>
                  <a:gd name="connsiteX2" fmla="*/ 9453 w 10000"/>
                  <a:gd name="connsiteY2" fmla="*/ 3818 h 10000"/>
                  <a:gd name="connsiteX3" fmla="*/ 8904 w 10000"/>
                  <a:gd name="connsiteY3" fmla="*/ 2727 h 10000"/>
                  <a:gd name="connsiteX4" fmla="*/ 7945 w 10000"/>
                  <a:gd name="connsiteY4" fmla="*/ 1273 h 10000"/>
                  <a:gd name="connsiteX5" fmla="*/ 7124 w 10000"/>
                  <a:gd name="connsiteY5" fmla="*/ 727 h 10000"/>
                  <a:gd name="connsiteX6" fmla="*/ 6028 w 10000"/>
                  <a:gd name="connsiteY6" fmla="*/ 364 h 10000"/>
                  <a:gd name="connsiteX7" fmla="*/ 4932 w 10000"/>
                  <a:gd name="connsiteY7" fmla="*/ 0 h 10000"/>
                  <a:gd name="connsiteX8" fmla="*/ 4521 w 10000"/>
                  <a:gd name="connsiteY8" fmla="*/ 0 h 10000"/>
                  <a:gd name="connsiteX9" fmla="*/ 3425 w 10000"/>
                  <a:gd name="connsiteY9" fmla="*/ 364 h 10000"/>
                  <a:gd name="connsiteX10" fmla="*/ 2329 w 10000"/>
                  <a:gd name="connsiteY10" fmla="*/ 727 h 10000"/>
                  <a:gd name="connsiteX11" fmla="*/ 0 w 10000"/>
                  <a:gd name="connsiteY11" fmla="*/ 10000 h 10000"/>
                  <a:gd name="connsiteX12" fmla="*/ 10000 w 10000"/>
                  <a:gd name="connsiteY12" fmla="*/ 7273 h 10000"/>
                  <a:gd name="connsiteX13" fmla="*/ 10000 w 10000"/>
                  <a:gd name="connsiteY13" fmla="*/ 6545 h 10000"/>
                  <a:gd name="connsiteX0" fmla="*/ 7779 w 7779"/>
                  <a:gd name="connsiteY0" fmla="*/ 6545 h 7273"/>
                  <a:gd name="connsiteX1" fmla="*/ 7505 w 7779"/>
                  <a:gd name="connsiteY1" fmla="*/ 5272 h 7273"/>
                  <a:gd name="connsiteX2" fmla="*/ 7232 w 7779"/>
                  <a:gd name="connsiteY2" fmla="*/ 3818 h 7273"/>
                  <a:gd name="connsiteX3" fmla="*/ 6683 w 7779"/>
                  <a:gd name="connsiteY3" fmla="*/ 2727 h 7273"/>
                  <a:gd name="connsiteX4" fmla="*/ 5724 w 7779"/>
                  <a:gd name="connsiteY4" fmla="*/ 1273 h 7273"/>
                  <a:gd name="connsiteX5" fmla="*/ 4903 w 7779"/>
                  <a:gd name="connsiteY5" fmla="*/ 727 h 7273"/>
                  <a:gd name="connsiteX6" fmla="*/ 3807 w 7779"/>
                  <a:gd name="connsiteY6" fmla="*/ 364 h 7273"/>
                  <a:gd name="connsiteX7" fmla="*/ 2711 w 7779"/>
                  <a:gd name="connsiteY7" fmla="*/ 0 h 7273"/>
                  <a:gd name="connsiteX8" fmla="*/ 2300 w 7779"/>
                  <a:gd name="connsiteY8" fmla="*/ 0 h 7273"/>
                  <a:gd name="connsiteX9" fmla="*/ 1204 w 7779"/>
                  <a:gd name="connsiteY9" fmla="*/ 364 h 7273"/>
                  <a:gd name="connsiteX10" fmla="*/ 108 w 7779"/>
                  <a:gd name="connsiteY10" fmla="*/ 727 h 7273"/>
                  <a:gd name="connsiteX11" fmla="*/ 0 w 7779"/>
                  <a:gd name="connsiteY11" fmla="*/ 7053 h 7273"/>
                  <a:gd name="connsiteX12" fmla="*/ 7779 w 7779"/>
                  <a:gd name="connsiteY12" fmla="*/ 7273 h 7273"/>
                  <a:gd name="connsiteX13" fmla="*/ 7779 w 7779"/>
                  <a:gd name="connsiteY13" fmla="*/ 6545 h 7273"/>
                  <a:gd name="connsiteX0" fmla="*/ 10000 w 10000"/>
                  <a:gd name="connsiteY0" fmla="*/ 8999 h 10000"/>
                  <a:gd name="connsiteX1" fmla="*/ 9648 w 10000"/>
                  <a:gd name="connsiteY1" fmla="*/ 7249 h 10000"/>
                  <a:gd name="connsiteX2" fmla="*/ 9297 w 10000"/>
                  <a:gd name="connsiteY2" fmla="*/ 5250 h 10000"/>
                  <a:gd name="connsiteX3" fmla="*/ 8591 w 10000"/>
                  <a:gd name="connsiteY3" fmla="*/ 3749 h 10000"/>
                  <a:gd name="connsiteX4" fmla="*/ 7358 w 10000"/>
                  <a:gd name="connsiteY4" fmla="*/ 1750 h 10000"/>
                  <a:gd name="connsiteX5" fmla="*/ 6303 w 10000"/>
                  <a:gd name="connsiteY5" fmla="*/ 1000 h 10000"/>
                  <a:gd name="connsiteX6" fmla="*/ 4894 w 10000"/>
                  <a:gd name="connsiteY6" fmla="*/ 500 h 10000"/>
                  <a:gd name="connsiteX7" fmla="*/ 3485 w 10000"/>
                  <a:gd name="connsiteY7" fmla="*/ 0 h 10000"/>
                  <a:gd name="connsiteX8" fmla="*/ 2957 w 10000"/>
                  <a:gd name="connsiteY8" fmla="*/ 0 h 10000"/>
                  <a:gd name="connsiteX9" fmla="*/ 1548 w 10000"/>
                  <a:gd name="connsiteY9" fmla="*/ 500 h 10000"/>
                  <a:gd name="connsiteX10" fmla="*/ 0 w 10000"/>
                  <a:gd name="connsiteY10" fmla="*/ 9698 h 10000"/>
                  <a:gd name="connsiteX11" fmla="*/ 10000 w 10000"/>
                  <a:gd name="connsiteY11" fmla="*/ 10000 h 10000"/>
                  <a:gd name="connsiteX12" fmla="*/ 10000 w 10000"/>
                  <a:gd name="connsiteY12" fmla="*/ 8999 h 10000"/>
                  <a:gd name="connsiteX0" fmla="*/ 10000 w 10000"/>
                  <a:gd name="connsiteY0" fmla="*/ 8999 h 10000"/>
                  <a:gd name="connsiteX1" fmla="*/ 9648 w 10000"/>
                  <a:gd name="connsiteY1" fmla="*/ 7249 h 10000"/>
                  <a:gd name="connsiteX2" fmla="*/ 9297 w 10000"/>
                  <a:gd name="connsiteY2" fmla="*/ 5250 h 10000"/>
                  <a:gd name="connsiteX3" fmla="*/ 8591 w 10000"/>
                  <a:gd name="connsiteY3" fmla="*/ 3749 h 10000"/>
                  <a:gd name="connsiteX4" fmla="*/ 7358 w 10000"/>
                  <a:gd name="connsiteY4" fmla="*/ 1750 h 10000"/>
                  <a:gd name="connsiteX5" fmla="*/ 6303 w 10000"/>
                  <a:gd name="connsiteY5" fmla="*/ 1000 h 10000"/>
                  <a:gd name="connsiteX6" fmla="*/ 4894 w 10000"/>
                  <a:gd name="connsiteY6" fmla="*/ 500 h 10000"/>
                  <a:gd name="connsiteX7" fmla="*/ 3485 w 10000"/>
                  <a:gd name="connsiteY7" fmla="*/ 0 h 10000"/>
                  <a:gd name="connsiteX8" fmla="*/ 2957 w 10000"/>
                  <a:gd name="connsiteY8" fmla="*/ 0 h 10000"/>
                  <a:gd name="connsiteX9" fmla="*/ 0 w 10000"/>
                  <a:gd name="connsiteY9" fmla="*/ 9698 h 10000"/>
                  <a:gd name="connsiteX10" fmla="*/ 10000 w 10000"/>
                  <a:gd name="connsiteY10" fmla="*/ 10000 h 10000"/>
                  <a:gd name="connsiteX11" fmla="*/ 10000 w 10000"/>
                  <a:gd name="connsiteY11" fmla="*/ 8999 h 10000"/>
                  <a:gd name="connsiteX0" fmla="*/ 8573 w 8573"/>
                  <a:gd name="connsiteY0" fmla="*/ 8999 h 10711"/>
                  <a:gd name="connsiteX1" fmla="*/ 8221 w 8573"/>
                  <a:gd name="connsiteY1" fmla="*/ 7249 h 10711"/>
                  <a:gd name="connsiteX2" fmla="*/ 7870 w 8573"/>
                  <a:gd name="connsiteY2" fmla="*/ 5250 h 10711"/>
                  <a:gd name="connsiteX3" fmla="*/ 7164 w 8573"/>
                  <a:gd name="connsiteY3" fmla="*/ 3749 h 10711"/>
                  <a:gd name="connsiteX4" fmla="*/ 5931 w 8573"/>
                  <a:gd name="connsiteY4" fmla="*/ 1750 h 10711"/>
                  <a:gd name="connsiteX5" fmla="*/ 4876 w 8573"/>
                  <a:gd name="connsiteY5" fmla="*/ 1000 h 10711"/>
                  <a:gd name="connsiteX6" fmla="*/ 3467 w 8573"/>
                  <a:gd name="connsiteY6" fmla="*/ 500 h 10711"/>
                  <a:gd name="connsiteX7" fmla="*/ 2058 w 8573"/>
                  <a:gd name="connsiteY7" fmla="*/ 0 h 10711"/>
                  <a:gd name="connsiteX8" fmla="*/ 1530 w 8573"/>
                  <a:gd name="connsiteY8" fmla="*/ 0 h 10711"/>
                  <a:gd name="connsiteX9" fmla="*/ 0 w 8573"/>
                  <a:gd name="connsiteY9" fmla="*/ 10711 h 10711"/>
                  <a:gd name="connsiteX10" fmla="*/ 8573 w 8573"/>
                  <a:gd name="connsiteY10" fmla="*/ 10000 h 10711"/>
                  <a:gd name="connsiteX11" fmla="*/ 8573 w 8573"/>
                  <a:gd name="connsiteY11" fmla="*/ 8999 h 10711"/>
                  <a:gd name="connsiteX0" fmla="*/ 10088 w 10088"/>
                  <a:gd name="connsiteY0" fmla="*/ 10530 h 12128"/>
                  <a:gd name="connsiteX1" fmla="*/ 9677 w 10088"/>
                  <a:gd name="connsiteY1" fmla="*/ 8896 h 12128"/>
                  <a:gd name="connsiteX2" fmla="*/ 9268 w 10088"/>
                  <a:gd name="connsiteY2" fmla="*/ 7030 h 12128"/>
                  <a:gd name="connsiteX3" fmla="*/ 8444 w 10088"/>
                  <a:gd name="connsiteY3" fmla="*/ 5628 h 12128"/>
                  <a:gd name="connsiteX4" fmla="*/ 7006 w 10088"/>
                  <a:gd name="connsiteY4" fmla="*/ 3762 h 12128"/>
                  <a:gd name="connsiteX5" fmla="*/ 5776 w 10088"/>
                  <a:gd name="connsiteY5" fmla="*/ 3062 h 12128"/>
                  <a:gd name="connsiteX6" fmla="*/ 4132 w 10088"/>
                  <a:gd name="connsiteY6" fmla="*/ 2595 h 12128"/>
                  <a:gd name="connsiteX7" fmla="*/ 2489 w 10088"/>
                  <a:gd name="connsiteY7" fmla="*/ 2128 h 12128"/>
                  <a:gd name="connsiteX8" fmla="*/ 0 w 10088"/>
                  <a:gd name="connsiteY8" fmla="*/ 0 h 12128"/>
                  <a:gd name="connsiteX9" fmla="*/ 88 w 10088"/>
                  <a:gd name="connsiteY9" fmla="*/ 12128 h 12128"/>
                  <a:gd name="connsiteX10" fmla="*/ 10088 w 10088"/>
                  <a:gd name="connsiteY10" fmla="*/ 11464 h 12128"/>
                  <a:gd name="connsiteX11" fmla="*/ 10088 w 10088"/>
                  <a:gd name="connsiteY11" fmla="*/ 10530 h 1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8" h="12128">
                    <a:moveTo>
                      <a:pt x="10088" y="10530"/>
                    </a:moveTo>
                    <a:cubicBezTo>
                      <a:pt x="9950" y="9985"/>
                      <a:pt x="9815" y="9440"/>
                      <a:pt x="9677" y="8896"/>
                    </a:cubicBezTo>
                    <a:cubicBezTo>
                      <a:pt x="9541" y="8274"/>
                      <a:pt x="9403" y="7650"/>
                      <a:pt x="9268" y="7030"/>
                    </a:cubicBezTo>
                    <a:lnTo>
                      <a:pt x="8444" y="5628"/>
                    </a:lnTo>
                    <a:lnTo>
                      <a:pt x="7006" y="3762"/>
                    </a:lnTo>
                    <a:lnTo>
                      <a:pt x="5776" y="3062"/>
                    </a:lnTo>
                    <a:lnTo>
                      <a:pt x="4132" y="2595"/>
                    </a:lnTo>
                    <a:lnTo>
                      <a:pt x="2489" y="2128"/>
                    </a:lnTo>
                    <a:lnTo>
                      <a:pt x="0" y="0"/>
                    </a:lnTo>
                    <a:cubicBezTo>
                      <a:pt x="29" y="4043"/>
                      <a:pt x="59" y="8085"/>
                      <a:pt x="88" y="12128"/>
                    </a:cubicBezTo>
                    <a:lnTo>
                      <a:pt x="10088" y="11464"/>
                    </a:lnTo>
                    <a:lnTo>
                      <a:pt x="10088" y="10530"/>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8" name="Freeform 99"/>
              <p:cNvSpPr>
                <a:spLocks/>
              </p:cNvSpPr>
              <p:nvPr/>
            </p:nvSpPr>
            <p:spPr bwMode="auto">
              <a:xfrm>
                <a:off x="9493250" y="3238500"/>
                <a:ext cx="60325" cy="60325"/>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0" y="77"/>
                    </a:lnTo>
                    <a:lnTo>
                      <a:pt x="48" y="75"/>
                    </a:lnTo>
                    <a:lnTo>
                      <a:pt x="56" y="73"/>
                    </a:lnTo>
                    <a:lnTo>
                      <a:pt x="62" y="69"/>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49" name="Freeform 100"/>
              <p:cNvSpPr>
                <a:spLocks/>
              </p:cNvSpPr>
              <p:nvPr/>
            </p:nvSpPr>
            <p:spPr bwMode="auto">
              <a:xfrm>
                <a:off x="9261475" y="3525838"/>
                <a:ext cx="60325" cy="61913"/>
              </a:xfrm>
              <a:custGeom>
                <a:avLst/>
                <a:gdLst>
                  <a:gd name="T0" fmla="*/ 77 w 77"/>
                  <a:gd name="T1" fmla="*/ 37 h 77"/>
                  <a:gd name="T2" fmla="*/ 75 w 77"/>
                  <a:gd name="T3" fmla="*/ 29 h 77"/>
                  <a:gd name="T4" fmla="*/ 73 w 77"/>
                  <a:gd name="T5" fmla="*/ 22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2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70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70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2"/>
                    </a:lnTo>
                    <a:lnTo>
                      <a:pt x="69" y="16"/>
                    </a:lnTo>
                    <a:lnTo>
                      <a:pt x="62" y="8"/>
                    </a:lnTo>
                    <a:lnTo>
                      <a:pt x="56" y="4"/>
                    </a:lnTo>
                    <a:lnTo>
                      <a:pt x="48" y="2"/>
                    </a:lnTo>
                    <a:lnTo>
                      <a:pt x="40" y="0"/>
                    </a:lnTo>
                    <a:lnTo>
                      <a:pt x="37" y="0"/>
                    </a:lnTo>
                    <a:lnTo>
                      <a:pt x="29" y="2"/>
                    </a:lnTo>
                    <a:lnTo>
                      <a:pt x="21" y="4"/>
                    </a:lnTo>
                    <a:lnTo>
                      <a:pt x="15" y="8"/>
                    </a:lnTo>
                    <a:lnTo>
                      <a:pt x="8" y="16"/>
                    </a:lnTo>
                    <a:lnTo>
                      <a:pt x="4" y="22"/>
                    </a:lnTo>
                    <a:lnTo>
                      <a:pt x="2" y="29"/>
                    </a:lnTo>
                    <a:lnTo>
                      <a:pt x="0" y="37"/>
                    </a:lnTo>
                    <a:lnTo>
                      <a:pt x="0" y="41"/>
                    </a:lnTo>
                    <a:lnTo>
                      <a:pt x="2" y="48"/>
                    </a:lnTo>
                    <a:lnTo>
                      <a:pt x="4" y="56"/>
                    </a:lnTo>
                    <a:lnTo>
                      <a:pt x="8" y="62"/>
                    </a:lnTo>
                    <a:lnTo>
                      <a:pt x="15" y="70"/>
                    </a:lnTo>
                    <a:lnTo>
                      <a:pt x="21" y="73"/>
                    </a:lnTo>
                    <a:lnTo>
                      <a:pt x="29" y="75"/>
                    </a:lnTo>
                    <a:lnTo>
                      <a:pt x="37" y="77"/>
                    </a:lnTo>
                    <a:lnTo>
                      <a:pt x="40" y="77"/>
                    </a:lnTo>
                    <a:lnTo>
                      <a:pt x="48" y="75"/>
                    </a:lnTo>
                    <a:lnTo>
                      <a:pt x="56" y="73"/>
                    </a:lnTo>
                    <a:lnTo>
                      <a:pt x="62" y="70"/>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0" name="Freeform 101"/>
              <p:cNvSpPr>
                <a:spLocks/>
              </p:cNvSpPr>
              <p:nvPr/>
            </p:nvSpPr>
            <p:spPr bwMode="auto">
              <a:xfrm>
                <a:off x="10383838" y="2486025"/>
                <a:ext cx="60325" cy="60325"/>
              </a:xfrm>
              <a:custGeom>
                <a:avLst/>
                <a:gdLst>
                  <a:gd name="T0" fmla="*/ 77 w 77"/>
                  <a:gd name="T1" fmla="*/ 36 h 77"/>
                  <a:gd name="T2" fmla="*/ 75 w 77"/>
                  <a:gd name="T3" fmla="*/ 28 h 77"/>
                  <a:gd name="T4" fmla="*/ 73 w 77"/>
                  <a:gd name="T5" fmla="*/ 21 h 77"/>
                  <a:gd name="T6" fmla="*/ 69 w 77"/>
                  <a:gd name="T7" fmla="*/ 15 h 77"/>
                  <a:gd name="T8" fmla="*/ 62 w 77"/>
                  <a:gd name="T9" fmla="*/ 7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8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8"/>
                    </a:lnTo>
                    <a:lnTo>
                      <a:pt x="73" y="21"/>
                    </a:lnTo>
                    <a:lnTo>
                      <a:pt x="69" y="15"/>
                    </a:lnTo>
                    <a:lnTo>
                      <a:pt x="62" y="7"/>
                    </a:lnTo>
                    <a:lnTo>
                      <a:pt x="56" y="4"/>
                    </a:lnTo>
                    <a:lnTo>
                      <a:pt x="48" y="2"/>
                    </a:lnTo>
                    <a:lnTo>
                      <a:pt x="41" y="0"/>
                    </a:lnTo>
                    <a:lnTo>
                      <a:pt x="37" y="0"/>
                    </a:lnTo>
                    <a:lnTo>
                      <a:pt x="29" y="2"/>
                    </a:lnTo>
                    <a:lnTo>
                      <a:pt x="21" y="4"/>
                    </a:lnTo>
                    <a:lnTo>
                      <a:pt x="16" y="7"/>
                    </a:lnTo>
                    <a:lnTo>
                      <a:pt x="8" y="15"/>
                    </a:lnTo>
                    <a:lnTo>
                      <a:pt x="4" y="21"/>
                    </a:lnTo>
                    <a:lnTo>
                      <a:pt x="2" y="28"/>
                    </a:lnTo>
                    <a:lnTo>
                      <a:pt x="0" y="36"/>
                    </a:lnTo>
                    <a:lnTo>
                      <a:pt x="0" y="40"/>
                    </a:lnTo>
                    <a:lnTo>
                      <a:pt x="2" y="48"/>
                    </a:lnTo>
                    <a:lnTo>
                      <a:pt x="4" y="55"/>
                    </a:lnTo>
                    <a:lnTo>
                      <a:pt x="8" y="61"/>
                    </a:lnTo>
                    <a:lnTo>
                      <a:pt x="16" y="69"/>
                    </a:lnTo>
                    <a:lnTo>
                      <a:pt x="21" y="73"/>
                    </a:lnTo>
                    <a:lnTo>
                      <a:pt x="29" y="75"/>
                    </a:lnTo>
                    <a:lnTo>
                      <a:pt x="37" y="77"/>
                    </a:lnTo>
                    <a:lnTo>
                      <a:pt x="41" y="77"/>
                    </a:lnTo>
                    <a:lnTo>
                      <a:pt x="48" y="75"/>
                    </a:lnTo>
                    <a:lnTo>
                      <a:pt x="56" y="73"/>
                    </a:lnTo>
                    <a:lnTo>
                      <a:pt x="62"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1" name="Freeform 102"/>
              <p:cNvSpPr>
                <a:spLocks/>
              </p:cNvSpPr>
              <p:nvPr/>
            </p:nvSpPr>
            <p:spPr bwMode="auto">
              <a:xfrm>
                <a:off x="10079038" y="2381250"/>
                <a:ext cx="61913" cy="60325"/>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7"/>
                    </a:lnTo>
                    <a:lnTo>
                      <a:pt x="0" y="40"/>
                    </a:lnTo>
                    <a:lnTo>
                      <a:pt x="2" y="48"/>
                    </a:lnTo>
                    <a:lnTo>
                      <a:pt x="4" y="56"/>
                    </a:lnTo>
                    <a:lnTo>
                      <a:pt x="8"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2" name="Freeform 103"/>
              <p:cNvSpPr>
                <a:spLocks/>
              </p:cNvSpPr>
              <p:nvPr/>
            </p:nvSpPr>
            <p:spPr bwMode="auto">
              <a:xfrm>
                <a:off x="10431463" y="2592388"/>
                <a:ext cx="61913" cy="61913"/>
              </a:xfrm>
              <a:custGeom>
                <a:avLst/>
                <a:gdLst>
                  <a:gd name="T0" fmla="*/ 77 w 77"/>
                  <a:gd name="T1" fmla="*/ 37 h 77"/>
                  <a:gd name="T2" fmla="*/ 75 w 77"/>
                  <a:gd name="T3" fmla="*/ 29 h 77"/>
                  <a:gd name="T4" fmla="*/ 73 w 77"/>
                  <a:gd name="T5" fmla="*/ 21 h 77"/>
                  <a:gd name="T6" fmla="*/ 69 w 77"/>
                  <a:gd name="T7" fmla="*/ 16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1" y="8"/>
                    </a:lnTo>
                    <a:lnTo>
                      <a:pt x="55" y="4"/>
                    </a:lnTo>
                    <a:lnTo>
                      <a:pt x="48" y="2"/>
                    </a:lnTo>
                    <a:lnTo>
                      <a:pt x="40" y="0"/>
                    </a:lnTo>
                    <a:lnTo>
                      <a:pt x="36" y="0"/>
                    </a:lnTo>
                    <a:lnTo>
                      <a:pt x="29" y="2"/>
                    </a:lnTo>
                    <a:lnTo>
                      <a:pt x="21" y="4"/>
                    </a:lnTo>
                    <a:lnTo>
                      <a:pt x="15" y="8"/>
                    </a:lnTo>
                    <a:lnTo>
                      <a:pt x="7" y="16"/>
                    </a:lnTo>
                    <a:lnTo>
                      <a:pt x="4" y="21"/>
                    </a:lnTo>
                    <a:lnTo>
                      <a:pt x="2" y="29"/>
                    </a:lnTo>
                    <a:lnTo>
                      <a:pt x="0" y="37"/>
                    </a:lnTo>
                    <a:lnTo>
                      <a:pt x="0" y="41"/>
                    </a:lnTo>
                    <a:lnTo>
                      <a:pt x="2" y="48"/>
                    </a:lnTo>
                    <a:lnTo>
                      <a:pt x="4" y="56"/>
                    </a:lnTo>
                    <a:lnTo>
                      <a:pt x="7" y="62"/>
                    </a:lnTo>
                    <a:lnTo>
                      <a:pt x="15" y="69"/>
                    </a:lnTo>
                    <a:lnTo>
                      <a:pt x="21" y="73"/>
                    </a:lnTo>
                    <a:lnTo>
                      <a:pt x="29" y="75"/>
                    </a:lnTo>
                    <a:lnTo>
                      <a:pt x="36" y="77"/>
                    </a:lnTo>
                    <a:lnTo>
                      <a:pt x="40" y="77"/>
                    </a:lnTo>
                    <a:lnTo>
                      <a:pt x="48" y="75"/>
                    </a:lnTo>
                    <a:lnTo>
                      <a:pt x="55" y="73"/>
                    </a:lnTo>
                    <a:lnTo>
                      <a:pt x="61" y="69"/>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3" name="Freeform 105"/>
              <p:cNvSpPr>
                <a:spLocks/>
              </p:cNvSpPr>
              <p:nvPr/>
            </p:nvSpPr>
            <p:spPr bwMode="auto">
              <a:xfrm>
                <a:off x="10172700" y="3065463"/>
                <a:ext cx="60325" cy="60325"/>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0" y="0"/>
                    </a:lnTo>
                    <a:lnTo>
                      <a:pt x="37" y="0"/>
                    </a:lnTo>
                    <a:lnTo>
                      <a:pt x="29" y="2"/>
                    </a:lnTo>
                    <a:lnTo>
                      <a:pt x="21" y="4"/>
                    </a:lnTo>
                    <a:lnTo>
                      <a:pt x="15" y="8"/>
                    </a:lnTo>
                    <a:lnTo>
                      <a:pt x="8" y="15"/>
                    </a:lnTo>
                    <a:lnTo>
                      <a:pt x="4" y="21"/>
                    </a:lnTo>
                    <a:lnTo>
                      <a:pt x="2" y="29"/>
                    </a:lnTo>
                    <a:lnTo>
                      <a:pt x="0" y="37"/>
                    </a:lnTo>
                    <a:lnTo>
                      <a:pt x="0" y="40"/>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4" name="Freeform 106"/>
              <p:cNvSpPr>
                <a:spLocks/>
              </p:cNvSpPr>
              <p:nvPr/>
            </p:nvSpPr>
            <p:spPr bwMode="auto">
              <a:xfrm>
                <a:off x="10309225" y="3067050"/>
                <a:ext cx="60325" cy="60325"/>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0" y="0"/>
                    </a:lnTo>
                    <a:lnTo>
                      <a:pt x="37"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5" name="Freeform 107"/>
              <p:cNvSpPr>
                <a:spLocks/>
              </p:cNvSpPr>
              <p:nvPr/>
            </p:nvSpPr>
            <p:spPr bwMode="auto">
              <a:xfrm>
                <a:off x="9859963" y="2801938"/>
                <a:ext cx="61913" cy="60325"/>
              </a:xfrm>
              <a:custGeom>
                <a:avLst/>
                <a:gdLst>
                  <a:gd name="T0" fmla="*/ 77 w 77"/>
                  <a:gd name="T1" fmla="*/ 36 h 76"/>
                  <a:gd name="T2" fmla="*/ 75 w 77"/>
                  <a:gd name="T3" fmla="*/ 28 h 76"/>
                  <a:gd name="T4" fmla="*/ 73 w 77"/>
                  <a:gd name="T5" fmla="*/ 21 h 76"/>
                  <a:gd name="T6" fmla="*/ 69 w 77"/>
                  <a:gd name="T7" fmla="*/ 15 h 76"/>
                  <a:gd name="T8" fmla="*/ 62 w 77"/>
                  <a:gd name="T9" fmla="*/ 7 h 76"/>
                  <a:gd name="T10" fmla="*/ 56 w 77"/>
                  <a:gd name="T11" fmla="*/ 3 h 76"/>
                  <a:gd name="T12" fmla="*/ 48 w 77"/>
                  <a:gd name="T13" fmla="*/ 1 h 76"/>
                  <a:gd name="T14" fmla="*/ 41 w 77"/>
                  <a:gd name="T15" fmla="*/ 0 h 76"/>
                  <a:gd name="T16" fmla="*/ 37 w 77"/>
                  <a:gd name="T17" fmla="*/ 0 h 76"/>
                  <a:gd name="T18" fmla="*/ 29 w 77"/>
                  <a:gd name="T19" fmla="*/ 1 h 76"/>
                  <a:gd name="T20" fmla="*/ 21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1 w 77"/>
                  <a:gd name="T43" fmla="*/ 73 h 76"/>
                  <a:gd name="T44" fmla="*/ 29 w 77"/>
                  <a:gd name="T45" fmla="*/ 74 h 76"/>
                  <a:gd name="T46" fmla="*/ 37 w 77"/>
                  <a:gd name="T47" fmla="*/ 76 h 76"/>
                  <a:gd name="T48" fmla="*/ 41 w 77"/>
                  <a:gd name="T49" fmla="*/ 76 h 76"/>
                  <a:gd name="T50" fmla="*/ 48 w 77"/>
                  <a:gd name="T51" fmla="*/ 74 h 76"/>
                  <a:gd name="T52" fmla="*/ 56 w 77"/>
                  <a:gd name="T53" fmla="*/ 73 h 76"/>
                  <a:gd name="T54" fmla="*/ 62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2" y="7"/>
                    </a:lnTo>
                    <a:lnTo>
                      <a:pt x="56" y="3"/>
                    </a:lnTo>
                    <a:lnTo>
                      <a:pt x="48" y="1"/>
                    </a:lnTo>
                    <a:lnTo>
                      <a:pt x="41" y="0"/>
                    </a:lnTo>
                    <a:lnTo>
                      <a:pt x="37" y="0"/>
                    </a:lnTo>
                    <a:lnTo>
                      <a:pt x="29" y="1"/>
                    </a:lnTo>
                    <a:lnTo>
                      <a:pt x="21" y="3"/>
                    </a:lnTo>
                    <a:lnTo>
                      <a:pt x="16" y="7"/>
                    </a:lnTo>
                    <a:lnTo>
                      <a:pt x="8" y="15"/>
                    </a:lnTo>
                    <a:lnTo>
                      <a:pt x="4" y="21"/>
                    </a:lnTo>
                    <a:lnTo>
                      <a:pt x="2" y="28"/>
                    </a:lnTo>
                    <a:lnTo>
                      <a:pt x="0" y="36"/>
                    </a:lnTo>
                    <a:lnTo>
                      <a:pt x="0" y="40"/>
                    </a:lnTo>
                    <a:lnTo>
                      <a:pt x="2" y="48"/>
                    </a:lnTo>
                    <a:lnTo>
                      <a:pt x="4" y="55"/>
                    </a:lnTo>
                    <a:lnTo>
                      <a:pt x="8" y="61"/>
                    </a:lnTo>
                    <a:lnTo>
                      <a:pt x="16" y="69"/>
                    </a:lnTo>
                    <a:lnTo>
                      <a:pt x="21" y="73"/>
                    </a:lnTo>
                    <a:lnTo>
                      <a:pt x="29" y="74"/>
                    </a:lnTo>
                    <a:lnTo>
                      <a:pt x="37" y="76"/>
                    </a:lnTo>
                    <a:lnTo>
                      <a:pt x="41" y="76"/>
                    </a:lnTo>
                    <a:lnTo>
                      <a:pt x="48" y="74"/>
                    </a:lnTo>
                    <a:lnTo>
                      <a:pt x="56" y="73"/>
                    </a:lnTo>
                    <a:lnTo>
                      <a:pt x="62"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6" name="Freeform 108"/>
              <p:cNvSpPr>
                <a:spLocks/>
              </p:cNvSpPr>
              <p:nvPr/>
            </p:nvSpPr>
            <p:spPr bwMode="auto">
              <a:xfrm>
                <a:off x="9932988" y="2768600"/>
                <a:ext cx="61913" cy="60325"/>
              </a:xfrm>
              <a:custGeom>
                <a:avLst/>
                <a:gdLst>
                  <a:gd name="T0" fmla="*/ 77 w 77"/>
                  <a:gd name="T1" fmla="*/ 37 h 77"/>
                  <a:gd name="T2" fmla="*/ 75 w 77"/>
                  <a:gd name="T3" fmla="*/ 29 h 77"/>
                  <a:gd name="T4" fmla="*/ 73 w 77"/>
                  <a:gd name="T5" fmla="*/ 21 h 77"/>
                  <a:gd name="T6" fmla="*/ 70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70" y="16"/>
                    </a:lnTo>
                    <a:lnTo>
                      <a:pt x="62" y="8"/>
                    </a:lnTo>
                    <a:lnTo>
                      <a:pt x="56" y="4"/>
                    </a:lnTo>
                    <a:lnTo>
                      <a:pt x="48" y="2"/>
                    </a:lnTo>
                    <a:lnTo>
                      <a:pt x="41" y="0"/>
                    </a:lnTo>
                    <a:lnTo>
                      <a:pt x="37" y="0"/>
                    </a:lnTo>
                    <a:lnTo>
                      <a:pt x="29" y="2"/>
                    </a:lnTo>
                    <a:lnTo>
                      <a:pt x="22" y="4"/>
                    </a:lnTo>
                    <a:lnTo>
                      <a:pt x="16" y="8"/>
                    </a:lnTo>
                    <a:lnTo>
                      <a:pt x="8" y="16"/>
                    </a:lnTo>
                    <a:lnTo>
                      <a:pt x="4" y="21"/>
                    </a:lnTo>
                    <a:lnTo>
                      <a:pt x="2" y="29"/>
                    </a:lnTo>
                    <a:lnTo>
                      <a:pt x="0" y="37"/>
                    </a:lnTo>
                    <a:lnTo>
                      <a:pt x="0" y="41"/>
                    </a:lnTo>
                    <a:lnTo>
                      <a:pt x="2" y="48"/>
                    </a:lnTo>
                    <a:lnTo>
                      <a:pt x="4" y="56"/>
                    </a:lnTo>
                    <a:lnTo>
                      <a:pt x="8" y="62"/>
                    </a:lnTo>
                    <a:lnTo>
                      <a:pt x="16" y="69"/>
                    </a:lnTo>
                    <a:lnTo>
                      <a:pt x="22" y="73"/>
                    </a:lnTo>
                    <a:lnTo>
                      <a:pt x="29" y="75"/>
                    </a:lnTo>
                    <a:lnTo>
                      <a:pt x="37" y="77"/>
                    </a:lnTo>
                    <a:lnTo>
                      <a:pt x="41" y="77"/>
                    </a:lnTo>
                    <a:lnTo>
                      <a:pt x="48" y="75"/>
                    </a:lnTo>
                    <a:lnTo>
                      <a:pt x="56" y="73"/>
                    </a:lnTo>
                    <a:lnTo>
                      <a:pt x="62" y="69"/>
                    </a:lnTo>
                    <a:lnTo>
                      <a:pt x="70"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7" name="Freeform 109"/>
              <p:cNvSpPr>
                <a:spLocks/>
              </p:cNvSpPr>
              <p:nvPr/>
            </p:nvSpPr>
            <p:spPr bwMode="auto">
              <a:xfrm>
                <a:off x="10248900" y="3011488"/>
                <a:ext cx="60325" cy="61913"/>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0" y="0"/>
                    </a:lnTo>
                    <a:lnTo>
                      <a:pt x="37" y="0"/>
                    </a:lnTo>
                    <a:lnTo>
                      <a:pt x="29" y="2"/>
                    </a:lnTo>
                    <a:lnTo>
                      <a:pt x="21" y="4"/>
                    </a:lnTo>
                    <a:lnTo>
                      <a:pt x="16" y="7"/>
                    </a:lnTo>
                    <a:lnTo>
                      <a:pt x="8" y="15"/>
                    </a:lnTo>
                    <a:lnTo>
                      <a:pt x="4" y="21"/>
                    </a:lnTo>
                    <a:lnTo>
                      <a:pt x="2" y="29"/>
                    </a:lnTo>
                    <a:lnTo>
                      <a:pt x="0" y="36"/>
                    </a:lnTo>
                    <a:lnTo>
                      <a:pt x="0" y="40"/>
                    </a:lnTo>
                    <a:lnTo>
                      <a:pt x="2" y="48"/>
                    </a:lnTo>
                    <a:lnTo>
                      <a:pt x="4" y="55"/>
                    </a:lnTo>
                    <a:lnTo>
                      <a:pt x="8" y="61"/>
                    </a:lnTo>
                    <a:lnTo>
                      <a:pt x="16" y="69"/>
                    </a:lnTo>
                    <a:lnTo>
                      <a:pt x="21" y="73"/>
                    </a:lnTo>
                    <a:lnTo>
                      <a:pt x="29" y="75"/>
                    </a:lnTo>
                    <a:lnTo>
                      <a:pt x="37" y="77"/>
                    </a:lnTo>
                    <a:lnTo>
                      <a:pt x="40" y="77"/>
                    </a:lnTo>
                    <a:lnTo>
                      <a:pt x="48" y="75"/>
                    </a:lnTo>
                    <a:lnTo>
                      <a:pt x="56" y="73"/>
                    </a:lnTo>
                    <a:lnTo>
                      <a:pt x="62"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8" name="Freeform 110"/>
              <p:cNvSpPr>
                <a:spLocks/>
              </p:cNvSpPr>
              <p:nvPr/>
            </p:nvSpPr>
            <p:spPr bwMode="auto">
              <a:xfrm>
                <a:off x="9980613" y="3106738"/>
                <a:ext cx="60325" cy="60325"/>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6"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59" name="Freeform 111"/>
              <p:cNvSpPr>
                <a:spLocks/>
              </p:cNvSpPr>
              <p:nvPr/>
            </p:nvSpPr>
            <p:spPr bwMode="auto">
              <a:xfrm>
                <a:off x="9359900" y="3571874"/>
                <a:ext cx="60325" cy="37606"/>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 name="connsiteX0" fmla="*/ 10000 w 10000"/>
                  <a:gd name="connsiteY0" fmla="*/ 4805 h 10000"/>
                  <a:gd name="connsiteX1" fmla="*/ 9740 w 10000"/>
                  <a:gd name="connsiteY1" fmla="*/ 3766 h 10000"/>
                  <a:gd name="connsiteX2" fmla="*/ 9481 w 10000"/>
                  <a:gd name="connsiteY2" fmla="*/ 2727 h 10000"/>
                  <a:gd name="connsiteX3" fmla="*/ 8961 w 10000"/>
                  <a:gd name="connsiteY3" fmla="*/ 1948 h 10000"/>
                  <a:gd name="connsiteX4" fmla="*/ 7922 w 10000"/>
                  <a:gd name="connsiteY4" fmla="*/ 1039 h 10000"/>
                  <a:gd name="connsiteX5" fmla="*/ 7273 w 10000"/>
                  <a:gd name="connsiteY5" fmla="*/ 519 h 10000"/>
                  <a:gd name="connsiteX6" fmla="*/ 6234 w 10000"/>
                  <a:gd name="connsiteY6" fmla="*/ 260 h 10000"/>
                  <a:gd name="connsiteX7" fmla="*/ 5195 w 10000"/>
                  <a:gd name="connsiteY7" fmla="*/ 0 h 10000"/>
                  <a:gd name="connsiteX8" fmla="*/ 4675 w 10000"/>
                  <a:gd name="connsiteY8" fmla="*/ 0 h 10000"/>
                  <a:gd name="connsiteX9" fmla="*/ 3766 w 10000"/>
                  <a:gd name="connsiteY9" fmla="*/ 260 h 10000"/>
                  <a:gd name="connsiteX10" fmla="*/ 2727 w 10000"/>
                  <a:gd name="connsiteY10" fmla="*/ 519 h 10000"/>
                  <a:gd name="connsiteX11" fmla="*/ 1948 w 10000"/>
                  <a:gd name="connsiteY11" fmla="*/ 103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805 h 10000"/>
                  <a:gd name="connsiteX16" fmla="*/ 0 w 10000"/>
                  <a:gd name="connsiteY16" fmla="*/ 5195 h 10000"/>
                  <a:gd name="connsiteX17" fmla="*/ 260 w 10000"/>
                  <a:gd name="connsiteY17" fmla="*/ 6234 h 10000"/>
                  <a:gd name="connsiteX18" fmla="*/ 519 w 10000"/>
                  <a:gd name="connsiteY18" fmla="*/ 7273 h 10000"/>
                  <a:gd name="connsiteX19" fmla="*/ 1039 w 10000"/>
                  <a:gd name="connsiteY19" fmla="*/ 8052 h 10000"/>
                  <a:gd name="connsiteX20" fmla="*/ 1948 w 10000"/>
                  <a:gd name="connsiteY20" fmla="*/ 8961 h 10000"/>
                  <a:gd name="connsiteX21" fmla="*/ 2727 w 10000"/>
                  <a:gd name="connsiteY21" fmla="*/ 9481 h 10000"/>
                  <a:gd name="connsiteX22" fmla="*/ 3766 w 10000"/>
                  <a:gd name="connsiteY22" fmla="*/ 9740 h 10000"/>
                  <a:gd name="connsiteX23" fmla="*/ 4675 w 10000"/>
                  <a:gd name="connsiteY23" fmla="*/ 10000 h 10000"/>
                  <a:gd name="connsiteX24" fmla="*/ 5195 w 10000"/>
                  <a:gd name="connsiteY24" fmla="*/ 10000 h 10000"/>
                  <a:gd name="connsiteX25" fmla="*/ 6234 w 10000"/>
                  <a:gd name="connsiteY25" fmla="*/ 9740 h 10000"/>
                  <a:gd name="connsiteX26" fmla="*/ 7922 w 10000"/>
                  <a:gd name="connsiteY26" fmla="*/ 8961 h 10000"/>
                  <a:gd name="connsiteX27" fmla="*/ 8961 w 10000"/>
                  <a:gd name="connsiteY27" fmla="*/ 8052 h 10000"/>
                  <a:gd name="connsiteX28" fmla="*/ 9481 w 10000"/>
                  <a:gd name="connsiteY28" fmla="*/ 7273 h 10000"/>
                  <a:gd name="connsiteX29" fmla="*/ 9740 w 10000"/>
                  <a:gd name="connsiteY29" fmla="*/ 6234 h 10000"/>
                  <a:gd name="connsiteX30" fmla="*/ 10000 w 10000"/>
                  <a:gd name="connsiteY30" fmla="*/ 5195 h 10000"/>
                  <a:gd name="connsiteX31" fmla="*/ 10000 w 10000"/>
                  <a:gd name="connsiteY31" fmla="*/ 4805 h 10000"/>
                  <a:gd name="connsiteX0" fmla="*/ 10000 w 10000"/>
                  <a:gd name="connsiteY0" fmla="*/ 4805 h 10000"/>
                  <a:gd name="connsiteX1" fmla="*/ 9740 w 10000"/>
                  <a:gd name="connsiteY1" fmla="*/ 3766 h 10000"/>
                  <a:gd name="connsiteX2" fmla="*/ 9481 w 10000"/>
                  <a:gd name="connsiteY2" fmla="*/ 2727 h 10000"/>
                  <a:gd name="connsiteX3" fmla="*/ 8961 w 10000"/>
                  <a:gd name="connsiteY3" fmla="*/ 1948 h 10000"/>
                  <a:gd name="connsiteX4" fmla="*/ 7922 w 10000"/>
                  <a:gd name="connsiteY4" fmla="*/ 1039 h 10000"/>
                  <a:gd name="connsiteX5" fmla="*/ 7273 w 10000"/>
                  <a:gd name="connsiteY5" fmla="*/ 519 h 10000"/>
                  <a:gd name="connsiteX6" fmla="*/ 6234 w 10000"/>
                  <a:gd name="connsiteY6" fmla="*/ 260 h 10000"/>
                  <a:gd name="connsiteX7" fmla="*/ 5195 w 10000"/>
                  <a:gd name="connsiteY7" fmla="*/ 0 h 10000"/>
                  <a:gd name="connsiteX8" fmla="*/ 4675 w 10000"/>
                  <a:gd name="connsiteY8" fmla="*/ 0 h 10000"/>
                  <a:gd name="connsiteX9" fmla="*/ 3766 w 10000"/>
                  <a:gd name="connsiteY9" fmla="*/ 260 h 10000"/>
                  <a:gd name="connsiteX10" fmla="*/ 2727 w 10000"/>
                  <a:gd name="connsiteY10" fmla="*/ 519 h 10000"/>
                  <a:gd name="connsiteX11" fmla="*/ 1948 w 10000"/>
                  <a:gd name="connsiteY11" fmla="*/ 103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805 h 10000"/>
                  <a:gd name="connsiteX16" fmla="*/ 0 w 10000"/>
                  <a:gd name="connsiteY16" fmla="*/ 5195 h 10000"/>
                  <a:gd name="connsiteX17" fmla="*/ 260 w 10000"/>
                  <a:gd name="connsiteY17" fmla="*/ 6234 h 10000"/>
                  <a:gd name="connsiteX18" fmla="*/ 519 w 10000"/>
                  <a:gd name="connsiteY18" fmla="*/ 7273 h 10000"/>
                  <a:gd name="connsiteX19" fmla="*/ 1039 w 10000"/>
                  <a:gd name="connsiteY19" fmla="*/ 8052 h 10000"/>
                  <a:gd name="connsiteX20" fmla="*/ 1948 w 10000"/>
                  <a:gd name="connsiteY20" fmla="*/ 8961 h 10000"/>
                  <a:gd name="connsiteX21" fmla="*/ 2727 w 10000"/>
                  <a:gd name="connsiteY21" fmla="*/ 9481 h 10000"/>
                  <a:gd name="connsiteX22" fmla="*/ 3766 w 10000"/>
                  <a:gd name="connsiteY22" fmla="*/ 9740 h 10000"/>
                  <a:gd name="connsiteX23" fmla="*/ 4675 w 10000"/>
                  <a:gd name="connsiteY23" fmla="*/ 10000 h 10000"/>
                  <a:gd name="connsiteX24" fmla="*/ 5195 w 10000"/>
                  <a:gd name="connsiteY24" fmla="*/ 10000 h 10000"/>
                  <a:gd name="connsiteX25" fmla="*/ 7922 w 10000"/>
                  <a:gd name="connsiteY25" fmla="*/ 8961 h 10000"/>
                  <a:gd name="connsiteX26" fmla="*/ 8961 w 10000"/>
                  <a:gd name="connsiteY26" fmla="*/ 8052 h 10000"/>
                  <a:gd name="connsiteX27" fmla="*/ 9481 w 10000"/>
                  <a:gd name="connsiteY27" fmla="*/ 7273 h 10000"/>
                  <a:gd name="connsiteX28" fmla="*/ 9740 w 10000"/>
                  <a:gd name="connsiteY28" fmla="*/ 6234 h 10000"/>
                  <a:gd name="connsiteX29" fmla="*/ 10000 w 10000"/>
                  <a:gd name="connsiteY29" fmla="*/ 5195 h 10000"/>
                  <a:gd name="connsiteX30" fmla="*/ 10000 w 10000"/>
                  <a:gd name="connsiteY30" fmla="*/ 4805 h 10000"/>
                  <a:gd name="connsiteX0" fmla="*/ 10000 w 10000"/>
                  <a:gd name="connsiteY0" fmla="*/ 4805 h 10000"/>
                  <a:gd name="connsiteX1" fmla="*/ 9740 w 10000"/>
                  <a:gd name="connsiteY1" fmla="*/ 3766 h 10000"/>
                  <a:gd name="connsiteX2" fmla="*/ 9481 w 10000"/>
                  <a:gd name="connsiteY2" fmla="*/ 2727 h 10000"/>
                  <a:gd name="connsiteX3" fmla="*/ 8961 w 10000"/>
                  <a:gd name="connsiteY3" fmla="*/ 1948 h 10000"/>
                  <a:gd name="connsiteX4" fmla="*/ 7922 w 10000"/>
                  <a:gd name="connsiteY4" fmla="*/ 1039 h 10000"/>
                  <a:gd name="connsiteX5" fmla="*/ 7273 w 10000"/>
                  <a:gd name="connsiteY5" fmla="*/ 519 h 10000"/>
                  <a:gd name="connsiteX6" fmla="*/ 6234 w 10000"/>
                  <a:gd name="connsiteY6" fmla="*/ 260 h 10000"/>
                  <a:gd name="connsiteX7" fmla="*/ 5195 w 10000"/>
                  <a:gd name="connsiteY7" fmla="*/ 0 h 10000"/>
                  <a:gd name="connsiteX8" fmla="*/ 4675 w 10000"/>
                  <a:gd name="connsiteY8" fmla="*/ 0 h 10000"/>
                  <a:gd name="connsiteX9" fmla="*/ 3766 w 10000"/>
                  <a:gd name="connsiteY9" fmla="*/ 260 h 10000"/>
                  <a:gd name="connsiteX10" fmla="*/ 2727 w 10000"/>
                  <a:gd name="connsiteY10" fmla="*/ 519 h 10000"/>
                  <a:gd name="connsiteX11" fmla="*/ 1948 w 10000"/>
                  <a:gd name="connsiteY11" fmla="*/ 103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805 h 10000"/>
                  <a:gd name="connsiteX16" fmla="*/ 0 w 10000"/>
                  <a:gd name="connsiteY16" fmla="*/ 5195 h 10000"/>
                  <a:gd name="connsiteX17" fmla="*/ 260 w 10000"/>
                  <a:gd name="connsiteY17" fmla="*/ 6234 h 10000"/>
                  <a:gd name="connsiteX18" fmla="*/ 519 w 10000"/>
                  <a:gd name="connsiteY18" fmla="*/ 7273 h 10000"/>
                  <a:gd name="connsiteX19" fmla="*/ 1039 w 10000"/>
                  <a:gd name="connsiteY19" fmla="*/ 8052 h 10000"/>
                  <a:gd name="connsiteX20" fmla="*/ 1948 w 10000"/>
                  <a:gd name="connsiteY20" fmla="*/ 8961 h 10000"/>
                  <a:gd name="connsiteX21" fmla="*/ 2727 w 10000"/>
                  <a:gd name="connsiteY21" fmla="*/ 9481 h 10000"/>
                  <a:gd name="connsiteX22" fmla="*/ 3766 w 10000"/>
                  <a:gd name="connsiteY22" fmla="*/ 9740 h 10000"/>
                  <a:gd name="connsiteX23" fmla="*/ 4675 w 10000"/>
                  <a:gd name="connsiteY23" fmla="*/ 10000 h 10000"/>
                  <a:gd name="connsiteX24" fmla="*/ 7922 w 10000"/>
                  <a:gd name="connsiteY24" fmla="*/ 8961 h 10000"/>
                  <a:gd name="connsiteX25" fmla="*/ 8961 w 10000"/>
                  <a:gd name="connsiteY25" fmla="*/ 8052 h 10000"/>
                  <a:gd name="connsiteX26" fmla="*/ 9481 w 10000"/>
                  <a:gd name="connsiteY26" fmla="*/ 7273 h 10000"/>
                  <a:gd name="connsiteX27" fmla="*/ 9740 w 10000"/>
                  <a:gd name="connsiteY27" fmla="*/ 6234 h 10000"/>
                  <a:gd name="connsiteX28" fmla="*/ 10000 w 10000"/>
                  <a:gd name="connsiteY28" fmla="*/ 5195 h 10000"/>
                  <a:gd name="connsiteX29" fmla="*/ 10000 w 10000"/>
                  <a:gd name="connsiteY29" fmla="*/ 4805 h 10000"/>
                  <a:gd name="connsiteX0" fmla="*/ 10000 w 10000"/>
                  <a:gd name="connsiteY0" fmla="*/ 4805 h 9740"/>
                  <a:gd name="connsiteX1" fmla="*/ 9740 w 10000"/>
                  <a:gd name="connsiteY1" fmla="*/ 3766 h 9740"/>
                  <a:gd name="connsiteX2" fmla="*/ 9481 w 10000"/>
                  <a:gd name="connsiteY2" fmla="*/ 2727 h 9740"/>
                  <a:gd name="connsiteX3" fmla="*/ 8961 w 10000"/>
                  <a:gd name="connsiteY3" fmla="*/ 1948 h 9740"/>
                  <a:gd name="connsiteX4" fmla="*/ 7922 w 10000"/>
                  <a:gd name="connsiteY4" fmla="*/ 1039 h 9740"/>
                  <a:gd name="connsiteX5" fmla="*/ 7273 w 10000"/>
                  <a:gd name="connsiteY5" fmla="*/ 519 h 9740"/>
                  <a:gd name="connsiteX6" fmla="*/ 6234 w 10000"/>
                  <a:gd name="connsiteY6" fmla="*/ 260 h 9740"/>
                  <a:gd name="connsiteX7" fmla="*/ 5195 w 10000"/>
                  <a:gd name="connsiteY7" fmla="*/ 0 h 9740"/>
                  <a:gd name="connsiteX8" fmla="*/ 4675 w 10000"/>
                  <a:gd name="connsiteY8" fmla="*/ 0 h 9740"/>
                  <a:gd name="connsiteX9" fmla="*/ 3766 w 10000"/>
                  <a:gd name="connsiteY9" fmla="*/ 260 h 9740"/>
                  <a:gd name="connsiteX10" fmla="*/ 2727 w 10000"/>
                  <a:gd name="connsiteY10" fmla="*/ 519 h 9740"/>
                  <a:gd name="connsiteX11" fmla="*/ 1948 w 10000"/>
                  <a:gd name="connsiteY11" fmla="*/ 1039 h 9740"/>
                  <a:gd name="connsiteX12" fmla="*/ 1039 w 10000"/>
                  <a:gd name="connsiteY12" fmla="*/ 1948 h 9740"/>
                  <a:gd name="connsiteX13" fmla="*/ 519 w 10000"/>
                  <a:gd name="connsiteY13" fmla="*/ 2727 h 9740"/>
                  <a:gd name="connsiteX14" fmla="*/ 260 w 10000"/>
                  <a:gd name="connsiteY14" fmla="*/ 3766 h 9740"/>
                  <a:gd name="connsiteX15" fmla="*/ 0 w 10000"/>
                  <a:gd name="connsiteY15" fmla="*/ 4805 h 9740"/>
                  <a:gd name="connsiteX16" fmla="*/ 0 w 10000"/>
                  <a:gd name="connsiteY16" fmla="*/ 5195 h 9740"/>
                  <a:gd name="connsiteX17" fmla="*/ 260 w 10000"/>
                  <a:gd name="connsiteY17" fmla="*/ 6234 h 9740"/>
                  <a:gd name="connsiteX18" fmla="*/ 519 w 10000"/>
                  <a:gd name="connsiteY18" fmla="*/ 7273 h 9740"/>
                  <a:gd name="connsiteX19" fmla="*/ 1039 w 10000"/>
                  <a:gd name="connsiteY19" fmla="*/ 8052 h 9740"/>
                  <a:gd name="connsiteX20" fmla="*/ 1948 w 10000"/>
                  <a:gd name="connsiteY20" fmla="*/ 8961 h 9740"/>
                  <a:gd name="connsiteX21" fmla="*/ 2727 w 10000"/>
                  <a:gd name="connsiteY21" fmla="*/ 9481 h 9740"/>
                  <a:gd name="connsiteX22" fmla="*/ 3766 w 10000"/>
                  <a:gd name="connsiteY22" fmla="*/ 9740 h 9740"/>
                  <a:gd name="connsiteX23" fmla="*/ 7922 w 10000"/>
                  <a:gd name="connsiteY23" fmla="*/ 8961 h 9740"/>
                  <a:gd name="connsiteX24" fmla="*/ 8961 w 10000"/>
                  <a:gd name="connsiteY24" fmla="*/ 8052 h 9740"/>
                  <a:gd name="connsiteX25" fmla="*/ 9481 w 10000"/>
                  <a:gd name="connsiteY25" fmla="*/ 7273 h 9740"/>
                  <a:gd name="connsiteX26" fmla="*/ 9740 w 10000"/>
                  <a:gd name="connsiteY26" fmla="*/ 6234 h 9740"/>
                  <a:gd name="connsiteX27" fmla="*/ 10000 w 10000"/>
                  <a:gd name="connsiteY27" fmla="*/ 5195 h 9740"/>
                  <a:gd name="connsiteX28" fmla="*/ 10000 w 10000"/>
                  <a:gd name="connsiteY28" fmla="*/ 4805 h 9740"/>
                  <a:gd name="connsiteX0" fmla="*/ 10000 w 10000"/>
                  <a:gd name="connsiteY0" fmla="*/ 4933 h 9734"/>
                  <a:gd name="connsiteX1" fmla="*/ 9740 w 10000"/>
                  <a:gd name="connsiteY1" fmla="*/ 3867 h 9734"/>
                  <a:gd name="connsiteX2" fmla="*/ 9481 w 10000"/>
                  <a:gd name="connsiteY2" fmla="*/ 2800 h 9734"/>
                  <a:gd name="connsiteX3" fmla="*/ 8961 w 10000"/>
                  <a:gd name="connsiteY3" fmla="*/ 2000 h 9734"/>
                  <a:gd name="connsiteX4" fmla="*/ 7922 w 10000"/>
                  <a:gd name="connsiteY4" fmla="*/ 1067 h 9734"/>
                  <a:gd name="connsiteX5" fmla="*/ 7273 w 10000"/>
                  <a:gd name="connsiteY5" fmla="*/ 533 h 9734"/>
                  <a:gd name="connsiteX6" fmla="*/ 6234 w 10000"/>
                  <a:gd name="connsiteY6" fmla="*/ 267 h 9734"/>
                  <a:gd name="connsiteX7" fmla="*/ 5195 w 10000"/>
                  <a:gd name="connsiteY7" fmla="*/ 0 h 9734"/>
                  <a:gd name="connsiteX8" fmla="*/ 4675 w 10000"/>
                  <a:gd name="connsiteY8" fmla="*/ 0 h 9734"/>
                  <a:gd name="connsiteX9" fmla="*/ 3766 w 10000"/>
                  <a:gd name="connsiteY9" fmla="*/ 267 h 9734"/>
                  <a:gd name="connsiteX10" fmla="*/ 2727 w 10000"/>
                  <a:gd name="connsiteY10" fmla="*/ 533 h 9734"/>
                  <a:gd name="connsiteX11" fmla="*/ 1948 w 10000"/>
                  <a:gd name="connsiteY11" fmla="*/ 1067 h 9734"/>
                  <a:gd name="connsiteX12" fmla="*/ 1039 w 10000"/>
                  <a:gd name="connsiteY12" fmla="*/ 2000 h 9734"/>
                  <a:gd name="connsiteX13" fmla="*/ 519 w 10000"/>
                  <a:gd name="connsiteY13" fmla="*/ 2800 h 9734"/>
                  <a:gd name="connsiteX14" fmla="*/ 260 w 10000"/>
                  <a:gd name="connsiteY14" fmla="*/ 3867 h 9734"/>
                  <a:gd name="connsiteX15" fmla="*/ 0 w 10000"/>
                  <a:gd name="connsiteY15" fmla="*/ 4933 h 9734"/>
                  <a:gd name="connsiteX16" fmla="*/ 0 w 10000"/>
                  <a:gd name="connsiteY16" fmla="*/ 5334 h 9734"/>
                  <a:gd name="connsiteX17" fmla="*/ 260 w 10000"/>
                  <a:gd name="connsiteY17" fmla="*/ 6400 h 9734"/>
                  <a:gd name="connsiteX18" fmla="*/ 519 w 10000"/>
                  <a:gd name="connsiteY18" fmla="*/ 7467 h 9734"/>
                  <a:gd name="connsiteX19" fmla="*/ 1039 w 10000"/>
                  <a:gd name="connsiteY19" fmla="*/ 8267 h 9734"/>
                  <a:gd name="connsiteX20" fmla="*/ 1948 w 10000"/>
                  <a:gd name="connsiteY20" fmla="*/ 9200 h 9734"/>
                  <a:gd name="connsiteX21" fmla="*/ 2727 w 10000"/>
                  <a:gd name="connsiteY21" fmla="*/ 9734 h 9734"/>
                  <a:gd name="connsiteX22" fmla="*/ 7922 w 10000"/>
                  <a:gd name="connsiteY22" fmla="*/ 9200 h 9734"/>
                  <a:gd name="connsiteX23" fmla="*/ 8961 w 10000"/>
                  <a:gd name="connsiteY23" fmla="*/ 8267 h 9734"/>
                  <a:gd name="connsiteX24" fmla="*/ 9481 w 10000"/>
                  <a:gd name="connsiteY24" fmla="*/ 7467 h 9734"/>
                  <a:gd name="connsiteX25" fmla="*/ 9740 w 10000"/>
                  <a:gd name="connsiteY25" fmla="*/ 6400 h 9734"/>
                  <a:gd name="connsiteX26" fmla="*/ 10000 w 10000"/>
                  <a:gd name="connsiteY26" fmla="*/ 5334 h 9734"/>
                  <a:gd name="connsiteX27" fmla="*/ 10000 w 10000"/>
                  <a:gd name="connsiteY27" fmla="*/ 4933 h 9734"/>
                  <a:gd name="connsiteX0" fmla="*/ 10000 w 10000"/>
                  <a:gd name="connsiteY0" fmla="*/ 5068 h 9451"/>
                  <a:gd name="connsiteX1" fmla="*/ 9740 w 10000"/>
                  <a:gd name="connsiteY1" fmla="*/ 3973 h 9451"/>
                  <a:gd name="connsiteX2" fmla="*/ 9481 w 10000"/>
                  <a:gd name="connsiteY2" fmla="*/ 2877 h 9451"/>
                  <a:gd name="connsiteX3" fmla="*/ 8961 w 10000"/>
                  <a:gd name="connsiteY3" fmla="*/ 2055 h 9451"/>
                  <a:gd name="connsiteX4" fmla="*/ 7922 w 10000"/>
                  <a:gd name="connsiteY4" fmla="*/ 1096 h 9451"/>
                  <a:gd name="connsiteX5" fmla="*/ 7273 w 10000"/>
                  <a:gd name="connsiteY5" fmla="*/ 548 h 9451"/>
                  <a:gd name="connsiteX6" fmla="*/ 6234 w 10000"/>
                  <a:gd name="connsiteY6" fmla="*/ 274 h 9451"/>
                  <a:gd name="connsiteX7" fmla="*/ 5195 w 10000"/>
                  <a:gd name="connsiteY7" fmla="*/ 0 h 9451"/>
                  <a:gd name="connsiteX8" fmla="*/ 4675 w 10000"/>
                  <a:gd name="connsiteY8" fmla="*/ 0 h 9451"/>
                  <a:gd name="connsiteX9" fmla="*/ 3766 w 10000"/>
                  <a:gd name="connsiteY9" fmla="*/ 274 h 9451"/>
                  <a:gd name="connsiteX10" fmla="*/ 2727 w 10000"/>
                  <a:gd name="connsiteY10" fmla="*/ 548 h 9451"/>
                  <a:gd name="connsiteX11" fmla="*/ 1948 w 10000"/>
                  <a:gd name="connsiteY11" fmla="*/ 1096 h 9451"/>
                  <a:gd name="connsiteX12" fmla="*/ 1039 w 10000"/>
                  <a:gd name="connsiteY12" fmla="*/ 2055 h 9451"/>
                  <a:gd name="connsiteX13" fmla="*/ 519 w 10000"/>
                  <a:gd name="connsiteY13" fmla="*/ 2877 h 9451"/>
                  <a:gd name="connsiteX14" fmla="*/ 260 w 10000"/>
                  <a:gd name="connsiteY14" fmla="*/ 3973 h 9451"/>
                  <a:gd name="connsiteX15" fmla="*/ 0 w 10000"/>
                  <a:gd name="connsiteY15" fmla="*/ 5068 h 9451"/>
                  <a:gd name="connsiteX16" fmla="*/ 0 w 10000"/>
                  <a:gd name="connsiteY16" fmla="*/ 5480 h 9451"/>
                  <a:gd name="connsiteX17" fmla="*/ 260 w 10000"/>
                  <a:gd name="connsiteY17" fmla="*/ 6575 h 9451"/>
                  <a:gd name="connsiteX18" fmla="*/ 519 w 10000"/>
                  <a:gd name="connsiteY18" fmla="*/ 7671 h 9451"/>
                  <a:gd name="connsiteX19" fmla="*/ 1039 w 10000"/>
                  <a:gd name="connsiteY19" fmla="*/ 8493 h 9451"/>
                  <a:gd name="connsiteX20" fmla="*/ 1948 w 10000"/>
                  <a:gd name="connsiteY20" fmla="*/ 9451 h 9451"/>
                  <a:gd name="connsiteX21" fmla="*/ 7922 w 10000"/>
                  <a:gd name="connsiteY21" fmla="*/ 9451 h 9451"/>
                  <a:gd name="connsiteX22" fmla="*/ 8961 w 10000"/>
                  <a:gd name="connsiteY22" fmla="*/ 8493 h 9451"/>
                  <a:gd name="connsiteX23" fmla="*/ 9481 w 10000"/>
                  <a:gd name="connsiteY23" fmla="*/ 7671 h 9451"/>
                  <a:gd name="connsiteX24" fmla="*/ 9740 w 10000"/>
                  <a:gd name="connsiteY24" fmla="*/ 6575 h 9451"/>
                  <a:gd name="connsiteX25" fmla="*/ 10000 w 10000"/>
                  <a:gd name="connsiteY25" fmla="*/ 5480 h 9451"/>
                  <a:gd name="connsiteX26" fmla="*/ 10000 w 10000"/>
                  <a:gd name="connsiteY26" fmla="*/ 5068 h 9451"/>
                  <a:gd name="connsiteX0" fmla="*/ 10000 w 10000"/>
                  <a:gd name="connsiteY0" fmla="*/ 5362 h 10000"/>
                  <a:gd name="connsiteX1" fmla="*/ 9740 w 10000"/>
                  <a:gd name="connsiteY1" fmla="*/ 4204 h 10000"/>
                  <a:gd name="connsiteX2" fmla="*/ 9481 w 10000"/>
                  <a:gd name="connsiteY2" fmla="*/ 3044 h 10000"/>
                  <a:gd name="connsiteX3" fmla="*/ 8961 w 10000"/>
                  <a:gd name="connsiteY3" fmla="*/ 2174 h 10000"/>
                  <a:gd name="connsiteX4" fmla="*/ 7922 w 10000"/>
                  <a:gd name="connsiteY4" fmla="*/ 1160 h 10000"/>
                  <a:gd name="connsiteX5" fmla="*/ 7273 w 10000"/>
                  <a:gd name="connsiteY5" fmla="*/ 580 h 10000"/>
                  <a:gd name="connsiteX6" fmla="*/ 6234 w 10000"/>
                  <a:gd name="connsiteY6" fmla="*/ 290 h 10000"/>
                  <a:gd name="connsiteX7" fmla="*/ 5195 w 10000"/>
                  <a:gd name="connsiteY7" fmla="*/ 0 h 10000"/>
                  <a:gd name="connsiteX8" fmla="*/ 4675 w 10000"/>
                  <a:gd name="connsiteY8" fmla="*/ 0 h 10000"/>
                  <a:gd name="connsiteX9" fmla="*/ 3766 w 10000"/>
                  <a:gd name="connsiteY9" fmla="*/ 290 h 10000"/>
                  <a:gd name="connsiteX10" fmla="*/ 2727 w 10000"/>
                  <a:gd name="connsiteY10" fmla="*/ 580 h 10000"/>
                  <a:gd name="connsiteX11" fmla="*/ 1948 w 10000"/>
                  <a:gd name="connsiteY11" fmla="*/ 1160 h 10000"/>
                  <a:gd name="connsiteX12" fmla="*/ 1039 w 10000"/>
                  <a:gd name="connsiteY12" fmla="*/ 2174 h 10000"/>
                  <a:gd name="connsiteX13" fmla="*/ 519 w 10000"/>
                  <a:gd name="connsiteY13" fmla="*/ 3044 h 10000"/>
                  <a:gd name="connsiteX14" fmla="*/ 260 w 10000"/>
                  <a:gd name="connsiteY14" fmla="*/ 4204 h 10000"/>
                  <a:gd name="connsiteX15" fmla="*/ 0 w 10000"/>
                  <a:gd name="connsiteY15" fmla="*/ 5362 h 10000"/>
                  <a:gd name="connsiteX16" fmla="*/ 0 w 10000"/>
                  <a:gd name="connsiteY16" fmla="*/ 5798 h 10000"/>
                  <a:gd name="connsiteX17" fmla="*/ 260 w 10000"/>
                  <a:gd name="connsiteY17" fmla="*/ 6957 h 10000"/>
                  <a:gd name="connsiteX18" fmla="*/ 519 w 10000"/>
                  <a:gd name="connsiteY18" fmla="*/ 8117 h 10000"/>
                  <a:gd name="connsiteX19" fmla="*/ 1039 w 10000"/>
                  <a:gd name="connsiteY19" fmla="*/ 8986 h 10000"/>
                  <a:gd name="connsiteX20" fmla="*/ 7922 w 10000"/>
                  <a:gd name="connsiteY20" fmla="*/ 10000 h 10000"/>
                  <a:gd name="connsiteX21" fmla="*/ 8961 w 10000"/>
                  <a:gd name="connsiteY21" fmla="*/ 8986 h 10000"/>
                  <a:gd name="connsiteX22" fmla="*/ 9481 w 10000"/>
                  <a:gd name="connsiteY22" fmla="*/ 8117 h 10000"/>
                  <a:gd name="connsiteX23" fmla="*/ 9740 w 10000"/>
                  <a:gd name="connsiteY23" fmla="*/ 6957 h 10000"/>
                  <a:gd name="connsiteX24" fmla="*/ 10000 w 10000"/>
                  <a:gd name="connsiteY24" fmla="*/ 5798 h 10000"/>
                  <a:gd name="connsiteX25" fmla="*/ 10000 w 10000"/>
                  <a:gd name="connsiteY25" fmla="*/ 5362 h 10000"/>
                  <a:gd name="connsiteX0" fmla="*/ 10000 w 10000"/>
                  <a:gd name="connsiteY0" fmla="*/ 5362 h 10000"/>
                  <a:gd name="connsiteX1" fmla="*/ 9740 w 10000"/>
                  <a:gd name="connsiteY1" fmla="*/ 4204 h 10000"/>
                  <a:gd name="connsiteX2" fmla="*/ 9481 w 10000"/>
                  <a:gd name="connsiteY2" fmla="*/ 3044 h 10000"/>
                  <a:gd name="connsiteX3" fmla="*/ 8961 w 10000"/>
                  <a:gd name="connsiteY3" fmla="*/ 2174 h 10000"/>
                  <a:gd name="connsiteX4" fmla="*/ 7922 w 10000"/>
                  <a:gd name="connsiteY4" fmla="*/ 1160 h 10000"/>
                  <a:gd name="connsiteX5" fmla="*/ 7273 w 10000"/>
                  <a:gd name="connsiteY5" fmla="*/ 580 h 10000"/>
                  <a:gd name="connsiteX6" fmla="*/ 6234 w 10000"/>
                  <a:gd name="connsiteY6" fmla="*/ 290 h 10000"/>
                  <a:gd name="connsiteX7" fmla="*/ 5195 w 10000"/>
                  <a:gd name="connsiteY7" fmla="*/ 0 h 10000"/>
                  <a:gd name="connsiteX8" fmla="*/ 4675 w 10000"/>
                  <a:gd name="connsiteY8" fmla="*/ 0 h 10000"/>
                  <a:gd name="connsiteX9" fmla="*/ 3766 w 10000"/>
                  <a:gd name="connsiteY9" fmla="*/ 290 h 10000"/>
                  <a:gd name="connsiteX10" fmla="*/ 2727 w 10000"/>
                  <a:gd name="connsiteY10" fmla="*/ 580 h 10000"/>
                  <a:gd name="connsiteX11" fmla="*/ 1948 w 10000"/>
                  <a:gd name="connsiteY11" fmla="*/ 1160 h 10000"/>
                  <a:gd name="connsiteX12" fmla="*/ 1039 w 10000"/>
                  <a:gd name="connsiteY12" fmla="*/ 2174 h 10000"/>
                  <a:gd name="connsiteX13" fmla="*/ 519 w 10000"/>
                  <a:gd name="connsiteY13" fmla="*/ 3044 h 10000"/>
                  <a:gd name="connsiteX14" fmla="*/ 260 w 10000"/>
                  <a:gd name="connsiteY14" fmla="*/ 4204 h 10000"/>
                  <a:gd name="connsiteX15" fmla="*/ 0 w 10000"/>
                  <a:gd name="connsiteY15" fmla="*/ 5362 h 10000"/>
                  <a:gd name="connsiteX16" fmla="*/ 0 w 10000"/>
                  <a:gd name="connsiteY16" fmla="*/ 5798 h 10000"/>
                  <a:gd name="connsiteX17" fmla="*/ 260 w 10000"/>
                  <a:gd name="connsiteY17" fmla="*/ 6957 h 10000"/>
                  <a:gd name="connsiteX18" fmla="*/ 519 w 10000"/>
                  <a:gd name="connsiteY18" fmla="*/ 8117 h 10000"/>
                  <a:gd name="connsiteX19" fmla="*/ 7922 w 10000"/>
                  <a:gd name="connsiteY19" fmla="*/ 10000 h 10000"/>
                  <a:gd name="connsiteX20" fmla="*/ 8961 w 10000"/>
                  <a:gd name="connsiteY20" fmla="*/ 8986 h 10000"/>
                  <a:gd name="connsiteX21" fmla="*/ 9481 w 10000"/>
                  <a:gd name="connsiteY21" fmla="*/ 8117 h 10000"/>
                  <a:gd name="connsiteX22" fmla="*/ 9740 w 10000"/>
                  <a:gd name="connsiteY22" fmla="*/ 6957 h 10000"/>
                  <a:gd name="connsiteX23" fmla="*/ 10000 w 10000"/>
                  <a:gd name="connsiteY23" fmla="*/ 5798 h 10000"/>
                  <a:gd name="connsiteX24" fmla="*/ 10000 w 10000"/>
                  <a:gd name="connsiteY24" fmla="*/ 5362 h 10000"/>
                  <a:gd name="connsiteX0" fmla="*/ 10000 w 10000"/>
                  <a:gd name="connsiteY0" fmla="*/ 5362 h 8986"/>
                  <a:gd name="connsiteX1" fmla="*/ 9740 w 10000"/>
                  <a:gd name="connsiteY1" fmla="*/ 4204 h 8986"/>
                  <a:gd name="connsiteX2" fmla="*/ 9481 w 10000"/>
                  <a:gd name="connsiteY2" fmla="*/ 3044 h 8986"/>
                  <a:gd name="connsiteX3" fmla="*/ 8961 w 10000"/>
                  <a:gd name="connsiteY3" fmla="*/ 2174 h 8986"/>
                  <a:gd name="connsiteX4" fmla="*/ 7922 w 10000"/>
                  <a:gd name="connsiteY4" fmla="*/ 1160 h 8986"/>
                  <a:gd name="connsiteX5" fmla="*/ 7273 w 10000"/>
                  <a:gd name="connsiteY5" fmla="*/ 580 h 8986"/>
                  <a:gd name="connsiteX6" fmla="*/ 6234 w 10000"/>
                  <a:gd name="connsiteY6" fmla="*/ 290 h 8986"/>
                  <a:gd name="connsiteX7" fmla="*/ 5195 w 10000"/>
                  <a:gd name="connsiteY7" fmla="*/ 0 h 8986"/>
                  <a:gd name="connsiteX8" fmla="*/ 4675 w 10000"/>
                  <a:gd name="connsiteY8" fmla="*/ 0 h 8986"/>
                  <a:gd name="connsiteX9" fmla="*/ 3766 w 10000"/>
                  <a:gd name="connsiteY9" fmla="*/ 290 h 8986"/>
                  <a:gd name="connsiteX10" fmla="*/ 2727 w 10000"/>
                  <a:gd name="connsiteY10" fmla="*/ 580 h 8986"/>
                  <a:gd name="connsiteX11" fmla="*/ 1948 w 10000"/>
                  <a:gd name="connsiteY11" fmla="*/ 1160 h 8986"/>
                  <a:gd name="connsiteX12" fmla="*/ 1039 w 10000"/>
                  <a:gd name="connsiteY12" fmla="*/ 2174 h 8986"/>
                  <a:gd name="connsiteX13" fmla="*/ 519 w 10000"/>
                  <a:gd name="connsiteY13" fmla="*/ 3044 h 8986"/>
                  <a:gd name="connsiteX14" fmla="*/ 260 w 10000"/>
                  <a:gd name="connsiteY14" fmla="*/ 4204 h 8986"/>
                  <a:gd name="connsiteX15" fmla="*/ 0 w 10000"/>
                  <a:gd name="connsiteY15" fmla="*/ 5362 h 8986"/>
                  <a:gd name="connsiteX16" fmla="*/ 0 w 10000"/>
                  <a:gd name="connsiteY16" fmla="*/ 5798 h 8986"/>
                  <a:gd name="connsiteX17" fmla="*/ 260 w 10000"/>
                  <a:gd name="connsiteY17" fmla="*/ 6957 h 8986"/>
                  <a:gd name="connsiteX18" fmla="*/ 519 w 10000"/>
                  <a:gd name="connsiteY18" fmla="*/ 8117 h 8986"/>
                  <a:gd name="connsiteX19" fmla="*/ 8961 w 10000"/>
                  <a:gd name="connsiteY19" fmla="*/ 8986 h 8986"/>
                  <a:gd name="connsiteX20" fmla="*/ 9481 w 10000"/>
                  <a:gd name="connsiteY20" fmla="*/ 8117 h 8986"/>
                  <a:gd name="connsiteX21" fmla="*/ 9740 w 10000"/>
                  <a:gd name="connsiteY21" fmla="*/ 6957 h 8986"/>
                  <a:gd name="connsiteX22" fmla="*/ 10000 w 10000"/>
                  <a:gd name="connsiteY22" fmla="*/ 5798 h 8986"/>
                  <a:gd name="connsiteX23" fmla="*/ 10000 w 10000"/>
                  <a:gd name="connsiteY23" fmla="*/ 5362 h 8986"/>
                  <a:gd name="connsiteX0" fmla="*/ 10000 w 10000"/>
                  <a:gd name="connsiteY0" fmla="*/ 5967 h 10000"/>
                  <a:gd name="connsiteX1" fmla="*/ 9740 w 10000"/>
                  <a:gd name="connsiteY1" fmla="*/ 4678 h 10000"/>
                  <a:gd name="connsiteX2" fmla="*/ 9481 w 10000"/>
                  <a:gd name="connsiteY2" fmla="*/ 3387 h 10000"/>
                  <a:gd name="connsiteX3" fmla="*/ 8961 w 10000"/>
                  <a:gd name="connsiteY3" fmla="*/ 2419 h 10000"/>
                  <a:gd name="connsiteX4" fmla="*/ 7922 w 10000"/>
                  <a:gd name="connsiteY4" fmla="*/ 1291 h 10000"/>
                  <a:gd name="connsiteX5" fmla="*/ 7273 w 10000"/>
                  <a:gd name="connsiteY5" fmla="*/ 645 h 10000"/>
                  <a:gd name="connsiteX6" fmla="*/ 6234 w 10000"/>
                  <a:gd name="connsiteY6" fmla="*/ 323 h 10000"/>
                  <a:gd name="connsiteX7" fmla="*/ 5195 w 10000"/>
                  <a:gd name="connsiteY7" fmla="*/ 0 h 10000"/>
                  <a:gd name="connsiteX8" fmla="*/ 4675 w 10000"/>
                  <a:gd name="connsiteY8" fmla="*/ 0 h 10000"/>
                  <a:gd name="connsiteX9" fmla="*/ 3766 w 10000"/>
                  <a:gd name="connsiteY9" fmla="*/ 323 h 10000"/>
                  <a:gd name="connsiteX10" fmla="*/ 2727 w 10000"/>
                  <a:gd name="connsiteY10" fmla="*/ 645 h 10000"/>
                  <a:gd name="connsiteX11" fmla="*/ 1948 w 10000"/>
                  <a:gd name="connsiteY11" fmla="*/ 1291 h 10000"/>
                  <a:gd name="connsiteX12" fmla="*/ 1039 w 10000"/>
                  <a:gd name="connsiteY12" fmla="*/ 2419 h 10000"/>
                  <a:gd name="connsiteX13" fmla="*/ 519 w 10000"/>
                  <a:gd name="connsiteY13" fmla="*/ 3387 h 10000"/>
                  <a:gd name="connsiteX14" fmla="*/ 260 w 10000"/>
                  <a:gd name="connsiteY14" fmla="*/ 4678 h 10000"/>
                  <a:gd name="connsiteX15" fmla="*/ 0 w 10000"/>
                  <a:gd name="connsiteY15" fmla="*/ 5967 h 10000"/>
                  <a:gd name="connsiteX16" fmla="*/ 0 w 10000"/>
                  <a:gd name="connsiteY16" fmla="*/ 6452 h 10000"/>
                  <a:gd name="connsiteX17" fmla="*/ 260 w 10000"/>
                  <a:gd name="connsiteY17" fmla="*/ 7742 h 10000"/>
                  <a:gd name="connsiteX18" fmla="*/ 519 w 10000"/>
                  <a:gd name="connsiteY18" fmla="*/ 9033 h 10000"/>
                  <a:gd name="connsiteX19" fmla="*/ 8961 w 10000"/>
                  <a:gd name="connsiteY19" fmla="*/ 10000 h 10000"/>
                  <a:gd name="connsiteX20" fmla="*/ 9740 w 10000"/>
                  <a:gd name="connsiteY20" fmla="*/ 7742 h 10000"/>
                  <a:gd name="connsiteX21" fmla="*/ 10000 w 10000"/>
                  <a:gd name="connsiteY21" fmla="*/ 6452 h 10000"/>
                  <a:gd name="connsiteX22" fmla="*/ 10000 w 10000"/>
                  <a:gd name="connsiteY22" fmla="*/ 5967 h 10000"/>
                  <a:gd name="connsiteX0" fmla="*/ 10000 w 10000"/>
                  <a:gd name="connsiteY0" fmla="*/ 5967 h 9033"/>
                  <a:gd name="connsiteX1" fmla="*/ 9740 w 10000"/>
                  <a:gd name="connsiteY1" fmla="*/ 4678 h 9033"/>
                  <a:gd name="connsiteX2" fmla="*/ 9481 w 10000"/>
                  <a:gd name="connsiteY2" fmla="*/ 3387 h 9033"/>
                  <a:gd name="connsiteX3" fmla="*/ 8961 w 10000"/>
                  <a:gd name="connsiteY3" fmla="*/ 2419 h 9033"/>
                  <a:gd name="connsiteX4" fmla="*/ 7922 w 10000"/>
                  <a:gd name="connsiteY4" fmla="*/ 1291 h 9033"/>
                  <a:gd name="connsiteX5" fmla="*/ 7273 w 10000"/>
                  <a:gd name="connsiteY5" fmla="*/ 645 h 9033"/>
                  <a:gd name="connsiteX6" fmla="*/ 6234 w 10000"/>
                  <a:gd name="connsiteY6" fmla="*/ 323 h 9033"/>
                  <a:gd name="connsiteX7" fmla="*/ 5195 w 10000"/>
                  <a:gd name="connsiteY7" fmla="*/ 0 h 9033"/>
                  <a:gd name="connsiteX8" fmla="*/ 4675 w 10000"/>
                  <a:gd name="connsiteY8" fmla="*/ 0 h 9033"/>
                  <a:gd name="connsiteX9" fmla="*/ 3766 w 10000"/>
                  <a:gd name="connsiteY9" fmla="*/ 323 h 9033"/>
                  <a:gd name="connsiteX10" fmla="*/ 2727 w 10000"/>
                  <a:gd name="connsiteY10" fmla="*/ 645 h 9033"/>
                  <a:gd name="connsiteX11" fmla="*/ 1948 w 10000"/>
                  <a:gd name="connsiteY11" fmla="*/ 1291 h 9033"/>
                  <a:gd name="connsiteX12" fmla="*/ 1039 w 10000"/>
                  <a:gd name="connsiteY12" fmla="*/ 2419 h 9033"/>
                  <a:gd name="connsiteX13" fmla="*/ 519 w 10000"/>
                  <a:gd name="connsiteY13" fmla="*/ 3387 h 9033"/>
                  <a:gd name="connsiteX14" fmla="*/ 260 w 10000"/>
                  <a:gd name="connsiteY14" fmla="*/ 4678 h 9033"/>
                  <a:gd name="connsiteX15" fmla="*/ 0 w 10000"/>
                  <a:gd name="connsiteY15" fmla="*/ 5967 h 9033"/>
                  <a:gd name="connsiteX16" fmla="*/ 0 w 10000"/>
                  <a:gd name="connsiteY16" fmla="*/ 6452 h 9033"/>
                  <a:gd name="connsiteX17" fmla="*/ 260 w 10000"/>
                  <a:gd name="connsiteY17" fmla="*/ 7742 h 9033"/>
                  <a:gd name="connsiteX18" fmla="*/ 519 w 10000"/>
                  <a:gd name="connsiteY18" fmla="*/ 9033 h 9033"/>
                  <a:gd name="connsiteX19" fmla="*/ 9740 w 10000"/>
                  <a:gd name="connsiteY19" fmla="*/ 7742 h 9033"/>
                  <a:gd name="connsiteX20" fmla="*/ 10000 w 10000"/>
                  <a:gd name="connsiteY20" fmla="*/ 6452 h 9033"/>
                  <a:gd name="connsiteX21" fmla="*/ 10000 w 10000"/>
                  <a:gd name="connsiteY21" fmla="*/ 5967 h 9033"/>
                  <a:gd name="connsiteX0" fmla="*/ 10000 w 10000"/>
                  <a:gd name="connsiteY0" fmla="*/ 6606 h 8571"/>
                  <a:gd name="connsiteX1" fmla="*/ 9740 w 10000"/>
                  <a:gd name="connsiteY1" fmla="*/ 5179 h 8571"/>
                  <a:gd name="connsiteX2" fmla="*/ 9481 w 10000"/>
                  <a:gd name="connsiteY2" fmla="*/ 3750 h 8571"/>
                  <a:gd name="connsiteX3" fmla="*/ 8961 w 10000"/>
                  <a:gd name="connsiteY3" fmla="*/ 2678 h 8571"/>
                  <a:gd name="connsiteX4" fmla="*/ 7922 w 10000"/>
                  <a:gd name="connsiteY4" fmla="*/ 1429 h 8571"/>
                  <a:gd name="connsiteX5" fmla="*/ 7273 w 10000"/>
                  <a:gd name="connsiteY5" fmla="*/ 714 h 8571"/>
                  <a:gd name="connsiteX6" fmla="*/ 6234 w 10000"/>
                  <a:gd name="connsiteY6" fmla="*/ 358 h 8571"/>
                  <a:gd name="connsiteX7" fmla="*/ 5195 w 10000"/>
                  <a:gd name="connsiteY7" fmla="*/ 0 h 8571"/>
                  <a:gd name="connsiteX8" fmla="*/ 4675 w 10000"/>
                  <a:gd name="connsiteY8" fmla="*/ 0 h 8571"/>
                  <a:gd name="connsiteX9" fmla="*/ 3766 w 10000"/>
                  <a:gd name="connsiteY9" fmla="*/ 358 h 8571"/>
                  <a:gd name="connsiteX10" fmla="*/ 2727 w 10000"/>
                  <a:gd name="connsiteY10" fmla="*/ 714 h 8571"/>
                  <a:gd name="connsiteX11" fmla="*/ 1948 w 10000"/>
                  <a:gd name="connsiteY11" fmla="*/ 1429 h 8571"/>
                  <a:gd name="connsiteX12" fmla="*/ 1039 w 10000"/>
                  <a:gd name="connsiteY12" fmla="*/ 2678 h 8571"/>
                  <a:gd name="connsiteX13" fmla="*/ 519 w 10000"/>
                  <a:gd name="connsiteY13" fmla="*/ 3750 h 8571"/>
                  <a:gd name="connsiteX14" fmla="*/ 260 w 10000"/>
                  <a:gd name="connsiteY14" fmla="*/ 5179 h 8571"/>
                  <a:gd name="connsiteX15" fmla="*/ 0 w 10000"/>
                  <a:gd name="connsiteY15" fmla="*/ 6606 h 8571"/>
                  <a:gd name="connsiteX16" fmla="*/ 0 w 10000"/>
                  <a:gd name="connsiteY16" fmla="*/ 7143 h 8571"/>
                  <a:gd name="connsiteX17" fmla="*/ 260 w 10000"/>
                  <a:gd name="connsiteY17" fmla="*/ 8571 h 8571"/>
                  <a:gd name="connsiteX18" fmla="*/ 9740 w 10000"/>
                  <a:gd name="connsiteY18" fmla="*/ 8571 h 8571"/>
                  <a:gd name="connsiteX19" fmla="*/ 10000 w 10000"/>
                  <a:gd name="connsiteY19" fmla="*/ 7143 h 8571"/>
                  <a:gd name="connsiteX20" fmla="*/ 10000 w 10000"/>
                  <a:gd name="connsiteY20" fmla="*/ 6606 h 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8571">
                    <a:moveTo>
                      <a:pt x="10000" y="6606"/>
                    </a:moveTo>
                    <a:cubicBezTo>
                      <a:pt x="9913" y="6131"/>
                      <a:pt x="9827" y="5654"/>
                      <a:pt x="9740" y="5179"/>
                    </a:cubicBezTo>
                    <a:cubicBezTo>
                      <a:pt x="9654" y="4703"/>
                      <a:pt x="9567" y="4225"/>
                      <a:pt x="9481" y="3750"/>
                    </a:cubicBezTo>
                    <a:lnTo>
                      <a:pt x="8961" y="2678"/>
                    </a:lnTo>
                    <a:lnTo>
                      <a:pt x="7922" y="1429"/>
                    </a:lnTo>
                    <a:lnTo>
                      <a:pt x="7273" y="714"/>
                    </a:lnTo>
                    <a:lnTo>
                      <a:pt x="6234" y="358"/>
                    </a:lnTo>
                    <a:lnTo>
                      <a:pt x="5195" y="0"/>
                    </a:lnTo>
                    <a:lnTo>
                      <a:pt x="4675" y="0"/>
                    </a:lnTo>
                    <a:lnTo>
                      <a:pt x="3766" y="358"/>
                    </a:lnTo>
                    <a:lnTo>
                      <a:pt x="2727" y="714"/>
                    </a:lnTo>
                    <a:lnTo>
                      <a:pt x="1948" y="1429"/>
                    </a:lnTo>
                    <a:lnTo>
                      <a:pt x="1039" y="2678"/>
                    </a:lnTo>
                    <a:lnTo>
                      <a:pt x="519" y="3750"/>
                    </a:lnTo>
                    <a:cubicBezTo>
                      <a:pt x="433" y="4227"/>
                      <a:pt x="346" y="4703"/>
                      <a:pt x="260" y="5179"/>
                    </a:cubicBezTo>
                    <a:cubicBezTo>
                      <a:pt x="173" y="5654"/>
                      <a:pt x="87" y="6131"/>
                      <a:pt x="0" y="6606"/>
                    </a:cubicBezTo>
                    <a:lnTo>
                      <a:pt x="0" y="7143"/>
                    </a:lnTo>
                    <a:cubicBezTo>
                      <a:pt x="87" y="7618"/>
                      <a:pt x="173" y="8095"/>
                      <a:pt x="260" y="8571"/>
                    </a:cubicBezTo>
                    <a:cubicBezTo>
                      <a:pt x="1883" y="8809"/>
                      <a:pt x="8117" y="8809"/>
                      <a:pt x="9740" y="8571"/>
                    </a:cubicBezTo>
                    <a:cubicBezTo>
                      <a:pt x="9827" y="8095"/>
                      <a:pt x="9913" y="7618"/>
                      <a:pt x="10000" y="7143"/>
                    </a:cubicBezTo>
                    <a:lnTo>
                      <a:pt x="10000" y="660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0" name="Freeform 112"/>
              <p:cNvSpPr>
                <a:spLocks/>
              </p:cNvSpPr>
              <p:nvPr/>
            </p:nvSpPr>
            <p:spPr bwMode="auto">
              <a:xfrm>
                <a:off x="9069388" y="3246438"/>
                <a:ext cx="61913" cy="61913"/>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1" name="Freeform 113"/>
              <p:cNvSpPr>
                <a:spLocks/>
              </p:cNvSpPr>
              <p:nvPr/>
            </p:nvSpPr>
            <p:spPr bwMode="auto">
              <a:xfrm>
                <a:off x="10088563" y="2565400"/>
                <a:ext cx="61913" cy="60325"/>
              </a:xfrm>
              <a:custGeom>
                <a:avLst/>
                <a:gdLst>
                  <a:gd name="T0" fmla="*/ 77 w 77"/>
                  <a:gd name="T1" fmla="*/ 36 h 76"/>
                  <a:gd name="T2" fmla="*/ 75 w 77"/>
                  <a:gd name="T3" fmla="*/ 28 h 76"/>
                  <a:gd name="T4" fmla="*/ 73 w 77"/>
                  <a:gd name="T5" fmla="*/ 21 h 76"/>
                  <a:gd name="T6" fmla="*/ 70 w 77"/>
                  <a:gd name="T7" fmla="*/ 15 h 76"/>
                  <a:gd name="T8" fmla="*/ 62 w 77"/>
                  <a:gd name="T9" fmla="*/ 7 h 76"/>
                  <a:gd name="T10" fmla="*/ 56 w 77"/>
                  <a:gd name="T11" fmla="*/ 3 h 76"/>
                  <a:gd name="T12" fmla="*/ 48 w 77"/>
                  <a:gd name="T13" fmla="*/ 2 h 76"/>
                  <a:gd name="T14" fmla="*/ 41 w 77"/>
                  <a:gd name="T15" fmla="*/ 0 h 76"/>
                  <a:gd name="T16" fmla="*/ 37 w 77"/>
                  <a:gd name="T17" fmla="*/ 0 h 76"/>
                  <a:gd name="T18" fmla="*/ 29 w 77"/>
                  <a:gd name="T19" fmla="*/ 2 h 76"/>
                  <a:gd name="T20" fmla="*/ 22 w 77"/>
                  <a:gd name="T21" fmla="*/ 3 h 76"/>
                  <a:gd name="T22" fmla="*/ 16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6 w 77"/>
                  <a:gd name="T41" fmla="*/ 69 h 76"/>
                  <a:gd name="T42" fmla="*/ 22 w 77"/>
                  <a:gd name="T43" fmla="*/ 73 h 76"/>
                  <a:gd name="T44" fmla="*/ 29 w 77"/>
                  <a:gd name="T45" fmla="*/ 75 h 76"/>
                  <a:gd name="T46" fmla="*/ 37 w 77"/>
                  <a:gd name="T47" fmla="*/ 76 h 76"/>
                  <a:gd name="T48" fmla="*/ 41 w 77"/>
                  <a:gd name="T49" fmla="*/ 76 h 76"/>
                  <a:gd name="T50" fmla="*/ 48 w 77"/>
                  <a:gd name="T51" fmla="*/ 75 h 76"/>
                  <a:gd name="T52" fmla="*/ 56 w 77"/>
                  <a:gd name="T53" fmla="*/ 73 h 76"/>
                  <a:gd name="T54" fmla="*/ 62 w 77"/>
                  <a:gd name="T55" fmla="*/ 69 h 76"/>
                  <a:gd name="T56" fmla="*/ 70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70" y="15"/>
                    </a:lnTo>
                    <a:lnTo>
                      <a:pt x="62" y="7"/>
                    </a:lnTo>
                    <a:lnTo>
                      <a:pt x="56" y="3"/>
                    </a:lnTo>
                    <a:lnTo>
                      <a:pt x="48" y="2"/>
                    </a:lnTo>
                    <a:lnTo>
                      <a:pt x="41" y="0"/>
                    </a:lnTo>
                    <a:lnTo>
                      <a:pt x="37" y="0"/>
                    </a:lnTo>
                    <a:lnTo>
                      <a:pt x="29" y="2"/>
                    </a:lnTo>
                    <a:lnTo>
                      <a:pt x="22" y="3"/>
                    </a:lnTo>
                    <a:lnTo>
                      <a:pt x="16" y="7"/>
                    </a:lnTo>
                    <a:lnTo>
                      <a:pt x="8" y="15"/>
                    </a:lnTo>
                    <a:lnTo>
                      <a:pt x="4" y="21"/>
                    </a:lnTo>
                    <a:lnTo>
                      <a:pt x="2" y="28"/>
                    </a:lnTo>
                    <a:lnTo>
                      <a:pt x="0" y="36"/>
                    </a:lnTo>
                    <a:lnTo>
                      <a:pt x="0" y="40"/>
                    </a:lnTo>
                    <a:lnTo>
                      <a:pt x="2" y="48"/>
                    </a:lnTo>
                    <a:lnTo>
                      <a:pt x="4" y="55"/>
                    </a:lnTo>
                    <a:lnTo>
                      <a:pt x="8" y="61"/>
                    </a:lnTo>
                    <a:lnTo>
                      <a:pt x="16" y="69"/>
                    </a:lnTo>
                    <a:lnTo>
                      <a:pt x="22" y="73"/>
                    </a:lnTo>
                    <a:lnTo>
                      <a:pt x="29" y="75"/>
                    </a:lnTo>
                    <a:lnTo>
                      <a:pt x="37" y="76"/>
                    </a:lnTo>
                    <a:lnTo>
                      <a:pt x="41" y="76"/>
                    </a:lnTo>
                    <a:lnTo>
                      <a:pt x="48" y="75"/>
                    </a:lnTo>
                    <a:lnTo>
                      <a:pt x="56" y="73"/>
                    </a:lnTo>
                    <a:lnTo>
                      <a:pt x="62" y="69"/>
                    </a:lnTo>
                    <a:lnTo>
                      <a:pt x="70"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2" name="Freeform 114"/>
              <p:cNvSpPr>
                <a:spLocks/>
              </p:cNvSpPr>
              <p:nvPr/>
            </p:nvSpPr>
            <p:spPr bwMode="auto">
              <a:xfrm>
                <a:off x="10013950" y="3138488"/>
                <a:ext cx="61913" cy="61913"/>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3" name="Freeform 115"/>
              <p:cNvSpPr>
                <a:spLocks/>
              </p:cNvSpPr>
              <p:nvPr/>
            </p:nvSpPr>
            <p:spPr bwMode="auto">
              <a:xfrm>
                <a:off x="9085263" y="3319463"/>
                <a:ext cx="61913" cy="60325"/>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7"/>
                    </a:lnTo>
                    <a:lnTo>
                      <a:pt x="0" y="40"/>
                    </a:lnTo>
                    <a:lnTo>
                      <a:pt x="2" y="48"/>
                    </a:lnTo>
                    <a:lnTo>
                      <a:pt x="4" y="56"/>
                    </a:lnTo>
                    <a:lnTo>
                      <a:pt x="8" y="62"/>
                    </a:lnTo>
                    <a:lnTo>
                      <a:pt x="16" y="69"/>
                    </a:lnTo>
                    <a:lnTo>
                      <a:pt x="21" y="73"/>
                    </a:lnTo>
                    <a:lnTo>
                      <a:pt x="29" y="75"/>
                    </a:lnTo>
                    <a:lnTo>
                      <a:pt x="37" y="77"/>
                    </a:lnTo>
                    <a:lnTo>
                      <a:pt x="40" y="77"/>
                    </a:lnTo>
                    <a:lnTo>
                      <a:pt x="48" y="75"/>
                    </a:lnTo>
                    <a:lnTo>
                      <a:pt x="56" y="73"/>
                    </a:lnTo>
                    <a:lnTo>
                      <a:pt x="62" y="69"/>
                    </a:lnTo>
                    <a:lnTo>
                      <a:pt x="69" y="62"/>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4" name="Freeform 116"/>
              <p:cNvSpPr>
                <a:spLocks/>
              </p:cNvSpPr>
              <p:nvPr/>
            </p:nvSpPr>
            <p:spPr bwMode="auto">
              <a:xfrm>
                <a:off x="9977438" y="3124200"/>
                <a:ext cx="60325" cy="61913"/>
              </a:xfrm>
              <a:custGeom>
                <a:avLst/>
                <a:gdLst>
                  <a:gd name="T0" fmla="*/ 77 w 77"/>
                  <a:gd name="T1" fmla="*/ 36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6"/>
                    </a:lnTo>
                    <a:lnTo>
                      <a:pt x="0" y="40"/>
                    </a:lnTo>
                    <a:lnTo>
                      <a:pt x="2" y="48"/>
                    </a:lnTo>
                    <a:lnTo>
                      <a:pt x="4" y="56"/>
                    </a:lnTo>
                    <a:lnTo>
                      <a:pt x="8" y="61"/>
                    </a:lnTo>
                    <a:lnTo>
                      <a:pt x="16"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5" name="Freeform 117"/>
              <p:cNvSpPr>
                <a:spLocks/>
              </p:cNvSpPr>
              <p:nvPr/>
            </p:nvSpPr>
            <p:spPr bwMode="auto">
              <a:xfrm>
                <a:off x="9975850" y="2865438"/>
                <a:ext cx="61913" cy="61913"/>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1" y="0"/>
                    </a:lnTo>
                    <a:lnTo>
                      <a:pt x="37" y="0"/>
                    </a:lnTo>
                    <a:lnTo>
                      <a:pt x="29" y="2"/>
                    </a:lnTo>
                    <a:lnTo>
                      <a:pt x="21" y="4"/>
                    </a:lnTo>
                    <a:lnTo>
                      <a:pt x="16" y="8"/>
                    </a:lnTo>
                    <a:lnTo>
                      <a:pt x="8" y="16"/>
                    </a:lnTo>
                    <a:lnTo>
                      <a:pt x="4" y="21"/>
                    </a:lnTo>
                    <a:lnTo>
                      <a:pt x="2" y="29"/>
                    </a:lnTo>
                    <a:lnTo>
                      <a:pt x="0" y="37"/>
                    </a:lnTo>
                    <a:lnTo>
                      <a:pt x="0" y="41"/>
                    </a:lnTo>
                    <a:lnTo>
                      <a:pt x="2" y="48"/>
                    </a:lnTo>
                    <a:lnTo>
                      <a:pt x="4" y="56"/>
                    </a:lnTo>
                    <a:lnTo>
                      <a:pt x="8" y="62"/>
                    </a:lnTo>
                    <a:lnTo>
                      <a:pt x="16" y="69"/>
                    </a:lnTo>
                    <a:lnTo>
                      <a:pt x="21" y="73"/>
                    </a:lnTo>
                    <a:lnTo>
                      <a:pt x="29" y="75"/>
                    </a:lnTo>
                    <a:lnTo>
                      <a:pt x="37" y="77"/>
                    </a:lnTo>
                    <a:lnTo>
                      <a:pt x="41" y="77"/>
                    </a:lnTo>
                    <a:lnTo>
                      <a:pt x="48" y="75"/>
                    </a:lnTo>
                    <a:lnTo>
                      <a:pt x="56" y="73"/>
                    </a:lnTo>
                    <a:lnTo>
                      <a:pt x="62" y="69"/>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6" name="Freeform 118"/>
              <p:cNvSpPr>
                <a:spLocks/>
              </p:cNvSpPr>
              <p:nvPr/>
            </p:nvSpPr>
            <p:spPr bwMode="auto">
              <a:xfrm>
                <a:off x="10115550" y="2895600"/>
                <a:ext cx="60325" cy="61913"/>
              </a:xfrm>
              <a:custGeom>
                <a:avLst/>
                <a:gdLst>
                  <a:gd name="T0" fmla="*/ 77 w 77"/>
                  <a:gd name="T1" fmla="*/ 36 h 77"/>
                  <a:gd name="T2" fmla="*/ 75 w 77"/>
                  <a:gd name="T3" fmla="*/ 29 h 77"/>
                  <a:gd name="T4" fmla="*/ 73 w 77"/>
                  <a:gd name="T5" fmla="*/ 21 h 77"/>
                  <a:gd name="T6" fmla="*/ 69 w 77"/>
                  <a:gd name="T7" fmla="*/ 15 h 77"/>
                  <a:gd name="T8" fmla="*/ 62 w 77"/>
                  <a:gd name="T9" fmla="*/ 7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2" y="7"/>
                    </a:lnTo>
                    <a:lnTo>
                      <a:pt x="56" y="4"/>
                    </a:lnTo>
                    <a:lnTo>
                      <a:pt x="48" y="2"/>
                    </a:lnTo>
                    <a:lnTo>
                      <a:pt x="40" y="0"/>
                    </a:lnTo>
                    <a:lnTo>
                      <a:pt x="37"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7" y="77"/>
                    </a:lnTo>
                    <a:lnTo>
                      <a:pt x="40" y="77"/>
                    </a:lnTo>
                    <a:lnTo>
                      <a:pt x="48" y="75"/>
                    </a:lnTo>
                    <a:lnTo>
                      <a:pt x="56" y="73"/>
                    </a:lnTo>
                    <a:lnTo>
                      <a:pt x="62"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7" name="Freeform 119"/>
              <p:cNvSpPr>
                <a:spLocks/>
              </p:cNvSpPr>
              <p:nvPr/>
            </p:nvSpPr>
            <p:spPr bwMode="auto">
              <a:xfrm>
                <a:off x="10126663" y="2951163"/>
                <a:ext cx="61913" cy="60325"/>
              </a:xfrm>
              <a:custGeom>
                <a:avLst/>
                <a:gdLst>
                  <a:gd name="T0" fmla="*/ 77 w 77"/>
                  <a:gd name="T1" fmla="*/ 36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2 w 77"/>
                  <a:gd name="T21" fmla="*/ 4 h 77"/>
                  <a:gd name="T22" fmla="*/ 16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6 w 77"/>
                  <a:gd name="T41" fmla="*/ 69 h 77"/>
                  <a:gd name="T42" fmla="*/ 22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70" y="15"/>
                    </a:lnTo>
                    <a:lnTo>
                      <a:pt x="62" y="8"/>
                    </a:lnTo>
                    <a:lnTo>
                      <a:pt x="56" y="4"/>
                    </a:lnTo>
                    <a:lnTo>
                      <a:pt x="48" y="2"/>
                    </a:lnTo>
                    <a:lnTo>
                      <a:pt x="41" y="0"/>
                    </a:lnTo>
                    <a:lnTo>
                      <a:pt x="37" y="0"/>
                    </a:lnTo>
                    <a:lnTo>
                      <a:pt x="29" y="2"/>
                    </a:lnTo>
                    <a:lnTo>
                      <a:pt x="22" y="4"/>
                    </a:lnTo>
                    <a:lnTo>
                      <a:pt x="16" y="8"/>
                    </a:lnTo>
                    <a:lnTo>
                      <a:pt x="8" y="15"/>
                    </a:lnTo>
                    <a:lnTo>
                      <a:pt x="4" y="21"/>
                    </a:lnTo>
                    <a:lnTo>
                      <a:pt x="2" y="29"/>
                    </a:lnTo>
                    <a:lnTo>
                      <a:pt x="0" y="36"/>
                    </a:lnTo>
                    <a:lnTo>
                      <a:pt x="0" y="40"/>
                    </a:lnTo>
                    <a:lnTo>
                      <a:pt x="2" y="48"/>
                    </a:lnTo>
                    <a:lnTo>
                      <a:pt x="4" y="56"/>
                    </a:lnTo>
                    <a:lnTo>
                      <a:pt x="8" y="61"/>
                    </a:lnTo>
                    <a:lnTo>
                      <a:pt x="16" y="69"/>
                    </a:lnTo>
                    <a:lnTo>
                      <a:pt x="22" y="73"/>
                    </a:lnTo>
                    <a:lnTo>
                      <a:pt x="29" y="75"/>
                    </a:lnTo>
                    <a:lnTo>
                      <a:pt x="37" y="77"/>
                    </a:lnTo>
                    <a:lnTo>
                      <a:pt x="41" y="77"/>
                    </a:lnTo>
                    <a:lnTo>
                      <a:pt x="48" y="75"/>
                    </a:lnTo>
                    <a:lnTo>
                      <a:pt x="56" y="73"/>
                    </a:lnTo>
                    <a:lnTo>
                      <a:pt x="62" y="69"/>
                    </a:lnTo>
                    <a:lnTo>
                      <a:pt x="70"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168" name="Freeform 120"/>
              <p:cNvSpPr>
                <a:spLocks/>
              </p:cNvSpPr>
              <p:nvPr/>
            </p:nvSpPr>
            <p:spPr bwMode="auto">
              <a:xfrm>
                <a:off x="9014233" y="3221038"/>
                <a:ext cx="31343" cy="60325"/>
              </a:xfrm>
              <a:custGeom>
                <a:avLst/>
                <a:gdLst>
                  <a:gd name="T0" fmla="*/ 77 w 77"/>
                  <a:gd name="T1" fmla="*/ 37 h 77"/>
                  <a:gd name="T2" fmla="*/ 75 w 77"/>
                  <a:gd name="T3" fmla="*/ 29 h 77"/>
                  <a:gd name="T4" fmla="*/ 73 w 77"/>
                  <a:gd name="T5" fmla="*/ 21 h 77"/>
                  <a:gd name="T6" fmla="*/ 70 w 77"/>
                  <a:gd name="T7" fmla="*/ 15 h 77"/>
                  <a:gd name="T8" fmla="*/ 62 w 77"/>
                  <a:gd name="T9" fmla="*/ 8 h 77"/>
                  <a:gd name="T10" fmla="*/ 56 w 77"/>
                  <a:gd name="T11" fmla="*/ 4 h 77"/>
                  <a:gd name="T12" fmla="*/ 48 w 77"/>
                  <a:gd name="T13" fmla="*/ 2 h 77"/>
                  <a:gd name="T14" fmla="*/ 41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2 h 77"/>
                  <a:gd name="T40" fmla="*/ 16 w 77"/>
                  <a:gd name="T41" fmla="*/ 69 h 77"/>
                  <a:gd name="T42" fmla="*/ 21 w 77"/>
                  <a:gd name="T43" fmla="*/ 73 h 77"/>
                  <a:gd name="T44" fmla="*/ 29 w 77"/>
                  <a:gd name="T45" fmla="*/ 75 h 77"/>
                  <a:gd name="T46" fmla="*/ 37 w 77"/>
                  <a:gd name="T47" fmla="*/ 77 h 77"/>
                  <a:gd name="T48" fmla="*/ 41 w 77"/>
                  <a:gd name="T49" fmla="*/ 77 h 77"/>
                  <a:gd name="T50" fmla="*/ 48 w 77"/>
                  <a:gd name="T51" fmla="*/ 75 h 77"/>
                  <a:gd name="T52" fmla="*/ 56 w 77"/>
                  <a:gd name="T53" fmla="*/ 73 h 77"/>
                  <a:gd name="T54" fmla="*/ 62 w 77"/>
                  <a:gd name="T55" fmla="*/ 69 h 77"/>
                  <a:gd name="T56" fmla="*/ 70 w 77"/>
                  <a:gd name="T57" fmla="*/ 62 h 77"/>
                  <a:gd name="T58" fmla="*/ 73 w 77"/>
                  <a:gd name="T59" fmla="*/ 56 h 77"/>
                  <a:gd name="T60" fmla="*/ 75 w 77"/>
                  <a:gd name="T61" fmla="*/ 48 h 77"/>
                  <a:gd name="T62" fmla="*/ 77 w 77"/>
                  <a:gd name="T63" fmla="*/ 40 h 77"/>
                  <a:gd name="T64" fmla="*/ 77 w 77"/>
                  <a:gd name="T65" fmla="*/ 37 h 77"/>
                  <a:gd name="connsiteX0" fmla="*/ 10000 w 10000"/>
                  <a:gd name="connsiteY0" fmla="*/ 4805 h 10000"/>
                  <a:gd name="connsiteX1" fmla="*/ 9740 w 10000"/>
                  <a:gd name="connsiteY1" fmla="*/ 3766 h 10000"/>
                  <a:gd name="connsiteX2" fmla="*/ 9481 w 10000"/>
                  <a:gd name="connsiteY2" fmla="*/ 2727 h 10000"/>
                  <a:gd name="connsiteX3" fmla="*/ 9091 w 10000"/>
                  <a:gd name="connsiteY3" fmla="*/ 1948 h 10000"/>
                  <a:gd name="connsiteX4" fmla="*/ 8052 w 10000"/>
                  <a:gd name="connsiteY4" fmla="*/ 1039 h 10000"/>
                  <a:gd name="connsiteX5" fmla="*/ 7273 w 10000"/>
                  <a:gd name="connsiteY5" fmla="*/ 519 h 10000"/>
                  <a:gd name="connsiteX6" fmla="*/ 6234 w 10000"/>
                  <a:gd name="connsiteY6" fmla="*/ 260 h 10000"/>
                  <a:gd name="connsiteX7" fmla="*/ 532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2078 w 10000"/>
                  <a:gd name="connsiteY11" fmla="*/ 103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805 h 10000"/>
                  <a:gd name="connsiteX16" fmla="*/ 0 w 10000"/>
                  <a:gd name="connsiteY16" fmla="*/ 5195 h 10000"/>
                  <a:gd name="connsiteX17" fmla="*/ 519 w 10000"/>
                  <a:gd name="connsiteY17" fmla="*/ 7273 h 10000"/>
                  <a:gd name="connsiteX18" fmla="*/ 1039 w 10000"/>
                  <a:gd name="connsiteY18" fmla="*/ 8052 h 10000"/>
                  <a:gd name="connsiteX19" fmla="*/ 2078 w 10000"/>
                  <a:gd name="connsiteY19" fmla="*/ 8961 h 10000"/>
                  <a:gd name="connsiteX20" fmla="*/ 2727 w 10000"/>
                  <a:gd name="connsiteY20" fmla="*/ 9481 h 10000"/>
                  <a:gd name="connsiteX21" fmla="*/ 3766 w 10000"/>
                  <a:gd name="connsiteY21" fmla="*/ 9740 h 10000"/>
                  <a:gd name="connsiteX22" fmla="*/ 4805 w 10000"/>
                  <a:gd name="connsiteY22" fmla="*/ 10000 h 10000"/>
                  <a:gd name="connsiteX23" fmla="*/ 5325 w 10000"/>
                  <a:gd name="connsiteY23" fmla="*/ 10000 h 10000"/>
                  <a:gd name="connsiteX24" fmla="*/ 6234 w 10000"/>
                  <a:gd name="connsiteY24" fmla="*/ 9740 h 10000"/>
                  <a:gd name="connsiteX25" fmla="*/ 7273 w 10000"/>
                  <a:gd name="connsiteY25" fmla="*/ 9481 h 10000"/>
                  <a:gd name="connsiteX26" fmla="*/ 8052 w 10000"/>
                  <a:gd name="connsiteY26" fmla="*/ 8961 h 10000"/>
                  <a:gd name="connsiteX27" fmla="*/ 9091 w 10000"/>
                  <a:gd name="connsiteY27" fmla="*/ 8052 h 10000"/>
                  <a:gd name="connsiteX28" fmla="*/ 9481 w 10000"/>
                  <a:gd name="connsiteY28" fmla="*/ 7273 h 10000"/>
                  <a:gd name="connsiteX29" fmla="*/ 9740 w 10000"/>
                  <a:gd name="connsiteY29" fmla="*/ 6234 h 10000"/>
                  <a:gd name="connsiteX30" fmla="*/ 10000 w 10000"/>
                  <a:gd name="connsiteY30" fmla="*/ 5195 h 10000"/>
                  <a:gd name="connsiteX31" fmla="*/ 10000 w 10000"/>
                  <a:gd name="connsiteY31" fmla="*/ 4805 h 10000"/>
                  <a:gd name="connsiteX0" fmla="*/ 10000 w 10000"/>
                  <a:gd name="connsiteY0" fmla="*/ 4805 h 10000"/>
                  <a:gd name="connsiteX1" fmla="*/ 9740 w 10000"/>
                  <a:gd name="connsiteY1" fmla="*/ 3766 h 10000"/>
                  <a:gd name="connsiteX2" fmla="*/ 9481 w 10000"/>
                  <a:gd name="connsiteY2" fmla="*/ 2727 h 10000"/>
                  <a:gd name="connsiteX3" fmla="*/ 9091 w 10000"/>
                  <a:gd name="connsiteY3" fmla="*/ 1948 h 10000"/>
                  <a:gd name="connsiteX4" fmla="*/ 8052 w 10000"/>
                  <a:gd name="connsiteY4" fmla="*/ 1039 h 10000"/>
                  <a:gd name="connsiteX5" fmla="*/ 7273 w 10000"/>
                  <a:gd name="connsiteY5" fmla="*/ 519 h 10000"/>
                  <a:gd name="connsiteX6" fmla="*/ 6234 w 10000"/>
                  <a:gd name="connsiteY6" fmla="*/ 260 h 10000"/>
                  <a:gd name="connsiteX7" fmla="*/ 5325 w 10000"/>
                  <a:gd name="connsiteY7" fmla="*/ 0 h 10000"/>
                  <a:gd name="connsiteX8" fmla="*/ 4805 w 10000"/>
                  <a:gd name="connsiteY8" fmla="*/ 0 h 10000"/>
                  <a:gd name="connsiteX9" fmla="*/ 3766 w 10000"/>
                  <a:gd name="connsiteY9" fmla="*/ 260 h 10000"/>
                  <a:gd name="connsiteX10" fmla="*/ 2727 w 10000"/>
                  <a:gd name="connsiteY10" fmla="*/ 519 h 10000"/>
                  <a:gd name="connsiteX11" fmla="*/ 2078 w 10000"/>
                  <a:gd name="connsiteY11" fmla="*/ 1039 h 10000"/>
                  <a:gd name="connsiteX12" fmla="*/ 1039 w 10000"/>
                  <a:gd name="connsiteY12" fmla="*/ 1948 h 10000"/>
                  <a:gd name="connsiteX13" fmla="*/ 519 w 10000"/>
                  <a:gd name="connsiteY13" fmla="*/ 2727 h 10000"/>
                  <a:gd name="connsiteX14" fmla="*/ 260 w 10000"/>
                  <a:gd name="connsiteY14" fmla="*/ 3766 h 10000"/>
                  <a:gd name="connsiteX15" fmla="*/ 0 w 10000"/>
                  <a:gd name="connsiteY15" fmla="*/ 4805 h 10000"/>
                  <a:gd name="connsiteX16" fmla="*/ 519 w 10000"/>
                  <a:gd name="connsiteY16" fmla="*/ 7273 h 10000"/>
                  <a:gd name="connsiteX17" fmla="*/ 1039 w 10000"/>
                  <a:gd name="connsiteY17" fmla="*/ 8052 h 10000"/>
                  <a:gd name="connsiteX18" fmla="*/ 2078 w 10000"/>
                  <a:gd name="connsiteY18" fmla="*/ 8961 h 10000"/>
                  <a:gd name="connsiteX19" fmla="*/ 2727 w 10000"/>
                  <a:gd name="connsiteY19" fmla="*/ 9481 h 10000"/>
                  <a:gd name="connsiteX20" fmla="*/ 3766 w 10000"/>
                  <a:gd name="connsiteY20" fmla="*/ 9740 h 10000"/>
                  <a:gd name="connsiteX21" fmla="*/ 4805 w 10000"/>
                  <a:gd name="connsiteY21" fmla="*/ 10000 h 10000"/>
                  <a:gd name="connsiteX22" fmla="*/ 5325 w 10000"/>
                  <a:gd name="connsiteY22" fmla="*/ 10000 h 10000"/>
                  <a:gd name="connsiteX23" fmla="*/ 6234 w 10000"/>
                  <a:gd name="connsiteY23" fmla="*/ 9740 h 10000"/>
                  <a:gd name="connsiteX24" fmla="*/ 7273 w 10000"/>
                  <a:gd name="connsiteY24" fmla="*/ 9481 h 10000"/>
                  <a:gd name="connsiteX25" fmla="*/ 8052 w 10000"/>
                  <a:gd name="connsiteY25" fmla="*/ 8961 h 10000"/>
                  <a:gd name="connsiteX26" fmla="*/ 9091 w 10000"/>
                  <a:gd name="connsiteY26" fmla="*/ 8052 h 10000"/>
                  <a:gd name="connsiteX27" fmla="*/ 9481 w 10000"/>
                  <a:gd name="connsiteY27" fmla="*/ 7273 h 10000"/>
                  <a:gd name="connsiteX28" fmla="*/ 9740 w 10000"/>
                  <a:gd name="connsiteY28" fmla="*/ 6234 h 10000"/>
                  <a:gd name="connsiteX29" fmla="*/ 10000 w 10000"/>
                  <a:gd name="connsiteY29" fmla="*/ 5195 h 10000"/>
                  <a:gd name="connsiteX30" fmla="*/ 10000 w 10000"/>
                  <a:gd name="connsiteY30" fmla="*/ 4805 h 10000"/>
                  <a:gd name="connsiteX0" fmla="*/ 9740 w 9740"/>
                  <a:gd name="connsiteY0" fmla="*/ 4805 h 10000"/>
                  <a:gd name="connsiteX1" fmla="*/ 9480 w 9740"/>
                  <a:gd name="connsiteY1" fmla="*/ 3766 h 10000"/>
                  <a:gd name="connsiteX2" fmla="*/ 9221 w 9740"/>
                  <a:gd name="connsiteY2" fmla="*/ 2727 h 10000"/>
                  <a:gd name="connsiteX3" fmla="*/ 8831 w 9740"/>
                  <a:gd name="connsiteY3" fmla="*/ 1948 h 10000"/>
                  <a:gd name="connsiteX4" fmla="*/ 7792 w 9740"/>
                  <a:gd name="connsiteY4" fmla="*/ 1039 h 10000"/>
                  <a:gd name="connsiteX5" fmla="*/ 7013 w 9740"/>
                  <a:gd name="connsiteY5" fmla="*/ 519 h 10000"/>
                  <a:gd name="connsiteX6" fmla="*/ 5974 w 9740"/>
                  <a:gd name="connsiteY6" fmla="*/ 260 h 10000"/>
                  <a:gd name="connsiteX7" fmla="*/ 5065 w 9740"/>
                  <a:gd name="connsiteY7" fmla="*/ 0 h 10000"/>
                  <a:gd name="connsiteX8" fmla="*/ 4545 w 9740"/>
                  <a:gd name="connsiteY8" fmla="*/ 0 h 10000"/>
                  <a:gd name="connsiteX9" fmla="*/ 3506 w 9740"/>
                  <a:gd name="connsiteY9" fmla="*/ 260 h 10000"/>
                  <a:gd name="connsiteX10" fmla="*/ 2467 w 9740"/>
                  <a:gd name="connsiteY10" fmla="*/ 519 h 10000"/>
                  <a:gd name="connsiteX11" fmla="*/ 1818 w 9740"/>
                  <a:gd name="connsiteY11" fmla="*/ 1039 h 10000"/>
                  <a:gd name="connsiteX12" fmla="*/ 779 w 9740"/>
                  <a:gd name="connsiteY12" fmla="*/ 1948 h 10000"/>
                  <a:gd name="connsiteX13" fmla="*/ 259 w 9740"/>
                  <a:gd name="connsiteY13" fmla="*/ 2727 h 10000"/>
                  <a:gd name="connsiteX14" fmla="*/ 0 w 9740"/>
                  <a:gd name="connsiteY14" fmla="*/ 3766 h 10000"/>
                  <a:gd name="connsiteX15" fmla="*/ 259 w 9740"/>
                  <a:gd name="connsiteY15" fmla="*/ 7273 h 10000"/>
                  <a:gd name="connsiteX16" fmla="*/ 779 w 9740"/>
                  <a:gd name="connsiteY16" fmla="*/ 8052 h 10000"/>
                  <a:gd name="connsiteX17" fmla="*/ 1818 w 9740"/>
                  <a:gd name="connsiteY17" fmla="*/ 8961 h 10000"/>
                  <a:gd name="connsiteX18" fmla="*/ 2467 w 9740"/>
                  <a:gd name="connsiteY18" fmla="*/ 9481 h 10000"/>
                  <a:gd name="connsiteX19" fmla="*/ 3506 w 9740"/>
                  <a:gd name="connsiteY19" fmla="*/ 9740 h 10000"/>
                  <a:gd name="connsiteX20" fmla="*/ 4545 w 9740"/>
                  <a:gd name="connsiteY20" fmla="*/ 10000 h 10000"/>
                  <a:gd name="connsiteX21" fmla="*/ 5065 w 9740"/>
                  <a:gd name="connsiteY21" fmla="*/ 10000 h 10000"/>
                  <a:gd name="connsiteX22" fmla="*/ 5974 w 9740"/>
                  <a:gd name="connsiteY22" fmla="*/ 9740 h 10000"/>
                  <a:gd name="connsiteX23" fmla="*/ 7013 w 9740"/>
                  <a:gd name="connsiteY23" fmla="*/ 9481 h 10000"/>
                  <a:gd name="connsiteX24" fmla="*/ 7792 w 9740"/>
                  <a:gd name="connsiteY24" fmla="*/ 8961 h 10000"/>
                  <a:gd name="connsiteX25" fmla="*/ 8831 w 9740"/>
                  <a:gd name="connsiteY25" fmla="*/ 8052 h 10000"/>
                  <a:gd name="connsiteX26" fmla="*/ 9221 w 9740"/>
                  <a:gd name="connsiteY26" fmla="*/ 7273 h 10000"/>
                  <a:gd name="connsiteX27" fmla="*/ 9480 w 9740"/>
                  <a:gd name="connsiteY27" fmla="*/ 6234 h 10000"/>
                  <a:gd name="connsiteX28" fmla="*/ 9740 w 9740"/>
                  <a:gd name="connsiteY28" fmla="*/ 5195 h 10000"/>
                  <a:gd name="connsiteX29" fmla="*/ 9740 w 9740"/>
                  <a:gd name="connsiteY29" fmla="*/ 4805 h 10000"/>
                  <a:gd name="connsiteX0" fmla="*/ 9734 w 9734"/>
                  <a:gd name="connsiteY0" fmla="*/ 4805 h 10000"/>
                  <a:gd name="connsiteX1" fmla="*/ 9467 w 9734"/>
                  <a:gd name="connsiteY1" fmla="*/ 3766 h 10000"/>
                  <a:gd name="connsiteX2" fmla="*/ 9201 w 9734"/>
                  <a:gd name="connsiteY2" fmla="*/ 2727 h 10000"/>
                  <a:gd name="connsiteX3" fmla="*/ 8801 w 9734"/>
                  <a:gd name="connsiteY3" fmla="*/ 1948 h 10000"/>
                  <a:gd name="connsiteX4" fmla="*/ 7734 w 9734"/>
                  <a:gd name="connsiteY4" fmla="*/ 1039 h 10000"/>
                  <a:gd name="connsiteX5" fmla="*/ 6934 w 9734"/>
                  <a:gd name="connsiteY5" fmla="*/ 519 h 10000"/>
                  <a:gd name="connsiteX6" fmla="*/ 5867 w 9734"/>
                  <a:gd name="connsiteY6" fmla="*/ 260 h 10000"/>
                  <a:gd name="connsiteX7" fmla="*/ 4934 w 9734"/>
                  <a:gd name="connsiteY7" fmla="*/ 0 h 10000"/>
                  <a:gd name="connsiteX8" fmla="*/ 4400 w 9734"/>
                  <a:gd name="connsiteY8" fmla="*/ 0 h 10000"/>
                  <a:gd name="connsiteX9" fmla="*/ 3334 w 9734"/>
                  <a:gd name="connsiteY9" fmla="*/ 260 h 10000"/>
                  <a:gd name="connsiteX10" fmla="*/ 2267 w 9734"/>
                  <a:gd name="connsiteY10" fmla="*/ 519 h 10000"/>
                  <a:gd name="connsiteX11" fmla="*/ 1601 w 9734"/>
                  <a:gd name="connsiteY11" fmla="*/ 1039 h 10000"/>
                  <a:gd name="connsiteX12" fmla="*/ 534 w 9734"/>
                  <a:gd name="connsiteY12" fmla="*/ 1948 h 10000"/>
                  <a:gd name="connsiteX13" fmla="*/ 0 w 9734"/>
                  <a:gd name="connsiteY13" fmla="*/ 2727 h 10000"/>
                  <a:gd name="connsiteX14" fmla="*/ 0 w 9734"/>
                  <a:gd name="connsiteY14" fmla="*/ 7273 h 10000"/>
                  <a:gd name="connsiteX15" fmla="*/ 534 w 9734"/>
                  <a:gd name="connsiteY15" fmla="*/ 8052 h 10000"/>
                  <a:gd name="connsiteX16" fmla="*/ 1601 w 9734"/>
                  <a:gd name="connsiteY16" fmla="*/ 8961 h 10000"/>
                  <a:gd name="connsiteX17" fmla="*/ 2267 w 9734"/>
                  <a:gd name="connsiteY17" fmla="*/ 9481 h 10000"/>
                  <a:gd name="connsiteX18" fmla="*/ 3334 w 9734"/>
                  <a:gd name="connsiteY18" fmla="*/ 9740 h 10000"/>
                  <a:gd name="connsiteX19" fmla="*/ 4400 w 9734"/>
                  <a:gd name="connsiteY19" fmla="*/ 10000 h 10000"/>
                  <a:gd name="connsiteX20" fmla="*/ 4934 w 9734"/>
                  <a:gd name="connsiteY20" fmla="*/ 10000 h 10000"/>
                  <a:gd name="connsiteX21" fmla="*/ 5867 w 9734"/>
                  <a:gd name="connsiteY21" fmla="*/ 9740 h 10000"/>
                  <a:gd name="connsiteX22" fmla="*/ 6934 w 9734"/>
                  <a:gd name="connsiteY22" fmla="*/ 9481 h 10000"/>
                  <a:gd name="connsiteX23" fmla="*/ 7734 w 9734"/>
                  <a:gd name="connsiteY23" fmla="*/ 8961 h 10000"/>
                  <a:gd name="connsiteX24" fmla="*/ 8801 w 9734"/>
                  <a:gd name="connsiteY24" fmla="*/ 8052 h 10000"/>
                  <a:gd name="connsiteX25" fmla="*/ 9201 w 9734"/>
                  <a:gd name="connsiteY25" fmla="*/ 7273 h 10000"/>
                  <a:gd name="connsiteX26" fmla="*/ 9467 w 9734"/>
                  <a:gd name="connsiteY26" fmla="*/ 6234 h 10000"/>
                  <a:gd name="connsiteX27" fmla="*/ 9734 w 9734"/>
                  <a:gd name="connsiteY27" fmla="*/ 5195 h 10000"/>
                  <a:gd name="connsiteX28" fmla="*/ 9734 w 9734"/>
                  <a:gd name="connsiteY28" fmla="*/ 4805 h 10000"/>
                  <a:gd name="connsiteX0" fmla="*/ 10000 w 10000"/>
                  <a:gd name="connsiteY0" fmla="*/ 4805 h 10000"/>
                  <a:gd name="connsiteX1" fmla="*/ 9726 w 10000"/>
                  <a:gd name="connsiteY1" fmla="*/ 3766 h 10000"/>
                  <a:gd name="connsiteX2" fmla="*/ 9452 w 10000"/>
                  <a:gd name="connsiteY2" fmla="*/ 2727 h 10000"/>
                  <a:gd name="connsiteX3" fmla="*/ 9042 w 10000"/>
                  <a:gd name="connsiteY3" fmla="*/ 1948 h 10000"/>
                  <a:gd name="connsiteX4" fmla="*/ 7945 w 10000"/>
                  <a:gd name="connsiteY4" fmla="*/ 1039 h 10000"/>
                  <a:gd name="connsiteX5" fmla="*/ 7123 w 10000"/>
                  <a:gd name="connsiteY5" fmla="*/ 519 h 10000"/>
                  <a:gd name="connsiteX6" fmla="*/ 6027 w 10000"/>
                  <a:gd name="connsiteY6" fmla="*/ 260 h 10000"/>
                  <a:gd name="connsiteX7" fmla="*/ 5069 w 10000"/>
                  <a:gd name="connsiteY7" fmla="*/ 0 h 10000"/>
                  <a:gd name="connsiteX8" fmla="*/ 4520 w 10000"/>
                  <a:gd name="connsiteY8" fmla="*/ 0 h 10000"/>
                  <a:gd name="connsiteX9" fmla="*/ 3425 w 10000"/>
                  <a:gd name="connsiteY9" fmla="*/ 260 h 10000"/>
                  <a:gd name="connsiteX10" fmla="*/ 2329 w 10000"/>
                  <a:gd name="connsiteY10" fmla="*/ 519 h 10000"/>
                  <a:gd name="connsiteX11" fmla="*/ 1645 w 10000"/>
                  <a:gd name="connsiteY11" fmla="*/ 1039 h 10000"/>
                  <a:gd name="connsiteX12" fmla="*/ 549 w 10000"/>
                  <a:gd name="connsiteY12" fmla="*/ 1948 h 10000"/>
                  <a:gd name="connsiteX13" fmla="*/ 0 w 10000"/>
                  <a:gd name="connsiteY13" fmla="*/ 7273 h 10000"/>
                  <a:gd name="connsiteX14" fmla="*/ 549 w 10000"/>
                  <a:gd name="connsiteY14" fmla="*/ 8052 h 10000"/>
                  <a:gd name="connsiteX15" fmla="*/ 1645 w 10000"/>
                  <a:gd name="connsiteY15" fmla="*/ 8961 h 10000"/>
                  <a:gd name="connsiteX16" fmla="*/ 2329 w 10000"/>
                  <a:gd name="connsiteY16" fmla="*/ 9481 h 10000"/>
                  <a:gd name="connsiteX17" fmla="*/ 3425 w 10000"/>
                  <a:gd name="connsiteY17" fmla="*/ 9740 h 10000"/>
                  <a:gd name="connsiteX18" fmla="*/ 4520 w 10000"/>
                  <a:gd name="connsiteY18" fmla="*/ 10000 h 10000"/>
                  <a:gd name="connsiteX19" fmla="*/ 5069 w 10000"/>
                  <a:gd name="connsiteY19" fmla="*/ 10000 h 10000"/>
                  <a:gd name="connsiteX20" fmla="*/ 6027 w 10000"/>
                  <a:gd name="connsiteY20" fmla="*/ 9740 h 10000"/>
                  <a:gd name="connsiteX21" fmla="*/ 7123 w 10000"/>
                  <a:gd name="connsiteY21" fmla="*/ 9481 h 10000"/>
                  <a:gd name="connsiteX22" fmla="*/ 7945 w 10000"/>
                  <a:gd name="connsiteY22" fmla="*/ 8961 h 10000"/>
                  <a:gd name="connsiteX23" fmla="*/ 9042 w 10000"/>
                  <a:gd name="connsiteY23" fmla="*/ 8052 h 10000"/>
                  <a:gd name="connsiteX24" fmla="*/ 9452 w 10000"/>
                  <a:gd name="connsiteY24" fmla="*/ 7273 h 10000"/>
                  <a:gd name="connsiteX25" fmla="*/ 9726 w 10000"/>
                  <a:gd name="connsiteY25" fmla="*/ 6234 h 10000"/>
                  <a:gd name="connsiteX26" fmla="*/ 10000 w 10000"/>
                  <a:gd name="connsiteY26" fmla="*/ 5195 h 10000"/>
                  <a:gd name="connsiteX27" fmla="*/ 10000 w 10000"/>
                  <a:gd name="connsiteY27" fmla="*/ 4805 h 10000"/>
                  <a:gd name="connsiteX0" fmla="*/ 10000 w 10000"/>
                  <a:gd name="connsiteY0" fmla="*/ 4805 h 10000"/>
                  <a:gd name="connsiteX1" fmla="*/ 9726 w 10000"/>
                  <a:gd name="connsiteY1" fmla="*/ 3766 h 10000"/>
                  <a:gd name="connsiteX2" fmla="*/ 9452 w 10000"/>
                  <a:gd name="connsiteY2" fmla="*/ 2727 h 10000"/>
                  <a:gd name="connsiteX3" fmla="*/ 9042 w 10000"/>
                  <a:gd name="connsiteY3" fmla="*/ 1948 h 10000"/>
                  <a:gd name="connsiteX4" fmla="*/ 7945 w 10000"/>
                  <a:gd name="connsiteY4" fmla="*/ 1039 h 10000"/>
                  <a:gd name="connsiteX5" fmla="*/ 7123 w 10000"/>
                  <a:gd name="connsiteY5" fmla="*/ 519 h 10000"/>
                  <a:gd name="connsiteX6" fmla="*/ 6027 w 10000"/>
                  <a:gd name="connsiteY6" fmla="*/ 260 h 10000"/>
                  <a:gd name="connsiteX7" fmla="*/ 5069 w 10000"/>
                  <a:gd name="connsiteY7" fmla="*/ 0 h 10000"/>
                  <a:gd name="connsiteX8" fmla="*/ 4520 w 10000"/>
                  <a:gd name="connsiteY8" fmla="*/ 0 h 10000"/>
                  <a:gd name="connsiteX9" fmla="*/ 3425 w 10000"/>
                  <a:gd name="connsiteY9" fmla="*/ 260 h 10000"/>
                  <a:gd name="connsiteX10" fmla="*/ 2329 w 10000"/>
                  <a:gd name="connsiteY10" fmla="*/ 519 h 10000"/>
                  <a:gd name="connsiteX11" fmla="*/ 1645 w 10000"/>
                  <a:gd name="connsiteY11" fmla="*/ 1039 h 10000"/>
                  <a:gd name="connsiteX12" fmla="*/ 0 w 10000"/>
                  <a:gd name="connsiteY12" fmla="*/ 7273 h 10000"/>
                  <a:gd name="connsiteX13" fmla="*/ 549 w 10000"/>
                  <a:gd name="connsiteY13" fmla="*/ 8052 h 10000"/>
                  <a:gd name="connsiteX14" fmla="*/ 1645 w 10000"/>
                  <a:gd name="connsiteY14" fmla="*/ 8961 h 10000"/>
                  <a:gd name="connsiteX15" fmla="*/ 2329 w 10000"/>
                  <a:gd name="connsiteY15" fmla="*/ 9481 h 10000"/>
                  <a:gd name="connsiteX16" fmla="*/ 3425 w 10000"/>
                  <a:gd name="connsiteY16" fmla="*/ 9740 h 10000"/>
                  <a:gd name="connsiteX17" fmla="*/ 4520 w 10000"/>
                  <a:gd name="connsiteY17" fmla="*/ 10000 h 10000"/>
                  <a:gd name="connsiteX18" fmla="*/ 5069 w 10000"/>
                  <a:gd name="connsiteY18" fmla="*/ 10000 h 10000"/>
                  <a:gd name="connsiteX19" fmla="*/ 6027 w 10000"/>
                  <a:gd name="connsiteY19" fmla="*/ 9740 h 10000"/>
                  <a:gd name="connsiteX20" fmla="*/ 7123 w 10000"/>
                  <a:gd name="connsiteY20" fmla="*/ 9481 h 10000"/>
                  <a:gd name="connsiteX21" fmla="*/ 7945 w 10000"/>
                  <a:gd name="connsiteY21" fmla="*/ 8961 h 10000"/>
                  <a:gd name="connsiteX22" fmla="*/ 9042 w 10000"/>
                  <a:gd name="connsiteY22" fmla="*/ 8052 h 10000"/>
                  <a:gd name="connsiteX23" fmla="*/ 9452 w 10000"/>
                  <a:gd name="connsiteY23" fmla="*/ 7273 h 10000"/>
                  <a:gd name="connsiteX24" fmla="*/ 9726 w 10000"/>
                  <a:gd name="connsiteY24" fmla="*/ 6234 h 10000"/>
                  <a:gd name="connsiteX25" fmla="*/ 10000 w 10000"/>
                  <a:gd name="connsiteY25" fmla="*/ 5195 h 10000"/>
                  <a:gd name="connsiteX26" fmla="*/ 10000 w 10000"/>
                  <a:gd name="connsiteY26" fmla="*/ 4805 h 10000"/>
                  <a:gd name="connsiteX0" fmla="*/ 10000 w 10000"/>
                  <a:gd name="connsiteY0" fmla="*/ 4805 h 10000"/>
                  <a:gd name="connsiteX1" fmla="*/ 9726 w 10000"/>
                  <a:gd name="connsiteY1" fmla="*/ 3766 h 10000"/>
                  <a:gd name="connsiteX2" fmla="*/ 9452 w 10000"/>
                  <a:gd name="connsiteY2" fmla="*/ 2727 h 10000"/>
                  <a:gd name="connsiteX3" fmla="*/ 9042 w 10000"/>
                  <a:gd name="connsiteY3" fmla="*/ 1948 h 10000"/>
                  <a:gd name="connsiteX4" fmla="*/ 7945 w 10000"/>
                  <a:gd name="connsiteY4" fmla="*/ 1039 h 10000"/>
                  <a:gd name="connsiteX5" fmla="*/ 7123 w 10000"/>
                  <a:gd name="connsiteY5" fmla="*/ 519 h 10000"/>
                  <a:gd name="connsiteX6" fmla="*/ 6027 w 10000"/>
                  <a:gd name="connsiteY6" fmla="*/ 260 h 10000"/>
                  <a:gd name="connsiteX7" fmla="*/ 5069 w 10000"/>
                  <a:gd name="connsiteY7" fmla="*/ 0 h 10000"/>
                  <a:gd name="connsiteX8" fmla="*/ 4520 w 10000"/>
                  <a:gd name="connsiteY8" fmla="*/ 0 h 10000"/>
                  <a:gd name="connsiteX9" fmla="*/ 3425 w 10000"/>
                  <a:gd name="connsiteY9" fmla="*/ 260 h 10000"/>
                  <a:gd name="connsiteX10" fmla="*/ 2329 w 10000"/>
                  <a:gd name="connsiteY10" fmla="*/ 519 h 10000"/>
                  <a:gd name="connsiteX11" fmla="*/ 0 w 10000"/>
                  <a:gd name="connsiteY11" fmla="*/ 7273 h 10000"/>
                  <a:gd name="connsiteX12" fmla="*/ 549 w 10000"/>
                  <a:gd name="connsiteY12" fmla="*/ 8052 h 10000"/>
                  <a:gd name="connsiteX13" fmla="*/ 1645 w 10000"/>
                  <a:gd name="connsiteY13" fmla="*/ 8961 h 10000"/>
                  <a:gd name="connsiteX14" fmla="*/ 2329 w 10000"/>
                  <a:gd name="connsiteY14" fmla="*/ 9481 h 10000"/>
                  <a:gd name="connsiteX15" fmla="*/ 3425 w 10000"/>
                  <a:gd name="connsiteY15" fmla="*/ 9740 h 10000"/>
                  <a:gd name="connsiteX16" fmla="*/ 4520 w 10000"/>
                  <a:gd name="connsiteY16" fmla="*/ 10000 h 10000"/>
                  <a:gd name="connsiteX17" fmla="*/ 5069 w 10000"/>
                  <a:gd name="connsiteY17" fmla="*/ 10000 h 10000"/>
                  <a:gd name="connsiteX18" fmla="*/ 6027 w 10000"/>
                  <a:gd name="connsiteY18" fmla="*/ 9740 h 10000"/>
                  <a:gd name="connsiteX19" fmla="*/ 7123 w 10000"/>
                  <a:gd name="connsiteY19" fmla="*/ 9481 h 10000"/>
                  <a:gd name="connsiteX20" fmla="*/ 7945 w 10000"/>
                  <a:gd name="connsiteY20" fmla="*/ 8961 h 10000"/>
                  <a:gd name="connsiteX21" fmla="*/ 9042 w 10000"/>
                  <a:gd name="connsiteY21" fmla="*/ 8052 h 10000"/>
                  <a:gd name="connsiteX22" fmla="*/ 9452 w 10000"/>
                  <a:gd name="connsiteY22" fmla="*/ 7273 h 10000"/>
                  <a:gd name="connsiteX23" fmla="*/ 9726 w 10000"/>
                  <a:gd name="connsiteY23" fmla="*/ 6234 h 10000"/>
                  <a:gd name="connsiteX24" fmla="*/ 10000 w 10000"/>
                  <a:gd name="connsiteY24" fmla="*/ 5195 h 10000"/>
                  <a:gd name="connsiteX25" fmla="*/ 10000 w 10000"/>
                  <a:gd name="connsiteY25" fmla="*/ 4805 h 10000"/>
                  <a:gd name="connsiteX0" fmla="*/ 10000 w 10000"/>
                  <a:gd name="connsiteY0" fmla="*/ 4805 h 10000"/>
                  <a:gd name="connsiteX1" fmla="*/ 9726 w 10000"/>
                  <a:gd name="connsiteY1" fmla="*/ 3766 h 10000"/>
                  <a:gd name="connsiteX2" fmla="*/ 9452 w 10000"/>
                  <a:gd name="connsiteY2" fmla="*/ 2727 h 10000"/>
                  <a:gd name="connsiteX3" fmla="*/ 9042 w 10000"/>
                  <a:gd name="connsiteY3" fmla="*/ 1948 h 10000"/>
                  <a:gd name="connsiteX4" fmla="*/ 7945 w 10000"/>
                  <a:gd name="connsiteY4" fmla="*/ 1039 h 10000"/>
                  <a:gd name="connsiteX5" fmla="*/ 7123 w 10000"/>
                  <a:gd name="connsiteY5" fmla="*/ 519 h 10000"/>
                  <a:gd name="connsiteX6" fmla="*/ 6027 w 10000"/>
                  <a:gd name="connsiteY6" fmla="*/ 260 h 10000"/>
                  <a:gd name="connsiteX7" fmla="*/ 5069 w 10000"/>
                  <a:gd name="connsiteY7" fmla="*/ 0 h 10000"/>
                  <a:gd name="connsiteX8" fmla="*/ 4520 w 10000"/>
                  <a:gd name="connsiteY8" fmla="*/ 0 h 10000"/>
                  <a:gd name="connsiteX9" fmla="*/ 3425 w 10000"/>
                  <a:gd name="connsiteY9" fmla="*/ 260 h 10000"/>
                  <a:gd name="connsiteX10" fmla="*/ 0 w 10000"/>
                  <a:gd name="connsiteY10" fmla="*/ 7273 h 10000"/>
                  <a:gd name="connsiteX11" fmla="*/ 549 w 10000"/>
                  <a:gd name="connsiteY11" fmla="*/ 8052 h 10000"/>
                  <a:gd name="connsiteX12" fmla="*/ 1645 w 10000"/>
                  <a:gd name="connsiteY12" fmla="*/ 8961 h 10000"/>
                  <a:gd name="connsiteX13" fmla="*/ 2329 w 10000"/>
                  <a:gd name="connsiteY13" fmla="*/ 9481 h 10000"/>
                  <a:gd name="connsiteX14" fmla="*/ 3425 w 10000"/>
                  <a:gd name="connsiteY14" fmla="*/ 9740 h 10000"/>
                  <a:gd name="connsiteX15" fmla="*/ 4520 w 10000"/>
                  <a:gd name="connsiteY15" fmla="*/ 10000 h 10000"/>
                  <a:gd name="connsiteX16" fmla="*/ 5069 w 10000"/>
                  <a:gd name="connsiteY16" fmla="*/ 10000 h 10000"/>
                  <a:gd name="connsiteX17" fmla="*/ 6027 w 10000"/>
                  <a:gd name="connsiteY17" fmla="*/ 9740 h 10000"/>
                  <a:gd name="connsiteX18" fmla="*/ 7123 w 10000"/>
                  <a:gd name="connsiteY18" fmla="*/ 9481 h 10000"/>
                  <a:gd name="connsiteX19" fmla="*/ 7945 w 10000"/>
                  <a:gd name="connsiteY19" fmla="*/ 8961 h 10000"/>
                  <a:gd name="connsiteX20" fmla="*/ 9042 w 10000"/>
                  <a:gd name="connsiteY20" fmla="*/ 8052 h 10000"/>
                  <a:gd name="connsiteX21" fmla="*/ 9452 w 10000"/>
                  <a:gd name="connsiteY21" fmla="*/ 7273 h 10000"/>
                  <a:gd name="connsiteX22" fmla="*/ 9726 w 10000"/>
                  <a:gd name="connsiteY22" fmla="*/ 6234 h 10000"/>
                  <a:gd name="connsiteX23" fmla="*/ 10000 w 10000"/>
                  <a:gd name="connsiteY23" fmla="*/ 5195 h 10000"/>
                  <a:gd name="connsiteX24" fmla="*/ 10000 w 10000"/>
                  <a:gd name="connsiteY24" fmla="*/ 4805 h 10000"/>
                  <a:gd name="connsiteX0" fmla="*/ 10000 w 10000"/>
                  <a:gd name="connsiteY0" fmla="*/ 4805 h 10000"/>
                  <a:gd name="connsiteX1" fmla="*/ 9726 w 10000"/>
                  <a:gd name="connsiteY1" fmla="*/ 3766 h 10000"/>
                  <a:gd name="connsiteX2" fmla="*/ 9452 w 10000"/>
                  <a:gd name="connsiteY2" fmla="*/ 2727 h 10000"/>
                  <a:gd name="connsiteX3" fmla="*/ 9042 w 10000"/>
                  <a:gd name="connsiteY3" fmla="*/ 1948 h 10000"/>
                  <a:gd name="connsiteX4" fmla="*/ 7945 w 10000"/>
                  <a:gd name="connsiteY4" fmla="*/ 1039 h 10000"/>
                  <a:gd name="connsiteX5" fmla="*/ 7123 w 10000"/>
                  <a:gd name="connsiteY5" fmla="*/ 519 h 10000"/>
                  <a:gd name="connsiteX6" fmla="*/ 6027 w 10000"/>
                  <a:gd name="connsiteY6" fmla="*/ 260 h 10000"/>
                  <a:gd name="connsiteX7" fmla="*/ 5069 w 10000"/>
                  <a:gd name="connsiteY7" fmla="*/ 0 h 10000"/>
                  <a:gd name="connsiteX8" fmla="*/ 4520 w 10000"/>
                  <a:gd name="connsiteY8" fmla="*/ 0 h 10000"/>
                  <a:gd name="connsiteX9" fmla="*/ 3425 w 10000"/>
                  <a:gd name="connsiteY9" fmla="*/ 260 h 10000"/>
                  <a:gd name="connsiteX10" fmla="*/ 0 w 10000"/>
                  <a:gd name="connsiteY10" fmla="*/ 7273 h 10000"/>
                  <a:gd name="connsiteX11" fmla="*/ 549 w 10000"/>
                  <a:gd name="connsiteY11" fmla="*/ 8052 h 10000"/>
                  <a:gd name="connsiteX12" fmla="*/ 1645 w 10000"/>
                  <a:gd name="connsiteY12" fmla="*/ 8961 h 10000"/>
                  <a:gd name="connsiteX13" fmla="*/ 2329 w 10000"/>
                  <a:gd name="connsiteY13" fmla="*/ 9481 h 10000"/>
                  <a:gd name="connsiteX14" fmla="*/ 4520 w 10000"/>
                  <a:gd name="connsiteY14" fmla="*/ 10000 h 10000"/>
                  <a:gd name="connsiteX15" fmla="*/ 5069 w 10000"/>
                  <a:gd name="connsiteY15" fmla="*/ 10000 h 10000"/>
                  <a:gd name="connsiteX16" fmla="*/ 6027 w 10000"/>
                  <a:gd name="connsiteY16" fmla="*/ 9740 h 10000"/>
                  <a:gd name="connsiteX17" fmla="*/ 7123 w 10000"/>
                  <a:gd name="connsiteY17" fmla="*/ 9481 h 10000"/>
                  <a:gd name="connsiteX18" fmla="*/ 7945 w 10000"/>
                  <a:gd name="connsiteY18" fmla="*/ 8961 h 10000"/>
                  <a:gd name="connsiteX19" fmla="*/ 9042 w 10000"/>
                  <a:gd name="connsiteY19" fmla="*/ 8052 h 10000"/>
                  <a:gd name="connsiteX20" fmla="*/ 9452 w 10000"/>
                  <a:gd name="connsiteY20" fmla="*/ 7273 h 10000"/>
                  <a:gd name="connsiteX21" fmla="*/ 9726 w 10000"/>
                  <a:gd name="connsiteY21" fmla="*/ 6234 h 10000"/>
                  <a:gd name="connsiteX22" fmla="*/ 10000 w 10000"/>
                  <a:gd name="connsiteY22" fmla="*/ 5195 h 10000"/>
                  <a:gd name="connsiteX23" fmla="*/ 10000 w 10000"/>
                  <a:gd name="connsiteY23" fmla="*/ 4805 h 10000"/>
                  <a:gd name="connsiteX0" fmla="*/ 10000 w 10000"/>
                  <a:gd name="connsiteY0" fmla="*/ 4805 h 10000"/>
                  <a:gd name="connsiteX1" fmla="*/ 9726 w 10000"/>
                  <a:gd name="connsiteY1" fmla="*/ 3766 h 10000"/>
                  <a:gd name="connsiteX2" fmla="*/ 9452 w 10000"/>
                  <a:gd name="connsiteY2" fmla="*/ 2727 h 10000"/>
                  <a:gd name="connsiteX3" fmla="*/ 9042 w 10000"/>
                  <a:gd name="connsiteY3" fmla="*/ 1948 h 10000"/>
                  <a:gd name="connsiteX4" fmla="*/ 7945 w 10000"/>
                  <a:gd name="connsiteY4" fmla="*/ 1039 h 10000"/>
                  <a:gd name="connsiteX5" fmla="*/ 7123 w 10000"/>
                  <a:gd name="connsiteY5" fmla="*/ 519 h 10000"/>
                  <a:gd name="connsiteX6" fmla="*/ 6027 w 10000"/>
                  <a:gd name="connsiteY6" fmla="*/ 260 h 10000"/>
                  <a:gd name="connsiteX7" fmla="*/ 5069 w 10000"/>
                  <a:gd name="connsiteY7" fmla="*/ 0 h 10000"/>
                  <a:gd name="connsiteX8" fmla="*/ 4520 w 10000"/>
                  <a:gd name="connsiteY8" fmla="*/ 0 h 10000"/>
                  <a:gd name="connsiteX9" fmla="*/ 3425 w 10000"/>
                  <a:gd name="connsiteY9" fmla="*/ 260 h 10000"/>
                  <a:gd name="connsiteX10" fmla="*/ 0 w 10000"/>
                  <a:gd name="connsiteY10" fmla="*/ 7273 h 10000"/>
                  <a:gd name="connsiteX11" fmla="*/ 549 w 10000"/>
                  <a:gd name="connsiteY11" fmla="*/ 8052 h 10000"/>
                  <a:gd name="connsiteX12" fmla="*/ 2329 w 10000"/>
                  <a:gd name="connsiteY12" fmla="*/ 9481 h 10000"/>
                  <a:gd name="connsiteX13" fmla="*/ 4520 w 10000"/>
                  <a:gd name="connsiteY13" fmla="*/ 10000 h 10000"/>
                  <a:gd name="connsiteX14" fmla="*/ 5069 w 10000"/>
                  <a:gd name="connsiteY14" fmla="*/ 10000 h 10000"/>
                  <a:gd name="connsiteX15" fmla="*/ 6027 w 10000"/>
                  <a:gd name="connsiteY15" fmla="*/ 9740 h 10000"/>
                  <a:gd name="connsiteX16" fmla="*/ 7123 w 10000"/>
                  <a:gd name="connsiteY16" fmla="*/ 9481 h 10000"/>
                  <a:gd name="connsiteX17" fmla="*/ 7945 w 10000"/>
                  <a:gd name="connsiteY17" fmla="*/ 8961 h 10000"/>
                  <a:gd name="connsiteX18" fmla="*/ 9042 w 10000"/>
                  <a:gd name="connsiteY18" fmla="*/ 8052 h 10000"/>
                  <a:gd name="connsiteX19" fmla="*/ 9452 w 10000"/>
                  <a:gd name="connsiteY19" fmla="*/ 7273 h 10000"/>
                  <a:gd name="connsiteX20" fmla="*/ 9726 w 10000"/>
                  <a:gd name="connsiteY20" fmla="*/ 6234 h 10000"/>
                  <a:gd name="connsiteX21" fmla="*/ 10000 w 10000"/>
                  <a:gd name="connsiteY21" fmla="*/ 5195 h 10000"/>
                  <a:gd name="connsiteX22" fmla="*/ 10000 w 10000"/>
                  <a:gd name="connsiteY22" fmla="*/ 4805 h 10000"/>
                  <a:gd name="connsiteX0" fmla="*/ 10000 w 10000"/>
                  <a:gd name="connsiteY0" fmla="*/ 4805 h 10000"/>
                  <a:gd name="connsiteX1" fmla="*/ 9726 w 10000"/>
                  <a:gd name="connsiteY1" fmla="*/ 3766 h 10000"/>
                  <a:gd name="connsiteX2" fmla="*/ 9452 w 10000"/>
                  <a:gd name="connsiteY2" fmla="*/ 2727 h 10000"/>
                  <a:gd name="connsiteX3" fmla="*/ 9042 w 10000"/>
                  <a:gd name="connsiteY3" fmla="*/ 1948 h 10000"/>
                  <a:gd name="connsiteX4" fmla="*/ 7945 w 10000"/>
                  <a:gd name="connsiteY4" fmla="*/ 1039 h 10000"/>
                  <a:gd name="connsiteX5" fmla="*/ 7123 w 10000"/>
                  <a:gd name="connsiteY5" fmla="*/ 519 h 10000"/>
                  <a:gd name="connsiteX6" fmla="*/ 6027 w 10000"/>
                  <a:gd name="connsiteY6" fmla="*/ 260 h 10000"/>
                  <a:gd name="connsiteX7" fmla="*/ 5069 w 10000"/>
                  <a:gd name="connsiteY7" fmla="*/ 0 h 10000"/>
                  <a:gd name="connsiteX8" fmla="*/ 4520 w 10000"/>
                  <a:gd name="connsiteY8" fmla="*/ 0 h 10000"/>
                  <a:gd name="connsiteX9" fmla="*/ 3425 w 10000"/>
                  <a:gd name="connsiteY9" fmla="*/ 260 h 10000"/>
                  <a:gd name="connsiteX10" fmla="*/ 0 w 10000"/>
                  <a:gd name="connsiteY10" fmla="*/ 7273 h 10000"/>
                  <a:gd name="connsiteX11" fmla="*/ 2329 w 10000"/>
                  <a:gd name="connsiteY11" fmla="*/ 9481 h 10000"/>
                  <a:gd name="connsiteX12" fmla="*/ 4520 w 10000"/>
                  <a:gd name="connsiteY12" fmla="*/ 10000 h 10000"/>
                  <a:gd name="connsiteX13" fmla="*/ 5069 w 10000"/>
                  <a:gd name="connsiteY13" fmla="*/ 10000 h 10000"/>
                  <a:gd name="connsiteX14" fmla="*/ 6027 w 10000"/>
                  <a:gd name="connsiteY14" fmla="*/ 9740 h 10000"/>
                  <a:gd name="connsiteX15" fmla="*/ 7123 w 10000"/>
                  <a:gd name="connsiteY15" fmla="*/ 9481 h 10000"/>
                  <a:gd name="connsiteX16" fmla="*/ 7945 w 10000"/>
                  <a:gd name="connsiteY16" fmla="*/ 8961 h 10000"/>
                  <a:gd name="connsiteX17" fmla="*/ 9042 w 10000"/>
                  <a:gd name="connsiteY17" fmla="*/ 8052 h 10000"/>
                  <a:gd name="connsiteX18" fmla="*/ 9452 w 10000"/>
                  <a:gd name="connsiteY18" fmla="*/ 7273 h 10000"/>
                  <a:gd name="connsiteX19" fmla="*/ 9726 w 10000"/>
                  <a:gd name="connsiteY19" fmla="*/ 6234 h 10000"/>
                  <a:gd name="connsiteX20" fmla="*/ 10000 w 10000"/>
                  <a:gd name="connsiteY20" fmla="*/ 5195 h 10000"/>
                  <a:gd name="connsiteX21" fmla="*/ 10000 w 10000"/>
                  <a:gd name="connsiteY21" fmla="*/ 4805 h 10000"/>
                  <a:gd name="connsiteX0" fmla="*/ 7671 w 7671"/>
                  <a:gd name="connsiteY0" fmla="*/ 4805 h 10000"/>
                  <a:gd name="connsiteX1" fmla="*/ 7397 w 7671"/>
                  <a:gd name="connsiteY1" fmla="*/ 3766 h 10000"/>
                  <a:gd name="connsiteX2" fmla="*/ 7123 w 7671"/>
                  <a:gd name="connsiteY2" fmla="*/ 2727 h 10000"/>
                  <a:gd name="connsiteX3" fmla="*/ 6713 w 7671"/>
                  <a:gd name="connsiteY3" fmla="*/ 1948 h 10000"/>
                  <a:gd name="connsiteX4" fmla="*/ 5616 w 7671"/>
                  <a:gd name="connsiteY4" fmla="*/ 1039 h 10000"/>
                  <a:gd name="connsiteX5" fmla="*/ 4794 w 7671"/>
                  <a:gd name="connsiteY5" fmla="*/ 519 h 10000"/>
                  <a:gd name="connsiteX6" fmla="*/ 3698 w 7671"/>
                  <a:gd name="connsiteY6" fmla="*/ 260 h 10000"/>
                  <a:gd name="connsiteX7" fmla="*/ 2740 w 7671"/>
                  <a:gd name="connsiteY7" fmla="*/ 0 h 10000"/>
                  <a:gd name="connsiteX8" fmla="*/ 2191 w 7671"/>
                  <a:gd name="connsiteY8" fmla="*/ 0 h 10000"/>
                  <a:gd name="connsiteX9" fmla="*/ 1096 w 7671"/>
                  <a:gd name="connsiteY9" fmla="*/ 260 h 10000"/>
                  <a:gd name="connsiteX10" fmla="*/ 0 w 7671"/>
                  <a:gd name="connsiteY10" fmla="*/ 9481 h 10000"/>
                  <a:gd name="connsiteX11" fmla="*/ 2191 w 7671"/>
                  <a:gd name="connsiteY11" fmla="*/ 10000 h 10000"/>
                  <a:gd name="connsiteX12" fmla="*/ 2740 w 7671"/>
                  <a:gd name="connsiteY12" fmla="*/ 10000 h 10000"/>
                  <a:gd name="connsiteX13" fmla="*/ 3698 w 7671"/>
                  <a:gd name="connsiteY13" fmla="*/ 9740 h 10000"/>
                  <a:gd name="connsiteX14" fmla="*/ 4794 w 7671"/>
                  <a:gd name="connsiteY14" fmla="*/ 9481 h 10000"/>
                  <a:gd name="connsiteX15" fmla="*/ 5616 w 7671"/>
                  <a:gd name="connsiteY15" fmla="*/ 8961 h 10000"/>
                  <a:gd name="connsiteX16" fmla="*/ 6713 w 7671"/>
                  <a:gd name="connsiteY16" fmla="*/ 8052 h 10000"/>
                  <a:gd name="connsiteX17" fmla="*/ 7123 w 7671"/>
                  <a:gd name="connsiteY17" fmla="*/ 7273 h 10000"/>
                  <a:gd name="connsiteX18" fmla="*/ 7397 w 7671"/>
                  <a:gd name="connsiteY18" fmla="*/ 6234 h 10000"/>
                  <a:gd name="connsiteX19" fmla="*/ 7671 w 7671"/>
                  <a:gd name="connsiteY19" fmla="*/ 5195 h 10000"/>
                  <a:gd name="connsiteX20" fmla="*/ 7671 w 7671"/>
                  <a:gd name="connsiteY20" fmla="*/ 4805 h 10000"/>
                  <a:gd name="connsiteX0" fmla="*/ 8571 w 8571"/>
                  <a:gd name="connsiteY0" fmla="*/ 4805 h 10000"/>
                  <a:gd name="connsiteX1" fmla="*/ 8214 w 8571"/>
                  <a:gd name="connsiteY1" fmla="*/ 3766 h 10000"/>
                  <a:gd name="connsiteX2" fmla="*/ 7857 w 8571"/>
                  <a:gd name="connsiteY2" fmla="*/ 2727 h 10000"/>
                  <a:gd name="connsiteX3" fmla="*/ 7322 w 8571"/>
                  <a:gd name="connsiteY3" fmla="*/ 1948 h 10000"/>
                  <a:gd name="connsiteX4" fmla="*/ 5892 w 8571"/>
                  <a:gd name="connsiteY4" fmla="*/ 1039 h 10000"/>
                  <a:gd name="connsiteX5" fmla="*/ 4821 w 8571"/>
                  <a:gd name="connsiteY5" fmla="*/ 519 h 10000"/>
                  <a:gd name="connsiteX6" fmla="*/ 3392 w 8571"/>
                  <a:gd name="connsiteY6" fmla="*/ 260 h 10000"/>
                  <a:gd name="connsiteX7" fmla="*/ 2143 w 8571"/>
                  <a:gd name="connsiteY7" fmla="*/ 0 h 10000"/>
                  <a:gd name="connsiteX8" fmla="*/ 1427 w 8571"/>
                  <a:gd name="connsiteY8" fmla="*/ 0 h 10000"/>
                  <a:gd name="connsiteX9" fmla="*/ 0 w 8571"/>
                  <a:gd name="connsiteY9" fmla="*/ 260 h 10000"/>
                  <a:gd name="connsiteX10" fmla="*/ 1427 w 8571"/>
                  <a:gd name="connsiteY10" fmla="*/ 10000 h 10000"/>
                  <a:gd name="connsiteX11" fmla="*/ 2143 w 8571"/>
                  <a:gd name="connsiteY11" fmla="*/ 10000 h 10000"/>
                  <a:gd name="connsiteX12" fmla="*/ 3392 w 8571"/>
                  <a:gd name="connsiteY12" fmla="*/ 9740 h 10000"/>
                  <a:gd name="connsiteX13" fmla="*/ 4821 w 8571"/>
                  <a:gd name="connsiteY13" fmla="*/ 9481 h 10000"/>
                  <a:gd name="connsiteX14" fmla="*/ 5892 w 8571"/>
                  <a:gd name="connsiteY14" fmla="*/ 8961 h 10000"/>
                  <a:gd name="connsiteX15" fmla="*/ 7322 w 8571"/>
                  <a:gd name="connsiteY15" fmla="*/ 8052 h 10000"/>
                  <a:gd name="connsiteX16" fmla="*/ 7857 w 8571"/>
                  <a:gd name="connsiteY16" fmla="*/ 7273 h 10000"/>
                  <a:gd name="connsiteX17" fmla="*/ 8214 w 8571"/>
                  <a:gd name="connsiteY17" fmla="*/ 6234 h 10000"/>
                  <a:gd name="connsiteX18" fmla="*/ 8571 w 8571"/>
                  <a:gd name="connsiteY18" fmla="*/ 5195 h 10000"/>
                  <a:gd name="connsiteX19" fmla="*/ 8571 w 8571"/>
                  <a:gd name="connsiteY19" fmla="*/ 4805 h 10000"/>
                  <a:gd name="connsiteX0" fmla="*/ 8335 w 8335"/>
                  <a:gd name="connsiteY0" fmla="*/ 4805 h 10000"/>
                  <a:gd name="connsiteX1" fmla="*/ 7918 w 8335"/>
                  <a:gd name="connsiteY1" fmla="*/ 3766 h 10000"/>
                  <a:gd name="connsiteX2" fmla="*/ 7502 w 8335"/>
                  <a:gd name="connsiteY2" fmla="*/ 2727 h 10000"/>
                  <a:gd name="connsiteX3" fmla="*/ 6878 w 8335"/>
                  <a:gd name="connsiteY3" fmla="*/ 1948 h 10000"/>
                  <a:gd name="connsiteX4" fmla="*/ 5209 w 8335"/>
                  <a:gd name="connsiteY4" fmla="*/ 1039 h 10000"/>
                  <a:gd name="connsiteX5" fmla="*/ 3960 w 8335"/>
                  <a:gd name="connsiteY5" fmla="*/ 519 h 10000"/>
                  <a:gd name="connsiteX6" fmla="*/ 2293 w 8335"/>
                  <a:gd name="connsiteY6" fmla="*/ 260 h 10000"/>
                  <a:gd name="connsiteX7" fmla="*/ 835 w 8335"/>
                  <a:gd name="connsiteY7" fmla="*/ 0 h 10000"/>
                  <a:gd name="connsiteX8" fmla="*/ 0 w 8335"/>
                  <a:gd name="connsiteY8" fmla="*/ 0 h 10000"/>
                  <a:gd name="connsiteX9" fmla="*/ 0 w 8335"/>
                  <a:gd name="connsiteY9" fmla="*/ 10000 h 10000"/>
                  <a:gd name="connsiteX10" fmla="*/ 835 w 8335"/>
                  <a:gd name="connsiteY10" fmla="*/ 10000 h 10000"/>
                  <a:gd name="connsiteX11" fmla="*/ 2293 w 8335"/>
                  <a:gd name="connsiteY11" fmla="*/ 9740 h 10000"/>
                  <a:gd name="connsiteX12" fmla="*/ 3960 w 8335"/>
                  <a:gd name="connsiteY12" fmla="*/ 9481 h 10000"/>
                  <a:gd name="connsiteX13" fmla="*/ 5209 w 8335"/>
                  <a:gd name="connsiteY13" fmla="*/ 8961 h 10000"/>
                  <a:gd name="connsiteX14" fmla="*/ 6878 w 8335"/>
                  <a:gd name="connsiteY14" fmla="*/ 8052 h 10000"/>
                  <a:gd name="connsiteX15" fmla="*/ 7502 w 8335"/>
                  <a:gd name="connsiteY15" fmla="*/ 7273 h 10000"/>
                  <a:gd name="connsiteX16" fmla="*/ 7918 w 8335"/>
                  <a:gd name="connsiteY16" fmla="*/ 6234 h 10000"/>
                  <a:gd name="connsiteX17" fmla="*/ 8335 w 8335"/>
                  <a:gd name="connsiteY17" fmla="*/ 5195 h 10000"/>
                  <a:gd name="connsiteX18" fmla="*/ 8335 w 8335"/>
                  <a:gd name="connsiteY18" fmla="*/ 480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5" h="10000">
                    <a:moveTo>
                      <a:pt x="8335" y="4805"/>
                    </a:moveTo>
                    <a:lnTo>
                      <a:pt x="7918" y="3766"/>
                    </a:lnTo>
                    <a:lnTo>
                      <a:pt x="7502" y="2727"/>
                    </a:lnTo>
                    <a:lnTo>
                      <a:pt x="6878" y="1948"/>
                    </a:lnTo>
                    <a:lnTo>
                      <a:pt x="5209" y="1039"/>
                    </a:lnTo>
                    <a:lnTo>
                      <a:pt x="3960" y="519"/>
                    </a:lnTo>
                    <a:lnTo>
                      <a:pt x="2293" y="260"/>
                    </a:lnTo>
                    <a:lnTo>
                      <a:pt x="835" y="0"/>
                    </a:lnTo>
                    <a:lnTo>
                      <a:pt x="0" y="0"/>
                    </a:lnTo>
                    <a:lnTo>
                      <a:pt x="0" y="10000"/>
                    </a:lnTo>
                    <a:lnTo>
                      <a:pt x="835" y="10000"/>
                    </a:lnTo>
                    <a:lnTo>
                      <a:pt x="2293" y="9740"/>
                    </a:lnTo>
                    <a:lnTo>
                      <a:pt x="3960" y="9481"/>
                    </a:lnTo>
                    <a:lnTo>
                      <a:pt x="5209" y="8961"/>
                    </a:lnTo>
                    <a:lnTo>
                      <a:pt x="6878" y="8052"/>
                    </a:lnTo>
                    <a:lnTo>
                      <a:pt x="7502" y="7273"/>
                    </a:lnTo>
                    <a:lnTo>
                      <a:pt x="7918" y="6234"/>
                    </a:lnTo>
                    <a:cubicBezTo>
                      <a:pt x="8056" y="5888"/>
                      <a:pt x="8196" y="5541"/>
                      <a:pt x="8335" y="5195"/>
                    </a:cubicBezTo>
                    <a:lnTo>
                      <a:pt x="8335" y="4805"/>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grpSp>
        <p:pic>
          <p:nvPicPr>
            <p:cNvPr id="107" name="Picture 1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0100" y="2967566"/>
              <a:ext cx="2171700" cy="14859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8" name="Group 107"/>
            <p:cNvGrpSpPr/>
            <p:nvPr/>
          </p:nvGrpSpPr>
          <p:grpSpPr>
            <a:xfrm>
              <a:off x="1061320" y="3007800"/>
              <a:ext cx="1405535" cy="1239044"/>
              <a:chOff x="1059843" y="3007721"/>
              <a:chExt cx="1405535" cy="1239044"/>
            </a:xfrm>
          </p:grpSpPr>
          <p:grpSp>
            <p:nvGrpSpPr>
              <p:cNvPr id="109" name="Group 108"/>
              <p:cNvGrpSpPr/>
              <p:nvPr/>
            </p:nvGrpSpPr>
            <p:grpSpPr>
              <a:xfrm>
                <a:off x="1160055" y="3275457"/>
                <a:ext cx="120631" cy="116747"/>
                <a:chOff x="2133600" y="4240765"/>
                <a:chExt cx="137441" cy="146304"/>
              </a:xfrm>
            </p:grpSpPr>
            <p:grpSp>
              <p:nvGrpSpPr>
                <p:cNvPr id="134" name="Group 4"/>
                <p:cNvGrpSpPr>
                  <a:grpSpLocks noChangeAspect="1"/>
                </p:cNvGrpSpPr>
                <p:nvPr/>
              </p:nvGrpSpPr>
              <p:grpSpPr bwMode="auto">
                <a:xfrm>
                  <a:off x="2133600" y="4240765"/>
                  <a:ext cx="135657" cy="146304"/>
                  <a:chOff x="1277" y="363"/>
                  <a:chExt cx="739" cy="797"/>
                </a:xfrm>
              </p:grpSpPr>
              <p:sp>
                <p:nvSpPr>
                  <p:cNvPr id="136"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37"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38"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39"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40"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135" name="TextBox 134"/>
                <p:cNvSpPr txBox="1"/>
                <p:nvPr/>
              </p:nvSpPr>
              <p:spPr>
                <a:xfrm>
                  <a:off x="2137639" y="4268527"/>
                  <a:ext cx="133402" cy="92874"/>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40</a:t>
                  </a:r>
                  <a:endParaRPr lang="en-US" sz="300" b="1" dirty="0">
                    <a:solidFill>
                      <a:schemeClr val="bg1"/>
                    </a:solidFill>
                    <a:latin typeface="Georgia" panose="02040502050405020303" pitchFamily="18" charset="0"/>
                    <a:cs typeface="Calibri" panose="020F0502020204030204" pitchFamily="34" charset="0"/>
                  </a:endParaRPr>
                </a:p>
              </p:txBody>
            </p:sp>
          </p:grpSp>
          <p:grpSp>
            <p:nvGrpSpPr>
              <p:cNvPr id="110" name="Group 109"/>
              <p:cNvGrpSpPr/>
              <p:nvPr/>
            </p:nvGrpSpPr>
            <p:grpSpPr>
              <a:xfrm>
                <a:off x="1059843" y="4130018"/>
                <a:ext cx="120631" cy="116747"/>
                <a:chOff x="2133600" y="4240765"/>
                <a:chExt cx="137441" cy="146304"/>
              </a:xfrm>
            </p:grpSpPr>
            <p:grpSp>
              <p:nvGrpSpPr>
                <p:cNvPr id="127" name="Group 4"/>
                <p:cNvGrpSpPr>
                  <a:grpSpLocks noChangeAspect="1"/>
                </p:cNvGrpSpPr>
                <p:nvPr/>
              </p:nvGrpSpPr>
              <p:grpSpPr bwMode="auto">
                <a:xfrm>
                  <a:off x="2133600" y="4240765"/>
                  <a:ext cx="135657" cy="146304"/>
                  <a:chOff x="1277" y="363"/>
                  <a:chExt cx="739" cy="797"/>
                </a:xfrm>
              </p:grpSpPr>
              <p:sp>
                <p:nvSpPr>
                  <p:cNvPr id="129"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30"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31"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32"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33"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128" name="TextBox 127"/>
                <p:cNvSpPr txBox="1"/>
                <p:nvPr/>
              </p:nvSpPr>
              <p:spPr>
                <a:xfrm>
                  <a:off x="2137639" y="4268527"/>
                  <a:ext cx="133402" cy="92874"/>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26</a:t>
                  </a:r>
                  <a:endParaRPr lang="en-US" sz="300" b="1" dirty="0">
                    <a:solidFill>
                      <a:schemeClr val="bg1"/>
                    </a:solidFill>
                    <a:latin typeface="Georgia" panose="02040502050405020303" pitchFamily="18" charset="0"/>
                    <a:cs typeface="Calibri" panose="020F0502020204030204" pitchFamily="34" charset="0"/>
                  </a:endParaRPr>
                </a:p>
              </p:txBody>
            </p:sp>
          </p:grpSp>
          <p:grpSp>
            <p:nvGrpSpPr>
              <p:cNvPr id="111" name="Group 110"/>
              <p:cNvGrpSpPr/>
              <p:nvPr/>
            </p:nvGrpSpPr>
            <p:grpSpPr>
              <a:xfrm>
                <a:off x="1863744" y="3007721"/>
                <a:ext cx="120631" cy="116747"/>
                <a:chOff x="2133600" y="4240765"/>
                <a:chExt cx="137441" cy="146304"/>
              </a:xfrm>
            </p:grpSpPr>
            <p:grpSp>
              <p:nvGrpSpPr>
                <p:cNvPr id="120" name="Group 4"/>
                <p:cNvGrpSpPr>
                  <a:grpSpLocks noChangeAspect="1"/>
                </p:cNvGrpSpPr>
                <p:nvPr/>
              </p:nvGrpSpPr>
              <p:grpSpPr bwMode="auto">
                <a:xfrm>
                  <a:off x="2133600" y="4240765"/>
                  <a:ext cx="135657" cy="146304"/>
                  <a:chOff x="1277" y="363"/>
                  <a:chExt cx="739" cy="797"/>
                </a:xfrm>
              </p:grpSpPr>
              <p:sp>
                <p:nvSpPr>
                  <p:cNvPr id="122"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23"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24"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25"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26"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121" name="TextBox 120"/>
                <p:cNvSpPr txBox="1"/>
                <p:nvPr/>
              </p:nvSpPr>
              <p:spPr>
                <a:xfrm>
                  <a:off x="2137639" y="4268527"/>
                  <a:ext cx="133402" cy="92874"/>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77</a:t>
                  </a:r>
                  <a:endParaRPr lang="en-US" sz="300" b="1" dirty="0">
                    <a:solidFill>
                      <a:schemeClr val="bg1"/>
                    </a:solidFill>
                    <a:latin typeface="Georgia" panose="02040502050405020303" pitchFamily="18" charset="0"/>
                    <a:cs typeface="Calibri" panose="020F0502020204030204" pitchFamily="34" charset="0"/>
                  </a:endParaRPr>
                </a:p>
              </p:txBody>
            </p:sp>
          </p:grpSp>
          <p:grpSp>
            <p:nvGrpSpPr>
              <p:cNvPr id="112" name="Group 111"/>
              <p:cNvGrpSpPr/>
              <p:nvPr/>
            </p:nvGrpSpPr>
            <p:grpSpPr>
              <a:xfrm>
                <a:off x="2344747" y="3158710"/>
                <a:ext cx="120631" cy="116747"/>
                <a:chOff x="2133600" y="4240765"/>
                <a:chExt cx="137441" cy="146304"/>
              </a:xfrm>
            </p:grpSpPr>
            <p:grpSp>
              <p:nvGrpSpPr>
                <p:cNvPr id="113" name="Group 4"/>
                <p:cNvGrpSpPr>
                  <a:grpSpLocks noChangeAspect="1"/>
                </p:cNvGrpSpPr>
                <p:nvPr/>
              </p:nvGrpSpPr>
              <p:grpSpPr bwMode="auto">
                <a:xfrm>
                  <a:off x="2133600" y="4240765"/>
                  <a:ext cx="135657" cy="146304"/>
                  <a:chOff x="1277" y="363"/>
                  <a:chExt cx="739" cy="797"/>
                </a:xfrm>
              </p:grpSpPr>
              <p:sp>
                <p:nvSpPr>
                  <p:cNvPr id="115"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16"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17"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dirty="0">
                      <a:latin typeface="Georgia" panose="02040502050405020303" pitchFamily="18" charset="0"/>
                      <a:cs typeface="Calibri" panose="020F0502020204030204" pitchFamily="34" charset="0"/>
                    </a:endParaRPr>
                  </a:p>
                </p:txBody>
              </p:sp>
              <p:sp>
                <p:nvSpPr>
                  <p:cNvPr id="118"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119"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114" name="TextBox 113"/>
                <p:cNvSpPr txBox="1"/>
                <p:nvPr/>
              </p:nvSpPr>
              <p:spPr>
                <a:xfrm>
                  <a:off x="2137639" y="4268527"/>
                  <a:ext cx="133402" cy="92874"/>
                </a:xfrm>
                <a:prstGeom prst="rect">
                  <a:avLst/>
                </a:prstGeom>
                <a:noFill/>
              </p:spPr>
              <p:txBody>
                <a:bodyPr wrap="square" lIns="0" tIns="0" rIns="0" bIns="0" rtlCol="0" anchor="ctr" anchorCtr="0">
                  <a:spAutoFit/>
                </a:bodyPr>
                <a:lstStyle/>
                <a:p>
                  <a:pPr algn="ctr"/>
                  <a:r>
                    <a:rPr lang="en-US" sz="300" b="1" dirty="0">
                      <a:solidFill>
                        <a:schemeClr val="bg1"/>
                      </a:solidFill>
                      <a:latin typeface="Georgia" panose="02040502050405020303" pitchFamily="18" charset="0"/>
                      <a:cs typeface="Calibri" panose="020F0502020204030204" pitchFamily="34" charset="0"/>
                    </a:rPr>
                    <a:t>8</a:t>
                  </a:r>
                  <a:r>
                    <a:rPr lang="en-US" sz="300" b="1" dirty="0" smtClean="0">
                      <a:solidFill>
                        <a:schemeClr val="bg1"/>
                      </a:solidFill>
                      <a:latin typeface="Georgia" panose="02040502050405020303" pitchFamily="18" charset="0"/>
                      <a:cs typeface="Calibri" panose="020F0502020204030204" pitchFamily="34" charset="0"/>
                    </a:rPr>
                    <a:t>5</a:t>
                  </a:r>
                  <a:endParaRPr lang="en-US" sz="300" b="1" dirty="0">
                    <a:solidFill>
                      <a:schemeClr val="bg1"/>
                    </a:solidFill>
                    <a:latin typeface="Georgia" panose="02040502050405020303" pitchFamily="18" charset="0"/>
                    <a:cs typeface="Calibri" panose="020F0502020204030204" pitchFamily="34" charset="0"/>
                  </a:endParaRPr>
                </a:p>
              </p:txBody>
            </p:sp>
          </p:grpSp>
        </p:grpSp>
      </p:grpSp>
      <p:pic>
        <p:nvPicPr>
          <p:cNvPr id="2" name="Picture 1"/>
          <p:cNvPicPr>
            <a:picLocks noChangeAspect="1" noChangeArrowheads="1"/>
          </p:cNvPicPr>
          <p:nvPr>
            <p:extLst>
              <p:ext uri="{D42A27DB-BD31-4B8C-83A1-F6EECF244321}">
                <p14:modId xmlns:p14="http://schemas.microsoft.com/office/powerpoint/2010/main" val="664690825"/>
              </p:ext>
            </p:extLst>
          </p:nvPr>
        </p:nvPicPr>
        <p:blipFill>
          <a:blip r:embed="rId14">
            <a:extLst>
              <a:ext uri="{28A0092B-C50C-407E-A947-70E740481C1C}">
                <a14:useLocalDpi xmlns:a14="http://schemas.microsoft.com/office/drawing/2010/main" val="0"/>
              </a:ext>
            </a:extLst>
          </a:blip>
          <a:srcRect/>
          <a:stretch>
            <a:fillRect/>
          </a:stretch>
        </p:blipFill>
        <p:spPr bwMode="auto">
          <a:xfrm>
            <a:off x="4773613" y="1930400"/>
            <a:ext cx="18573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extLst>
              <p:ext uri="{D42A27DB-BD31-4B8C-83A1-F6EECF244321}">
                <p14:modId xmlns:p14="http://schemas.microsoft.com/office/powerpoint/2010/main" val="4027098239"/>
              </p:ext>
            </p:extLst>
          </p:nvPr>
        </p:nvPicPr>
        <p:blipFill>
          <a:blip r:embed="rId15">
            <a:extLst>
              <a:ext uri="{28A0092B-C50C-407E-A947-70E740481C1C}">
                <a14:useLocalDpi xmlns:a14="http://schemas.microsoft.com/office/drawing/2010/main" val="0"/>
              </a:ext>
            </a:extLst>
          </a:blip>
          <a:srcRect/>
          <a:stretch>
            <a:fillRect/>
          </a:stretch>
        </p:blipFill>
        <p:spPr bwMode="auto">
          <a:xfrm>
            <a:off x="6646863" y="1930400"/>
            <a:ext cx="185737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94" name="Picture 9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3540" y="5423144"/>
            <a:ext cx="1945205" cy="52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718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19</a:t>
            </a:fld>
            <a:endParaRPr lang="en-US" sz="1000" dirty="0">
              <a:solidFill>
                <a:prstClr val="black">
                  <a:lumMod val="65000"/>
                  <a:lumOff val="35000"/>
                </a:prstClr>
              </a:solidFill>
              <a:latin typeface="Georgia" panose="02040502050405020303" pitchFamily="18" charset="0"/>
            </a:endParaRPr>
          </a:p>
        </p:txBody>
      </p:sp>
      <p:sp>
        <p:nvSpPr>
          <p:cNvPr id="7" name="Title 6"/>
          <p:cNvSpPr>
            <a:spLocks noGrp="1"/>
          </p:cNvSpPr>
          <p:nvPr>
            <p:ph type="title"/>
          </p:nvPr>
        </p:nvSpPr>
        <p:spPr>
          <a:xfrm>
            <a:off x="440842" y="368821"/>
            <a:ext cx="8262315" cy="492443"/>
          </a:xfrm>
        </p:spPr>
        <p:txBody>
          <a:bodyPr/>
          <a:lstStyle/>
          <a:p>
            <a:pPr algn="ctr"/>
            <a:r>
              <a:rPr lang="en-US" sz="3200" dirty="0" smtClean="0"/>
              <a:t>Market Highlights: Richmond</a:t>
            </a:r>
            <a:endParaRPr lang="en-US" sz="3200" dirty="0"/>
          </a:p>
        </p:txBody>
      </p:sp>
      <p:sp>
        <p:nvSpPr>
          <p:cNvPr id="4" name="Rectangle 3"/>
          <p:cNvSpPr/>
          <p:nvPr/>
        </p:nvSpPr>
        <p:spPr>
          <a:xfrm>
            <a:off x="4765637" y="1613670"/>
            <a:ext cx="3892990" cy="2271547"/>
          </a:xfrm>
          <a:prstGeom prst="rect">
            <a:avLst/>
          </a:prstGeom>
          <a:solidFill>
            <a:schemeClr val="bg1">
              <a:lumMod val="95000"/>
            </a:schemeClr>
          </a:solidFill>
          <a:ln w="12700">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4"/>
          <p:cNvSpPr/>
          <p:nvPr/>
        </p:nvSpPr>
        <p:spPr>
          <a:xfrm>
            <a:off x="566095" y="121920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Richmond Market Overview</a:t>
            </a:r>
            <a:endParaRPr sz="1400" dirty="0">
              <a:solidFill>
                <a:schemeClr val="bg1"/>
              </a:solidFill>
              <a:latin typeface="Georgia" panose="02040502050405020303" pitchFamily="18" charset="0"/>
            </a:endParaRPr>
          </a:p>
        </p:txBody>
      </p:sp>
      <p:sp>
        <p:nvSpPr>
          <p:cNvPr id="10" name="object 14"/>
          <p:cNvSpPr/>
          <p:nvPr/>
        </p:nvSpPr>
        <p:spPr>
          <a:xfrm>
            <a:off x="4746172" y="121920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Demographics</a:t>
            </a:r>
            <a:endParaRPr sz="1400" dirty="0">
              <a:solidFill>
                <a:schemeClr val="bg1"/>
              </a:solidFill>
              <a:latin typeface="Georgia" panose="02040502050405020303" pitchFamily="18" charset="0"/>
            </a:endParaRPr>
          </a:p>
        </p:txBody>
      </p:sp>
      <p:sp>
        <p:nvSpPr>
          <p:cNvPr id="19" name="object 14"/>
          <p:cNvSpPr/>
          <p:nvPr/>
        </p:nvSpPr>
        <p:spPr>
          <a:xfrm>
            <a:off x="4746172" y="3977640"/>
            <a:ext cx="393192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Companies Headquartered in Richmond</a:t>
            </a:r>
            <a:endParaRPr sz="1400" dirty="0">
              <a:solidFill>
                <a:schemeClr val="bg1"/>
              </a:solidFill>
              <a:latin typeface="Georgia" panose="02040502050405020303" pitchFamily="18" charset="0"/>
            </a:endParaRPr>
          </a:p>
        </p:txBody>
      </p:sp>
      <p:sp>
        <p:nvSpPr>
          <p:cNvPr id="21" name="TextBox 20"/>
          <p:cNvSpPr txBox="1"/>
          <p:nvPr/>
        </p:nvSpPr>
        <p:spPr>
          <a:xfrm>
            <a:off x="4769156" y="3421380"/>
            <a:ext cx="2013996" cy="400110"/>
          </a:xfrm>
          <a:prstGeom prst="rect">
            <a:avLst/>
          </a:prstGeom>
          <a:noFill/>
        </p:spPr>
        <p:txBody>
          <a:bodyPr wrap="square" rtlCol="0">
            <a:spAutoFit/>
          </a:bodyPr>
          <a:lstStyle/>
          <a:p>
            <a:pPr algn="ctr"/>
            <a:r>
              <a:rPr lang="en-US" sz="1000" dirty="0" smtClean="0">
                <a:solidFill>
                  <a:srgbClr val="002C71"/>
                </a:solidFill>
                <a:latin typeface="Georgia" panose="02040502050405020303" pitchFamily="18" charset="0"/>
              </a:rPr>
              <a:t>Projected Population Growth</a:t>
            </a:r>
          </a:p>
          <a:p>
            <a:pPr algn="ctr"/>
            <a:r>
              <a:rPr lang="en-US" sz="1000" dirty="0" smtClean="0">
                <a:solidFill>
                  <a:srgbClr val="002C71"/>
                </a:solidFill>
                <a:latin typeface="Georgia" panose="02040502050405020303" pitchFamily="18" charset="0"/>
              </a:rPr>
              <a:t>2017 – 2022 (%)</a:t>
            </a:r>
            <a:endParaRPr lang="en-US" sz="1000" dirty="0">
              <a:solidFill>
                <a:srgbClr val="002C71"/>
              </a:solidFill>
              <a:latin typeface="Georgia" panose="02040502050405020303" pitchFamily="18" charset="0"/>
            </a:endParaRPr>
          </a:p>
        </p:txBody>
      </p:sp>
      <p:sp>
        <p:nvSpPr>
          <p:cNvPr id="22" name="TextBox 21"/>
          <p:cNvSpPr txBox="1"/>
          <p:nvPr/>
        </p:nvSpPr>
        <p:spPr>
          <a:xfrm>
            <a:off x="6672804" y="3421380"/>
            <a:ext cx="2013996" cy="400110"/>
          </a:xfrm>
          <a:prstGeom prst="rect">
            <a:avLst/>
          </a:prstGeom>
          <a:noFill/>
        </p:spPr>
        <p:txBody>
          <a:bodyPr wrap="square" rtlCol="0">
            <a:spAutoFit/>
          </a:bodyPr>
          <a:lstStyle/>
          <a:p>
            <a:pPr algn="ctr"/>
            <a:r>
              <a:rPr lang="en-US" sz="1000" dirty="0" smtClean="0">
                <a:solidFill>
                  <a:srgbClr val="002C71"/>
                </a:solidFill>
                <a:latin typeface="Georgia" panose="02040502050405020303" pitchFamily="18" charset="0"/>
              </a:rPr>
              <a:t>Projected Median HHI </a:t>
            </a:r>
          </a:p>
          <a:p>
            <a:pPr algn="ctr"/>
            <a:r>
              <a:rPr lang="en-US" sz="1000" dirty="0" smtClean="0">
                <a:solidFill>
                  <a:srgbClr val="002C71"/>
                </a:solidFill>
                <a:latin typeface="Georgia" panose="02040502050405020303" pitchFamily="18" charset="0"/>
              </a:rPr>
              <a:t>2022 ($)</a:t>
            </a:r>
            <a:endParaRPr lang="en-US" sz="1000" dirty="0">
              <a:solidFill>
                <a:srgbClr val="002C71"/>
              </a:solidFill>
              <a:latin typeface="Georgia" panose="02040502050405020303" pitchFamily="18" charset="0"/>
            </a:endParaRPr>
          </a:p>
        </p:txBody>
      </p:sp>
      <p:grpSp>
        <p:nvGrpSpPr>
          <p:cNvPr id="23" name="Group 22"/>
          <p:cNvGrpSpPr/>
          <p:nvPr/>
        </p:nvGrpSpPr>
        <p:grpSpPr>
          <a:xfrm>
            <a:off x="5479473" y="1687354"/>
            <a:ext cx="3096837" cy="246221"/>
            <a:chOff x="5113713" y="1638300"/>
            <a:chExt cx="3096837" cy="246221"/>
          </a:xfrm>
        </p:grpSpPr>
        <p:sp>
          <p:nvSpPr>
            <p:cNvPr id="24" name="Rectangle 23"/>
            <p:cNvSpPr/>
            <p:nvPr/>
          </p:nvSpPr>
          <p:spPr>
            <a:xfrm>
              <a:off x="5113713" y="1676400"/>
              <a:ext cx="166255" cy="166255"/>
            </a:xfrm>
            <a:prstGeom prst="rect">
              <a:avLst/>
            </a:prstGeom>
            <a:solidFill>
              <a:srgbClr val="002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242560" y="1638300"/>
              <a:ext cx="861060" cy="246221"/>
            </a:xfrm>
            <a:prstGeom prst="rect">
              <a:avLst/>
            </a:prstGeom>
            <a:noFill/>
          </p:spPr>
          <p:txBody>
            <a:bodyPr wrap="square" rtlCol="0">
              <a:spAutoFit/>
            </a:bodyPr>
            <a:lstStyle/>
            <a:p>
              <a:r>
                <a:rPr lang="en-US" sz="1000" dirty="0" smtClean="0">
                  <a:latin typeface="Georgia" panose="02040502050405020303" pitchFamily="18" charset="0"/>
                </a:rPr>
                <a:t>Richmond</a:t>
              </a:r>
              <a:endParaRPr lang="en-US" sz="1000" dirty="0">
                <a:latin typeface="Georgia" panose="02040502050405020303" pitchFamily="18" charset="0"/>
              </a:endParaRPr>
            </a:p>
          </p:txBody>
        </p:sp>
        <p:sp>
          <p:nvSpPr>
            <p:cNvPr id="25" name="Rectangle 24"/>
            <p:cNvSpPr/>
            <p:nvPr/>
          </p:nvSpPr>
          <p:spPr>
            <a:xfrm>
              <a:off x="6044045" y="1676400"/>
              <a:ext cx="166255" cy="166255"/>
            </a:xfrm>
            <a:prstGeom prst="rect">
              <a:avLst/>
            </a:prstGeom>
            <a:solidFill>
              <a:srgbClr val="FD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172200" y="1638300"/>
              <a:ext cx="1219200" cy="246221"/>
            </a:xfrm>
            <a:prstGeom prst="rect">
              <a:avLst/>
            </a:prstGeom>
            <a:noFill/>
          </p:spPr>
          <p:txBody>
            <a:bodyPr wrap="square" rtlCol="0">
              <a:spAutoFit/>
            </a:bodyPr>
            <a:lstStyle/>
            <a:p>
              <a:r>
                <a:rPr lang="en-US" sz="1000" dirty="0" smtClean="0">
                  <a:latin typeface="Georgia" panose="02040502050405020303" pitchFamily="18" charset="0"/>
                </a:rPr>
                <a:t>Virginia</a:t>
              </a:r>
              <a:endParaRPr lang="en-US" sz="1000" dirty="0">
                <a:latin typeface="Georgia" panose="02040502050405020303" pitchFamily="18" charset="0"/>
              </a:endParaRPr>
            </a:p>
          </p:txBody>
        </p:sp>
        <p:sp>
          <p:nvSpPr>
            <p:cNvPr id="28" name="TextBox 27"/>
            <p:cNvSpPr txBox="1"/>
            <p:nvPr/>
          </p:nvSpPr>
          <p:spPr>
            <a:xfrm>
              <a:off x="6991350" y="1638300"/>
              <a:ext cx="1219200" cy="246221"/>
            </a:xfrm>
            <a:prstGeom prst="rect">
              <a:avLst/>
            </a:prstGeom>
            <a:noFill/>
          </p:spPr>
          <p:txBody>
            <a:bodyPr wrap="square" rtlCol="0">
              <a:spAutoFit/>
            </a:bodyPr>
            <a:lstStyle/>
            <a:p>
              <a:r>
                <a:rPr lang="en-US" sz="1000" dirty="0" smtClean="0">
                  <a:latin typeface="Georgia" panose="02040502050405020303" pitchFamily="18" charset="0"/>
                </a:rPr>
                <a:t>Southeast</a:t>
              </a:r>
              <a:endParaRPr lang="en-US" sz="1000" dirty="0">
                <a:latin typeface="Georgia" panose="02040502050405020303" pitchFamily="18" charset="0"/>
              </a:endParaRPr>
            </a:p>
          </p:txBody>
        </p:sp>
        <p:sp>
          <p:nvSpPr>
            <p:cNvPr id="29" name="Rectangle 28"/>
            <p:cNvSpPr/>
            <p:nvPr/>
          </p:nvSpPr>
          <p:spPr>
            <a:xfrm>
              <a:off x="6854190" y="1676400"/>
              <a:ext cx="166255" cy="166255"/>
            </a:xfrm>
            <a:prstGeom prst="rect">
              <a:avLst/>
            </a:prstGeom>
            <a:solidFill>
              <a:srgbClr val="DBE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p:nvPr>
            <p:extLst>
              <p:ext uri="{D42A27DB-BD31-4B8C-83A1-F6EECF244321}">
                <p14:modId xmlns:p14="http://schemas.microsoft.com/office/powerpoint/2010/main" val="3225117095"/>
              </p:ext>
            </p:extLst>
          </p:nvPr>
        </p:nvPicPr>
        <p:blipFill>
          <a:blip r:embed="rId3"/>
          <a:stretch>
            <a:fillRect/>
          </a:stretch>
        </p:blipFill>
        <p:spPr>
          <a:xfrm>
            <a:off x="6659557" y="1939794"/>
            <a:ext cx="1865641" cy="1889256"/>
          </a:xfrm>
          <a:prstGeom prst="rect">
            <a:avLst/>
          </a:prstGeom>
        </p:spPr>
      </p:pic>
      <p:pic>
        <p:nvPicPr>
          <p:cNvPr id="5" name="Picture 4"/>
          <p:cNvPicPr/>
          <p:nvPr>
            <p:extLst>
              <p:ext uri="{D42A27DB-BD31-4B8C-83A1-F6EECF244321}">
                <p14:modId xmlns:p14="http://schemas.microsoft.com/office/powerpoint/2010/main" val="3364661635"/>
              </p:ext>
            </p:extLst>
          </p:nvPr>
        </p:nvPicPr>
        <p:blipFill>
          <a:blip r:embed="rId4"/>
          <a:stretch>
            <a:fillRect/>
          </a:stretch>
        </p:blipFill>
        <p:spPr>
          <a:xfrm>
            <a:off x="4777740" y="1939794"/>
            <a:ext cx="1857768" cy="1881385"/>
          </a:xfrm>
          <a:prstGeom prst="rect">
            <a:avLst/>
          </a:prstGeom>
        </p:spPr>
      </p:pic>
      <p:sp>
        <p:nvSpPr>
          <p:cNvPr id="30" name="Rectangle 29"/>
          <p:cNvSpPr/>
          <p:nvPr/>
        </p:nvSpPr>
        <p:spPr>
          <a:xfrm>
            <a:off x="491489" y="1609904"/>
            <a:ext cx="4017955" cy="3057247"/>
          </a:xfrm>
          <a:prstGeom prst="rect">
            <a:avLst/>
          </a:prstGeom>
        </p:spPr>
        <p:txBody>
          <a:bodyPr wrap="square">
            <a:spAutoFit/>
          </a:bodyPr>
          <a:lstStyle/>
          <a:p>
            <a:pPr marL="298450" indent="-286385">
              <a:buFont typeface="Arial"/>
              <a:buChar char="•"/>
              <a:tabLst>
                <a:tab pos="299720" algn="l"/>
                <a:tab pos="4565650" algn="l"/>
              </a:tabLst>
            </a:pPr>
            <a:r>
              <a:rPr lang="en-US" sz="1100" spc="-7" dirty="0">
                <a:solidFill>
                  <a:srgbClr val="002C71"/>
                </a:solidFill>
                <a:latin typeface="Georgia" panose="02040502050405020303" pitchFamily="18" charset="0"/>
                <a:cs typeface="Georgia"/>
              </a:rPr>
              <a:t>Focal point of the state of Virginia</a:t>
            </a:r>
          </a:p>
          <a:p>
            <a:pPr marL="631825" lvl="1"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State capital, headquarters of Fifth Federal Reserve District, home to six Fortune 500 companies</a:t>
            </a:r>
          </a:p>
          <a:p>
            <a:pPr marL="631825" lvl="1"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Central location within the Commonwealth</a:t>
            </a:r>
          </a:p>
          <a:p>
            <a:pPr marL="631825" lvl="1"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MSA population: 1.29 million</a:t>
            </a:r>
          </a:p>
          <a:p>
            <a:pPr marL="631825" lvl="1" indent="-285750">
              <a:buFont typeface="Arial" panose="020B0604020202020204" pitchFamily="34" charset="0"/>
              <a:buChar char="–"/>
              <a:tabLst>
                <a:tab pos="299720" algn="l"/>
                <a:tab pos="4565650" algn="l"/>
              </a:tabLst>
            </a:pPr>
            <a:r>
              <a:rPr lang="en-US" sz="1100" spc="-7" dirty="0" smtClean="0">
                <a:solidFill>
                  <a:srgbClr val="002C71"/>
                </a:solidFill>
                <a:latin typeface="Georgia" panose="02040502050405020303" pitchFamily="18" charset="0"/>
                <a:cs typeface="Georgia"/>
              </a:rPr>
              <a:t>Multiple top </a:t>
            </a:r>
            <a:r>
              <a:rPr lang="en-US" sz="1100" spc="-7" dirty="0">
                <a:solidFill>
                  <a:srgbClr val="002C71"/>
                </a:solidFill>
                <a:latin typeface="Georgia" panose="02040502050405020303" pitchFamily="18" charset="0"/>
                <a:cs typeface="Georgia"/>
              </a:rPr>
              <a:t>tier Universities in and around the greater Richmond </a:t>
            </a:r>
            <a:r>
              <a:rPr lang="en-US" sz="1100" spc="-7" dirty="0" smtClean="0">
                <a:solidFill>
                  <a:srgbClr val="002C71"/>
                </a:solidFill>
                <a:latin typeface="Georgia" panose="02040502050405020303" pitchFamily="18" charset="0"/>
                <a:cs typeface="Georgia"/>
              </a:rPr>
              <a:t>MSA</a:t>
            </a:r>
          </a:p>
          <a:p>
            <a:pPr marL="755650" lvl="1" indent="-286385">
              <a:buFont typeface="Arial" panose="020B0604020202020204" pitchFamily="34" charset="0"/>
              <a:buChar char="–"/>
              <a:tabLst>
                <a:tab pos="299720" algn="l"/>
                <a:tab pos="4565650" algn="l"/>
              </a:tabLst>
            </a:pPr>
            <a:endParaRPr lang="en-US" sz="400" spc="-7" baseline="3086" dirty="0">
              <a:solidFill>
                <a:srgbClr val="002C71"/>
              </a:solidFill>
              <a:latin typeface="Georgia" panose="02040502050405020303" pitchFamily="18" charset="0"/>
              <a:cs typeface="Georgia"/>
            </a:endParaRPr>
          </a:p>
          <a:p>
            <a:pPr marL="298450" lvl="1" indent="-286385">
              <a:buFont typeface="Arial"/>
              <a:buChar char="•"/>
              <a:tabLst>
                <a:tab pos="299720" algn="l"/>
                <a:tab pos="4565650" algn="l"/>
              </a:tabLst>
            </a:pPr>
            <a:r>
              <a:rPr lang="en-US" sz="1100" spc="-7" dirty="0">
                <a:solidFill>
                  <a:srgbClr val="002C71"/>
                </a:solidFill>
                <a:latin typeface="Georgia" panose="02040502050405020303" pitchFamily="18" charset="0"/>
                <a:cs typeface="Georgia"/>
              </a:rPr>
              <a:t>C&amp;I </a:t>
            </a:r>
            <a:r>
              <a:rPr lang="en-US" sz="1100" spc="-7" dirty="0" smtClean="0">
                <a:solidFill>
                  <a:srgbClr val="002C71"/>
                </a:solidFill>
                <a:latin typeface="Georgia" panose="02040502050405020303" pitchFamily="18" charset="0"/>
                <a:cs typeface="Georgia"/>
              </a:rPr>
              <a:t>statistics</a:t>
            </a:r>
            <a:r>
              <a:rPr lang="en-US" sz="1100" spc="-7" baseline="30000" dirty="0" smtClean="0">
                <a:solidFill>
                  <a:srgbClr val="002C71"/>
                </a:solidFill>
                <a:latin typeface="Georgia" panose="02040502050405020303" pitchFamily="18" charset="0"/>
                <a:cs typeface="Georgia"/>
              </a:rPr>
              <a:t>(1)</a:t>
            </a:r>
            <a:r>
              <a:rPr lang="en-US" sz="1100" spc="-7" dirty="0" smtClean="0">
                <a:solidFill>
                  <a:srgbClr val="002C71"/>
                </a:solidFill>
                <a:latin typeface="Georgia" panose="02040502050405020303" pitchFamily="18" charset="0"/>
                <a:cs typeface="Georgia"/>
              </a:rPr>
              <a:t>:</a:t>
            </a:r>
            <a:endParaRPr lang="en-US" sz="1100" spc="-7" dirty="0">
              <a:solidFill>
                <a:srgbClr val="002C71"/>
              </a:solidFill>
              <a:latin typeface="Georgia" panose="02040502050405020303" pitchFamily="18" charset="0"/>
              <a:cs typeface="Georgia"/>
            </a:endParaRPr>
          </a:p>
          <a:p>
            <a:pPr marL="628650" lvl="2"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Total C&amp;I businesses: 8,253</a:t>
            </a:r>
          </a:p>
          <a:p>
            <a:pPr marL="628650" lvl="2" indent="-285750">
              <a:buFont typeface="Arial" panose="020B0604020202020204" pitchFamily="34" charset="0"/>
              <a:buChar char="–"/>
              <a:tabLst>
                <a:tab pos="299720" algn="l"/>
                <a:tab pos="4565650" algn="l"/>
              </a:tabLst>
            </a:pPr>
            <a:r>
              <a:rPr lang="en-US" sz="1100" spc="-7" dirty="0">
                <a:solidFill>
                  <a:srgbClr val="002C71"/>
                </a:solidFill>
                <a:latin typeface="Georgia" panose="02040502050405020303" pitchFamily="18" charset="0"/>
                <a:cs typeface="Georgia"/>
              </a:rPr>
              <a:t>Total C&amp;I sales: </a:t>
            </a:r>
            <a:r>
              <a:rPr lang="en-US" sz="1100" spc="-7" dirty="0" smtClean="0">
                <a:solidFill>
                  <a:srgbClr val="002C71"/>
                </a:solidFill>
                <a:latin typeface="Georgia" panose="02040502050405020303" pitchFamily="18" charset="0"/>
                <a:cs typeface="Georgia"/>
              </a:rPr>
              <a:t>$50 </a:t>
            </a:r>
            <a:r>
              <a:rPr lang="en-US" sz="1100" spc="-7" dirty="0" err="1" smtClean="0">
                <a:solidFill>
                  <a:srgbClr val="002C71"/>
                </a:solidFill>
                <a:latin typeface="Georgia" panose="02040502050405020303" pitchFamily="18" charset="0"/>
                <a:cs typeface="Georgia"/>
              </a:rPr>
              <a:t>bn</a:t>
            </a:r>
            <a:endParaRPr lang="en-US" sz="1100" spc="-7" dirty="0">
              <a:solidFill>
                <a:srgbClr val="002C71"/>
              </a:solidFill>
              <a:latin typeface="Georgia" panose="02040502050405020303" pitchFamily="18" charset="0"/>
              <a:cs typeface="Georgia"/>
            </a:endParaRPr>
          </a:p>
          <a:p>
            <a:pPr marL="12065" lvl="1">
              <a:tabLst>
                <a:tab pos="299720" algn="l"/>
                <a:tab pos="4565650" algn="l"/>
              </a:tabLst>
            </a:pPr>
            <a:endParaRPr lang="en-US" sz="400" spc="-7" dirty="0">
              <a:solidFill>
                <a:srgbClr val="002C71"/>
              </a:solidFill>
              <a:latin typeface="Georgia" panose="02040502050405020303" pitchFamily="18" charset="0"/>
              <a:cs typeface="Georgia"/>
            </a:endParaRPr>
          </a:p>
          <a:p>
            <a:pPr marL="298450" lvl="1" indent="-286385">
              <a:buFont typeface="Arial"/>
              <a:buChar char="•"/>
              <a:tabLst>
                <a:tab pos="299720" algn="l"/>
                <a:tab pos="4565650" algn="l"/>
              </a:tabLst>
            </a:pPr>
            <a:r>
              <a:rPr lang="en-US" sz="1100" spc="-7" dirty="0">
                <a:solidFill>
                  <a:srgbClr val="002C71"/>
                </a:solidFill>
                <a:latin typeface="Georgia" panose="02040502050405020303" pitchFamily="18" charset="0"/>
                <a:cs typeface="Georgia"/>
              </a:rPr>
              <a:t>Richmond was named was named 4th hottest housing market in 2016 (Zillow</a:t>
            </a:r>
            <a:r>
              <a:rPr lang="en-US" sz="1100" spc="-7" dirty="0" smtClean="0">
                <a:solidFill>
                  <a:srgbClr val="002C71"/>
                </a:solidFill>
                <a:latin typeface="Georgia" panose="02040502050405020303" pitchFamily="18" charset="0"/>
                <a:cs typeface="Georgia"/>
              </a:rPr>
              <a:t>)</a:t>
            </a:r>
          </a:p>
          <a:p>
            <a:pPr marL="298450" lvl="1" indent="-286385">
              <a:buFont typeface="Arial"/>
              <a:buChar char="•"/>
              <a:tabLst>
                <a:tab pos="299720" algn="l"/>
                <a:tab pos="4565650" algn="l"/>
              </a:tabLst>
            </a:pPr>
            <a:endParaRPr lang="en-US" sz="400" spc="-7" dirty="0" smtClean="0">
              <a:solidFill>
                <a:srgbClr val="002C71"/>
              </a:solidFill>
              <a:latin typeface="Georgia" panose="02040502050405020303" pitchFamily="18" charset="0"/>
              <a:cs typeface="Georgia"/>
            </a:endParaRPr>
          </a:p>
          <a:p>
            <a:pPr marL="298450" lvl="1" indent="-286385">
              <a:buFont typeface="Arial"/>
              <a:buChar char="•"/>
              <a:tabLst>
                <a:tab pos="299720" algn="l"/>
                <a:tab pos="4565650" algn="l"/>
              </a:tabLst>
            </a:pPr>
            <a:r>
              <a:rPr lang="en-US" sz="1100" spc="-7" dirty="0" smtClean="0">
                <a:solidFill>
                  <a:srgbClr val="002C71"/>
                </a:solidFill>
                <a:latin typeface="Georgia" panose="02040502050405020303" pitchFamily="18" charset="0"/>
                <a:cs typeface="Georgia"/>
              </a:rPr>
              <a:t>Richmond </a:t>
            </a:r>
            <a:r>
              <a:rPr lang="en-US" sz="1100" spc="-7" dirty="0">
                <a:solidFill>
                  <a:srgbClr val="002C71"/>
                </a:solidFill>
                <a:latin typeface="Georgia" panose="02040502050405020303" pitchFamily="18" charset="0"/>
                <a:cs typeface="Georgia"/>
              </a:rPr>
              <a:t>was ranked 11th best metro area to start a business in America (CNBC)</a:t>
            </a:r>
          </a:p>
          <a:p>
            <a:pPr marL="298450" lvl="1" indent="-286385">
              <a:buFont typeface="Arial"/>
              <a:buChar char="•"/>
              <a:tabLst>
                <a:tab pos="299720" algn="l"/>
                <a:tab pos="4565650" algn="l"/>
              </a:tabLst>
            </a:pPr>
            <a:endParaRPr lang="en-US" sz="1100" spc="-7" baseline="3086" dirty="0" smtClean="0">
              <a:solidFill>
                <a:srgbClr val="002C71"/>
              </a:solidFill>
              <a:latin typeface="Georgia" panose="02040502050405020303" pitchFamily="18" charset="0"/>
              <a:cs typeface="Georgia"/>
            </a:endParaRPr>
          </a:p>
          <a:p>
            <a:pPr marL="299085" indent="-286385">
              <a:buFont typeface="Arial"/>
              <a:buChar char="•"/>
              <a:tabLst>
                <a:tab pos="299720" algn="l"/>
                <a:tab pos="4565650" algn="l"/>
              </a:tabLst>
            </a:pPr>
            <a:endParaRPr lang="en-US" sz="1200" spc="-7" baseline="3086" dirty="0">
              <a:solidFill>
                <a:srgbClr val="002C71"/>
              </a:solidFill>
              <a:latin typeface="Georgia" panose="02040502050405020303" pitchFamily="18" charset="0"/>
              <a:cs typeface="Georgia"/>
            </a:endParaRPr>
          </a:p>
          <a:p>
            <a:pPr marL="299085" indent="-286385">
              <a:buFont typeface="Arial"/>
              <a:buChar char="•"/>
              <a:tabLst>
                <a:tab pos="299720" algn="l"/>
                <a:tab pos="4565650" algn="l"/>
              </a:tabLst>
            </a:pPr>
            <a:endParaRPr lang="en-US" sz="1200" spc="-7" baseline="3086" dirty="0">
              <a:solidFill>
                <a:srgbClr val="002C71"/>
              </a:solidFill>
              <a:latin typeface="Georgia" panose="02040502050405020303" pitchFamily="18" charset="0"/>
              <a:cs typeface="Georgia"/>
            </a:endParaRPr>
          </a:p>
        </p:txBody>
      </p:sp>
      <p:pic>
        <p:nvPicPr>
          <p:cNvPr id="32" name="Picture 20" descr="Image result for altri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9604" y="4363153"/>
            <a:ext cx="1497739" cy="6236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Image result for dominion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392321"/>
            <a:ext cx="1701975" cy="5212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Image result for carmax logo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3372" y="5031440"/>
            <a:ext cx="1758238" cy="4210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genworth financial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637" b="26885"/>
          <a:stretch/>
        </p:blipFill>
        <p:spPr bwMode="auto">
          <a:xfrm>
            <a:off x="4723121" y="4932769"/>
            <a:ext cx="1868896" cy="5050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6" descr="Owens &amp; Min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8163" y="5546487"/>
            <a:ext cx="1468920" cy="3745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4" descr="Image result for westrock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57434" y="5540784"/>
            <a:ext cx="1951094" cy="42415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57202" y="5947202"/>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Financial,  Richmond Chamber of Commerce, the City of Richmond Economic &amp; Community Development Authority </a:t>
            </a:r>
          </a:p>
          <a:p>
            <a:pPr>
              <a:tabLst>
                <a:tab pos="228600" algn="l"/>
              </a:tabLst>
            </a:pPr>
            <a:r>
              <a:rPr lang="en-US" sz="700" dirty="0" smtClean="0">
                <a:solidFill>
                  <a:srgbClr val="002C71"/>
                </a:solidFill>
                <a:latin typeface="Georgia" panose="02040502050405020303" pitchFamily="18" charset="0"/>
              </a:rPr>
              <a:t>	Demographic </a:t>
            </a:r>
            <a:r>
              <a:rPr lang="en-US" sz="700" dirty="0">
                <a:solidFill>
                  <a:srgbClr val="002C71"/>
                </a:solidFill>
                <a:latin typeface="Georgia" panose="02040502050405020303" pitchFamily="18" charset="0"/>
              </a:rPr>
              <a:t>data as of </a:t>
            </a:r>
            <a:r>
              <a:rPr lang="en-US" sz="700" dirty="0" smtClean="0">
                <a:solidFill>
                  <a:srgbClr val="002C71"/>
                </a:solidFill>
                <a:latin typeface="Georgia" panose="02040502050405020303" pitchFamily="18" charset="0"/>
              </a:rPr>
              <a:t>6/30/16</a:t>
            </a:r>
          </a:p>
          <a:p>
            <a:pPr>
              <a:tabLst>
                <a:tab pos="228600" algn="l"/>
              </a:tabLst>
            </a:pPr>
            <a:r>
              <a:rPr lang="en-US" sz="700" dirty="0" smtClean="0">
                <a:solidFill>
                  <a:srgbClr val="002C71"/>
                </a:solidFill>
                <a:latin typeface="Georgia" panose="02040502050405020303" pitchFamily="18" charset="0"/>
              </a:rPr>
              <a:t>(1)	Includes companies classified with the NAICs as Healthcare and Social Assistance, Wholesale Trade, Manufacturing or Transportation and Warehousing</a:t>
            </a:r>
          </a:p>
        </p:txBody>
      </p:sp>
      <p:grpSp>
        <p:nvGrpSpPr>
          <p:cNvPr id="31" name="Group 30"/>
          <p:cNvGrpSpPr>
            <a:grpSpLocks noChangeAspect="1"/>
          </p:cNvGrpSpPr>
          <p:nvPr/>
        </p:nvGrpSpPr>
        <p:grpSpPr>
          <a:xfrm>
            <a:off x="1418150" y="4345043"/>
            <a:ext cx="2227811" cy="1509657"/>
            <a:chOff x="800100" y="1184274"/>
            <a:chExt cx="2171700" cy="1471636"/>
          </a:xfrm>
        </p:grpSpPr>
        <p:pic>
          <p:nvPicPr>
            <p:cNvPr id="39" name="Picture 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214"/>
            <a:stretch/>
          </p:blipFill>
          <p:spPr bwMode="auto">
            <a:xfrm>
              <a:off x="800100" y="1184274"/>
              <a:ext cx="2171700" cy="1471635"/>
            </a:xfrm>
            <a:prstGeom prst="rect">
              <a:avLst/>
            </a:prstGeom>
            <a:solidFill>
              <a:schemeClr val="accent5">
                <a:lumMod val="20000"/>
                <a:lumOff val="80000"/>
              </a:schemeClr>
            </a:solidFill>
            <a:ln>
              <a:noFill/>
            </a:ln>
            <a:effectLst/>
          </p:spPr>
        </p:pic>
        <p:pic>
          <p:nvPicPr>
            <p:cNvPr id="40"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0100" y="1189060"/>
              <a:ext cx="2171700" cy="1466850"/>
            </a:xfrm>
            <a:prstGeom prst="rect">
              <a:avLst/>
            </a:prstGeom>
            <a:noFill/>
            <a:ln>
              <a:noFill/>
            </a:ln>
            <a:effectLst>
              <a:outerShdw dist="6350" dir="2700000" sx="101000" sy="101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0100" y="1189060"/>
              <a:ext cx="21717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nvGrpSpPr>
          <p:grpSpPr>
            <a:xfrm>
              <a:off x="800100" y="1189060"/>
              <a:ext cx="2171700" cy="1466850"/>
              <a:chOff x="9131300" y="3279775"/>
              <a:chExt cx="2171700" cy="1466850"/>
            </a:xfrm>
          </p:grpSpPr>
          <p:sp>
            <p:nvSpPr>
              <p:cNvPr id="86" name="AutoShape 12"/>
              <p:cNvSpPr>
                <a:spLocks noChangeAspect="1" noChangeArrowheads="1" noTextEdit="1"/>
              </p:cNvSpPr>
              <p:nvPr/>
            </p:nvSpPr>
            <p:spPr bwMode="auto">
              <a:xfrm>
                <a:off x="9131300" y="3279775"/>
                <a:ext cx="21717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p>
            </p:txBody>
          </p:sp>
          <p:sp>
            <p:nvSpPr>
              <p:cNvPr id="87" name="Freeform 14"/>
              <p:cNvSpPr>
                <a:spLocks/>
              </p:cNvSpPr>
              <p:nvPr/>
            </p:nvSpPr>
            <p:spPr bwMode="auto">
              <a:xfrm>
                <a:off x="10199688" y="3827463"/>
                <a:ext cx="61913" cy="60325"/>
              </a:xfrm>
              <a:custGeom>
                <a:avLst/>
                <a:gdLst>
                  <a:gd name="T0" fmla="*/ 77 w 77"/>
                  <a:gd name="T1" fmla="*/ 36 h 76"/>
                  <a:gd name="T2" fmla="*/ 75 w 77"/>
                  <a:gd name="T3" fmla="*/ 28 h 76"/>
                  <a:gd name="T4" fmla="*/ 73 w 77"/>
                  <a:gd name="T5" fmla="*/ 21 h 76"/>
                  <a:gd name="T6" fmla="*/ 69 w 77"/>
                  <a:gd name="T7" fmla="*/ 15 h 76"/>
                  <a:gd name="T8" fmla="*/ 61 w 77"/>
                  <a:gd name="T9" fmla="*/ 7 h 76"/>
                  <a:gd name="T10" fmla="*/ 56 w 77"/>
                  <a:gd name="T11" fmla="*/ 3 h 76"/>
                  <a:gd name="T12" fmla="*/ 48 w 77"/>
                  <a:gd name="T13" fmla="*/ 2 h 76"/>
                  <a:gd name="T14" fmla="*/ 40 w 77"/>
                  <a:gd name="T15" fmla="*/ 0 h 76"/>
                  <a:gd name="T16" fmla="*/ 36 w 77"/>
                  <a:gd name="T17" fmla="*/ 0 h 76"/>
                  <a:gd name="T18" fmla="*/ 29 w 77"/>
                  <a:gd name="T19" fmla="*/ 2 h 76"/>
                  <a:gd name="T20" fmla="*/ 21 w 77"/>
                  <a:gd name="T21" fmla="*/ 3 h 76"/>
                  <a:gd name="T22" fmla="*/ 15 w 77"/>
                  <a:gd name="T23" fmla="*/ 7 h 76"/>
                  <a:gd name="T24" fmla="*/ 8 w 77"/>
                  <a:gd name="T25" fmla="*/ 15 h 76"/>
                  <a:gd name="T26" fmla="*/ 4 w 77"/>
                  <a:gd name="T27" fmla="*/ 21 h 76"/>
                  <a:gd name="T28" fmla="*/ 2 w 77"/>
                  <a:gd name="T29" fmla="*/ 28 h 76"/>
                  <a:gd name="T30" fmla="*/ 0 w 77"/>
                  <a:gd name="T31" fmla="*/ 36 h 76"/>
                  <a:gd name="T32" fmla="*/ 0 w 77"/>
                  <a:gd name="T33" fmla="*/ 40 h 76"/>
                  <a:gd name="T34" fmla="*/ 2 w 77"/>
                  <a:gd name="T35" fmla="*/ 48 h 76"/>
                  <a:gd name="T36" fmla="*/ 4 w 77"/>
                  <a:gd name="T37" fmla="*/ 55 h 76"/>
                  <a:gd name="T38" fmla="*/ 8 w 77"/>
                  <a:gd name="T39" fmla="*/ 61 h 76"/>
                  <a:gd name="T40" fmla="*/ 15 w 77"/>
                  <a:gd name="T41" fmla="*/ 69 h 76"/>
                  <a:gd name="T42" fmla="*/ 21 w 77"/>
                  <a:gd name="T43" fmla="*/ 73 h 76"/>
                  <a:gd name="T44" fmla="*/ 29 w 77"/>
                  <a:gd name="T45" fmla="*/ 75 h 76"/>
                  <a:gd name="T46" fmla="*/ 36 w 77"/>
                  <a:gd name="T47" fmla="*/ 76 h 76"/>
                  <a:gd name="T48" fmla="*/ 40 w 77"/>
                  <a:gd name="T49" fmla="*/ 76 h 76"/>
                  <a:gd name="T50" fmla="*/ 48 w 77"/>
                  <a:gd name="T51" fmla="*/ 75 h 76"/>
                  <a:gd name="T52" fmla="*/ 56 w 77"/>
                  <a:gd name="T53" fmla="*/ 73 h 76"/>
                  <a:gd name="T54" fmla="*/ 61 w 77"/>
                  <a:gd name="T55" fmla="*/ 69 h 76"/>
                  <a:gd name="T56" fmla="*/ 69 w 77"/>
                  <a:gd name="T57" fmla="*/ 61 h 76"/>
                  <a:gd name="T58" fmla="*/ 73 w 77"/>
                  <a:gd name="T59" fmla="*/ 55 h 76"/>
                  <a:gd name="T60" fmla="*/ 75 w 77"/>
                  <a:gd name="T61" fmla="*/ 48 h 76"/>
                  <a:gd name="T62" fmla="*/ 77 w 77"/>
                  <a:gd name="T63" fmla="*/ 40 h 76"/>
                  <a:gd name="T64" fmla="*/ 77 w 77"/>
                  <a:gd name="T65"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6">
                    <a:moveTo>
                      <a:pt x="77" y="36"/>
                    </a:moveTo>
                    <a:lnTo>
                      <a:pt x="75" y="28"/>
                    </a:lnTo>
                    <a:lnTo>
                      <a:pt x="73" y="21"/>
                    </a:lnTo>
                    <a:lnTo>
                      <a:pt x="69" y="15"/>
                    </a:lnTo>
                    <a:lnTo>
                      <a:pt x="61" y="7"/>
                    </a:lnTo>
                    <a:lnTo>
                      <a:pt x="56" y="3"/>
                    </a:lnTo>
                    <a:lnTo>
                      <a:pt x="48" y="2"/>
                    </a:lnTo>
                    <a:lnTo>
                      <a:pt x="40" y="0"/>
                    </a:lnTo>
                    <a:lnTo>
                      <a:pt x="36" y="0"/>
                    </a:lnTo>
                    <a:lnTo>
                      <a:pt x="29" y="2"/>
                    </a:lnTo>
                    <a:lnTo>
                      <a:pt x="21" y="3"/>
                    </a:lnTo>
                    <a:lnTo>
                      <a:pt x="15" y="7"/>
                    </a:lnTo>
                    <a:lnTo>
                      <a:pt x="8" y="15"/>
                    </a:lnTo>
                    <a:lnTo>
                      <a:pt x="4" y="21"/>
                    </a:lnTo>
                    <a:lnTo>
                      <a:pt x="2" y="28"/>
                    </a:lnTo>
                    <a:lnTo>
                      <a:pt x="0" y="36"/>
                    </a:lnTo>
                    <a:lnTo>
                      <a:pt x="0" y="40"/>
                    </a:lnTo>
                    <a:lnTo>
                      <a:pt x="2" y="48"/>
                    </a:lnTo>
                    <a:lnTo>
                      <a:pt x="4" y="55"/>
                    </a:lnTo>
                    <a:lnTo>
                      <a:pt x="8" y="61"/>
                    </a:lnTo>
                    <a:lnTo>
                      <a:pt x="15" y="69"/>
                    </a:lnTo>
                    <a:lnTo>
                      <a:pt x="21" y="73"/>
                    </a:lnTo>
                    <a:lnTo>
                      <a:pt x="29" y="75"/>
                    </a:lnTo>
                    <a:lnTo>
                      <a:pt x="36" y="76"/>
                    </a:lnTo>
                    <a:lnTo>
                      <a:pt x="40" y="76"/>
                    </a:lnTo>
                    <a:lnTo>
                      <a:pt x="48" y="75"/>
                    </a:lnTo>
                    <a:lnTo>
                      <a:pt x="56" y="73"/>
                    </a:lnTo>
                    <a:lnTo>
                      <a:pt x="61"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88" name="Freeform 15"/>
              <p:cNvSpPr>
                <a:spLocks/>
              </p:cNvSpPr>
              <p:nvPr/>
            </p:nvSpPr>
            <p:spPr bwMode="auto">
              <a:xfrm>
                <a:off x="10182225" y="3960813"/>
                <a:ext cx="60325" cy="61913"/>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7" y="15"/>
                    </a:lnTo>
                    <a:lnTo>
                      <a:pt x="4" y="21"/>
                    </a:lnTo>
                    <a:lnTo>
                      <a:pt x="2" y="29"/>
                    </a:lnTo>
                    <a:lnTo>
                      <a:pt x="0" y="36"/>
                    </a:lnTo>
                    <a:lnTo>
                      <a:pt x="0" y="40"/>
                    </a:lnTo>
                    <a:lnTo>
                      <a:pt x="2" y="48"/>
                    </a:lnTo>
                    <a:lnTo>
                      <a:pt x="4" y="55"/>
                    </a:lnTo>
                    <a:lnTo>
                      <a:pt x="7"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89" name="Freeform 16"/>
              <p:cNvSpPr>
                <a:spLocks/>
              </p:cNvSpPr>
              <p:nvPr/>
            </p:nvSpPr>
            <p:spPr bwMode="auto">
              <a:xfrm>
                <a:off x="10274300" y="3894138"/>
                <a:ext cx="60325" cy="61913"/>
              </a:xfrm>
              <a:custGeom>
                <a:avLst/>
                <a:gdLst>
                  <a:gd name="T0" fmla="*/ 77 w 77"/>
                  <a:gd name="T1" fmla="*/ 37 h 77"/>
                  <a:gd name="T2" fmla="*/ 75 w 77"/>
                  <a:gd name="T3" fmla="*/ 29 h 77"/>
                  <a:gd name="T4" fmla="*/ 73 w 77"/>
                  <a:gd name="T5" fmla="*/ 21 h 77"/>
                  <a:gd name="T6" fmla="*/ 69 w 77"/>
                  <a:gd name="T7" fmla="*/ 16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5 w 77"/>
                  <a:gd name="T23" fmla="*/ 8 h 77"/>
                  <a:gd name="T24" fmla="*/ 8 w 77"/>
                  <a:gd name="T25" fmla="*/ 16 h 77"/>
                  <a:gd name="T26" fmla="*/ 4 w 77"/>
                  <a:gd name="T27" fmla="*/ 21 h 77"/>
                  <a:gd name="T28" fmla="*/ 2 w 77"/>
                  <a:gd name="T29" fmla="*/ 29 h 77"/>
                  <a:gd name="T30" fmla="*/ 0 w 77"/>
                  <a:gd name="T31" fmla="*/ 37 h 77"/>
                  <a:gd name="T32" fmla="*/ 0 w 77"/>
                  <a:gd name="T33" fmla="*/ 41 h 77"/>
                  <a:gd name="T34" fmla="*/ 2 w 77"/>
                  <a:gd name="T35" fmla="*/ 48 h 77"/>
                  <a:gd name="T36" fmla="*/ 4 w 77"/>
                  <a:gd name="T37" fmla="*/ 56 h 77"/>
                  <a:gd name="T38" fmla="*/ 8 w 77"/>
                  <a:gd name="T39" fmla="*/ 62 h 77"/>
                  <a:gd name="T40" fmla="*/ 15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2 h 77"/>
                  <a:gd name="T58" fmla="*/ 73 w 77"/>
                  <a:gd name="T59" fmla="*/ 56 h 77"/>
                  <a:gd name="T60" fmla="*/ 75 w 77"/>
                  <a:gd name="T61" fmla="*/ 48 h 77"/>
                  <a:gd name="T62" fmla="*/ 77 w 77"/>
                  <a:gd name="T63" fmla="*/ 41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6"/>
                    </a:lnTo>
                    <a:lnTo>
                      <a:pt x="62" y="8"/>
                    </a:lnTo>
                    <a:lnTo>
                      <a:pt x="56" y="4"/>
                    </a:lnTo>
                    <a:lnTo>
                      <a:pt x="48" y="2"/>
                    </a:lnTo>
                    <a:lnTo>
                      <a:pt x="40" y="0"/>
                    </a:lnTo>
                    <a:lnTo>
                      <a:pt x="37" y="0"/>
                    </a:lnTo>
                    <a:lnTo>
                      <a:pt x="29" y="2"/>
                    </a:lnTo>
                    <a:lnTo>
                      <a:pt x="21" y="4"/>
                    </a:lnTo>
                    <a:lnTo>
                      <a:pt x="15" y="8"/>
                    </a:lnTo>
                    <a:lnTo>
                      <a:pt x="8" y="16"/>
                    </a:lnTo>
                    <a:lnTo>
                      <a:pt x="4" y="21"/>
                    </a:lnTo>
                    <a:lnTo>
                      <a:pt x="2" y="29"/>
                    </a:lnTo>
                    <a:lnTo>
                      <a:pt x="0" y="37"/>
                    </a:lnTo>
                    <a:lnTo>
                      <a:pt x="0" y="41"/>
                    </a:lnTo>
                    <a:lnTo>
                      <a:pt x="2" y="48"/>
                    </a:lnTo>
                    <a:lnTo>
                      <a:pt x="4" y="56"/>
                    </a:lnTo>
                    <a:lnTo>
                      <a:pt x="8" y="62"/>
                    </a:lnTo>
                    <a:lnTo>
                      <a:pt x="15" y="69"/>
                    </a:lnTo>
                    <a:lnTo>
                      <a:pt x="21" y="73"/>
                    </a:lnTo>
                    <a:lnTo>
                      <a:pt x="29" y="75"/>
                    </a:lnTo>
                    <a:lnTo>
                      <a:pt x="37" y="77"/>
                    </a:lnTo>
                    <a:lnTo>
                      <a:pt x="40" y="77"/>
                    </a:lnTo>
                    <a:lnTo>
                      <a:pt x="48" y="75"/>
                    </a:lnTo>
                    <a:lnTo>
                      <a:pt x="56" y="73"/>
                    </a:lnTo>
                    <a:lnTo>
                      <a:pt x="62" y="69"/>
                    </a:lnTo>
                    <a:lnTo>
                      <a:pt x="69" y="62"/>
                    </a:lnTo>
                    <a:lnTo>
                      <a:pt x="73" y="56"/>
                    </a:lnTo>
                    <a:lnTo>
                      <a:pt x="75" y="48"/>
                    </a:lnTo>
                    <a:lnTo>
                      <a:pt x="77" y="41"/>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90" name="Freeform 17"/>
              <p:cNvSpPr>
                <a:spLocks/>
              </p:cNvSpPr>
              <p:nvPr/>
            </p:nvSpPr>
            <p:spPr bwMode="auto">
              <a:xfrm>
                <a:off x="10291763" y="3724275"/>
                <a:ext cx="61913" cy="60325"/>
              </a:xfrm>
              <a:custGeom>
                <a:avLst/>
                <a:gdLst>
                  <a:gd name="T0" fmla="*/ 77 w 77"/>
                  <a:gd name="T1" fmla="*/ 37 h 77"/>
                  <a:gd name="T2" fmla="*/ 75 w 77"/>
                  <a:gd name="T3" fmla="*/ 29 h 77"/>
                  <a:gd name="T4" fmla="*/ 73 w 77"/>
                  <a:gd name="T5" fmla="*/ 21 h 77"/>
                  <a:gd name="T6" fmla="*/ 69 w 77"/>
                  <a:gd name="T7" fmla="*/ 15 h 77"/>
                  <a:gd name="T8" fmla="*/ 62 w 77"/>
                  <a:gd name="T9" fmla="*/ 8 h 77"/>
                  <a:gd name="T10" fmla="*/ 56 w 77"/>
                  <a:gd name="T11" fmla="*/ 4 h 77"/>
                  <a:gd name="T12" fmla="*/ 48 w 77"/>
                  <a:gd name="T13" fmla="*/ 2 h 77"/>
                  <a:gd name="T14" fmla="*/ 40 w 77"/>
                  <a:gd name="T15" fmla="*/ 0 h 77"/>
                  <a:gd name="T16" fmla="*/ 37 w 77"/>
                  <a:gd name="T17" fmla="*/ 0 h 77"/>
                  <a:gd name="T18" fmla="*/ 29 w 77"/>
                  <a:gd name="T19" fmla="*/ 2 h 77"/>
                  <a:gd name="T20" fmla="*/ 21 w 77"/>
                  <a:gd name="T21" fmla="*/ 4 h 77"/>
                  <a:gd name="T22" fmla="*/ 16 w 77"/>
                  <a:gd name="T23" fmla="*/ 8 h 77"/>
                  <a:gd name="T24" fmla="*/ 8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8 w 77"/>
                  <a:gd name="T39" fmla="*/ 61 h 77"/>
                  <a:gd name="T40" fmla="*/ 16 w 77"/>
                  <a:gd name="T41" fmla="*/ 69 h 77"/>
                  <a:gd name="T42" fmla="*/ 21 w 77"/>
                  <a:gd name="T43" fmla="*/ 73 h 77"/>
                  <a:gd name="T44" fmla="*/ 29 w 77"/>
                  <a:gd name="T45" fmla="*/ 75 h 77"/>
                  <a:gd name="T46" fmla="*/ 37 w 77"/>
                  <a:gd name="T47" fmla="*/ 77 h 77"/>
                  <a:gd name="T48" fmla="*/ 40 w 77"/>
                  <a:gd name="T49" fmla="*/ 77 h 77"/>
                  <a:gd name="T50" fmla="*/ 48 w 77"/>
                  <a:gd name="T51" fmla="*/ 75 h 77"/>
                  <a:gd name="T52" fmla="*/ 56 w 77"/>
                  <a:gd name="T53" fmla="*/ 73 h 77"/>
                  <a:gd name="T54" fmla="*/ 62 w 77"/>
                  <a:gd name="T55" fmla="*/ 69 h 77"/>
                  <a:gd name="T56" fmla="*/ 69 w 77"/>
                  <a:gd name="T57" fmla="*/ 61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2" y="8"/>
                    </a:lnTo>
                    <a:lnTo>
                      <a:pt x="56" y="4"/>
                    </a:lnTo>
                    <a:lnTo>
                      <a:pt x="48" y="2"/>
                    </a:lnTo>
                    <a:lnTo>
                      <a:pt x="40" y="0"/>
                    </a:lnTo>
                    <a:lnTo>
                      <a:pt x="37" y="0"/>
                    </a:lnTo>
                    <a:lnTo>
                      <a:pt x="29" y="2"/>
                    </a:lnTo>
                    <a:lnTo>
                      <a:pt x="21" y="4"/>
                    </a:lnTo>
                    <a:lnTo>
                      <a:pt x="16" y="8"/>
                    </a:lnTo>
                    <a:lnTo>
                      <a:pt x="8" y="15"/>
                    </a:lnTo>
                    <a:lnTo>
                      <a:pt x="4" y="21"/>
                    </a:lnTo>
                    <a:lnTo>
                      <a:pt x="2" y="29"/>
                    </a:lnTo>
                    <a:lnTo>
                      <a:pt x="0" y="37"/>
                    </a:lnTo>
                    <a:lnTo>
                      <a:pt x="0" y="40"/>
                    </a:lnTo>
                    <a:lnTo>
                      <a:pt x="2" y="48"/>
                    </a:lnTo>
                    <a:lnTo>
                      <a:pt x="4" y="56"/>
                    </a:lnTo>
                    <a:lnTo>
                      <a:pt x="8" y="61"/>
                    </a:lnTo>
                    <a:lnTo>
                      <a:pt x="16" y="69"/>
                    </a:lnTo>
                    <a:lnTo>
                      <a:pt x="21" y="73"/>
                    </a:lnTo>
                    <a:lnTo>
                      <a:pt x="29" y="75"/>
                    </a:lnTo>
                    <a:lnTo>
                      <a:pt x="37" y="77"/>
                    </a:lnTo>
                    <a:lnTo>
                      <a:pt x="40" y="77"/>
                    </a:lnTo>
                    <a:lnTo>
                      <a:pt x="48" y="75"/>
                    </a:lnTo>
                    <a:lnTo>
                      <a:pt x="56" y="73"/>
                    </a:lnTo>
                    <a:lnTo>
                      <a:pt x="62" y="69"/>
                    </a:lnTo>
                    <a:lnTo>
                      <a:pt x="69" y="61"/>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91" name="Freeform 18"/>
              <p:cNvSpPr>
                <a:spLocks/>
              </p:cNvSpPr>
              <p:nvPr/>
            </p:nvSpPr>
            <p:spPr bwMode="auto">
              <a:xfrm>
                <a:off x="10318750" y="3937000"/>
                <a:ext cx="61913" cy="60325"/>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5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7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5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5" y="4"/>
                    </a:lnTo>
                    <a:lnTo>
                      <a:pt x="48" y="2"/>
                    </a:lnTo>
                    <a:lnTo>
                      <a:pt x="40" y="0"/>
                    </a:lnTo>
                    <a:lnTo>
                      <a:pt x="36" y="0"/>
                    </a:lnTo>
                    <a:lnTo>
                      <a:pt x="29" y="2"/>
                    </a:lnTo>
                    <a:lnTo>
                      <a:pt x="21" y="4"/>
                    </a:lnTo>
                    <a:lnTo>
                      <a:pt x="15" y="8"/>
                    </a:lnTo>
                    <a:lnTo>
                      <a:pt x="7" y="15"/>
                    </a:lnTo>
                    <a:lnTo>
                      <a:pt x="4" y="21"/>
                    </a:lnTo>
                    <a:lnTo>
                      <a:pt x="2" y="29"/>
                    </a:lnTo>
                    <a:lnTo>
                      <a:pt x="0" y="36"/>
                    </a:lnTo>
                    <a:lnTo>
                      <a:pt x="0" y="40"/>
                    </a:lnTo>
                    <a:lnTo>
                      <a:pt x="2" y="48"/>
                    </a:lnTo>
                    <a:lnTo>
                      <a:pt x="4" y="56"/>
                    </a:lnTo>
                    <a:lnTo>
                      <a:pt x="7" y="61"/>
                    </a:lnTo>
                    <a:lnTo>
                      <a:pt x="15" y="69"/>
                    </a:lnTo>
                    <a:lnTo>
                      <a:pt x="21" y="73"/>
                    </a:lnTo>
                    <a:lnTo>
                      <a:pt x="29" y="75"/>
                    </a:lnTo>
                    <a:lnTo>
                      <a:pt x="36" y="77"/>
                    </a:lnTo>
                    <a:lnTo>
                      <a:pt x="40" y="77"/>
                    </a:lnTo>
                    <a:lnTo>
                      <a:pt x="48" y="75"/>
                    </a:lnTo>
                    <a:lnTo>
                      <a:pt x="55" y="73"/>
                    </a:lnTo>
                    <a:lnTo>
                      <a:pt x="61"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92" name="Freeform 19"/>
              <p:cNvSpPr>
                <a:spLocks/>
              </p:cNvSpPr>
              <p:nvPr/>
            </p:nvSpPr>
            <p:spPr bwMode="auto">
              <a:xfrm>
                <a:off x="10220325" y="3937000"/>
                <a:ext cx="60325" cy="60325"/>
              </a:xfrm>
              <a:custGeom>
                <a:avLst/>
                <a:gdLst>
                  <a:gd name="T0" fmla="*/ 77 w 77"/>
                  <a:gd name="T1" fmla="*/ 36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6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6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8"/>
                    </a:lnTo>
                    <a:lnTo>
                      <a:pt x="56" y="4"/>
                    </a:lnTo>
                    <a:lnTo>
                      <a:pt x="48" y="2"/>
                    </a:lnTo>
                    <a:lnTo>
                      <a:pt x="40" y="0"/>
                    </a:lnTo>
                    <a:lnTo>
                      <a:pt x="36" y="0"/>
                    </a:lnTo>
                    <a:lnTo>
                      <a:pt x="29" y="2"/>
                    </a:lnTo>
                    <a:lnTo>
                      <a:pt x="21" y="4"/>
                    </a:lnTo>
                    <a:lnTo>
                      <a:pt x="15" y="8"/>
                    </a:lnTo>
                    <a:lnTo>
                      <a:pt x="8" y="15"/>
                    </a:lnTo>
                    <a:lnTo>
                      <a:pt x="4" y="21"/>
                    </a:lnTo>
                    <a:lnTo>
                      <a:pt x="2" y="29"/>
                    </a:lnTo>
                    <a:lnTo>
                      <a:pt x="0" y="36"/>
                    </a:lnTo>
                    <a:lnTo>
                      <a:pt x="0" y="40"/>
                    </a:lnTo>
                    <a:lnTo>
                      <a:pt x="2" y="48"/>
                    </a:lnTo>
                    <a:lnTo>
                      <a:pt x="4" y="56"/>
                    </a:lnTo>
                    <a:lnTo>
                      <a:pt x="8" y="61"/>
                    </a:lnTo>
                    <a:lnTo>
                      <a:pt x="15" y="69"/>
                    </a:lnTo>
                    <a:lnTo>
                      <a:pt x="21" y="73"/>
                    </a:lnTo>
                    <a:lnTo>
                      <a:pt x="29" y="75"/>
                    </a:lnTo>
                    <a:lnTo>
                      <a:pt x="36" y="77"/>
                    </a:lnTo>
                    <a:lnTo>
                      <a:pt x="40" y="77"/>
                    </a:lnTo>
                    <a:lnTo>
                      <a:pt x="48" y="75"/>
                    </a:lnTo>
                    <a:lnTo>
                      <a:pt x="56" y="73"/>
                    </a:lnTo>
                    <a:lnTo>
                      <a:pt x="61" y="69"/>
                    </a:lnTo>
                    <a:lnTo>
                      <a:pt x="69" y="61"/>
                    </a:lnTo>
                    <a:lnTo>
                      <a:pt x="73" y="56"/>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93" name="Freeform 20"/>
              <p:cNvSpPr>
                <a:spLocks/>
              </p:cNvSpPr>
              <p:nvPr/>
            </p:nvSpPr>
            <p:spPr bwMode="auto">
              <a:xfrm>
                <a:off x="10244138" y="3883025"/>
                <a:ext cx="61913" cy="61913"/>
              </a:xfrm>
              <a:custGeom>
                <a:avLst/>
                <a:gdLst>
                  <a:gd name="T0" fmla="*/ 76 w 76"/>
                  <a:gd name="T1" fmla="*/ 36 h 77"/>
                  <a:gd name="T2" fmla="*/ 75 w 76"/>
                  <a:gd name="T3" fmla="*/ 29 h 77"/>
                  <a:gd name="T4" fmla="*/ 73 w 76"/>
                  <a:gd name="T5" fmla="*/ 21 h 77"/>
                  <a:gd name="T6" fmla="*/ 69 w 76"/>
                  <a:gd name="T7" fmla="*/ 15 h 77"/>
                  <a:gd name="T8" fmla="*/ 61 w 76"/>
                  <a:gd name="T9" fmla="*/ 7 h 77"/>
                  <a:gd name="T10" fmla="*/ 55 w 76"/>
                  <a:gd name="T11" fmla="*/ 4 h 77"/>
                  <a:gd name="T12" fmla="*/ 48 w 76"/>
                  <a:gd name="T13" fmla="*/ 2 h 77"/>
                  <a:gd name="T14" fmla="*/ 40 w 76"/>
                  <a:gd name="T15" fmla="*/ 0 h 77"/>
                  <a:gd name="T16" fmla="*/ 36 w 76"/>
                  <a:gd name="T17" fmla="*/ 0 h 77"/>
                  <a:gd name="T18" fmla="*/ 28 w 76"/>
                  <a:gd name="T19" fmla="*/ 2 h 77"/>
                  <a:gd name="T20" fmla="*/ 21 w 76"/>
                  <a:gd name="T21" fmla="*/ 4 h 77"/>
                  <a:gd name="T22" fmla="*/ 15 w 76"/>
                  <a:gd name="T23" fmla="*/ 7 h 77"/>
                  <a:gd name="T24" fmla="*/ 7 w 76"/>
                  <a:gd name="T25" fmla="*/ 15 h 77"/>
                  <a:gd name="T26" fmla="*/ 3 w 76"/>
                  <a:gd name="T27" fmla="*/ 21 h 77"/>
                  <a:gd name="T28" fmla="*/ 2 w 76"/>
                  <a:gd name="T29" fmla="*/ 29 h 77"/>
                  <a:gd name="T30" fmla="*/ 0 w 76"/>
                  <a:gd name="T31" fmla="*/ 36 h 77"/>
                  <a:gd name="T32" fmla="*/ 0 w 76"/>
                  <a:gd name="T33" fmla="*/ 40 h 77"/>
                  <a:gd name="T34" fmla="*/ 2 w 76"/>
                  <a:gd name="T35" fmla="*/ 48 h 77"/>
                  <a:gd name="T36" fmla="*/ 3 w 76"/>
                  <a:gd name="T37" fmla="*/ 55 h 77"/>
                  <a:gd name="T38" fmla="*/ 7 w 76"/>
                  <a:gd name="T39" fmla="*/ 61 h 77"/>
                  <a:gd name="T40" fmla="*/ 15 w 76"/>
                  <a:gd name="T41" fmla="*/ 69 h 77"/>
                  <a:gd name="T42" fmla="*/ 21 w 76"/>
                  <a:gd name="T43" fmla="*/ 73 h 77"/>
                  <a:gd name="T44" fmla="*/ 28 w 76"/>
                  <a:gd name="T45" fmla="*/ 75 h 77"/>
                  <a:gd name="T46" fmla="*/ 36 w 76"/>
                  <a:gd name="T47" fmla="*/ 77 h 77"/>
                  <a:gd name="T48" fmla="*/ 40 w 76"/>
                  <a:gd name="T49" fmla="*/ 77 h 77"/>
                  <a:gd name="T50" fmla="*/ 48 w 76"/>
                  <a:gd name="T51" fmla="*/ 75 h 77"/>
                  <a:gd name="T52" fmla="*/ 55 w 76"/>
                  <a:gd name="T53" fmla="*/ 73 h 77"/>
                  <a:gd name="T54" fmla="*/ 61 w 76"/>
                  <a:gd name="T55" fmla="*/ 69 h 77"/>
                  <a:gd name="T56" fmla="*/ 69 w 76"/>
                  <a:gd name="T57" fmla="*/ 61 h 77"/>
                  <a:gd name="T58" fmla="*/ 73 w 76"/>
                  <a:gd name="T59" fmla="*/ 55 h 77"/>
                  <a:gd name="T60" fmla="*/ 75 w 76"/>
                  <a:gd name="T61" fmla="*/ 48 h 77"/>
                  <a:gd name="T62" fmla="*/ 76 w 76"/>
                  <a:gd name="T63" fmla="*/ 40 h 77"/>
                  <a:gd name="T64" fmla="*/ 76 w 76"/>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76" y="36"/>
                    </a:moveTo>
                    <a:lnTo>
                      <a:pt x="75" y="29"/>
                    </a:lnTo>
                    <a:lnTo>
                      <a:pt x="73" y="21"/>
                    </a:lnTo>
                    <a:lnTo>
                      <a:pt x="69" y="15"/>
                    </a:lnTo>
                    <a:lnTo>
                      <a:pt x="61" y="7"/>
                    </a:lnTo>
                    <a:lnTo>
                      <a:pt x="55" y="4"/>
                    </a:lnTo>
                    <a:lnTo>
                      <a:pt x="48" y="2"/>
                    </a:lnTo>
                    <a:lnTo>
                      <a:pt x="40" y="0"/>
                    </a:lnTo>
                    <a:lnTo>
                      <a:pt x="36" y="0"/>
                    </a:lnTo>
                    <a:lnTo>
                      <a:pt x="28" y="2"/>
                    </a:lnTo>
                    <a:lnTo>
                      <a:pt x="21" y="4"/>
                    </a:lnTo>
                    <a:lnTo>
                      <a:pt x="15" y="7"/>
                    </a:lnTo>
                    <a:lnTo>
                      <a:pt x="7" y="15"/>
                    </a:lnTo>
                    <a:lnTo>
                      <a:pt x="3" y="21"/>
                    </a:lnTo>
                    <a:lnTo>
                      <a:pt x="2" y="29"/>
                    </a:lnTo>
                    <a:lnTo>
                      <a:pt x="0" y="36"/>
                    </a:lnTo>
                    <a:lnTo>
                      <a:pt x="0" y="40"/>
                    </a:lnTo>
                    <a:lnTo>
                      <a:pt x="2" y="48"/>
                    </a:lnTo>
                    <a:lnTo>
                      <a:pt x="3" y="55"/>
                    </a:lnTo>
                    <a:lnTo>
                      <a:pt x="7" y="61"/>
                    </a:lnTo>
                    <a:lnTo>
                      <a:pt x="15" y="69"/>
                    </a:lnTo>
                    <a:lnTo>
                      <a:pt x="21" y="73"/>
                    </a:lnTo>
                    <a:lnTo>
                      <a:pt x="28" y="75"/>
                    </a:lnTo>
                    <a:lnTo>
                      <a:pt x="36" y="77"/>
                    </a:lnTo>
                    <a:lnTo>
                      <a:pt x="40" y="77"/>
                    </a:lnTo>
                    <a:lnTo>
                      <a:pt x="48" y="75"/>
                    </a:lnTo>
                    <a:lnTo>
                      <a:pt x="55" y="73"/>
                    </a:lnTo>
                    <a:lnTo>
                      <a:pt x="61" y="69"/>
                    </a:lnTo>
                    <a:lnTo>
                      <a:pt x="69" y="61"/>
                    </a:lnTo>
                    <a:lnTo>
                      <a:pt x="73" y="55"/>
                    </a:lnTo>
                    <a:lnTo>
                      <a:pt x="75" y="48"/>
                    </a:lnTo>
                    <a:lnTo>
                      <a:pt x="76" y="40"/>
                    </a:lnTo>
                    <a:lnTo>
                      <a:pt x="76"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94" name="Freeform 21"/>
              <p:cNvSpPr>
                <a:spLocks/>
              </p:cNvSpPr>
              <p:nvPr/>
            </p:nvSpPr>
            <p:spPr bwMode="auto">
              <a:xfrm>
                <a:off x="10158413" y="4057650"/>
                <a:ext cx="61913" cy="60325"/>
              </a:xfrm>
              <a:custGeom>
                <a:avLst/>
                <a:gdLst>
                  <a:gd name="T0" fmla="*/ 77 w 77"/>
                  <a:gd name="T1" fmla="*/ 36 h 77"/>
                  <a:gd name="T2" fmla="*/ 75 w 77"/>
                  <a:gd name="T3" fmla="*/ 29 h 77"/>
                  <a:gd name="T4" fmla="*/ 73 w 77"/>
                  <a:gd name="T5" fmla="*/ 21 h 77"/>
                  <a:gd name="T6" fmla="*/ 69 w 77"/>
                  <a:gd name="T7" fmla="*/ 15 h 77"/>
                  <a:gd name="T8" fmla="*/ 61 w 77"/>
                  <a:gd name="T9" fmla="*/ 7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7 h 77"/>
                  <a:gd name="T24" fmla="*/ 8 w 77"/>
                  <a:gd name="T25" fmla="*/ 15 h 77"/>
                  <a:gd name="T26" fmla="*/ 4 w 77"/>
                  <a:gd name="T27" fmla="*/ 21 h 77"/>
                  <a:gd name="T28" fmla="*/ 2 w 77"/>
                  <a:gd name="T29" fmla="*/ 29 h 77"/>
                  <a:gd name="T30" fmla="*/ 0 w 77"/>
                  <a:gd name="T31" fmla="*/ 36 h 77"/>
                  <a:gd name="T32" fmla="*/ 0 w 77"/>
                  <a:gd name="T33" fmla="*/ 40 h 77"/>
                  <a:gd name="T34" fmla="*/ 2 w 77"/>
                  <a:gd name="T35" fmla="*/ 48 h 77"/>
                  <a:gd name="T36" fmla="*/ 4 w 77"/>
                  <a:gd name="T37" fmla="*/ 55 h 77"/>
                  <a:gd name="T38" fmla="*/ 8 w 77"/>
                  <a:gd name="T39" fmla="*/ 61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1 h 77"/>
                  <a:gd name="T58" fmla="*/ 73 w 77"/>
                  <a:gd name="T59" fmla="*/ 55 h 77"/>
                  <a:gd name="T60" fmla="*/ 75 w 77"/>
                  <a:gd name="T61" fmla="*/ 48 h 77"/>
                  <a:gd name="T62" fmla="*/ 77 w 77"/>
                  <a:gd name="T63" fmla="*/ 40 h 77"/>
                  <a:gd name="T64" fmla="*/ 77 w 77"/>
                  <a:gd name="T65"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6"/>
                    </a:moveTo>
                    <a:lnTo>
                      <a:pt x="75" y="29"/>
                    </a:lnTo>
                    <a:lnTo>
                      <a:pt x="73" y="21"/>
                    </a:lnTo>
                    <a:lnTo>
                      <a:pt x="69" y="15"/>
                    </a:lnTo>
                    <a:lnTo>
                      <a:pt x="61" y="7"/>
                    </a:lnTo>
                    <a:lnTo>
                      <a:pt x="56" y="4"/>
                    </a:lnTo>
                    <a:lnTo>
                      <a:pt x="48" y="2"/>
                    </a:lnTo>
                    <a:lnTo>
                      <a:pt x="40" y="0"/>
                    </a:lnTo>
                    <a:lnTo>
                      <a:pt x="36" y="0"/>
                    </a:lnTo>
                    <a:lnTo>
                      <a:pt x="29" y="2"/>
                    </a:lnTo>
                    <a:lnTo>
                      <a:pt x="21" y="4"/>
                    </a:lnTo>
                    <a:lnTo>
                      <a:pt x="15" y="7"/>
                    </a:lnTo>
                    <a:lnTo>
                      <a:pt x="8" y="15"/>
                    </a:lnTo>
                    <a:lnTo>
                      <a:pt x="4" y="21"/>
                    </a:lnTo>
                    <a:lnTo>
                      <a:pt x="2" y="29"/>
                    </a:lnTo>
                    <a:lnTo>
                      <a:pt x="0" y="36"/>
                    </a:lnTo>
                    <a:lnTo>
                      <a:pt x="0" y="40"/>
                    </a:lnTo>
                    <a:lnTo>
                      <a:pt x="2" y="48"/>
                    </a:lnTo>
                    <a:lnTo>
                      <a:pt x="4" y="55"/>
                    </a:lnTo>
                    <a:lnTo>
                      <a:pt x="8" y="61"/>
                    </a:lnTo>
                    <a:lnTo>
                      <a:pt x="15" y="69"/>
                    </a:lnTo>
                    <a:lnTo>
                      <a:pt x="21" y="73"/>
                    </a:lnTo>
                    <a:lnTo>
                      <a:pt x="29" y="75"/>
                    </a:lnTo>
                    <a:lnTo>
                      <a:pt x="36" y="77"/>
                    </a:lnTo>
                    <a:lnTo>
                      <a:pt x="40" y="77"/>
                    </a:lnTo>
                    <a:lnTo>
                      <a:pt x="48" y="75"/>
                    </a:lnTo>
                    <a:lnTo>
                      <a:pt x="56" y="73"/>
                    </a:lnTo>
                    <a:lnTo>
                      <a:pt x="61" y="69"/>
                    </a:lnTo>
                    <a:lnTo>
                      <a:pt x="69" y="61"/>
                    </a:lnTo>
                    <a:lnTo>
                      <a:pt x="73" y="55"/>
                    </a:lnTo>
                    <a:lnTo>
                      <a:pt x="75" y="48"/>
                    </a:lnTo>
                    <a:lnTo>
                      <a:pt x="77" y="40"/>
                    </a:lnTo>
                    <a:lnTo>
                      <a:pt x="77" y="36"/>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sp>
            <p:nvSpPr>
              <p:cNvPr id="95" name="Freeform 22"/>
              <p:cNvSpPr>
                <a:spLocks/>
              </p:cNvSpPr>
              <p:nvPr/>
            </p:nvSpPr>
            <p:spPr bwMode="auto">
              <a:xfrm>
                <a:off x="10260013" y="3895725"/>
                <a:ext cx="60325" cy="60325"/>
              </a:xfrm>
              <a:custGeom>
                <a:avLst/>
                <a:gdLst>
                  <a:gd name="T0" fmla="*/ 77 w 77"/>
                  <a:gd name="T1" fmla="*/ 37 h 77"/>
                  <a:gd name="T2" fmla="*/ 75 w 77"/>
                  <a:gd name="T3" fmla="*/ 29 h 77"/>
                  <a:gd name="T4" fmla="*/ 73 w 77"/>
                  <a:gd name="T5" fmla="*/ 21 h 77"/>
                  <a:gd name="T6" fmla="*/ 69 w 77"/>
                  <a:gd name="T7" fmla="*/ 15 h 77"/>
                  <a:gd name="T8" fmla="*/ 61 w 77"/>
                  <a:gd name="T9" fmla="*/ 8 h 77"/>
                  <a:gd name="T10" fmla="*/ 56 w 77"/>
                  <a:gd name="T11" fmla="*/ 4 h 77"/>
                  <a:gd name="T12" fmla="*/ 48 w 77"/>
                  <a:gd name="T13" fmla="*/ 2 h 77"/>
                  <a:gd name="T14" fmla="*/ 40 w 77"/>
                  <a:gd name="T15" fmla="*/ 0 h 77"/>
                  <a:gd name="T16" fmla="*/ 36 w 77"/>
                  <a:gd name="T17" fmla="*/ 0 h 77"/>
                  <a:gd name="T18" fmla="*/ 29 w 77"/>
                  <a:gd name="T19" fmla="*/ 2 h 77"/>
                  <a:gd name="T20" fmla="*/ 21 w 77"/>
                  <a:gd name="T21" fmla="*/ 4 h 77"/>
                  <a:gd name="T22" fmla="*/ 15 w 77"/>
                  <a:gd name="T23" fmla="*/ 8 h 77"/>
                  <a:gd name="T24" fmla="*/ 7 w 77"/>
                  <a:gd name="T25" fmla="*/ 15 h 77"/>
                  <a:gd name="T26" fmla="*/ 4 w 77"/>
                  <a:gd name="T27" fmla="*/ 21 h 77"/>
                  <a:gd name="T28" fmla="*/ 2 w 77"/>
                  <a:gd name="T29" fmla="*/ 29 h 77"/>
                  <a:gd name="T30" fmla="*/ 0 w 77"/>
                  <a:gd name="T31" fmla="*/ 37 h 77"/>
                  <a:gd name="T32" fmla="*/ 0 w 77"/>
                  <a:gd name="T33" fmla="*/ 40 h 77"/>
                  <a:gd name="T34" fmla="*/ 2 w 77"/>
                  <a:gd name="T35" fmla="*/ 48 h 77"/>
                  <a:gd name="T36" fmla="*/ 4 w 77"/>
                  <a:gd name="T37" fmla="*/ 56 h 77"/>
                  <a:gd name="T38" fmla="*/ 7 w 77"/>
                  <a:gd name="T39" fmla="*/ 62 h 77"/>
                  <a:gd name="T40" fmla="*/ 15 w 77"/>
                  <a:gd name="T41" fmla="*/ 69 h 77"/>
                  <a:gd name="T42" fmla="*/ 21 w 77"/>
                  <a:gd name="T43" fmla="*/ 73 h 77"/>
                  <a:gd name="T44" fmla="*/ 29 w 77"/>
                  <a:gd name="T45" fmla="*/ 75 h 77"/>
                  <a:gd name="T46" fmla="*/ 36 w 77"/>
                  <a:gd name="T47" fmla="*/ 77 h 77"/>
                  <a:gd name="T48" fmla="*/ 40 w 77"/>
                  <a:gd name="T49" fmla="*/ 77 h 77"/>
                  <a:gd name="T50" fmla="*/ 48 w 77"/>
                  <a:gd name="T51" fmla="*/ 75 h 77"/>
                  <a:gd name="T52" fmla="*/ 56 w 77"/>
                  <a:gd name="T53" fmla="*/ 73 h 77"/>
                  <a:gd name="T54" fmla="*/ 61 w 77"/>
                  <a:gd name="T55" fmla="*/ 69 h 77"/>
                  <a:gd name="T56" fmla="*/ 69 w 77"/>
                  <a:gd name="T57" fmla="*/ 62 h 77"/>
                  <a:gd name="T58" fmla="*/ 73 w 77"/>
                  <a:gd name="T59" fmla="*/ 56 h 77"/>
                  <a:gd name="T60" fmla="*/ 75 w 77"/>
                  <a:gd name="T61" fmla="*/ 48 h 77"/>
                  <a:gd name="T62" fmla="*/ 77 w 77"/>
                  <a:gd name="T63" fmla="*/ 40 h 77"/>
                  <a:gd name="T64" fmla="*/ 77 w 77"/>
                  <a:gd name="T6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37"/>
                    </a:moveTo>
                    <a:lnTo>
                      <a:pt x="75" y="29"/>
                    </a:lnTo>
                    <a:lnTo>
                      <a:pt x="73" y="21"/>
                    </a:lnTo>
                    <a:lnTo>
                      <a:pt x="69" y="15"/>
                    </a:lnTo>
                    <a:lnTo>
                      <a:pt x="61" y="8"/>
                    </a:lnTo>
                    <a:lnTo>
                      <a:pt x="56" y="4"/>
                    </a:lnTo>
                    <a:lnTo>
                      <a:pt x="48" y="2"/>
                    </a:lnTo>
                    <a:lnTo>
                      <a:pt x="40" y="0"/>
                    </a:lnTo>
                    <a:lnTo>
                      <a:pt x="36" y="0"/>
                    </a:lnTo>
                    <a:lnTo>
                      <a:pt x="29" y="2"/>
                    </a:lnTo>
                    <a:lnTo>
                      <a:pt x="21" y="4"/>
                    </a:lnTo>
                    <a:lnTo>
                      <a:pt x="15" y="8"/>
                    </a:lnTo>
                    <a:lnTo>
                      <a:pt x="7" y="15"/>
                    </a:lnTo>
                    <a:lnTo>
                      <a:pt x="4" y="21"/>
                    </a:lnTo>
                    <a:lnTo>
                      <a:pt x="2" y="29"/>
                    </a:lnTo>
                    <a:lnTo>
                      <a:pt x="0" y="37"/>
                    </a:lnTo>
                    <a:lnTo>
                      <a:pt x="0" y="40"/>
                    </a:lnTo>
                    <a:lnTo>
                      <a:pt x="2" y="48"/>
                    </a:lnTo>
                    <a:lnTo>
                      <a:pt x="4" y="56"/>
                    </a:lnTo>
                    <a:lnTo>
                      <a:pt x="7" y="62"/>
                    </a:lnTo>
                    <a:lnTo>
                      <a:pt x="15" y="69"/>
                    </a:lnTo>
                    <a:lnTo>
                      <a:pt x="21" y="73"/>
                    </a:lnTo>
                    <a:lnTo>
                      <a:pt x="29" y="75"/>
                    </a:lnTo>
                    <a:lnTo>
                      <a:pt x="36" y="77"/>
                    </a:lnTo>
                    <a:lnTo>
                      <a:pt x="40" y="77"/>
                    </a:lnTo>
                    <a:lnTo>
                      <a:pt x="48" y="75"/>
                    </a:lnTo>
                    <a:lnTo>
                      <a:pt x="56" y="73"/>
                    </a:lnTo>
                    <a:lnTo>
                      <a:pt x="61" y="69"/>
                    </a:lnTo>
                    <a:lnTo>
                      <a:pt x="69" y="62"/>
                    </a:lnTo>
                    <a:lnTo>
                      <a:pt x="73" y="56"/>
                    </a:lnTo>
                    <a:lnTo>
                      <a:pt x="75" y="48"/>
                    </a:lnTo>
                    <a:lnTo>
                      <a:pt x="77" y="40"/>
                    </a:lnTo>
                    <a:lnTo>
                      <a:pt x="77" y="37"/>
                    </a:lnTo>
                    <a:close/>
                  </a:path>
                </a:pathLst>
              </a:custGeom>
              <a:solidFill>
                <a:srgbClr val="FFBA12"/>
              </a:solidFill>
              <a:ln w="254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00" b="1"/>
              </a:p>
            </p:txBody>
          </p:sp>
        </p:grpSp>
        <p:pic>
          <p:nvPicPr>
            <p:cNvPr id="43" name="Picture 20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 y="1184275"/>
              <a:ext cx="2171700" cy="146685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1446579" y="1315875"/>
              <a:ext cx="742215" cy="1264020"/>
              <a:chOff x="1448535" y="1315875"/>
              <a:chExt cx="742215" cy="1264020"/>
            </a:xfrm>
          </p:grpSpPr>
          <p:grpSp>
            <p:nvGrpSpPr>
              <p:cNvPr id="46" name="Group 45"/>
              <p:cNvGrpSpPr/>
              <p:nvPr/>
            </p:nvGrpSpPr>
            <p:grpSpPr>
              <a:xfrm>
                <a:off x="1895281" y="1315875"/>
                <a:ext cx="120631" cy="116747"/>
                <a:chOff x="2133600" y="4240765"/>
                <a:chExt cx="137441" cy="146304"/>
              </a:xfrm>
            </p:grpSpPr>
            <p:grpSp>
              <p:nvGrpSpPr>
                <p:cNvPr id="79" name="Group 4"/>
                <p:cNvGrpSpPr>
                  <a:grpSpLocks noChangeAspect="1"/>
                </p:cNvGrpSpPr>
                <p:nvPr/>
              </p:nvGrpSpPr>
              <p:grpSpPr bwMode="auto">
                <a:xfrm>
                  <a:off x="2133600" y="4240765"/>
                  <a:ext cx="135657" cy="146304"/>
                  <a:chOff x="1277" y="363"/>
                  <a:chExt cx="739" cy="797"/>
                </a:xfrm>
              </p:grpSpPr>
              <p:sp>
                <p:nvSpPr>
                  <p:cNvPr id="81"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82"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83"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84"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85"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80" name="TextBox 79"/>
                <p:cNvSpPr txBox="1"/>
                <p:nvPr/>
              </p:nvSpPr>
              <p:spPr>
                <a:xfrm>
                  <a:off x="2137639" y="4263194"/>
                  <a:ext cx="133402" cy="91602"/>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95</a:t>
                  </a:r>
                  <a:endParaRPr lang="en-US" sz="300" b="1" dirty="0">
                    <a:solidFill>
                      <a:schemeClr val="bg1"/>
                    </a:solidFill>
                    <a:latin typeface="Georgia" panose="02040502050405020303" pitchFamily="18" charset="0"/>
                    <a:cs typeface="Calibri" panose="020F0502020204030204" pitchFamily="34" charset="0"/>
                  </a:endParaRPr>
                </a:p>
              </p:txBody>
            </p:sp>
          </p:grpSp>
          <p:grpSp>
            <p:nvGrpSpPr>
              <p:cNvPr id="47" name="Group 46"/>
              <p:cNvGrpSpPr/>
              <p:nvPr/>
            </p:nvGrpSpPr>
            <p:grpSpPr>
              <a:xfrm>
                <a:off x="1654145" y="2463148"/>
                <a:ext cx="120631" cy="116747"/>
                <a:chOff x="2133600" y="4240765"/>
                <a:chExt cx="137441" cy="146304"/>
              </a:xfrm>
            </p:grpSpPr>
            <p:grpSp>
              <p:nvGrpSpPr>
                <p:cNvPr id="72" name="Group 4"/>
                <p:cNvGrpSpPr>
                  <a:grpSpLocks noChangeAspect="1"/>
                </p:cNvGrpSpPr>
                <p:nvPr/>
              </p:nvGrpSpPr>
              <p:grpSpPr bwMode="auto">
                <a:xfrm>
                  <a:off x="2133600" y="4240765"/>
                  <a:ext cx="135657" cy="146304"/>
                  <a:chOff x="1277" y="363"/>
                  <a:chExt cx="739" cy="797"/>
                </a:xfrm>
              </p:grpSpPr>
              <p:sp>
                <p:nvSpPr>
                  <p:cNvPr id="74"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75"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76"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77"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78"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73" name="TextBox 72"/>
                <p:cNvSpPr txBox="1"/>
                <p:nvPr/>
              </p:nvSpPr>
              <p:spPr>
                <a:xfrm>
                  <a:off x="2137639" y="4269165"/>
                  <a:ext cx="133402" cy="91602"/>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85</a:t>
                  </a:r>
                  <a:endParaRPr lang="en-US" sz="300" b="1" dirty="0">
                    <a:solidFill>
                      <a:schemeClr val="bg1"/>
                    </a:solidFill>
                    <a:latin typeface="Georgia" panose="02040502050405020303" pitchFamily="18" charset="0"/>
                    <a:cs typeface="Calibri" panose="020F0502020204030204" pitchFamily="34" charset="0"/>
                  </a:endParaRPr>
                </a:p>
              </p:txBody>
            </p:sp>
          </p:grpSp>
          <p:grpSp>
            <p:nvGrpSpPr>
              <p:cNvPr id="48" name="Group 47"/>
              <p:cNvGrpSpPr/>
              <p:nvPr/>
            </p:nvGrpSpPr>
            <p:grpSpPr>
              <a:xfrm>
                <a:off x="1448535" y="1447131"/>
                <a:ext cx="120631" cy="116747"/>
                <a:chOff x="2133600" y="4240765"/>
                <a:chExt cx="137441" cy="146304"/>
              </a:xfrm>
            </p:grpSpPr>
            <p:grpSp>
              <p:nvGrpSpPr>
                <p:cNvPr id="65" name="Group 4"/>
                <p:cNvGrpSpPr>
                  <a:grpSpLocks noChangeAspect="1"/>
                </p:cNvGrpSpPr>
                <p:nvPr/>
              </p:nvGrpSpPr>
              <p:grpSpPr bwMode="auto">
                <a:xfrm>
                  <a:off x="2133600" y="4240765"/>
                  <a:ext cx="135657" cy="146304"/>
                  <a:chOff x="1277" y="363"/>
                  <a:chExt cx="739" cy="797"/>
                </a:xfrm>
              </p:grpSpPr>
              <p:sp>
                <p:nvSpPr>
                  <p:cNvPr id="67"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68"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69"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70"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71"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66" name="TextBox 65"/>
                <p:cNvSpPr txBox="1"/>
                <p:nvPr/>
              </p:nvSpPr>
              <p:spPr>
                <a:xfrm>
                  <a:off x="2137639" y="4269165"/>
                  <a:ext cx="133402" cy="91602"/>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64</a:t>
                  </a:r>
                  <a:endParaRPr lang="en-US" sz="300" b="1" dirty="0">
                    <a:solidFill>
                      <a:schemeClr val="bg1"/>
                    </a:solidFill>
                    <a:latin typeface="Georgia" panose="02040502050405020303" pitchFamily="18" charset="0"/>
                    <a:cs typeface="Calibri" panose="020F0502020204030204" pitchFamily="34" charset="0"/>
                  </a:endParaRPr>
                </a:p>
              </p:txBody>
            </p:sp>
          </p:grpSp>
          <p:grpSp>
            <p:nvGrpSpPr>
              <p:cNvPr id="49" name="Group 48"/>
              <p:cNvGrpSpPr/>
              <p:nvPr/>
            </p:nvGrpSpPr>
            <p:grpSpPr>
              <a:xfrm>
                <a:off x="2070119" y="1928572"/>
                <a:ext cx="120631" cy="116747"/>
                <a:chOff x="2133600" y="4240765"/>
                <a:chExt cx="137441" cy="146304"/>
              </a:xfrm>
            </p:grpSpPr>
            <p:grpSp>
              <p:nvGrpSpPr>
                <p:cNvPr id="58" name="Group 4"/>
                <p:cNvGrpSpPr>
                  <a:grpSpLocks noChangeAspect="1"/>
                </p:cNvGrpSpPr>
                <p:nvPr/>
              </p:nvGrpSpPr>
              <p:grpSpPr bwMode="auto">
                <a:xfrm>
                  <a:off x="2133600" y="4240765"/>
                  <a:ext cx="135657" cy="146304"/>
                  <a:chOff x="1277" y="363"/>
                  <a:chExt cx="739" cy="797"/>
                </a:xfrm>
              </p:grpSpPr>
              <p:sp>
                <p:nvSpPr>
                  <p:cNvPr id="60"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61"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62"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63"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64"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59" name="TextBox 58"/>
                <p:cNvSpPr txBox="1"/>
                <p:nvPr/>
              </p:nvSpPr>
              <p:spPr>
                <a:xfrm>
                  <a:off x="2137639" y="4263196"/>
                  <a:ext cx="133402" cy="91602"/>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295</a:t>
                  </a:r>
                  <a:endParaRPr lang="en-US" sz="300" b="1" dirty="0">
                    <a:solidFill>
                      <a:schemeClr val="bg1"/>
                    </a:solidFill>
                    <a:latin typeface="Georgia" panose="02040502050405020303" pitchFamily="18" charset="0"/>
                    <a:cs typeface="Calibri" panose="020F0502020204030204" pitchFamily="34" charset="0"/>
                  </a:endParaRPr>
                </a:p>
              </p:txBody>
            </p:sp>
          </p:grpSp>
          <p:grpSp>
            <p:nvGrpSpPr>
              <p:cNvPr id="50" name="Group 49"/>
              <p:cNvGrpSpPr/>
              <p:nvPr/>
            </p:nvGrpSpPr>
            <p:grpSpPr>
              <a:xfrm>
                <a:off x="1990666" y="2310166"/>
                <a:ext cx="120631" cy="116747"/>
                <a:chOff x="2133600" y="4240765"/>
                <a:chExt cx="137441" cy="146304"/>
              </a:xfrm>
            </p:grpSpPr>
            <p:grpSp>
              <p:nvGrpSpPr>
                <p:cNvPr id="51" name="Group 4"/>
                <p:cNvGrpSpPr>
                  <a:grpSpLocks noChangeAspect="1"/>
                </p:cNvGrpSpPr>
                <p:nvPr/>
              </p:nvGrpSpPr>
              <p:grpSpPr bwMode="auto">
                <a:xfrm>
                  <a:off x="2133600" y="4240765"/>
                  <a:ext cx="135657" cy="146304"/>
                  <a:chOff x="1277" y="363"/>
                  <a:chExt cx="739" cy="797"/>
                </a:xfrm>
              </p:grpSpPr>
              <p:sp>
                <p:nvSpPr>
                  <p:cNvPr id="53" name="AutoShape 3"/>
                  <p:cNvSpPr>
                    <a:spLocks noChangeAspect="1" noChangeArrowheads="1" noTextEdit="1"/>
                  </p:cNvSpPr>
                  <p:nvPr/>
                </p:nvSpPr>
                <p:spPr bwMode="auto">
                  <a:xfrm>
                    <a:off x="1277" y="363"/>
                    <a:ext cx="739"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54" name="Freeform 5"/>
                  <p:cNvSpPr>
                    <a:spLocks noEditPoints="1"/>
                  </p:cNvSpPr>
                  <p:nvPr/>
                </p:nvSpPr>
                <p:spPr bwMode="auto">
                  <a:xfrm>
                    <a:off x="1276" y="363"/>
                    <a:ext cx="740" cy="797"/>
                  </a:xfrm>
                  <a:custGeom>
                    <a:avLst/>
                    <a:gdLst>
                      <a:gd name="T0" fmla="*/ 1529 w 1529"/>
                      <a:gd name="T1" fmla="*/ 584 h 1647"/>
                      <a:gd name="T2" fmla="*/ 1268 w 1529"/>
                      <a:gd name="T3" fmla="*/ 1291 h 1647"/>
                      <a:gd name="T4" fmla="*/ 775 w 1529"/>
                      <a:gd name="T5" fmla="*/ 1644 h 1647"/>
                      <a:gd name="T6" fmla="*/ 758 w 1529"/>
                      <a:gd name="T7" fmla="*/ 1644 h 1647"/>
                      <a:gd name="T8" fmla="*/ 129 w 1529"/>
                      <a:gd name="T9" fmla="*/ 1083 h 1647"/>
                      <a:gd name="T10" fmla="*/ 17 w 1529"/>
                      <a:gd name="T11" fmla="*/ 735 h 1647"/>
                      <a:gd name="T12" fmla="*/ 8 w 1529"/>
                      <a:gd name="T13" fmla="*/ 456 h 1647"/>
                      <a:gd name="T14" fmla="*/ 115 w 1529"/>
                      <a:gd name="T15" fmla="*/ 68 h 1647"/>
                      <a:gd name="T16" fmla="*/ 131 w 1529"/>
                      <a:gd name="T17" fmla="*/ 62 h 1647"/>
                      <a:gd name="T18" fmla="*/ 432 w 1529"/>
                      <a:gd name="T19" fmla="*/ 115 h 1647"/>
                      <a:gd name="T20" fmla="*/ 756 w 1529"/>
                      <a:gd name="T21" fmla="*/ 5 h 1647"/>
                      <a:gd name="T22" fmla="*/ 777 w 1529"/>
                      <a:gd name="T23" fmla="*/ 5 h 1647"/>
                      <a:gd name="T24" fmla="*/ 1083 w 1529"/>
                      <a:gd name="T25" fmla="*/ 113 h 1647"/>
                      <a:gd name="T26" fmla="*/ 1403 w 1529"/>
                      <a:gd name="T27" fmla="*/ 62 h 1647"/>
                      <a:gd name="T28" fmla="*/ 1418 w 1529"/>
                      <a:gd name="T29" fmla="*/ 68 h 1647"/>
                      <a:gd name="T30" fmla="*/ 1517 w 1529"/>
                      <a:gd name="T31" fmla="*/ 395 h 1647"/>
                      <a:gd name="T32" fmla="*/ 1529 w 1529"/>
                      <a:gd name="T33" fmla="*/ 584 h 1647"/>
                      <a:gd name="T34" fmla="*/ 1496 w 1529"/>
                      <a:gd name="T35" fmla="*/ 466 h 1647"/>
                      <a:gd name="T36" fmla="*/ 1482 w 1529"/>
                      <a:gd name="T37" fmla="*/ 457 h 1647"/>
                      <a:gd name="T38" fmla="*/ 54 w 1529"/>
                      <a:gd name="T39" fmla="*/ 457 h 1647"/>
                      <a:gd name="T40" fmla="*/ 51 w 1529"/>
                      <a:gd name="T41" fmla="*/ 457 h 1647"/>
                      <a:gd name="T42" fmla="*/ 41 w 1529"/>
                      <a:gd name="T43" fmla="*/ 466 h 1647"/>
                      <a:gd name="T44" fmla="*/ 45 w 1529"/>
                      <a:gd name="T45" fmla="*/ 733 h 1647"/>
                      <a:gd name="T46" fmla="*/ 136 w 1529"/>
                      <a:gd name="T47" fmla="*/ 1041 h 1647"/>
                      <a:gd name="T48" fmla="*/ 761 w 1529"/>
                      <a:gd name="T49" fmla="*/ 1611 h 1647"/>
                      <a:gd name="T50" fmla="*/ 777 w 1529"/>
                      <a:gd name="T51" fmla="*/ 1611 h 1647"/>
                      <a:gd name="T52" fmla="*/ 1257 w 1529"/>
                      <a:gd name="T53" fmla="*/ 1270 h 1647"/>
                      <a:gd name="T54" fmla="*/ 1496 w 1529"/>
                      <a:gd name="T55" fmla="*/ 466 h 1647"/>
                      <a:gd name="T56" fmla="*/ 769 w 1529"/>
                      <a:gd name="T57" fmla="*/ 410 h 1647"/>
                      <a:gd name="T58" fmla="*/ 1476 w 1529"/>
                      <a:gd name="T59" fmla="*/ 410 h 1647"/>
                      <a:gd name="T60" fmla="*/ 1487 w 1529"/>
                      <a:gd name="T61" fmla="*/ 401 h 1647"/>
                      <a:gd name="T62" fmla="*/ 1394 w 1529"/>
                      <a:gd name="T63" fmla="*/ 112 h 1647"/>
                      <a:gd name="T64" fmla="*/ 1379 w 1529"/>
                      <a:gd name="T65" fmla="*/ 107 h 1647"/>
                      <a:gd name="T66" fmla="*/ 1082 w 1529"/>
                      <a:gd name="T67" fmla="*/ 158 h 1647"/>
                      <a:gd name="T68" fmla="*/ 779 w 1529"/>
                      <a:gd name="T69" fmla="*/ 54 h 1647"/>
                      <a:gd name="T70" fmla="*/ 759 w 1529"/>
                      <a:gd name="T71" fmla="*/ 53 h 1647"/>
                      <a:gd name="T72" fmla="*/ 435 w 1529"/>
                      <a:gd name="T73" fmla="*/ 159 h 1647"/>
                      <a:gd name="T74" fmla="*/ 160 w 1529"/>
                      <a:gd name="T75" fmla="*/ 107 h 1647"/>
                      <a:gd name="T76" fmla="*/ 143 w 1529"/>
                      <a:gd name="T77" fmla="*/ 113 h 1647"/>
                      <a:gd name="T78" fmla="*/ 52 w 1529"/>
                      <a:gd name="T79" fmla="*/ 395 h 1647"/>
                      <a:gd name="T80" fmla="*/ 64 w 1529"/>
                      <a:gd name="T81" fmla="*/ 410 h 1647"/>
                      <a:gd name="T82" fmla="*/ 769 w 1529"/>
                      <a:gd name="T83" fmla="*/ 41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9" h="1647">
                        <a:moveTo>
                          <a:pt x="1529" y="584"/>
                        </a:moveTo>
                        <a:cubicBezTo>
                          <a:pt x="1526" y="835"/>
                          <a:pt x="1441" y="1079"/>
                          <a:pt x="1268" y="1291"/>
                        </a:cubicBezTo>
                        <a:cubicBezTo>
                          <a:pt x="1136" y="1454"/>
                          <a:pt x="971" y="1571"/>
                          <a:pt x="775" y="1644"/>
                        </a:cubicBezTo>
                        <a:cubicBezTo>
                          <a:pt x="769" y="1647"/>
                          <a:pt x="764" y="1647"/>
                          <a:pt x="758" y="1644"/>
                        </a:cubicBezTo>
                        <a:cubicBezTo>
                          <a:pt x="478" y="1537"/>
                          <a:pt x="268" y="1350"/>
                          <a:pt x="129" y="1083"/>
                        </a:cubicBezTo>
                        <a:cubicBezTo>
                          <a:pt x="72" y="974"/>
                          <a:pt x="35" y="857"/>
                          <a:pt x="17" y="735"/>
                        </a:cubicBezTo>
                        <a:cubicBezTo>
                          <a:pt x="3" y="642"/>
                          <a:pt x="0" y="549"/>
                          <a:pt x="8" y="456"/>
                        </a:cubicBezTo>
                        <a:cubicBezTo>
                          <a:pt x="21" y="320"/>
                          <a:pt x="56" y="191"/>
                          <a:pt x="115" y="68"/>
                        </a:cubicBezTo>
                        <a:cubicBezTo>
                          <a:pt x="119" y="59"/>
                          <a:pt x="122" y="58"/>
                          <a:pt x="131" y="62"/>
                        </a:cubicBezTo>
                        <a:cubicBezTo>
                          <a:pt x="227" y="104"/>
                          <a:pt x="327" y="121"/>
                          <a:pt x="432" y="115"/>
                        </a:cubicBezTo>
                        <a:cubicBezTo>
                          <a:pt x="549" y="107"/>
                          <a:pt x="658" y="70"/>
                          <a:pt x="756" y="5"/>
                        </a:cubicBezTo>
                        <a:cubicBezTo>
                          <a:pt x="764" y="0"/>
                          <a:pt x="769" y="0"/>
                          <a:pt x="777" y="5"/>
                        </a:cubicBezTo>
                        <a:cubicBezTo>
                          <a:pt x="870" y="67"/>
                          <a:pt x="972" y="103"/>
                          <a:pt x="1083" y="113"/>
                        </a:cubicBezTo>
                        <a:cubicBezTo>
                          <a:pt x="1194" y="123"/>
                          <a:pt x="1301" y="106"/>
                          <a:pt x="1403" y="62"/>
                        </a:cubicBezTo>
                        <a:cubicBezTo>
                          <a:pt x="1411" y="58"/>
                          <a:pt x="1414" y="60"/>
                          <a:pt x="1418" y="68"/>
                        </a:cubicBezTo>
                        <a:cubicBezTo>
                          <a:pt x="1467" y="172"/>
                          <a:pt x="1500" y="281"/>
                          <a:pt x="1517" y="395"/>
                        </a:cubicBezTo>
                        <a:cubicBezTo>
                          <a:pt x="1525" y="451"/>
                          <a:pt x="1529" y="506"/>
                          <a:pt x="1529" y="584"/>
                        </a:cubicBezTo>
                        <a:close/>
                        <a:moveTo>
                          <a:pt x="1496" y="466"/>
                        </a:moveTo>
                        <a:cubicBezTo>
                          <a:pt x="1497" y="454"/>
                          <a:pt x="1489" y="457"/>
                          <a:pt x="1482" y="457"/>
                        </a:cubicBezTo>
                        <a:cubicBezTo>
                          <a:pt x="1006" y="457"/>
                          <a:pt x="530" y="457"/>
                          <a:pt x="54" y="457"/>
                        </a:cubicBezTo>
                        <a:cubicBezTo>
                          <a:pt x="53" y="457"/>
                          <a:pt x="52" y="457"/>
                          <a:pt x="51" y="457"/>
                        </a:cubicBezTo>
                        <a:cubicBezTo>
                          <a:pt x="43" y="456"/>
                          <a:pt x="40" y="459"/>
                          <a:pt x="41" y="466"/>
                        </a:cubicBezTo>
                        <a:cubicBezTo>
                          <a:pt x="31" y="555"/>
                          <a:pt x="32" y="644"/>
                          <a:pt x="45" y="733"/>
                        </a:cubicBezTo>
                        <a:cubicBezTo>
                          <a:pt x="59" y="840"/>
                          <a:pt x="89" y="943"/>
                          <a:pt x="136" y="1041"/>
                        </a:cubicBezTo>
                        <a:cubicBezTo>
                          <a:pt x="267" y="1315"/>
                          <a:pt x="477" y="1504"/>
                          <a:pt x="761" y="1611"/>
                        </a:cubicBezTo>
                        <a:cubicBezTo>
                          <a:pt x="766" y="1613"/>
                          <a:pt x="771" y="1613"/>
                          <a:pt x="777" y="1611"/>
                        </a:cubicBezTo>
                        <a:cubicBezTo>
                          <a:pt x="968" y="1540"/>
                          <a:pt x="1129" y="1428"/>
                          <a:pt x="1257" y="1270"/>
                        </a:cubicBezTo>
                        <a:cubicBezTo>
                          <a:pt x="1447" y="1035"/>
                          <a:pt x="1526" y="767"/>
                          <a:pt x="1496" y="466"/>
                        </a:cubicBezTo>
                        <a:close/>
                        <a:moveTo>
                          <a:pt x="769" y="410"/>
                        </a:moveTo>
                        <a:cubicBezTo>
                          <a:pt x="1005" y="410"/>
                          <a:pt x="1241" y="410"/>
                          <a:pt x="1476" y="410"/>
                        </a:cubicBezTo>
                        <a:cubicBezTo>
                          <a:pt x="1482" y="410"/>
                          <a:pt x="1489" y="413"/>
                          <a:pt x="1487" y="401"/>
                        </a:cubicBezTo>
                        <a:cubicBezTo>
                          <a:pt x="1469" y="301"/>
                          <a:pt x="1438" y="204"/>
                          <a:pt x="1394" y="112"/>
                        </a:cubicBezTo>
                        <a:cubicBezTo>
                          <a:pt x="1390" y="104"/>
                          <a:pt x="1387" y="103"/>
                          <a:pt x="1379" y="107"/>
                        </a:cubicBezTo>
                        <a:cubicBezTo>
                          <a:pt x="1284" y="148"/>
                          <a:pt x="1185" y="165"/>
                          <a:pt x="1082" y="158"/>
                        </a:cubicBezTo>
                        <a:cubicBezTo>
                          <a:pt x="972" y="149"/>
                          <a:pt x="871" y="115"/>
                          <a:pt x="779" y="54"/>
                        </a:cubicBezTo>
                        <a:cubicBezTo>
                          <a:pt x="771" y="49"/>
                          <a:pt x="766" y="48"/>
                          <a:pt x="759" y="53"/>
                        </a:cubicBezTo>
                        <a:cubicBezTo>
                          <a:pt x="661" y="119"/>
                          <a:pt x="553" y="154"/>
                          <a:pt x="435" y="159"/>
                        </a:cubicBezTo>
                        <a:cubicBezTo>
                          <a:pt x="340" y="163"/>
                          <a:pt x="248" y="146"/>
                          <a:pt x="160" y="107"/>
                        </a:cubicBezTo>
                        <a:cubicBezTo>
                          <a:pt x="151" y="103"/>
                          <a:pt x="147" y="104"/>
                          <a:pt x="143" y="113"/>
                        </a:cubicBezTo>
                        <a:cubicBezTo>
                          <a:pt x="100" y="203"/>
                          <a:pt x="69" y="297"/>
                          <a:pt x="52" y="395"/>
                        </a:cubicBezTo>
                        <a:cubicBezTo>
                          <a:pt x="49" y="410"/>
                          <a:pt x="49" y="410"/>
                          <a:pt x="64" y="410"/>
                        </a:cubicBezTo>
                        <a:cubicBezTo>
                          <a:pt x="299" y="410"/>
                          <a:pt x="534" y="410"/>
                          <a:pt x="769" y="410"/>
                        </a:cubicBezTo>
                        <a:close/>
                      </a:path>
                    </a:pathLst>
                  </a:cu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55" name="Freeform 6"/>
                  <p:cNvSpPr>
                    <a:spLocks/>
                  </p:cNvSpPr>
                  <p:nvPr/>
                </p:nvSpPr>
                <p:spPr bwMode="auto">
                  <a:xfrm>
                    <a:off x="1291" y="585"/>
                    <a:ext cx="723" cy="559"/>
                  </a:xfrm>
                  <a:custGeom>
                    <a:avLst/>
                    <a:gdLst>
                      <a:gd name="T0" fmla="*/ 1465 w 1495"/>
                      <a:gd name="T1" fmla="*/ 7 h 1154"/>
                      <a:gd name="T2" fmla="*/ 1226 w 1495"/>
                      <a:gd name="T3" fmla="*/ 811 h 1154"/>
                      <a:gd name="T4" fmla="*/ 746 w 1495"/>
                      <a:gd name="T5" fmla="*/ 1152 h 1154"/>
                      <a:gd name="T6" fmla="*/ 730 w 1495"/>
                      <a:gd name="T7" fmla="*/ 1152 h 1154"/>
                      <a:gd name="T8" fmla="*/ 105 w 1495"/>
                      <a:gd name="T9" fmla="*/ 582 h 1154"/>
                      <a:gd name="T10" fmla="*/ 14 w 1495"/>
                      <a:gd name="T11" fmla="*/ 274 h 1154"/>
                      <a:gd name="T12" fmla="*/ 10 w 1495"/>
                      <a:gd name="T13" fmla="*/ 7 h 1154"/>
                      <a:gd name="T14" fmla="*/ 29 w 1495"/>
                      <a:gd name="T15" fmla="*/ 0 h 1154"/>
                      <a:gd name="T16" fmla="*/ 1446 w 1495"/>
                      <a:gd name="T17" fmla="*/ 0 h 1154"/>
                      <a:gd name="T18" fmla="*/ 1465 w 1495"/>
                      <a:gd name="T19" fmla="*/ 7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5" h="1154">
                        <a:moveTo>
                          <a:pt x="1465" y="7"/>
                        </a:moveTo>
                        <a:cubicBezTo>
                          <a:pt x="1495" y="308"/>
                          <a:pt x="1416" y="576"/>
                          <a:pt x="1226" y="811"/>
                        </a:cubicBezTo>
                        <a:cubicBezTo>
                          <a:pt x="1098" y="969"/>
                          <a:pt x="937" y="1081"/>
                          <a:pt x="746" y="1152"/>
                        </a:cubicBezTo>
                        <a:cubicBezTo>
                          <a:pt x="740" y="1154"/>
                          <a:pt x="735" y="1154"/>
                          <a:pt x="730" y="1152"/>
                        </a:cubicBezTo>
                        <a:cubicBezTo>
                          <a:pt x="446" y="1045"/>
                          <a:pt x="236" y="856"/>
                          <a:pt x="105" y="582"/>
                        </a:cubicBezTo>
                        <a:cubicBezTo>
                          <a:pt x="58" y="484"/>
                          <a:pt x="28" y="381"/>
                          <a:pt x="14" y="274"/>
                        </a:cubicBezTo>
                        <a:cubicBezTo>
                          <a:pt x="1" y="185"/>
                          <a:pt x="0" y="96"/>
                          <a:pt x="10" y="7"/>
                        </a:cubicBezTo>
                        <a:cubicBezTo>
                          <a:pt x="15" y="1"/>
                          <a:pt x="22" y="0"/>
                          <a:pt x="29" y="0"/>
                        </a:cubicBezTo>
                        <a:cubicBezTo>
                          <a:pt x="501" y="0"/>
                          <a:pt x="974" y="0"/>
                          <a:pt x="1446" y="0"/>
                        </a:cubicBezTo>
                        <a:cubicBezTo>
                          <a:pt x="1453" y="0"/>
                          <a:pt x="1460" y="1"/>
                          <a:pt x="1465" y="7"/>
                        </a:cubicBezTo>
                        <a:close/>
                      </a:path>
                    </a:pathLst>
                  </a:custGeom>
                  <a:solidFill>
                    <a:srgbClr val="0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56" name="Freeform 7"/>
                  <p:cNvSpPr>
                    <a:spLocks/>
                  </p:cNvSpPr>
                  <p:nvPr/>
                </p:nvSpPr>
                <p:spPr bwMode="auto">
                  <a:xfrm>
                    <a:off x="1299" y="386"/>
                    <a:ext cx="697" cy="177"/>
                  </a:xfrm>
                  <a:custGeom>
                    <a:avLst/>
                    <a:gdLst>
                      <a:gd name="T0" fmla="*/ 720 w 1440"/>
                      <a:gd name="T1" fmla="*/ 362 h 365"/>
                      <a:gd name="T2" fmla="*/ 15 w 1440"/>
                      <a:gd name="T3" fmla="*/ 362 h 365"/>
                      <a:gd name="T4" fmla="*/ 3 w 1440"/>
                      <a:gd name="T5" fmla="*/ 347 h 365"/>
                      <a:gd name="T6" fmla="*/ 94 w 1440"/>
                      <a:gd name="T7" fmla="*/ 65 h 365"/>
                      <a:gd name="T8" fmla="*/ 111 w 1440"/>
                      <a:gd name="T9" fmla="*/ 59 h 365"/>
                      <a:gd name="T10" fmla="*/ 386 w 1440"/>
                      <a:gd name="T11" fmla="*/ 111 h 365"/>
                      <a:gd name="T12" fmla="*/ 710 w 1440"/>
                      <a:gd name="T13" fmla="*/ 5 h 365"/>
                      <a:gd name="T14" fmla="*/ 730 w 1440"/>
                      <a:gd name="T15" fmla="*/ 6 h 365"/>
                      <a:gd name="T16" fmla="*/ 1033 w 1440"/>
                      <a:gd name="T17" fmla="*/ 110 h 365"/>
                      <a:gd name="T18" fmla="*/ 1330 w 1440"/>
                      <a:gd name="T19" fmla="*/ 59 h 365"/>
                      <a:gd name="T20" fmla="*/ 1345 w 1440"/>
                      <a:gd name="T21" fmla="*/ 64 h 365"/>
                      <a:gd name="T22" fmla="*/ 1438 w 1440"/>
                      <a:gd name="T23" fmla="*/ 353 h 365"/>
                      <a:gd name="T24" fmla="*/ 1427 w 1440"/>
                      <a:gd name="T25" fmla="*/ 362 h 365"/>
                      <a:gd name="T26" fmla="*/ 720 w 1440"/>
                      <a:gd name="T27" fmla="*/ 36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0" h="365">
                        <a:moveTo>
                          <a:pt x="720" y="362"/>
                        </a:moveTo>
                        <a:cubicBezTo>
                          <a:pt x="485" y="362"/>
                          <a:pt x="250" y="362"/>
                          <a:pt x="15" y="362"/>
                        </a:cubicBezTo>
                        <a:cubicBezTo>
                          <a:pt x="0" y="362"/>
                          <a:pt x="0" y="362"/>
                          <a:pt x="3" y="347"/>
                        </a:cubicBezTo>
                        <a:cubicBezTo>
                          <a:pt x="20" y="249"/>
                          <a:pt x="51" y="155"/>
                          <a:pt x="94" y="65"/>
                        </a:cubicBezTo>
                        <a:cubicBezTo>
                          <a:pt x="98" y="56"/>
                          <a:pt x="102" y="55"/>
                          <a:pt x="111" y="59"/>
                        </a:cubicBezTo>
                        <a:cubicBezTo>
                          <a:pt x="199" y="98"/>
                          <a:pt x="291" y="115"/>
                          <a:pt x="386" y="111"/>
                        </a:cubicBezTo>
                        <a:cubicBezTo>
                          <a:pt x="504" y="106"/>
                          <a:pt x="612" y="71"/>
                          <a:pt x="710" y="5"/>
                        </a:cubicBezTo>
                        <a:cubicBezTo>
                          <a:pt x="717" y="0"/>
                          <a:pt x="722" y="1"/>
                          <a:pt x="730" y="6"/>
                        </a:cubicBezTo>
                        <a:cubicBezTo>
                          <a:pt x="822" y="67"/>
                          <a:pt x="923" y="101"/>
                          <a:pt x="1033" y="110"/>
                        </a:cubicBezTo>
                        <a:cubicBezTo>
                          <a:pt x="1136" y="117"/>
                          <a:pt x="1235" y="100"/>
                          <a:pt x="1330" y="59"/>
                        </a:cubicBezTo>
                        <a:cubicBezTo>
                          <a:pt x="1338" y="55"/>
                          <a:pt x="1341" y="56"/>
                          <a:pt x="1345" y="64"/>
                        </a:cubicBezTo>
                        <a:cubicBezTo>
                          <a:pt x="1389" y="156"/>
                          <a:pt x="1420" y="253"/>
                          <a:pt x="1438" y="353"/>
                        </a:cubicBezTo>
                        <a:cubicBezTo>
                          <a:pt x="1440" y="365"/>
                          <a:pt x="1433" y="362"/>
                          <a:pt x="1427" y="362"/>
                        </a:cubicBezTo>
                        <a:cubicBezTo>
                          <a:pt x="1192" y="362"/>
                          <a:pt x="956" y="362"/>
                          <a:pt x="720" y="362"/>
                        </a:cubicBezTo>
                        <a:close/>
                      </a:path>
                    </a:pathLst>
                  </a:custGeom>
                  <a:solidFill>
                    <a:srgbClr val="FE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sp>
                <p:nvSpPr>
                  <p:cNvPr id="57" name="Freeform 8"/>
                  <p:cNvSpPr>
                    <a:spLocks/>
                  </p:cNvSpPr>
                  <p:nvPr/>
                </p:nvSpPr>
                <p:spPr bwMode="auto">
                  <a:xfrm>
                    <a:off x="1295" y="583"/>
                    <a:ext cx="705" cy="6"/>
                  </a:xfrm>
                  <a:custGeom>
                    <a:avLst/>
                    <a:gdLst>
                      <a:gd name="T0" fmla="*/ 1456 w 1457"/>
                      <a:gd name="T1" fmla="*/ 12 h 12"/>
                      <a:gd name="T2" fmla="*/ 1437 w 1457"/>
                      <a:gd name="T3" fmla="*/ 5 h 12"/>
                      <a:gd name="T4" fmla="*/ 20 w 1457"/>
                      <a:gd name="T5" fmla="*/ 5 h 12"/>
                      <a:gd name="T6" fmla="*/ 1 w 1457"/>
                      <a:gd name="T7" fmla="*/ 12 h 12"/>
                      <a:gd name="T8" fmla="*/ 11 w 1457"/>
                      <a:gd name="T9" fmla="*/ 3 h 12"/>
                      <a:gd name="T10" fmla="*/ 14 w 1457"/>
                      <a:gd name="T11" fmla="*/ 3 h 12"/>
                      <a:gd name="T12" fmla="*/ 1442 w 1457"/>
                      <a:gd name="T13" fmla="*/ 3 h 12"/>
                      <a:gd name="T14" fmla="*/ 1456 w 145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7" h="12">
                        <a:moveTo>
                          <a:pt x="1456" y="12"/>
                        </a:moveTo>
                        <a:cubicBezTo>
                          <a:pt x="1451" y="6"/>
                          <a:pt x="1444" y="5"/>
                          <a:pt x="1437" y="5"/>
                        </a:cubicBezTo>
                        <a:cubicBezTo>
                          <a:pt x="965" y="5"/>
                          <a:pt x="492" y="5"/>
                          <a:pt x="20" y="5"/>
                        </a:cubicBezTo>
                        <a:cubicBezTo>
                          <a:pt x="13" y="5"/>
                          <a:pt x="6" y="6"/>
                          <a:pt x="1" y="12"/>
                        </a:cubicBezTo>
                        <a:cubicBezTo>
                          <a:pt x="0" y="5"/>
                          <a:pt x="3" y="2"/>
                          <a:pt x="11" y="3"/>
                        </a:cubicBezTo>
                        <a:cubicBezTo>
                          <a:pt x="12" y="3"/>
                          <a:pt x="13" y="3"/>
                          <a:pt x="14" y="3"/>
                        </a:cubicBezTo>
                        <a:cubicBezTo>
                          <a:pt x="490" y="3"/>
                          <a:pt x="966" y="3"/>
                          <a:pt x="1442" y="3"/>
                        </a:cubicBezTo>
                        <a:cubicBezTo>
                          <a:pt x="1449" y="3"/>
                          <a:pt x="1457" y="0"/>
                          <a:pt x="1456" y="12"/>
                        </a:cubicBezTo>
                        <a:close/>
                      </a:path>
                    </a:pathLst>
                  </a:custGeom>
                  <a:solidFill>
                    <a:srgbClr val="006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00" b="1">
                      <a:latin typeface="Georgia" panose="02040502050405020303" pitchFamily="18" charset="0"/>
                      <a:cs typeface="Calibri" panose="020F0502020204030204" pitchFamily="34" charset="0"/>
                    </a:endParaRPr>
                  </a:p>
                </p:txBody>
              </p:sp>
            </p:grpSp>
            <p:sp>
              <p:nvSpPr>
                <p:cNvPr id="52" name="TextBox 51"/>
                <p:cNvSpPr txBox="1"/>
                <p:nvPr/>
              </p:nvSpPr>
              <p:spPr>
                <a:xfrm>
                  <a:off x="2137639" y="4263194"/>
                  <a:ext cx="133402" cy="91602"/>
                </a:xfrm>
                <a:prstGeom prst="rect">
                  <a:avLst/>
                </a:prstGeom>
                <a:noFill/>
              </p:spPr>
              <p:txBody>
                <a:bodyPr wrap="square" lIns="0" tIns="0" rIns="0" bIns="0" rtlCol="0" anchor="ctr" anchorCtr="0">
                  <a:spAutoFit/>
                </a:bodyPr>
                <a:lstStyle/>
                <a:p>
                  <a:pPr algn="ctr"/>
                  <a:r>
                    <a:rPr lang="en-US" sz="300" b="1" dirty="0" smtClean="0">
                      <a:solidFill>
                        <a:schemeClr val="bg1"/>
                      </a:solidFill>
                      <a:latin typeface="Georgia" panose="02040502050405020303" pitchFamily="18" charset="0"/>
                      <a:cs typeface="Calibri" panose="020F0502020204030204" pitchFamily="34" charset="0"/>
                    </a:rPr>
                    <a:t>95</a:t>
                  </a:r>
                  <a:endParaRPr lang="en-US" sz="300" b="1" dirty="0">
                    <a:solidFill>
                      <a:schemeClr val="bg1"/>
                    </a:solidFill>
                    <a:latin typeface="Georgia" panose="02040502050405020303" pitchFamily="18" charset="0"/>
                    <a:cs typeface="Calibri" panose="020F0502020204030204" pitchFamily="34" charset="0"/>
                  </a:endParaRPr>
                </a:p>
              </p:txBody>
            </p:sp>
          </p:grpSp>
        </p:grpSp>
        <p:pic>
          <p:nvPicPr>
            <p:cNvPr id="45" name="Picture 8"/>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214"/>
            <a:stretch/>
          </p:blipFill>
          <p:spPr bwMode="auto">
            <a:xfrm>
              <a:off x="800100" y="1184274"/>
              <a:ext cx="2171700" cy="14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29358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861264"/>
            <a:ext cx="8169757" cy="369332"/>
          </a:xfrm>
          <a:prstGeom prst="rect">
            <a:avLst/>
          </a:prstGeom>
          <a:solidFill>
            <a:schemeClr val="bg1"/>
          </a:solidFill>
        </p:spPr>
        <p:txBody>
          <a:bodyPr wrap="square" rtlCol="0">
            <a:spAutoFit/>
          </a:bodyPr>
          <a:lstStyle/>
          <a:p>
            <a:endParaRPr lang="en-US" dirty="0"/>
          </a:p>
        </p:txBody>
      </p:sp>
      <p:sp>
        <p:nvSpPr>
          <p:cNvPr id="2" name="object 2"/>
          <p:cNvSpPr txBox="1">
            <a:spLocks noGrp="1"/>
          </p:cNvSpPr>
          <p:nvPr>
            <p:ph type="title"/>
          </p:nvPr>
        </p:nvSpPr>
        <p:spPr>
          <a:xfrm>
            <a:off x="440842" y="152400"/>
            <a:ext cx="8262315" cy="492443"/>
          </a:xfrm>
          <a:prstGeom prst="rect">
            <a:avLst/>
          </a:prstGeom>
          <a:noFill/>
        </p:spPr>
        <p:txBody>
          <a:bodyPr vert="horz" wrap="square" lIns="0" tIns="0" rIns="0" bIns="0" rtlCol="0">
            <a:spAutoFit/>
          </a:bodyPr>
          <a:lstStyle/>
          <a:p>
            <a:pPr marL="1578610">
              <a:lnSpc>
                <a:spcPct val="100000"/>
              </a:lnSpc>
            </a:pPr>
            <a:r>
              <a:rPr sz="3200" spc="-5" dirty="0"/>
              <a:t>Forwar</a:t>
            </a:r>
            <a:r>
              <a:rPr sz="3200" dirty="0"/>
              <a:t>d</a:t>
            </a:r>
            <a:r>
              <a:rPr sz="3200" spc="5" dirty="0"/>
              <a:t> </a:t>
            </a:r>
            <a:r>
              <a:rPr sz="3200" spc="-15" dirty="0"/>
              <a:t>L</a:t>
            </a:r>
            <a:r>
              <a:rPr sz="3200" spc="-5" dirty="0"/>
              <a:t>ookin</a:t>
            </a:r>
            <a:r>
              <a:rPr sz="3200" dirty="0"/>
              <a:t>g</a:t>
            </a:r>
            <a:r>
              <a:rPr sz="3200" spc="-15" dirty="0"/>
              <a:t> </a:t>
            </a:r>
            <a:r>
              <a:rPr sz="3200" spc="-5" dirty="0"/>
              <a:t>Statements</a:t>
            </a:r>
            <a:endParaRPr sz="3200" dirty="0"/>
          </a:p>
        </p:txBody>
      </p:sp>
      <p:sp>
        <p:nvSpPr>
          <p:cNvPr id="7"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2</a:t>
            </a:fld>
            <a:endParaRPr lang="en-US" sz="1000" dirty="0">
              <a:solidFill>
                <a:prstClr val="black">
                  <a:lumMod val="65000"/>
                  <a:lumOff val="35000"/>
                </a:prstClr>
              </a:solidFill>
              <a:latin typeface="Georgia" panose="02040502050405020303" pitchFamily="18" charset="0"/>
            </a:endParaRPr>
          </a:p>
        </p:txBody>
      </p:sp>
      <p:sp>
        <p:nvSpPr>
          <p:cNvPr id="6" name="TextBox 5"/>
          <p:cNvSpPr txBox="1"/>
          <p:nvPr/>
        </p:nvSpPr>
        <p:spPr>
          <a:xfrm>
            <a:off x="114299" y="696210"/>
            <a:ext cx="8915400" cy="5632311"/>
          </a:xfrm>
          <a:prstGeom prst="rect">
            <a:avLst/>
          </a:prstGeom>
          <a:noFill/>
        </p:spPr>
        <p:txBody>
          <a:bodyPr wrap="square" rtlCol="0">
            <a:spAutoFit/>
          </a:bodyPr>
          <a:lstStyle/>
          <a:p>
            <a:r>
              <a:rPr lang="en-US" sz="800" b="1" dirty="0">
                <a:solidFill>
                  <a:schemeClr val="tx2"/>
                </a:solidFill>
              </a:rPr>
              <a:t>CAUTION REGARDING FORWARD-LOOKING STATEMENTS</a:t>
            </a:r>
            <a:endParaRPr lang="en-US" sz="800" dirty="0">
              <a:solidFill>
                <a:schemeClr val="tx2"/>
              </a:solidFill>
            </a:endParaRPr>
          </a:p>
          <a:p>
            <a:r>
              <a:rPr lang="en-US" sz="800" dirty="0">
                <a:solidFill>
                  <a:schemeClr val="tx2"/>
                </a:solidFill>
              </a:rPr>
              <a:t>Statements included in this communication which are not historical in nature or do not relate to current facts are intended to be, and are hereby identified as, forward-looking statements for purposes of the safe harbor provided by Section 27A of the Securities Act of 1933 and Section 21E of the Securities Exchange Act of 1934. The words “may,” “will,” “anticipate,” “could,” “should,” “would,” “believe,” “contemplate,” “expect,” “estimate,” “continue,” “plan,” “project” and “intend,” as well as other similar words and expressions of the future, are intended to identify forward-looking statements. South State Corporation (“</a:t>
            </a:r>
            <a:r>
              <a:rPr lang="en-US" sz="800" u="sng" dirty="0">
                <a:solidFill>
                  <a:schemeClr val="tx2"/>
                </a:solidFill>
              </a:rPr>
              <a:t>South State</a:t>
            </a:r>
            <a:r>
              <a:rPr lang="en-US" sz="800" dirty="0">
                <a:solidFill>
                  <a:schemeClr val="tx2"/>
                </a:solidFill>
              </a:rPr>
              <a:t>”) and Park Sterling Corporation (“</a:t>
            </a:r>
            <a:r>
              <a:rPr lang="en-US" sz="800" u="sng" dirty="0">
                <a:solidFill>
                  <a:schemeClr val="tx2"/>
                </a:solidFill>
              </a:rPr>
              <a:t>Park Sterling</a:t>
            </a:r>
            <a:r>
              <a:rPr lang="en-US" sz="800" dirty="0">
                <a:solidFill>
                  <a:schemeClr val="tx2"/>
                </a:solidFill>
              </a:rPr>
              <a:t>”) caution readers that forward-looking statements are subject to certain risks and uncertainties that could cause actual results to differ materially from anticipated results. Such risks and uncertainties, include, among others, the following possibilities: the occurrence of any event, change or other circumstances that could give rise to the right of one or both of the parties to terminate the definitive merger agreement between South State and Park Sterling; the outcome of any legal proceedings that may be instituted against South State or Park Sterling; the failure to obtain necessary regulatory approvals (and the risk that such approvals may result in the imposition of conditions that could adversely affect the combined company or the expected benefits of the transaction), and shareholder approvals or to satisfy any of the other conditions to the transaction on a timely basis or at all; the possibility that the anticipated benefits of the transaction are not realized when expected or at all, including as a result of the impact of, or problems arising from, the integration of the two companies or as a result of the strength of the economy and competitive factors in the areas where South State and Park Sterling do business; the possibility that the transaction may be more expensive to complete than anticipated, including as a result of unexpected factors or events; diversion of management’s attention from ongoing business operations and opportunities; potential adverse reactions or changes to business or employee relationships, including those resulting from the announcement or completion of the transaction; South State’s ability to complete the acquisition and integration of Park Sterling successfully; credit risk associated with commercial real estate, commercial business and construction lending; interest risk involving the effect of a change in interest rates on both of South State’s and Park Sterling’s earnings and the market value of the portfolio equity; liquidity risk affecting each bank’s ability to meet its obligations when they come due; price risk focusing on changes in market factors that may affect the value of traded instruments; transaction risk arising from problems with service or product delivery; compliance risk involving risk to earnings or capital resulting from violations of or nonconformance with laws, rules, regulations, prescribed practices, or ethical standards; strategic risk resulting from adverse business decisions or improper implementation of business decisions; reputation risk that adversely affects earnings or capital arising from negative public opinion; cybersecurity risk related to the dependence of South State and Park Sterling on internal computer systems and the technology of outside service providers, as well as the potential impacts of third-party security breaches, which subjects each company to potential business disruptions or financial losses resulting from deliberate attacks or unintentional events; economic downturn risk resulting from changes in the credit markets, greater than expected noninterest expenses, excessive loan losses and other factors and the implementation of federal spending cuts currently scheduled to go into effect; and other factors that may affect future results of South State and Park Sterling. Additional factors that could cause results to differ materially from those described above can be found in South State’s Annual Report on Form 10-K for the year ended December 31, 2016, which is on file with the Securities and Exchange Commission (the “</a:t>
            </a:r>
            <a:r>
              <a:rPr lang="en-US" sz="800" u="sng" dirty="0">
                <a:solidFill>
                  <a:schemeClr val="tx2"/>
                </a:solidFill>
              </a:rPr>
              <a:t>SEC</a:t>
            </a:r>
            <a:r>
              <a:rPr lang="en-US" sz="800" dirty="0">
                <a:solidFill>
                  <a:schemeClr val="tx2"/>
                </a:solidFill>
              </a:rPr>
              <a:t>”) and available in the “Investor Relations” section of South State’s website, http://www.southstatebank.com, under the heading “SEC Filings” and in other documents South State files with the SEC, and in Park Sterling’s Annual Report on Form 10-K for the year ended December 31, 2016, which is on file with the SEC and available on the “Investor Relations” page linked to Park Sterling’s website, http://www.parksterlingbank.com, under the heading “Regulatory Filings” and in other documents Park Sterling files with the SEC.</a:t>
            </a:r>
          </a:p>
          <a:p>
            <a:r>
              <a:rPr lang="en-US" sz="800" dirty="0">
                <a:solidFill>
                  <a:schemeClr val="tx2"/>
                </a:solidFill>
              </a:rPr>
              <a:t>All forward-looking statements speak only as of the date they are made and are based on information available at that time. Neither South State nor Park Sterling assumes any obligation to update forward-looking statements to reflect circumstances or events that occur after the date the forward-looking statements were made or to reflect the occurrence of unanticipated events except as required by federal securities laws. As forward-looking statements involve significant risks and uncertainties, caution should be exercised against placing undue reliance on such statements.</a:t>
            </a:r>
          </a:p>
          <a:p>
            <a:r>
              <a:rPr lang="en-US" sz="800" b="1" dirty="0">
                <a:solidFill>
                  <a:schemeClr val="tx2"/>
                </a:solidFill>
              </a:rPr>
              <a:t>IMPORTANT ADDITIONAL INFORMATION</a:t>
            </a:r>
            <a:endParaRPr lang="en-US" sz="800" dirty="0">
              <a:solidFill>
                <a:schemeClr val="tx2"/>
              </a:solidFill>
            </a:endParaRPr>
          </a:p>
          <a:p>
            <a:r>
              <a:rPr lang="en-US" sz="800" dirty="0">
                <a:solidFill>
                  <a:schemeClr val="tx2"/>
                </a:solidFill>
              </a:rPr>
              <a:t>In connection with the proposed transaction between South State and Park Sterling, South State will file with the SEC a Registration Statement on Form S-4 that will include a Joint Proxy Statement of South State and Park Sterling and a Prospectus of South State, as well as other relevant documents concerning the proposed transaction. The proposed transaction involving South State and Park Sterling will be submitted to Park Sterling’s shareholders and South State’s shareholders for their consideration. This communication shall not constitute an offer to sell or the solicitation of an offer to buy any securities nor shall there be any sale of securities in any jurisdiction in which such offer, solicitation or sale would be unlawful prior to registration or qualification under the securities laws of such jurisdiction. </a:t>
            </a:r>
            <a:r>
              <a:rPr lang="en-US" sz="800" b="1" dirty="0">
                <a:solidFill>
                  <a:schemeClr val="tx2"/>
                </a:solidFill>
              </a:rPr>
              <a:t>Shareholders of South State and shareholders of Park Sterling are urged to read the registration statement and the joint proxy statement/prospectus regarding the transaction when it becomes available and any other relevant documents filed with the SEC, as well as any amendments or supplements to those documents, because they will contain important information.</a:t>
            </a:r>
            <a:endParaRPr lang="en-US" sz="800" dirty="0">
              <a:solidFill>
                <a:schemeClr val="tx2"/>
              </a:solidFill>
            </a:endParaRPr>
          </a:p>
          <a:p>
            <a:r>
              <a:rPr lang="en-US" sz="800" dirty="0">
                <a:solidFill>
                  <a:schemeClr val="tx2"/>
                </a:solidFill>
              </a:rPr>
              <a:t>Shareholders will be able to obtain a free copy of the definitive joint proxy statement/prospectus, as well as other filings containing information about South State and Park Sterling, without charge, at the SEC’s website (http://www.sec.gov). Copies of the joint proxy statement/prospectus and the filings with the SEC that will be incorporated by reference in the joint proxy statement/prospectus can also be obtained, without charge, by directing a request to South State Corporation, 520 Gervais Street, Columbia, South Carolina 29201, Attention: John C. Pollok, Senior Executive Vice President, CFO and COO, (800) 277-2175 or to Park Sterling Corporation, 1043 E. Morehead Street, Suite 201, Charlotte, North Carolina 28204, Attention: Donald K. Truslow, (704) 323-4292.</a:t>
            </a:r>
          </a:p>
          <a:p>
            <a:r>
              <a:rPr lang="en-US" sz="800" b="1" cap="all" dirty="0">
                <a:solidFill>
                  <a:schemeClr val="tx2"/>
                </a:solidFill>
              </a:rPr>
              <a:t>Participants in THE Solicitation</a:t>
            </a:r>
            <a:endParaRPr lang="en-US" sz="800" dirty="0">
              <a:solidFill>
                <a:schemeClr val="tx2"/>
              </a:solidFill>
            </a:endParaRPr>
          </a:p>
          <a:p>
            <a:r>
              <a:rPr lang="en-US" sz="800" dirty="0">
                <a:solidFill>
                  <a:schemeClr val="tx2"/>
                </a:solidFill>
              </a:rPr>
              <a:t>South State, Park Sterling and certain of their respective directors, executive officers and employees may be deemed to be participants in the solicitation of proxies in respect of the proposed transaction. Information regarding South State’s directors and executive officers is available in its definitive proxy statement, which was filed with the SEC on March 6, 2017, and certain of its Current Reports on Form 8-K. Information regarding Park Sterling’s directors and executive officers is available in its definitive proxy statement, which was filed with the SEC on April 13, 2017, and certain of its Current Reports on Form 8-K. Other information regarding the participants in the proxy solicitation and a description of their direct and indirect interests, by security holdings or otherwise, will be contained in the joint proxy statement/prospectus and other relevant materials filed with the SEC. Free copies of this document may be obtained as described in the preceding paragraph.</a:t>
            </a:r>
          </a:p>
          <a:p>
            <a:endParaRPr lang="en-US" sz="8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3554502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20</a:t>
            </a:fld>
            <a:endParaRPr lang="en-US" sz="1000" dirty="0">
              <a:solidFill>
                <a:prstClr val="black">
                  <a:lumMod val="65000"/>
                  <a:lumOff val="35000"/>
                </a:prstClr>
              </a:solidFill>
              <a:latin typeface="Georgia" panose="02040502050405020303" pitchFamily="18" charset="0"/>
            </a:endParaRPr>
          </a:p>
        </p:txBody>
      </p:sp>
      <p:sp>
        <p:nvSpPr>
          <p:cNvPr id="7" name="Title 6"/>
          <p:cNvSpPr>
            <a:spLocks noGrp="1"/>
          </p:cNvSpPr>
          <p:nvPr>
            <p:ph type="title"/>
          </p:nvPr>
        </p:nvSpPr>
        <p:spPr>
          <a:xfrm>
            <a:off x="45567" y="46511"/>
            <a:ext cx="9126736" cy="861774"/>
          </a:xfrm>
        </p:spPr>
        <p:txBody>
          <a:bodyPr/>
          <a:lstStyle/>
          <a:p>
            <a:pPr algn="ctr"/>
            <a:r>
              <a:rPr lang="en-US" sz="3200" dirty="0" smtClean="0"/>
              <a:t>Focused on High Growth Markets</a:t>
            </a:r>
            <a:br>
              <a:rPr lang="en-US" sz="3200" dirty="0" smtClean="0"/>
            </a:br>
            <a:r>
              <a:rPr lang="en-US" sz="2400" dirty="0" smtClean="0"/>
              <a:t>Projected Change 2017-2022</a:t>
            </a:r>
            <a:endParaRPr lang="en-US" sz="2400" baseline="30000" dirty="0"/>
          </a:p>
        </p:txBody>
      </p:sp>
      <p:sp>
        <p:nvSpPr>
          <p:cNvPr id="38" name="TextBox 37"/>
          <p:cNvSpPr txBox="1"/>
          <p:nvPr/>
        </p:nvSpPr>
        <p:spPr>
          <a:xfrm>
            <a:off x="457202" y="6042660"/>
            <a:ext cx="8111997" cy="307777"/>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Source</a:t>
            </a:r>
            <a:r>
              <a:rPr lang="en-US" sz="700" dirty="0">
                <a:solidFill>
                  <a:srgbClr val="002C71"/>
                </a:solidFill>
                <a:latin typeface="Georgia" panose="02040502050405020303" pitchFamily="18" charset="0"/>
              </a:rPr>
              <a:t>: SNL Financial</a:t>
            </a:r>
          </a:p>
          <a:p>
            <a:pPr>
              <a:tabLst>
                <a:tab pos="228600" algn="l"/>
              </a:tabLst>
            </a:pPr>
            <a:r>
              <a:rPr lang="en-US" sz="700" dirty="0" smtClean="0">
                <a:solidFill>
                  <a:srgbClr val="002C71"/>
                </a:solidFill>
                <a:latin typeface="Georgia" panose="02040502050405020303" pitchFamily="18" charset="0"/>
              </a:rPr>
              <a:t>Population data </a:t>
            </a:r>
            <a:r>
              <a:rPr lang="en-US" sz="700" dirty="0">
                <a:solidFill>
                  <a:srgbClr val="002C71"/>
                </a:solidFill>
                <a:latin typeface="Georgia" panose="02040502050405020303" pitchFamily="18" charset="0"/>
              </a:rPr>
              <a:t>as of </a:t>
            </a:r>
            <a:r>
              <a:rPr lang="en-US" sz="700" dirty="0" smtClean="0">
                <a:solidFill>
                  <a:srgbClr val="002C71"/>
                </a:solidFill>
                <a:latin typeface="Georgia" panose="02040502050405020303" pitchFamily="18" charset="0"/>
              </a:rPr>
              <a:t>6/30/16</a:t>
            </a:r>
          </a:p>
        </p:txBody>
      </p:sp>
      <p:pic>
        <p:nvPicPr>
          <p:cNvPr id="2" name="Picture 1"/>
          <p:cNvPicPr/>
          <p:nvPr>
            <p:extLst>
              <p:ext uri="{D42A27DB-BD31-4B8C-83A1-F6EECF244321}">
                <p14:modId xmlns:p14="http://schemas.microsoft.com/office/powerpoint/2010/main" val="2816380142"/>
              </p:ext>
            </p:extLst>
          </p:nvPr>
        </p:nvPicPr>
        <p:blipFill>
          <a:blip r:embed="rId3"/>
          <a:stretch>
            <a:fillRect/>
          </a:stretch>
        </p:blipFill>
        <p:spPr>
          <a:xfrm>
            <a:off x="1473200" y="1462088"/>
            <a:ext cx="8356600" cy="2435225"/>
          </a:xfrm>
          <a:prstGeom prst="rect">
            <a:avLst/>
          </a:prstGeom>
        </p:spPr>
      </p:pic>
      <p:sp>
        <p:nvSpPr>
          <p:cNvPr id="35" name="object 12"/>
          <p:cNvSpPr txBox="1"/>
          <p:nvPr/>
        </p:nvSpPr>
        <p:spPr>
          <a:xfrm>
            <a:off x="3192501" y="1174521"/>
            <a:ext cx="2758998" cy="215444"/>
          </a:xfrm>
          <a:prstGeom prst="rect">
            <a:avLst/>
          </a:prstGeom>
          <a:ln w="19050">
            <a:noFill/>
          </a:ln>
          <a:effectLst/>
        </p:spPr>
        <p:txBody>
          <a:bodyPr vert="horz" wrap="square" lIns="0" tIns="0" rIns="0" bIns="0" rtlCol="0" anchor="ctr">
            <a:spAutoFit/>
          </a:bodyPr>
          <a:lstStyle/>
          <a:p>
            <a:pPr marL="86995" algn="ctr">
              <a:tabLst>
                <a:tab pos="374015" algn="l"/>
              </a:tabLst>
            </a:pPr>
            <a:r>
              <a:rPr lang="en-US" sz="1400" b="1" spc="-5" dirty="0" smtClean="0">
                <a:solidFill>
                  <a:srgbClr val="002C71"/>
                </a:solidFill>
                <a:latin typeface="Georgia"/>
                <a:cs typeface="Georgia"/>
              </a:rPr>
              <a:t>MSA Population Growth </a:t>
            </a:r>
          </a:p>
        </p:txBody>
      </p:sp>
      <p:pic>
        <p:nvPicPr>
          <p:cNvPr id="5" name="Picture 4"/>
          <p:cNvPicPr/>
          <p:nvPr>
            <p:extLst>
              <p:ext uri="{D42A27DB-BD31-4B8C-83A1-F6EECF244321}">
                <p14:modId xmlns:p14="http://schemas.microsoft.com/office/powerpoint/2010/main" val="2619475636"/>
              </p:ext>
            </p:extLst>
          </p:nvPr>
        </p:nvPicPr>
        <p:blipFill>
          <a:blip r:embed="rId4"/>
          <a:stretch>
            <a:fillRect/>
          </a:stretch>
        </p:blipFill>
        <p:spPr>
          <a:xfrm>
            <a:off x="1501775" y="4208102"/>
            <a:ext cx="5194011" cy="1580284"/>
          </a:xfrm>
          <a:prstGeom prst="rect">
            <a:avLst/>
          </a:prstGeom>
        </p:spPr>
      </p:pic>
      <p:sp>
        <p:nvSpPr>
          <p:cNvPr id="37" name="object 12"/>
          <p:cNvSpPr txBox="1"/>
          <p:nvPr/>
        </p:nvSpPr>
        <p:spPr>
          <a:xfrm>
            <a:off x="3276600" y="3982134"/>
            <a:ext cx="2758998" cy="215444"/>
          </a:xfrm>
          <a:prstGeom prst="rect">
            <a:avLst/>
          </a:prstGeom>
          <a:ln w="19050">
            <a:noFill/>
          </a:ln>
          <a:effectLst/>
        </p:spPr>
        <p:txBody>
          <a:bodyPr vert="horz" wrap="square" lIns="0" tIns="0" rIns="0" bIns="0" rtlCol="0" anchor="ctr">
            <a:spAutoFit/>
          </a:bodyPr>
          <a:lstStyle/>
          <a:p>
            <a:pPr marL="86995" algn="ctr">
              <a:tabLst>
                <a:tab pos="374015" algn="l"/>
              </a:tabLst>
            </a:pPr>
            <a:r>
              <a:rPr lang="en-US" sz="1400" b="1" spc="-5" dirty="0" smtClean="0">
                <a:solidFill>
                  <a:srgbClr val="002C71"/>
                </a:solidFill>
                <a:latin typeface="Georgia"/>
                <a:cs typeface="Georgia"/>
              </a:rPr>
              <a:t>State Population Growth </a:t>
            </a:r>
          </a:p>
        </p:txBody>
      </p:sp>
      <p:pic>
        <p:nvPicPr>
          <p:cNvPr id="9391" name="Picture 1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16" y="1066655"/>
            <a:ext cx="355917" cy="44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H="1">
            <a:off x="876633" y="1562100"/>
            <a:ext cx="37767" cy="41529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04825" y="1456402"/>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56" name="TextBox 55"/>
          <p:cNvSpPr txBox="1"/>
          <p:nvPr/>
        </p:nvSpPr>
        <p:spPr>
          <a:xfrm>
            <a:off x="504825" y="1646902"/>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66" name="TextBox 65"/>
          <p:cNvSpPr txBox="1"/>
          <p:nvPr/>
        </p:nvSpPr>
        <p:spPr>
          <a:xfrm>
            <a:off x="977265" y="1805672"/>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67" name="TextBox 66"/>
          <p:cNvSpPr txBox="1"/>
          <p:nvPr/>
        </p:nvSpPr>
        <p:spPr>
          <a:xfrm>
            <a:off x="977265" y="1975535"/>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68" name="TextBox 67"/>
          <p:cNvSpPr txBox="1"/>
          <p:nvPr/>
        </p:nvSpPr>
        <p:spPr>
          <a:xfrm>
            <a:off x="504825" y="2137461"/>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69" name="TextBox 68"/>
          <p:cNvSpPr txBox="1"/>
          <p:nvPr/>
        </p:nvSpPr>
        <p:spPr>
          <a:xfrm>
            <a:off x="977265" y="2137461"/>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0" name="TextBox 69"/>
          <p:cNvSpPr txBox="1"/>
          <p:nvPr/>
        </p:nvSpPr>
        <p:spPr>
          <a:xfrm>
            <a:off x="504825" y="228600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1" name="TextBox 70"/>
          <p:cNvSpPr txBox="1"/>
          <p:nvPr/>
        </p:nvSpPr>
        <p:spPr>
          <a:xfrm>
            <a:off x="977265" y="243840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2" name="TextBox 71"/>
          <p:cNvSpPr txBox="1"/>
          <p:nvPr/>
        </p:nvSpPr>
        <p:spPr>
          <a:xfrm>
            <a:off x="504825" y="2596512"/>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3" name="TextBox 72"/>
          <p:cNvSpPr txBox="1"/>
          <p:nvPr/>
        </p:nvSpPr>
        <p:spPr>
          <a:xfrm>
            <a:off x="977265" y="2760657"/>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4" name="TextBox 73"/>
          <p:cNvSpPr txBox="1"/>
          <p:nvPr/>
        </p:nvSpPr>
        <p:spPr>
          <a:xfrm>
            <a:off x="977265" y="2914646"/>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5" name="TextBox 74"/>
          <p:cNvSpPr txBox="1"/>
          <p:nvPr/>
        </p:nvSpPr>
        <p:spPr>
          <a:xfrm>
            <a:off x="977265" y="308202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6" name="TextBox 75"/>
          <p:cNvSpPr txBox="1"/>
          <p:nvPr/>
        </p:nvSpPr>
        <p:spPr>
          <a:xfrm>
            <a:off x="977265" y="3261407"/>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8" name="TextBox 77"/>
          <p:cNvSpPr txBox="1"/>
          <p:nvPr/>
        </p:nvSpPr>
        <p:spPr>
          <a:xfrm>
            <a:off x="504825" y="338682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79" name="TextBox 78"/>
          <p:cNvSpPr txBox="1"/>
          <p:nvPr/>
        </p:nvSpPr>
        <p:spPr>
          <a:xfrm>
            <a:off x="504825" y="1805672"/>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80" name="TextBox 79"/>
          <p:cNvSpPr txBox="1"/>
          <p:nvPr/>
        </p:nvSpPr>
        <p:spPr>
          <a:xfrm>
            <a:off x="504825" y="243840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82" name="TextBox 81"/>
          <p:cNvSpPr txBox="1"/>
          <p:nvPr/>
        </p:nvSpPr>
        <p:spPr>
          <a:xfrm>
            <a:off x="504825" y="2760657"/>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83" name="TextBox 82"/>
          <p:cNvSpPr txBox="1"/>
          <p:nvPr/>
        </p:nvSpPr>
        <p:spPr>
          <a:xfrm>
            <a:off x="504825" y="2914646"/>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84" name="TextBox 83"/>
          <p:cNvSpPr txBox="1"/>
          <p:nvPr/>
        </p:nvSpPr>
        <p:spPr>
          <a:xfrm>
            <a:off x="504825" y="308202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pic>
        <p:nvPicPr>
          <p:cNvPr id="9426" name="Picture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564" y="1094906"/>
            <a:ext cx="437294" cy="41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504825" y="427265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34" name="TextBox 33"/>
          <p:cNvSpPr txBox="1"/>
          <p:nvPr/>
        </p:nvSpPr>
        <p:spPr>
          <a:xfrm>
            <a:off x="977265" y="4272650"/>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36" name="TextBox 35"/>
          <p:cNvSpPr txBox="1"/>
          <p:nvPr/>
        </p:nvSpPr>
        <p:spPr>
          <a:xfrm>
            <a:off x="504825" y="4548875"/>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39" name="TextBox 38"/>
          <p:cNvSpPr txBox="1"/>
          <p:nvPr/>
        </p:nvSpPr>
        <p:spPr>
          <a:xfrm>
            <a:off x="977265" y="4548875"/>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40" name="TextBox 39"/>
          <p:cNvSpPr txBox="1"/>
          <p:nvPr/>
        </p:nvSpPr>
        <p:spPr>
          <a:xfrm>
            <a:off x="504825" y="4853675"/>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41" name="TextBox 40"/>
          <p:cNvSpPr txBox="1"/>
          <p:nvPr/>
        </p:nvSpPr>
        <p:spPr>
          <a:xfrm>
            <a:off x="977265" y="4853675"/>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
        <p:nvSpPr>
          <p:cNvPr id="43" name="TextBox 42"/>
          <p:cNvSpPr txBox="1"/>
          <p:nvPr/>
        </p:nvSpPr>
        <p:spPr>
          <a:xfrm>
            <a:off x="977265" y="5158475"/>
            <a:ext cx="365760" cy="323165"/>
          </a:xfrm>
          <a:prstGeom prst="rect">
            <a:avLst/>
          </a:prstGeom>
          <a:noFill/>
        </p:spPr>
        <p:txBody>
          <a:bodyPr wrap="square" rtlCol="0">
            <a:spAutoFit/>
          </a:bodyPr>
          <a:lstStyle/>
          <a:p>
            <a:r>
              <a:rPr lang="en-US" sz="1500" dirty="0" smtClean="0">
                <a:solidFill>
                  <a:srgbClr val="00B050"/>
                </a:solidFill>
                <a:latin typeface="+mj-lt"/>
                <a:sym typeface="Wingdings"/>
              </a:rPr>
              <a:t></a:t>
            </a:r>
            <a:endParaRPr lang="en-US" sz="1500" dirty="0">
              <a:solidFill>
                <a:srgbClr val="00B050"/>
              </a:solidFill>
              <a:latin typeface="+mj-lt"/>
            </a:endParaRPr>
          </a:p>
        </p:txBody>
      </p:sp>
    </p:spTree>
    <p:extLst>
      <p:ext uri="{BB962C8B-B14F-4D97-AF65-F5344CB8AC3E}">
        <p14:creationId xmlns:p14="http://schemas.microsoft.com/office/powerpoint/2010/main" val="3173966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extLst/>
          </p:nvPr>
        </p:nvPicPr>
        <p:blipFill>
          <a:blip r:embed="rId3"/>
          <a:srcRect/>
          <a:stretch>
            <a:fillRect/>
          </a:stretch>
        </p:blipFill>
        <p:spPr bwMode="auto">
          <a:xfrm>
            <a:off x="185738" y="1417638"/>
            <a:ext cx="8774112"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a:xfrm>
            <a:off x="4363212" y="642112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21</a:t>
            </a:fld>
            <a:endParaRPr lang="en-US" sz="1000" dirty="0">
              <a:solidFill>
                <a:prstClr val="black">
                  <a:lumMod val="65000"/>
                  <a:lumOff val="35000"/>
                </a:prstClr>
              </a:solidFill>
              <a:latin typeface="Georgia" panose="02040502050405020303" pitchFamily="18" charset="0"/>
            </a:endParaRPr>
          </a:p>
        </p:txBody>
      </p:sp>
      <p:sp>
        <p:nvSpPr>
          <p:cNvPr id="2" name="Title 1"/>
          <p:cNvSpPr>
            <a:spLocks noGrp="1"/>
          </p:cNvSpPr>
          <p:nvPr>
            <p:ph type="title"/>
          </p:nvPr>
        </p:nvSpPr>
        <p:spPr>
          <a:xfrm>
            <a:off x="440842" y="368821"/>
            <a:ext cx="8262315" cy="492443"/>
          </a:xfrm>
        </p:spPr>
        <p:txBody>
          <a:bodyPr/>
          <a:lstStyle/>
          <a:p>
            <a:pPr algn="ctr"/>
            <a:r>
              <a:rPr lang="en-US" sz="3200" dirty="0" smtClean="0"/>
              <a:t>Leverages Presence in Key Markets</a:t>
            </a:r>
            <a:endParaRPr lang="en-US" sz="3200" dirty="0"/>
          </a:p>
        </p:txBody>
      </p:sp>
      <p:sp>
        <p:nvSpPr>
          <p:cNvPr id="7" name="TextBox 6"/>
          <p:cNvSpPr txBox="1"/>
          <p:nvPr/>
        </p:nvSpPr>
        <p:spPr>
          <a:xfrm>
            <a:off x="457202" y="5966460"/>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a:t>
            </a:r>
            <a:r>
              <a:rPr lang="en-US" sz="700" dirty="0" smtClean="0">
                <a:solidFill>
                  <a:srgbClr val="002C71"/>
                </a:solidFill>
                <a:latin typeface="Georgia" panose="02040502050405020303" pitchFamily="18" charset="0"/>
              </a:rPr>
              <a:t>Financial</a:t>
            </a:r>
          </a:p>
          <a:p>
            <a:pPr>
              <a:tabLst>
                <a:tab pos="228600" algn="l"/>
              </a:tabLst>
            </a:pPr>
            <a:r>
              <a:rPr lang="en-US" sz="700" dirty="0">
                <a:solidFill>
                  <a:srgbClr val="002C71"/>
                </a:solidFill>
                <a:latin typeface="Georgia" panose="02040502050405020303" pitchFamily="18" charset="0"/>
              </a:rPr>
              <a:t>	</a:t>
            </a:r>
            <a:r>
              <a:rPr lang="en-US" sz="700" dirty="0" smtClean="0">
                <a:solidFill>
                  <a:srgbClr val="002C71"/>
                </a:solidFill>
                <a:latin typeface="Georgia" panose="02040502050405020303" pitchFamily="18" charset="0"/>
              </a:rPr>
              <a:t>Deposit data as of 6/30/16; pro </a:t>
            </a:r>
            <a:r>
              <a:rPr lang="en-US" sz="700" dirty="0">
                <a:solidFill>
                  <a:srgbClr val="002C71"/>
                </a:solidFill>
                <a:latin typeface="Georgia" panose="02040502050405020303" pitchFamily="18" charset="0"/>
              </a:rPr>
              <a:t>forma for announced </a:t>
            </a:r>
            <a:r>
              <a:rPr lang="en-US" sz="700" dirty="0" smtClean="0">
                <a:solidFill>
                  <a:srgbClr val="002C71"/>
                </a:solidFill>
                <a:latin typeface="Georgia" panose="02040502050405020303" pitchFamily="18" charset="0"/>
              </a:rPr>
              <a:t>transactions</a:t>
            </a:r>
          </a:p>
          <a:p>
            <a:pPr>
              <a:tabLst>
                <a:tab pos="228600" algn="l"/>
              </a:tabLst>
            </a:pPr>
            <a:r>
              <a:rPr lang="en-US" sz="700" dirty="0">
                <a:solidFill>
                  <a:srgbClr val="002C71"/>
                </a:solidFill>
                <a:latin typeface="Georgia" panose="02040502050405020303" pitchFamily="18" charset="0"/>
              </a:rPr>
              <a:t>(1)	Per the Bureau of Economic Analysis’ 2015 Regional GDP </a:t>
            </a:r>
            <a:r>
              <a:rPr lang="en-US" sz="700" dirty="0" smtClean="0">
                <a:solidFill>
                  <a:srgbClr val="002C71"/>
                </a:solidFill>
                <a:latin typeface="Georgia" panose="02040502050405020303" pitchFamily="18" charset="0"/>
              </a:rPr>
              <a:t>news release</a:t>
            </a:r>
          </a:p>
        </p:txBody>
      </p:sp>
      <p:pic>
        <p:nvPicPr>
          <p:cNvPr id="28"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2969895"/>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2424113"/>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2654053"/>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2962275"/>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3199441"/>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3428987"/>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3658533"/>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3888079"/>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4117623"/>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4442365"/>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4657506"/>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4872647"/>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997" y="5087787"/>
            <a:ext cx="134669" cy="17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3194763"/>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3427251"/>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3659739"/>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3892227"/>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119" y="4124713"/>
            <a:ext cx="165460" cy="15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803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0"/>
          <p:cNvSpPr txBox="1">
            <a:spLocks/>
          </p:cNvSpPr>
          <p:nvPr/>
        </p:nvSpPr>
        <p:spPr>
          <a:xfrm>
            <a:off x="440842" y="368821"/>
            <a:ext cx="8262315" cy="492443"/>
          </a:xfrm>
          <a:prstGeom prst="rect">
            <a:avLst/>
          </a:prstGeom>
        </p:spPr>
        <p:txBody>
          <a:bodyPr wrap="square" lIns="0" tIns="0" rIns="0" bIns="0">
            <a:spAutoFit/>
          </a:bodyPr>
          <a:lstStyle>
            <a:lvl1pPr>
              <a:defRPr sz="3500" b="0" i="0">
                <a:solidFill>
                  <a:srgbClr val="002C71"/>
                </a:solidFill>
                <a:latin typeface="Georgia"/>
                <a:ea typeface="+mj-ea"/>
                <a:cs typeface="Georgia"/>
              </a:defRPr>
            </a:lvl1pPr>
          </a:lstStyle>
          <a:p>
            <a:pPr algn="ctr"/>
            <a:r>
              <a:rPr lang="en-US" sz="3200" kern="0" dirty="0" smtClean="0"/>
              <a:t>Loan Composition</a:t>
            </a:r>
            <a:endParaRPr lang="en-US" sz="3200" kern="0" dirty="0"/>
          </a:p>
        </p:txBody>
      </p:sp>
      <p:pic>
        <p:nvPicPr>
          <p:cNvPr id="6" name="Picture 5"/>
          <p:cNvPicPr/>
          <p:nvPr>
            <p:extLst/>
          </p:nvPr>
        </p:nvPicPr>
        <p:blipFill>
          <a:blip r:embed="rId3"/>
          <a:stretch>
            <a:fillRect/>
          </a:stretch>
        </p:blipFill>
        <p:spPr>
          <a:xfrm>
            <a:off x="190500" y="1589636"/>
            <a:ext cx="2944091" cy="2970068"/>
          </a:xfrm>
          <a:prstGeom prst="rect">
            <a:avLst/>
          </a:prstGeom>
        </p:spPr>
      </p:pic>
      <p:pic>
        <p:nvPicPr>
          <p:cNvPr id="7" name="Picture 6"/>
          <p:cNvPicPr/>
          <p:nvPr>
            <p:extLst/>
          </p:nvPr>
        </p:nvPicPr>
        <p:blipFill>
          <a:blip r:embed="rId4"/>
          <a:stretch>
            <a:fillRect/>
          </a:stretch>
        </p:blipFill>
        <p:spPr>
          <a:xfrm>
            <a:off x="5943600" y="1589636"/>
            <a:ext cx="2926773" cy="2970068"/>
          </a:xfrm>
          <a:prstGeom prst="rect">
            <a:avLst/>
          </a:prstGeom>
        </p:spPr>
      </p:pic>
      <p:pic>
        <p:nvPicPr>
          <p:cNvPr id="3" name="Picture 2"/>
          <p:cNvPicPr/>
          <p:nvPr>
            <p:extLst/>
          </p:nvPr>
        </p:nvPicPr>
        <p:blipFill>
          <a:blip r:embed="rId5"/>
          <a:stretch>
            <a:fillRect/>
          </a:stretch>
        </p:blipFill>
        <p:spPr>
          <a:xfrm>
            <a:off x="3009900" y="1564236"/>
            <a:ext cx="3004705" cy="2970068"/>
          </a:xfrm>
          <a:prstGeom prst="rect">
            <a:avLst/>
          </a:prstGeom>
        </p:spPr>
      </p:pic>
      <p:sp>
        <p:nvSpPr>
          <p:cNvPr id="4" name="object 4"/>
          <p:cNvSpPr/>
          <p:nvPr/>
        </p:nvSpPr>
        <p:spPr>
          <a:xfrm>
            <a:off x="1156716" y="1196339"/>
            <a:ext cx="819911" cy="56540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301752" y="1270000"/>
            <a:ext cx="274320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a:effectLst/>
        </p:spPr>
        <p:txBody>
          <a:bodyPr wrap="square" lIns="0" tIns="0" rIns="0" bIns="0" rtlCol="0" anchor="ctr"/>
          <a:lstStyle/>
          <a:p>
            <a:pPr algn="ctr"/>
            <a:r>
              <a:rPr lang="en-US" sz="1600" dirty="0" smtClean="0">
                <a:solidFill>
                  <a:prstClr val="white"/>
                </a:solidFill>
                <a:latin typeface="Georgia" panose="02040502050405020303" pitchFamily="18" charset="0"/>
              </a:rPr>
              <a:t>SSB</a:t>
            </a:r>
            <a:endParaRPr sz="1600" dirty="0">
              <a:solidFill>
                <a:prstClr val="white"/>
              </a:solidFill>
              <a:latin typeface="Georgia" panose="02040502050405020303" pitchFamily="18" charset="0"/>
            </a:endParaRPr>
          </a:p>
        </p:txBody>
      </p:sp>
      <p:sp>
        <p:nvSpPr>
          <p:cNvPr id="57" name="object 57"/>
          <p:cNvSpPr/>
          <p:nvPr/>
        </p:nvSpPr>
        <p:spPr>
          <a:xfrm>
            <a:off x="6873240" y="1196339"/>
            <a:ext cx="1443227" cy="565403"/>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64" name="Slide Number Placeholder 3"/>
          <p:cNvSpPr txBox="1">
            <a:spLocks/>
          </p:cNvSpPr>
          <p:nvPr/>
        </p:nvSpPr>
        <p:spPr>
          <a:xfrm>
            <a:off x="4363212" y="643255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22</a:t>
            </a:fld>
            <a:endParaRPr lang="en-US" sz="1000" dirty="0">
              <a:solidFill>
                <a:prstClr val="black">
                  <a:lumMod val="65000"/>
                  <a:lumOff val="35000"/>
                </a:prstClr>
              </a:solidFill>
              <a:latin typeface="Georgia" panose="02040502050405020303" pitchFamily="18" charset="0"/>
            </a:endParaRPr>
          </a:p>
        </p:txBody>
      </p:sp>
      <p:pic>
        <p:nvPicPr>
          <p:cNvPr id="8" name="Picture 7"/>
          <p:cNvPicPr/>
          <p:nvPr>
            <p:extLst/>
          </p:nvPr>
        </p:nvPicPr>
        <p:blipFill>
          <a:blip r:embed="rId8"/>
          <a:stretch>
            <a:fillRect/>
          </a:stretch>
        </p:blipFill>
        <p:spPr>
          <a:xfrm>
            <a:off x="301752" y="4588540"/>
            <a:ext cx="2754710" cy="1097280"/>
          </a:xfrm>
          <a:prstGeom prst="rect">
            <a:avLst/>
          </a:prstGeom>
        </p:spPr>
      </p:pic>
      <p:pic>
        <p:nvPicPr>
          <p:cNvPr id="9" name="Picture 8"/>
          <p:cNvPicPr/>
          <p:nvPr>
            <p:extLst/>
          </p:nvPr>
        </p:nvPicPr>
        <p:blipFill>
          <a:blip r:embed="rId9"/>
          <a:stretch>
            <a:fillRect/>
          </a:stretch>
        </p:blipFill>
        <p:spPr>
          <a:xfrm>
            <a:off x="3200400" y="4588540"/>
            <a:ext cx="2743200" cy="1092695"/>
          </a:xfrm>
          <a:prstGeom prst="rect">
            <a:avLst/>
          </a:prstGeom>
        </p:spPr>
      </p:pic>
      <p:sp>
        <p:nvSpPr>
          <p:cNvPr id="69" name="object 5"/>
          <p:cNvSpPr/>
          <p:nvPr/>
        </p:nvSpPr>
        <p:spPr>
          <a:xfrm>
            <a:off x="3200400" y="1270000"/>
            <a:ext cx="274320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a:effectLst/>
        </p:spPr>
        <p:txBody>
          <a:bodyPr wrap="square" lIns="0" tIns="0" rIns="0" bIns="0" rtlCol="0" anchor="ctr"/>
          <a:lstStyle/>
          <a:p>
            <a:pPr algn="ctr"/>
            <a:r>
              <a:rPr lang="en-US" sz="1600" dirty="0" smtClean="0">
                <a:solidFill>
                  <a:prstClr val="white"/>
                </a:solidFill>
                <a:latin typeface="Georgia" panose="02040502050405020303" pitchFamily="18" charset="0"/>
              </a:rPr>
              <a:t>PSTB</a:t>
            </a:r>
            <a:endParaRPr sz="1600" dirty="0">
              <a:solidFill>
                <a:prstClr val="white"/>
              </a:solidFill>
              <a:latin typeface="Georgia" panose="02040502050405020303" pitchFamily="18" charset="0"/>
            </a:endParaRPr>
          </a:p>
        </p:txBody>
      </p:sp>
      <p:sp>
        <p:nvSpPr>
          <p:cNvPr id="70" name="object 5"/>
          <p:cNvSpPr/>
          <p:nvPr/>
        </p:nvSpPr>
        <p:spPr>
          <a:xfrm>
            <a:off x="6089904" y="1270000"/>
            <a:ext cx="274320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a:effectLst/>
        </p:spPr>
        <p:txBody>
          <a:bodyPr wrap="square" lIns="0" tIns="0" rIns="0" bIns="0" rtlCol="0" anchor="ctr"/>
          <a:lstStyle/>
          <a:p>
            <a:pPr algn="ctr"/>
            <a:r>
              <a:rPr lang="en-US" sz="1600" dirty="0" smtClean="0">
                <a:solidFill>
                  <a:prstClr val="white"/>
                </a:solidFill>
                <a:latin typeface="Georgia" panose="02040502050405020303" pitchFamily="18" charset="0"/>
              </a:rPr>
              <a:t>Pro Forma </a:t>
            </a:r>
            <a:r>
              <a:rPr lang="en-US" sz="1600" baseline="30000" dirty="0" smtClean="0">
                <a:solidFill>
                  <a:prstClr val="white"/>
                </a:solidFill>
                <a:latin typeface="Georgia" panose="02040502050405020303" pitchFamily="18" charset="0"/>
              </a:rPr>
              <a:t>(1)</a:t>
            </a:r>
            <a:endParaRPr sz="1600" baseline="30000" dirty="0">
              <a:solidFill>
                <a:prstClr val="white"/>
              </a:solidFill>
              <a:latin typeface="Georgia" panose="02040502050405020303" pitchFamily="18" charset="0"/>
            </a:endParaRPr>
          </a:p>
        </p:txBody>
      </p:sp>
      <p:sp>
        <p:nvSpPr>
          <p:cNvPr id="16" name="TextBox 15"/>
          <p:cNvSpPr txBox="1"/>
          <p:nvPr/>
        </p:nvSpPr>
        <p:spPr>
          <a:xfrm>
            <a:off x="457202" y="5760333"/>
            <a:ext cx="8111997" cy="523220"/>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Financial</a:t>
            </a:r>
          </a:p>
          <a:p>
            <a:pPr>
              <a:tabLst>
                <a:tab pos="228600" algn="l"/>
              </a:tabLst>
            </a:pPr>
            <a:r>
              <a:rPr lang="en-US" sz="700" dirty="0" smtClean="0">
                <a:solidFill>
                  <a:srgbClr val="002C71"/>
                </a:solidFill>
                <a:latin typeface="Georgia" panose="02040502050405020303" pitchFamily="18" charset="0"/>
              </a:rPr>
              <a:t>	Dollars </a:t>
            </a:r>
            <a:r>
              <a:rPr lang="en-US" sz="700" dirty="0">
                <a:solidFill>
                  <a:srgbClr val="002C71"/>
                </a:solidFill>
                <a:latin typeface="Georgia" panose="02040502050405020303" pitchFamily="18" charset="0"/>
              </a:rPr>
              <a:t>in </a:t>
            </a:r>
            <a:r>
              <a:rPr lang="en-US" sz="700" dirty="0" smtClean="0">
                <a:solidFill>
                  <a:srgbClr val="002C71"/>
                </a:solidFill>
                <a:latin typeface="Georgia" panose="02040502050405020303" pitchFamily="18" charset="0"/>
              </a:rPr>
              <a:t>thousands</a:t>
            </a:r>
          </a:p>
          <a:p>
            <a:pPr>
              <a:tabLst>
                <a:tab pos="228600" algn="l"/>
              </a:tabLst>
            </a:pPr>
            <a:r>
              <a:rPr lang="en-US" sz="700" dirty="0">
                <a:solidFill>
                  <a:srgbClr val="002C71"/>
                </a:solidFill>
                <a:latin typeface="Georgia" panose="02040502050405020303" pitchFamily="18" charset="0"/>
              </a:rPr>
              <a:t>	</a:t>
            </a:r>
            <a:r>
              <a:rPr lang="en-US" sz="700" dirty="0" smtClean="0">
                <a:solidFill>
                  <a:srgbClr val="002C71"/>
                </a:solidFill>
                <a:latin typeface="Georgia" panose="02040502050405020303" pitchFamily="18" charset="0"/>
              </a:rPr>
              <a:t>Data </a:t>
            </a:r>
            <a:r>
              <a:rPr lang="en-US" sz="700" dirty="0">
                <a:solidFill>
                  <a:srgbClr val="002C71"/>
                </a:solidFill>
                <a:latin typeface="Georgia" panose="02040502050405020303" pitchFamily="18" charset="0"/>
              </a:rPr>
              <a:t>as of or for the three months ended </a:t>
            </a:r>
            <a:r>
              <a:rPr lang="en-US" sz="700" dirty="0" smtClean="0">
                <a:solidFill>
                  <a:srgbClr val="002C71"/>
                </a:solidFill>
                <a:latin typeface="Georgia" panose="02040502050405020303" pitchFamily="18" charset="0"/>
              </a:rPr>
              <a:t>3/31/17</a:t>
            </a:r>
            <a:endParaRPr lang="en-US" sz="700" dirty="0">
              <a:solidFill>
                <a:srgbClr val="002C71"/>
              </a:solidFill>
              <a:latin typeface="Georgia" panose="02040502050405020303" pitchFamily="18" charset="0"/>
            </a:endParaRPr>
          </a:p>
          <a:p>
            <a:pPr>
              <a:tabLst>
                <a:tab pos="228600" algn="l"/>
              </a:tabLst>
            </a:pPr>
            <a:r>
              <a:rPr lang="en-US" sz="700" dirty="0">
                <a:solidFill>
                  <a:srgbClr val="002C71"/>
                </a:solidFill>
                <a:latin typeface="Georgia" panose="02040502050405020303" pitchFamily="18" charset="0"/>
              </a:rPr>
              <a:t>(</a:t>
            </a:r>
            <a:r>
              <a:rPr lang="en-US" sz="700" dirty="0" smtClean="0">
                <a:solidFill>
                  <a:srgbClr val="002C71"/>
                </a:solidFill>
                <a:latin typeface="Georgia" panose="02040502050405020303" pitchFamily="18" charset="0"/>
              </a:rPr>
              <a:t>1)	Excludes </a:t>
            </a:r>
            <a:r>
              <a:rPr lang="en-US" sz="700" dirty="0">
                <a:solidFill>
                  <a:srgbClr val="002C71"/>
                </a:solidFill>
                <a:latin typeface="Georgia" panose="02040502050405020303" pitchFamily="18" charset="0"/>
              </a:rPr>
              <a:t>purchase accounting adjustments</a:t>
            </a:r>
            <a:endParaRPr lang="en-US" sz="700" dirty="0" smtClean="0">
              <a:solidFill>
                <a:srgbClr val="002C71"/>
              </a:solidFill>
              <a:latin typeface="Georgia" panose="02040502050405020303" pitchFamily="18" charset="0"/>
            </a:endParaRPr>
          </a:p>
        </p:txBody>
      </p:sp>
      <p:pic>
        <p:nvPicPr>
          <p:cNvPr id="10" name="Picture 9"/>
          <p:cNvPicPr>
            <a:picLocks noChangeAspect="1" noChangeArrowheads="1"/>
          </p:cNvPicPr>
          <p:nvPr>
            <p:extLst/>
          </p:nvPr>
        </p:nvPicPr>
        <p:blipFill>
          <a:blip r:embed="rId10"/>
          <a:srcRect/>
          <a:stretch>
            <a:fillRect/>
          </a:stretch>
        </p:blipFill>
        <p:spPr bwMode="auto">
          <a:xfrm>
            <a:off x="6089650" y="4587875"/>
            <a:ext cx="27432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426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156716" y="1196339"/>
            <a:ext cx="819911" cy="56540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081271" y="1196339"/>
            <a:ext cx="975360" cy="565403"/>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821423" y="1196339"/>
            <a:ext cx="1443227" cy="565403"/>
          </a:xfrm>
          <a:prstGeom prst="rect">
            <a:avLst/>
          </a:prstGeom>
          <a:blipFill>
            <a:blip r:embed="rId5" cstate="print"/>
            <a:stretch>
              <a:fillRect/>
            </a:stretch>
          </a:blipFill>
        </p:spPr>
        <p:txBody>
          <a:bodyPr wrap="square" lIns="0" tIns="0" rIns="0" bIns="0" rtlCol="0"/>
          <a:lstStyle/>
          <a:p>
            <a:endParaRPr/>
          </a:p>
        </p:txBody>
      </p:sp>
      <p:sp>
        <p:nvSpPr>
          <p:cNvPr id="53"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23</a:t>
            </a:fld>
            <a:endParaRPr lang="en-US" sz="1000" dirty="0">
              <a:solidFill>
                <a:prstClr val="black">
                  <a:lumMod val="65000"/>
                  <a:lumOff val="35000"/>
                </a:prstClr>
              </a:solidFill>
              <a:latin typeface="Georgia" panose="02040502050405020303" pitchFamily="18" charset="0"/>
            </a:endParaRPr>
          </a:p>
        </p:txBody>
      </p:sp>
      <p:pic>
        <p:nvPicPr>
          <p:cNvPr id="7" name="Picture 6"/>
          <p:cNvPicPr/>
          <p:nvPr>
            <p:extLst/>
          </p:nvPr>
        </p:nvPicPr>
        <p:blipFill>
          <a:blip r:embed="rId6"/>
          <a:stretch>
            <a:fillRect/>
          </a:stretch>
        </p:blipFill>
        <p:spPr>
          <a:xfrm>
            <a:off x="301752" y="4370832"/>
            <a:ext cx="2743200" cy="996134"/>
          </a:xfrm>
          <a:prstGeom prst="rect">
            <a:avLst/>
          </a:prstGeom>
        </p:spPr>
      </p:pic>
      <p:pic>
        <p:nvPicPr>
          <p:cNvPr id="8" name="Picture 7"/>
          <p:cNvPicPr/>
          <p:nvPr>
            <p:extLst/>
          </p:nvPr>
        </p:nvPicPr>
        <p:blipFill>
          <a:blip r:embed="rId7"/>
          <a:stretch>
            <a:fillRect/>
          </a:stretch>
        </p:blipFill>
        <p:spPr>
          <a:xfrm>
            <a:off x="3200400" y="4370832"/>
            <a:ext cx="2743200" cy="996134"/>
          </a:xfrm>
          <a:prstGeom prst="rect">
            <a:avLst/>
          </a:prstGeom>
        </p:spPr>
      </p:pic>
      <p:pic>
        <p:nvPicPr>
          <p:cNvPr id="9" name="Picture 8"/>
          <p:cNvPicPr/>
          <p:nvPr>
            <p:extLst/>
          </p:nvPr>
        </p:nvPicPr>
        <p:blipFill>
          <a:blip r:embed="rId8"/>
          <a:stretch>
            <a:fillRect/>
          </a:stretch>
        </p:blipFill>
        <p:spPr>
          <a:xfrm>
            <a:off x="6089904" y="4370832"/>
            <a:ext cx="2743200" cy="996134"/>
          </a:xfrm>
          <a:prstGeom prst="rect">
            <a:avLst/>
          </a:prstGeom>
        </p:spPr>
      </p:pic>
      <p:pic>
        <p:nvPicPr>
          <p:cNvPr id="2" name="Picture 1"/>
          <p:cNvPicPr/>
          <p:nvPr>
            <p:extLst/>
          </p:nvPr>
        </p:nvPicPr>
        <p:blipFill>
          <a:blip r:embed="rId9"/>
          <a:stretch>
            <a:fillRect/>
          </a:stretch>
        </p:blipFill>
        <p:spPr>
          <a:xfrm>
            <a:off x="220663" y="1616024"/>
            <a:ext cx="2865437" cy="2735262"/>
          </a:xfrm>
          <a:prstGeom prst="rect">
            <a:avLst/>
          </a:prstGeom>
        </p:spPr>
      </p:pic>
      <p:sp>
        <p:nvSpPr>
          <p:cNvPr id="57" name="object 5"/>
          <p:cNvSpPr/>
          <p:nvPr/>
        </p:nvSpPr>
        <p:spPr>
          <a:xfrm>
            <a:off x="301752" y="1270000"/>
            <a:ext cx="274320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a:effectLst/>
        </p:spPr>
        <p:txBody>
          <a:bodyPr wrap="square" lIns="0" tIns="0" rIns="0" bIns="0" rtlCol="0" anchor="ctr"/>
          <a:lstStyle/>
          <a:p>
            <a:pPr algn="ctr"/>
            <a:r>
              <a:rPr lang="en-US" sz="1600" dirty="0" smtClean="0">
                <a:solidFill>
                  <a:schemeClr val="bg1"/>
                </a:solidFill>
                <a:latin typeface="Georgia" panose="02040502050405020303" pitchFamily="18" charset="0"/>
              </a:rPr>
              <a:t>SSB</a:t>
            </a:r>
            <a:endParaRPr sz="1600" dirty="0">
              <a:solidFill>
                <a:schemeClr val="bg1"/>
              </a:solidFill>
              <a:latin typeface="Georgia" panose="02040502050405020303" pitchFamily="18" charset="0"/>
            </a:endParaRPr>
          </a:p>
        </p:txBody>
      </p:sp>
      <p:sp>
        <p:nvSpPr>
          <p:cNvPr id="58" name="object 5"/>
          <p:cNvSpPr/>
          <p:nvPr/>
        </p:nvSpPr>
        <p:spPr>
          <a:xfrm>
            <a:off x="3200400" y="1270000"/>
            <a:ext cx="274320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a:effectLst/>
        </p:spPr>
        <p:txBody>
          <a:bodyPr wrap="square" lIns="0" tIns="0" rIns="0" bIns="0" rtlCol="0" anchor="ctr"/>
          <a:lstStyle/>
          <a:p>
            <a:pPr algn="ctr"/>
            <a:r>
              <a:rPr lang="en-US" sz="1600" dirty="0" smtClean="0">
                <a:solidFill>
                  <a:schemeClr val="bg1"/>
                </a:solidFill>
                <a:latin typeface="Georgia" panose="02040502050405020303" pitchFamily="18" charset="0"/>
              </a:rPr>
              <a:t>PSTB</a:t>
            </a:r>
            <a:endParaRPr sz="1600" dirty="0">
              <a:solidFill>
                <a:schemeClr val="bg1"/>
              </a:solidFill>
              <a:latin typeface="Georgia" panose="02040502050405020303" pitchFamily="18" charset="0"/>
            </a:endParaRPr>
          </a:p>
        </p:txBody>
      </p:sp>
      <p:sp>
        <p:nvSpPr>
          <p:cNvPr id="59" name="object 5"/>
          <p:cNvSpPr/>
          <p:nvPr/>
        </p:nvSpPr>
        <p:spPr>
          <a:xfrm>
            <a:off x="6089904" y="1270000"/>
            <a:ext cx="274320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a:effectLst/>
        </p:spPr>
        <p:txBody>
          <a:bodyPr wrap="square" lIns="0" tIns="0" rIns="0" bIns="0" rtlCol="0" anchor="ctr"/>
          <a:lstStyle/>
          <a:p>
            <a:pPr algn="ctr"/>
            <a:r>
              <a:rPr lang="en-US" sz="1600" dirty="0" smtClean="0">
                <a:solidFill>
                  <a:schemeClr val="bg1"/>
                </a:solidFill>
                <a:latin typeface="Georgia" panose="02040502050405020303" pitchFamily="18" charset="0"/>
              </a:rPr>
              <a:t>Pro Forma</a:t>
            </a:r>
            <a:endParaRPr sz="1600" dirty="0">
              <a:solidFill>
                <a:schemeClr val="bg1"/>
              </a:solidFill>
              <a:latin typeface="Georgia" panose="02040502050405020303" pitchFamily="18" charset="0"/>
            </a:endParaRPr>
          </a:p>
        </p:txBody>
      </p:sp>
      <p:pic>
        <p:nvPicPr>
          <p:cNvPr id="3" name="Picture 2"/>
          <p:cNvPicPr/>
          <p:nvPr>
            <p:extLst/>
          </p:nvPr>
        </p:nvPicPr>
        <p:blipFill>
          <a:blip r:embed="rId10"/>
          <a:stretch>
            <a:fillRect/>
          </a:stretch>
        </p:blipFill>
        <p:spPr>
          <a:xfrm>
            <a:off x="3111933" y="1616075"/>
            <a:ext cx="2866159" cy="2736273"/>
          </a:xfrm>
          <a:prstGeom prst="rect">
            <a:avLst/>
          </a:prstGeom>
        </p:spPr>
      </p:pic>
      <p:pic>
        <p:nvPicPr>
          <p:cNvPr id="5" name="Picture 4"/>
          <p:cNvPicPr/>
          <p:nvPr>
            <p:extLst/>
          </p:nvPr>
        </p:nvPicPr>
        <p:blipFill>
          <a:blip r:embed="rId11"/>
          <a:stretch>
            <a:fillRect/>
          </a:stretch>
        </p:blipFill>
        <p:spPr>
          <a:xfrm>
            <a:off x="6057900" y="1619827"/>
            <a:ext cx="2866159" cy="2736273"/>
          </a:xfrm>
          <a:prstGeom prst="rect">
            <a:avLst/>
          </a:prstGeom>
        </p:spPr>
      </p:pic>
      <p:sp>
        <p:nvSpPr>
          <p:cNvPr id="18" name="TextBox 17"/>
          <p:cNvSpPr txBox="1"/>
          <p:nvPr/>
        </p:nvSpPr>
        <p:spPr>
          <a:xfrm>
            <a:off x="457202" y="5839480"/>
            <a:ext cx="8111997" cy="523220"/>
          </a:xfrm>
          <a:prstGeom prst="rect">
            <a:avLst/>
          </a:prstGeom>
          <a:noFill/>
        </p:spPr>
        <p:txBody>
          <a:bodyPr wrap="square" rtlCol="0">
            <a:spAutoFit/>
          </a:bodyPr>
          <a:lstStyle/>
          <a:p>
            <a:pPr>
              <a:buNone/>
              <a:tabLst>
                <a:tab pos="228600" algn="l"/>
              </a:tabLst>
            </a:pPr>
            <a:r>
              <a:rPr lang="en-US" sz="700" dirty="0">
                <a:solidFill>
                  <a:srgbClr val="002C71"/>
                </a:solidFill>
                <a:latin typeface="Georgia" panose="02040502050405020303" pitchFamily="18" charset="0"/>
              </a:rPr>
              <a:t>Source: SNL Financial</a:t>
            </a:r>
          </a:p>
          <a:p>
            <a:pPr>
              <a:buNone/>
              <a:tabLst>
                <a:tab pos="228600" algn="l"/>
              </a:tabLst>
            </a:pPr>
            <a:r>
              <a:rPr lang="en-US" sz="700" dirty="0">
                <a:solidFill>
                  <a:srgbClr val="002C71"/>
                </a:solidFill>
                <a:latin typeface="Georgia" panose="02040502050405020303" pitchFamily="18" charset="0"/>
              </a:rPr>
              <a:t>Dollars in thousands</a:t>
            </a:r>
          </a:p>
          <a:p>
            <a:pPr>
              <a:buNone/>
              <a:tabLst>
                <a:tab pos="228600" algn="l"/>
              </a:tabLst>
            </a:pPr>
            <a:r>
              <a:rPr lang="en-US" sz="700" dirty="0">
                <a:solidFill>
                  <a:srgbClr val="002C71"/>
                </a:solidFill>
                <a:latin typeface="Georgia" panose="02040502050405020303" pitchFamily="18" charset="0"/>
              </a:rPr>
              <a:t>Data as of or for the three months ended </a:t>
            </a:r>
            <a:r>
              <a:rPr lang="en-US" sz="700" dirty="0" smtClean="0">
                <a:solidFill>
                  <a:srgbClr val="002C71"/>
                </a:solidFill>
                <a:latin typeface="Georgia" panose="02040502050405020303" pitchFamily="18" charset="0"/>
              </a:rPr>
              <a:t>3/31/17</a:t>
            </a:r>
            <a:endParaRPr lang="en-US" sz="700" dirty="0">
              <a:solidFill>
                <a:srgbClr val="002C71"/>
              </a:solidFill>
              <a:latin typeface="Georgia" panose="02040502050405020303" pitchFamily="18" charset="0"/>
            </a:endParaRPr>
          </a:p>
          <a:p>
            <a:pPr>
              <a:buNone/>
              <a:tabLst>
                <a:tab pos="228600" algn="l"/>
              </a:tabLst>
            </a:pPr>
            <a:r>
              <a:rPr lang="en-US" sz="700" dirty="0">
                <a:solidFill>
                  <a:srgbClr val="002C71"/>
                </a:solidFill>
                <a:latin typeface="Georgia" panose="02040502050405020303" pitchFamily="18" charset="0"/>
              </a:rPr>
              <a:t>Note: Jumbo time deposits defined as time deposits greater than $100,000</a:t>
            </a:r>
            <a:endParaRPr lang="en-US" sz="700" dirty="0" smtClean="0">
              <a:solidFill>
                <a:srgbClr val="002C71"/>
              </a:solidFill>
              <a:latin typeface="Georgia" panose="02040502050405020303" pitchFamily="18" charset="0"/>
            </a:endParaRPr>
          </a:p>
        </p:txBody>
      </p:sp>
      <p:sp>
        <p:nvSpPr>
          <p:cNvPr id="11" name="Title 10"/>
          <p:cNvSpPr>
            <a:spLocks noGrp="1"/>
          </p:cNvSpPr>
          <p:nvPr>
            <p:ph type="title"/>
          </p:nvPr>
        </p:nvSpPr>
        <p:spPr>
          <a:xfrm>
            <a:off x="440842" y="368821"/>
            <a:ext cx="8262315" cy="492443"/>
          </a:xfrm>
        </p:spPr>
        <p:txBody>
          <a:bodyPr/>
          <a:lstStyle/>
          <a:p>
            <a:pPr algn="ctr"/>
            <a:r>
              <a:rPr lang="en-US" sz="3200" dirty="0" smtClean="0"/>
              <a:t>Deposit Composition</a:t>
            </a:r>
            <a:endParaRPr lang="en-US" sz="3200" dirty="0"/>
          </a:p>
        </p:txBody>
      </p:sp>
    </p:spTree>
    <p:extLst>
      <p:ext uri="{BB962C8B-B14F-4D97-AF65-F5344CB8AC3E}">
        <p14:creationId xmlns:p14="http://schemas.microsoft.com/office/powerpoint/2010/main" val="594904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xfrm>
            <a:off x="593242" y="1556023"/>
            <a:ext cx="3792220" cy="4080604"/>
          </a:xfrm>
          <a:prstGeom prst="rect">
            <a:avLst/>
          </a:prstGeom>
        </p:spPr>
        <p:txBody>
          <a:bodyPr vert="horz" wrap="square" lIns="0" tIns="0" rIns="0" bIns="0" rtlCol="0">
            <a:spAutoFit/>
          </a:bodyPr>
          <a:lstStyle/>
          <a:p>
            <a:pPr marL="12700">
              <a:lnSpc>
                <a:spcPct val="100000"/>
              </a:lnSpc>
            </a:pPr>
            <a:r>
              <a:rPr spc="-5" dirty="0"/>
              <a:t>Ro</a:t>
            </a:r>
            <a:r>
              <a:rPr dirty="0"/>
              <a:t>bert</a:t>
            </a:r>
            <a:r>
              <a:rPr spc="-5" dirty="0"/>
              <a:t> R</a:t>
            </a:r>
            <a:r>
              <a:rPr dirty="0"/>
              <a:t>.</a:t>
            </a:r>
            <a:r>
              <a:rPr spc="-15" dirty="0"/>
              <a:t> </a:t>
            </a:r>
            <a:r>
              <a:rPr spc="-5" dirty="0"/>
              <a:t>Hill</a:t>
            </a:r>
            <a:r>
              <a:rPr dirty="0"/>
              <a:t>,</a:t>
            </a:r>
            <a:r>
              <a:rPr spc="5" dirty="0"/>
              <a:t> </a:t>
            </a:r>
            <a:r>
              <a:rPr dirty="0"/>
              <a:t>Jr.</a:t>
            </a:r>
          </a:p>
          <a:p>
            <a:pPr marL="12700">
              <a:lnSpc>
                <a:spcPct val="100000"/>
              </a:lnSpc>
              <a:spcBef>
                <a:spcPts val="345"/>
              </a:spcBef>
            </a:pPr>
            <a:r>
              <a:rPr sz="1400" b="0" spc="-5" dirty="0">
                <a:latin typeface="Georgia"/>
                <a:cs typeface="Georgia"/>
              </a:rPr>
              <a:t>Ch</a:t>
            </a:r>
            <a:r>
              <a:rPr sz="1400" b="0" spc="-10" dirty="0">
                <a:latin typeface="Georgia"/>
                <a:cs typeface="Georgia"/>
              </a:rPr>
              <a:t>i</a:t>
            </a:r>
            <a:r>
              <a:rPr sz="1400" b="0" dirty="0">
                <a:latin typeface="Georgia"/>
                <a:cs typeface="Georgia"/>
              </a:rPr>
              <a:t>ef</a:t>
            </a:r>
            <a:r>
              <a:rPr sz="1400" b="0" spc="-15" dirty="0">
                <a:latin typeface="Georgia"/>
                <a:cs typeface="Georgia"/>
              </a:rPr>
              <a:t> </a:t>
            </a:r>
            <a:r>
              <a:rPr sz="1400" b="0" spc="-5" dirty="0">
                <a:latin typeface="Georgia"/>
                <a:cs typeface="Georgia"/>
              </a:rPr>
              <a:t>E</a:t>
            </a:r>
            <a:r>
              <a:rPr sz="1400" b="0" dirty="0">
                <a:latin typeface="Georgia"/>
                <a:cs typeface="Georgia"/>
              </a:rPr>
              <a:t>xe</a:t>
            </a:r>
            <a:r>
              <a:rPr sz="1400" b="0" spc="-5" dirty="0">
                <a:latin typeface="Georgia"/>
                <a:cs typeface="Georgia"/>
              </a:rPr>
              <a:t>cut</a:t>
            </a:r>
            <a:r>
              <a:rPr sz="1400" b="0" dirty="0">
                <a:latin typeface="Georgia"/>
                <a:cs typeface="Georgia"/>
              </a:rPr>
              <a:t>i</a:t>
            </a:r>
            <a:r>
              <a:rPr sz="1400" b="0" spc="-5" dirty="0">
                <a:latin typeface="Georgia"/>
                <a:cs typeface="Georgia"/>
              </a:rPr>
              <a:t>v</a:t>
            </a:r>
            <a:r>
              <a:rPr sz="1400" b="0" dirty="0">
                <a:latin typeface="Georgia"/>
                <a:cs typeface="Georgia"/>
              </a:rPr>
              <a:t>e </a:t>
            </a:r>
            <a:r>
              <a:rPr sz="1400" b="0" spc="-5" dirty="0">
                <a:latin typeface="Georgia"/>
                <a:cs typeface="Georgia"/>
              </a:rPr>
              <a:t>Off</a:t>
            </a:r>
            <a:r>
              <a:rPr sz="1400" b="0" spc="-10" dirty="0">
                <a:latin typeface="Georgia"/>
                <a:cs typeface="Georgia"/>
              </a:rPr>
              <a:t>i</a:t>
            </a:r>
            <a:r>
              <a:rPr sz="1400" b="0" spc="-5" dirty="0">
                <a:latin typeface="Georgia"/>
                <a:cs typeface="Georgia"/>
              </a:rPr>
              <a:t>c</a:t>
            </a:r>
            <a:r>
              <a:rPr sz="1400" b="0" dirty="0">
                <a:latin typeface="Georgia"/>
                <a:cs typeface="Georgia"/>
              </a:rPr>
              <a:t>er</a:t>
            </a:r>
            <a:endParaRPr sz="1400" dirty="0">
              <a:latin typeface="Georgia"/>
              <a:cs typeface="Georgia"/>
            </a:endParaRPr>
          </a:p>
          <a:p>
            <a:pPr>
              <a:lnSpc>
                <a:spcPct val="100000"/>
              </a:lnSpc>
              <a:spcBef>
                <a:spcPts val="57"/>
              </a:spcBef>
            </a:pPr>
            <a:endParaRPr sz="2050" dirty="0">
              <a:latin typeface="Times New Roman"/>
              <a:cs typeface="Times New Roman"/>
            </a:endParaRPr>
          </a:p>
          <a:p>
            <a:pPr marL="12700">
              <a:lnSpc>
                <a:spcPct val="100000"/>
              </a:lnSpc>
            </a:pPr>
            <a:r>
              <a:rPr dirty="0"/>
              <a:t>John</a:t>
            </a:r>
            <a:r>
              <a:rPr spc="-25" dirty="0"/>
              <a:t> </a:t>
            </a:r>
            <a:r>
              <a:rPr dirty="0"/>
              <a:t>C. </a:t>
            </a:r>
            <a:r>
              <a:rPr spc="5" dirty="0"/>
              <a:t>P</a:t>
            </a:r>
            <a:r>
              <a:rPr dirty="0"/>
              <a:t>ollok</a:t>
            </a:r>
          </a:p>
          <a:p>
            <a:pPr marL="12700">
              <a:lnSpc>
                <a:spcPct val="100000"/>
              </a:lnSpc>
              <a:spcBef>
                <a:spcPts val="345"/>
              </a:spcBef>
            </a:pPr>
            <a:r>
              <a:rPr sz="1400" b="0" dirty="0">
                <a:latin typeface="Georgia"/>
                <a:cs typeface="Georgia"/>
              </a:rPr>
              <a:t>Sen</a:t>
            </a:r>
            <a:r>
              <a:rPr sz="1400" b="0" spc="-10" dirty="0">
                <a:latin typeface="Georgia"/>
                <a:cs typeface="Georgia"/>
              </a:rPr>
              <a:t>i</a:t>
            </a:r>
            <a:r>
              <a:rPr sz="1400" b="0" spc="-5" dirty="0">
                <a:latin typeface="Georgia"/>
                <a:cs typeface="Georgia"/>
              </a:rPr>
              <a:t>o</a:t>
            </a:r>
            <a:r>
              <a:rPr sz="1400" b="0" dirty="0">
                <a:latin typeface="Georgia"/>
                <a:cs typeface="Georgia"/>
              </a:rPr>
              <a:t>r</a:t>
            </a:r>
            <a:r>
              <a:rPr sz="1400" b="0" spc="-15" dirty="0">
                <a:latin typeface="Georgia"/>
                <a:cs typeface="Georgia"/>
              </a:rPr>
              <a:t> </a:t>
            </a:r>
            <a:r>
              <a:rPr sz="1400" b="0" spc="-5" dirty="0">
                <a:latin typeface="Georgia"/>
                <a:cs typeface="Georgia"/>
              </a:rPr>
              <a:t>E</a:t>
            </a:r>
            <a:r>
              <a:rPr sz="1400" b="0" dirty="0">
                <a:latin typeface="Georgia"/>
                <a:cs typeface="Georgia"/>
              </a:rPr>
              <a:t>xe</a:t>
            </a:r>
            <a:r>
              <a:rPr sz="1400" b="0" spc="-5" dirty="0">
                <a:latin typeface="Georgia"/>
                <a:cs typeface="Georgia"/>
              </a:rPr>
              <a:t>cut</a:t>
            </a:r>
            <a:r>
              <a:rPr sz="1400" b="0" dirty="0">
                <a:latin typeface="Georgia"/>
                <a:cs typeface="Georgia"/>
              </a:rPr>
              <a:t>i</a:t>
            </a:r>
            <a:r>
              <a:rPr sz="1400" b="0" spc="-5" dirty="0">
                <a:latin typeface="Georgia"/>
                <a:cs typeface="Georgia"/>
              </a:rPr>
              <a:t>v</a:t>
            </a:r>
            <a:r>
              <a:rPr sz="1400" b="0" dirty="0">
                <a:latin typeface="Georgia"/>
                <a:cs typeface="Georgia"/>
              </a:rPr>
              <a:t>e V</a:t>
            </a:r>
            <a:r>
              <a:rPr sz="1400" b="0" spc="-10" dirty="0">
                <a:latin typeface="Georgia"/>
                <a:cs typeface="Georgia"/>
              </a:rPr>
              <a:t>i</a:t>
            </a:r>
            <a:r>
              <a:rPr sz="1400" b="0" spc="-5" dirty="0">
                <a:latin typeface="Georgia"/>
                <a:cs typeface="Georgia"/>
              </a:rPr>
              <a:t>c</a:t>
            </a:r>
            <a:r>
              <a:rPr sz="1400" b="0" dirty="0">
                <a:latin typeface="Georgia"/>
                <a:cs typeface="Georgia"/>
              </a:rPr>
              <a:t>e </a:t>
            </a:r>
            <a:r>
              <a:rPr sz="1400" b="0" spc="-10" dirty="0">
                <a:latin typeface="Georgia"/>
                <a:cs typeface="Georgia"/>
              </a:rPr>
              <a:t>P</a:t>
            </a:r>
            <a:r>
              <a:rPr sz="1400" b="0" dirty="0">
                <a:latin typeface="Georgia"/>
                <a:cs typeface="Georgia"/>
              </a:rPr>
              <a:t>resi</a:t>
            </a:r>
            <a:r>
              <a:rPr sz="1400" b="0" spc="-10" dirty="0">
                <a:latin typeface="Georgia"/>
                <a:cs typeface="Georgia"/>
              </a:rPr>
              <a:t>d</a:t>
            </a:r>
            <a:r>
              <a:rPr sz="1400" b="0" dirty="0">
                <a:latin typeface="Georgia"/>
                <a:cs typeface="Georgia"/>
              </a:rPr>
              <a:t>ent</a:t>
            </a:r>
            <a:endParaRPr sz="1400" dirty="0">
              <a:latin typeface="Georgia"/>
              <a:cs typeface="Georgia"/>
            </a:endParaRPr>
          </a:p>
          <a:p>
            <a:pPr marL="12700">
              <a:lnSpc>
                <a:spcPct val="100000"/>
              </a:lnSpc>
              <a:spcBef>
                <a:spcPts val="335"/>
              </a:spcBef>
            </a:pPr>
            <a:r>
              <a:rPr sz="1400" b="0" spc="-5" dirty="0">
                <a:latin typeface="Georgia"/>
                <a:cs typeface="Georgia"/>
              </a:rPr>
              <a:t>Ch</a:t>
            </a:r>
            <a:r>
              <a:rPr sz="1400" b="0" spc="-10" dirty="0">
                <a:latin typeface="Georgia"/>
                <a:cs typeface="Georgia"/>
              </a:rPr>
              <a:t>i</a:t>
            </a:r>
            <a:r>
              <a:rPr sz="1400" b="0" dirty="0">
                <a:latin typeface="Georgia"/>
                <a:cs typeface="Georgia"/>
              </a:rPr>
              <a:t>ef</a:t>
            </a:r>
            <a:r>
              <a:rPr sz="1400" b="0" spc="-15" dirty="0">
                <a:latin typeface="Georgia"/>
                <a:cs typeface="Georgia"/>
              </a:rPr>
              <a:t> </a:t>
            </a:r>
            <a:r>
              <a:rPr sz="1400" b="0" spc="-5" dirty="0">
                <a:latin typeface="Georgia"/>
                <a:cs typeface="Georgia"/>
              </a:rPr>
              <a:t>Fi</a:t>
            </a:r>
            <a:r>
              <a:rPr sz="1400" b="0" dirty="0">
                <a:latin typeface="Georgia"/>
                <a:cs typeface="Georgia"/>
              </a:rPr>
              <a:t>nan</a:t>
            </a:r>
            <a:r>
              <a:rPr sz="1400" b="0" spc="-5" dirty="0">
                <a:latin typeface="Georgia"/>
                <a:cs typeface="Georgia"/>
              </a:rPr>
              <a:t>c</a:t>
            </a:r>
            <a:r>
              <a:rPr sz="1400" b="0" dirty="0">
                <a:latin typeface="Georgia"/>
                <a:cs typeface="Georgia"/>
              </a:rPr>
              <a:t>ial</a:t>
            </a:r>
            <a:r>
              <a:rPr sz="1400" b="0" spc="-25" dirty="0">
                <a:latin typeface="Georgia"/>
                <a:cs typeface="Georgia"/>
              </a:rPr>
              <a:t> </a:t>
            </a:r>
            <a:r>
              <a:rPr sz="1400" b="0" spc="-5" dirty="0">
                <a:latin typeface="Georgia"/>
                <a:cs typeface="Georgia"/>
              </a:rPr>
              <a:t>Offic</a:t>
            </a:r>
            <a:r>
              <a:rPr sz="1400" b="0" dirty="0">
                <a:latin typeface="Georgia"/>
                <a:cs typeface="Georgia"/>
              </a:rPr>
              <a:t>er</a:t>
            </a:r>
            <a:r>
              <a:rPr sz="1400" b="0" spc="-15" dirty="0">
                <a:latin typeface="Georgia"/>
                <a:cs typeface="Georgia"/>
              </a:rPr>
              <a:t> </a:t>
            </a:r>
            <a:r>
              <a:rPr sz="1400" b="0" dirty="0">
                <a:latin typeface="Georgia"/>
                <a:cs typeface="Georgia"/>
              </a:rPr>
              <a:t>/ </a:t>
            </a:r>
            <a:r>
              <a:rPr sz="1400" b="0" spc="-5" dirty="0">
                <a:latin typeface="Georgia"/>
                <a:cs typeface="Georgia"/>
              </a:rPr>
              <a:t>Ch</a:t>
            </a:r>
            <a:r>
              <a:rPr sz="1400" b="0" spc="-10" dirty="0">
                <a:latin typeface="Georgia"/>
                <a:cs typeface="Georgia"/>
              </a:rPr>
              <a:t>i</a:t>
            </a:r>
            <a:r>
              <a:rPr sz="1400" b="0" dirty="0">
                <a:latin typeface="Georgia"/>
                <a:cs typeface="Georgia"/>
              </a:rPr>
              <a:t>ef</a:t>
            </a:r>
            <a:r>
              <a:rPr sz="1400" b="0" spc="-15" dirty="0">
                <a:latin typeface="Georgia"/>
                <a:cs typeface="Georgia"/>
              </a:rPr>
              <a:t> </a:t>
            </a:r>
            <a:r>
              <a:rPr sz="1400" b="0" spc="-5" dirty="0">
                <a:latin typeface="Georgia"/>
                <a:cs typeface="Georgia"/>
              </a:rPr>
              <a:t>Op</a:t>
            </a:r>
            <a:r>
              <a:rPr sz="1400" b="0" dirty="0">
                <a:latin typeface="Georgia"/>
                <a:cs typeface="Georgia"/>
              </a:rPr>
              <a:t>erat</a:t>
            </a:r>
            <a:r>
              <a:rPr sz="1400" b="0" spc="-10" dirty="0">
                <a:latin typeface="Georgia"/>
                <a:cs typeface="Georgia"/>
              </a:rPr>
              <a:t>i</a:t>
            </a:r>
            <a:r>
              <a:rPr sz="1400" b="0" dirty="0">
                <a:latin typeface="Georgia"/>
                <a:cs typeface="Georgia"/>
              </a:rPr>
              <a:t>ng</a:t>
            </a:r>
            <a:r>
              <a:rPr sz="1400" b="0" spc="-25" dirty="0">
                <a:latin typeface="Georgia"/>
                <a:cs typeface="Georgia"/>
              </a:rPr>
              <a:t> </a:t>
            </a:r>
            <a:r>
              <a:rPr sz="1400" b="0" spc="-5" dirty="0">
                <a:latin typeface="Georgia"/>
                <a:cs typeface="Georgia"/>
              </a:rPr>
              <a:t>Offic</a:t>
            </a:r>
            <a:r>
              <a:rPr sz="1400" b="0" dirty="0">
                <a:latin typeface="Georgia"/>
                <a:cs typeface="Georgia"/>
              </a:rPr>
              <a:t>er</a:t>
            </a:r>
            <a:endParaRPr sz="1400" dirty="0">
              <a:latin typeface="Georgia"/>
              <a:cs typeface="Georgia"/>
            </a:endParaRPr>
          </a:p>
          <a:p>
            <a:pPr>
              <a:lnSpc>
                <a:spcPct val="100000"/>
              </a:lnSpc>
              <a:spcBef>
                <a:spcPts val="54"/>
              </a:spcBef>
            </a:pPr>
            <a:endParaRPr sz="2050" dirty="0">
              <a:latin typeface="Times New Roman"/>
              <a:cs typeface="Times New Roman"/>
            </a:endParaRPr>
          </a:p>
          <a:p>
            <a:pPr marL="12700">
              <a:lnSpc>
                <a:spcPct val="100000"/>
              </a:lnSpc>
            </a:pPr>
            <a:r>
              <a:rPr dirty="0"/>
              <a:t>James</a:t>
            </a:r>
            <a:r>
              <a:rPr spc="-15" dirty="0"/>
              <a:t> </a:t>
            </a:r>
            <a:r>
              <a:rPr dirty="0"/>
              <a:t>C.</a:t>
            </a:r>
            <a:r>
              <a:rPr spc="-10" dirty="0"/>
              <a:t> </a:t>
            </a:r>
            <a:r>
              <a:rPr spc="-5" dirty="0"/>
              <a:t>Mab</a:t>
            </a:r>
            <a:r>
              <a:rPr spc="5" dirty="0"/>
              <a:t>r</a:t>
            </a:r>
            <a:r>
              <a:rPr dirty="0"/>
              <a:t>y</a:t>
            </a:r>
            <a:r>
              <a:rPr spc="-10" dirty="0"/>
              <a:t> </a:t>
            </a:r>
            <a:r>
              <a:rPr dirty="0"/>
              <a:t>IV</a:t>
            </a:r>
          </a:p>
          <a:p>
            <a:pPr marL="12700">
              <a:lnSpc>
                <a:spcPct val="100000"/>
              </a:lnSpc>
              <a:spcBef>
                <a:spcPts val="350"/>
              </a:spcBef>
            </a:pPr>
            <a:r>
              <a:rPr sz="1400" b="0" spc="-5" dirty="0">
                <a:latin typeface="Georgia"/>
                <a:cs typeface="Georgia"/>
              </a:rPr>
              <a:t>E</a:t>
            </a:r>
            <a:r>
              <a:rPr sz="1400" b="0" dirty="0">
                <a:latin typeface="Georgia"/>
                <a:cs typeface="Georgia"/>
              </a:rPr>
              <a:t>xe</a:t>
            </a:r>
            <a:r>
              <a:rPr sz="1400" b="0" spc="-5" dirty="0">
                <a:latin typeface="Georgia"/>
                <a:cs typeface="Georgia"/>
              </a:rPr>
              <a:t>cut</a:t>
            </a:r>
            <a:r>
              <a:rPr sz="1400" b="0" dirty="0">
                <a:latin typeface="Georgia"/>
                <a:cs typeface="Georgia"/>
              </a:rPr>
              <a:t>i</a:t>
            </a:r>
            <a:r>
              <a:rPr sz="1400" b="0" spc="-5" dirty="0">
                <a:latin typeface="Georgia"/>
                <a:cs typeface="Georgia"/>
              </a:rPr>
              <a:t>v</a:t>
            </a:r>
            <a:r>
              <a:rPr sz="1400" b="0" dirty="0">
                <a:latin typeface="Georgia"/>
                <a:cs typeface="Georgia"/>
              </a:rPr>
              <a:t>e V</a:t>
            </a:r>
            <a:r>
              <a:rPr sz="1400" b="0" spc="-10" dirty="0">
                <a:latin typeface="Georgia"/>
                <a:cs typeface="Georgia"/>
              </a:rPr>
              <a:t>i</a:t>
            </a:r>
            <a:r>
              <a:rPr sz="1400" b="0" spc="-5" dirty="0">
                <a:latin typeface="Georgia"/>
                <a:cs typeface="Georgia"/>
              </a:rPr>
              <a:t>c</a:t>
            </a:r>
            <a:r>
              <a:rPr sz="1400" b="0" dirty="0">
                <a:latin typeface="Georgia"/>
                <a:cs typeface="Georgia"/>
              </a:rPr>
              <a:t>e </a:t>
            </a:r>
            <a:r>
              <a:rPr sz="1400" b="0" spc="-10" dirty="0">
                <a:latin typeface="Georgia"/>
                <a:cs typeface="Georgia"/>
              </a:rPr>
              <a:t>P</a:t>
            </a:r>
            <a:r>
              <a:rPr sz="1400" b="0" dirty="0">
                <a:latin typeface="Georgia"/>
                <a:cs typeface="Georgia"/>
              </a:rPr>
              <a:t>resi</a:t>
            </a:r>
            <a:r>
              <a:rPr sz="1400" b="0" spc="-10" dirty="0">
                <a:latin typeface="Georgia"/>
                <a:cs typeface="Georgia"/>
              </a:rPr>
              <a:t>d</a:t>
            </a:r>
            <a:r>
              <a:rPr sz="1400" b="0" dirty="0">
                <a:latin typeface="Georgia"/>
                <a:cs typeface="Georgia"/>
              </a:rPr>
              <a:t>ent</a:t>
            </a:r>
            <a:endParaRPr sz="1400" dirty="0">
              <a:latin typeface="Georgia"/>
              <a:cs typeface="Georgia"/>
            </a:endParaRPr>
          </a:p>
          <a:p>
            <a:pPr marL="641350" indent="-629285">
              <a:lnSpc>
                <a:spcPct val="100000"/>
              </a:lnSpc>
              <a:spcBef>
                <a:spcPts val="335"/>
              </a:spcBef>
            </a:pPr>
            <a:r>
              <a:rPr sz="1400" b="0" dirty="0">
                <a:latin typeface="Georgia"/>
                <a:cs typeface="Georgia"/>
              </a:rPr>
              <a:t>Inve</a:t>
            </a:r>
            <a:r>
              <a:rPr sz="1400" b="0" spc="5" dirty="0">
                <a:latin typeface="Georgia"/>
                <a:cs typeface="Georgia"/>
              </a:rPr>
              <a:t>s</a:t>
            </a:r>
            <a:r>
              <a:rPr sz="1400" b="0" spc="-5" dirty="0">
                <a:latin typeface="Georgia"/>
                <a:cs typeface="Georgia"/>
              </a:rPr>
              <a:t>to</a:t>
            </a:r>
            <a:r>
              <a:rPr sz="1400" b="0" dirty="0">
                <a:latin typeface="Georgia"/>
                <a:cs typeface="Georgia"/>
              </a:rPr>
              <a:t>r</a:t>
            </a:r>
            <a:r>
              <a:rPr sz="1400" b="0" spc="-30" dirty="0">
                <a:latin typeface="Georgia"/>
                <a:cs typeface="Georgia"/>
              </a:rPr>
              <a:t> </a:t>
            </a:r>
            <a:r>
              <a:rPr sz="1400" b="0" dirty="0">
                <a:latin typeface="Georgia"/>
                <a:cs typeface="Georgia"/>
              </a:rPr>
              <a:t>Re</a:t>
            </a:r>
            <a:r>
              <a:rPr sz="1400" b="0" spc="-10" dirty="0">
                <a:latin typeface="Georgia"/>
                <a:cs typeface="Georgia"/>
              </a:rPr>
              <a:t>l</a:t>
            </a:r>
            <a:r>
              <a:rPr sz="1400" b="0" dirty="0">
                <a:latin typeface="Georgia"/>
                <a:cs typeface="Georgia"/>
              </a:rPr>
              <a:t>at</a:t>
            </a:r>
            <a:r>
              <a:rPr sz="1400" b="0" spc="-10" dirty="0">
                <a:latin typeface="Georgia"/>
                <a:cs typeface="Georgia"/>
              </a:rPr>
              <a:t>i</a:t>
            </a:r>
            <a:r>
              <a:rPr sz="1400" b="0" spc="-5" dirty="0">
                <a:latin typeface="Georgia"/>
                <a:cs typeface="Georgia"/>
              </a:rPr>
              <a:t>on</a:t>
            </a:r>
            <a:r>
              <a:rPr sz="1400" b="0" dirty="0">
                <a:latin typeface="Georgia"/>
                <a:cs typeface="Georgia"/>
              </a:rPr>
              <a:t>s</a:t>
            </a:r>
            <a:r>
              <a:rPr sz="1400" b="0" spc="-10" dirty="0">
                <a:latin typeface="Georgia"/>
                <a:cs typeface="Georgia"/>
              </a:rPr>
              <a:t> </a:t>
            </a:r>
            <a:r>
              <a:rPr sz="1400" b="0" dirty="0">
                <a:latin typeface="Georgia"/>
                <a:cs typeface="Georgia"/>
              </a:rPr>
              <a:t>and</a:t>
            </a:r>
            <a:r>
              <a:rPr sz="1400" b="0" spc="-20" dirty="0">
                <a:latin typeface="Georgia"/>
                <a:cs typeface="Georgia"/>
              </a:rPr>
              <a:t> </a:t>
            </a:r>
            <a:r>
              <a:rPr sz="1400" b="0" spc="-10" dirty="0">
                <a:latin typeface="Georgia"/>
                <a:cs typeface="Georgia"/>
              </a:rPr>
              <a:t>M</a:t>
            </a:r>
            <a:r>
              <a:rPr sz="1400" b="0" dirty="0">
                <a:latin typeface="Georgia"/>
                <a:cs typeface="Georgia"/>
              </a:rPr>
              <a:t>ergers</a:t>
            </a:r>
            <a:r>
              <a:rPr sz="1400" b="0" spc="-35" dirty="0">
                <a:latin typeface="Georgia"/>
                <a:cs typeface="Georgia"/>
              </a:rPr>
              <a:t> </a:t>
            </a:r>
            <a:r>
              <a:rPr sz="1400" b="0" dirty="0">
                <a:latin typeface="Georgia"/>
                <a:cs typeface="Georgia"/>
              </a:rPr>
              <a:t>&amp; </a:t>
            </a:r>
            <a:r>
              <a:rPr sz="1400" b="0" spc="-10" dirty="0">
                <a:latin typeface="Georgia"/>
                <a:cs typeface="Georgia"/>
              </a:rPr>
              <a:t>A</a:t>
            </a:r>
            <a:r>
              <a:rPr sz="1400" b="0" spc="-5" dirty="0">
                <a:latin typeface="Georgia"/>
                <a:cs typeface="Georgia"/>
              </a:rPr>
              <a:t>c</a:t>
            </a:r>
            <a:r>
              <a:rPr sz="1400" b="0" spc="-10" dirty="0">
                <a:latin typeface="Georgia"/>
                <a:cs typeface="Georgia"/>
              </a:rPr>
              <a:t>q</a:t>
            </a:r>
            <a:r>
              <a:rPr sz="1400" b="0" spc="-5" dirty="0">
                <a:latin typeface="Georgia"/>
                <a:cs typeface="Georgia"/>
              </a:rPr>
              <a:t>u</a:t>
            </a:r>
            <a:r>
              <a:rPr sz="1400" b="0" spc="-10" dirty="0">
                <a:latin typeface="Georgia"/>
                <a:cs typeface="Georgia"/>
              </a:rPr>
              <a:t>i</a:t>
            </a:r>
            <a:r>
              <a:rPr sz="1400" b="0" dirty="0">
                <a:latin typeface="Georgia"/>
                <a:cs typeface="Georgia"/>
              </a:rPr>
              <a:t>si</a:t>
            </a:r>
            <a:r>
              <a:rPr sz="1400" b="0" spc="-10" dirty="0">
                <a:latin typeface="Georgia"/>
                <a:cs typeface="Georgia"/>
              </a:rPr>
              <a:t>t</a:t>
            </a:r>
            <a:r>
              <a:rPr sz="1400" b="0" dirty="0">
                <a:latin typeface="Georgia"/>
                <a:cs typeface="Georgia"/>
              </a:rPr>
              <a:t>io</a:t>
            </a:r>
            <a:r>
              <a:rPr sz="1400" b="0" spc="-10" dirty="0">
                <a:latin typeface="Georgia"/>
                <a:cs typeface="Georgia"/>
              </a:rPr>
              <a:t>n</a:t>
            </a:r>
            <a:r>
              <a:rPr sz="1400" b="0" dirty="0">
                <a:latin typeface="Georgia"/>
                <a:cs typeface="Georgia"/>
              </a:rPr>
              <a:t>s</a:t>
            </a:r>
            <a:endParaRPr sz="1400" dirty="0">
              <a:latin typeface="Georgia"/>
              <a:cs typeface="Georgia"/>
            </a:endParaRPr>
          </a:p>
          <a:p>
            <a:pPr>
              <a:lnSpc>
                <a:spcPct val="100000"/>
              </a:lnSpc>
            </a:pPr>
            <a:endParaRPr sz="1400" dirty="0">
              <a:latin typeface="Times New Roman"/>
              <a:cs typeface="Times New Roman"/>
            </a:endParaRPr>
          </a:p>
          <a:p>
            <a:pPr>
              <a:lnSpc>
                <a:spcPct val="100000"/>
              </a:lnSpc>
              <a:spcBef>
                <a:spcPts val="24"/>
              </a:spcBef>
            </a:pPr>
            <a:endParaRPr sz="1200" dirty="0">
              <a:latin typeface="Times New Roman"/>
              <a:cs typeface="Times New Roman"/>
            </a:endParaRPr>
          </a:p>
          <a:p>
            <a:pPr marL="641350">
              <a:lnSpc>
                <a:spcPct val="100000"/>
              </a:lnSpc>
            </a:pPr>
            <a:r>
              <a:rPr sz="1600" b="0" spc="-10" dirty="0">
                <a:solidFill>
                  <a:srgbClr val="FFFFFF"/>
                </a:solidFill>
                <a:latin typeface="Georgia"/>
                <a:cs typeface="Georgia"/>
              </a:rPr>
              <a:t>5</a:t>
            </a:r>
            <a:r>
              <a:rPr sz="1600" b="0" spc="-15" dirty="0">
                <a:solidFill>
                  <a:srgbClr val="FFFFFF"/>
                </a:solidFill>
                <a:latin typeface="Georgia"/>
                <a:cs typeface="Georgia"/>
              </a:rPr>
              <a:t>2</a:t>
            </a:r>
            <a:r>
              <a:rPr sz="1600" b="0" spc="-5" dirty="0">
                <a:solidFill>
                  <a:srgbClr val="FFFFFF"/>
                </a:solidFill>
                <a:latin typeface="Georgia"/>
                <a:cs typeface="Georgia"/>
              </a:rPr>
              <a:t>0</a:t>
            </a:r>
            <a:r>
              <a:rPr sz="1600" b="0" spc="25" dirty="0">
                <a:solidFill>
                  <a:srgbClr val="FFFFFF"/>
                </a:solidFill>
                <a:latin typeface="Georgia"/>
                <a:cs typeface="Georgia"/>
              </a:rPr>
              <a:t> </a:t>
            </a:r>
            <a:r>
              <a:rPr sz="1600" b="0" spc="-10" dirty="0">
                <a:solidFill>
                  <a:srgbClr val="FFFFFF"/>
                </a:solidFill>
                <a:latin typeface="Georgia"/>
                <a:cs typeface="Georgia"/>
              </a:rPr>
              <a:t>Ge</a:t>
            </a:r>
            <a:r>
              <a:rPr sz="1600" b="0" spc="-15" dirty="0">
                <a:solidFill>
                  <a:srgbClr val="FFFFFF"/>
                </a:solidFill>
                <a:latin typeface="Georgia"/>
                <a:cs typeface="Georgia"/>
              </a:rPr>
              <a:t>r</a:t>
            </a:r>
            <a:r>
              <a:rPr sz="1600" b="0" spc="-5" dirty="0">
                <a:solidFill>
                  <a:srgbClr val="FFFFFF"/>
                </a:solidFill>
                <a:latin typeface="Georgia"/>
                <a:cs typeface="Georgia"/>
              </a:rPr>
              <a:t>vais</a:t>
            </a:r>
            <a:r>
              <a:rPr sz="1600" b="0" spc="45" dirty="0">
                <a:solidFill>
                  <a:srgbClr val="FFFFFF"/>
                </a:solidFill>
                <a:latin typeface="Georgia"/>
                <a:cs typeface="Georgia"/>
              </a:rPr>
              <a:t> </a:t>
            </a:r>
            <a:r>
              <a:rPr sz="1600" b="0" spc="-5" dirty="0">
                <a:solidFill>
                  <a:srgbClr val="FFFFFF"/>
                </a:solidFill>
                <a:latin typeface="Georgia"/>
                <a:cs typeface="Georgia"/>
              </a:rPr>
              <a:t>St</a:t>
            </a:r>
            <a:r>
              <a:rPr sz="1600" b="0" spc="-15" dirty="0">
                <a:solidFill>
                  <a:srgbClr val="FFFFFF"/>
                </a:solidFill>
                <a:latin typeface="Georgia"/>
                <a:cs typeface="Georgia"/>
              </a:rPr>
              <a:t>r</a:t>
            </a:r>
            <a:r>
              <a:rPr sz="1600" b="0" spc="-10" dirty="0">
                <a:solidFill>
                  <a:srgbClr val="FFFFFF"/>
                </a:solidFill>
                <a:latin typeface="Georgia"/>
                <a:cs typeface="Georgia"/>
              </a:rPr>
              <a:t>e</a:t>
            </a:r>
            <a:r>
              <a:rPr sz="1600" b="0" spc="-15" dirty="0">
                <a:solidFill>
                  <a:srgbClr val="FFFFFF"/>
                </a:solidFill>
                <a:latin typeface="Georgia"/>
                <a:cs typeface="Georgia"/>
              </a:rPr>
              <a:t>e</a:t>
            </a:r>
            <a:r>
              <a:rPr sz="1600" b="0" spc="-5" dirty="0">
                <a:solidFill>
                  <a:srgbClr val="FFFFFF"/>
                </a:solidFill>
                <a:latin typeface="Georgia"/>
                <a:cs typeface="Georgia"/>
              </a:rPr>
              <a:t>t</a:t>
            </a:r>
            <a:endParaRPr sz="1600" dirty="0">
              <a:latin typeface="Georgia"/>
              <a:cs typeface="Georgia"/>
            </a:endParaRPr>
          </a:p>
          <a:p>
            <a:pPr marL="641350" marR="167640">
              <a:lnSpc>
                <a:spcPct val="100000"/>
              </a:lnSpc>
            </a:pPr>
            <a:r>
              <a:rPr sz="1600" b="0" spc="-10" dirty="0">
                <a:solidFill>
                  <a:srgbClr val="FFFFFF"/>
                </a:solidFill>
                <a:latin typeface="Georgia"/>
                <a:cs typeface="Georgia"/>
              </a:rPr>
              <a:t>Col</a:t>
            </a:r>
            <a:r>
              <a:rPr sz="1600" b="0" spc="-5" dirty="0">
                <a:solidFill>
                  <a:srgbClr val="FFFFFF"/>
                </a:solidFill>
                <a:latin typeface="Georgia"/>
                <a:cs typeface="Georgia"/>
              </a:rPr>
              <a:t>um</a:t>
            </a:r>
            <a:r>
              <a:rPr sz="1600" b="0" spc="-15" dirty="0">
                <a:solidFill>
                  <a:srgbClr val="FFFFFF"/>
                </a:solidFill>
                <a:latin typeface="Georgia"/>
                <a:cs typeface="Georgia"/>
              </a:rPr>
              <a:t>b</a:t>
            </a:r>
            <a:r>
              <a:rPr sz="1600" b="0" spc="-5" dirty="0">
                <a:solidFill>
                  <a:srgbClr val="FFFFFF"/>
                </a:solidFill>
                <a:latin typeface="Georgia"/>
                <a:cs typeface="Georgia"/>
              </a:rPr>
              <a:t>ia,</a:t>
            </a:r>
            <a:r>
              <a:rPr sz="1600" b="0" spc="55" dirty="0">
                <a:solidFill>
                  <a:srgbClr val="FFFFFF"/>
                </a:solidFill>
                <a:latin typeface="Georgia"/>
                <a:cs typeface="Georgia"/>
              </a:rPr>
              <a:t> </a:t>
            </a:r>
            <a:r>
              <a:rPr sz="1600" b="0" spc="-5" dirty="0">
                <a:solidFill>
                  <a:srgbClr val="FFFFFF"/>
                </a:solidFill>
                <a:latin typeface="Georgia"/>
                <a:cs typeface="Georgia"/>
              </a:rPr>
              <a:t>S</a:t>
            </a:r>
            <a:r>
              <a:rPr sz="1600" b="0" dirty="0">
                <a:solidFill>
                  <a:srgbClr val="FFFFFF"/>
                </a:solidFill>
                <a:latin typeface="Georgia"/>
                <a:cs typeface="Georgia"/>
              </a:rPr>
              <a:t>o</a:t>
            </a:r>
            <a:r>
              <a:rPr sz="1600" b="0" spc="-5" dirty="0">
                <a:solidFill>
                  <a:srgbClr val="FFFFFF"/>
                </a:solidFill>
                <a:latin typeface="Georgia"/>
                <a:cs typeface="Georgia"/>
              </a:rPr>
              <a:t>u</a:t>
            </a:r>
            <a:r>
              <a:rPr sz="1600" b="0" spc="-10" dirty="0">
                <a:solidFill>
                  <a:srgbClr val="FFFFFF"/>
                </a:solidFill>
                <a:latin typeface="Georgia"/>
                <a:cs typeface="Georgia"/>
              </a:rPr>
              <a:t>t</a:t>
            </a:r>
            <a:r>
              <a:rPr sz="1600" b="0" spc="-5" dirty="0">
                <a:solidFill>
                  <a:srgbClr val="FFFFFF"/>
                </a:solidFill>
                <a:latin typeface="Georgia"/>
                <a:cs typeface="Georgia"/>
              </a:rPr>
              <a:t>h</a:t>
            </a:r>
            <a:r>
              <a:rPr sz="1600" b="0" spc="5" dirty="0">
                <a:solidFill>
                  <a:srgbClr val="FFFFFF"/>
                </a:solidFill>
                <a:latin typeface="Georgia"/>
                <a:cs typeface="Georgia"/>
              </a:rPr>
              <a:t> </a:t>
            </a:r>
            <a:r>
              <a:rPr sz="1600" b="0" spc="-10" dirty="0">
                <a:solidFill>
                  <a:srgbClr val="FFFFFF"/>
                </a:solidFill>
                <a:latin typeface="Georgia"/>
                <a:cs typeface="Georgia"/>
              </a:rPr>
              <a:t>Ca</a:t>
            </a:r>
            <a:r>
              <a:rPr sz="1600" b="0" spc="-15" dirty="0">
                <a:solidFill>
                  <a:srgbClr val="FFFFFF"/>
                </a:solidFill>
                <a:latin typeface="Georgia"/>
                <a:cs typeface="Georgia"/>
              </a:rPr>
              <a:t>r</a:t>
            </a:r>
            <a:r>
              <a:rPr sz="1600" b="0" spc="-5" dirty="0">
                <a:solidFill>
                  <a:srgbClr val="FFFFFF"/>
                </a:solidFill>
                <a:latin typeface="Georgia"/>
                <a:cs typeface="Georgia"/>
              </a:rPr>
              <a:t>oli</a:t>
            </a:r>
            <a:r>
              <a:rPr sz="1600" b="0" dirty="0">
                <a:solidFill>
                  <a:srgbClr val="FFFFFF"/>
                </a:solidFill>
                <a:latin typeface="Georgia"/>
                <a:cs typeface="Georgia"/>
              </a:rPr>
              <a:t>n</a:t>
            </a:r>
            <a:r>
              <a:rPr sz="1600" b="0" spc="-5" dirty="0">
                <a:solidFill>
                  <a:srgbClr val="FFFFFF"/>
                </a:solidFill>
                <a:latin typeface="Georgia"/>
                <a:cs typeface="Georgia"/>
              </a:rPr>
              <a:t>a</a:t>
            </a:r>
            <a:r>
              <a:rPr sz="1600" b="0" dirty="0">
                <a:solidFill>
                  <a:srgbClr val="FFFFFF"/>
                </a:solidFill>
                <a:latin typeface="Georgia"/>
                <a:cs typeface="Georgia"/>
              </a:rPr>
              <a:t> </a:t>
            </a:r>
            <a:r>
              <a:rPr sz="1600" b="0" spc="40" dirty="0">
                <a:solidFill>
                  <a:srgbClr val="FFFFFF"/>
                </a:solidFill>
                <a:latin typeface="Georgia"/>
                <a:cs typeface="Georgia"/>
              </a:rPr>
              <a:t> </a:t>
            </a:r>
            <a:r>
              <a:rPr sz="1600" b="0" spc="-5" dirty="0">
                <a:solidFill>
                  <a:srgbClr val="FFFFFF"/>
                </a:solidFill>
                <a:latin typeface="Georgia"/>
                <a:cs typeface="Georgia"/>
              </a:rPr>
              <a:t>2</a:t>
            </a:r>
            <a:r>
              <a:rPr sz="1600" b="0" spc="-15" dirty="0">
                <a:solidFill>
                  <a:srgbClr val="FFFFFF"/>
                </a:solidFill>
                <a:latin typeface="Georgia"/>
                <a:cs typeface="Georgia"/>
              </a:rPr>
              <a:t>9</a:t>
            </a:r>
            <a:r>
              <a:rPr sz="1600" b="0" spc="-5" dirty="0">
                <a:solidFill>
                  <a:srgbClr val="FFFFFF"/>
                </a:solidFill>
                <a:latin typeface="Georgia"/>
                <a:cs typeface="Georgia"/>
              </a:rPr>
              <a:t>201 </a:t>
            </a:r>
            <a:r>
              <a:rPr sz="1600" b="0" spc="-10" dirty="0">
                <a:solidFill>
                  <a:srgbClr val="FFFFFF"/>
                </a:solidFill>
                <a:latin typeface="Georgia"/>
                <a:cs typeface="Georgia"/>
              </a:rPr>
              <a:t>80</a:t>
            </a:r>
            <a:r>
              <a:rPr sz="1600" b="0" dirty="0">
                <a:solidFill>
                  <a:srgbClr val="FFFFFF"/>
                </a:solidFill>
                <a:latin typeface="Georgia"/>
                <a:cs typeface="Georgia"/>
              </a:rPr>
              <a:t>0</a:t>
            </a:r>
            <a:r>
              <a:rPr sz="1600" b="0" spc="-5" dirty="0">
                <a:solidFill>
                  <a:srgbClr val="FFFFFF"/>
                </a:solidFill>
                <a:latin typeface="Georgia"/>
                <a:cs typeface="Georgia"/>
              </a:rPr>
              <a:t>-27</a:t>
            </a:r>
            <a:r>
              <a:rPr sz="1600" b="0" spc="-10" dirty="0">
                <a:solidFill>
                  <a:srgbClr val="FFFFFF"/>
                </a:solidFill>
                <a:latin typeface="Georgia"/>
                <a:cs typeface="Georgia"/>
              </a:rPr>
              <a:t>7</a:t>
            </a:r>
            <a:r>
              <a:rPr sz="1600" b="0" spc="-5" dirty="0">
                <a:solidFill>
                  <a:srgbClr val="FFFFFF"/>
                </a:solidFill>
                <a:latin typeface="Georgia"/>
                <a:cs typeface="Georgia"/>
              </a:rPr>
              <a:t>-2</a:t>
            </a:r>
            <a:r>
              <a:rPr sz="1600" b="0" spc="-15" dirty="0">
                <a:solidFill>
                  <a:srgbClr val="FFFFFF"/>
                </a:solidFill>
                <a:latin typeface="Georgia"/>
                <a:cs typeface="Georgia"/>
              </a:rPr>
              <a:t>1</a:t>
            </a:r>
            <a:r>
              <a:rPr sz="1600" b="0" spc="-10" dirty="0">
                <a:solidFill>
                  <a:srgbClr val="FFFFFF"/>
                </a:solidFill>
                <a:latin typeface="Georgia"/>
                <a:cs typeface="Georgia"/>
              </a:rPr>
              <a:t>75</a:t>
            </a:r>
            <a:endParaRPr sz="1600" dirty="0">
              <a:latin typeface="Georgia"/>
              <a:cs typeface="Georgia"/>
            </a:endParaRPr>
          </a:p>
          <a:p>
            <a:pPr marL="641350">
              <a:lnSpc>
                <a:spcPts val="1670"/>
              </a:lnSpc>
              <a:spcBef>
                <a:spcPts val="5"/>
              </a:spcBef>
            </a:pPr>
            <a:r>
              <a:rPr sz="1400" b="0" spc="-5" dirty="0">
                <a:solidFill>
                  <a:srgbClr val="FFFFFF"/>
                </a:solidFill>
                <a:latin typeface="Georgia"/>
                <a:cs typeface="Georgia"/>
                <a:hlinkClick r:id="rId3"/>
              </a:rPr>
              <a:t>w</a:t>
            </a:r>
            <a:r>
              <a:rPr sz="1400" b="0" spc="-10" dirty="0">
                <a:solidFill>
                  <a:srgbClr val="FFFFFF"/>
                </a:solidFill>
                <a:latin typeface="Georgia"/>
                <a:cs typeface="Georgia"/>
                <a:hlinkClick r:id="rId3"/>
              </a:rPr>
              <a:t>w</a:t>
            </a:r>
            <a:r>
              <a:rPr sz="1400" b="0" spc="-5" dirty="0">
                <a:solidFill>
                  <a:srgbClr val="FFFFFF"/>
                </a:solidFill>
                <a:latin typeface="Georgia"/>
                <a:cs typeface="Georgia"/>
                <a:hlinkClick r:id="rId3"/>
              </a:rPr>
              <a:t>w.</a:t>
            </a:r>
            <a:r>
              <a:rPr sz="1400" b="0" spc="5" dirty="0">
                <a:solidFill>
                  <a:srgbClr val="FFFFFF"/>
                </a:solidFill>
                <a:latin typeface="Georgia"/>
                <a:cs typeface="Georgia"/>
                <a:hlinkClick r:id="rId3"/>
              </a:rPr>
              <a:t>s</a:t>
            </a:r>
            <a:r>
              <a:rPr sz="1400" b="0" dirty="0">
                <a:solidFill>
                  <a:srgbClr val="FFFFFF"/>
                </a:solidFill>
                <a:latin typeface="Georgia"/>
                <a:cs typeface="Georgia"/>
                <a:hlinkClick r:id="rId3"/>
              </a:rPr>
              <a:t>ou</a:t>
            </a:r>
            <a:r>
              <a:rPr sz="1400" b="0" spc="-10" dirty="0">
                <a:solidFill>
                  <a:srgbClr val="FFFFFF"/>
                </a:solidFill>
                <a:latin typeface="Georgia"/>
                <a:cs typeface="Georgia"/>
                <a:hlinkClick r:id="rId3"/>
              </a:rPr>
              <a:t>t</a:t>
            </a:r>
            <a:r>
              <a:rPr sz="1400" b="0" dirty="0">
                <a:solidFill>
                  <a:srgbClr val="FFFFFF"/>
                </a:solidFill>
                <a:latin typeface="Georgia"/>
                <a:cs typeface="Georgia"/>
                <a:hlinkClick r:id="rId3"/>
              </a:rPr>
              <a:t>hs</a:t>
            </a:r>
            <a:r>
              <a:rPr sz="1400" b="0" spc="-5" dirty="0">
                <a:solidFill>
                  <a:srgbClr val="FFFFFF"/>
                </a:solidFill>
                <a:latin typeface="Georgia"/>
                <a:cs typeface="Georgia"/>
                <a:hlinkClick r:id="rId3"/>
              </a:rPr>
              <a:t>t</a:t>
            </a:r>
            <a:r>
              <a:rPr sz="1400" b="0" dirty="0">
                <a:solidFill>
                  <a:srgbClr val="FFFFFF"/>
                </a:solidFill>
                <a:latin typeface="Georgia"/>
                <a:cs typeface="Georgia"/>
                <a:hlinkClick r:id="rId3"/>
              </a:rPr>
              <a:t>ateban</a:t>
            </a:r>
            <a:r>
              <a:rPr sz="1400" b="0" spc="-10" dirty="0">
                <a:solidFill>
                  <a:srgbClr val="FFFFFF"/>
                </a:solidFill>
                <a:latin typeface="Georgia"/>
                <a:cs typeface="Georgia"/>
                <a:hlinkClick r:id="rId3"/>
              </a:rPr>
              <a:t>k.</a:t>
            </a:r>
            <a:r>
              <a:rPr sz="1400" b="0" spc="-5" dirty="0">
                <a:solidFill>
                  <a:srgbClr val="FFFFFF"/>
                </a:solidFill>
                <a:latin typeface="Georgia"/>
                <a:cs typeface="Georgia"/>
                <a:hlinkClick r:id="rId3"/>
              </a:rPr>
              <a:t>com</a:t>
            </a:r>
            <a:endParaRPr sz="1400" dirty="0">
              <a:latin typeface="Georgia"/>
              <a:cs typeface="Georgia"/>
            </a:endParaRPr>
          </a:p>
        </p:txBody>
      </p:sp>
      <p:sp>
        <p:nvSpPr>
          <p:cNvPr id="3" name="object 3"/>
          <p:cNvSpPr txBox="1">
            <a:spLocks noGrp="1"/>
          </p:cNvSpPr>
          <p:nvPr>
            <p:ph type="title"/>
          </p:nvPr>
        </p:nvSpPr>
        <p:spPr>
          <a:xfrm>
            <a:off x="440842" y="368821"/>
            <a:ext cx="8262315" cy="492443"/>
          </a:xfrm>
          <a:prstGeom prst="rect">
            <a:avLst/>
          </a:prstGeom>
        </p:spPr>
        <p:txBody>
          <a:bodyPr vert="horz" wrap="square" lIns="0" tIns="0" rIns="0" bIns="0" rtlCol="0">
            <a:spAutoFit/>
          </a:bodyPr>
          <a:lstStyle/>
          <a:p>
            <a:pPr marL="2457450">
              <a:lnSpc>
                <a:spcPct val="100000"/>
              </a:lnSpc>
            </a:pPr>
            <a:r>
              <a:rPr sz="3200" dirty="0"/>
              <a:t>Investor</a:t>
            </a:r>
            <a:r>
              <a:rPr sz="3200" spc="-30" dirty="0"/>
              <a:t> </a:t>
            </a:r>
            <a:r>
              <a:rPr sz="3200" spc="-5" dirty="0"/>
              <a:t>Contacts</a:t>
            </a:r>
          </a:p>
        </p:txBody>
      </p:sp>
      <p:sp>
        <p:nvSpPr>
          <p:cNvPr id="4" name="object 4"/>
          <p:cNvSpPr/>
          <p:nvPr/>
        </p:nvSpPr>
        <p:spPr>
          <a:xfrm>
            <a:off x="361950" y="4724400"/>
            <a:ext cx="8401050" cy="1247775"/>
          </a:xfrm>
          <a:custGeom>
            <a:avLst/>
            <a:gdLst/>
            <a:ahLst/>
            <a:cxnLst/>
            <a:rect l="l" t="t" r="r" b="b"/>
            <a:pathLst>
              <a:path w="8401050" h="1247775">
                <a:moveTo>
                  <a:pt x="0" y="1247775"/>
                </a:moveTo>
                <a:lnTo>
                  <a:pt x="8401050" y="1247775"/>
                </a:lnTo>
                <a:lnTo>
                  <a:pt x="8401050" y="0"/>
                </a:lnTo>
                <a:lnTo>
                  <a:pt x="0" y="0"/>
                </a:lnTo>
                <a:lnTo>
                  <a:pt x="0" y="1247775"/>
                </a:lnTo>
                <a:close/>
              </a:path>
            </a:pathLst>
          </a:custGeom>
          <a:solidFill>
            <a:srgbClr val="9D9EA0"/>
          </a:solidFill>
        </p:spPr>
        <p:txBody>
          <a:bodyPr wrap="square" lIns="0" tIns="0" rIns="0" bIns="0" rtlCol="0"/>
          <a:lstStyle/>
          <a:p>
            <a:r>
              <a:rPr lang="en-US" dirty="0" smtClean="0"/>
              <a:t>	</a:t>
            </a:r>
            <a:endParaRPr dirty="0"/>
          </a:p>
        </p:txBody>
      </p:sp>
      <p:sp>
        <p:nvSpPr>
          <p:cNvPr id="5" name="object 5"/>
          <p:cNvSpPr/>
          <p:nvPr/>
        </p:nvSpPr>
        <p:spPr>
          <a:xfrm>
            <a:off x="4781550" y="4862448"/>
            <a:ext cx="0" cy="972185"/>
          </a:xfrm>
          <a:custGeom>
            <a:avLst/>
            <a:gdLst/>
            <a:ahLst/>
            <a:cxnLst/>
            <a:rect l="l" t="t" r="r" b="b"/>
            <a:pathLst>
              <a:path h="972185">
                <a:moveTo>
                  <a:pt x="0" y="0"/>
                </a:moveTo>
                <a:lnTo>
                  <a:pt x="0" y="971613"/>
                </a:lnTo>
              </a:path>
            </a:pathLst>
          </a:custGeom>
          <a:ln w="9525">
            <a:solidFill>
              <a:srgbClr val="FFFFFF"/>
            </a:solidFill>
          </a:ln>
        </p:spPr>
        <p:txBody>
          <a:bodyPr wrap="square" lIns="0" tIns="0" rIns="0" bIns="0" rtlCol="0"/>
          <a:lstStyle/>
          <a:p>
            <a:endParaRPr/>
          </a:p>
        </p:txBody>
      </p:sp>
      <p:sp>
        <p:nvSpPr>
          <p:cNvPr id="6" name="object 6"/>
          <p:cNvSpPr/>
          <p:nvPr/>
        </p:nvSpPr>
        <p:spPr>
          <a:xfrm>
            <a:off x="4800600" y="1490594"/>
            <a:ext cx="0" cy="2819400"/>
          </a:xfrm>
          <a:custGeom>
            <a:avLst/>
            <a:gdLst/>
            <a:ahLst/>
            <a:cxnLst/>
            <a:rect l="l" t="t" r="r" b="b"/>
            <a:pathLst>
              <a:path h="2819400">
                <a:moveTo>
                  <a:pt x="0" y="0"/>
                </a:moveTo>
                <a:lnTo>
                  <a:pt x="0" y="2819400"/>
                </a:lnTo>
              </a:path>
            </a:pathLst>
          </a:custGeom>
          <a:ln w="12700">
            <a:solidFill>
              <a:srgbClr val="002C71"/>
            </a:solidFill>
          </a:ln>
        </p:spPr>
        <p:txBody>
          <a:bodyPr wrap="square" lIns="0" tIns="0" rIns="0" bIns="0" rtlCol="0"/>
          <a:lstStyle/>
          <a:p>
            <a:endParaRPr/>
          </a:p>
        </p:txBody>
      </p:sp>
      <p:sp>
        <p:nvSpPr>
          <p:cNvPr id="7" name="object 7"/>
          <p:cNvSpPr txBox="1">
            <a:spLocks noGrp="1"/>
          </p:cNvSpPr>
          <p:nvPr>
            <p:ph sz="half" idx="3"/>
          </p:nvPr>
        </p:nvSpPr>
        <p:spPr>
          <a:xfrm>
            <a:off x="4969921" y="1556023"/>
            <a:ext cx="3335338" cy="3263009"/>
          </a:xfrm>
          <a:prstGeom prst="rect">
            <a:avLst/>
          </a:prstGeom>
        </p:spPr>
        <p:txBody>
          <a:bodyPr vert="horz" wrap="square" lIns="0" tIns="0" rIns="0" bIns="0" rtlCol="0">
            <a:spAutoFit/>
          </a:bodyPr>
          <a:lstStyle/>
          <a:p>
            <a:pPr marL="228600">
              <a:lnSpc>
                <a:spcPct val="100000"/>
              </a:lnSpc>
            </a:pPr>
            <a:r>
              <a:rPr lang="en-US" spc="-5" dirty="0" smtClean="0"/>
              <a:t>James C. Cherry</a:t>
            </a:r>
            <a:endParaRPr dirty="0"/>
          </a:p>
          <a:p>
            <a:pPr marL="228600">
              <a:lnSpc>
                <a:spcPct val="100000"/>
              </a:lnSpc>
              <a:spcBef>
                <a:spcPts val="350"/>
              </a:spcBef>
            </a:pPr>
            <a:r>
              <a:rPr sz="1400" b="0" spc="-5" dirty="0">
                <a:latin typeface="Georgia"/>
                <a:cs typeface="Georgia"/>
              </a:rPr>
              <a:t>C</a:t>
            </a:r>
            <a:r>
              <a:rPr sz="1400" b="0" spc="-10" dirty="0">
                <a:latin typeface="Georgia"/>
                <a:cs typeface="Georgia"/>
              </a:rPr>
              <a:t>h</a:t>
            </a:r>
            <a:r>
              <a:rPr sz="1400" b="0" dirty="0">
                <a:latin typeface="Georgia"/>
                <a:cs typeface="Georgia"/>
              </a:rPr>
              <a:t>ief</a:t>
            </a:r>
            <a:r>
              <a:rPr sz="1400" b="0" spc="-15" dirty="0">
                <a:latin typeface="Georgia"/>
                <a:cs typeface="Georgia"/>
              </a:rPr>
              <a:t> </a:t>
            </a:r>
            <a:r>
              <a:rPr sz="1400" b="0" spc="-10" dirty="0">
                <a:latin typeface="Georgia"/>
                <a:cs typeface="Georgia"/>
              </a:rPr>
              <a:t>E</a:t>
            </a:r>
            <a:r>
              <a:rPr sz="1400" b="0" dirty="0">
                <a:latin typeface="Georgia"/>
                <a:cs typeface="Georgia"/>
              </a:rPr>
              <a:t>xec</a:t>
            </a:r>
            <a:r>
              <a:rPr sz="1400" b="0" spc="-10" dirty="0">
                <a:latin typeface="Georgia"/>
                <a:cs typeface="Georgia"/>
              </a:rPr>
              <a:t>ut</a:t>
            </a:r>
            <a:r>
              <a:rPr sz="1400" b="0" dirty="0">
                <a:latin typeface="Georgia"/>
                <a:cs typeface="Georgia"/>
              </a:rPr>
              <a:t>i</a:t>
            </a:r>
            <a:r>
              <a:rPr sz="1400" b="0" spc="-10" dirty="0">
                <a:latin typeface="Georgia"/>
                <a:cs typeface="Georgia"/>
              </a:rPr>
              <a:t>v</a:t>
            </a:r>
            <a:r>
              <a:rPr sz="1400" b="0" dirty="0">
                <a:latin typeface="Georgia"/>
                <a:cs typeface="Georgia"/>
              </a:rPr>
              <a:t>e </a:t>
            </a:r>
            <a:r>
              <a:rPr sz="1400" b="0" spc="-5" dirty="0">
                <a:latin typeface="Georgia"/>
                <a:cs typeface="Georgia"/>
              </a:rPr>
              <a:t>Off</a:t>
            </a:r>
            <a:r>
              <a:rPr sz="1400" b="0" spc="-10" dirty="0">
                <a:latin typeface="Georgia"/>
                <a:cs typeface="Georgia"/>
              </a:rPr>
              <a:t>i</a:t>
            </a:r>
            <a:r>
              <a:rPr sz="1400" b="0" spc="-5" dirty="0">
                <a:latin typeface="Georgia"/>
                <a:cs typeface="Georgia"/>
              </a:rPr>
              <a:t>cer</a:t>
            </a:r>
            <a:endParaRPr sz="1400" dirty="0">
              <a:latin typeface="Georgia"/>
              <a:cs typeface="Georgia"/>
            </a:endParaRPr>
          </a:p>
          <a:p>
            <a:pPr>
              <a:lnSpc>
                <a:spcPct val="100000"/>
              </a:lnSpc>
              <a:spcBef>
                <a:spcPts val="24"/>
              </a:spcBef>
            </a:pPr>
            <a:endParaRPr sz="2050" dirty="0">
              <a:latin typeface="Times New Roman"/>
              <a:cs typeface="Times New Roman"/>
            </a:endParaRPr>
          </a:p>
          <a:p>
            <a:pPr marL="228600" marR="855980">
              <a:lnSpc>
                <a:spcPct val="118500"/>
              </a:lnSpc>
            </a:pPr>
            <a:r>
              <a:rPr lang="en-US" spc="-5" dirty="0" smtClean="0"/>
              <a:t>Bryan F. Kennedy</a:t>
            </a:r>
          </a:p>
          <a:p>
            <a:pPr marL="228600" marR="855980">
              <a:lnSpc>
                <a:spcPct val="118500"/>
              </a:lnSpc>
            </a:pPr>
            <a:r>
              <a:rPr lang="en-US" sz="1400" b="0" spc="-5" dirty="0" smtClean="0">
                <a:latin typeface="Georgia"/>
                <a:cs typeface="Georgia"/>
              </a:rPr>
              <a:t>President</a:t>
            </a:r>
          </a:p>
          <a:p>
            <a:pPr marL="228600" marR="855980">
              <a:lnSpc>
                <a:spcPct val="118500"/>
              </a:lnSpc>
            </a:pPr>
            <a:endParaRPr lang="en-US" sz="1400" b="0" spc="-5" dirty="0"/>
          </a:p>
          <a:p>
            <a:pPr>
              <a:lnSpc>
                <a:spcPct val="100000"/>
              </a:lnSpc>
            </a:pPr>
            <a:endParaRPr lang="en-US" sz="2050" dirty="0"/>
          </a:p>
          <a:p>
            <a:pPr marL="228600">
              <a:lnSpc>
                <a:spcPct val="100000"/>
              </a:lnSpc>
            </a:pPr>
            <a:r>
              <a:rPr lang="en-US" spc="-5" dirty="0"/>
              <a:t>Donald K. Truslow</a:t>
            </a:r>
            <a:endParaRPr lang="en-US" dirty="0"/>
          </a:p>
          <a:p>
            <a:pPr marL="228600">
              <a:lnSpc>
                <a:spcPct val="100000"/>
              </a:lnSpc>
            </a:pPr>
            <a:r>
              <a:rPr lang="en-US" sz="1400" b="0" spc="-5" dirty="0"/>
              <a:t>Executive Vice President</a:t>
            </a:r>
          </a:p>
          <a:p>
            <a:pPr marL="228600">
              <a:lnSpc>
                <a:spcPct val="100000"/>
              </a:lnSpc>
            </a:pPr>
            <a:r>
              <a:rPr lang="en-US" sz="1400" b="0" spc="-5" dirty="0"/>
              <a:t>Chief Financial Officer</a:t>
            </a:r>
            <a:endParaRPr lang="en-US" sz="1400" dirty="0"/>
          </a:p>
          <a:p>
            <a:pPr marL="228600" marR="855980">
              <a:lnSpc>
                <a:spcPct val="118500"/>
              </a:lnSpc>
            </a:pPr>
            <a:endParaRPr sz="1400" dirty="0">
              <a:latin typeface="Georgia"/>
              <a:cs typeface="Georgia"/>
            </a:endParaRPr>
          </a:p>
          <a:p>
            <a:pPr>
              <a:lnSpc>
                <a:spcPct val="100000"/>
              </a:lnSpc>
              <a:spcBef>
                <a:spcPts val="855"/>
              </a:spcBef>
            </a:pPr>
            <a:endParaRPr sz="1400" dirty="0">
              <a:latin typeface="Georgia"/>
              <a:cs typeface="Georgia"/>
            </a:endParaRPr>
          </a:p>
        </p:txBody>
      </p:sp>
      <p:sp>
        <p:nvSpPr>
          <p:cNvPr id="12"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24</a:t>
            </a:fld>
            <a:endParaRPr lang="en-US" sz="1000" dirty="0">
              <a:solidFill>
                <a:prstClr val="black">
                  <a:lumMod val="65000"/>
                  <a:lumOff val="35000"/>
                </a:prstClr>
              </a:solidFill>
              <a:latin typeface="Georgia" panose="02040502050405020303" pitchFamily="18" charset="0"/>
            </a:endParaRPr>
          </a:p>
        </p:txBody>
      </p:sp>
      <p:sp>
        <p:nvSpPr>
          <p:cNvPr id="8" name="TextBox 7"/>
          <p:cNvSpPr txBox="1"/>
          <p:nvPr/>
        </p:nvSpPr>
        <p:spPr>
          <a:xfrm>
            <a:off x="4876800" y="4678680"/>
            <a:ext cx="2690160" cy="1323439"/>
          </a:xfrm>
          <a:prstGeom prst="rect">
            <a:avLst/>
          </a:prstGeom>
          <a:noFill/>
        </p:spPr>
        <p:txBody>
          <a:bodyPr wrap="none" rtlCol="0">
            <a:spAutoFit/>
          </a:bodyPr>
          <a:lstStyle/>
          <a:p>
            <a:r>
              <a:rPr lang="en-US" sz="1600" dirty="0">
                <a:solidFill>
                  <a:schemeClr val="bg1"/>
                </a:solidFill>
                <a:latin typeface="Georgia" panose="02040502050405020303" pitchFamily="18" charset="0"/>
              </a:rPr>
              <a:t>1043 East Morehead Street </a:t>
            </a:r>
          </a:p>
          <a:p>
            <a:r>
              <a:rPr lang="en-US" sz="1600" dirty="0" smtClean="0">
                <a:solidFill>
                  <a:schemeClr val="bg1"/>
                </a:solidFill>
                <a:latin typeface="Georgia" panose="02040502050405020303" pitchFamily="18" charset="0"/>
              </a:rPr>
              <a:t>Suite 201</a:t>
            </a:r>
          </a:p>
          <a:p>
            <a:r>
              <a:rPr lang="en-US" sz="1600" dirty="0" smtClean="0">
                <a:solidFill>
                  <a:schemeClr val="bg1"/>
                </a:solidFill>
                <a:latin typeface="Georgia" panose="02040502050405020303" pitchFamily="18" charset="0"/>
              </a:rPr>
              <a:t>Charlotte</a:t>
            </a:r>
            <a:r>
              <a:rPr lang="en-US" sz="1600" dirty="0">
                <a:solidFill>
                  <a:schemeClr val="bg1"/>
                </a:solidFill>
                <a:latin typeface="Georgia" panose="02040502050405020303" pitchFamily="18" charset="0"/>
              </a:rPr>
              <a:t>, NC 28204</a:t>
            </a:r>
          </a:p>
          <a:p>
            <a:r>
              <a:rPr lang="en-US" sz="1600" dirty="0" smtClean="0">
                <a:solidFill>
                  <a:schemeClr val="bg1"/>
                </a:solidFill>
                <a:latin typeface="Georgia" panose="02040502050405020303" pitchFamily="18" charset="0"/>
              </a:rPr>
              <a:t>(</a:t>
            </a:r>
            <a:r>
              <a:rPr lang="en-US" sz="1600" dirty="0">
                <a:solidFill>
                  <a:schemeClr val="bg1"/>
                </a:solidFill>
                <a:latin typeface="Georgia" panose="02040502050405020303" pitchFamily="18" charset="0"/>
              </a:rPr>
              <a:t>704) </a:t>
            </a:r>
            <a:r>
              <a:rPr lang="en-US" sz="1600" dirty="0" smtClean="0">
                <a:solidFill>
                  <a:schemeClr val="bg1"/>
                </a:solidFill>
                <a:latin typeface="Georgia" panose="02040502050405020303" pitchFamily="18" charset="0"/>
              </a:rPr>
              <a:t>716-2134</a:t>
            </a:r>
          </a:p>
          <a:p>
            <a:r>
              <a:rPr lang="en-US" sz="1600" dirty="0" smtClean="0">
                <a:solidFill>
                  <a:schemeClr val="bg1"/>
                </a:solidFill>
                <a:latin typeface="Georgia" panose="02040502050405020303" pitchFamily="18" charset="0"/>
              </a:rPr>
              <a:t>www.parksterlingbank.com</a:t>
            </a:r>
            <a:endParaRPr lang="en-US" sz="1600" dirty="0">
              <a:solidFill>
                <a:schemeClr val="bg1"/>
              </a:solidFill>
              <a:latin typeface="Georgia" panose="02040502050405020303" pitchFamily="18" charset="0"/>
            </a:endParaRPr>
          </a:p>
        </p:txBody>
      </p:sp>
      <p:sp>
        <p:nvSpPr>
          <p:cNvPr id="11" name="TextBox 10"/>
          <p:cNvSpPr txBox="1"/>
          <p:nvPr/>
        </p:nvSpPr>
        <p:spPr>
          <a:xfrm>
            <a:off x="381000" y="4678680"/>
            <a:ext cx="3143809" cy="1077218"/>
          </a:xfrm>
          <a:prstGeom prst="rect">
            <a:avLst/>
          </a:prstGeom>
          <a:noFill/>
        </p:spPr>
        <p:txBody>
          <a:bodyPr wrap="none" rtlCol="0">
            <a:spAutoFit/>
          </a:bodyPr>
          <a:lstStyle/>
          <a:p>
            <a:r>
              <a:rPr lang="en-US" sz="1600" dirty="0" smtClean="0">
                <a:solidFill>
                  <a:schemeClr val="bg1"/>
                </a:solidFill>
                <a:latin typeface="Georgia" panose="02040502050405020303" pitchFamily="18" charset="0"/>
              </a:rPr>
              <a:t>520 Gervais Street</a:t>
            </a:r>
            <a:endParaRPr lang="en-US" sz="1600" dirty="0">
              <a:solidFill>
                <a:schemeClr val="bg1"/>
              </a:solidFill>
              <a:latin typeface="Georgia" panose="02040502050405020303" pitchFamily="18" charset="0"/>
            </a:endParaRPr>
          </a:p>
          <a:p>
            <a:r>
              <a:rPr lang="en-US" sz="1600" dirty="0" smtClean="0">
                <a:solidFill>
                  <a:schemeClr val="bg1"/>
                </a:solidFill>
                <a:latin typeface="Georgia" panose="02040502050405020303" pitchFamily="18" charset="0"/>
              </a:rPr>
              <a:t>Columbia, South Carolina 29201</a:t>
            </a:r>
            <a:endParaRPr lang="en-US" sz="1600" dirty="0">
              <a:solidFill>
                <a:schemeClr val="bg1"/>
              </a:solidFill>
              <a:latin typeface="Georgia" panose="02040502050405020303" pitchFamily="18" charset="0"/>
            </a:endParaRPr>
          </a:p>
          <a:p>
            <a:r>
              <a:rPr lang="en-US" sz="1600" dirty="0" smtClean="0">
                <a:solidFill>
                  <a:schemeClr val="bg1"/>
                </a:solidFill>
                <a:latin typeface="Georgia" panose="02040502050405020303" pitchFamily="18" charset="0"/>
              </a:rPr>
              <a:t>(800) 277-2175</a:t>
            </a:r>
          </a:p>
          <a:p>
            <a:r>
              <a:rPr lang="en-US" sz="1600" dirty="0">
                <a:solidFill>
                  <a:schemeClr val="bg1"/>
                </a:solidFill>
                <a:latin typeface="Georgia" panose="02040502050405020303" pitchFamily="18" charset="0"/>
              </a:rPr>
              <a:t>www.southstatebank.com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87296" y="4668011"/>
            <a:ext cx="6303263" cy="120091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037969" y="4481067"/>
            <a:ext cx="6810376" cy="1472184"/>
          </a:xfrm>
          <a:prstGeom prst="rect">
            <a:avLst/>
          </a:prstGeom>
          <a:ln w="19050">
            <a:solidFill>
              <a:srgbClr val="FDBB39"/>
            </a:solidFill>
          </a:ln>
          <a:effectLst/>
        </p:spPr>
        <p:txBody>
          <a:bodyPr vert="horz" wrap="square" lIns="0" tIns="0" rIns="0" bIns="0" rtlCol="0" anchor="ctr">
            <a:noAutofit/>
          </a:bodyPr>
          <a:lstStyle/>
          <a:p>
            <a:pPr marL="373380" indent="-286385">
              <a:lnSpc>
                <a:spcPct val="100000"/>
              </a:lnSpc>
              <a:buClr>
                <a:srgbClr val="FDBB39"/>
              </a:buClr>
              <a:buFont typeface="Wingdings" panose="05000000000000000000" pitchFamily="2" charset="2"/>
              <a:buChar char="ü"/>
              <a:tabLst>
                <a:tab pos="374015" algn="l"/>
              </a:tabLst>
            </a:pPr>
            <a:r>
              <a:rPr lang="en-US" sz="1300" dirty="0" smtClean="0">
                <a:solidFill>
                  <a:srgbClr val="002C71"/>
                </a:solidFill>
                <a:latin typeface="Georgia"/>
                <a:cs typeface="Georgia"/>
              </a:rPr>
              <a:t>Mid</a:t>
            </a:r>
            <a:r>
              <a:rPr lang="en-US" sz="1300" spc="-5" dirty="0" smtClean="0">
                <a:solidFill>
                  <a:srgbClr val="002C71"/>
                </a:solidFill>
                <a:latin typeface="Georgia"/>
                <a:cs typeface="Georgia"/>
              </a:rPr>
              <a:t> </a:t>
            </a:r>
            <a:r>
              <a:rPr lang="en-US" sz="1300" spc="-5" dirty="0">
                <a:solidFill>
                  <a:srgbClr val="002C71"/>
                </a:solidFill>
                <a:latin typeface="Georgia"/>
                <a:cs typeface="Georgia"/>
              </a:rPr>
              <a:t>singl</a:t>
            </a:r>
            <a:r>
              <a:rPr lang="en-US" sz="1300" dirty="0">
                <a:solidFill>
                  <a:srgbClr val="002C71"/>
                </a:solidFill>
                <a:latin typeface="Georgia"/>
                <a:cs typeface="Georgia"/>
              </a:rPr>
              <a:t>e-</a:t>
            </a:r>
            <a:r>
              <a:rPr lang="en-US" sz="1300" spc="-5" dirty="0">
                <a:solidFill>
                  <a:srgbClr val="002C71"/>
                </a:solidFill>
                <a:latin typeface="Georgia"/>
                <a:cs typeface="Georgia"/>
              </a:rPr>
              <a:t>d</a:t>
            </a:r>
            <a:r>
              <a:rPr lang="en-US" sz="1300" spc="-10" dirty="0">
                <a:solidFill>
                  <a:srgbClr val="002C71"/>
                </a:solidFill>
                <a:latin typeface="Georgia"/>
                <a:cs typeface="Georgia"/>
              </a:rPr>
              <a:t>i</a:t>
            </a:r>
            <a:r>
              <a:rPr lang="en-US" sz="1300" dirty="0">
                <a:solidFill>
                  <a:srgbClr val="002C71"/>
                </a:solidFill>
                <a:latin typeface="Georgia"/>
                <a:cs typeface="Georgia"/>
              </a:rPr>
              <a:t>git</a:t>
            </a:r>
            <a:r>
              <a:rPr lang="en-US" sz="1300" spc="-35" dirty="0">
                <a:solidFill>
                  <a:srgbClr val="002C71"/>
                </a:solidFill>
                <a:latin typeface="Georgia"/>
                <a:cs typeface="Georgia"/>
              </a:rPr>
              <a:t> </a:t>
            </a:r>
            <a:r>
              <a:rPr lang="en-US" sz="1300" spc="-5" dirty="0">
                <a:solidFill>
                  <a:srgbClr val="002C71"/>
                </a:solidFill>
                <a:latin typeface="Georgia"/>
                <a:cs typeface="Georgia"/>
              </a:rPr>
              <a:t>EP</a:t>
            </a:r>
            <a:r>
              <a:rPr lang="en-US" sz="1300" dirty="0">
                <a:solidFill>
                  <a:srgbClr val="002C71"/>
                </a:solidFill>
                <a:latin typeface="Georgia"/>
                <a:cs typeface="Georgia"/>
              </a:rPr>
              <a:t>S </a:t>
            </a:r>
            <a:r>
              <a:rPr lang="en-US" sz="1300" dirty="0" smtClean="0">
                <a:solidFill>
                  <a:srgbClr val="002C71"/>
                </a:solidFill>
                <a:latin typeface="Georgia"/>
                <a:cs typeface="Georgia"/>
              </a:rPr>
              <a:t>ac</a:t>
            </a:r>
            <a:r>
              <a:rPr lang="en-US" sz="1300" spc="-5" dirty="0" smtClean="0">
                <a:solidFill>
                  <a:srgbClr val="002C71"/>
                </a:solidFill>
                <a:latin typeface="Georgia"/>
                <a:cs typeface="Georgia"/>
              </a:rPr>
              <a:t>c</a:t>
            </a:r>
            <a:r>
              <a:rPr lang="en-US" sz="1300" dirty="0" smtClean="0">
                <a:solidFill>
                  <a:srgbClr val="002C71"/>
                </a:solidFill>
                <a:latin typeface="Georgia"/>
                <a:cs typeface="Georgia"/>
              </a:rPr>
              <a:t>re</a:t>
            </a:r>
            <a:r>
              <a:rPr lang="en-US" sz="1300" spc="-5" dirty="0" smtClean="0">
                <a:solidFill>
                  <a:srgbClr val="002C71"/>
                </a:solidFill>
                <a:latin typeface="Georgia"/>
                <a:cs typeface="Georgia"/>
              </a:rPr>
              <a:t>t</a:t>
            </a:r>
            <a:r>
              <a:rPr lang="en-US" sz="1300" dirty="0" smtClean="0">
                <a:solidFill>
                  <a:srgbClr val="002C71"/>
                </a:solidFill>
                <a:latin typeface="Georgia"/>
                <a:cs typeface="Georgia"/>
              </a:rPr>
              <a:t>ion post integration</a:t>
            </a:r>
            <a:endParaRPr lang="en-US" sz="1300" dirty="0">
              <a:latin typeface="Georgia"/>
              <a:cs typeface="Georgia"/>
            </a:endParaRPr>
          </a:p>
          <a:p>
            <a:pPr marL="373380" indent="-286385">
              <a:lnSpc>
                <a:spcPct val="100000"/>
              </a:lnSpc>
              <a:spcBef>
                <a:spcPts val="1245"/>
              </a:spcBef>
              <a:buClr>
                <a:srgbClr val="FDBB39"/>
              </a:buClr>
              <a:buFont typeface="Wingdings" panose="05000000000000000000" pitchFamily="2" charset="2"/>
              <a:buChar char="ü"/>
              <a:tabLst>
                <a:tab pos="374015" algn="l"/>
              </a:tabLst>
            </a:pPr>
            <a:r>
              <a:rPr lang="en-US" sz="1300" spc="-10" dirty="0" smtClean="0">
                <a:solidFill>
                  <a:srgbClr val="002C71"/>
                </a:solidFill>
                <a:latin typeface="Georgia"/>
                <a:cs typeface="Georgia"/>
              </a:rPr>
              <a:t>Less than 4% </a:t>
            </a:r>
            <a:r>
              <a:rPr lang="en-US" sz="1300" spc="-5" dirty="0" smtClean="0">
                <a:solidFill>
                  <a:srgbClr val="002C71"/>
                </a:solidFill>
                <a:latin typeface="Georgia"/>
                <a:cs typeface="Georgia"/>
              </a:rPr>
              <a:t>t</a:t>
            </a:r>
            <a:r>
              <a:rPr lang="en-US" sz="1300" dirty="0" smtClean="0">
                <a:solidFill>
                  <a:srgbClr val="002C71"/>
                </a:solidFill>
                <a:latin typeface="Georgia"/>
                <a:cs typeface="Georgia"/>
              </a:rPr>
              <a:t>angi</a:t>
            </a:r>
            <a:r>
              <a:rPr lang="en-US" sz="1300" spc="5" dirty="0" smtClean="0">
                <a:solidFill>
                  <a:srgbClr val="002C71"/>
                </a:solidFill>
                <a:latin typeface="Georgia"/>
                <a:cs typeface="Georgia"/>
              </a:rPr>
              <a:t>b</a:t>
            </a:r>
            <a:r>
              <a:rPr lang="en-US" sz="1300" spc="-10" dirty="0" smtClean="0">
                <a:solidFill>
                  <a:srgbClr val="002C71"/>
                </a:solidFill>
                <a:latin typeface="Georgia"/>
                <a:cs typeface="Georgia"/>
              </a:rPr>
              <a:t>l</a:t>
            </a:r>
            <a:r>
              <a:rPr lang="en-US" sz="1300" dirty="0" smtClean="0">
                <a:solidFill>
                  <a:srgbClr val="002C71"/>
                </a:solidFill>
                <a:latin typeface="Georgia"/>
                <a:cs typeface="Georgia"/>
              </a:rPr>
              <a:t>e</a:t>
            </a:r>
            <a:r>
              <a:rPr lang="en-US" sz="1300" spc="-10" dirty="0" smtClean="0">
                <a:solidFill>
                  <a:srgbClr val="002C71"/>
                </a:solidFill>
                <a:latin typeface="Georgia"/>
                <a:cs typeface="Georgia"/>
              </a:rPr>
              <a:t> </a:t>
            </a:r>
            <a:r>
              <a:rPr lang="en-US" sz="1300" dirty="0">
                <a:solidFill>
                  <a:srgbClr val="002C71"/>
                </a:solidFill>
                <a:latin typeface="Georgia"/>
                <a:cs typeface="Georgia"/>
              </a:rPr>
              <a:t>b</a:t>
            </a:r>
            <a:r>
              <a:rPr lang="en-US" sz="1300" spc="-5" dirty="0">
                <a:solidFill>
                  <a:srgbClr val="002C71"/>
                </a:solidFill>
                <a:latin typeface="Georgia"/>
                <a:cs typeface="Georgia"/>
              </a:rPr>
              <a:t>oo</a:t>
            </a:r>
            <a:r>
              <a:rPr lang="en-US" sz="1300" dirty="0">
                <a:solidFill>
                  <a:srgbClr val="002C71"/>
                </a:solidFill>
                <a:latin typeface="Georgia"/>
                <a:cs typeface="Georgia"/>
              </a:rPr>
              <a:t>k</a:t>
            </a:r>
            <a:r>
              <a:rPr lang="en-US" sz="1300" spc="-25" dirty="0">
                <a:solidFill>
                  <a:srgbClr val="002C71"/>
                </a:solidFill>
                <a:latin typeface="Georgia"/>
                <a:cs typeface="Georgia"/>
              </a:rPr>
              <a:t> </a:t>
            </a:r>
            <a:r>
              <a:rPr lang="en-US" sz="1300" dirty="0">
                <a:solidFill>
                  <a:srgbClr val="002C71"/>
                </a:solidFill>
                <a:latin typeface="Georgia"/>
                <a:cs typeface="Georgia"/>
              </a:rPr>
              <a:t>va</a:t>
            </a:r>
            <a:r>
              <a:rPr lang="en-US" sz="1300" spc="-10" dirty="0">
                <a:solidFill>
                  <a:srgbClr val="002C71"/>
                </a:solidFill>
                <a:latin typeface="Georgia"/>
                <a:cs typeface="Georgia"/>
              </a:rPr>
              <a:t>l</a:t>
            </a:r>
            <a:r>
              <a:rPr lang="en-US" sz="1300" spc="-5" dirty="0">
                <a:solidFill>
                  <a:srgbClr val="002C71"/>
                </a:solidFill>
                <a:latin typeface="Georgia"/>
                <a:cs typeface="Georgia"/>
              </a:rPr>
              <a:t>u</a:t>
            </a:r>
            <a:r>
              <a:rPr lang="en-US" sz="1300" dirty="0">
                <a:solidFill>
                  <a:srgbClr val="002C71"/>
                </a:solidFill>
                <a:latin typeface="Georgia"/>
                <a:cs typeface="Georgia"/>
              </a:rPr>
              <a:t>e</a:t>
            </a:r>
            <a:r>
              <a:rPr lang="en-US" sz="1300" spc="-15" dirty="0">
                <a:solidFill>
                  <a:srgbClr val="002C71"/>
                </a:solidFill>
                <a:latin typeface="Georgia"/>
                <a:cs typeface="Georgia"/>
              </a:rPr>
              <a:t> </a:t>
            </a:r>
            <a:r>
              <a:rPr lang="en-US" sz="1300" spc="-5" dirty="0">
                <a:solidFill>
                  <a:srgbClr val="002C71"/>
                </a:solidFill>
                <a:latin typeface="Georgia"/>
                <a:cs typeface="Georgia"/>
              </a:rPr>
              <a:t>d</a:t>
            </a:r>
            <a:r>
              <a:rPr lang="en-US" sz="1300" spc="-10" dirty="0">
                <a:solidFill>
                  <a:srgbClr val="002C71"/>
                </a:solidFill>
                <a:latin typeface="Georgia"/>
                <a:cs typeface="Georgia"/>
              </a:rPr>
              <a:t>il</a:t>
            </a:r>
            <a:r>
              <a:rPr lang="en-US" sz="1300" spc="-5" dirty="0">
                <a:solidFill>
                  <a:srgbClr val="002C71"/>
                </a:solidFill>
                <a:latin typeface="Georgia"/>
                <a:cs typeface="Georgia"/>
              </a:rPr>
              <a:t>u</a:t>
            </a:r>
            <a:r>
              <a:rPr lang="en-US" sz="1300" spc="-10" dirty="0">
                <a:solidFill>
                  <a:srgbClr val="002C71"/>
                </a:solidFill>
                <a:latin typeface="Georgia"/>
                <a:cs typeface="Georgia"/>
              </a:rPr>
              <a:t>t</a:t>
            </a:r>
            <a:r>
              <a:rPr lang="en-US" sz="1300" dirty="0">
                <a:solidFill>
                  <a:srgbClr val="002C71"/>
                </a:solidFill>
                <a:latin typeface="Georgia"/>
                <a:cs typeface="Georgia"/>
              </a:rPr>
              <a:t>ion</a:t>
            </a:r>
          </a:p>
          <a:p>
            <a:pPr marL="373380" indent="-286385">
              <a:lnSpc>
                <a:spcPct val="100000"/>
              </a:lnSpc>
              <a:spcBef>
                <a:spcPts val="1245"/>
              </a:spcBef>
              <a:buClr>
                <a:srgbClr val="FDBB39"/>
              </a:buClr>
              <a:buFont typeface="Wingdings" panose="05000000000000000000" pitchFamily="2" charset="2"/>
              <a:buChar char="ü"/>
              <a:tabLst>
                <a:tab pos="374015" algn="l"/>
              </a:tabLst>
            </a:pPr>
            <a:r>
              <a:rPr lang="en-US" sz="1300" spc="-10" dirty="0" smtClean="0">
                <a:solidFill>
                  <a:srgbClr val="002C71"/>
                </a:solidFill>
                <a:latin typeface="Georgia"/>
                <a:cs typeface="Georgia"/>
              </a:rPr>
              <a:t>Tangible book value </a:t>
            </a:r>
            <a:r>
              <a:rPr lang="en-US" sz="1300" spc="-10" dirty="0" err="1" smtClean="0">
                <a:solidFill>
                  <a:srgbClr val="002C71"/>
                </a:solidFill>
                <a:latin typeface="Georgia"/>
                <a:cs typeface="Georgia"/>
              </a:rPr>
              <a:t>earnback</a:t>
            </a:r>
            <a:r>
              <a:rPr lang="en-US" sz="1300" spc="-10" dirty="0" smtClean="0">
                <a:solidFill>
                  <a:srgbClr val="002C71"/>
                </a:solidFill>
                <a:latin typeface="Georgia"/>
                <a:cs typeface="Georgia"/>
              </a:rPr>
              <a:t>  in 3 to 4 years</a:t>
            </a:r>
            <a:endParaRPr lang="en-US" sz="1300" dirty="0">
              <a:solidFill>
                <a:srgbClr val="002C71"/>
              </a:solidFill>
              <a:latin typeface="Georgia"/>
              <a:cs typeface="Georgia"/>
            </a:endParaRPr>
          </a:p>
          <a:p>
            <a:pPr marL="373380" indent="-286385">
              <a:lnSpc>
                <a:spcPct val="100000"/>
              </a:lnSpc>
              <a:spcBef>
                <a:spcPts val="1245"/>
              </a:spcBef>
              <a:buClr>
                <a:srgbClr val="FDBB39"/>
              </a:buClr>
              <a:buFont typeface="Wingdings" panose="05000000000000000000" pitchFamily="2" charset="2"/>
              <a:buChar char="ü"/>
              <a:tabLst>
                <a:tab pos="374015" algn="l"/>
              </a:tabLst>
            </a:pPr>
            <a:r>
              <a:rPr lang="en-US" sz="1300" dirty="0" smtClean="0">
                <a:solidFill>
                  <a:srgbClr val="002C71"/>
                </a:solidFill>
                <a:latin typeface="Georgia"/>
                <a:cs typeface="Georgia"/>
              </a:rPr>
              <a:t>Preservation of strong capital position and balance sheet</a:t>
            </a:r>
            <a:endParaRPr sz="1300" dirty="0">
              <a:latin typeface="Georgia"/>
              <a:cs typeface="Georgia"/>
            </a:endParaRPr>
          </a:p>
        </p:txBody>
      </p:sp>
      <p:grpSp>
        <p:nvGrpSpPr>
          <p:cNvPr id="8" name="Group 7"/>
          <p:cNvGrpSpPr/>
          <p:nvPr/>
        </p:nvGrpSpPr>
        <p:grpSpPr>
          <a:xfrm>
            <a:off x="304800" y="4456176"/>
            <a:ext cx="1694688" cy="1571244"/>
            <a:chOff x="448055" y="4456176"/>
            <a:chExt cx="1694688" cy="1571244"/>
          </a:xfrm>
        </p:grpSpPr>
        <p:sp>
          <p:nvSpPr>
            <p:cNvPr id="6" name="object 6"/>
            <p:cNvSpPr/>
            <p:nvPr/>
          </p:nvSpPr>
          <p:spPr>
            <a:xfrm>
              <a:off x="448055" y="4456176"/>
              <a:ext cx="1694688" cy="15712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5300" y="4481067"/>
              <a:ext cx="1600200" cy="1475232"/>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dirty="0" smtClean="0">
                  <a:solidFill>
                    <a:schemeClr val="bg1"/>
                  </a:solidFill>
                  <a:latin typeface="Georgia" panose="02040502050405020303" pitchFamily="18" charset="0"/>
                </a:rPr>
                <a:t>Financial</a:t>
              </a:r>
              <a:endParaRPr dirty="0">
                <a:solidFill>
                  <a:schemeClr val="bg1"/>
                </a:solidFill>
                <a:latin typeface="Georgia" panose="02040502050405020303" pitchFamily="18" charset="0"/>
              </a:endParaRPr>
            </a:p>
          </p:txBody>
        </p:sp>
      </p:grpSp>
      <p:sp>
        <p:nvSpPr>
          <p:cNvPr id="10" name="object 10"/>
          <p:cNvSpPr/>
          <p:nvPr/>
        </p:nvSpPr>
        <p:spPr>
          <a:xfrm>
            <a:off x="1987296" y="3061716"/>
            <a:ext cx="5562600" cy="1200912"/>
          </a:xfrm>
          <a:prstGeom prst="rect">
            <a:avLst/>
          </a:prstGeom>
          <a:blipFill>
            <a:blip r:embed="rId5" cstate="print"/>
            <a:stretch>
              <a:fillRect/>
            </a:stretch>
          </a:blipFill>
        </p:spPr>
        <p:txBody>
          <a:bodyPr wrap="square" lIns="0" tIns="0" rIns="0" bIns="0" rtlCol="0"/>
          <a:lstStyle/>
          <a:p>
            <a:endParaRPr dirty="0"/>
          </a:p>
        </p:txBody>
      </p:sp>
      <p:sp>
        <p:nvSpPr>
          <p:cNvPr id="12" name="object 12"/>
          <p:cNvSpPr txBox="1"/>
          <p:nvPr/>
        </p:nvSpPr>
        <p:spPr>
          <a:xfrm>
            <a:off x="2037969" y="2831397"/>
            <a:ext cx="6810376" cy="1472184"/>
          </a:xfrm>
          <a:prstGeom prst="rect">
            <a:avLst/>
          </a:prstGeom>
          <a:ln w="19050">
            <a:solidFill>
              <a:srgbClr val="FDBB39"/>
            </a:solidFill>
          </a:ln>
          <a:effectLst/>
        </p:spPr>
        <p:txBody>
          <a:bodyPr vert="horz" wrap="square" lIns="0" tIns="0" rIns="0" bIns="0" rtlCol="0" anchor="ctr">
            <a:noAutofit/>
          </a:bodyPr>
          <a:lstStyle/>
          <a:p>
            <a:pPr marL="373380" indent="-286385">
              <a:spcBef>
                <a:spcPts val="1235"/>
              </a:spcBef>
              <a:buClr>
                <a:srgbClr val="FDBB39"/>
              </a:buClr>
              <a:buFont typeface="Wingdings" panose="05000000000000000000" pitchFamily="2" charset="2"/>
              <a:buChar char="ü"/>
              <a:tabLst>
                <a:tab pos="374015" algn="l"/>
              </a:tabLst>
            </a:pPr>
            <a:r>
              <a:rPr lang="en-US" sz="1300" dirty="0">
                <a:solidFill>
                  <a:srgbClr val="002C71"/>
                </a:solidFill>
                <a:latin typeface="Georgia"/>
                <a:cs typeface="Georgia"/>
              </a:rPr>
              <a:t>Improved market share position in </a:t>
            </a:r>
            <a:r>
              <a:rPr lang="en-US" sz="1300" dirty="0" smtClean="0">
                <a:solidFill>
                  <a:srgbClr val="002C71"/>
                </a:solidFill>
                <a:latin typeface="Georgia"/>
                <a:cs typeface="Georgia"/>
              </a:rPr>
              <a:t>several </a:t>
            </a:r>
            <a:r>
              <a:rPr lang="en-US" sz="1300" dirty="0">
                <a:solidFill>
                  <a:srgbClr val="002C71"/>
                </a:solidFill>
                <a:latin typeface="Georgia"/>
                <a:cs typeface="Georgia"/>
              </a:rPr>
              <a:t>metropolitan markets</a:t>
            </a:r>
          </a:p>
          <a:p>
            <a:pPr marL="373380" indent="-286385">
              <a:spcBef>
                <a:spcPts val="1235"/>
              </a:spcBef>
              <a:buClr>
                <a:srgbClr val="FDBB39"/>
              </a:buClr>
              <a:buFont typeface="Wingdings" panose="05000000000000000000" pitchFamily="2" charset="2"/>
              <a:buChar char="ü"/>
              <a:tabLst>
                <a:tab pos="374015" algn="l"/>
              </a:tabLst>
            </a:pPr>
            <a:r>
              <a:rPr lang="en-US" sz="1300" spc="-5" dirty="0" smtClean="0">
                <a:solidFill>
                  <a:srgbClr val="002C71"/>
                </a:solidFill>
                <a:latin typeface="Georgia"/>
                <a:cs typeface="Georgia"/>
              </a:rPr>
              <a:t>Meaningfully enhances competitive position and ability to attract talent in Charlotte</a:t>
            </a:r>
          </a:p>
          <a:p>
            <a:pPr marL="373380" indent="-286385">
              <a:spcBef>
                <a:spcPts val="1235"/>
              </a:spcBef>
              <a:buClr>
                <a:srgbClr val="FDBB39"/>
              </a:buClr>
              <a:buFont typeface="Wingdings" panose="05000000000000000000" pitchFamily="2" charset="2"/>
              <a:buChar char="ü"/>
              <a:tabLst>
                <a:tab pos="374015" algn="l"/>
              </a:tabLst>
            </a:pPr>
            <a:r>
              <a:rPr lang="en-US" sz="1300" spc="-5" dirty="0" smtClean="0">
                <a:solidFill>
                  <a:srgbClr val="002C71"/>
                </a:solidFill>
                <a:latin typeface="Georgia"/>
                <a:cs typeface="Georgia"/>
              </a:rPr>
              <a:t>Entrance into growth markets of Richmond and Raleigh</a:t>
            </a:r>
          </a:p>
          <a:p>
            <a:pPr marL="373380" indent="-286385">
              <a:spcBef>
                <a:spcPts val="1235"/>
              </a:spcBef>
              <a:buClr>
                <a:srgbClr val="FDBB39"/>
              </a:buClr>
              <a:buFont typeface="Wingdings" panose="05000000000000000000" pitchFamily="2" charset="2"/>
              <a:buChar char="ü"/>
              <a:tabLst>
                <a:tab pos="374015" algn="l"/>
              </a:tabLst>
            </a:pPr>
            <a:r>
              <a:rPr lang="en-US" sz="1300" spc="-5" dirty="0" smtClean="0">
                <a:solidFill>
                  <a:srgbClr val="002C71"/>
                </a:solidFill>
                <a:latin typeface="Georgia"/>
                <a:cs typeface="Georgia"/>
              </a:rPr>
              <a:t>74% </a:t>
            </a:r>
            <a:r>
              <a:rPr lang="en-US" sz="1300" spc="-5" dirty="0">
                <a:solidFill>
                  <a:srgbClr val="002C71"/>
                </a:solidFill>
                <a:latin typeface="Georgia"/>
                <a:cs typeface="Georgia"/>
              </a:rPr>
              <a:t>of PSTB branches are in MSAs which SSB already operates</a:t>
            </a:r>
          </a:p>
        </p:txBody>
      </p:sp>
      <p:sp>
        <p:nvSpPr>
          <p:cNvPr id="13" name="object 13"/>
          <p:cNvSpPr txBox="1">
            <a:spLocks noGrp="1"/>
          </p:cNvSpPr>
          <p:nvPr>
            <p:ph type="title"/>
          </p:nvPr>
        </p:nvSpPr>
        <p:spPr>
          <a:xfrm>
            <a:off x="440842" y="368821"/>
            <a:ext cx="8262315" cy="492443"/>
          </a:xfrm>
          <a:prstGeom prst="rect">
            <a:avLst/>
          </a:prstGeom>
        </p:spPr>
        <p:txBody>
          <a:bodyPr vert="horz" wrap="square" lIns="0" tIns="0" rIns="0" bIns="0" rtlCol="0">
            <a:spAutoFit/>
          </a:bodyPr>
          <a:lstStyle/>
          <a:p>
            <a:pPr marL="2015489">
              <a:lnSpc>
                <a:spcPct val="100000"/>
              </a:lnSpc>
            </a:pPr>
            <a:r>
              <a:rPr sz="3200" dirty="0"/>
              <a:t>Transac</a:t>
            </a:r>
            <a:r>
              <a:rPr sz="3200" spc="-5" dirty="0"/>
              <a:t>tio</a:t>
            </a:r>
            <a:r>
              <a:rPr sz="3200" dirty="0"/>
              <a:t>n</a:t>
            </a:r>
            <a:r>
              <a:rPr sz="3200" spc="-40" dirty="0"/>
              <a:t> </a:t>
            </a:r>
            <a:r>
              <a:rPr sz="3200" dirty="0"/>
              <a:t>Rationa</a:t>
            </a:r>
            <a:r>
              <a:rPr sz="3200" spc="-5" dirty="0"/>
              <a:t>l</a:t>
            </a:r>
            <a:r>
              <a:rPr sz="3200" dirty="0"/>
              <a:t>e</a:t>
            </a:r>
          </a:p>
        </p:txBody>
      </p:sp>
      <p:grpSp>
        <p:nvGrpSpPr>
          <p:cNvPr id="4" name="Group 3"/>
          <p:cNvGrpSpPr/>
          <p:nvPr/>
        </p:nvGrpSpPr>
        <p:grpSpPr>
          <a:xfrm>
            <a:off x="304800" y="2802636"/>
            <a:ext cx="1694688" cy="1569720"/>
            <a:chOff x="448055" y="2849880"/>
            <a:chExt cx="1694688" cy="1569720"/>
          </a:xfrm>
        </p:grpSpPr>
        <p:sp>
          <p:nvSpPr>
            <p:cNvPr id="14" name="object 14"/>
            <p:cNvSpPr/>
            <p:nvPr/>
          </p:nvSpPr>
          <p:spPr>
            <a:xfrm>
              <a:off x="448055" y="2849880"/>
              <a:ext cx="1694688" cy="156972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95300" y="2874264"/>
              <a:ext cx="1600200" cy="1475231"/>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dirty="0" smtClean="0">
                  <a:solidFill>
                    <a:schemeClr val="bg1"/>
                  </a:solidFill>
                  <a:latin typeface="Georgia" panose="02040502050405020303" pitchFamily="18" charset="0"/>
                </a:rPr>
                <a:t>Markets</a:t>
              </a:r>
              <a:endParaRPr dirty="0">
                <a:solidFill>
                  <a:schemeClr val="bg1"/>
                </a:solidFill>
                <a:latin typeface="Georgia" panose="02040502050405020303" pitchFamily="18" charset="0"/>
              </a:endParaRPr>
            </a:p>
          </p:txBody>
        </p:sp>
      </p:grpSp>
      <p:grpSp>
        <p:nvGrpSpPr>
          <p:cNvPr id="2" name="Group 1"/>
          <p:cNvGrpSpPr/>
          <p:nvPr/>
        </p:nvGrpSpPr>
        <p:grpSpPr>
          <a:xfrm>
            <a:off x="304800" y="1149097"/>
            <a:ext cx="1694688" cy="1569719"/>
            <a:chOff x="448055" y="1149097"/>
            <a:chExt cx="1694688" cy="1569719"/>
          </a:xfrm>
        </p:grpSpPr>
        <p:sp>
          <p:nvSpPr>
            <p:cNvPr id="17" name="object 17"/>
            <p:cNvSpPr/>
            <p:nvPr/>
          </p:nvSpPr>
          <p:spPr>
            <a:xfrm>
              <a:off x="448055" y="1149097"/>
              <a:ext cx="1694688" cy="156971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09016" y="1685545"/>
              <a:ext cx="1626108" cy="565404"/>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95300" y="1164337"/>
              <a:ext cx="1600200" cy="1475231"/>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dirty="0" smtClean="0">
                  <a:solidFill>
                    <a:schemeClr val="bg1"/>
                  </a:solidFill>
                  <a:latin typeface="Georgia" panose="02040502050405020303" pitchFamily="18" charset="0"/>
                </a:rPr>
                <a:t>Strategic</a:t>
              </a:r>
              <a:endParaRPr dirty="0">
                <a:solidFill>
                  <a:schemeClr val="bg1"/>
                </a:solidFill>
                <a:latin typeface="Georgia" panose="02040502050405020303" pitchFamily="18" charset="0"/>
              </a:endParaRPr>
            </a:p>
          </p:txBody>
        </p:sp>
      </p:grpSp>
      <p:sp>
        <p:nvSpPr>
          <p:cNvPr id="22" name="object 22"/>
          <p:cNvSpPr/>
          <p:nvPr/>
        </p:nvSpPr>
        <p:spPr>
          <a:xfrm>
            <a:off x="1987296" y="1359409"/>
            <a:ext cx="4437888" cy="1200912"/>
          </a:xfrm>
          <a:prstGeom prst="rect">
            <a:avLst/>
          </a:prstGeom>
          <a:blipFill>
            <a:blip r:embed="rId9" cstate="print"/>
            <a:stretch>
              <a:fillRect/>
            </a:stretch>
          </a:blipFill>
        </p:spPr>
        <p:txBody>
          <a:bodyPr wrap="square" lIns="0" tIns="0" rIns="0" bIns="0" rtlCol="0"/>
          <a:lstStyle/>
          <a:p>
            <a:endParaRPr/>
          </a:p>
        </p:txBody>
      </p:sp>
      <p:sp>
        <p:nvSpPr>
          <p:cNvPr id="24" name="object 24"/>
          <p:cNvSpPr txBox="1"/>
          <p:nvPr/>
        </p:nvSpPr>
        <p:spPr>
          <a:xfrm>
            <a:off x="2037969" y="1169100"/>
            <a:ext cx="6810376" cy="1472184"/>
          </a:xfrm>
          <a:prstGeom prst="rect">
            <a:avLst/>
          </a:prstGeom>
          <a:ln w="19050">
            <a:solidFill>
              <a:srgbClr val="FDBB39"/>
            </a:solidFill>
          </a:ln>
          <a:effectLst/>
        </p:spPr>
        <p:txBody>
          <a:bodyPr vert="horz" wrap="square" lIns="0" tIns="0" rIns="0" bIns="0" rtlCol="0" anchor="ctr">
            <a:noAutofit/>
          </a:bodyPr>
          <a:lstStyle/>
          <a:p>
            <a:pPr marL="373380" indent="-286385">
              <a:lnSpc>
                <a:spcPct val="100000"/>
              </a:lnSpc>
              <a:spcBef>
                <a:spcPts val="600"/>
              </a:spcBef>
              <a:buClr>
                <a:srgbClr val="FDBB39"/>
              </a:buClr>
              <a:buFont typeface="Wingdings" panose="05000000000000000000" pitchFamily="2" charset="2"/>
              <a:buChar char="ü"/>
              <a:tabLst>
                <a:tab pos="374015" algn="l"/>
              </a:tabLst>
            </a:pPr>
            <a:r>
              <a:rPr lang="en-US" sz="1300" dirty="0" smtClean="0">
                <a:solidFill>
                  <a:srgbClr val="002C71"/>
                </a:solidFill>
                <a:latin typeface="Georgia"/>
                <a:cs typeface="Georgia"/>
              </a:rPr>
              <a:t>Combination of two great companies with complementary strengths</a:t>
            </a:r>
          </a:p>
          <a:p>
            <a:pPr marL="373380" indent="-286385">
              <a:lnSpc>
                <a:spcPct val="100000"/>
              </a:lnSpc>
              <a:spcBef>
                <a:spcPts val="600"/>
              </a:spcBef>
              <a:buClr>
                <a:srgbClr val="FDBB39"/>
              </a:buClr>
              <a:buFont typeface="Wingdings" panose="05000000000000000000" pitchFamily="2" charset="2"/>
              <a:buChar char="ü"/>
              <a:tabLst>
                <a:tab pos="374015" algn="l"/>
              </a:tabLst>
            </a:pPr>
            <a:r>
              <a:rPr lang="en-US" sz="1300" dirty="0" smtClean="0">
                <a:solidFill>
                  <a:srgbClr val="002C71"/>
                </a:solidFill>
                <a:latin typeface="Georgia"/>
                <a:cs typeface="Georgia"/>
              </a:rPr>
              <a:t>Increases density and depth</a:t>
            </a:r>
          </a:p>
          <a:p>
            <a:pPr marL="373380" indent="-286385">
              <a:lnSpc>
                <a:spcPct val="100000"/>
              </a:lnSpc>
              <a:spcBef>
                <a:spcPts val="600"/>
              </a:spcBef>
              <a:buClr>
                <a:srgbClr val="FDBB39"/>
              </a:buClr>
              <a:buFont typeface="Wingdings" panose="05000000000000000000" pitchFamily="2" charset="2"/>
              <a:buChar char="ü"/>
              <a:tabLst>
                <a:tab pos="374015" algn="l"/>
              </a:tabLst>
            </a:pPr>
            <a:r>
              <a:rPr lang="en-US" sz="1300" dirty="0" smtClean="0">
                <a:solidFill>
                  <a:srgbClr val="002C71"/>
                </a:solidFill>
                <a:latin typeface="Georgia"/>
                <a:cs typeface="Georgia"/>
              </a:rPr>
              <a:t>Extends footprint throughout the Carolinas, Georgia and into Virginia </a:t>
            </a:r>
          </a:p>
          <a:p>
            <a:pPr marL="373380" indent="-286385">
              <a:spcBef>
                <a:spcPts val="600"/>
              </a:spcBef>
              <a:buClr>
                <a:srgbClr val="FDBB39"/>
              </a:buClr>
              <a:buFont typeface="Wingdings" panose="05000000000000000000" pitchFamily="2" charset="2"/>
              <a:buChar char="ü"/>
              <a:tabLst>
                <a:tab pos="374015" algn="l"/>
              </a:tabLst>
            </a:pPr>
            <a:r>
              <a:rPr lang="en-US" sz="1300" dirty="0" smtClean="0">
                <a:solidFill>
                  <a:srgbClr val="002C71"/>
                </a:solidFill>
                <a:latin typeface="Georgia"/>
                <a:cs typeface="Georgia"/>
              </a:rPr>
              <a:t>Common vision </a:t>
            </a:r>
            <a:r>
              <a:rPr lang="en-US" sz="1300" dirty="0">
                <a:solidFill>
                  <a:srgbClr val="002C71"/>
                </a:solidFill>
                <a:latin typeface="Georgia"/>
                <a:cs typeface="Georgia"/>
              </a:rPr>
              <a:t>of the future of regional </a:t>
            </a:r>
            <a:r>
              <a:rPr lang="en-US" sz="1300" dirty="0" smtClean="0">
                <a:solidFill>
                  <a:srgbClr val="002C71"/>
                </a:solidFill>
                <a:latin typeface="Georgia"/>
                <a:cs typeface="Georgia"/>
              </a:rPr>
              <a:t>banking</a:t>
            </a:r>
            <a:endParaRPr sz="1300" dirty="0" smtClean="0">
              <a:latin typeface="Georgia"/>
              <a:cs typeface="Georgia"/>
            </a:endParaRPr>
          </a:p>
          <a:p>
            <a:pPr marL="373380" indent="-286385">
              <a:lnSpc>
                <a:spcPct val="100000"/>
              </a:lnSpc>
              <a:spcBef>
                <a:spcPts val="600"/>
              </a:spcBef>
              <a:buClr>
                <a:srgbClr val="FDBB39"/>
              </a:buClr>
              <a:buFont typeface="Wingdings" panose="05000000000000000000" pitchFamily="2" charset="2"/>
              <a:buChar char="ü"/>
              <a:tabLst>
                <a:tab pos="374015" algn="l"/>
              </a:tabLst>
            </a:pPr>
            <a:r>
              <a:rPr lang="en-US" sz="1300" dirty="0" smtClean="0">
                <a:solidFill>
                  <a:srgbClr val="002C71"/>
                </a:solidFill>
                <a:latin typeface="Georgia"/>
                <a:cs typeface="Georgia"/>
              </a:rPr>
              <a:t>Management continuity and improved team talent across entire franchise</a:t>
            </a:r>
          </a:p>
        </p:txBody>
      </p:sp>
      <p:sp>
        <p:nvSpPr>
          <p:cNvPr id="29" name="Slide Number Placeholder 3"/>
          <p:cNvSpPr>
            <a:spLocks noGrp="1"/>
          </p:cNvSpPr>
          <p:nvPr>
            <p:ph type="sldNum" sz="quarter" idx="4294967295"/>
          </p:nvPr>
        </p:nvSpPr>
        <p:spPr>
          <a:xfrm>
            <a:off x="4363212" y="645541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3</a:t>
            </a:fld>
            <a:endParaRPr lang="en-US" sz="1000" dirty="0">
              <a:solidFill>
                <a:prstClr val="black">
                  <a:lumMod val="65000"/>
                  <a:lumOff val="35000"/>
                </a:prstClr>
              </a:solidFill>
              <a:latin typeface="Georgia" panose="02040502050405020303" pitchFamily="18" charset="0"/>
            </a:endParaRPr>
          </a:p>
        </p:txBody>
      </p:sp>
    </p:spTree>
    <p:extLst>
      <p:ext uri="{BB962C8B-B14F-4D97-AF65-F5344CB8AC3E}">
        <p14:creationId xmlns:p14="http://schemas.microsoft.com/office/powerpoint/2010/main" val="3695004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3"/>
          <p:cNvSpPr txBox="1">
            <a:spLocks/>
          </p:cNvSpPr>
          <p:nvPr/>
        </p:nvSpPr>
        <p:spPr>
          <a:xfrm>
            <a:off x="4363212" y="6432550"/>
            <a:ext cx="417576" cy="365125"/>
          </a:xfrm>
          <a:prstGeom prst="rect">
            <a:avLst/>
          </a:prstGeom>
        </p:spPr>
        <p:txBody>
          <a:bodyPr wrap="square" lIns="0" tIns="0" rIns="0" bIns="0" anchor="ctr">
            <a:spAutoFit/>
          </a:bodyPr>
          <a:lstStyle>
            <a:defPPr>
              <a:defRPr lang="en-US"/>
            </a:defPPr>
            <a:lvl1pPr marL="0" algn="l" defTabSz="914400" rtl="0" eaLnBrk="1" latinLnBrk="0" hangingPunct="1">
              <a:defRPr sz="1050" b="0" i="0" kern="1200">
                <a:solidFill>
                  <a:srgbClr val="002C71"/>
                </a:solidFill>
                <a:latin typeface="Georgia"/>
                <a:ea typeface="+mn-ea"/>
                <a:cs typeface="Georgi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4</a:t>
            </a:fld>
            <a:endParaRPr lang="en-US" sz="1000" dirty="0">
              <a:solidFill>
                <a:prstClr val="black">
                  <a:lumMod val="65000"/>
                  <a:lumOff val="35000"/>
                </a:prstClr>
              </a:solidFill>
              <a:latin typeface="Georgia" panose="02040502050405020303" pitchFamily="18" charset="0"/>
            </a:endParaRPr>
          </a:p>
        </p:txBody>
      </p:sp>
      <p:sp>
        <p:nvSpPr>
          <p:cNvPr id="391" name="TextBox 390"/>
          <p:cNvSpPr txBox="1"/>
          <p:nvPr/>
        </p:nvSpPr>
        <p:spPr>
          <a:xfrm>
            <a:off x="457202" y="5968066"/>
            <a:ext cx="8111997" cy="415498"/>
          </a:xfrm>
          <a:prstGeom prst="rect">
            <a:avLst/>
          </a:prstGeom>
          <a:noFill/>
        </p:spPr>
        <p:txBody>
          <a:bodyPr wrap="square" rtlCol="0">
            <a:spAutoFit/>
          </a:bodyPr>
          <a:lstStyle/>
          <a:p>
            <a:pPr>
              <a:tabLst>
                <a:tab pos="228600" algn="l"/>
              </a:tabLst>
            </a:pPr>
            <a:endParaRPr lang="en-US" sz="700" dirty="0" smtClean="0">
              <a:solidFill>
                <a:srgbClr val="002C71"/>
              </a:solidFill>
              <a:latin typeface="Georgia" panose="02040502050405020303" pitchFamily="18" charset="0"/>
            </a:endParaRPr>
          </a:p>
          <a:p>
            <a:pPr>
              <a:tabLst>
                <a:tab pos="228600" algn="l"/>
              </a:tabLst>
            </a:pPr>
            <a:endParaRPr lang="en-US" sz="700" dirty="0">
              <a:solidFill>
                <a:srgbClr val="002C71"/>
              </a:solidFill>
              <a:latin typeface="Georgia" panose="02040502050405020303" pitchFamily="18" charset="0"/>
            </a:endParaRPr>
          </a:p>
          <a:p>
            <a:pPr>
              <a:tabLst>
                <a:tab pos="228600" algn="l"/>
              </a:tabLst>
            </a:pPr>
            <a:r>
              <a:rPr lang="en-US" sz="700" dirty="0" smtClean="0">
                <a:solidFill>
                  <a:srgbClr val="002C71"/>
                </a:solidFill>
                <a:latin typeface="Georgia" panose="02040502050405020303" pitchFamily="18" charset="0"/>
              </a:rPr>
              <a:t>Source: SNL Financial; Data as of 3/31/17</a:t>
            </a:r>
          </a:p>
        </p:txBody>
      </p:sp>
      <p:sp>
        <p:nvSpPr>
          <p:cNvPr id="3" name="Title 2"/>
          <p:cNvSpPr>
            <a:spLocks noGrp="1"/>
          </p:cNvSpPr>
          <p:nvPr>
            <p:ph type="title"/>
          </p:nvPr>
        </p:nvSpPr>
        <p:spPr>
          <a:xfrm>
            <a:off x="440842" y="368821"/>
            <a:ext cx="8262315" cy="492443"/>
          </a:xfrm>
          <a:noFill/>
        </p:spPr>
        <p:txBody>
          <a:bodyPr/>
          <a:lstStyle/>
          <a:p>
            <a:pPr algn="ctr"/>
            <a:r>
              <a:rPr lang="en-US" sz="3200" dirty="0" smtClean="0"/>
              <a:t>Pro Forma Footprint</a:t>
            </a:r>
            <a:endParaRPr lang="en-US" sz="3200" dirty="0"/>
          </a:p>
        </p:txBody>
      </p:sp>
      <p:sp>
        <p:nvSpPr>
          <p:cNvPr id="2539" name="AutoShape 3"/>
          <p:cNvSpPr>
            <a:spLocks noChangeAspect="1" noChangeArrowheads="1" noTextEdit="1"/>
          </p:cNvSpPr>
          <p:nvPr/>
        </p:nvSpPr>
        <p:spPr bwMode="auto">
          <a:xfrm>
            <a:off x="2542390" y="1216026"/>
            <a:ext cx="5000634" cy="499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8" name="object 14"/>
          <p:cNvSpPr/>
          <p:nvPr/>
        </p:nvSpPr>
        <p:spPr>
          <a:xfrm>
            <a:off x="348343" y="1896072"/>
            <a:ext cx="3311843" cy="31481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prstClr val="white"/>
                </a:solidFill>
                <a:latin typeface="Georgia" panose="02040502050405020303" pitchFamily="18" charset="0"/>
              </a:rPr>
              <a:t>Park Sterling Highlights</a:t>
            </a:r>
            <a:endParaRPr sz="1400" dirty="0">
              <a:solidFill>
                <a:prstClr val="white"/>
              </a:solidFill>
              <a:latin typeface="Georgia" panose="02040502050405020303" pitchFamily="18" charset="0"/>
            </a:endParaRPr>
          </a:p>
        </p:txBody>
      </p:sp>
      <p:sp>
        <p:nvSpPr>
          <p:cNvPr id="252" name="object 75"/>
          <p:cNvSpPr txBox="1"/>
          <p:nvPr/>
        </p:nvSpPr>
        <p:spPr>
          <a:xfrm>
            <a:off x="7660180" y="5585730"/>
            <a:ext cx="1026174" cy="393222"/>
          </a:xfrm>
          <a:prstGeom prst="rect">
            <a:avLst/>
          </a:prstGeom>
          <a:ln w="19050">
            <a:solidFill>
              <a:srgbClr val="FFBA12"/>
            </a:solidFill>
          </a:ln>
        </p:spPr>
        <p:txBody>
          <a:bodyPr vert="horz" wrap="square" lIns="0" tIns="18288" rIns="0" bIns="18288" rtlCol="0">
            <a:spAutoFit/>
          </a:bodyPr>
          <a:lstStyle/>
          <a:p>
            <a:pPr marL="309563" indent="-80963"/>
            <a:r>
              <a:rPr lang="en-US" sz="1050" dirty="0" smtClean="0">
                <a:solidFill>
                  <a:srgbClr val="002C71"/>
                </a:solidFill>
                <a:latin typeface="Georgia"/>
                <a:cs typeface="Georgia"/>
              </a:rPr>
              <a:t>  </a:t>
            </a:r>
            <a:r>
              <a:rPr sz="1050" dirty="0" smtClean="0">
                <a:solidFill>
                  <a:srgbClr val="002C71"/>
                </a:solidFill>
                <a:latin typeface="Georgia"/>
                <a:cs typeface="Georgia"/>
              </a:rPr>
              <a:t>SSB</a:t>
            </a:r>
            <a:r>
              <a:rPr sz="1050" spc="-25" dirty="0" smtClean="0">
                <a:solidFill>
                  <a:srgbClr val="002C71"/>
                </a:solidFill>
                <a:latin typeface="Georgia"/>
                <a:cs typeface="Georgia"/>
              </a:rPr>
              <a:t> </a:t>
            </a:r>
            <a:r>
              <a:rPr sz="1050" dirty="0">
                <a:solidFill>
                  <a:srgbClr val="002C71"/>
                </a:solidFill>
                <a:latin typeface="Georgia"/>
                <a:cs typeface="Georgia"/>
              </a:rPr>
              <a:t>(</a:t>
            </a:r>
            <a:r>
              <a:rPr sz="1050" dirty="0" smtClean="0">
                <a:solidFill>
                  <a:srgbClr val="002C71"/>
                </a:solidFill>
                <a:latin typeface="Georgia"/>
                <a:cs typeface="Georgia"/>
              </a:rPr>
              <a:t>1</a:t>
            </a:r>
            <a:r>
              <a:rPr sz="1050" spc="-10" dirty="0" smtClean="0">
                <a:solidFill>
                  <a:srgbClr val="002C71"/>
                </a:solidFill>
                <a:latin typeface="Georgia"/>
                <a:cs typeface="Georgia"/>
              </a:rPr>
              <a:t>2</a:t>
            </a:r>
            <a:r>
              <a:rPr lang="en-US" sz="1050" spc="-5" dirty="0">
                <a:solidFill>
                  <a:srgbClr val="002C71"/>
                </a:solidFill>
                <a:latin typeface="Georgia"/>
                <a:cs typeface="Georgia"/>
              </a:rPr>
              <a:t>9</a:t>
            </a:r>
            <a:r>
              <a:rPr sz="1050" dirty="0" smtClean="0">
                <a:solidFill>
                  <a:srgbClr val="002C71"/>
                </a:solidFill>
                <a:latin typeface="Georgia"/>
                <a:cs typeface="Georgia"/>
              </a:rPr>
              <a:t>)</a:t>
            </a:r>
            <a:endParaRPr sz="1050" dirty="0">
              <a:solidFill>
                <a:prstClr val="black"/>
              </a:solidFill>
              <a:latin typeface="Georgia"/>
              <a:cs typeface="Georgia"/>
            </a:endParaRPr>
          </a:p>
          <a:p>
            <a:pPr marL="263525" indent="-34925"/>
            <a:r>
              <a:rPr lang="en-US" sz="1050" dirty="0" smtClean="0">
                <a:solidFill>
                  <a:srgbClr val="002C71"/>
                </a:solidFill>
                <a:latin typeface="Georgia"/>
                <a:cs typeface="Georgia"/>
              </a:rPr>
              <a:t>  PSTB</a:t>
            </a:r>
            <a:r>
              <a:rPr sz="1050" spc="-5" dirty="0" smtClean="0">
                <a:solidFill>
                  <a:srgbClr val="002C71"/>
                </a:solidFill>
                <a:latin typeface="Georgia"/>
                <a:cs typeface="Georgia"/>
              </a:rPr>
              <a:t> </a:t>
            </a:r>
            <a:r>
              <a:rPr sz="1050" dirty="0" smtClean="0">
                <a:solidFill>
                  <a:srgbClr val="002C71"/>
                </a:solidFill>
                <a:latin typeface="Georgia"/>
                <a:cs typeface="Georgia"/>
              </a:rPr>
              <a:t>(</a:t>
            </a:r>
            <a:r>
              <a:rPr lang="en-US" sz="1050" dirty="0" smtClean="0">
                <a:solidFill>
                  <a:srgbClr val="002C71"/>
                </a:solidFill>
                <a:latin typeface="Georgia"/>
                <a:cs typeface="Georgia"/>
              </a:rPr>
              <a:t>54</a:t>
            </a:r>
            <a:r>
              <a:rPr sz="1050" dirty="0" smtClean="0">
                <a:solidFill>
                  <a:srgbClr val="002C71"/>
                </a:solidFill>
                <a:latin typeface="Georgia"/>
                <a:cs typeface="Georgia"/>
              </a:rPr>
              <a:t>)</a:t>
            </a:r>
            <a:endParaRPr sz="1050" dirty="0">
              <a:solidFill>
                <a:prstClr val="black"/>
              </a:solidFill>
              <a:latin typeface="Georgia"/>
              <a:cs typeface="Georgia"/>
            </a:endParaRPr>
          </a:p>
        </p:txBody>
      </p:sp>
      <p:sp>
        <p:nvSpPr>
          <p:cNvPr id="253" name="Oval 252"/>
          <p:cNvSpPr/>
          <p:nvPr/>
        </p:nvSpPr>
        <p:spPr>
          <a:xfrm>
            <a:off x="7725373" y="5658452"/>
            <a:ext cx="91440" cy="91440"/>
          </a:xfrm>
          <a:prstGeom prst="ellipse">
            <a:avLst/>
          </a:prstGeom>
          <a:solidFill>
            <a:srgbClr val="002C71"/>
          </a:solidFill>
          <a:ln w="8890">
            <a:solidFill>
              <a:srgbClr val="FDB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7725373" y="5814773"/>
            <a:ext cx="91440" cy="91440"/>
          </a:xfrm>
          <a:prstGeom prst="ellipse">
            <a:avLst/>
          </a:prstGeom>
          <a:solidFill>
            <a:srgbClr val="FDBB39"/>
          </a:solidFill>
          <a:ln w="889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356" y="1037160"/>
            <a:ext cx="5238700" cy="525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extLst/>
          </p:nvPr>
        </p:nvPicPr>
        <p:blipFill>
          <a:blip r:embed="rId4"/>
          <a:stretch>
            <a:fillRect/>
          </a:stretch>
        </p:blipFill>
        <p:spPr>
          <a:xfrm>
            <a:off x="349214" y="2272390"/>
            <a:ext cx="3319272" cy="2375810"/>
          </a:xfrm>
          <a:prstGeom prst="rect">
            <a:avLst/>
          </a:prstGeom>
        </p:spPr>
      </p:pic>
    </p:spTree>
    <p:extLst>
      <p:ext uri="{BB962C8B-B14F-4D97-AF65-F5344CB8AC3E}">
        <p14:creationId xmlns:p14="http://schemas.microsoft.com/office/powerpoint/2010/main" val="379743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5</a:t>
            </a:fld>
            <a:endParaRPr lang="en-US" sz="1000" dirty="0">
              <a:solidFill>
                <a:prstClr val="black">
                  <a:lumMod val="65000"/>
                  <a:lumOff val="35000"/>
                </a:prstClr>
              </a:solidFill>
              <a:latin typeface="Georgia" panose="02040502050405020303" pitchFamily="18" charset="0"/>
            </a:endParaRPr>
          </a:p>
        </p:txBody>
      </p:sp>
      <p:sp>
        <p:nvSpPr>
          <p:cNvPr id="7" name="Title 6"/>
          <p:cNvSpPr>
            <a:spLocks noGrp="1"/>
          </p:cNvSpPr>
          <p:nvPr>
            <p:ph type="title"/>
          </p:nvPr>
        </p:nvSpPr>
        <p:spPr>
          <a:xfrm>
            <a:off x="8631" y="381000"/>
            <a:ext cx="9126736" cy="492443"/>
          </a:xfrm>
        </p:spPr>
        <p:txBody>
          <a:bodyPr/>
          <a:lstStyle/>
          <a:p>
            <a:pPr algn="ctr"/>
            <a:r>
              <a:rPr lang="en-US" sz="3200" dirty="0" smtClean="0"/>
              <a:t>Market Share</a:t>
            </a:r>
            <a:endParaRPr lang="en-US" sz="3200" baseline="30000" dirty="0"/>
          </a:p>
        </p:txBody>
      </p:sp>
      <p:sp>
        <p:nvSpPr>
          <p:cNvPr id="710" name="TextBox 709"/>
          <p:cNvSpPr txBox="1"/>
          <p:nvPr/>
        </p:nvSpPr>
        <p:spPr>
          <a:xfrm>
            <a:off x="457202" y="5943600"/>
            <a:ext cx="8111997" cy="415498"/>
          </a:xfrm>
          <a:prstGeom prst="rect">
            <a:avLst/>
          </a:prstGeom>
          <a:noFill/>
        </p:spPr>
        <p:txBody>
          <a:bodyPr wrap="square" rtlCol="0">
            <a:spAutoFit/>
          </a:bodyPr>
          <a:lstStyle/>
          <a:p>
            <a:pPr indent="228600">
              <a:tabLst>
                <a:tab pos="228600" algn="l"/>
              </a:tabLst>
            </a:pPr>
            <a:r>
              <a:rPr lang="en-US" sz="700" dirty="0">
                <a:solidFill>
                  <a:srgbClr val="002C71"/>
                </a:solidFill>
                <a:latin typeface="Georgia" panose="02040502050405020303" pitchFamily="18" charset="0"/>
              </a:rPr>
              <a:t>Source: SNL Financial</a:t>
            </a:r>
          </a:p>
          <a:p>
            <a:pPr indent="228600">
              <a:tabLst>
                <a:tab pos="228600" algn="l"/>
              </a:tabLst>
            </a:pPr>
            <a:r>
              <a:rPr lang="en-US" sz="700" dirty="0">
                <a:solidFill>
                  <a:srgbClr val="002C71"/>
                </a:solidFill>
                <a:latin typeface="Georgia" panose="02040502050405020303" pitchFamily="18" charset="0"/>
              </a:rPr>
              <a:t>Deposit data as of 6/30/16</a:t>
            </a:r>
          </a:p>
          <a:p>
            <a:pPr marL="228600" indent="-228600">
              <a:buFontTx/>
              <a:buAutoNum type="arabicParenBoth"/>
              <a:tabLst>
                <a:tab pos="228600" algn="l"/>
              </a:tabLst>
            </a:pPr>
            <a:r>
              <a:rPr lang="en-US" sz="700" dirty="0">
                <a:solidFill>
                  <a:srgbClr val="002C71"/>
                </a:solidFill>
                <a:latin typeface="Georgia" panose="02040502050405020303" pitchFamily="18" charset="0"/>
              </a:rPr>
              <a:t>Includes combined counties of operation for SSB and PSTB; excludes money center or super regional bank branches with greater than $1.0 billion in deposits  </a:t>
            </a:r>
          </a:p>
        </p:txBody>
      </p:sp>
      <p:sp>
        <p:nvSpPr>
          <p:cNvPr id="1255" name="object 14"/>
          <p:cNvSpPr/>
          <p:nvPr/>
        </p:nvSpPr>
        <p:spPr>
          <a:xfrm>
            <a:off x="243762" y="1262373"/>
            <a:ext cx="4119450" cy="205204"/>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050" dirty="0">
                <a:solidFill>
                  <a:prstClr val="white"/>
                </a:solidFill>
                <a:latin typeface="Georgia" panose="02040502050405020303" pitchFamily="18" charset="0"/>
              </a:rPr>
              <a:t>Combined Counties of Operation </a:t>
            </a:r>
            <a:r>
              <a:rPr lang="en-US" sz="1000" baseline="30000" dirty="0">
                <a:solidFill>
                  <a:prstClr val="white"/>
                </a:solidFill>
                <a:latin typeface="Georgia" panose="02040502050405020303" pitchFamily="18" charset="0"/>
              </a:rPr>
              <a:t>(1)</a:t>
            </a:r>
            <a:endParaRPr sz="1000" baseline="30000" dirty="0">
              <a:solidFill>
                <a:prstClr val="white"/>
              </a:solidFill>
              <a:latin typeface="Georgia" panose="02040502050405020303" pitchFamily="18" charset="0"/>
            </a:endParaRPr>
          </a:p>
        </p:txBody>
      </p:sp>
      <p:sp>
        <p:nvSpPr>
          <p:cNvPr id="1256" name="object 12"/>
          <p:cNvSpPr txBox="1"/>
          <p:nvPr/>
        </p:nvSpPr>
        <p:spPr>
          <a:xfrm>
            <a:off x="7214517" y="4751648"/>
            <a:ext cx="1884433" cy="246221"/>
          </a:xfrm>
          <a:prstGeom prst="rect">
            <a:avLst/>
          </a:prstGeom>
          <a:ln w="19050">
            <a:noFill/>
          </a:ln>
          <a:effectLst/>
        </p:spPr>
        <p:txBody>
          <a:bodyPr vert="horz" wrap="square" lIns="0" tIns="0" rIns="0" bIns="0" rtlCol="0" anchor="ctr">
            <a:spAutoFit/>
          </a:bodyPr>
          <a:lstStyle/>
          <a:p>
            <a:pPr marL="86995" algn="ctr">
              <a:tabLst>
                <a:tab pos="374015" algn="l"/>
              </a:tabLst>
            </a:pPr>
            <a:r>
              <a:rPr lang="en-US" sz="800" b="1" spc="-5" dirty="0">
                <a:solidFill>
                  <a:srgbClr val="002C71"/>
                </a:solidFill>
                <a:latin typeface="Georgia"/>
                <a:cs typeface="Georgia"/>
              </a:rPr>
              <a:t>Pro Forma </a:t>
            </a:r>
            <a:endParaRPr lang="en-US" sz="800" b="1" spc="-5" dirty="0" smtClean="0">
              <a:solidFill>
                <a:srgbClr val="002C71"/>
              </a:solidFill>
              <a:latin typeface="Georgia"/>
              <a:cs typeface="Georgia"/>
            </a:endParaRPr>
          </a:p>
          <a:p>
            <a:pPr marL="86995" algn="ctr">
              <a:tabLst>
                <a:tab pos="374015" algn="l"/>
              </a:tabLst>
            </a:pPr>
            <a:r>
              <a:rPr lang="en-US" sz="800" b="1" spc="-5" dirty="0" smtClean="0">
                <a:solidFill>
                  <a:srgbClr val="002C71"/>
                </a:solidFill>
                <a:latin typeface="Georgia"/>
                <a:cs typeface="Georgia"/>
              </a:rPr>
              <a:t> </a:t>
            </a:r>
            <a:r>
              <a:rPr lang="en-US" sz="800" b="1" u="sng" spc="-5" dirty="0" smtClean="0">
                <a:solidFill>
                  <a:srgbClr val="002C71"/>
                </a:solidFill>
                <a:latin typeface="Georgia"/>
                <a:cs typeface="Georgia"/>
              </a:rPr>
              <a:t>County Market </a:t>
            </a:r>
            <a:r>
              <a:rPr lang="en-US" sz="800" b="1" u="sng" spc="-5" dirty="0">
                <a:solidFill>
                  <a:srgbClr val="002C71"/>
                </a:solidFill>
                <a:latin typeface="Georgia"/>
                <a:cs typeface="Georgia"/>
              </a:rPr>
              <a:t>Share </a:t>
            </a:r>
          </a:p>
        </p:txBody>
      </p:sp>
      <p:sp>
        <p:nvSpPr>
          <p:cNvPr id="1259" name="object 12"/>
          <p:cNvSpPr txBox="1"/>
          <p:nvPr/>
        </p:nvSpPr>
        <p:spPr>
          <a:xfrm>
            <a:off x="7710071" y="5105861"/>
            <a:ext cx="726532" cy="130805"/>
          </a:xfrm>
          <a:prstGeom prst="rect">
            <a:avLst/>
          </a:prstGeom>
          <a:ln w="19050">
            <a:noFill/>
          </a:ln>
          <a:effectLst/>
        </p:spPr>
        <p:txBody>
          <a:bodyPr vert="horz" wrap="square" lIns="0" tIns="0" rIns="0" bIns="0" rtlCol="0" anchor="ctr">
            <a:spAutoFit/>
          </a:bodyPr>
          <a:lstStyle/>
          <a:p>
            <a:pPr marL="86995" algn="ctr">
              <a:tabLst>
                <a:tab pos="374015" algn="l"/>
              </a:tabLst>
            </a:pPr>
            <a:r>
              <a:rPr lang="en-US" sz="850" b="1" spc="-5" dirty="0">
                <a:solidFill>
                  <a:srgbClr val="002C71"/>
                </a:solidFill>
                <a:latin typeface="Georgia"/>
                <a:cs typeface="Georgia"/>
              </a:rPr>
              <a:t>#1 to #5</a:t>
            </a:r>
          </a:p>
        </p:txBody>
      </p:sp>
      <p:pic>
        <p:nvPicPr>
          <p:cNvPr id="3" name="Picture 2"/>
          <p:cNvPicPr/>
          <p:nvPr>
            <p:extLst/>
          </p:nvPr>
        </p:nvPicPr>
        <p:blipFill>
          <a:blip r:embed="rId3"/>
          <a:stretch>
            <a:fillRect/>
          </a:stretch>
        </p:blipFill>
        <p:spPr>
          <a:xfrm>
            <a:off x="236998" y="1467696"/>
            <a:ext cx="4163314" cy="4086974"/>
          </a:xfrm>
          <a:prstGeom prst="rect">
            <a:avLst/>
          </a:prstGeom>
        </p:spPr>
      </p:pic>
      <p:sp>
        <p:nvSpPr>
          <p:cNvPr id="1264" name="object 12"/>
          <p:cNvSpPr txBox="1"/>
          <p:nvPr/>
        </p:nvSpPr>
        <p:spPr>
          <a:xfrm>
            <a:off x="7754198" y="5422922"/>
            <a:ext cx="726532" cy="130805"/>
          </a:xfrm>
          <a:prstGeom prst="rect">
            <a:avLst/>
          </a:prstGeom>
          <a:ln w="19050">
            <a:noFill/>
          </a:ln>
          <a:effectLst/>
        </p:spPr>
        <p:txBody>
          <a:bodyPr vert="horz" wrap="square" lIns="0" tIns="0" rIns="0" bIns="0" rtlCol="0" anchor="ctr">
            <a:spAutoFit/>
          </a:bodyPr>
          <a:lstStyle/>
          <a:p>
            <a:pPr marL="86995" algn="ctr">
              <a:tabLst>
                <a:tab pos="374015" algn="l"/>
              </a:tabLst>
            </a:pPr>
            <a:r>
              <a:rPr lang="en-US" sz="850" b="1" spc="-5" dirty="0">
                <a:solidFill>
                  <a:srgbClr val="002C71"/>
                </a:solidFill>
                <a:latin typeface="Georgia"/>
                <a:cs typeface="Georgia"/>
              </a:rPr>
              <a:t>#6 to #10</a:t>
            </a:r>
          </a:p>
        </p:txBody>
      </p:sp>
      <p:sp>
        <p:nvSpPr>
          <p:cNvPr id="1265" name="object 12"/>
          <p:cNvSpPr txBox="1"/>
          <p:nvPr/>
        </p:nvSpPr>
        <p:spPr>
          <a:xfrm>
            <a:off x="7675064" y="5746187"/>
            <a:ext cx="1287096" cy="130805"/>
          </a:xfrm>
          <a:prstGeom prst="rect">
            <a:avLst/>
          </a:prstGeom>
          <a:ln w="19050">
            <a:noFill/>
          </a:ln>
          <a:effectLst/>
        </p:spPr>
        <p:txBody>
          <a:bodyPr vert="horz" wrap="square" lIns="0" tIns="0" rIns="0" bIns="0" rtlCol="0" anchor="ctr">
            <a:spAutoFit/>
          </a:bodyPr>
          <a:lstStyle/>
          <a:p>
            <a:pPr marL="86995" algn="ctr">
              <a:tabLst>
                <a:tab pos="374015" algn="l"/>
              </a:tabLst>
            </a:pPr>
            <a:r>
              <a:rPr lang="en-US" sz="850" b="1" spc="-5" dirty="0">
                <a:solidFill>
                  <a:srgbClr val="002C71"/>
                </a:solidFill>
                <a:latin typeface="Georgia"/>
                <a:cs typeface="Georgia"/>
              </a:rPr>
              <a:t>Greater than #10</a:t>
            </a:r>
          </a:p>
        </p:txBody>
      </p:sp>
      <p:grpSp>
        <p:nvGrpSpPr>
          <p:cNvPr id="19" name="Group 4"/>
          <p:cNvGrpSpPr>
            <a:grpSpLocks noChangeAspect="1"/>
          </p:cNvGrpSpPr>
          <p:nvPr/>
        </p:nvGrpSpPr>
        <p:grpSpPr bwMode="auto">
          <a:xfrm>
            <a:off x="3274631" y="1112556"/>
            <a:ext cx="7143750" cy="4719205"/>
            <a:chOff x="405" y="716"/>
            <a:chExt cx="4950" cy="3270"/>
          </a:xfrm>
        </p:grpSpPr>
        <p:sp>
          <p:nvSpPr>
            <p:cNvPr id="21" name="AutoShape 3"/>
            <p:cNvSpPr>
              <a:spLocks noChangeAspect="1" noChangeArrowheads="1" noTextEdit="1"/>
            </p:cNvSpPr>
            <p:nvPr/>
          </p:nvSpPr>
          <p:spPr bwMode="auto">
            <a:xfrm>
              <a:off x="405" y="716"/>
              <a:ext cx="4950" cy="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22" name="Group 205"/>
            <p:cNvGrpSpPr>
              <a:grpSpLocks/>
            </p:cNvGrpSpPr>
            <p:nvPr/>
          </p:nvGrpSpPr>
          <p:grpSpPr bwMode="auto">
            <a:xfrm>
              <a:off x="1317" y="1424"/>
              <a:ext cx="1392" cy="2556"/>
              <a:chOff x="1317" y="1424"/>
              <a:chExt cx="1392" cy="2556"/>
            </a:xfrm>
          </p:grpSpPr>
          <p:sp>
            <p:nvSpPr>
              <p:cNvPr id="504" name="Freeform 5"/>
              <p:cNvSpPr>
                <a:spLocks/>
              </p:cNvSpPr>
              <p:nvPr/>
            </p:nvSpPr>
            <p:spPr bwMode="auto">
              <a:xfrm>
                <a:off x="1449" y="2330"/>
                <a:ext cx="102" cy="132"/>
              </a:xfrm>
              <a:custGeom>
                <a:avLst/>
                <a:gdLst>
                  <a:gd name="T0" fmla="*/ 48 w 102"/>
                  <a:gd name="T1" fmla="*/ 24 h 132"/>
                  <a:gd name="T2" fmla="*/ 48 w 102"/>
                  <a:gd name="T3" fmla="*/ 24 h 132"/>
                  <a:gd name="T4" fmla="*/ 48 w 102"/>
                  <a:gd name="T5" fmla="*/ 12 h 132"/>
                  <a:gd name="T6" fmla="*/ 54 w 102"/>
                  <a:gd name="T7" fmla="*/ 6 h 132"/>
                  <a:gd name="T8" fmla="*/ 60 w 102"/>
                  <a:gd name="T9" fmla="*/ 0 h 132"/>
                  <a:gd name="T10" fmla="*/ 72 w 102"/>
                  <a:gd name="T11" fmla="*/ 0 h 132"/>
                  <a:gd name="T12" fmla="*/ 84 w 102"/>
                  <a:gd name="T13" fmla="*/ 0 h 132"/>
                  <a:gd name="T14" fmla="*/ 96 w 102"/>
                  <a:gd name="T15" fmla="*/ 0 h 132"/>
                  <a:gd name="T16" fmla="*/ 102 w 102"/>
                  <a:gd name="T17" fmla="*/ 6 h 132"/>
                  <a:gd name="T18" fmla="*/ 102 w 102"/>
                  <a:gd name="T19" fmla="*/ 6 h 132"/>
                  <a:gd name="T20" fmla="*/ 96 w 102"/>
                  <a:gd name="T21" fmla="*/ 12 h 132"/>
                  <a:gd name="T22" fmla="*/ 96 w 102"/>
                  <a:gd name="T23" fmla="*/ 24 h 132"/>
                  <a:gd name="T24" fmla="*/ 96 w 102"/>
                  <a:gd name="T25" fmla="*/ 36 h 132"/>
                  <a:gd name="T26" fmla="*/ 102 w 102"/>
                  <a:gd name="T27" fmla="*/ 42 h 132"/>
                  <a:gd name="T28" fmla="*/ 96 w 102"/>
                  <a:gd name="T29" fmla="*/ 48 h 132"/>
                  <a:gd name="T30" fmla="*/ 90 w 102"/>
                  <a:gd name="T31" fmla="*/ 42 h 132"/>
                  <a:gd name="T32" fmla="*/ 96 w 102"/>
                  <a:gd name="T33" fmla="*/ 48 h 132"/>
                  <a:gd name="T34" fmla="*/ 90 w 102"/>
                  <a:gd name="T35" fmla="*/ 54 h 132"/>
                  <a:gd name="T36" fmla="*/ 90 w 102"/>
                  <a:gd name="T37" fmla="*/ 66 h 132"/>
                  <a:gd name="T38" fmla="*/ 90 w 102"/>
                  <a:gd name="T39" fmla="*/ 66 h 132"/>
                  <a:gd name="T40" fmla="*/ 84 w 102"/>
                  <a:gd name="T41" fmla="*/ 72 h 132"/>
                  <a:gd name="T42" fmla="*/ 84 w 102"/>
                  <a:gd name="T43" fmla="*/ 84 h 132"/>
                  <a:gd name="T44" fmla="*/ 90 w 102"/>
                  <a:gd name="T45" fmla="*/ 90 h 132"/>
                  <a:gd name="T46" fmla="*/ 90 w 102"/>
                  <a:gd name="T47" fmla="*/ 90 h 132"/>
                  <a:gd name="T48" fmla="*/ 84 w 102"/>
                  <a:gd name="T49" fmla="*/ 96 h 132"/>
                  <a:gd name="T50" fmla="*/ 84 w 102"/>
                  <a:gd name="T51" fmla="*/ 96 h 132"/>
                  <a:gd name="T52" fmla="*/ 78 w 102"/>
                  <a:gd name="T53" fmla="*/ 102 h 132"/>
                  <a:gd name="T54" fmla="*/ 72 w 102"/>
                  <a:gd name="T55" fmla="*/ 96 h 132"/>
                  <a:gd name="T56" fmla="*/ 66 w 102"/>
                  <a:gd name="T57" fmla="*/ 102 h 132"/>
                  <a:gd name="T58" fmla="*/ 72 w 102"/>
                  <a:gd name="T59" fmla="*/ 108 h 132"/>
                  <a:gd name="T60" fmla="*/ 78 w 102"/>
                  <a:gd name="T61" fmla="*/ 114 h 132"/>
                  <a:gd name="T62" fmla="*/ 72 w 102"/>
                  <a:gd name="T63" fmla="*/ 108 h 132"/>
                  <a:gd name="T64" fmla="*/ 66 w 102"/>
                  <a:gd name="T65" fmla="*/ 114 h 132"/>
                  <a:gd name="T66" fmla="*/ 72 w 102"/>
                  <a:gd name="T67" fmla="*/ 120 h 132"/>
                  <a:gd name="T68" fmla="*/ 66 w 102"/>
                  <a:gd name="T69" fmla="*/ 126 h 132"/>
                  <a:gd name="T70" fmla="*/ 60 w 102"/>
                  <a:gd name="T71" fmla="*/ 132 h 132"/>
                  <a:gd name="T72" fmla="*/ 48 w 102"/>
                  <a:gd name="T73" fmla="*/ 132 h 132"/>
                  <a:gd name="T74" fmla="*/ 36 w 102"/>
                  <a:gd name="T75" fmla="*/ 132 h 132"/>
                  <a:gd name="T76" fmla="*/ 30 w 102"/>
                  <a:gd name="T77" fmla="*/ 126 h 132"/>
                  <a:gd name="T78" fmla="*/ 30 w 102"/>
                  <a:gd name="T79" fmla="*/ 114 h 132"/>
                  <a:gd name="T80" fmla="*/ 30 w 102"/>
                  <a:gd name="T81" fmla="*/ 102 h 132"/>
                  <a:gd name="T82" fmla="*/ 24 w 102"/>
                  <a:gd name="T83" fmla="*/ 96 h 132"/>
                  <a:gd name="T84" fmla="*/ 12 w 102"/>
                  <a:gd name="T85" fmla="*/ 96 h 132"/>
                  <a:gd name="T86" fmla="*/ 0 w 102"/>
                  <a:gd name="T87" fmla="*/ 96 h 132"/>
                  <a:gd name="T88" fmla="*/ 0 w 102"/>
                  <a:gd name="T89" fmla="*/ 84 h 132"/>
                  <a:gd name="T90" fmla="*/ 6 w 102"/>
                  <a:gd name="T91" fmla="*/ 72 h 132"/>
                  <a:gd name="T92" fmla="*/ 6 w 102"/>
                  <a:gd name="T93" fmla="*/ 60 h 132"/>
                  <a:gd name="T94" fmla="*/ 18 w 102"/>
                  <a:gd name="T95" fmla="*/ 60 h 132"/>
                  <a:gd name="T96" fmla="*/ 30 w 102"/>
                  <a:gd name="T97" fmla="*/ 60 h 132"/>
                  <a:gd name="T98" fmla="*/ 30 w 102"/>
                  <a:gd name="T99" fmla="*/ 48 h 132"/>
                  <a:gd name="T100" fmla="*/ 36 w 102"/>
                  <a:gd name="T101" fmla="*/ 42 h 132"/>
                  <a:gd name="T102" fmla="*/ 42 w 102"/>
                  <a:gd name="T103" fmla="*/ 36 h 132"/>
                  <a:gd name="T104" fmla="*/ 42 w 102"/>
                  <a:gd name="T105"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132">
                    <a:moveTo>
                      <a:pt x="42" y="24"/>
                    </a:moveTo>
                    <a:lnTo>
                      <a:pt x="48" y="24"/>
                    </a:lnTo>
                    <a:lnTo>
                      <a:pt x="42" y="24"/>
                    </a:lnTo>
                    <a:lnTo>
                      <a:pt x="48" y="24"/>
                    </a:lnTo>
                    <a:lnTo>
                      <a:pt x="48" y="18"/>
                    </a:lnTo>
                    <a:lnTo>
                      <a:pt x="48" y="12"/>
                    </a:lnTo>
                    <a:lnTo>
                      <a:pt x="48" y="6"/>
                    </a:lnTo>
                    <a:lnTo>
                      <a:pt x="54" y="6"/>
                    </a:lnTo>
                    <a:lnTo>
                      <a:pt x="54" y="0"/>
                    </a:lnTo>
                    <a:lnTo>
                      <a:pt x="60" y="0"/>
                    </a:lnTo>
                    <a:lnTo>
                      <a:pt x="66" y="0"/>
                    </a:lnTo>
                    <a:lnTo>
                      <a:pt x="72" y="0"/>
                    </a:lnTo>
                    <a:lnTo>
                      <a:pt x="78" y="0"/>
                    </a:lnTo>
                    <a:lnTo>
                      <a:pt x="84" y="0"/>
                    </a:lnTo>
                    <a:lnTo>
                      <a:pt x="90" y="0"/>
                    </a:lnTo>
                    <a:lnTo>
                      <a:pt x="96" y="0"/>
                    </a:lnTo>
                    <a:lnTo>
                      <a:pt x="102" y="0"/>
                    </a:lnTo>
                    <a:lnTo>
                      <a:pt x="102" y="6"/>
                    </a:lnTo>
                    <a:lnTo>
                      <a:pt x="96" y="6"/>
                    </a:lnTo>
                    <a:lnTo>
                      <a:pt x="102" y="6"/>
                    </a:lnTo>
                    <a:lnTo>
                      <a:pt x="102" y="12"/>
                    </a:lnTo>
                    <a:lnTo>
                      <a:pt x="96" y="12"/>
                    </a:lnTo>
                    <a:lnTo>
                      <a:pt x="96" y="18"/>
                    </a:lnTo>
                    <a:lnTo>
                      <a:pt x="96" y="24"/>
                    </a:lnTo>
                    <a:lnTo>
                      <a:pt x="96" y="30"/>
                    </a:lnTo>
                    <a:lnTo>
                      <a:pt x="96" y="36"/>
                    </a:lnTo>
                    <a:lnTo>
                      <a:pt x="102" y="36"/>
                    </a:lnTo>
                    <a:lnTo>
                      <a:pt x="102" y="42"/>
                    </a:lnTo>
                    <a:lnTo>
                      <a:pt x="96" y="42"/>
                    </a:lnTo>
                    <a:lnTo>
                      <a:pt x="96" y="48"/>
                    </a:lnTo>
                    <a:lnTo>
                      <a:pt x="96" y="42"/>
                    </a:lnTo>
                    <a:lnTo>
                      <a:pt x="90" y="42"/>
                    </a:lnTo>
                    <a:lnTo>
                      <a:pt x="96" y="42"/>
                    </a:lnTo>
                    <a:lnTo>
                      <a:pt x="96" y="48"/>
                    </a:lnTo>
                    <a:lnTo>
                      <a:pt x="90" y="48"/>
                    </a:lnTo>
                    <a:lnTo>
                      <a:pt x="90" y="54"/>
                    </a:lnTo>
                    <a:lnTo>
                      <a:pt x="90" y="60"/>
                    </a:lnTo>
                    <a:lnTo>
                      <a:pt x="90" y="66"/>
                    </a:lnTo>
                    <a:lnTo>
                      <a:pt x="96" y="66"/>
                    </a:lnTo>
                    <a:lnTo>
                      <a:pt x="90" y="66"/>
                    </a:lnTo>
                    <a:lnTo>
                      <a:pt x="90" y="72"/>
                    </a:lnTo>
                    <a:lnTo>
                      <a:pt x="84" y="72"/>
                    </a:lnTo>
                    <a:lnTo>
                      <a:pt x="84" y="78"/>
                    </a:lnTo>
                    <a:lnTo>
                      <a:pt x="84" y="84"/>
                    </a:lnTo>
                    <a:lnTo>
                      <a:pt x="90" y="84"/>
                    </a:lnTo>
                    <a:lnTo>
                      <a:pt x="90" y="90"/>
                    </a:lnTo>
                    <a:lnTo>
                      <a:pt x="84" y="90"/>
                    </a:lnTo>
                    <a:lnTo>
                      <a:pt x="90" y="90"/>
                    </a:lnTo>
                    <a:lnTo>
                      <a:pt x="90" y="96"/>
                    </a:lnTo>
                    <a:lnTo>
                      <a:pt x="84" y="96"/>
                    </a:lnTo>
                    <a:lnTo>
                      <a:pt x="84" y="102"/>
                    </a:lnTo>
                    <a:lnTo>
                      <a:pt x="84" y="96"/>
                    </a:lnTo>
                    <a:lnTo>
                      <a:pt x="78" y="96"/>
                    </a:lnTo>
                    <a:lnTo>
                      <a:pt x="78" y="102"/>
                    </a:lnTo>
                    <a:lnTo>
                      <a:pt x="78" y="96"/>
                    </a:lnTo>
                    <a:lnTo>
                      <a:pt x="72" y="96"/>
                    </a:lnTo>
                    <a:lnTo>
                      <a:pt x="66" y="96"/>
                    </a:lnTo>
                    <a:lnTo>
                      <a:pt x="66" y="102"/>
                    </a:lnTo>
                    <a:lnTo>
                      <a:pt x="72" y="102"/>
                    </a:lnTo>
                    <a:lnTo>
                      <a:pt x="72" y="108"/>
                    </a:lnTo>
                    <a:lnTo>
                      <a:pt x="78" y="108"/>
                    </a:lnTo>
                    <a:lnTo>
                      <a:pt x="78" y="114"/>
                    </a:lnTo>
                    <a:lnTo>
                      <a:pt x="72" y="114"/>
                    </a:lnTo>
                    <a:lnTo>
                      <a:pt x="72" y="108"/>
                    </a:lnTo>
                    <a:lnTo>
                      <a:pt x="66" y="108"/>
                    </a:lnTo>
                    <a:lnTo>
                      <a:pt x="66" y="114"/>
                    </a:lnTo>
                    <a:lnTo>
                      <a:pt x="66" y="120"/>
                    </a:lnTo>
                    <a:lnTo>
                      <a:pt x="72" y="120"/>
                    </a:lnTo>
                    <a:lnTo>
                      <a:pt x="72" y="126"/>
                    </a:lnTo>
                    <a:lnTo>
                      <a:pt x="66" y="126"/>
                    </a:lnTo>
                    <a:lnTo>
                      <a:pt x="66" y="132"/>
                    </a:lnTo>
                    <a:lnTo>
                      <a:pt x="60" y="132"/>
                    </a:lnTo>
                    <a:lnTo>
                      <a:pt x="54" y="132"/>
                    </a:lnTo>
                    <a:lnTo>
                      <a:pt x="48" y="132"/>
                    </a:lnTo>
                    <a:lnTo>
                      <a:pt x="42" y="132"/>
                    </a:lnTo>
                    <a:lnTo>
                      <a:pt x="36" y="132"/>
                    </a:lnTo>
                    <a:lnTo>
                      <a:pt x="30" y="132"/>
                    </a:lnTo>
                    <a:lnTo>
                      <a:pt x="30" y="126"/>
                    </a:lnTo>
                    <a:lnTo>
                      <a:pt x="30" y="120"/>
                    </a:lnTo>
                    <a:lnTo>
                      <a:pt x="30" y="114"/>
                    </a:lnTo>
                    <a:lnTo>
                      <a:pt x="30" y="108"/>
                    </a:lnTo>
                    <a:lnTo>
                      <a:pt x="30" y="102"/>
                    </a:lnTo>
                    <a:lnTo>
                      <a:pt x="30" y="96"/>
                    </a:lnTo>
                    <a:lnTo>
                      <a:pt x="24" y="96"/>
                    </a:lnTo>
                    <a:lnTo>
                      <a:pt x="18" y="96"/>
                    </a:lnTo>
                    <a:lnTo>
                      <a:pt x="12" y="96"/>
                    </a:lnTo>
                    <a:lnTo>
                      <a:pt x="6" y="96"/>
                    </a:lnTo>
                    <a:lnTo>
                      <a:pt x="0" y="96"/>
                    </a:lnTo>
                    <a:lnTo>
                      <a:pt x="0" y="90"/>
                    </a:lnTo>
                    <a:lnTo>
                      <a:pt x="0" y="84"/>
                    </a:lnTo>
                    <a:lnTo>
                      <a:pt x="6" y="78"/>
                    </a:lnTo>
                    <a:lnTo>
                      <a:pt x="6" y="72"/>
                    </a:lnTo>
                    <a:lnTo>
                      <a:pt x="6" y="66"/>
                    </a:lnTo>
                    <a:lnTo>
                      <a:pt x="6" y="60"/>
                    </a:lnTo>
                    <a:lnTo>
                      <a:pt x="12" y="60"/>
                    </a:lnTo>
                    <a:lnTo>
                      <a:pt x="18" y="60"/>
                    </a:lnTo>
                    <a:lnTo>
                      <a:pt x="24" y="60"/>
                    </a:lnTo>
                    <a:lnTo>
                      <a:pt x="30" y="60"/>
                    </a:lnTo>
                    <a:lnTo>
                      <a:pt x="30" y="54"/>
                    </a:lnTo>
                    <a:lnTo>
                      <a:pt x="30" y="48"/>
                    </a:lnTo>
                    <a:lnTo>
                      <a:pt x="30" y="42"/>
                    </a:lnTo>
                    <a:lnTo>
                      <a:pt x="36" y="42"/>
                    </a:lnTo>
                    <a:lnTo>
                      <a:pt x="42" y="42"/>
                    </a:lnTo>
                    <a:lnTo>
                      <a:pt x="42" y="36"/>
                    </a:lnTo>
                    <a:lnTo>
                      <a:pt x="42" y="30"/>
                    </a:lnTo>
                    <a:lnTo>
                      <a:pt x="42"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5" name="Freeform 6"/>
              <p:cNvSpPr>
                <a:spLocks/>
              </p:cNvSpPr>
              <p:nvPr/>
            </p:nvSpPr>
            <p:spPr bwMode="auto">
              <a:xfrm>
                <a:off x="1359" y="2474"/>
                <a:ext cx="138" cy="180"/>
              </a:xfrm>
              <a:custGeom>
                <a:avLst/>
                <a:gdLst>
                  <a:gd name="T0" fmla="*/ 108 w 138"/>
                  <a:gd name="T1" fmla="*/ 54 h 180"/>
                  <a:gd name="T2" fmla="*/ 108 w 138"/>
                  <a:gd name="T3" fmla="*/ 54 h 180"/>
                  <a:gd name="T4" fmla="*/ 108 w 138"/>
                  <a:gd name="T5" fmla="*/ 54 h 180"/>
                  <a:gd name="T6" fmla="*/ 108 w 138"/>
                  <a:gd name="T7" fmla="*/ 66 h 180"/>
                  <a:gd name="T8" fmla="*/ 120 w 138"/>
                  <a:gd name="T9" fmla="*/ 66 h 180"/>
                  <a:gd name="T10" fmla="*/ 132 w 138"/>
                  <a:gd name="T11" fmla="*/ 66 h 180"/>
                  <a:gd name="T12" fmla="*/ 138 w 138"/>
                  <a:gd name="T13" fmla="*/ 72 h 180"/>
                  <a:gd name="T14" fmla="*/ 138 w 138"/>
                  <a:gd name="T15" fmla="*/ 84 h 180"/>
                  <a:gd name="T16" fmla="*/ 132 w 138"/>
                  <a:gd name="T17" fmla="*/ 90 h 180"/>
                  <a:gd name="T18" fmla="*/ 132 w 138"/>
                  <a:gd name="T19" fmla="*/ 102 h 180"/>
                  <a:gd name="T20" fmla="*/ 132 w 138"/>
                  <a:gd name="T21" fmla="*/ 114 h 180"/>
                  <a:gd name="T22" fmla="*/ 132 w 138"/>
                  <a:gd name="T23" fmla="*/ 126 h 180"/>
                  <a:gd name="T24" fmla="*/ 126 w 138"/>
                  <a:gd name="T25" fmla="*/ 132 h 180"/>
                  <a:gd name="T26" fmla="*/ 126 w 138"/>
                  <a:gd name="T27" fmla="*/ 144 h 180"/>
                  <a:gd name="T28" fmla="*/ 126 w 138"/>
                  <a:gd name="T29" fmla="*/ 156 h 180"/>
                  <a:gd name="T30" fmla="*/ 126 w 138"/>
                  <a:gd name="T31" fmla="*/ 168 h 180"/>
                  <a:gd name="T32" fmla="*/ 120 w 138"/>
                  <a:gd name="T33" fmla="*/ 174 h 180"/>
                  <a:gd name="T34" fmla="*/ 108 w 138"/>
                  <a:gd name="T35" fmla="*/ 174 h 180"/>
                  <a:gd name="T36" fmla="*/ 102 w 138"/>
                  <a:gd name="T37" fmla="*/ 180 h 180"/>
                  <a:gd name="T38" fmla="*/ 90 w 138"/>
                  <a:gd name="T39" fmla="*/ 180 h 180"/>
                  <a:gd name="T40" fmla="*/ 84 w 138"/>
                  <a:gd name="T41" fmla="*/ 174 h 180"/>
                  <a:gd name="T42" fmla="*/ 72 w 138"/>
                  <a:gd name="T43" fmla="*/ 174 h 180"/>
                  <a:gd name="T44" fmla="*/ 60 w 138"/>
                  <a:gd name="T45" fmla="*/ 174 h 180"/>
                  <a:gd name="T46" fmla="*/ 54 w 138"/>
                  <a:gd name="T47" fmla="*/ 180 h 180"/>
                  <a:gd name="T48" fmla="*/ 42 w 138"/>
                  <a:gd name="T49" fmla="*/ 180 h 180"/>
                  <a:gd name="T50" fmla="*/ 30 w 138"/>
                  <a:gd name="T51" fmla="*/ 180 h 180"/>
                  <a:gd name="T52" fmla="*/ 18 w 138"/>
                  <a:gd name="T53" fmla="*/ 180 h 180"/>
                  <a:gd name="T54" fmla="*/ 12 w 138"/>
                  <a:gd name="T55" fmla="*/ 174 h 180"/>
                  <a:gd name="T56" fmla="*/ 12 w 138"/>
                  <a:gd name="T57" fmla="*/ 162 h 180"/>
                  <a:gd name="T58" fmla="*/ 12 w 138"/>
                  <a:gd name="T59" fmla="*/ 150 h 180"/>
                  <a:gd name="T60" fmla="*/ 6 w 138"/>
                  <a:gd name="T61" fmla="*/ 144 h 180"/>
                  <a:gd name="T62" fmla="*/ 6 w 138"/>
                  <a:gd name="T63" fmla="*/ 132 h 180"/>
                  <a:gd name="T64" fmla="*/ 6 w 138"/>
                  <a:gd name="T65" fmla="*/ 120 h 180"/>
                  <a:gd name="T66" fmla="*/ 6 w 138"/>
                  <a:gd name="T67" fmla="*/ 108 h 180"/>
                  <a:gd name="T68" fmla="*/ 6 w 138"/>
                  <a:gd name="T69" fmla="*/ 108 h 180"/>
                  <a:gd name="T70" fmla="*/ 18 w 138"/>
                  <a:gd name="T71" fmla="*/ 108 h 180"/>
                  <a:gd name="T72" fmla="*/ 24 w 138"/>
                  <a:gd name="T73" fmla="*/ 102 h 180"/>
                  <a:gd name="T74" fmla="*/ 30 w 138"/>
                  <a:gd name="T75" fmla="*/ 96 h 180"/>
                  <a:gd name="T76" fmla="*/ 30 w 138"/>
                  <a:gd name="T77" fmla="*/ 84 h 180"/>
                  <a:gd name="T78" fmla="*/ 36 w 138"/>
                  <a:gd name="T79" fmla="*/ 78 h 180"/>
                  <a:gd name="T80" fmla="*/ 42 w 138"/>
                  <a:gd name="T81" fmla="*/ 72 h 180"/>
                  <a:gd name="T82" fmla="*/ 54 w 138"/>
                  <a:gd name="T83" fmla="*/ 72 h 180"/>
                  <a:gd name="T84" fmla="*/ 54 w 138"/>
                  <a:gd name="T85" fmla="*/ 72 h 180"/>
                  <a:gd name="T86" fmla="*/ 60 w 138"/>
                  <a:gd name="T87" fmla="*/ 66 h 180"/>
                  <a:gd name="T88" fmla="*/ 66 w 138"/>
                  <a:gd name="T89" fmla="*/ 60 h 180"/>
                  <a:gd name="T90" fmla="*/ 72 w 138"/>
                  <a:gd name="T91" fmla="*/ 54 h 180"/>
                  <a:gd name="T92" fmla="*/ 84 w 138"/>
                  <a:gd name="T93" fmla="*/ 54 h 180"/>
                  <a:gd name="T94" fmla="*/ 90 w 138"/>
                  <a:gd name="T95" fmla="*/ 48 h 180"/>
                  <a:gd name="T96" fmla="*/ 90 w 138"/>
                  <a:gd name="T97" fmla="*/ 36 h 180"/>
                  <a:gd name="T98" fmla="*/ 96 w 138"/>
                  <a:gd name="T99" fmla="*/ 30 h 180"/>
                  <a:gd name="T100" fmla="*/ 96 w 138"/>
                  <a:gd name="T101" fmla="*/ 18 h 180"/>
                  <a:gd name="T102" fmla="*/ 102 w 138"/>
                  <a:gd name="T103" fmla="*/ 12 h 180"/>
                  <a:gd name="T104" fmla="*/ 102 w 138"/>
                  <a:gd name="T105" fmla="*/ 0 h 180"/>
                  <a:gd name="T106" fmla="*/ 114 w 138"/>
                  <a:gd name="T107" fmla="*/ 0 h 180"/>
                  <a:gd name="T108" fmla="*/ 120 w 138"/>
                  <a:gd name="T109" fmla="*/ 6 h 180"/>
                  <a:gd name="T110" fmla="*/ 114 w 138"/>
                  <a:gd name="T111" fmla="*/ 12 h 180"/>
                  <a:gd name="T112" fmla="*/ 108 w 138"/>
                  <a:gd name="T113" fmla="*/ 18 h 180"/>
                  <a:gd name="T114" fmla="*/ 108 w 138"/>
                  <a:gd name="T115" fmla="*/ 30 h 180"/>
                  <a:gd name="T116" fmla="*/ 108 w 138"/>
                  <a:gd name="T117" fmla="*/ 42 h 180"/>
                  <a:gd name="T118" fmla="*/ 108 w 138"/>
                  <a:gd name="T119" fmla="*/ 4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80">
                    <a:moveTo>
                      <a:pt x="108" y="48"/>
                    </a:moveTo>
                    <a:lnTo>
                      <a:pt x="108" y="54"/>
                    </a:lnTo>
                    <a:lnTo>
                      <a:pt x="114" y="54"/>
                    </a:lnTo>
                    <a:lnTo>
                      <a:pt x="108" y="54"/>
                    </a:lnTo>
                    <a:lnTo>
                      <a:pt x="114" y="54"/>
                    </a:lnTo>
                    <a:lnTo>
                      <a:pt x="108" y="54"/>
                    </a:lnTo>
                    <a:lnTo>
                      <a:pt x="108" y="60"/>
                    </a:lnTo>
                    <a:lnTo>
                      <a:pt x="108" y="66"/>
                    </a:lnTo>
                    <a:lnTo>
                      <a:pt x="114" y="66"/>
                    </a:lnTo>
                    <a:lnTo>
                      <a:pt x="120" y="66"/>
                    </a:lnTo>
                    <a:lnTo>
                      <a:pt x="126" y="66"/>
                    </a:lnTo>
                    <a:lnTo>
                      <a:pt x="132" y="66"/>
                    </a:lnTo>
                    <a:lnTo>
                      <a:pt x="138" y="66"/>
                    </a:lnTo>
                    <a:lnTo>
                      <a:pt x="138" y="72"/>
                    </a:lnTo>
                    <a:lnTo>
                      <a:pt x="138" y="78"/>
                    </a:lnTo>
                    <a:lnTo>
                      <a:pt x="138" y="84"/>
                    </a:lnTo>
                    <a:lnTo>
                      <a:pt x="132" y="84"/>
                    </a:lnTo>
                    <a:lnTo>
                      <a:pt x="132" y="90"/>
                    </a:lnTo>
                    <a:lnTo>
                      <a:pt x="132" y="96"/>
                    </a:lnTo>
                    <a:lnTo>
                      <a:pt x="132" y="102"/>
                    </a:lnTo>
                    <a:lnTo>
                      <a:pt x="132" y="108"/>
                    </a:lnTo>
                    <a:lnTo>
                      <a:pt x="132" y="114"/>
                    </a:lnTo>
                    <a:lnTo>
                      <a:pt x="132" y="120"/>
                    </a:lnTo>
                    <a:lnTo>
                      <a:pt x="132" y="126"/>
                    </a:lnTo>
                    <a:lnTo>
                      <a:pt x="132" y="132"/>
                    </a:lnTo>
                    <a:lnTo>
                      <a:pt x="126" y="132"/>
                    </a:lnTo>
                    <a:lnTo>
                      <a:pt x="126" y="138"/>
                    </a:lnTo>
                    <a:lnTo>
                      <a:pt x="126" y="144"/>
                    </a:lnTo>
                    <a:lnTo>
                      <a:pt x="126" y="150"/>
                    </a:lnTo>
                    <a:lnTo>
                      <a:pt x="126" y="156"/>
                    </a:lnTo>
                    <a:lnTo>
                      <a:pt x="126" y="162"/>
                    </a:lnTo>
                    <a:lnTo>
                      <a:pt x="126" y="168"/>
                    </a:lnTo>
                    <a:lnTo>
                      <a:pt x="126" y="174"/>
                    </a:lnTo>
                    <a:lnTo>
                      <a:pt x="120" y="174"/>
                    </a:lnTo>
                    <a:lnTo>
                      <a:pt x="114" y="174"/>
                    </a:lnTo>
                    <a:lnTo>
                      <a:pt x="108" y="174"/>
                    </a:lnTo>
                    <a:lnTo>
                      <a:pt x="102" y="174"/>
                    </a:lnTo>
                    <a:lnTo>
                      <a:pt x="102" y="180"/>
                    </a:lnTo>
                    <a:lnTo>
                      <a:pt x="96" y="180"/>
                    </a:lnTo>
                    <a:lnTo>
                      <a:pt x="90" y="180"/>
                    </a:lnTo>
                    <a:lnTo>
                      <a:pt x="90" y="174"/>
                    </a:lnTo>
                    <a:lnTo>
                      <a:pt x="84" y="174"/>
                    </a:lnTo>
                    <a:lnTo>
                      <a:pt x="78" y="174"/>
                    </a:lnTo>
                    <a:lnTo>
                      <a:pt x="72" y="174"/>
                    </a:lnTo>
                    <a:lnTo>
                      <a:pt x="66" y="174"/>
                    </a:lnTo>
                    <a:lnTo>
                      <a:pt x="60" y="174"/>
                    </a:lnTo>
                    <a:lnTo>
                      <a:pt x="60" y="180"/>
                    </a:lnTo>
                    <a:lnTo>
                      <a:pt x="54" y="180"/>
                    </a:lnTo>
                    <a:lnTo>
                      <a:pt x="48" y="180"/>
                    </a:lnTo>
                    <a:lnTo>
                      <a:pt x="42" y="180"/>
                    </a:lnTo>
                    <a:lnTo>
                      <a:pt x="36" y="180"/>
                    </a:lnTo>
                    <a:lnTo>
                      <a:pt x="30" y="180"/>
                    </a:lnTo>
                    <a:lnTo>
                      <a:pt x="24" y="180"/>
                    </a:lnTo>
                    <a:lnTo>
                      <a:pt x="18" y="180"/>
                    </a:lnTo>
                    <a:lnTo>
                      <a:pt x="12" y="180"/>
                    </a:lnTo>
                    <a:lnTo>
                      <a:pt x="12" y="174"/>
                    </a:lnTo>
                    <a:lnTo>
                      <a:pt x="12" y="168"/>
                    </a:lnTo>
                    <a:lnTo>
                      <a:pt x="12" y="162"/>
                    </a:lnTo>
                    <a:lnTo>
                      <a:pt x="12" y="156"/>
                    </a:lnTo>
                    <a:lnTo>
                      <a:pt x="12" y="150"/>
                    </a:lnTo>
                    <a:lnTo>
                      <a:pt x="12" y="144"/>
                    </a:lnTo>
                    <a:lnTo>
                      <a:pt x="6" y="144"/>
                    </a:lnTo>
                    <a:lnTo>
                      <a:pt x="6" y="138"/>
                    </a:lnTo>
                    <a:lnTo>
                      <a:pt x="6" y="132"/>
                    </a:lnTo>
                    <a:lnTo>
                      <a:pt x="6" y="126"/>
                    </a:lnTo>
                    <a:lnTo>
                      <a:pt x="6" y="120"/>
                    </a:lnTo>
                    <a:lnTo>
                      <a:pt x="6" y="114"/>
                    </a:lnTo>
                    <a:lnTo>
                      <a:pt x="6" y="108"/>
                    </a:lnTo>
                    <a:lnTo>
                      <a:pt x="0" y="108"/>
                    </a:lnTo>
                    <a:lnTo>
                      <a:pt x="6" y="108"/>
                    </a:lnTo>
                    <a:lnTo>
                      <a:pt x="12" y="108"/>
                    </a:lnTo>
                    <a:lnTo>
                      <a:pt x="18" y="108"/>
                    </a:lnTo>
                    <a:lnTo>
                      <a:pt x="24" y="108"/>
                    </a:lnTo>
                    <a:lnTo>
                      <a:pt x="24" y="102"/>
                    </a:lnTo>
                    <a:lnTo>
                      <a:pt x="24" y="96"/>
                    </a:lnTo>
                    <a:lnTo>
                      <a:pt x="30" y="96"/>
                    </a:lnTo>
                    <a:lnTo>
                      <a:pt x="30" y="90"/>
                    </a:lnTo>
                    <a:lnTo>
                      <a:pt x="30" y="84"/>
                    </a:lnTo>
                    <a:lnTo>
                      <a:pt x="36" y="84"/>
                    </a:lnTo>
                    <a:lnTo>
                      <a:pt x="36" y="78"/>
                    </a:lnTo>
                    <a:lnTo>
                      <a:pt x="42" y="78"/>
                    </a:lnTo>
                    <a:lnTo>
                      <a:pt x="42" y="72"/>
                    </a:lnTo>
                    <a:lnTo>
                      <a:pt x="48" y="72"/>
                    </a:lnTo>
                    <a:lnTo>
                      <a:pt x="54" y="72"/>
                    </a:lnTo>
                    <a:lnTo>
                      <a:pt x="54" y="66"/>
                    </a:lnTo>
                    <a:lnTo>
                      <a:pt x="54" y="72"/>
                    </a:lnTo>
                    <a:lnTo>
                      <a:pt x="54" y="66"/>
                    </a:lnTo>
                    <a:lnTo>
                      <a:pt x="60" y="66"/>
                    </a:lnTo>
                    <a:lnTo>
                      <a:pt x="66" y="66"/>
                    </a:lnTo>
                    <a:lnTo>
                      <a:pt x="66" y="60"/>
                    </a:lnTo>
                    <a:lnTo>
                      <a:pt x="72" y="60"/>
                    </a:lnTo>
                    <a:lnTo>
                      <a:pt x="72" y="54"/>
                    </a:lnTo>
                    <a:lnTo>
                      <a:pt x="78" y="54"/>
                    </a:lnTo>
                    <a:lnTo>
                      <a:pt x="84" y="54"/>
                    </a:lnTo>
                    <a:lnTo>
                      <a:pt x="84" y="48"/>
                    </a:lnTo>
                    <a:lnTo>
                      <a:pt x="90" y="48"/>
                    </a:lnTo>
                    <a:lnTo>
                      <a:pt x="90" y="42"/>
                    </a:lnTo>
                    <a:lnTo>
                      <a:pt x="90" y="36"/>
                    </a:lnTo>
                    <a:lnTo>
                      <a:pt x="90" y="30"/>
                    </a:lnTo>
                    <a:lnTo>
                      <a:pt x="96" y="30"/>
                    </a:lnTo>
                    <a:lnTo>
                      <a:pt x="96" y="24"/>
                    </a:lnTo>
                    <a:lnTo>
                      <a:pt x="96" y="18"/>
                    </a:lnTo>
                    <a:lnTo>
                      <a:pt x="96" y="12"/>
                    </a:lnTo>
                    <a:lnTo>
                      <a:pt x="102" y="12"/>
                    </a:lnTo>
                    <a:lnTo>
                      <a:pt x="102" y="6"/>
                    </a:lnTo>
                    <a:lnTo>
                      <a:pt x="102" y="0"/>
                    </a:lnTo>
                    <a:lnTo>
                      <a:pt x="108" y="0"/>
                    </a:lnTo>
                    <a:lnTo>
                      <a:pt x="114" y="0"/>
                    </a:lnTo>
                    <a:lnTo>
                      <a:pt x="120" y="0"/>
                    </a:lnTo>
                    <a:lnTo>
                      <a:pt x="120" y="6"/>
                    </a:lnTo>
                    <a:lnTo>
                      <a:pt x="120" y="12"/>
                    </a:lnTo>
                    <a:lnTo>
                      <a:pt x="114" y="12"/>
                    </a:lnTo>
                    <a:lnTo>
                      <a:pt x="108" y="12"/>
                    </a:lnTo>
                    <a:lnTo>
                      <a:pt x="108" y="18"/>
                    </a:lnTo>
                    <a:lnTo>
                      <a:pt x="108" y="24"/>
                    </a:lnTo>
                    <a:lnTo>
                      <a:pt x="108" y="30"/>
                    </a:lnTo>
                    <a:lnTo>
                      <a:pt x="108" y="36"/>
                    </a:lnTo>
                    <a:lnTo>
                      <a:pt x="108" y="42"/>
                    </a:lnTo>
                    <a:lnTo>
                      <a:pt x="102" y="42"/>
                    </a:lnTo>
                    <a:lnTo>
                      <a:pt x="108" y="42"/>
                    </a:lnTo>
                    <a:lnTo>
                      <a:pt x="108"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6" name="Freeform 7"/>
              <p:cNvSpPr>
                <a:spLocks/>
              </p:cNvSpPr>
              <p:nvPr/>
            </p:nvSpPr>
            <p:spPr bwMode="auto">
              <a:xfrm>
                <a:off x="1419" y="2330"/>
                <a:ext cx="84" cy="78"/>
              </a:xfrm>
              <a:custGeom>
                <a:avLst/>
                <a:gdLst>
                  <a:gd name="T0" fmla="*/ 72 w 84"/>
                  <a:gd name="T1" fmla="*/ 24 h 78"/>
                  <a:gd name="T2" fmla="*/ 72 w 84"/>
                  <a:gd name="T3" fmla="*/ 30 h 78"/>
                  <a:gd name="T4" fmla="*/ 72 w 84"/>
                  <a:gd name="T5" fmla="*/ 36 h 78"/>
                  <a:gd name="T6" fmla="*/ 72 w 84"/>
                  <a:gd name="T7" fmla="*/ 42 h 78"/>
                  <a:gd name="T8" fmla="*/ 66 w 84"/>
                  <a:gd name="T9" fmla="*/ 42 h 78"/>
                  <a:gd name="T10" fmla="*/ 60 w 84"/>
                  <a:gd name="T11" fmla="*/ 42 h 78"/>
                  <a:gd name="T12" fmla="*/ 60 w 84"/>
                  <a:gd name="T13" fmla="*/ 48 h 78"/>
                  <a:gd name="T14" fmla="*/ 60 w 84"/>
                  <a:gd name="T15" fmla="*/ 54 h 78"/>
                  <a:gd name="T16" fmla="*/ 60 w 84"/>
                  <a:gd name="T17" fmla="*/ 60 h 78"/>
                  <a:gd name="T18" fmla="*/ 54 w 84"/>
                  <a:gd name="T19" fmla="*/ 60 h 78"/>
                  <a:gd name="T20" fmla="*/ 48 w 84"/>
                  <a:gd name="T21" fmla="*/ 60 h 78"/>
                  <a:gd name="T22" fmla="*/ 42 w 84"/>
                  <a:gd name="T23" fmla="*/ 60 h 78"/>
                  <a:gd name="T24" fmla="*/ 36 w 84"/>
                  <a:gd name="T25" fmla="*/ 60 h 78"/>
                  <a:gd name="T26" fmla="*/ 36 w 84"/>
                  <a:gd name="T27" fmla="*/ 66 h 78"/>
                  <a:gd name="T28" fmla="*/ 36 w 84"/>
                  <a:gd name="T29" fmla="*/ 72 h 78"/>
                  <a:gd name="T30" fmla="*/ 36 w 84"/>
                  <a:gd name="T31" fmla="*/ 78 h 78"/>
                  <a:gd name="T32" fmla="*/ 30 w 84"/>
                  <a:gd name="T33" fmla="*/ 78 h 78"/>
                  <a:gd name="T34" fmla="*/ 24 w 84"/>
                  <a:gd name="T35" fmla="*/ 78 h 78"/>
                  <a:gd name="T36" fmla="*/ 18 w 84"/>
                  <a:gd name="T37" fmla="*/ 78 h 78"/>
                  <a:gd name="T38" fmla="*/ 18 w 84"/>
                  <a:gd name="T39" fmla="*/ 72 h 78"/>
                  <a:gd name="T40" fmla="*/ 18 w 84"/>
                  <a:gd name="T41" fmla="*/ 66 h 78"/>
                  <a:gd name="T42" fmla="*/ 18 w 84"/>
                  <a:gd name="T43" fmla="*/ 60 h 78"/>
                  <a:gd name="T44" fmla="*/ 18 w 84"/>
                  <a:gd name="T45" fmla="*/ 54 h 78"/>
                  <a:gd name="T46" fmla="*/ 18 w 84"/>
                  <a:gd name="T47" fmla="*/ 48 h 78"/>
                  <a:gd name="T48" fmla="*/ 12 w 84"/>
                  <a:gd name="T49" fmla="*/ 48 h 78"/>
                  <a:gd name="T50" fmla="*/ 6 w 84"/>
                  <a:gd name="T51" fmla="*/ 48 h 78"/>
                  <a:gd name="T52" fmla="*/ 0 w 84"/>
                  <a:gd name="T53" fmla="*/ 48 h 78"/>
                  <a:gd name="T54" fmla="*/ 0 w 84"/>
                  <a:gd name="T55" fmla="*/ 42 h 78"/>
                  <a:gd name="T56" fmla="*/ 0 w 84"/>
                  <a:gd name="T57" fmla="*/ 36 h 78"/>
                  <a:gd name="T58" fmla="*/ 0 w 84"/>
                  <a:gd name="T59" fmla="*/ 30 h 78"/>
                  <a:gd name="T60" fmla="*/ 0 w 84"/>
                  <a:gd name="T61" fmla="*/ 24 h 78"/>
                  <a:gd name="T62" fmla="*/ 0 w 84"/>
                  <a:gd name="T63" fmla="*/ 18 h 78"/>
                  <a:gd name="T64" fmla="*/ 0 w 84"/>
                  <a:gd name="T65" fmla="*/ 12 h 78"/>
                  <a:gd name="T66" fmla="*/ 0 w 84"/>
                  <a:gd name="T67" fmla="*/ 6 h 78"/>
                  <a:gd name="T68" fmla="*/ 0 w 84"/>
                  <a:gd name="T69" fmla="*/ 0 h 78"/>
                  <a:gd name="T70" fmla="*/ 6 w 84"/>
                  <a:gd name="T71" fmla="*/ 0 h 78"/>
                  <a:gd name="T72" fmla="*/ 12 w 84"/>
                  <a:gd name="T73" fmla="*/ 0 h 78"/>
                  <a:gd name="T74" fmla="*/ 18 w 84"/>
                  <a:gd name="T75" fmla="*/ 0 h 78"/>
                  <a:gd name="T76" fmla="*/ 24 w 84"/>
                  <a:gd name="T77" fmla="*/ 0 h 78"/>
                  <a:gd name="T78" fmla="*/ 30 w 84"/>
                  <a:gd name="T79" fmla="*/ 0 h 78"/>
                  <a:gd name="T80" fmla="*/ 36 w 84"/>
                  <a:gd name="T81" fmla="*/ 0 h 78"/>
                  <a:gd name="T82" fmla="*/ 42 w 84"/>
                  <a:gd name="T83" fmla="*/ 0 h 78"/>
                  <a:gd name="T84" fmla="*/ 48 w 84"/>
                  <a:gd name="T85" fmla="*/ 0 h 78"/>
                  <a:gd name="T86" fmla="*/ 54 w 84"/>
                  <a:gd name="T87" fmla="*/ 0 h 78"/>
                  <a:gd name="T88" fmla="*/ 60 w 84"/>
                  <a:gd name="T89" fmla="*/ 0 h 78"/>
                  <a:gd name="T90" fmla="*/ 66 w 84"/>
                  <a:gd name="T91" fmla="*/ 0 h 78"/>
                  <a:gd name="T92" fmla="*/ 72 w 84"/>
                  <a:gd name="T93" fmla="*/ 0 h 78"/>
                  <a:gd name="T94" fmla="*/ 78 w 84"/>
                  <a:gd name="T95" fmla="*/ 0 h 78"/>
                  <a:gd name="T96" fmla="*/ 84 w 84"/>
                  <a:gd name="T97" fmla="*/ 0 h 78"/>
                  <a:gd name="T98" fmla="*/ 84 w 84"/>
                  <a:gd name="T99" fmla="*/ 6 h 78"/>
                  <a:gd name="T100" fmla="*/ 78 w 84"/>
                  <a:gd name="T101" fmla="*/ 6 h 78"/>
                  <a:gd name="T102" fmla="*/ 78 w 84"/>
                  <a:gd name="T103" fmla="*/ 12 h 78"/>
                  <a:gd name="T104" fmla="*/ 78 w 84"/>
                  <a:gd name="T105" fmla="*/ 18 h 78"/>
                  <a:gd name="T106" fmla="*/ 78 w 84"/>
                  <a:gd name="T107" fmla="*/ 24 h 78"/>
                  <a:gd name="T108" fmla="*/ 72 w 84"/>
                  <a:gd name="T109" fmla="*/ 24 h 78"/>
                  <a:gd name="T110" fmla="*/ 78 w 84"/>
                  <a:gd name="T111" fmla="*/ 24 h 78"/>
                  <a:gd name="T112" fmla="*/ 72 w 84"/>
                  <a:gd name="T113"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8">
                    <a:moveTo>
                      <a:pt x="72" y="24"/>
                    </a:moveTo>
                    <a:lnTo>
                      <a:pt x="72" y="30"/>
                    </a:lnTo>
                    <a:lnTo>
                      <a:pt x="72" y="36"/>
                    </a:lnTo>
                    <a:lnTo>
                      <a:pt x="72" y="42"/>
                    </a:lnTo>
                    <a:lnTo>
                      <a:pt x="66" y="42"/>
                    </a:lnTo>
                    <a:lnTo>
                      <a:pt x="60" y="42"/>
                    </a:lnTo>
                    <a:lnTo>
                      <a:pt x="60" y="48"/>
                    </a:lnTo>
                    <a:lnTo>
                      <a:pt x="60" y="54"/>
                    </a:lnTo>
                    <a:lnTo>
                      <a:pt x="60" y="60"/>
                    </a:lnTo>
                    <a:lnTo>
                      <a:pt x="54" y="60"/>
                    </a:lnTo>
                    <a:lnTo>
                      <a:pt x="48" y="60"/>
                    </a:lnTo>
                    <a:lnTo>
                      <a:pt x="42" y="60"/>
                    </a:lnTo>
                    <a:lnTo>
                      <a:pt x="36" y="60"/>
                    </a:lnTo>
                    <a:lnTo>
                      <a:pt x="36" y="66"/>
                    </a:lnTo>
                    <a:lnTo>
                      <a:pt x="36" y="72"/>
                    </a:lnTo>
                    <a:lnTo>
                      <a:pt x="36" y="78"/>
                    </a:lnTo>
                    <a:lnTo>
                      <a:pt x="30" y="78"/>
                    </a:lnTo>
                    <a:lnTo>
                      <a:pt x="24" y="78"/>
                    </a:lnTo>
                    <a:lnTo>
                      <a:pt x="18" y="78"/>
                    </a:lnTo>
                    <a:lnTo>
                      <a:pt x="18" y="72"/>
                    </a:lnTo>
                    <a:lnTo>
                      <a:pt x="18" y="66"/>
                    </a:lnTo>
                    <a:lnTo>
                      <a:pt x="18" y="60"/>
                    </a:lnTo>
                    <a:lnTo>
                      <a:pt x="18" y="54"/>
                    </a:lnTo>
                    <a:lnTo>
                      <a:pt x="18" y="48"/>
                    </a:lnTo>
                    <a:lnTo>
                      <a:pt x="12" y="48"/>
                    </a:lnTo>
                    <a:lnTo>
                      <a:pt x="6" y="48"/>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84" y="6"/>
                    </a:lnTo>
                    <a:lnTo>
                      <a:pt x="78" y="6"/>
                    </a:lnTo>
                    <a:lnTo>
                      <a:pt x="78" y="12"/>
                    </a:lnTo>
                    <a:lnTo>
                      <a:pt x="78" y="18"/>
                    </a:lnTo>
                    <a:lnTo>
                      <a:pt x="78" y="24"/>
                    </a:lnTo>
                    <a:lnTo>
                      <a:pt x="72" y="24"/>
                    </a:lnTo>
                    <a:lnTo>
                      <a:pt x="78" y="24"/>
                    </a:lnTo>
                    <a:lnTo>
                      <a:pt x="72"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7" name="Freeform 8"/>
              <p:cNvSpPr>
                <a:spLocks/>
              </p:cNvSpPr>
              <p:nvPr/>
            </p:nvSpPr>
            <p:spPr bwMode="auto">
              <a:xfrm>
                <a:off x="1341" y="2474"/>
                <a:ext cx="126" cy="108"/>
              </a:xfrm>
              <a:custGeom>
                <a:avLst/>
                <a:gdLst>
                  <a:gd name="T0" fmla="*/ 78 w 126"/>
                  <a:gd name="T1" fmla="*/ 0 h 108"/>
                  <a:gd name="T2" fmla="*/ 90 w 126"/>
                  <a:gd name="T3" fmla="*/ 0 h 108"/>
                  <a:gd name="T4" fmla="*/ 102 w 126"/>
                  <a:gd name="T5" fmla="*/ 0 h 108"/>
                  <a:gd name="T6" fmla="*/ 114 w 126"/>
                  <a:gd name="T7" fmla="*/ 0 h 108"/>
                  <a:gd name="T8" fmla="*/ 126 w 126"/>
                  <a:gd name="T9" fmla="*/ 0 h 108"/>
                  <a:gd name="T10" fmla="*/ 120 w 126"/>
                  <a:gd name="T11" fmla="*/ 6 h 108"/>
                  <a:gd name="T12" fmla="*/ 114 w 126"/>
                  <a:gd name="T13" fmla="*/ 12 h 108"/>
                  <a:gd name="T14" fmla="*/ 114 w 126"/>
                  <a:gd name="T15" fmla="*/ 24 h 108"/>
                  <a:gd name="T16" fmla="*/ 108 w 126"/>
                  <a:gd name="T17" fmla="*/ 30 h 108"/>
                  <a:gd name="T18" fmla="*/ 108 w 126"/>
                  <a:gd name="T19" fmla="*/ 42 h 108"/>
                  <a:gd name="T20" fmla="*/ 102 w 126"/>
                  <a:gd name="T21" fmla="*/ 48 h 108"/>
                  <a:gd name="T22" fmla="*/ 96 w 126"/>
                  <a:gd name="T23" fmla="*/ 54 h 108"/>
                  <a:gd name="T24" fmla="*/ 90 w 126"/>
                  <a:gd name="T25" fmla="*/ 60 h 108"/>
                  <a:gd name="T26" fmla="*/ 84 w 126"/>
                  <a:gd name="T27" fmla="*/ 66 h 108"/>
                  <a:gd name="T28" fmla="*/ 72 w 126"/>
                  <a:gd name="T29" fmla="*/ 66 h 108"/>
                  <a:gd name="T30" fmla="*/ 72 w 126"/>
                  <a:gd name="T31" fmla="*/ 66 h 108"/>
                  <a:gd name="T32" fmla="*/ 66 w 126"/>
                  <a:gd name="T33" fmla="*/ 72 h 108"/>
                  <a:gd name="T34" fmla="*/ 60 w 126"/>
                  <a:gd name="T35" fmla="*/ 78 h 108"/>
                  <a:gd name="T36" fmla="*/ 54 w 126"/>
                  <a:gd name="T37" fmla="*/ 84 h 108"/>
                  <a:gd name="T38" fmla="*/ 48 w 126"/>
                  <a:gd name="T39" fmla="*/ 90 h 108"/>
                  <a:gd name="T40" fmla="*/ 42 w 126"/>
                  <a:gd name="T41" fmla="*/ 96 h 108"/>
                  <a:gd name="T42" fmla="*/ 42 w 126"/>
                  <a:gd name="T43" fmla="*/ 108 h 108"/>
                  <a:gd name="T44" fmla="*/ 30 w 126"/>
                  <a:gd name="T45" fmla="*/ 108 h 108"/>
                  <a:gd name="T46" fmla="*/ 18 w 126"/>
                  <a:gd name="T47" fmla="*/ 108 h 108"/>
                  <a:gd name="T48" fmla="*/ 18 w 126"/>
                  <a:gd name="T49" fmla="*/ 96 h 108"/>
                  <a:gd name="T50" fmla="*/ 18 w 126"/>
                  <a:gd name="T51" fmla="*/ 84 h 108"/>
                  <a:gd name="T52" fmla="*/ 12 w 126"/>
                  <a:gd name="T53" fmla="*/ 72 h 108"/>
                  <a:gd name="T54" fmla="*/ 12 w 126"/>
                  <a:gd name="T55" fmla="*/ 60 h 108"/>
                  <a:gd name="T56" fmla="*/ 12 w 126"/>
                  <a:gd name="T57" fmla="*/ 48 h 108"/>
                  <a:gd name="T58" fmla="*/ 6 w 126"/>
                  <a:gd name="T59" fmla="*/ 42 h 108"/>
                  <a:gd name="T60" fmla="*/ 6 w 126"/>
                  <a:gd name="T61" fmla="*/ 30 h 108"/>
                  <a:gd name="T62" fmla="*/ 6 w 126"/>
                  <a:gd name="T63" fmla="*/ 18 h 108"/>
                  <a:gd name="T64" fmla="*/ 6 w 126"/>
                  <a:gd name="T65" fmla="*/ 6 h 108"/>
                  <a:gd name="T66" fmla="*/ 0 w 126"/>
                  <a:gd name="T67" fmla="*/ 0 h 108"/>
                  <a:gd name="T68" fmla="*/ 12 w 126"/>
                  <a:gd name="T69" fmla="*/ 0 h 108"/>
                  <a:gd name="T70" fmla="*/ 24 w 126"/>
                  <a:gd name="T71" fmla="*/ 0 h 108"/>
                  <a:gd name="T72" fmla="*/ 36 w 126"/>
                  <a:gd name="T73" fmla="*/ 0 h 108"/>
                  <a:gd name="T74" fmla="*/ 48 w 126"/>
                  <a:gd name="T75" fmla="*/ 0 h 108"/>
                  <a:gd name="T76" fmla="*/ 60 w 126"/>
                  <a:gd name="T77" fmla="*/ 0 h 108"/>
                  <a:gd name="T78" fmla="*/ 72 w 126"/>
                  <a:gd name="T7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08">
                    <a:moveTo>
                      <a:pt x="72" y="0"/>
                    </a:moveTo>
                    <a:lnTo>
                      <a:pt x="78" y="0"/>
                    </a:lnTo>
                    <a:lnTo>
                      <a:pt x="84" y="0"/>
                    </a:lnTo>
                    <a:lnTo>
                      <a:pt x="90" y="0"/>
                    </a:lnTo>
                    <a:lnTo>
                      <a:pt x="96" y="0"/>
                    </a:lnTo>
                    <a:lnTo>
                      <a:pt x="102" y="0"/>
                    </a:lnTo>
                    <a:lnTo>
                      <a:pt x="108" y="0"/>
                    </a:lnTo>
                    <a:lnTo>
                      <a:pt x="114" y="0"/>
                    </a:lnTo>
                    <a:lnTo>
                      <a:pt x="120" y="0"/>
                    </a:lnTo>
                    <a:lnTo>
                      <a:pt x="126" y="0"/>
                    </a:lnTo>
                    <a:lnTo>
                      <a:pt x="120" y="0"/>
                    </a:lnTo>
                    <a:lnTo>
                      <a:pt x="120" y="6"/>
                    </a:lnTo>
                    <a:lnTo>
                      <a:pt x="120" y="12"/>
                    </a:lnTo>
                    <a:lnTo>
                      <a:pt x="114" y="12"/>
                    </a:lnTo>
                    <a:lnTo>
                      <a:pt x="114" y="18"/>
                    </a:lnTo>
                    <a:lnTo>
                      <a:pt x="114" y="24"/>
                    </a:lnTo>
                    <a:lnTo>
                      <a:pt x="114" y="30"/>
                    </a:lnTo>
                    <a:lnTo>
                      <a:pt x="108" y="30"/>
                    </a:lnTo>
                    <a:lnTo>
                      <a:pt x="108" y="36"/>
                    </a:lnTo>
                    <a:lnTo>
                      <a:pt x="108" y="42"/>
                    </a:lnTo>
                    <a:lnTo>
                      <a:pt x="108" y="48"/>
                    </a:lnTo>
                    <a:lnTo>
                      <a:pt x="102" y="48"/>
                    </a:lnTo>
                    <a:lnTo>
                      <a:pt x="102" y="54"/>
                    </a:lnTo>
                    <a:lnTo>
                      <a:pt x="96" y="54"/>
                    </a:lnTo>
                    <a:lnTo>
                      <a:pt x="90" y="54"/>
                    </a:lnTo>
                    <a:lnTo>
                      <a:pt x="90" y="60"/>
                    </a:lnTo>
                    <a:lnTo>
                      <a:pt x="84" y="60"/>
                    </a:lnTo>
                    <a:lnTo>
                      <a:pt x="84" y="66"/>
                    </a:lnTo>
                    <a:lnTo>
                      <a:pt x="78" y="66"/>
                    </a:lnTo>
                    <a:lnTo>
                      <a:pt x="72" y="66"/>
                    </a:lnTo>
                    <a:lnTo>
                      <a:pt x="72" y="72"/>
                    </a:lnTo>
                    <a:lnTo>
                      <a:pt x="72" y="66"/>
                    </a:lnTo>
                    <a:lnTo>
                      <a:pt x="72" y="72"/>
                    </a:lnTo>
                    <a:lnTo>
                      <a:pt x="66" y="72"/>
                    </a:lnTo>
                    <a:lnTo>
                      <a:pt x="60" y="72"/>
                    </a:lnTo>
                    <a:lnTo>
                      <a:pt x="60" y="78"/>
                    </a:lnTo>
                    <a:lnTo>
                      <a:pt x="54" y="78"/>
                    </a:lnTo>
                    <a:lnTo>
                      <a:pt x="54" y="84"/>
                    </a:lnTo>
                    <a:lnTo>
                      <a:pt x="48" y="84"/>
                    </a:lnTo>
                    <a:lnTo>
                      <a:pt x="48" y="90"/>
                    </a:lnTo>
                    <a:lnTo>
                      <a:pt x="48" y="96"/>
                    </a:lnTo>
                    <a:lnTo>
                      <a:pt x="42" y="96"/>
                    </a:lnTo>
                    <a:lnTo>
                      <a:pt x="42" y="102"/>
                    </a:lnTo>
                    <a:lnTo>
                      <a:pt x="42" y="108"/>
                    </a:lnTo>
                    <a:lnTo>
                      <a:pt x="36" y="108"/>
                    </a:lnTo>
                    <a:lnTo>
                      <a:pt x="30" y="108"/>
                    </a:lnTo>
                    <a:lnTo>
                      <a:pt x="24" y="108"/>
                    </a:lnTo>
                    <a:lnTo>
                      <a:pt x="18" y="108"/>
                    </a:lnTo>
                    <a:lnTo>
                      <a:pt x="18" y="102"/>
                    </a:lnTo>
                    <a:lnTo>
                      <a:pt x="18" y="96"/>
                    </a:lnTo>
                    <a:lnTo>
                      <a:pt x="18" y="90"/>
                    </a:lnTo>
                    <a:lnTo>
                      <a:pt x="18" y="84"/>
                    </a:lnTo>
                    <a:lnTo>
                      <a:pt x="18" y="78"/>
                    </a:lnTo>
                    <a:lnTo>
                      <a:pt x="12" y="72"/>
                    </a:lnTo>
                    <a:lnTo>
                      <a:pt x="12" y="66"/>
                    </a:lnTo>
                    <a:lnTo>
                      <a:pt x="12" y="60"/>
                    </a:lnTo>
                    <a:lnTo>
                      <a:pt x="12" y="54"/>
                    </a:lnTo>
                    <a:lnTo>
                      <a:pt x="12" y="48"/>
                    </a:lnTo>
                    <a:lnTo>
                      <a:pt x="12" y="42"/>
                    </a:lnTo>
                    <a:lnTo>
                      <a:pt x="6" y="42"/>
                    </a:lnTo>
                    <a:lnTo>
                      <a:pt x="6" y="36"/>
                    </a:lnTo>
                    <a:lnTo>
                      <a:pt x="6" y="30"/>
                    </a:lnTo>
                    <a:lnTo>
                      <a:pt x="6" y="24"/>
                    </a:lnTo>
                    <a:lnTo>
                      <a:pt x="6" y="18"/>
                    </a:lnTo>
                    <a:lnTo>
                      <a:pt x="6" y="12"/>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8" name="Freeform 9"/>
              <p:cNvSpPr>
                <a:spLocks/>
              </p:cNvSpPr>
              <p:nvPr/>
            </p:nvSpPr>
            <p:spPr bwMode="auto">
              <a:xfrm>
                <a:off x="1317" y="2330"/>
                <a:ext cx="72" cy="126"/>
              </a:xfrm>
              <a:custGeom>
                <a:avLst/>
                <a:gdLst>
                  <a:gd name="T0" fmla="*/ 6 w 72"/>
                  <a:gd name="T1" fmla="*/ 18 h 126"/>
                  <a:gd name="T2" fmla="*/ 6 w 72"/>
                  <a:gd name="T3" fmla="*/ 12 h 126"/>
                  <a:gd name="T4" fmla="*/ 6 w 72"/>
                  <a:gd name="T5" fmla="*/ 6 h 126"/>
                  <a:gd name="T6" fmla="*/ 0 w 72"/>
                  <a:gd name="T7" fmla="*/ 6 h 126"/>
                  <a:gd name="T8" fmla="*/ 0 w 72"/>
                  <a:gd name="T9" fmla="*/ 0 h 126"/>
                  <a:gd name="T10" fmla="*/ 6 w 72"/>
                  <a:gd name="T11" fmla="*/ 0 h 126"/>
                  <a:gd name="T12" fmla="*/ 12 w 72"/>
                  <a:gd name="T13" fmla="*/ 0 h 126"/>
                  <a:gd name="T14" fmla="*/ 18 w 72"/>
                  <a:gd name="T15" fmla="*/ 0 h 126"/>
                  <a:gd name="T16" fmla="*/ 24 w 72"/>
                  <a:gd name="T17" fmla="*/ 0 h 126"/>
                  <a:gd name="T18" fmla="*/ 30 w 72"/>
                  <a:gd name="T19" fmla="*/ 0 h 126"/>
                  <a:gd name="T20" fmla="*/ 36 w 72"/>
                  <a:gd name="T21" fmla="*/ 0 h 126"/>
                  <a:gd name="T22" fmla="*/ 42 w 72"/>
                  <a:gd name="T23" fmla="*/ 0 h 126"/>
                  <a:gd name="T24" fmla="*/ 48 w 72"/>
                  <a:gd name="T25" fmla="*/ 0 h 126"/>
                  <a:gd name="T26" fmla="*/ 54 w 72"/>
                  <a:gd name="T27" fmla="*/ 0 h 126"/>
                  <a:gd name="T28" fmla="*/ 60 w 72"/>
                  <a:gd name="T29" fmla="*/ 0 h 126"/>
                  <a:gd name="T30" fmla="*/ 66 w 72"/>
                  <a:gd name="T31" fmla="*/ 0 h 126"/>
                  <a:gd name="T32" fmla="*/ 72 w 72"/>
                  <a:gd name="T33" fmla="*/ 0 h 126"/>
                  <a:gd name="T34" fmla="*/ 72 w 72"/>
                  <a:gd name="T35" fmla="*/ 6 h 126"/>
                  <a:gd name="T36" fmla="*/ 66 w 72"/>
                  <a:gd name="T37" fmla="*/ 12 h 126"/>
                  <a:gd name="T38" fmla="*/ 66 w 72"/>
                  <a:gd name="T39" fmla="*/ 18 h 126"/>
                  <a:gd name="T40" fmla="*/ 60 w 72"/>
                  <a:gd name="T41" fmla="*/ 24 h 126"/>
                  <a:gd name="T42" fmla="*/ 60 w 72"/>
                  <a:gd name="T43" fmla="*/ 30 h 126"/>
                  <a:gd name="T44" fmla="*/ 54 w 72"/>
                  <a:gd name="T45" fmla="*/ 30 h 126"/>
                  <a:gd name="T46" fmla="*/ 54 w 72"/>
                  <a:gd name="T47" fmla="*/ 36 h 126"/>
                  <a:gd name="T48" fmla="*/ 54 w 72"/>
                  <a:gd name="T49" fmla="*/ 42 h 126"/>
                  <a:gd name="T50" fmla="*/ 48 w 72"/>
                  <a:gd name="T51" fmla="*/ 42 h 126"/>
                  <a:gd name="T52" fmla="*/ 48 w 72"/>
                  <a:gd name="T53" fmla="*/ 48 h 126"/>
                  <a:gd name="T54" fmla="*/ 48 w 72"/>
                  <a:gd name="T55" fmla="*/ 54 h 126"/>
                  <a:gd name="T56" fmla="*/ 48 w 72"/>
                  <a:gd name="T57" fmla="*/ 60 h 126"/>
                  <a:gd name="T58" fmla="*/ 48 w 72"/>
                  <a:gd name="T59" fmla="*/ 66 h 126"/>
                  <a:gd name="T60" fmla="*/ 48 w 72"/>
                  <a:gd name="T61" fmla="*/ 72 h 126"/>
                  <a:gd name="T62" fmla="*/ 48 w 72"/>
                  <a:gd name="T63" fmla="*/ 78 h 126"/>
                  <a:gd name="T64" fmla="*/ 48 w 72"/>
                  <a:gd name="T65" fmla="*/ 84 h 126"/>
                  <a:gd name="T66" fmla="*/ 42 w 72"/>
                  <a:gd name="T67" fmla="*/ 84 h 126"/>
                  <a:gd name="T68" fmla="*/ 42 w 72"/>
                  <a:gd name="T69" fmla="*/ 90 h 126"/>
                  <a:gd name="T70" fmla="*/ 42 w 72"/>
                  <a:gd name="T71" fmla="*/ 96 h 126"/>
                  <a:gd name="T72" fmla="*/ 36 w 72"/>
                  <a:gd name="T73" fmla="*/ 102 h 126"/>
                  <a:gd name="T74" fmla="*/ 36 w 72"/>
                  <a:gd name="T75" fmla="*/ 108 h 126"/>
                  <a:gd name="T76" fmla="*/ 36 w 72"/>
                  <a:gd name="T77" fmla="*/ 114 h 126"/>
                  <a:gd name="T78" fmla="*/ 30 w 72"/>
                  <a:gd name="T79" fmla="*/ 120 h 126"/>
                  <a:gd name="T80" fmla="*/ 30 w 72"/>
                  <a:gd name="T81" fmla="*/ 126 h 126"/>
                  <a:gd name="T82" fmla="*/ 24 w 72"/>
                  <a:gd name="T83" fmla="*/ 126 h 126"/>
                  <a:gd name="T84" fmla="*/ 24 w 72"/>
                  <a:gd name="T85" fmla="*/ 120 h 126"/>
                  <a:gd name="T86" fmla="*/ 18 w 72"/>
                  <a:gd name="T87" fmla="*/ 114 h 126"/>
                  <a:gd name="T88" fmla="*/ 18 w 72"/>
                  <a:gd name="T89" fmla="*/ 108 h 126"/>
                  <a:gd name="T90" fmla="*/ 18 w 72"/>
                  <a:gd name="T91" fmla="*/ 102 h 126"/>
                  <a:gd name="T92" fmla="*/ 18 w 72"/>
                  <a:gd name="T93" fmla="*/ 96 h 126"/>
                  <a:gd name="T94" fmla="*/ 18 w 72"/>
                  <a:gd name="T95" fmla="*/ 90 h 126"/>
                  <a:gd name="T96" fmla="*/ 18 w 72"/>
                  <a:gd name="T97" fmla="*/ 84 h 126"/>
                  <a:gd name="T98" fmla="*/ 12 w 72"/>
                  <a:gd name="T99" fmla="*/ 78 h 126"/>
                  <a:gd name="T100" fmla="*/ 12 w 72"/>
                  <a:gd name="T101" fmla="*/ 72 h 126"/>
                  <a:gd name="T102" fmla="*/ 12 w 72"/>
                  <a:gd name="T103" fmla="*/ 66 h 126"/>
                  <a:gd name="T104" fmla="*/ 12 w 72"/>
                  <a:gd name="T105" fmla="*/ 60 h 126"/>
                  <a:gd name="T106" fmla="*/ 12 w 72"/>
                  <a:gd name="T107" fmla="*/ 54 h 126"/>
                  <a:gd name="T108" fmla="*/ 12 w 72"/>
                  <a:gd name="T109" fmla="*/ 48 h 126"/>
                  <a:gd name="T110" fmla="*/ 6 w 72"/>
                  <a:gd name="T111" fmla="*/ 48 h 126"/>
                  <a:gd name="T112" fmla="*/ 6 w 72"/>
                  <a:gd name="T113" fmla="*/ 42 h 126"/>
                  <a:gd name="T114" fmla="*/ 6 w 72"/>
                  <a:gd name="T115" fmla="*/ 36 h 126"/>
                  <a:gd name="T116" fmla="*/ 6 w 72"/>
                  <a:gd name="T117" fmla="*/ 30 h 126"/>
                  <a:gd name="T118" fmla="*/ 6 w 72"/>
                  <a:gd name="T119" fmla="*/ 24 h 126"/>
                  <a:gd name="T120" fmla="*/ 6 w 72"/>
                  <a:gd name="T121"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126">
                    <a:moveTo>
                      <a:pt x="6" y="18"/>
                    </a:moveTo>
                    <a:lnTo>
                      <a:pt x="6" y="12"/>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2" y="6"/>
                    </a:lnTo>
                    <a:lnTo>
                      <a:pt x="66" y="12"/>
                    </a:lnTo>
                    <a:lnTo>
                      <a:pt x="66" y="18"/>
                    </a:lnTo>
                    <a:lnTo>
                      <a:pt x="60" y="24"/>
                    </a:lnTo>
                    <a:lnTo>
                      <a:pt x="60" y="30"/>
                    </a:lnTo>
                    <a:lnTo>
                      <a:pt x="54" y="30"/>
                    </a:lnTo>
                    <a:lnTo>
                      <a:pt x="54" y="36"/>
                    </a:lnTo>
                    <a:lnTo>
                      <a:pt x="54" y="42"/>
                    </a:lnTo>
                    <a:lnTo>
                      <a:pt x="48" y="42"/>
                    </a:lnTo>
                    <a:lnTo>
                      <a:pt x="48" y="48"/>
                    </a:lnTo>
                    <a:lnTo>
                      <a:pt x="48" y="54"/>
                    </a:lnTo>
                    <a:lnTo>
                      <a:pt x="48" y="60"/>
                    </a:lnTo>
                    <a:lnTo>
                      <a:pt x="48" y="66"/>
                    </a:lnTo>
                    <a:lnTo>
                      <a:pt x="48" y="72"/>
                    </a:lnTo>
                    <a:lnTo>
                      <a:pt x="48" y="78"/>
                    </a:lnTo>
                    <a:lnTo>
                      <a:pt x="48" y="84"/>
                    </a:lnTo>
                    <a:lnTo>
                      <a:pt x="42" y="84"/>
                    </a:lnTo>
                    <a:lnTo>
                      <a:pt x="42" y="90"/>
                    </a:lnTo>
                    <a:lnTo>
                      <a:pt x="42" y="96"/>
                    </a:lnTo>
                    <a:lnTo>
                      <a:pt x="36" y="102"/>
                    </a:lnTo>
                    <a:lnTo>
                      <a:pt x="36" y="108"/>
                    </a:lnTo>
                    <a:lnTo>
                      <a:pt x="36" y="114"/>
                    </a:lnTo>
                    <a:lnTo>
                      <a:pt x="30" y="120"/>
                    </a:lnTo>
                    <a:lnTo>
                      <a:pt x="30" y="126"/>
                    </a:lnTo>
                    <a:lnTo>
                      <a:pt x="24" y="126"/>
                    </a:lnTo>
                    <a:lnTo>
                      <a:pt x="24" y="120"/>
                    </a:lnTo>
                    <a:lnTo>
                      <a:pt x="18" y="114"/>
                    </a:lnTo>
                    <a:lnTo>
                      <a:pt x="18" y="108"/>
                    </a:lnTo>
                    <a:lnTo>
                      <a:pt x="18" y="102"/>
                    </a:lnTo>
                    <a:lnTo>
                      <a:pt x="18" y="96"/>
                    </a:lnTo>
                    <a:lnTo>
                      <a:pt x="18" y="90"/>
                    </a:lnTo>
                    <a:lnTo>
                      <a:pt x="18" y="84"/>
                    </a:lnTo>
                    <a:lnTo>
                      <a:pt x="12" y="78"/>
                    </a:lnTo>
                    <a:lnTo>
                      <a:pt x="12" y="72"/>
                    </a:lnTo>
                    <a:lnTo>
                      <a:pt x="12" y="66"/>
                    </a:lnTo>
                    <a:lnTo>
                      <a:pt x="12" y="60"/>
                    </a:lnTo>
                    <a:lnTo>
                      <a:pt x="12" y="54"/>
                    </a:lnTo>
                    <a:lnTo>
                      <a:pt x="12" y="48"/>
                    </a:lnTo>
                    <a:lnTo>
                      <a:pt x="6" y="48"/>
                    </a:lnTo>
                    <a:lnTo>
                      <a:pt x="6" y="42"/>
                    </a:lnTo>
                    <a:lnTo>
                      <a:pt x="6" y="36"/>
                    </a:lnTo>
                    <a:lnTo>
                      <a:pt x="6" y="30"/>
                    </a:lnTo>
                    <a:lnTo>
                      <a:pt x="6" y="24"/>
                    </a:lnTo>
                    <a:lnTo>
                      <a:pt x="6"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9" name="Freeform 10"/>
              <p:cNvSpPr>
                <a:spLocks/>
              </p:cNvSpPr>
              <p:nvPr/>
            </p:nvSpPr>
            <p:spPr bwMode="auto">
              <a:xfrm>
                <a:off x="1461" y="2456"/>
                <a:ext cx="138" cy="90"/>
              </a:xfrm>
              <a:custGeom>
                <a:avLst/>
                <a:gdLst>
                  <a:gd name="T0" fmla="*/ 120 w 138"/>
                  <a:gd name="T1" fmla="*/ 6 h 90"/>
                  <a:gd name="T2" fmla="*/ 114 w 138"/>
                  <a:gd name="T3" fmla="*/ 12 h 90"/>
                  <a:gd name="T4" fmla="*/ 114 w 138"/>
                  <a:gd name="T5" fmla="*/ 12 h 90"/>
                  <a:gd name="T6" fmla="*/ 126 w 138"/>
                  <a:gd name="T7" fmla="*/ 12 h 90"/>
                  <a:gd name="T8" fmla="*/ 132 w 138"/>
                  <a:gd name="T9" fmla="*/ 18 h 90"/>
                  <a:gd name="T10" fmla="*/ 138 w 138"/>
                  <a:gd name="T11" fmla="*/ 24 h 90"/>
                  <a:gd name="T12" fmla="*/ 138 w 138"/>
                  <a:gd name="T13" fmla="*/ 36 h 90"/>
                  <a:gd name="T14" fmla="*/ 138 w 138"/>
                  <a:gd name="T15" fmla="*/ 48 h 90"/>
                  <a:gd name="T16" fmla="*/ 138 w 138"/>
                  <a:gd name="T17" fmla="*/ 60 h 90"/>
                  <a:gd name="T18" fmla="*/ 138 w 138"/>
                  <a:gd name="T19" fmla="*/ 72 h 90"/>
                  <a:gd name="T20" fmla="*/ 132 w 138"/>
                  <a:gd name="T21" fmla="*/ 78 h 90"/>
                  <a:gd name="T22" fmla="*/ 120 w 138"/>
                  <a:gd name="T23" fmla="*/ 78 h 90"/>
                  <a:gd name="T24" fmla="*/ 114 w 138"/>
                  <a:gd name="T25" fmla="*/ 84 h 90"/>
                  <a:gd name="T26" fmla="*/ 102 w 138"/>
                  <a:gd name="T27" fmla="*/ 84 h 90"/>
                  <a:gd name="T28" fmla="*/ 90 w 138"/>
                  <a:gd name="T29" fmla="*/ 84 h 90"/>
                  <a:gd name="T30" fmla="*/ 78 w 138"/>
                  <a:gd name="T31" fmla="*/ 84 h 90"/>
                  <a:gd name="T32" fmla="*/ 66 w 138"/>
                  <a:gd name="T33" fmla="*/ 84 h 90"/>
                  <a:gd name="T34" fmla="*/ 54 w 138"/>
                  <a:gd name="T35" fmla="*/ 84 h 90"/>
                  <a:gd name="T36" fmla="*/ 48 w 138"/>
                  <a:gd name="T37" fmla="*/ 90 h 90"/>
                  <a:gd name="T38" fmla="*/ 42 w 138"/>
                  <a:gd name="T39" fmla="*/ 84 h 90"/>
                  <a:gd name="T40" fmla="*/ 36 w 138"/>
                  <a:gd name="T41" fmla="*/ 90 h 90"/>
                  <a:gd name="T42" fmla="*/ 30 w 138"/>
                  <a:gd name="T43" fmla="*/ 84 h 90"/>
                  <a:gd name="T44" fmla="*/ 18 w 138"/>
                  <a:gd name="T45" fmla="*/ 84 h 90"/>
                  <a:gd name="T46" fmla="*/ 6 w 138"/>
                  <a:gd name="T47" fmla="*/ 84 h 90"/>
                  <a:gd name="T48" fmla="*/ 6 w 138"/>
                  <a:gd name="T49" fmla="*/ 72 h 90"/>
                  <a:gd name="T50" fmla="*/ 6 w 138"/>
                  <a:gd name="T51" fmla="*/ 72 h 90"/>
                  <a:gd name="T52" fmla="*/ 6 w 138"/>
                  <a:gd name="T53" fmla="*/ 72 h 90"/>
                  <a:gd name="T54" fmla="*/ 6 w 138"/>
                  <a:gd name="T55" fmla="*/ 60 h 90"/>
                  <a:gd name="T56" fmla="*/ 6 w 138"/>
                  <a:gd name="T57" fmla="*/ 60 h 90"/>
                  <a:gd name="T58" fmla="*/ 6 w 138"/>
                  <a:gd name="T59" fmla="*/ 48 h 90"/>
                  <a:gd name="T60" fmla="*/ 6 w 138"/>
                  <a:gd name="T61" fmla="*/ 36 h 90"/>
                  <a:gd name="T62" fmla="*/ 12 w 138"/>
                  <a:gd name="T63" fmla="*/ 30 h 90"/>
                  <a:gd name="T64" fmla="*/ 18 w 138"/>
                  <a:gd name="T65" fmla="*/ 24 h 90"/>
                  <a:gd name="T66" fmla="*/ 12 w 138"/>
                  <a:gd name="T67" fmla="*/ 18 h 90"/>
                  <a:gd name="T68" fmla="*/ 18 w 138"/>
                  <a:gd name="T69" fmla="*/ 12 h 90"/>
                  <a:gd name="T70" fmla="*/ 24 w 138"/>
                  <a:gd name="T71" fmla="*/ 6 h 90"/>
                  <a:gd name="T72" fmla="*/ 36 w 138"/>
                  <a:gd name="T73" fmla="*/ 6 h 90"/>
                  <a:gd name="T74" fmla="*/ 48 w 138"/>
                  <a:gd name="T75" fmla="*/ 6 h 90"/>
                  <a:gd name="T76" fmla="*/ 54 w 138"/>
                  <a:gd name="T77" fmla="*/ 0 h 90"/>
                  <a:gd name="T78" fmla="*/ 60 w 138"/>
                  <a:gd name="T79" fmla="*/ 6 h 90"/>
                  <a:gd name="T80" fmla="*/ 72 w 138"/>
                  <a:gd name="T81" fmla="*/ 6 h 90"/>
                  <a:gd name="T82" fmla="*/ 84 w 138"/>
                  <a:gd name="T83" fmla="*/ 6 h 90"/>
                  <a:gd name="T84" fmla="*/ 96 w 138"/>
                  <a:gd name="T85" fmla="*/ 6 h 90"/>
                  <a:gd name="T86" fmla="*/ 108 w 138"/>
                  <a:gd name="T87" fmla="*/ 6 h 90"/>
                  <a:gd name="T88" fmla="*/ 114 w 138"/>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90">
                    <a:moveTo>
                      <a:pt x="114" y="6"/>
                    </a:moveTo>
                    <a:lnTo>
                      <a:pt x="120" y="6"/>
                    </a:lnTo>
                    <a:lnTo>
                      <a:pt x="120" y="12"/>
                    </a:lnTo>
                    <a:lnTo>
                      <a:pt x="114" y="12"/>
                    </a:lnTo>
                    <a:lnTo>
                      <a:pt x="114" y="6"/>
                    </a:lnTo>
                    <a:lnTo>
                      <a:pt x="114" y="12"/>
                    </a:lnTo>
                    <a:lnTo>
                      <a:pt x="120" y="12"/>
                    </a:lnTo>
                    <a:lnTo>
                      <a:pt x="126" y="12"/>
                    </a:lnTo>
                    <a:lnTo>
                      <a:pt x="126" y="18"/>
                    </a:lnTo>
                    <a:lnTo>
                      <a:pt x="132" y="18"/>
                    </a:lnTo>
                    <a:lnTo>
                      <a:pt x="138" y="18"/>
                    </a:lnTo>
                    <a:lnTo>
                      <a:pt x="138" y="24"/>
                    </a:lnTo>
                    <a:lnTo>
                      <a:pt x="138" y="30"/>
                    </a:lnTo>
                    <a:lnTo>
                      <a:pt x="138" y="36"/>
                    </a:lnTo>
                    <a:lnTo>
                      <a:pt x="138" y="42"/>
                    </a:lnTo>
                    <a:lnTo>
                      <a:pt x="138" y="48"/>
                    </a:lnTo>
                    <a:lnTo>
                      <a:pt x="138" y="54"/>
                    </a:lnTo>
                    <a:lnTo>
                      <a:pt x="138" y="60"/>
                    </a:lnTo>
                    <a:lnTo>
                      <a:pt x="138" y="66"/>
                    </a:lnTo>
                    <a:lnTo>
                      <a:pt x="138" y="72"/>
                    </a:lnTo>
                    <a:lnTo>
                      <a:pt x="138" y="78"/>
                    </a:lnTo>
                    <a:lnTo>
                      <a:pt x="132" y="78"/>
                    </a:lnTo>
                    <a:lnTo>
                      <a:pt x="126" y="78"/>
                    </a:lnTo>
                    <a:lnTo>
                      <a:pt x="120" y="78"/>
                    </a:lnTo>
                    <a:lnTo>
                      <a:pt x="114" y="78"/>
                    </a:lnTo>
                    <a:lnTo>
                      <a:pt x="114" y="84"/>
                    </a:lnTo>
                    <a:lnTo>
                      <a:pt x="108" y="84"/>
                    </a:lnTo>
                    <a:lnTo>
                      <a:pt x="102" y="84"/>
                    </a:lnTo>
                    <a:lnTo>
                      <a:pt x="96" y="84"/>
                    </a:lnTo>
                    <a:lnTo>
                      <a:pt x="90" y="84"/>
                    </a:lnTo>
                    <a:lnTo>
                      <a:pt x="84" y="84"/>
                    </a:lnTo>
                    <a:lnTo>
                      <a:pt x="78" y="84"/>
                    </a:lnTo>
                    <a:lnTo>
                      <a:pt x="72" y="84"/>
                    </a:lnTo>
                    <a:lnTo>
                      <a:pt x="66" y="84"/>
                    </a:lnTo>
                    <a:lnTo>
                      <a:pt x="60" y="84"/>
                    </a:lnTo>
                    <a:lnTo>
                      <a:pt x="54" y="84"/>
                    </a:lnTo>
                    <a:lnTo>
                      <a:pt x="48" y="84"/>
                    </a:lnTo>
                    <a:lnTo>
                      <a:pt x="48" y="90"/>
                    </a:lnTo>
                    <a:lnTo>
                      <a:pt x="42" y="90"/>
                    </a:lnTo>
                    <a:lnTo>
                      <a:pt x="42" y="84"/>
                    </a:lnTo>
                    <a:lnTo>
                      <a:pt x="42" y="90"/>
                    </a:lnTo>
                    <a:lnTo>
                      <a:pt x="36" y="90"/>
                    </a:lnTo>
                    <a:lnTo>
                      <a:pt x="36" y="84"/>
                    </a:lnTo>
                    <a:lnTo>
                      <a:pt x="30" y="84"/>
                    </a:lnTo>
                    <a:lnTo>
                      <a:pt x="24" y="84"/>
                    </a:lnTo>
                    <a:lnTo>
                      <a:pt x="18" y="84"/>
                    </a:lnTo>
                    <a:lnTo>
                      <a:pt x="12" y="84"/>
                    </a:lnTo>
                    <a:lnTo>
                      <a:pt x="6" y="84"/>
                    </a:lnTo>
                    <a:lnTo>
                      <a:pt x="6" y="78"/>
                    </a:lnTo>
                    <a:lnTo>
                      <a:pt x="6" y="72"/>
                    </a:lnTo>
                    <a:lnTo>
                      <a:pt x="12" y="72"/>
                    </a:lnTo>
                    <a:lnTo>
                      <a:pt x="6" y="72"/>
                    </a:lnTo>
                    <a:lnTo>
                      <a:pt x="12" y="72"/>
                    </a:lnTo>
                    <a:lnTo>
                      <a:pt x="6" y="72"/>
                    </a:lnTo>
                    <a:lnTo>
                      <a:pt x="6" y="66"/>
                    </a:lnTo>
                    <a:lnTo>
                      <a:pt x="6" y="60"/>
                    </a:lnTo>
                    <a:lnTo>
                      <a:pt x="0" y="60"/>
                    </a:lnTo>
                    <a:lnTo>
                      <a:pt x="6" y="60"/>
                    </a:lnTo>
                    <a:lnTo>
                      <a:pt x="6" y="54"/>
                    </a:lnTo>
                    <a:lnTo>
                      <a:pt x="6" y="48"/>
                    </a:lnTo>
                    <a:lnTo>
                      <a:pt x="6" y="42"/>
                    </a:lnTo>
                    <a:lnTo>
                      <a:pt x="6" y="36"/>
                    </a:lnTo>
                    <a:lnTo>
                      <a:pt x="6" y="30"/>
                    </a:lnTo>
                    <a:lnTo>
                      <a:pt x="12" y="30"/>
                    </a:lnTo>
                    <a:lnTo>
                      <a:pt x="18" y="30"/>
                    </a:lnTo>
                    <a:lnTo>
                      <a:pt x="18" y="24"/>
                    </a:lnTo>
                    <a:lnTo>
                      <a:pt x="18" y="18"/>
                    </a:lnTo>
                    <a:lnTo>
                      <a:pt x="12" y="18"/>
                    </a:lnTo>
                    <a:lnTo>
                      <a:pt x="18" y="18"/>
                    </a:lnTo>
                    <a:lnTo>
                      <a:pt x="18" y="12"/>
                    </a:lnTo>
                    <a:lnTo>
                      <a:pt x="18" y="6"/>
                    </a:lnTo>
                    <a:lnTo>
                      <a:pt x="24" y="6"/>
                    </a:lnTo>
                    <a:lnTo>
                      <a:pt x="30" y="6"/>
                    </a:lnTo>
                    <a:lnTo>
                      <a:pt x="36" y="6"/>
                    </a:lnTo>
                    <a:lnTo>
                      <a:pt x="42" y="6"/>
                    </a:lnTo>
                    <a:lnTo>
                      <a:pt x="48" y="6"/>
                    </a:lnTo>
                    <a:lnTo>
                      <a:pt x="54" y="6"/>
                    </a:lnTo>
                    <a:lnTo>
                      <a:pt x="54" y="0"/>
                    </a:lnTo>
                    <a:lnTo>
                      <a:pt x="60" y="0"/>
                    </a:lnTo>
                    <a:lnTo>
                      <a:pt x="60" y="6"/>
                    </a:lnTo>
                    <a:lnTo>
                      <a:pt x="66" y="6"/>
                    </a:lnTo>
                    <a:lnTo>
                      <a:pt x="72" y="6"/>
                    </a:lnTo>
                    <a:lnTo>
                      <a:pt x="78" y="6"/>
                    </a:lnTo>
                    <a:lnTo>
                      <a:pt x="84" y="6"/>
                    </a:lnTo>
                    <a:lnTo>
                      <a:pt x="90" y="6"/>
                    </a:lnTo>
                    <a:lnTo>
                      <a:pt x="96" y="6"/>
                    </a:lnTo>
                    <a:lnTo>
                      <a:pt x="102" y="6"/>
                    </a:lnTo>
                    <a:lnTo>
                      <a:pt x="108" y="6"/>
                    </a:lnTo>
                    <a:lnTo>
                      <a:pt x="108" y="0"/>
                    </a:lnTo>
                    <a:lnTo>
                      <a:pt x="114" y="0"/>
                    </a:lnTo>
                    <a:lnTo>
                      <a:pt x="11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0" name="Freeform 11"/>
              <p:cNvSpPr>
                <a:spLocks/>
              </p:cNvSpPr>
              <p:nvPr/>
            </p:nvSpPr>
            <p:spPr bwMode="auto">
              <a:xfrm>
                <a:off x="1341" y="2330"/>
                <a:ext cx="138" cy="144"/>
              </a:xfrm>
              <a:custGeom>
                <a:avLst/>
                <a:gdLst>
                  <a:gd name="T0" fmla="*/ 78 w 138"/>
                  <a:gd name="T1" fmla="*/ 12 h 144"/>
                  <a:gd name="T2" fmla="*/ 78 w 138"/>
                  <a:gd name="T3" fmla="*/ 24 h 144"/>
                  <a:gd name="T4" fmla="*/ 78 w 138"/>
                  <a:gd name="T5" fmla="*/ 36 h 144"/>
                  <a:gd name="T6" fmla="*/ 78 w 138"/>
                  <a:gd name="T7" fmla="*/ 48 h 144"/>
                  <a:gd name="T8" fmla="*/ 90 w 138"/>
                  <a:gd name="T9" fmla="*/ 48 h 144"/>
                  <a:gd name="T10" fmla="*/ 96 w 138"/>
                  <a:gd name="T11" fmla="*/ 54 h 144"/>
                  <a:gd name="T12" fmla="*/ 96 w 138"/>
                  <a:gd name="T13" fmla="*/ 66 h 144"/>
                  <a:gd name="T14" fmla="*/ 96 w 138"/>
                  <a:gd name="T15" fmla="*/ 78 h 144"/>
                  <a:gd name="T16" fmla="*/ 108 w 138"/>
                  <a:gd name="T17" fmla="*/ 78 h 144"/>
                  <a:gd name="T18" fmla="*/ 108 w 138"/>
                  <a:gd name="T19" fmla="*/ 84 h 144"/>
                  <a:gd name="T20" fmla="*/ 108 w 138"/>
                  <a:gd name="T21" fmla="*/ 96 h 144"/>
                  <a:gd name="T22" fmla="*/ 120 w 138"/>
                  <a:gd name="T23" fmla="*/ 96 h 144"/>
                  <a:gd name="T24" fmla="*/ 132 w 138"/>
                  <a:gd name="T25" fmla="*/ 96 h 144"/>
                  <a:gd name="T26" fmla="*/ 138 w 138"/>
                  <a:gd name="T27" fmla="*/ 102 h 144"/>
                  <a:gd name="T28" fmla="*/ 138 w 138"/>
                  <a:gd name="T29" fmla="*/ 114 h 144"/>
                  <a:gd name="T30" fmla="*/ 138 w 138"/>
                  <a:gd name="T31" fmla="*/ 126 h 144"/>
                  <a:gd name="T32" fmla="*/ 138 w 138"/>
                  <a:gd name="T33" fmla="*/ 138 h 144"/>
                  <a:gd name="T34" fmla="*/ 132 w 138"/>
                  <a:gd name="T35" fmla="*/ 144 h 144"/>
                  <a:gd name="T36" fmla="*/ 120 w 138"/>
                  <a:gd name="T37" fmla="*/ 144 h 144"/>
                  <a:gd name="T38" fmla="*/ 108 w 138"/>
                  <a:gd name="T39" fmla="*/ 144 h 144"/>
                  <a:gd name="T40" fmla="*/ 96 w 138"/>
                  <a:gd name="T41" fmla="*/ 144 h 144"/>
                  <a:gd name="T42" fmla="*/ 84 w 138"/>
                  <a:gd name="T43" fmla="*/ 144 h 144"/>
                  <a:gd name="T44" fmla="*/ 72 w 138"/>
                  <a:gd name="T45" fmla="*/ 144 h 144"/>
                  <a:gd name="T46" fmla="*/ 60 w 138"/>
                  <a:gd name="T47" fmla="*/ 144 h 144"/>
                  <a:gd name="T48" fmla="*/ 48 w 138"/>
                  <a:gd name="T49" fmla="*/ 144 h 144"/>
                  <a:gd name="T50" fmla="*/ 36 w 138"/>
                  <a:gd name="T51" fmla="*/ 144 h 144"/>
                  <a:gd name="T52" fmla="*/ 24 w 138"/>
                  <a:gd name="T53" fmla="*/ 144 h 144"/>
                  <a:gd name="T54" fmla="*/ 12 w 138"/>
                  <a:gd name="T55" fmla="*/ 144 h 144"/>
                  <a:gd name="T56" fmla="*/ 0 w 138"/>
                  <a:gd name="T57" fmla="*/ 144 h 144"/>
                  <a:gd name="T58" fmla="*/ 0 w 138"/>
                  <a:gd name="T59" fmla="*/ 132 h 144"/>
                  <a:gd name="T60" fmla="*/ 6 w 138"/>
                  <a:gd name="T61" fmla="*/ 126 h 144"/>
                  <a:gd name="T62" fmla="*/ 12 w 138"/>
                  <a:gd name="T63" fmla="*/ 114 h 144"/>
                  <a:gd name="T64" fmla="*/ 12 w 138"/>
                  <a:gd name="T65" fmla="*/ 102 h 144"/>
                  <a:gd name="T66" fmla="*/ 18 w 138"/>
                  <a:gd name="T67" fmla="*/ 90 h 144"/>
                  <a:gd name="T68" fmla="*/ 24 w 138"/>
                  <a:gd name="T69" fmla="*/ 84 h 144"/>
                  <a:gd name="T70" fmla="*/ 24 w 138"/>
                  <a:gd name="T71" fmla="*/ 72 h 144"/>
                  <a:gd name="T72" fmla="*/ 24 w 138"/>
                  <a:gd name="T73" fmla="*/ 60 h 144"/>
                  <a:gd name="T74" fmla="*/ 24 w 138"/>
                  <a:gd name="T75" fmla="*/ 48 h 144"/>
                  <a:gd name="T76" fmla="*/ 30 w 138"/>
                  <a:gd name="T77" fmla="*/ 42 h 144"/>
                  <a:gd name="T78" fmla="*/ 30 w 138"/>
                  <a:gd name="T79" fmla="*/ 30 h 144"/>
                  <a:gd name="T80" fmla="*/ 36 w 138"/>
                  <a:gd name="T81" fmla="*/ 24 h 144"/>
                  <a:gd name="T82" fmla="*/ 42 w 138"/>
                  <a:gd name="T83" fmla="*/ 12 h 144"/>
                  <a:gd name="T84" fmla="*/ 48 w 138"/>
                  <a:gd name="T85" fmla="*/ 0 h 144"/>
                  <a:gd name="T86" fmla="*/ 60 w 138"/>
                  <a:gd name="T87" fmla="*/ 0 h 144"/>
                  <a:gd name="T88" fmla="*/ 72 w 138"/>
                  <a:gd name="T89" fmla="*/ 0 h 144"/>
                  <a:gd name="T90" fmla="*/ 78 w 138"/>
                  <a:gd name="T91"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44">
                    <a:moveTo>
                      <a:pt x="78" y="6"/>
                    </a:moveTo>
                    <a:lnTo>
                      <a:pt x="78" y="12"/>
                    </a:lnTo>
                    <a:lnTo>
                      <a:pt x="78" y="18"/>
                    </a:lnTo>
                    <a:lnTo>
                      <a:pt x="78" y="24"/>
                    </a:lnTo>
                    <a:lnTo>
                      <a:pt x="78" y="30"/>
                    </a:lnTo>
                    <a:lnTo>
                      <a:pt x="78" y="36"/>
                    </a:lnTo>
                    <a:lnTo>
                      <a:pt x="78" y="42"/>
                    </a:lnTo>
                    <a:lnTo>
                      <a:pt x="78" y="48"/>
                    </a:lnTo>
                    <a:lnTo>
                      <a:pt x="84" y="48"/>
                    </a:lnTo>
                    <a:lnTo>
                      <a:pt x="90" y="48"/>
                    </a:lnTo>
                    <a:lnTo>
                      <a:pt x="96" y="48"/>
                    </a:lnTo>
                    <a:lnTo>
                      <a:pt x="96" y="54"/>
                    </a:lnTo>
                    <a:lnTo>
                      <a:pt x="96" y="60"/>
                    </a:lnTo>
                    <a:lnTo>
                      <a:pt x="96" y="66"/>
                    </a:lnTo>
                    <a:lnTo>
                      <a:pt x="96" y="72"/>
                    </a:lnTo>
                    <a:lnTo>
                      <a:pt x="96" y="78"/>
                    </a:lnTo>
                    <a:lnTo>
                      <a:pt x="102" y="78"/>
                    </a:lnTo>
                    <a:lnTo>
                      <a:pt x="108" y="78"/>
                    </a:lnTo>
                    <a:lnTo>
                      <a:pt x="114" y="78"/>
                    </a:lnTo>
                    <a:lnTo>
                      <a:pt x="108" y="84"/>
                    </a:lnTo>
                    <a:lnTo>
                      <a:pt x="108" y="90"/>
                    </a:lnTo>
                    <a:lnTo>
                      <a:pt x="108" y="96"/>
                    </a:lnTo>
                    <a:lnTo>
                      <a:pt x="114" y="96"/>
                    </a:lnTo>
                    <a:lnTo>
                      <a:pt x="120" y="96"/>
                    </a:lnTo>
                    <a:lnTo>
                      <a:pt x="126" y="96"/>
                    </a:lnTo>
                    <a:lnTo>
                      <a:pt x="132" y="96"/>
                    </a:lnTo>
                    <a:lnTo>
                      <a:pt x="138" y="96"/>
                    </a:lnTo>
                    <a:lnTo>
                      <a:pt x="138" y="102"/>
                    </a:lnTo>
                    <a:lnTo>
                      <a:pt x="138" y="108"/>
                    </a:lnTo>
                    <a:lnTo>
                      <a:pt x="138" y="114"/>
                    </a:lnTo>
                    <a:lnTo>
                      <a:pt x="138" y="120"/>
                    </a:lnTo>
                    <a:lnTo>
                      <a:pt x="138" y="126"/>
                    </a:lnTo>
                    <a:lnTo>
                      <a:pt x="138" y="132"/>
                    </a:lnTo>
                    <a:lnTo>
                      <a:pt x="138" y="138"/>
                    </a:lnTo>
                    <a:lnTo>
                      <a:pt x="138" y="144"/>
                    </a:lnTo>
                    <a:lnTo>
                      <a:pt x="132" y="144"/>
                    </a:lnTo>
                    <a:lnTo>
                      <a:pt x="126" y="144"/>
                    </a:lnTo>
                    <a:lnTo>
                      <a:pt x="120" y="144"/>
                    </a:lnTo>
                    <a:lnTo>
                      <a:pt x="114" y="144"/>
                    </a:lnTo>
                    <a:lnTo>
                      <a:pt x="108" y="144"/>
                    </a:lnTo>
                    <a:lnTo>
                      <a:pt x="102" y="144"/>
                    </a:lnTo>
                    <a:lnTo>
                      <a:pt x="96" y="144"/>
                    </a:lnTo>
                    <a:lnTo>
                      <a:pt x="90" y="144"/>
                    </a:lnTo>
                    <a:lnTo>
                      <a:pt x="84" y="144"/>
                    </a:lnTo>
                    <a:lnTo>
                      <a:pt x="78" y="144"/>
                    </a:lnTo>
                    <a:lnTo>
                      <a:pt x="72" y="144"/>
                    </a:lnTo>
                    <a:lnTo>
                      <a:pt x="66" y="144"/>
                    </a:lnTo>
                    <a:lnTo>
                      <a:pt x="60" y="144"/>
                    </a:lnTo>
                    <a:lnTo>
                      <a:pt x="54" y="144"/>
                    </a:lnTo>
                    <a:lnTo>
                      <a:pt x="48" y="144"/>
                    </a:lnTo>
                    <a:lnTo>
                      <a:pt x="42" y="144"/>
                    </a:lnTo>
                    <a:lnTo>
                      <a:pt x="36" y="144"/>
                    </a:lnTo>
                    <a:lnTo>
                      <a:pt x="30" y="144"/>
                    </a:lnTo>
                    <a:lnTo>
                      <a:pt x="24" y="144"/>
                    </a:lnTo>
                    <a:lnTo>
                      <a:pt x="18" y="144"/>
                    </a:lnTo>
                    <a:lnTo>
                      <a:pt x="12" y="144"/>
                    </a:lnTo>
                    <a:lnTo>
                      <a:pt x="6" y="144"/>
                    </a:lnTo>
                    <a:lnTo>
                      <a:pt x="0" y="144"/>
                    </a:lnTo>
                    <a:lnTo>
                      <a:pt x="0" y="138"/>
                    </a:lnTo>
                    <a:lnTo>
                      <a:pt x="0" y="132"/>
                    </a:lnTo>
                    <a:lnTo>
                      <a:pt x="0" y="126"/>
                    </a:lnTo>
                    <a:lnTo>
                      <a:pt x="6" y="126"/>
                    </a:lnTo>
                    <a:lnTo>
                      <a:pt x="6" y="120"/>
                    </a:lnTo>
                    <a:lnTo>
                      <a:pt x="12" y="114"/>
                    </a:lnTo>
                    <a:lnTo>
                      <a:pt x="12" y="108"/>
                    </a:lnTo>
                    <a:lnTo>
                      <a:pt x="12" y="102"/>
                    </a:lnTo>
                    <a:lnTo>
                      <a:pt x="18" y="96"/>
                    </a:lnTo>
                    <a:lnTo>
                      <a:pt x="18" y="90"/>
                    </a:lnTo>
                    <a:lnTo>
                      <a:pt x="18" y="84"/>
                    </a:lnTo>
                    <a:lnTo>
                      <a:pt x="24" y="84"/>
                    </a:lnTo>
                    <a:lnTo>
                      <a:pt x="24" y="78"/>
                    </a:lnTo>
                    <a:lnTo>
                      <a:pt x="24" y="72"/>
                    </a:lnTo>
                    <a:lnTo>
                      <a:pt x="24" y="66"/>
                    </a:lnTo>
                    <a:lnTo>
                      <a:pt x="24" y="60"/>
                    </a:lnTo>
                    <a:lnTo>
                      <a:pt x="24" y="54"/>
                    </a:lnTo>
                    <a:lnTo>
                      <a:pt x="24" y="48"/>
                    </a:lnTo>
                    <a:lnTo>
                      <a:pt x="24" y="42"/>
                    </a:lnTo>
                    <a:lnTo>
                      <a:pt x="30" y="42"/>
                    </a:lnTo>
                    <a:lnTo>
                      <a:pt x="30" y="36"/>
                    </a:lnTo>
                    <a:lnTo>
                      <a:pt x="30" y="30"/>
                    </a:lnTo>
                    <a:lnTo>
                      <a:pt x="36" y="30"/>
                    </a:lnTo>
                    <a:lnTo>
                      <a:pt x="36" y="24"/>
                    </a:lnTo>
                    <a:lnTo>
                      <a:pt x="42" y="18"/>
                    </a:lnTo>
                    <a:lnTo>
                      <a:pt x="42" y="12"/>
                    </a:lnTo>
                    <a:lnTo>
                      <a:pt x="48" y="6"/>
                    </a:lnTo>
                    <a:lnTo>
                      <a:pt x="48" y="0"/>
                    </a:lnTo>
                    <a:lnTo>
                      <a:pt x="54" y="0"/>
                    </a:lnTo>
                    <a:lnTo>
                      <a:pt x="60" y="0"/>
                    </a:lnTo>
                    <a:lnTo>
                      <a:pt x="66" y="0"/>
                    </a:lnTo>
                    <a:lnTo>
                      <a:pt x="72" y="0"/>
                    </a:lnTo>
                    <a:lnTo>
                      <a:pt x="78" y="0"/>
                    </a:lnTo>
                    <a:lnTo>
                      <a:pt x="7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1" name="Freeform 12"/>
              <p:cNvSpPr>
                <a:spLocks/>
              </p:cNvSpPr>
              <p:nvPr/>
            </p:nvSpPr>
            <p:spPr bwMode="auto">
              <a:xfrm>
                <a:off x="1485" y="2534"/>
                <a:ext cx="114" cy="120"/>
              </a:xfrm>
              <a:custGeom>
                <a:avLst/>
                <a:gdLst>
                  <a:gd name="T0" fmla="*/ 48 w 114"/>
                  <a:gd name="T1" fmla="*/ 120 h 120"/>
                  <a:gd name="T2" fmla="*/ 36 w 114"/>
                  <a:gd name="T3" fmla="*/ 120 h 120"/>
                  <a:gd name="T4" fmla="*/ 24 w 114"/>
                  <a:gd name="T5" fmla="*/ 120 h 120"/>
                  <a:gd name="T6" fmla="*/ 12 w 114"/>
                  <a:gd name="T7" fmla="*/ 120 h 120"/>
                  <a:gd name="T8" fmla="*/ 0 w 114"/>
                  <a:gd name="T9" fmla="*/ 120 h 120"/>
                  <a:gd name="T10" fmla="*/ 0 w 114"/>
                  <a:gd name="T11" fmla="*/ 108 h 120"/>
                  <a:gd name="T12" fmla="*/ 0 w 114"/>
                  <a:gd name="T13" fmla="*/ 96 h 120"/>
                  <a:gd name="T14" fmla="*/ 0 w 114"/>
                  <a:gd name="T15" fmla="*/ 84 h 120"/>
                  <a:gd name="T16" fmla="*/ 0 w 114"/>
                  <a:gd name="T17" fmla="*/ 72 h 120"/>
                  <a:gd name="T18" fmla="*/ 6 w 114"/>
                  <a:gd name="T19" fmla="*/ 66 h 120"/>
                  <a:gd name="T20" fmla="*/ 6 w 114"/>
                  <a:gd name="T21" fmla="*/ 54 h 120"/>
                  <a:gd name="T22" fmla="*/ 6 w 114"/>
                  <a:gd name="T23" fmla="*/ 42 h 120"/>
                  <a:gd name="T24" fmla="*/ 6 w 114"/>
                  <a:gd name="T25" fmla="*/ 30 h 120"/>
                  <a:gd name="T26" fmla="*/ 12 w 114"/>
                  <a:gd name="T27" fmla="*/ 24 h 120"/>
                  <a:gd name="T28" fmla="*/ 12 w 114"/>
                  <a:gd name="T29" fmla="*/ 12 h 120"/>
                  <a:gd name="T30" fmla="*/ 12 w 114"/>
                  <a:gd name="T31" fmla="*/ 12 h 120"/>
                  <a:gd name="T32" fmla="*/ 18 w 114"/>
                  <a:gd name="T33" fmla="*/ 6 h 120"/>
                  <a:gd name="T34" fmla="*/ 24 w 114"/>
                  <a:gd name="T35" fmla="*/ 12 h 120"/>
                  <a:gd name="T36" fmla="*/ 30 w 114"/>
                  <a:gd name="T37" fmla="*/ 6 h 120"/>
                  <a:gd name="T38" fmla="*/ 42 w 114"/>
                  <a:gd name="T39" fmla="*/ 6 h 120"/>
                  <a:gd name="T40" fmla="*/ 54 w 114"/>
                  <a:gd name="T41" fmla="*/ 6 h 120"/>
                  <a:gd name="T42" fmla="*/ 66 w 114"/>
                  <a:gd name="T43" fmla="*/ 6 h 120"/>
                  <a:gd name="T44" fmla="*/ 78 w 114"/>
                  <a:gd name="T45" fmla="*/ 6 h 120"/>
                  <a:gd name="T46" fmla="*/ 90 w 114"/>
                  <a:gd name="T47" fmla="*/ 6 h 120"/>
                  <a:gd name="T48" fmla="*/ 96 w 114"/>
                  <a:gd name="T49" fmla="*/ 0 h 120"/>
                  <a:gd name="T50" fmla="*/ 108 w 114"/>
                  <a:gd name="T51" fmla="*/ 0 h 120"/>
                  <a:gd name="T52" fmla="*/ 114 w 114"/>
                  <a:gd name="T53" fmla="*/ 6 h 120"/>
                  <a:gd name="T54" fmla="*/ 114 w 114"/>
                  <a:gd name="T55" fmla="*/ 18 h 120"/>
                  <a:gd name="T56" fmla="*/ 114 w 114"/>
                  <a:gd name="T57" fmla="*/ 30 h 120"/>
                  <a:gd name="T58" fmla="*/ 114 w 114"/>
                  <a:gd name="T59" fmla="*/ 42 h 120"/>
                  <a:gd name="T60" fmla="*/ 114 w 114"/>
                  <a:gd name="T61" fmla="*/ 54 h 120"/>
                  <a:gd name="T62" fmla="*/ 114 w 114"/>
                  <a:gd name="T63" fmla="*/ 66 h 120"/>
                  <a:gd name="T64" fmla="*/ 108 w 114"/>
                  <a:gd name="T65" fmla="*/ 72 h 120"/>
                  <a:gd name="T66" fmla="*/ 108 w 114"/>
                  <a:gd name="T67" fmla="*/ 78 h 120"/>
                  <a:gd name="T68" fmla="*/ 108 w 114"/>
                  <a:gd name="T69" fmla="*/ 90 h 120"/>
                  <a:gd name="T70" fmla="*/ 108 w 114"/>
                  <a:gd name="T71" fmla="*/ 102 h 120"/>
                  <a:gd name="T72" fmla="*/ 108 w 114"/>
                  <a:gd name="T73" fmla="*/ 114 h 120"/>
                  <a:gd name="T74" fmla="*/ 102 w 114"/>
                  <a:gd name="T75" fmla="*/ 120 h 120"/>
                  <a:gd name="T76" fmla="*/ 90 w 114"/>
                  <a:gd name="T77" fmla="*/ 120 h 120"/>
                  <a:gd name="T78" fmla="*/ 78 w 114"/>
                  <a:gd name="T79" fmla="*/ 120 h 120"/>
                  <a:gd name="T80" fmla="*/ 66 w 114"/>
                  <a:gd name="T81" fmla="*/ 120 h 120"/>
                  <a:gd name="T82" fmla="*/ 54 w 114"/>
                  <a:gd name="T8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20">
                    <a:moveTo>
                      <a:pt x="54" y="120"/>
                    </a:moveTo>
                    <a:lnTo>
                      <a:pt x="48" y="120"/>
                    </a:lnTo>
                    <a:lnTo>
                      <a:pt x="42" y="120"/>
                    </a:lnTo>
                    <a:lnTo>
                      <a:pt x="36" y="120"/>
                    </a:lnTo>
                    <a:lnTo>
                      <a:pt x="30" y="120"/>
                    </a:lnTo>
                    <a:lnTo>
                      <a:pt x="24" y="120"/>
                    </a:lnTo>
                    <a:lnTo>
                      <a:pt x="18" y="120"/>
                    </a:lnTo>
                    <a:lnTo>
                      <a:pt x="12" y="120"/>
                    </a:lnTo>
                    <a:lnTo>
                      <a:pt x="6" y="120"/>
                    </a:lnTo>
                    <a:lnTo>
                      <a:pt x="0" y="120"/>
                    </a:lnTo>
                    <a:lnTo>
                      <a:pt x="0" y="114"/>
                    </a:lnTo>
                    <a:lnTo>
                      <a:pt x="0" y="108"/>
                    </a:lnTo>
                    <a:lnTo>
                      <a:pt x="0" y="102"/>
                    </a:lnTo>
                    <a:lnTo>
                      <a:pt x="0" y="96"/>
                    </a:lnTo>
                    <a:lnTo>
                      <a:pt x="0" y="90"/>
                    </a:lnTo>
                    <a:lnTo>
                      <a:pt x="0" y="84"/>
                    </a:lnTo>
                    <a:lnTo>
                      <a:pt x="0" y="78"/>
                    </a:lnTo>
                    <a:lnTo>
                      <a:pt x="0" y="72"/>
                    </a:lnTo>
                    <a:lnTo>
                      <a:pt x="6" y="72"/>
                    </a:lnTo>
                    <a:lnTo>
                      <a:pt x="6" y="66"/>
                    </a:lnTo>
                    <a:lnTo>
                      <a:pt x="6" y="60"/>
                    </a:lnTo>
                    <a:lnTo>
                      <a:pt x="6" y="54"/>
                    </a:lnTo>
                    <a:lnTo>
                      <a:pt x="6" y="48"/>
                    </a:lnTo>
                    <a:lnTo>
                      <a:pt x="6" y="42"/>
                    </a:lnTo>
                    <a:lnTo>
                      <a:pt x="6" y="36"/>
                    </a:lnTo>
                    <a:lnTo>
                      <a:pt x="6" y="30"/>
                    </a:lnTo>
                    <a:lnTo>
                      <a:pt x="6" y="24"/>
                    </a:lnTo>
                    <a:lnTo>
                      <a:pt x="12" y="24"/>
                    </a:lnTo>
                    <a:lnTo>
                      <a:pt x="12" y="18"/>
                    </a:lnTo>
                    <a:lnTo>
                      <a:pt x="12" y="12"/>
                    </a:lnTo>
                    <a:lnTo>
                      <a:pt x="12" y="6"/>
                    </a:lnTo>
                    <a:lnTo>
                      <a:pt x="12" y="12"/>
                    </a:lnTo>
                    <a:lnTo>
                      <a:pt x="18" y="12"/>
                    </a:lnTo>
                    <a:lnTo>
                      <a:pt x="18" y="6"/>
                    </a:lnTo>
                    <a:lnTo>
                      <a:pt x="18" y="12"/>
                    </a:lnTo>
                    <a:lnTo>
                      <a:pt x="24" y="12"/>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0" y="0"/>
                    </a:lnTo>
                    <a:lnTo>
                      <a:pt x="96" y="0"/>
                    </a:lnTo>
                    <a:lnTo>
                      <a:pt x="102" y="0"/>
                    </a:lnTo>
                    <a:lnTo>
                      <a:pt x="108" y="0"/>
                    </a:lnTo>
                    <a:lnTo>
                      <a:pt x="114" y="0"/>
                    </a:lnTo>
                    <a:lnTo>
                      <a:pt x="114" y="6"/>
                    </a:lnTo>
                    <a:lnTo>
                      <a:pt x="114" y="12"/>
                    </a:lnTo>
                    <a:lnTo>
                      <a:pt x="114" y="18"/>
                    </a:lnTo>
                    <a:lnTo>
                      <a:pt x="114" y="24"/>
                    </a:lnTo>
                    <a:lnTo>
                      <a:pt x="114" y="30"/>
                    </a:lnTo>
                    <a:lnTo>
                      <a:pt x="114" y="36"/>
                    </a:lnTo>
                    <a:lnTo>
                      <a:pt x="114" y="42"/>
                    </a:lnTo>
                    <a:lnTo>
                      <a:pt x="114" y="48"/>
                    </a:lnTo>
                    <a:lnTo>
                      <a:pt x="114" y="54"/>
                    </a:lnTo>
                    <a:lnTo>
                      <a:pt x="114" y="60"/>
                    </a:lnTo>
                    <a:lnTo>
                      <a:pt x="114" y="66"/>
                    </a:lnTo>
                    <a:lnTo>
                      <a:pt x="114" y="72"/>
                    </a:lnTo>
                    <a:lnTo>
                      <a:pt x="108" y="72"/>
                    </a:lnTo>
                    <a:lnTo>
                      <a:pt x="114" y="78"/>
                    </a:lnTo>
                    <a:lnTo>
                      <a:pt x="108" y="78"/>
                    </a:lnTo>
                    <a:lnTo>
                      <a:pt x="108" y="84"/>
                    </a:lnTo>
                    <a:lnTo>
                      <a:pt x="108" y="90"/>
                    </a:lnTo>
                    <a:lnTo>
                      <a:pt x="108" y="96"/>
                    </a:lnTo>
                    <a:lnTo>
                      <a:pt x="108" y="102"/>
                    </a:lnTo>
                    <a:lnTo>
                      <a:pt x="108" y="108"/>
                    </a:lnTo>
                    <a:lnTo>
                      <a:pt x="108" y="114"/>
                    </a:lnTo>
                    <a:lnTo>
                      <a:pt x="108" y="120"/>
                    </a:lnTo>
                    <a:lnTo>
                      <a:pt x="102" y="120"/>
                    </a:lnTo>
                    <a:lnTo>
                      <a:pt x="96" y="120"/>
                    </a:lnTo>
                    <a:lnTo>
                      <a:pt x="90" y="120"/>
                    </a:lnTo>
                    <a:lnTo>
                      <a:pt x="84" y="120"/>
                    </a:lnTo>
                    <a:lnTo>
                      <a:pt x="78" y="120"/>
                    </a:lnTo>
                    <a:lnTo>
                      <a:pt x="72" y="120"/>
                    </a:lnTo>
                    <a:lnTo>
                      <a:pt x="66" y="120"/>
                    </a:lnTo>
                    <a:lnTo>
                      <a:pt x="60" y="120"/>
                    </a:lnTo>
                    <a:lnTo>
                      <a:pt x="54" y="12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2" name="Freeform 13"/>
              <p:cNvSpPr>
                <a:spLocks/>
              </p:cNvSpPr>
              <p:nvPr/>
            </p:nvSpPr>
            <p:spPr bwMode="auto">
              <a:xfrm>
                <a:off x="1593" y="2534"/>
                <a:ext cx="120" cy="120"/>
              </a:xfrm>
              <a:custGeom>
                <a:avLst/>
                <a:gdLst>
                  <a:gd name="T0" fmla="*/ 18 w 120"/>
                  <a:gd name="T1" fmla="*/ 0 h 120"/>
                  <a:gd name="T2" fmla="*/ 24 w 120"/>
                  <a:gd name="T3" fmla="*/ 6 h 120"/>
                  <a:gd name="T4" fmla="*/ 30 w 120"/>
                  <a:gd name="T5" fmla="*/ 12 h 120"/>
                  <a:gd name="T6" fmla="*/ 42 w 120"/>
                  <a:gd name="T7" fmla="*/ 12 h 120"/>
                  <a:gd name="T8" fmla="*/ 54 w 120"/>
                  <a:gd name="T9" fmla="*/ 12 h 120"/>
                  <a:gd name="T10" fmla="*/ 66 w 120"/>
                  <a:gd name="T11" fmla="*/ 12 h 120"/>
                  <a:gd name="T12" fmla="*/ 72 w 120"/>
                  <a:gd name="T13" fmla="*/ 6 h 120"/>
                  <a:gd name="T14" fmla="*/ 78 w 120"/>
                  <a:gd name="T15" fmla="*/ 12 h 120"/>
                  <a:gd name="T16" fmla="*/ 90 w 120"/>
                  <a:gd name="T17" fmla="*/ 12 h 120"/>
                  <a:gd name="T18" fmla="*/ 102 w 120"/>
                  <a:gd name="T19" fmla="*/ 12 h 120"/>
                  <a:gd name="T20" fmla="*/ 114 w 120"/>
                  <a:gd name="T21" fmla="*/ 12 h 120"/>
                  <a:gd name="T22" fmla="*/ 120 w 120"/>
                  <a:gd name="T23" fmla="*/ 18 h 120"/>
                  <a:gd name="T24" fmla="*/ 120 w 120"/>
                  <a:gd name="T25" fmla="*/ 30 h 120"/>
                  <a:gd name="T26" fmla="*/ 120 w 120"/>
                  <a:gd name="T27" fmla="*/ 42 h 120"/>
                  <a:gd name="T28" fmla="*/ 120 w 120"/>
                  <a:gd name="T29" fmla="*/ 54 h 120"/>
                  <a:gd name="T30" fmla="*/ 120 w 120"/>
                  <a:gd name="T31" fmla="*/ 66 h 120"/>
                  <a:gd name="T32" fmla="*/ 120 w 120"/>
                  <a:gd name="T33" fmla="*/ 78 h 120"/>
                  <a:gd name="T34" fmla="*/ 108 w 120"/>
                  <a:gd name="T35" fmla="*/ 78 h 120"/>
                  <a:gd name="T36" fmla="*/ 96 w 120"/>
                  <a:gd name="T37" fmla="*/ 84 h 120"/>
                  <a:gd name="T38" fmla="*/ 90 w 120"/>
                  <a:gd name="T39" fmla="*/ 90 h 120"/>
                  <a:gd name="T40" fmla="*/ 90 w 120"/>
                  <a:gd name="T41" fmla="*/ 102 h 120"/>
                  <a:gd name="T42" fmla="*/ 84 w 120"/>
                  <a:gd name="T43" fmla="*/ 108 h 120"/>
                  <a:gd name="T44" fmla="*/ 72 w 120"/>
                  <a:gd name="T45" fmla="*/ 108 h 120"/>
                  <a:gd name="T46" fmla="*/ 72 w 120"/>
                  <a:gd name="T47" fmla="*/ 120 h 120"/>
                  <a:gd name="T48" fmla="*/ 60 w 120"/>
                  <a:gd name="T49" fmla="*/ 120 h 120"/>
                  <a:gd name="T50" fmla="*/ 48 w 120"/>
                  <a:gd name="T51" fmla="*/ 120 h 120"/>
                  <a:gd name="T52" fmla="*/ 36 w 120"/>
                  <a:gd name="T53" fmla="*/ 120 h 120"/>
                  <a:gd name="T54" fmla="*/ 24 w 120"/>
                  <a:gd name="T55" fmla="*/ 120 h 120"/>
                  <a:gd name="T56" fmla="*/ 12 w 120"/>
                  <a:gd name="T57" fmla="*/ 120 h 120"/>
                  <a:gd name="T58" fmla="*/ 0 w 120"/>
                  <a:gd name="T59" fmla="*/ 120 h 120"/>
                  <a:gd name="T60" fmla="*/ 0 w 120"/>
                  <a:gd name="T61" fmla="*/ 108 h 120"/>
                  <a:gd name="T62" fmla="*/ 0 w 120"/>
                  <a:gd name="T63" fmla="*/ 96 h 120"/>
                  <a:gd name="T64" fmla="*/ 0 w 120"/>
                  <a:gd name="T65" fmla="*/ 84 h 120"/>
                  <a:gd name="T66" fmla="*/ 6 w 120"/>
                  <a:gd name="T67" fmla="*/ 78 h 120"/>
                  <a:gd name="T68" fmla="*/ 6 w 120"/>
                  <a:gd name="T69" fmla="*/ 72 h 120"/>
                  <a:gd name="T70" fmla="*/ 6 w 120"/>
                  <a:gd name="T71" fmla="*/ 60 h 120"/>
                  <a:gd name="T72" fmla="*/ 6 w 120"/>
                  <a:gd name="T73" fmla="*/ 48 h 120"/>
                  <a:gd name="T74" fmla="*/ 6 w 120"/>
                  <a:gd name="T75" fmla="*/ 36 h 120"/>
                  <a:gd name="T76" fmla="*/ 6 w 120"/>
                  <a:gd name="T77" fmla="*/ 24 h 120"/>
                  <a:gd name="T78" fmla="*/ 6 w 120"/>
                  <a:gd name="T79" fmla="*/ 12 h 120"/>
                  <a:gd name="T80" fmla="*/ 6 w 120"/>
                  <a:gd name="T8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0">
                    <a:moveTo>
                      <a:pt x="12" y="0"/>
                    </a:moveTo>
                    <a:lnTo>
                      <a:pt x="18" y="0"/>
                    </a:lnTo>
                    <a:lnTo>
                      <a:pt x="24" y="0"/>
                    </a:lnTo>
                    <a:lnTo>
                      <a:pt x="24" y="6"/>
                    </a:lnTo>
                    <a:lnTo>
                      <a:pt x="24" y="12"/>
                    </a:lnTo>
                    <a:lnTo>
                      <a:pt x="30" y="12"/>
                    </a:lnTo>
                    <a:lnTo>
                      <a:pt x="36" y="12"/>
                    </a:lnTo>
                    <a:lnTo>
                      <a:pt x="42" y="12"/>
                    </a:lnTo>
                    <a:lnTo>
                      <a:pt x="48" y="12"/>
                    </a:lnTo>
                    <a:lnTo>
                      <a:pt x="54" y="12"/>
                    </a:lnTo>
                    <a:lnTo>
                      <a:pt x="60" y="12"/>
                    </a:lnTo>
                    <a:lnTo>
                      <a:pt x="66" y="12"/>
                    </a:lnTo>
                    <a:lnTo>
                      <a:pt x="66" y="6"/>
                    </a:lnTo>
                    <a:lnTo>
                      <a:pt x="72" y="6"/>
                    </a:lnTo>
                    <a:lnTo>
                      <a:pt x="72" y="12"/>
                    </a:lnTo>
                    <a:lnTo>
                      <a:pt x="78" y="12"/>
                    </a:lnTo>
                    <a:lnTo>
                      <a:pt x="84" y="12"/>
                    </a:lnTo>
                    <a:lnTo>
                      <a:pt x="90" y="12"/>
                    </a:lnTo>
                    <a:lnTo>
                      <a:pt x="96" y="12"/>
                    </a:lnTo>
                    <a:lnTo>
                      <a:pt x="102" y="12"/>
                    </a:lnTo>
                    <a:lnTo>
                      <a:pt x="108" y="12"/>
                    </a:lnTo>
                    <a:lnTo>
                      <a:pt x="114" y="12"/>
                    </a:lnTo>
                    <a:lnTo>
                      <a:pt x="120" y="12"/>
                    </a:lnTo>
                    <a:lnTo>
                      <a:pt x="120" y="18"/>
                    </a:lnTo>
                    <a:lnTo>
                      <a:pt x="120" y="24"/>
                    </a:lnTo>
                    <a:lnTo>
                      <a:pt x="120" y="30"/>
                    </a:lnTo>
                    <a:lnTo>
                      <a:pt x="120" y="36"/>
                    </a:lnTo>
                    <a:lnTo>
                      <a:pt x="120" y="42"/>
                    </a:lnTo>
                    <a:lnTo>
                      <a:pt x="120" y="48"/>
                    </a:lnTo>
                    <a:lnTo>
                      <a:pt x="120" y="54"/>
                    </a:lnTo>
                    <a:lnTo>
                      <a:pt x="120" y="60"/>
                    </a:lnTo>
                    <a:lnTo>
                      <a:pt x="120" y="66"/>
                    </a:lnTo>
                    <a:lnTo>
                      <a:pt x="120" y="72"/>
                    </a:lnTo>
                    <a:lnTo>
                      <a:pt x="120" y="78"/>
                    </a:lnTo>
                    <a:lnTo>
                      <a:pt x="114" y="78"/>
                    </a:lnTo>
                    <a:lnTo>
                      <a:pt x="108" y="78"/>
                    </a:lnTo>
                    <a:lnTo>
                      <a:pt x="102" y="78"/>
                    </a:lnTo>
                    <a:lnTo>
                      <a:pt x="96" y="84"/>
                    </a:lnTo>
                    <a:lnTo>
                      <a:pt x="90" y="84"/>
                    </a:lnTo>
                    <a:lnTo>
                      <a:pt x="90" y="90"/>
                    </a:lnTo>
                    <a:lnTo>
                      <a:pt x="90" y="96"/>
                    </a:lnTo>
                    <a:lnTo>
                      <a:pt x="90" y="102"/>
                    </a:lnTo>
                    <a:lnTo>
                      <a:pt x="84" y="102"/>
                    </a:lnTo>
                    <a:lnTo>
                      <a:pt x="84" y="108"/>
                    </a:lnTo>
                    <a:lnTo>
                      <a:pt x="78" y="108"/>
                    </a:lnTo>
                    <a:lnTo>
                      <a:pt x="72" y="108"/>
                    </a:lnTo>
                    <a:lnTo>
                      <a:pt x="72" y="114"/>
                    </a:lnTo>
                    <a:lnTo>
                      <a:pt x="72" y="120"/>
                    </a:lnTo>
                    <a:lnTo>
                      <a:pt x="66" y="120"/>
                    </a:lnTo>
                    <a:lnTo>
                      <a:pt x="60" y="120"/>
                    </a:lnTo>
                    <a:lnTo>
                      <a:pt x="54" y="120"/>
                    </a:lnTo>
                    <a:lnTo>
                      <a:pt x="48" y="120"/>
                    </a:lnTo>
                    <a:lnTo>
                      <a:pt x="42" y="120"/>
                    </a:lnTo>
                    <a:lnTo>
                      <a:pt x="36" y="120"/>
                    </a:lnTo>
                    <a:lnTo>
                      <a:pt x="30" y="120"/>
                    </a:lnTo>
                    <a:lnTo>
                      <a:pt x="24" y="120"/>
                    </a:lnTo>
                    <a:lnTo>
                      <a:pt x="18" y="120"/>
                    </a:lnTo>
                    <a:lnTo>
                      <a:pt x="12" y="120"/>
                    </a:lnTo>
                    <a:lnTo>
                      <a:pt x="6" y="120"/>
                    </a:lnTo>
                    <a:lnTo>
                      <a:pt x="0" y="120"/>
                    </a:lnTo>
                    <a:lnTo>
                      <a:pt x="0" y="114"/>
                    </a:lnTo>
                    <a:lnTo>
                      <a:pt x="0" y="108"/>
                    </a:lnTo>
                    <a:lnTo>
                      <a:pt x="0" y="102"/>
                    </a:lnTo>
                    <a:lnTo>
                      <a:pt x="0" y="96"/>
                    </a:lnTo>
                    <a:lnTo>
                      <a:pt x="0" y="90"/>
                    </a:lnTo>
                    <a:lnTo>
                      <a:pt x="0" y="84"/>
                    </a:lnTo>
                    <a:lnTo>
                      <a:pt x="0" y="78"/>
                    </a:lnTo>
                    <a:lnTo>
                      <a:pt x="6" y="78"/>
                    </a:lnTo>
                    <a:lnTo>
                      <a:pt x="0" y="72"/>
                    </a:lnTo>
                    <a:lnTo>
                      <a:pt x="6" y="72"/>
                    </a:lnTo>
                    <a:lnTo>
                      <a:pt x="6" y="66"/>
                    </a:lnTo>
                    <a:lnTo>
                      <a:pt x="6" y="60"/>
                    </a:lnTo>
                    <a:lnTo>
                      <a:pt x="6" y="54"/>
                    </a:lnTo>
                    <a:lnTo>
                      <a:pt x="6" y="48"/>
                    </a:lnTo>
                    <a:lnTo>
                      <a:pt x="6" y="42"/>
                    </a:lnTo>
                    <a:lnTo>
                      <a:pt x="6" y="36"/>
                    </a:lnTo>
                    <a:lnTo>
                      <a:pt x="6" y="30"/>
                    </a:lnTo>
                    <a:lnTo>
                      <a:pt x="6" y="24"/>
                    </a:lnTo>
                    <a:lnTo>
                      <a:pt x="6" y="18"/>
                    </a:lnTo>
                    <a:lnTo>
                      <a:pt x="6" y="12"/>
                    </a:lnTo>
                    <a:lnTo>
                      <a:pt x="6" y="6"/>
                    </a:lnTo>
                    <a:lnTo>
                      <a:pt x="6" y="0"/>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3" name="Freeform 14"/>
              <p:cNvSpPr>
                <a:spLocks/>
              </p:cNvSpPr>
              <p:nvPr/>
            </p:nvSpPr>
            <p:spPr bwMode="auto">
              <a:xfrm>
                <a:off x="1605" y="2330"/>
                <a:ext cx="156" cy="138"/>
              </a:xfrm>
              <a:custGeom>
                <a:avLst/>
                <a:gdLst>
                  <a:gd name="T0" fmla="*/ 144 w 156"/>
                  <a:gd name="T1" fmla="*/ 30 h 138"/>
                  <a:gd name="T2" fmla="*/ 150 w 156"/>
                  <a:gd name="T3" fmla="*/ 36 h 138"/>
                  <a:gd name="T4" fmla="*/ 144 w 156"/>
                  <a:gd name="T5" fmla="*/ 42 h 138"/>
                  <a:gd name="T6" fmla="*/ 138 w 156"/>
                  <a:gd name="T7" fmla="*/ 48 h 138"/>
                  <a:gd name="T8" fmla="*/ 138 w 156"/>
                  <a:gd name="T9" fmla="*/ 60 h 138"/>
                  <a:gd name="T10" fmla="*/ 144 w 156"/>
                  <a:gd name="T11" fmla="*/ 66 h 138"/>
                  <a:gd name="T12" fmla="*/ 156 w 156"/>
                  <a:gd name="T13" fmla="*/ 66 h 138"/>
                  <a:gd name="T14" fmla="*/ 156 w 156"/>
                  <a:gd name="T15" fmla="*/ 78 h 138"/>
                  <a:gd name="T16" fmla="*/ 156 w 156"/>
                  <a:gd name="T17" fmla="*/ 90 h 138"/>
                  <a:gd name="T18" fmla="*/ 150 w 156"/>
                  <a:gd name="T19" fmla="*/ 96 h 138"/>
                  <a:gd name="T20" fmla="*/ 144 w 156"/>
                  <a:gd name="T21" fmla="*/ 108 h 138"/>
                  <a:gd name="T22" fmla="*/ 138 w 156"/>
                  <a:gd name="T23" fmla="*/ 120 h 138"/>
                  <a:gd name="T24" fmla="*/ 132 w 156"/>
                  <a:gd name="T25" fmla="*/ 132 h 138"/>
                  <a:gd name="T26" fmla="*/ 126 w 156"/>
                  <a:gd name="T27" fmla="*/ 132 h 138"/>
                  <a:gd name="T28" fmla="*/ 126 w 156"/>
                  <a:gd name="T29" fmla="*/ 120 h 138"/>
                  <a:gd name="T30" fmla="*/ 114 w 156"/>
                  <a:gd name="T31" fmla="*/ 120 h 138"/>
                  <a:gd name="T32" fmla="*/ 108 w 156"/>
                  <a:gd name="T33" fmla="*/ 114 h 138"/>
                  <a:gd name="T34" fmla="*/ 108 w 156"/>
                  <a:gd name="T35" fmla="*/ 102 h 138"/>
                  <a:gd name="T36" fmla="*/ 108 w 156"/>
                  <a:gd name="T37" fmla="*/ 90 h 138"/>
                  <a:gd name="T38" fmla="*/ 102 w 156"/>
                  <a:gd name="T39" fmla="*/ 78 h 138"/>
                  <a:gd name="T40" fmla="*/ 96 w 156"/>
                  <a:gd name="T41" fmla="*/ 72 h 138"/>
                  <a:gd name="T42" fmla="*/ 90 w 156"/>
                  <a:gd name="T43" fmla="*/ 66 h 138"/>
                  <a:gd name="T44" fmla="*/ 84 w 156"/>
                  <a:gd name="T45" fmla="*/ 60 h 138"/>
                  <a:gd name="T46" fmla="*/ 78 w 156"/>
                  <a:gd name="T47" fmla="*/ 60 h 138"/>
                  <a:gd name="T48" fmla="*/ 78 w 156"/>
                  <a:gd name="T49" fmla="*/ 60 h 138"/>
                  <a:gd name="T50" fmla="*/ 72 w 156"/>
                  <a:gd name="T51" fmla="*/ 54 h 138"/>
                  <a:gd name="T52" fmla="*/ 66 w 156"/>
                  <a:gd name="T53" fmla="*/ 48 h 138"/>
                  <a:gd name="T54" fmla="*/ 54 w 156"/>
                  <a:gd name="T55" fmla="*/ 48 h 138"/>
                  <a:gd name="T56" fmla="*/ 42 w 156"/>
                  <a:gd name="T57" fmla="*/ 48 h 138"/>
                  <a:gd name="T58" fmla="*/ 30 w 156"/>
                  <a:gd name="T59" fmla="*/ 48 h 138"/>
                  <a:gd name="T60" fmla="*/ 18 w 156"/>
                  <a:gd name="T61" fmla="*/ 48 h 138"/>
                  <a:gd name="T62" fmla="*/ 6 w 156"/>
                  <a:gd name="T63" fmla="*/ 48 h 138"/>
                  <a:gd name="T64" fmla="*/ 0 w 156"/>
                  <a:gd name="T65" fmla="*/ 42 h 138"/>
                  <a:gd name="T66" fmla="*/ 0 w 156"/>
                  <a:gd name="T67" fmla="*/ 30 h 138"/>
                  <a:gd name="T68" fmla="*/ 0 w 156"/>
                  <a:gd name="T69" fmla="*/ 18 h 138"/>
                  <a:gd name="T70" fmla="*/ 0 w 156"/>
                  <a:gd name="T71" fmla="*/ 6 h 138"/>
                  <a:gd name="T72" fmla="*/ 6 w 156"/>
                  <a:gd name="T73" fmla="*/ 0 h 138"/>
                  <a:gd name="T74" fmla="*/ 18 w 156"/>
                  <a:gd name="T75" fmla="*/ 0 h 138"/>
                  <a:gd name="T76" fmla="*/ 30 w 156"/>
                  <a:gd name="T77" fmla="*/ 0 h 138"/>
                  <a:gd name="T78" fmla="*/ 42 w 156"/>
                  <a:gd name="T79" fmla="*/ 0 h 138"/>
                  <a:gd name="T80" fmla="*/ 54 w 156"/>
                  <a:gd name="T81" fmla="*/ 0 h 138"/>
                  <a:gd name="T82" fmla="*/ 66 w 156"/>
                  <a:gd name="T83" fmla="*/ 0 h 138"/>
                  <a:gd name="T84" fmla="*/ 78 w 156"/>
                  <a:gd name="T85" fmla="*/ 0 h 138"/>
                  <a:gd name="T86" fmla="*/ 90 w 156"/>
                  <a:gd name="T87" fmla="*/ 0 h 138"/>
                  <a:gd name="T88" fmla="*/ 102 w 156"/>
                  <a:gd name="T89" fmla="*/ 0 h 138"/>
                  <a:gd name="T90" fmla="*/ 114 w 156"/>
                  <a:gd name="T91" fmla="*/ 0 h 138"/>
                  <a:gd name="T92" fmla="*/ 126 w 156"/>
                  <a:gd name="T93" fmla="*/ 0 h 138"/>
                  <a:gd name="T94" fmla="*/ 138 w 156"/>
                  <a:gd name="T95" fmla="*/ 0 h 138"/>
                  <a:gd name="T96" fmla="*/ 144 w 156"/>
                  <a:gd name="T97" fmla="*/ 6 h 138"/>
                  <a:gd name="T98" fmla="*/ 132 w 156"/>
                  <a:gd name="T99" fmla="*/ 6 h 138"/>
                  <a:gd name="T100" fmla="*/ 132 w 156"/>
                  <a:gd name="T101" fmla="*/ 18 h 138"/>
                  <a:gd name="T102" fmla="*/ 138 w 156"/>
                  <a:gd name="T103"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38">
                    <a:moveTo>
                      <a:pt x="144" y="24"/>
                    </a:moveTo>
                    <a:lnTo>
                      <a:pt x="144" y="30"/>
                    </a:lnTo>
                    <a:lnTo>
                      <a:pt x="150" y="30"/>
                    </a:lnTo>
                    <a:lnTo>
                      <a:pt x="150" y="36"/>
                    </a:lnTo>
                    <a:lnTo>
                      <a:pt x="150" y="42"/>
                    </a:lnTo>
                    <a:lnTo>
                      <a:pt x="144" y="42"/>
                    </a:lnTo>
                    <a:lnTo>
                      <a:pt x="144" y="48"/>
                    </a:lnTo>
                    <a:lnTo>
                      <a:pt x="138" y="48"/>
                    </a:lnTo>
                    <a:lnTo>
                      <a:pt x="138" y="54"/>
                    </a:lnTo>
                    <a:lnTo>
                      <a:pt x="138" y="60"/>
                    </a:lnTo>
                    <a:lnTo>
                      <a:pt x="144" y="60"/>
                    </a:lnTo>
                    <a:lnTo>
                      <a:pt x="144" y="66"/>
                    </a:lnTo>
                    <a:lnTo>
                      <a:pt x="150" y="66"/>
                    </a:lnTo>
                    <a:lnTo>
                      <a:pt x="156" y="66"/>
                    </a:lnTo>
                    <a:lnTo>
                      <a:pt x="156" y="72"/>
                    </a:lnTo>
                    <a:lnTo>
                      <a:pt x="156" y="78"/>
                    </a:lnTo>
                    <a:lnTo>
                      <a:pt x="156" y="84"/>
                    </a:lnTo>
                    <a:lnTo>
                      <a:pt x="156" y="90"/>
                    </a:lnTo>
                    <a:lnTo>
                      <a:pt x="150" y="90"/>
                    </a:lnTo>
                    <a:lnTo>
                      <a:pt x="150" y="96"/>
                    </a:lnTo>
                    <a:lnTo>
                      <a:pt x="144" y="102"/>
                    </a:lnTo>
                    <a:lnTo>
                      <a:pt x="144" y="108"/>
                    </a:lnTo>
                    <a:lnTo>
                      <a:pt x="138" y="114"/>
                    </a:lnTo>
                    <a:lnTo>
                      <a:pt x="138" y="120"/>
                    </a:lnTo>
                    <a:lnTo>
                      <a:pt x="132" y="126"/>
                    </a:lnTo>
                    <a:lnTo>
                      <a:pt x="132" y="132"/>
                    </a:lnTo>
                    <a:lnTo>
                      <a:pt x="126" y="138"/>
                    </a:lnTo>
                    <a:lnTo>
                      <a:pt x="126" y="132"/>
                    </a:lnTo>
                    <a:lnTo>
                      <a:pt x="126" y="126"/>
                    </a:lnTo>
                    <a:lnTo>
                      <a:pt x="126" y="120"/>
                    </a:lnTo>
                    <a:lnTo>
                      <a:pt x="120" y="120"/>
                    </a:lnTo>
                    <a:lnTo>
                      <a:pt x="114" y="120"/>
                    </a:lnTo>
                    <a:lnTo>
                      <a:pt x="114" y="114"/>
                    </a:lnTo>
                    <a:lnTo>
                      <a:pt x="108" y="114"/>
                    </a:lnTo>
                    <a:lnTo>
                      <a:pt x="108" y="108"/>
                    </a:lnTo>
                    <a:lnTo>
                      <a:pt x="108" y="102"/>
                    </a:lnTo>
                    <a:lnTo>
                      <a:pt x="108" y="96"/>
                    </a:lnTo>
                    <a:lnTo>
                      <a:pt x="108" y="90"/>
                    </a:lnTo>
                    <a:lnTo>
                      <a:pt x="102" y="84"/>
                    </a:lnTo>
                    <a:lnTo>
                      <a:pt x="102" y="78"/>
                    </a:lnTo>
                    <a:lnTo>
                      <a:pt x="96" y="78"/>
                    </a:lnTo>
                    <a:lnTo>
                      <a:pt x="96" y="72"/>
                    </a:lnTo>
                    <a:lnTo>
                      <a:pt x="96" y="66"/>
                    </a:lnTo>
                    <a:lnTo>
                      <a:pt x="90" y="66"/>
                    </a:lnTo>
                    <a:lnTo>
                      <a:pt x="84" y="66"/>
                    </a:lnTo>
                    <a:lnTo>
                      <a:pt x="84" y="60"/>
                    </a:lnTo>
                    <a:lnTo>
                      <a:pt x="78" y="54"/>
                    </a:lnTo>
                    <a:lnTo>
                      <a:pt x="78" y="60"/>
                    </a:lnTo>
                    <a:lnTo>
                      <a:pt x="78" y="54"/>
                    </a:lnTo>
                    <a:lnTo>
                      <a:pt x="78" y="60"/>
                    </a:lnTo>
                    <a:lnTo>
                      <a:pt x="78" y="54"/>
                    </a:lnTo>
                    <a:lnTo>
                      <a:pt x="72" y="54"/>
                    </a:lnTo>
                    <a:lnTo>
                      <a:pt x="66" y="54"/>
                    </a:lnTo>
                    <a:lnTo>
                      <a:pt x="66" y="48"/>
                    </a:lnTo>
                    <a:lnTo>
                      <a:pt x="60" y="48"/>
                    </a:lnTo>
                    <a:lnTo>
                      <a:pt x="54" y="48"/>
                    </a:lnTo>
                    <a:lnTo>
                      <a:pt x="48" y="48"/>
                    </a:lnTo>
                    <a:lnTo>
                      <a:pt x="42" y="48"/>
                    </a:lnTo>
                    <a:lnTo>
                      <a:pt x="36" y="48"/>
                    </a:lnTo>
                    <a:lnTo>
                      <a:pt x="30" y="48"/>
                    </a:lnTo>
                    <a:lnTo>
                      <a:pt x="24" y="48"/>
                    </a:lnTo>
                    <a:lnTo>
                      <a:pt x="18" y="48"/>
                    </a:lnTo>
                    <a:lnTo>
                      <a:pt x="12" y="48"/>
                    </a:lnTo>
                    <a:lnTo>
                      <a:pt x="6" y="48"/>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44" y="6"/>
                    </a:lnTo>
                    <a:lnTo>
                      <a:pt x="138" y="6"/>
                    </a:lnTo>
                    <a:lnTo>
                      <a:pt x="132" y="6"/>
                    </a:lnTo>
                    <a:lnTo>
                      <a:pt x="132" y="12"/>
                    </a:lnTo>
                    <a:lnTo>
                      <a:pt x="132" y="18"/>
                    </a:lnTo>
                    <a:lnTo>
                      <a:pt x="138" y="18"/>
                    </a:lnTo>
                    <a:lnTo>
                      <a:pt x="138" y="24"/>
                    </a:lnTo>
                    <a:lnTo>
                      <a:pt x="144"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4" name="Freeform 15"/>
              <p:cNvSpPr>
                <a:spLocks/>
              </p:cNvSpPr>
              <p:nvPr/>
            </p:nvSpPr>
            <p:spPr bwMode="auto">
              <a:xfrm>
                <a:off x="1599" y="2378"/>
                <a:ext cx="132" cy="108"/>
              </a:xfrm>
              <a:custGeom>
                <a:avLst/>
                <a:gdLst>
                  <a:gd name="T0" fmla="*/ 0 w 132"/>
                  <a:gd name="T1" fmla="*/ 66 h 108"/>
                  <a:gd name="T2" fmla="*/ 0 w 132"/>
                  <a:gd name="T3" fmla="*/ 54 h 108"/>
                  <a:gd name="T4" fmla="*/ 0 w 132"/>
                  <a:gd name="T5" fmla="*/ 42 h 108"/>
                  <a:gd name="T6" fmla="*/ 0 w 132"/>
                  <a:gd name="T7" fmla="*/ 30 h 108"/>
                  <a:gd name="T8" fmla="*/ 0 w 132"/>
                  <a:gd name="T9" fmla="*/ 30 h 108"/>
                  <a:gd name="T10" fmla="*/ 6 w 132"/>
                  <a:gd name="T11" fmla="*/ 24 h 108"/>
                  <a:gd name="T12" fmla="*/ 12 w 132"/>
                  <a:gd name="T13" fmla="*/ 18 h 108"/>
                  <a:gd name="T14" fmla="*/ 18 w 132"/>
                  <a:gd name="T15" fmla="*/ 12 h 108"/>
                  <a:gd name="T16" fmla="*/ 18 w 132"/>
                  <a:gd name="T17" fmla="*/ 12 h 108"/>
                  <a:gd name="T18" fmla="*/ 12 w 132"/>
                  <a:gd name="T19" fmla="*/ 6 h 108"/>
                  <a:gd name="T20" fmla="*/ 6 w 132"/>
                  <a:gd name="T21" fmla="*/ 0 h 108"/>
                  <a:gd name="T22" fmla="*/ 18 w 132"/>
                  <a:gd name="T23" fmla="*/ 0 h 108"/>
                  <a:gd name="T24" fmla="*/ 30 w 132"/>
                  <a:gd name="T25" fmla="*/ 0 h 108"/>
                  <a:gd name="T26" fmla="*/ 42 w 132"/>
                  <a:gd name="T27" fmla="*/ 0 h 108"/>
                  <a:gd name="T28" fmla="*/ 54 w 132"/>
                  <a:gd name="T29" fmla="*/ 0 h 108"/>
                  <a:gd name="T30" fmla="*/ 66 w 132"/>
                  <a:gd name="T31" fmla="*/ 0 h 108"/>
                  <a:gd name="T32" fmla="*/ 72 w 132"/>
                  <a:gd name="T33" fmla="*/ 6 h 108"/>
                  <a:gd name="T34" fmla="*/ 84 w 132"/>
                  <a:gd name="T35" fmla="*/ 6 h 108"/>
                  <a:gd name="T36" fmla="*/ 84 w 132"/>
                  <a:gd name="T37" fmla="*/ 6 h 108"/>
                  <a:gd name="T38" fmla="*/ 84 w 132"/>
                  <a:gd name="T39" fmla="*/ 6 h 108"/>
                  <a:gd name="T40" fmla="*/ 90 w 132"/>
                  <a:gd name="T41" fmla="*/ 18 h 108"/>
                  <a:gd name="T42" fmla="*/ 102 w 132"/>
                  <a:gd name="T43" fmla="*/ 18 h 108"/>
                  <a:gd name="T44" fmla="*/ 102 w 132"/>
                  <a:gd name="T45" fmla="*/ 30 h 108"/>
                  <a:gd name="T46" fmla="*/ 108 w 132"/>
                  <a:gd name="T47" fmla="*/ 36 h 108"/>
                  <a:gd name="T48" fmla="*/ 114 w 132"/>
                  <a:gd name="T49" fmla="*/ 48 h 108"/>
                  <a:gd name="T50" fmla="*/ 114 w 132"/>
                  <a:gd name="T51" fmla="*/ 60 h 108"/>
                  <a:gd name="T52" fmla="*/ 120 w 132"/>
                  <a:gd name="T53" fmla="*/ 66 h 108"/>
                  <a:gd name="T54" fmla="*/ 126 w 132"/>
                  <a:gd name="T55" fmla="*/ 72 h 108"/>
                  <a:gd name="T56" fmla="*/ 132 w 132"/>
                  <a:gd name="T57" fmla="*/ 78 h 108"/>
                  <a:gd name="T58" fmla="*/ 126 w 132"/>
                  <a:gd name="T59" fmla="*/ 84 h 108"/>
                  <a:gd name="T60" fmla="*/ 120 w 132"/>
                  <a:gd name="T61" fmla="*/ 90 h 108"/>
                  <a:gd name="T62" fmla="*/ 114 w 132"/>
                  <a:gd name="T63" fmla="*/ 96 h 108"/>
                  <a:gd name="T64" fmla="*/ 108 w 132"/>
                  <a:gd name="T65" fmla="*/ 102 h 108"/>
                  <a:gd name="T66" fmla="*/ 108 w 132"/>
                  <a:gd name="T67" fmla="*/ 102 h 108"/>
                  <a:gd name="T68" fmla="*/ 102 w 132"/>
                  <a:gd name="T69" fmla="*/ 96 h 108"/>
                  <a:gd name="T70" fmla="*/ 90 w 132"/>
                  <a:gd name="T71" fmla="*/ 96 h 108"/>
                  <a:gd name="T72" fmla="*/ 84 w 132"/>
                  <a:gd name="T73" fmla="*/ 102 h 108"/>
                  <a:gd name="T74" fmla="*/ 78 w 132"/>
                  <a:gd name="T75" fmla="*/ 108 h 108"/>
                  <a:gd name="T76" fmla="*/ 66 w 132"/>
                  <a:gd name="T77" fmla="*/ 108 h 108"/>
                  <a:gd name="T78" fmla="*/ 66 w 132"/>
                  <a:gd name="T79" fmla="*/ 108 h 108"/>
                  <a:gd name="T80" fmla="*/ 54 w 132"/>
                  <a:gd name="T81" fmla="*/ 108 h 108"/>
                  <a:gd name="T82" fmla="*/ 48 w 132"/>
                  <a:gd name="T83" fmla="*/ 102 h 108"/>
                  <a:gd name="T84" fmla="*/ 42 w 132"/>
                  <a:gd name="T85" fmla="*/ 108 h 108"/>
                  <a:gd name="T86" fmla="*/ 36 w 132"/>
                  <a:gd name="T87" fmla="*/ 102 h 108"/>
                  <a:gd name="T88" fmla="*/ 30 w 132"/>
                  <a:gd name="T89" fmla="*/ 108 h 108"/>
                  <a:gd name="T90" fmla="*/ 18 w 132"/>
                  <a:gd name="T91" fmla="*/ 108 h 108"/>
                  <a:gd name="T92" fmla="*/ 6 w 132"/>
                  <a:gd name="T93" fmla="*/ 108 h 108"/>
                  <a:gd name="T94" fmla="*/ 0 w 132"/>
                  <a:gd name="T95" fmla="*/ 102 h 108"/>
                  <a:gd name="T96" fmla="*/ 0 w 132"/>
                  <a:gd name="T97" fmla="*/ 90 h 108"/>
                  <a:gd name="T98" fmla="*/ 0 w 132"/>
                  <a:gd name="T99"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108">
                    <a:moveTo>
                      <a:pt x="0" y="72"/>
                    </a:moveTo>
                    <a:lnTo>
                      <a:pt x="0" y="66"/>
                    </a:lnTo>
                    <a:lnTo>
                      <a:pt x="0" y="60"/>
                    </a:lnTo>
                    <a:lnTo>
                      <a:pt x="0" y="54"/>
                    </a:lnTo>
                    <a:lnTo>
                      <a:pt x="0" y="48"/>
                    </a:lnTo>
                    <a:lnTo>
                      <a:pt x="0" y="42"/>
                    </a:lnTo>
                    <a:lnTo>
                      <a:pt x="0" y="36"/>
                    </a:lnTo>
                    <a:lnTo>
                      <a:pt x="0" y="30"/>
                    </a:lnTo>
                    <a:lnTo>
                      <a:pt x="6" y="30"/>
                    </a:lnTo>
                    <a:lnTo>
                      <a:pt x="0" y="30"/>
                    </a:lnTo>
                    <a:lnTo>
                      <a:pt x="0" y="24"/>
                    </a:lnTo>
                    <a:lnTo>
                      <a:pt x="6" y="24"/>
                    </a:lnTo>
                    <a:lnTo>
                      <a:pt x="12" y="24"/>
                    </a:lnTo>
                    <a:lnTo>
                      <a:pt x="12" y="18"/>
                    </a:lnTo>
                    <a:lnTo>
                      <a:pt x="18" y="18"/>
                    </a:lnTo>
                    <a:lnTo>
                      <a:pt x="18" y="12"/>
                    </a:lnTo>
                    <a:lnTo>
                      <a:pt x="18" y="6"/>
                    </a:lnTo>
                    <a:lnTo>
                      <a:pt x="18" y="12"/>
                    </a:lnTo>
                    <a:lnTo>
                      <a:pt x="18" y="6"/>
                    </a:lnTo>
                    <a:lnTo>
                      <a:pt x="12" y="6"/>
                    </a:lnTo>
                    <a:lnTo>
                      <a:pt x="12"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2" y="6"/>
                    </a:lnTo>
                    <a:lnTo>
                      <a:pt x="78" y="6"/>
                    </a:lnTo>
                    <a:lnTo>
                      <a:pt x="84" y="6"/>
                    </a:lnTo>
                    <a:lnTo>
                      <a:pt x="84" y="12"/>
                    </a:lnTo>
                    <a:lnTo>
                      <a:pt x="84" y="6"/>
                    </a:lnTo>
                    <a:lnTo>
                      <a:pt x="84" y="12"/>
                    </a:lnTo>
                    <a:lnTo>
                      <a:pt x="84" y="6"/>
                    </a:lnTo>
                    <a:lnTo>
                      <a:pt x="90" y="12"/>
                    </a:lnTo>
                    <a:lnTo>
                      <a:pt x="90" y="18"/>
                    </a:lnTo>
                    <a:lnTo>
                      <a:pt x="96" y="18"/>
                    </a:lnTo>
                    <a:lnTo>
                      <a:pt x="102" y="18"/>
                    </a:lnTo>
                    <a:lnTo>
                      <a:pt x="102" y="24"/>
                    </a:lnTo>
                    <a:lnTo>
                      <a:pt x="102" y="30"/>
                    </a:lnTo>
                    <a:lnTo>
                      <a:pt x="108" y="30"/>
                    </a:lnTo>
                    <a:lnTo>
                      <a:pt x="108" y="36"/>
                    </a:lnTo>
                    <a:lnTo>
                      <a:pt x="114" y="42"/>
                    </a:lnTo>
                    <a:lnTo>
                      <a:pt x="114" y="48"/>
                    </a:lnTo>
                    <a:lnTo>
                      <a:pt x="114" y="54"/>
                    </a:lnTo>
                    <a:lnTo>
                      <a:pt x="114" y="60"/>
                    </a:lnTo>
                    <a:lnTo>
                      <a:pt x="114" y="66"/>
                    </a:lnTo>
                    <a:lnTo>
                      <a:pt x="120" y="66"/>
                    </a:lnTo>
                    <a:lnTo>
                      <a:pt x="120" y="72"/>
                    </a:lnTo>
                    <a:lnTo>
                      <a:pt x="126" y="72"/>
                    </a:lnTo>
                    <a:lnTo>
                      <a:pt x="132" y="72"/>
                    </a:lnTo>
                    <a:lnTo>
                      <a:pt x="132" y="78"/>
                    </a:lnTo>
                    <a:lnTo>
                      <a:pt x="132" y="84"/>
                    </a:lnTo>
                    <a:lnTo>
                      <a:pt x="126" y="84"/>
                    </a:lnTo>
                    <a:lnTo>
                      <a:pt x="126" y="90"/>
                    </a:lnTo>
                    <a:lnTo>
                      <a:pt x="120" y="90"/>
                    </a:lnTo>
                    <a:lnTo>
                      <a:pt x="114" y="90"/>
                    </a:lnTo>
                    <a:lnTo>
                      <a:pt x="114" y="96"/>
                    </a:lnTo>
                    <a:lnTo>
                      <a:pt x="114" y="102"/>
                    </a:lnTo>
                    <a:lnTo>
                      <a:pt x="108" y="102"/>
                    </a:lnTo>
                    <a:lnTo>
                      <a:pt x="108" y="96"/>
                    </a:lnTo>
                    <a:lnTo>
                      <a:pt x="108" y="102"/>
                    </a:lnTo>
                    <a:lnTo>
                      <a:pt x="102" y="102"/>
                    </a:lnTo>
                    <a:lnTo>
                      <a:pt x="102" y="96"/>
                    </a:lnTo>
                    <a:lnTo>
                      <a:pt x="96" y="96"/>
                    </a:lnTo>
                    <a:lnTo>
                      <a:pt x="90" y="96"/>
                    </a:lnTo>
                    <a:lnTo>
                      <a:pt x="90" y="102"/>
                    </a:lnTo>
                    <a:lnTo>
                      <a:pt x="84" y="102"/>
                    </a:lnTo>
                    <a:lnTo>
                      <a:pt x="78" y="102"/>
                    </a:lnTo>
                    <a:lnTo>
                      <a:pt x="78" y="108"/>
                    </a:lnTo>
                    <a:lnTo>
                      <a:pt x="72" y="108"/>
                    </a:lnTo>
                    <a:lnTo>
                      <a:pt x="66" y="108"/>
                    </a:lnTo>
                    <a:lnTo>
                      <a:pt x="66" y="102"/>
                    </a:lnTo>
                    <a:lnTo>
                      <a:pt x="66" y="108"/>
                    </a:lnTo>
                    <a:lnTo>
                      <a:pt x="60" y="108"/>
                    </a:lnTo>
                    <a:lnTo>
                      <a:pt x="54" y="108"/>
                    </a:lnTo>
                    <a:lnTo>
                      <a:pt x="54" y="102"/>
                    </a:lnTo>
                    <a:lnTo>
                      <a:pt x="48" y="102"/>
                    </a:lnTo>
                    <a:lnTo>
                      <a:pt x="48" y="108"/>
                    </a:lnTo>
                    <a:lnTo>
                      <a:pt x="42" y="108"/>
                    </a:lnTo>
                    <a:lnTo>
                      <a:pt x="42" y="102"/>
                    </a:lnTo>
                    <a:lnTo>
                      <a:pt x="36" y="102"/>
                    </a:lnTo>
                    <a:lnTo>
                      <a:pt x="36" y="108"/>
                    </a:lnTo>
                    <a:lnTo>
                      <a:pt x="30" y="108"/>
                    </a:lnTo>
                    <a:lnTo>
                      <a:pt x="24" y="108"/>
                    </a:lnTo>
                    <a:lnTo>
                      <a:pt x="18" y="108"/>
                    </a:lnTo>
                    <a:lnTo>
                      <a:pt x="12" y="108"/>
                    </a:lnTo>
                    <a:lnTo>
                      <a:pt x="6" y="108"/>
                    </a:lnTo>
                    <a:lnTo>
                      <a:pt x="0" y="108"/>
                    </a:lnTo>
                    <a:lnTo>
                      <a:pt x="0" y="102"/>
                    </a:lnTo>
                    <a:lnTo>
                      <a:pt x="0" y="96"/>
                    </a:lnTo>
                    <a:lnTo>
                      <a:pt x="0" y="90"/>
                    </a:lnTo>
                    <a:lnTo>
                      <a:pt x="0" y="84"/>
                    </a:lnTo>
                    <a:lnTo>
                      <a:pt x="0" y="78"/>
                    </a:lnTo>
                    <a:lnTo>
                      <a:pt x="0" y="7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5" name="Freeform 16"/>
              <p:cNvSpPr>
                <a:spLocks/>
              </p:cNvSpPr>
              <p:nvPr/>
            </p:nvSpPr>
            <p:spPr bwMode="auto">
              <a:xfrm>
                <a:off x="1515" y="2330"/>
                <a:ext cx="102" cy="144"/>
              </a:xfrm>
              <a:custGeom>
                <a:avLst/>
                <a:gdLst>
                  <a:gd name="T0" fmla="*/ 90 w 102"/>
                  <a:gd name="T1" fmla="*/ 6 h 144"/>
                  <a:gd name="T2" fmla="*/ 90 w 102"/>
                  <a:gd name="T3" fmla="*/ 18 h 144"/>
                  <a:gd name="T4" fmla="*/ 90 w 102"/>
                  <a:gd name="T5" fmla="*/ 30 h 144"/>
                  <a:gd name="T6" fmla="*/ 90 w 102"/>
                  <a:gd name="T7" fmla="*/ 42 h 144"/>
                  <a:gd name="T8" fmla="*/ 96 w 102"/>
                  <a:gd name="T9" fmla="*/ 48 h 144"/>
                  <a:gd name="T10" fmla="*/ 102 w 102"/>
                  <a:gd name="T11" fmla="*/ 54 h 144"/>
                  <a:gd name="T12" fmla="*/ 102 w 102"/>
                  <a:gd name="T13" fmla="*/ 54 h 144"/>
                  <a:gd name="T14" fmla="*/ 102 w 102"/>
                  <a:gd name="T15" fmla="*/ 66 h 144"/>
                  <a:gd name="T16" fmla="*/ 96 w 102"/>
                  <a:gd name="T17" fmla="*/ 72 h 144"/>
                  <a:gd name="T18" fmla="*/ 84 w 102"/>
                  <a:gd name="T19" fmla="*/ 72 h 144"/>
                  <a:gd name="T20" fmla="*/ 90 w 102"/>
                  <a:gd name="T21" fmla="*/ 78 h 144"/>
                  <a:gd name="T22" fmla="*/ 84 w 102"/>
                  <a:gd name="T23" fmla="*/ 84 h 144"/>
                  <a:gd name="T24" fmla="*/ 84 w 102"/>
                  <a:gd name="T25" fmla="*/ 96 h 144"/>
                  <a:gd name="T26" fmla="*/ 84 w 102"/>
                  <a:gd name="T27" fmla="*/ 108 h 144"/>
                  <a:gd name="T28" fmla="*/ 84 w 102"/>
                  <a:gd name="T29" fmla="*/ 120 h 144"/>
                  <a:gd name="T30" fmla="*/ 84 w 102"/>
                  <a:gd name="T31" fmla="*/ 132 h 144"/>
                  <a:gd name="T32" fmla="*/ 84 w 102"/>
                  <a:gd name="T33" fmla="*/ 144 h 144"/>
                  <a:gd name="T34" fmla="*/ 72 w 102"/>
                  <a:gd name="T35" fmla="*/ 144 h 144"/>
                  <a:gd name="T36" fmla="*/ 66 w 102"/>
                  <a:gd name="T37" fmla="*/ 138 h 144"/>
                  <a:gd name="T38" fmla="*/ 60 w 102"/>
                  <a:gd name="T39" fmla="*/ 132 h 144"/>
                  <a:gd name="T40" fmla="*/ 66 w 102"/>
                  <a:gd name="T41" fmla="*/ 138 h 144"/>
                  <a:gd name="T42" fmla="*/ 60 w 102"/>
                  <a:gd name="T43" fmla="*/ 132 h 144"/>
                  <a:gd name="T44" fmla="*/ 54 w 102"/>
                  <a:gd name="T45" fmla="*/ 126 h 144"/>
                  <a:gd name="T46" fmla="*/ 48 w 102"/>
                  <a:gd name="T47" fmla="*/ 132 h 144"/>
                  <a:gd name="T48" fmla="*/ 36 w 102"/>
                  <a:gd name="T49" fmla="*/ 132 h 144"/>
                  <a:gd name="T50" fmla="*/ 24 w 102"/>
                  <a:gd name="T51" fmla="*/ 132 h 144"/>
                  <a:gd name="T52" fmla="*/ 12 w 102"/>
                  <a:gd name="T53" fmla="*/ 132 h 144"/>
                  <a:gd name="T54" fmla="*/ 6 w 102"/>
                  <a:gd name="T55" fmla="*/ 126 h 144"/>
                  <a:gd name="T56" fmla="*/ 0 w 102"/>
                  <a:gd name="T57" fmla="*/ 120 h 144"/>
                  <a:gd name="T58" fmla="*/ 0 w 102"/>
                  <a:gd name="T59" fmla="*/ 108 h 144"/>
                  <a:gd name="T60" fmla="*/ 6 w 102"/>
                  <a:gd name="T61" fmla="*/ 114 h 144"/>
                  <a:gd name="T62" fmla="*/ 12 w 102"/>
                  <a:gd name="T63" fmla="*/ 108 h 144"/>
                  <a:gd name="T64" fmla="*/ 6 w 102"/>
                  <a:gd name="T65" fmla="*/ 102 h 144"/>
                  <a:gd name="T66" fmla="*/ 0 w 102"/>
                  <a:gd name="T67" fmla="*/ 96 h 144"/>
                  <a:gd name="T68" fmla="*/ 12 w 102"/>
                  <a:gd name="T69" fmla="*/ 96 h 144"/>
                  <a:gd name="T70" fmla="*/ 12 w 102"/>
                  <a:gd name="T71" fmla="*/ 96 h 144"/>
                  <a:gd name="T72" fmla="*/ 18 w 102"/>
                  <a:gd name="T73" fmla="*/ 102 h 144"/>
                  <a:gd name="T74" fmla="*/ 24 w 102"/>
                  <a:gd name="T75" fmla="*/ 96 h 144"/>
                  <a:gd name="T76" fmla="*/ 18 w 102"/>
                  <a:gd name="T77" fmla="*/ 90 h 144"/>
                  <a:gd name="T78" fmla="*/ 24 w 102"/>
                  <a:gd name="T79" fmla="*/ 84 h 144"/>
                  <a:gd name="T80" fmla="*/ 18 w 102"/>
                  <a:gd name="T81" fmla="*/ 78 h 144"/>
                  <a:gd name="T82" fmla="*/ 24 w 102"/>
                  <a:gd name="T83" fmla="*/ 72 h 144"/>
                  <a:gd name="T84" fmla="*/ 30 w 102"/>
                  <a:gd name="T85" fmla="*/ 66 h 144"/>
                  <a:gd name="T86" fmla="*/ 24 w 102"/>
                  <a:gd name="T87" fmla="*/ 60 h 144"/>
                  <a:gd name="T88" fmla="*/ 24 w 102"/>
                  <a:gd name="T89" fmla="*/ 48 h 144"/>
                  <a:gd name="T90" fmla="*/ 30 w 102"/>
                  <a:gd name="T91" fmla="*/ 42 h 144"/>
                  <a:gd name="T92" fmla="*/ 30 w 102"/>
                  <a:gd name="T93" fmla="*/ 42 h 144"/>
                  <a:gd name="T94" fmla="*/ 30 w 102"/>
                  <a:gd name="T95" fmla="*/ 42 h 144"/>
                  <a:gd name="T96" fmla="*/ 36 w 102"/>
                  <a:gd name="T97" fmla="*/ 36 h 144"/>
                  <a:gd name="T98" fmla="*/ 30 w 102"/>
                  <a:gd name="T99" fmla="*/ 30 h 144"/>
                  <a:gd name="T100" fmla="*/ 30 w 102"/>
                  <a:gd name="T101" fmla="*/ 18 h 144"/>
                  <a:gd name="T102" fmla="*/ 36 w 102"/>
                  <a:gd name="T103" fmla="*/ 12 h 144"/>
                  <a:gd name="T104" fmla="*/ 30 w 102"/>
                  <a:gd name="T105" fmla="*/ 6 h 144"/>
                  <a:gd name="T106" fmla="*/ 36 w 102"/>
                  <a:gd name="T107" fmla="*/ 0 h 144"/>
                  <a:gd name="T108" fmla="*/ 48 w 102"/>
                  <a:gd name="T109" fmla="*/ 0 h 144"/>
                  <a:gd name="T110" fmla="*/ 60 w 102"/>
                  <a:gd name="T111" fmla="*/ 0 h 144"/>
                  <a:gd name="T112" fmla="*/ 72 w 102"/>
                  <a:gd name="T113" fmla="*/ 0 h 144"/>
                  <a:gd name="T114" fmla="*/ 84 w 102"/>
                  <a:gd name="T11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90" y="0"/>
                    </a:moveTo>
                    <a:lnTo>
                      <a:pt x="90" y="6"/>
                    </a:lnTo>
                    <a:lnTo>
                      <a:pt x="90" y="12"/>
                    </a:lnTo>
                    <a:lnTo>
                      <a:pt x="90" y="18"/>
                    </a:lnTo>
                    <a:lnTo>
                      <a:pt x="90" y="24"/>
                    </a:lnTo>
                    <a:lnTo>
                      <a:pt x="90" y="30"/>
                    </a:lnTo>
                    <a:lnTo>
                      <a:pt x="90" y="36"/>
                    </a:lnTo>
                    <a:lnTo>
                      <a:pt x="90" y="42"/>
                    </a:lnTo>
                    <a:lnTo>
                      <a:pt x="90" y="48"/>
                    </a:lnTo>
                    <a:lnTo>
                      <a:pt x="96" y="48"/>
                    </a:lnTo>
                    <a:lnTo>
                      <a:pt x="96" y="54"/>
                    </a:lnTo>
                    <a:lnTo>
                      <a:pt x="102" y="54"/>
                    </a:lnTo>
                    <a:lnTo>
                      <a:pt x="102" y="60"/>
                    </a:lnTo>
                    <a:lnTo>
                      <a:pt x="102" y="54"/>
                    </a:lnTo>
                    <a:lnTo>
                      <a:pt x="102" y="60"/>
                    </a:lnTo>
                    <a:lnTo>
                      <a:pt x="102" y="66"/>
                    </a:lnTo>
                    <a:lnTo>
                      <a:pt x="96" y="66"/>
                    </a:lnTo>
                    <a:lnTo>
                      <a:pt x="96" y="72"/>
                    </a:lnTo>
                    <a:lnTo>
                      <a:pt x="90" y="72"/>
                    </a:lnTo>
                    <a:lnTo>
                      <a:pt x="84" y="72"/>
                    </a:lnTo>
                    <a:lnTo>
                      <a:pt x="84" y="78"/>
                    </a:lnTo>
                    <a:lnTo>
                      <a:pt x="90" y="78"/>
                    </a:lnTo>
                    <a:lnTo>
                      <a:pt x="84" y="78"/>
                    </a:lnTo>
                    <a:lnTo>
                      <a:pt x="84" y="84"/>
                    </a:lnTo>
                    <a:lnTo>
                      <a:pt x="84" y="90"/>
                    </a:lnTo>
                    <a:lnTo>
                      <a:pt x="84" y="96"/>
                    </a:lnTo>
                    <a:lnTo>
                      <a:pt x="84" y="102"/>
                    </a:lnTo>
                    <a:lnTo>
                      <a:pt x="84" y="108"/>
                    </a:lnTo>
                    <a:lnTo>
                      <a:pt x="84" y="114"/>
                    </a:lnTo>
                    <a:lnTo>
                      <a:pt x="84" y="120"/>
                    </a:lnTo>
                    <a:lnTo>
                      <a:pt x="84" y="126"/>
                    </a:lnTo>
                    <a:lnTo>
                      <a:pt x="84" y="132"/>
                    </a:lnTo>
                    <a:lnTo>
                      <a:pt x="84" y="138"/>
                    </a:lnTo>
                    <a:lnTo>
                      <a:pt x="84" y="144"/>
                    </a:lnTo>
                    <a:lnTo>
                      <a:pt x="78" y="144"/>
                    </a:lnTo>
                    <a:lnTo>
                      <a:pt x="72" y="144"/>
                    </a:lnTo>
                    <a:lnTo>
                      <a:pt x="72" y="138"/>
                    </a:lnTo>
                    <a:lnTo>
                      <a:pt x="66" y="138"/>
                    </a:lnTo>
                    <a:lnTo>
                      <a:pt x="60" y="138"/>
                    </a:lnTo>
                    <a:lnTo>
                      <a:pt x="60" y="132"/>
                    </a:lnTo>
                    <a:lnTo>
                      <a:pt x="60" y="138"/>
                    </a:lnTo>
                    <a:lnTo>
                      <a:pt x="66" y="138"/>
                    </a:lnTo>
                    <a:lnTo>
                      <a:pt x="66" y="132"/>
                    </a:lnTo>
                    <a:lnTo>
                      <a:pt x="60" y="132"/>
                    </a:lnTo>
                    <a:lnTo>
                      <a:pt x="60" y="126"/>
                    </a:lnTo>
                    <a:lnTo>
                      <a:pt x="54" y="126"/>
                    </a:lnTo>
                    <a:lnTo>
                      <a:pt x="54" y="132"/>
                    </a:lnTo>
                    <a:lnTo>
                      <a:pt x="48" y="132"/>
                    </a:lnTo>
                    <a:lnTo>
                      <a:pt x="42" y="132"/>
                    </a:lnTo>
                    <a:lnTo>
                      <a:pt x="36" y="132"/>
                    </a:lnTo>
                    <a:lnTo>
                      <a:pt x="30" y="132"/>
                    </a:lnTo>
                    <a:lnTo>
                      <a:pt x="24" y="132"/>
                    </a:lnTo>
                    <a:lnTo>
                      <a:pt x="18" y="132"/>
                    </a:lnTo>
                    <a:lnTo>
                      <a:pt x="12" y="132"/>
                    </a:lnTo>
                    <a:lnTo>
                      <a:pt x="6" y="132"/>
                    </a:lnTo>
                    <a:lnTo>
                      <a:pt x="6" y="126"/>
                    </a:lnTo>
                    <a:lnTo>
                      <a:pt x="6" y="120"/>
                    </a:lnTo>
                    <a:lnTo>
                      <a:pt x="0" y="120"/>
                    </a:lnTo>
                    <a:lnTo>
                      <a:pt x="0" y="114"/>
                    </a:lnTo>
                    <a:lnTo>
                      <a:pt x="0" y="108"/>
                    </a:lnTo>
                    <a:lnTo>
                      <a:pt x="6" y="108"/>
                    </a:lnTo>
                    <a:lnTo>
                      <a:pt x="6" y="114"/>
                    </a:lnTo>
                    <a:lnTo>
                      <a:pt x="12" y="114"/>
                    </a:lnTo>
                    <a:lnTo>
                      <a:pt x="12" y="108"/>
                    </a:lnTo>
                    <a:lnTo>
                      <a:pt x="6" y="108"/>
                    </a:lnTo>
                    <a:lnTo>
                      <a:pt x="6" y="102"/>
                    </a:lnTo>
                    <a:lnTo>
                      <a:pt x="0" y="102"/>
                    </a:lnTo>
                    <a:lnTo>
                      <a:pt x="0" y="96"/>
                    </a:lnTo>
                    <a:lnTo>
                      <a:pt x="6" y="96"/>
                    </a:lnTo>
                    <a:lnTo>
                      <a:pt x="12" y="96"/>
                    </a:lnTo>
                    <a:lnTo>
                      <a:pt x="12" y="102"/>
                    </a:lnTo>
                    <a:lnTo>
                      <a:pt x="12" y="96"/>
                    </a:lnTo>
                    <a:lnTo>
                      <a:pt x="18" y="96"/>
                    </a:lnTo>
                    <a:lnTo>
                      <a:pt x="18" y="102"/>
                    </a:lnTo>
                    <a:lnTo>
                      <a:pt x="18" y="96"/>
                    </a:lnTo>
                    <a:lnTo>
                      <a:pt x="24" y="96"/>
                    </a:lnTo>
                    <a:lnTo>
                      <a:pt x="24" y="90"/>
                    </a:lnTo>
                    <a:lnTo>
                      <a:pt x="18" y="90"/>
                    </a:lnTo>
                    <a:lnTo>
                      <a:pt x="24" y="90"/>
                    </a:lnTo>
                    <a:lnTo>
                      <a:pt x="24" y="84"/>
                    </a:lnTo>
                    <a:lnTo>
                      <a:pt x="18" y="84"/>
                    </a:lnTo>
                    <a:lnTo>
                      <a:pt x="18" y="78"/>
                    </a:lnTo>
                    <a:lnTo>
                      <a:pt x="18" y="72"/>
                    </a:lnTo>
                    <a:lnTo>
                      <a:pt x="24" y="72"/>
                    </a:lnTo>
                    <a:lnTo>
                      <a:pt x="24" y="66"/>
                    </a:lnTo>
                    <a:lnTo>
                      <a:pt x="30" y="66"/>
                    </a:lnTo>
                    <a:lnTo>
                      <a:pt x="24" y="66"/>
                    </a:lnTo>
                    <a:lnTo>
                      <a:pt x="24" y="60"/>
                    </a:lnTo>
                    <a:lnTo>
                      <a:pt x="24" y="54"/>
                    </a:lnTo>
                    <a:lnTo>
                      <a:pt x="24" y="48"/>
                    </a:lnTo>
                    <a:lnTo>
                      <a:pt x="30" y="48"/>
                    </a:lnTo>
                    <a:lnTo>
                      <a:pt x="30" y="42"/>
                    </a:lnTo>
                    <a:lnTo>
                      <a:pt x="24" y="42"/>
                    </a:lnTo>
                    <a:lnTo>
                      <a:pt x="30" y="42"/>
                    </a:lnTo>
                    <a:lnTo>
                      <a:pt x="30" y="48"/>
                    </a:lnTo>
                    <a:lnTo>
                      <a:pt x="30" y="42"/>
                    </a:lnTo>
                    <a:lnTo>
                      <a:pt x="36" y="42"/>
                    </a:lnTo>
                    <a:lnTo>
                      <a:pt x="36" y="36"/>
                    </a:lnTo>
                    <a:lnTo>
                      <a:pt x="30" y="36"/>
                    </a:lnTo>
                    <a:lnTo>
                      <a:pt x="30" y="30"/>
                    </a:lnTo>
                    <a:lnTo>
                      <a:pt x="30" y="24"/>
                    </a:lnTo>
                    <a:lnTo>
                      <a:pt x="30" y="18"/>
                    </a:lnTo>
                    <a:lnTo>
                      <a:pt x="30" y="12"/>
                    </a:lnTo>
                    <a:lnTo>
                      <a:pt x="36" y="12"/>
                    </a:lnTo>
                    <a:lnTo>
                      <a:pt x="36" y="6"/>
                    </a:lnTo>
                    <a:lnTo>
                      <a:pt x="30" y="6"/>
                    </a:lnTo>
                    <a:lnTo>
                      <a:pt x="36" y="6"/>
                    </a:lnTo>
                    <a:lnTo>
                      <a:pt x="36" y="0"/>
                    </a:lnTo>
                    <a:lnTo>
                      <a:pt x="42" y="0"/>
                    </a:lnTo>
                    <a:lnTo>
                      <a:pt x="48" y="0"/>
                    </a:lnTo>
                    <a:lnTo>
                      <a:pt x="54" y="0"/>
                    </a:lnTo>
                    <a:lnTo>
                      <a:pt x="60" y="0"/>
                    </a:lnTo>
                    <a:lnTo>
                      <a:pt x="66" y="0"/>
                    </a:lnTo>
                    <a:lnTo>
                      <a:pt x="72" y="0"/>
                    </a:lnTo>
                    <a:lnTo>
                      <a:pt x="78" y="0"/>
                    </a:lnTo>
                    <a:lnTo>
                      <a:pt x="84" y="0"/>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6" name="Freeform 17"/>
              <p:cNvSpPr>
                <a:spLocks/>
              </p:cNvSpPr>
              <p:nvPr/>
            </p:nvSpPr>
            <p:spPr bwMode="auto">
              <a:xfrm>
                <a:off x="1599" y="2480"/>
                <a:ext cx="114" cy="66"/>
              </a:xfrm>
              <a:custGeom>
                <a:avLst/>
                <a:gdLst>
                  <a:gd name="T0" fmla="*/ 18 w 114"/>
                  <a:gd name="T1" fmla="*/ 66 h 66"/>
                  <a:gd name="T2" fmla="*/ 18 w 114"/>
                  <a:gd name="T3" fmla="*/ 54 h 66"/>
                  <a:gd name="T4" fmla="*/ 6 w 114"/>
                  <a:gd name="T5" fmla="*/ 54 h 66"/>
                  <a:gd name="T6" fmla="*/ 0 w 114"/>
                  <a:gd name="T7" fmla="*/ 48 h 66"/>
                  <a:gd name="T8" fmla="*/ 0 w 114"/>
                  <a:gd name="T9" fmla="*/ 36 h 66"/>
                  <a:gd name="T10" fmla="*/ 0 w 114"/>
                  <a:gd name="T11" fmla="*/ 24 h 66"/>
                  <a:gd name="T12" fmla="*/ 0 w 114"/>
                  <a:gd name="T13" fmla="*/ 12 h 66"/>
                  <a:gd name="T14" fmla="*/ 6 w 114"/>
                  <a:gd name="T15" fmla="*/ 6 h 66"/>
                  <a:gd name="T16" fmla="*/ 18 w 114"/>
                  <a:gd name="T17" fmla="*/ 6 h 66"/>
                  <a:gd name="T18" fmla="*/ 30 w 114"/>
                  <a:gd name="T19" fmla="*/ 6 h 66"/>
                  <a:gd name="T20" fmla="*/ 36 w 114"/>
                  <a:gd name="T21" fmla="*/ 0 h 66"/>
                  <a:gd name="T22" fmla="*/ 42 w 114"/>
                  <a:gd name="T23" fmla="*/ 6 h 66"/>
                  <a:gd name="T24" fmla="*/ 48 w 114"/>
                  <a:gd name="T25" fmla="*/ 0 h 66"/>
                  <a:gd name="T26" fmla="*/ 54 w 114"/>
                  <a:gd name="T27" fmla="*/ 6 h 66"/>
                  <a:gd name="T28" fmla="*/ 66 w 114"/>
                  <a:gd name="T29" fmla="*/ 6 h 66"/>
                  <a:gd name="T30" fmla="*/ 66 w 114"/>
                  <a:gd name="T31" fmla="*/ 6 h 66"/>
                  <a:gd name="T32" fmla="*/ 78 w 114"/>
                  <a:gd name="T33" fmla="*/ 6 h 66"/>
                  <a:gd name="T34" fmla="*/ 84 w 114"/>
                  <a:gd name="T35" fmla="*/ 0 h 66"/>
                  <a:gd name="T36" fmla="*/ 90 w 114"/>
                  <a:gd name="T37" fmla="*/ 6 h 66"/>
                  <a:gd name="T38" fmla="*/ 90 w 114"/>
                  <a:gd name="T39" fmla="*/ 18 h 66"/>
                  <a:gd name="T40" fmla="*/ 96 w 114"/>
                  <a:gd name="T41" fmla="*/ 24 h 66"/>
                  <a:gd name="T42" fmla="*/ 96 w 114"/>
                  <a:gd name="T43" fmla="*/ 36 h 66"/>
                  <a:gd name="T44" fmla="*/ 108 w 114"/>
                  <a:gd name="T45" fmla="*/ 36 h 66"/>
                  <a:gd name="T46" fmla="*/ 114 w 114"/>
                  <a:gd name="T47" fmla="*/ 42 h 66"/>
                  <a:gd name="T48" fmla="*/ 114 w 114"/>
                  <a:gd name="T49" fmla="*/ 54 h 66"/>
                  <a:gd name="T50" fmla="*/ 114 w 114"/>
                  <a:gd name="T51" fmla="*/ 66 h 66"/>
                  <a:gd name="T52" fmla="*/ 102 w 114"/>
                  <a:gd name="T53" fmla="*/ 66 h 66"/>
                  <a:gd name="T54" fmla="*/ 90 w 114"/>
                  <a:gd name="T55" fmla="*/ 66 h 66"/>
                  <a:gd name="T56" fmla="*/ 78 w 114"/>
                  <a:gd name="T57" fmla="*/ 66 h 66"/>
                  <a:gd name="T58" fmla="*/ 66 w 114"/>
                  <a:gd name="T59" fmla="*/ 66 h 66"/>
                  <a:gd name="T60" fmla="*/ 60 w 114"/>
                  <a:gd name="T61" fmla="*/ 60 h 66"/>
                  <a:gd name="T62" fmla="*/ 54 w 114"/>
                  <a:gd name="T63" fmla="*/ 66 h 66"/>
                  <a:gd name="T64" fmla="*/ 42 w 114"/>
                  <a:gd name="T65" fmla="*/ 66 h 66"/>
                  <a:gd name="T66" fmla="*/ 30 w 114"/>
                  <a:gd name="T6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66">
                    <a:moveTo>
                      <a:pt x="24" y="66"/>
                    </a:moveTo>
                    <a:lnTo>
                      <a:pt x="18" y="66"/>
                    </a:lnTo>
                    <a:lnTo>
                      <a:pt x="18" y="60"/>
                    </a:lnTo>
                    <a:lnTo>
                      <a:pt x="18" y="54"/>
                    </a:lnTo>
                    <a:lnTo>
                      <a:pt x="12" y="54"/>
                    </a:lnTo>
                    <a:lnTo>
                      <a:pt x="6" y="54"/>
                    </a:lnTo>
                    <a:lnTo>
                      <a:pt x="0" y="54"/>
                    </a:lnTo>
                    <a:lnTo>
                      <a:pt x="0" y="48"/>
                    </a:lnTo>
                    <a:lnTo>
                      <a:pt x="0" y="42"/>
                    </a:lnTo>
                    <a:lnTo>
                      <a:pt x="0" y="36"/>
                    </a:lnTo>
                    <a:lnTo>
                      <a:pt x="0" y="30"/>
                    </a:lnTo>
                    <a:lnTo>
                      <a:pt x="0" y="24"/>
                    </a:lnTo>
                    <a:lnTo>
                      <a:pt x="0" y="18"/>
                    </a:lnTo>
                    <a:lnTo>
                      <a:pt x="0" y="12"/>
                    </a:lnTo>
                    <a:lnTo>
                      <a:pt x="0" y="6"/>
                    </a:lnTo>
                    <a:lnTo>
                      <a:pt x="6" y="6"/>
                    </a:lnTo>
                    <a:lnTo>
                      <a:pt x="12" y="6"/>
                    </a:lnTo>
                    <a:lnTo>
                      <a:pt x="18" y="6"/>
                    </a:lnTo>
                    <a:lnTo>
                      <a:pt x="24" y="6"/>
                    </a:lnTo>
                    <a:lnTo>
                      <a:pt x="30" y="6"/>
                    </a:lnTo>
                    <a:lnTo>
                      <a:pt x="36" y="6"/>
                    </a:lnTo>
                    <a:lnTo>
                      <a:pt x="36" y="0"/>
                    </a:lnTo>
                    <a:lnTo>
                      <a:pt x="42" y="0"/>
                    </a:lnTo>
                    <a:lnTo>
                      <a:pt x="42" y="6"/>
                    </a:lnTo>
                    <a:lnTo>
                      <a:pt x="48" y="6"/>
                    </a:lnTo>
                    <a:lnTo>
                      <a:pt x="48" y="0"/>
                    </a:lnTo>
                    <a:lnTo>
                      <a:pt x="54" y="0"/>
                    </a:lnTo>
                    <a:lnTo>
                      <a:pt x="54" y="6"/>
                    </a:lnTo>
                    <a:lnTo>
                      <a:pt x="60" y="6"/>
                    </a:lnTo>
                    <a:lnTo>
                      <a:pt x="66" y="6"/>
                    </a:lnTo>
                    <a:lnTo>
                      <a:pt x="66" y="0"/>
                    </a:lnTo>
                    <a:lnTo>
                      <a:pt x="66" y="6"/>
                    </a:lnTo>
                    <a:lnTo>
                      <a:pt x="72" y="6"/>
                    </a:lnTo>
                    <a:lnTo>
                      <a:pt x="78" y="6"/>
                    </a:lnTo>
                    <a:lnTo>
                      <a:pt x="78" y="0"/>
                    </a:lnTo>
                    <a:lnTo>
                      <a:pt x="84" y="0"/>
                    </a:lnTo>
                    <a:lnTo>
                      <a:pt x="90" y="0"/>
                    </a:lnTo>
                    <a:lnTo>
                      <a:pt x="90" y="6"/>
                    </a:lnTo>
                    <a:lnTo>
                      <a:pt x="90" y="12"/>
                    </a:lnTo>
                    <a:lnTo>
                      <a:pt x="90" y="18"/>
                    </a:lnTo>
                    <a:lnTo>
                      <a:pt x="90" y="24"/>
                    </a:lnTo>
                    <a:lnTo>
                      <a:pt x="96" y="24"/>
                    </a:lnTo>
                    <a:lnTo>
                      <a:pt x="96" y="30"/>
                    </a:lnTo>
                    <a:lnTo>
                      <a:pt x="96" y="36"/>
                    </a:lnTo>
                    <a:lnTo>
                      <a:pt x="102" y="36"/>
                    </a:lnTo>
                    <a:lnTo>
                      <a:pt x="108" y="36"/>
                    </a:lnTo>
                    <a:lnTo>
                      <a:pt x="114" y="36"/>
                    </a:lnTo>
                    <a:lnTo>
                      <a:pt x="114" y="42"/>
                    </a:lnTo>
                    <a:lnTo>
                      <a:pt x="114" y="48"/>
                    </a:lnTo>
                    <a:lnTo>
                      <a:pt x="114" y="54"/>
                    </a:lnTo>
                    <a:lnTo>
                      <a:pt x="114" y="60"/>
                    </a:lnTo>
                    <a:lnTo>
                      <a:pt x="114" y="66"/>
                    </a:lnTo>
                    <a:lnTo>
                      <a:pt x="108" y="66"/>
                    </a:lnTo>
                    <a:lnTo>
                      <a:pt x="102" y="66"/>
                    </a:lnTo>
                    <a:lnTo>
                      <a:pt x="96" y="66"/>
                    </a:lnTo>
                    <a:lnTo>
                      <a:pt x="90" y="66"/>
                    </a:lnTo>
                    <a:lnTo>
                      <a:pt x="84" y="66"/>
                    </a:lnTo>
                    <a:lnTo>
                      <a:pt x="78" y="66"/>
                    </a:lnTo>
                    <a:lnTo>
                      <a:pt x="72" y="66"/>
                    </a:lnTo>
                    <a:lnTo>
                      <a:pt x="66" y="66"/>
                    </a:lnTo>
                    <a:lnTo>
                      <a:pt x="66" y="60"/>
                    </a:lnTo>
                    <a:lnTo>
                      <a:pt x="60" y="60"/>
                    </a:lnTo>
                    <a:lnTo>
                      <a:pt x="60" y="66"/>
                    </a:lnTo>
                    <a:lnTo>
                      <a:pt x="54" y="66"/>
                    </a:lnTo>
                    <a:lnTo>
                      <a:pt x="48" y="66"/>
                    </a:lnTo>
                    <a:lnTo>
                      <a:pt x="42" y="66"/>
                    </a:lnTo>
                    <a:lnTo>
                      <a:pt x="36" y="66"/>
                    </a:lnTo>
                    <a:lnTo>
                      <a:pt x="30" y="66"/>
                    </a:lnTo>
                    <a:lnTo>
                      <a:pt x="24" y="6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7" name="Freeform 18"/>
              <p:cNvSpPr>
                <a:spLocks/>
              </p:cNvSpPr>
              <p:nvPr/>
            </p:nvSpPr>
            <p:spPr bwMode="auto">
              <a:xfrm>
                <a:off x="1689" y="2462"/>
                <a:ext cx="114" cy="102"/>
              </a:xfrm>
              <a:custGeom>
                <a:avLst/>
                <a:gdLst>
                  <a:gd name="T0" fmla="*/ 42 w 114"/>
                  <a:gd name="T1" fmla="*/ 24 h 102"/>
                  <a:gd name="T2" fmla="*/ 48 w 114"/>
                  <a:gd name="T3" fmla="*/ 30 h 102"/>
                  <a:gd name="T4" fmla="*/ 54 w 114"/>
                  <a:gd name="T5" fmla="*/ 36 h 102"/>
                  <a:gd name="T6" fmla="*/ 60 w 114"/>
                  <a:gd name="T7" fmla="*/ 42 h 102"/>
                  <a:gd name="T8" fmla="*/ 66 w 114"/>
                  <a:gd name="T9" fmla="*/ 48 h 102"/>
                  <a:gd name="T10" fmla="*/ 72 w 114"/>
                  <a:gd name="T11" fmla="*/ 54 h 102"/>
                  <a:gd name="T12" fmla="*/ 72 w 114"/>
                  <a:gd name="T13" fmla="*/ 54 h 102"/>
                  <a:gd name="T14" fmla="*/ 78 w 114"/>
                  <a:gd name="T15" fmla="*/ 60 h 102"/>
                  <a:gd name="T16" fmla="*/ 90 w 114"/>
                  <a:gd name="T17" fmla="*/ 66 h 102"/>
                  <a:gd name="T18" fmla="*/ 102 w 114"/>
                  <a:gd name="T19" fmla="*/ 66 h 102"/>
                  <a:gd name="T20" fmla="*/ 108 w 114"/>
                  <a:gd name="T21" fmla="*/ 72 h 102"/>
                  <a:gd name="T22" fmla="*/ 102 w 114"/>
                  <a:gd name="T23" fmla="*/ 78 h 102"/>
                  <a:gd name="T24" fmla="*/ 108 w 114"/>
                  <a:gd name="T25" fmla="*/ 84 h 102"/>
                  <a:gd name="T26" fmla="*/ 108 w 114"/>
                  <a:gd name="T27" fmla="*/ 84 h 102"/>
                  <a:gd name="T28" fmla="*/ 102 w 114"/>
                  <a:gd name="T29" fmla="*/ 90 h 102"/>
                  <a:gd name="T30" fmla="*/ 102 w 114"/>
                  <a:gd name="T31" fmla="*/ 90 h 102"/>
                  <a:gd name="T32" fmla="*/ 108 w 114"/>
                  <a:gd name="T33" fmla="*/ 96 h 102"/>
                  <a:gd name="T34" fmla="*/ 114 w 114"/>
                  <a:gd name="T35" fmla="*/ 102 h 102"/>
                  <a:gd name="T36" fmla="*/ 102 w 114"/>
                  <a:gd name="T37" fmla="*/ 102 h 102"/>
                  <a:gd name="T38" fmla="*/ 90 w 114"/>
                  <a:gd name="T39" fmla="*/ 102 h 102"/>
                  <a:gd name="T40" fmla="*/ 78 w 114"/>
                  <a:gd name="T41" fmla="*/ 102 h 102"/>
                  <a:gd name="T42" fmla="*/ 66 w 114"/>
                  <a:gd name="T43" fmla="*/ 102 h 102"/>
                  <a:gd name="T44" fmla="*/ 54 w 114"/>
                  <a:gd name="T45" fmla="*/ 102 h 102"/>
                  <a:gd name="T46" fmla="*/ 42 w 114"/>
                  <a:gd name="T47" fmla="*/ 102 h 102"/>
                  <a:gd name="T48" fmla="*/ 30 w 114"/>
                  <a:gd name="T49" fmla="*/ 102 h 102"/>
                  <a:gd name="T50" fmla="*/ 24 w 114"/>
                  <a:gd name="T51" fmla="*/ 96 h 102"/>
                  <a:gd name="T52" fmla="*/ 24 w 114"/>
                  <a:gd name="T53" fmla="*/ 84 h 102"/>
                  <a:gd name="T54" fmla="*/ 24 w 114"/>
                  <a:gd name="T55" fmla="*/ 72 h 102"/>
                  <a:gd name="T56" fmla="*/ 24 w 114"/>
                  <a:gd name="T57" fmla="*/ 60 h 102"/>
                  <a:gd name="T58" fmla="*/ 18 w 114"/>
                  <a:gd name="T59" fmla="*/ 54 h 102"/>
                  <a:gd name="T60" fmla="*/ 6 w 114"/>
                  <a:gd name="T61" fmla="*/ 54 h 102"/>
                  <a:gd name="T62" fmla="*/ 6 w 114"/>
                  <a:gd name="T63" fmla="*/ 42 h 102"/>
                  <a:gd name="T64" fmla="*/ 0 w 114"/>
                  <a:gd name="T65" fmla="*/ 36 h 102"/>
                  <a:gd name="T66" fmla="*/ 0 w 114"/>
                  <a:gd name="T67" fmla="*/ 24 h 102"/>
                  <a:gd name="T68" fmla="*/ 0 w 114"/>
                  <a:gd name="T69" fmla="*/ 12 h 102"/>
                  <a:gd name="T70" fmla="*/ 12 w 114"/>
                  <a:gd name="T71" fmla="*/ 12 h 102"/>
                  <a:gd name="T72" fmla="*/ 18 w 114"/>
                  <a:gd name="T73" fmla="*/ 18 h 102"/>
                  <a:gd name="T74" fmla="*/ 18 w 114"/>
                  <a:gd name="T75" fmla="*/ 18 h 102"/>
                  <a:gd name="T76" fmla="*/ 24 w 114"/>
                  <a:gd name="T77" fmla="*/ 12 h 102"/>
                  <a:gd name="T78" fmla="*/ 30 w 114"/>
                  <a:gd name="T79" fmla="*/ 6 h 102"/>
                  <a:gd name="T80" fmla="*/ 36 w 114"/>
                  <a:gd name="T81" fmla="*/ 0 h 102"/>
                  <a:gd name="T82" fmla="*/ 42 w 114"/>
                  <a:gd name="T83" fmla="*/ 6 h 102"/>
                  <a:gd name="T84" fmla="*/ 42 w 114"/>
                  <a:gd name="T85"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2">
                    <a:moveTo>
                      <a:pt x="42" y="18"/>
                    </a:moveTo>
                    <a:lnTo>
                      <a:pt x="42" y="24"/>
                    </a:lnTo>
                    <a:lnTo>
                      <a:pt x="42" y="30"/>
                    </a:lnTo>
                    <a:lnTo>
                      <a:pt x="48" y="30"/>
                    </a:lnTo>
                    <a:lnTo>
                      <a:pt x="48" y="36"/>
                    </a:lnTo>
                    <a:lnTo>
                      <a:pt x="54" y="36"/>
                    </a:lnTo>
                    <a:lnTo>
                      <a:pt x="54" y="42"/>
                    </a:lnTo>
                    <a:lnTo>
                      <a:pt x="60" y="42"/>
                    </a:lnTo>
                    <a:lnTo>
                      <a:pt x="60" y="48"/>
                    </a:lnTo>
                    <a:lnTo>
                      <a:pt x="66" y="48"/>
                    </a:lnTo>
                    <a:lnTo>
                      <a:pt x="66" y="54"/>
                    </a:lnTo>
                    <a:lnTo>
                      <a:pt x="72" y="54"/>
                    </a:lnTo>
                    <a:lnTo>
                      <a:pt x="66" y="54"/>
                    </a:lnTo>
                    <a:lnTo>
                      <a:pt x="72" y="54"/>
                    </a:lnTo>
                    <a:lnTo>
                      <a:pt x="78" y="54"/>
                    </a:lnTo>
                    <a:lnTo>
                      <a:pt x="78" y="60"/>
                    </a:lnTo>
                    <a:lnTo>
                      <a:pt x="84" y="60"/>
                    </a:lnTo>
                    <a:lnTo>
                      <a:pt x="90" y="66"/>
                    </a:lnTo>
                    <a:lnTo>
                      <a:pt x="96" y="66"/>
                    </a:lnTo>
                    <a:lnTo>
                      <a:pt x="102" y="66"/>
                    </a:lnTo>
                    <a:lnTo>
                      <a:pt x="102" y="72"/>
                    </a:lnTo>
                    <a:lnTo>
                      <a:pt x="108" y="72"/>
                    </a:lnTo>
                    <a:lnTo>
                      <a:pt x="108" y="78"/>
                    </a:lnTo>
                    <a:lnTo>
                      <a:pt x="102" y="78"/>
                    </a:lnTo>
                    <a:lnTo>
                      <a:pt x="102" y="84"/>
                    </a:lnTo>
                    <a:lnTo>
                      <a:pt x="108" y="84"/>
                    </a:lnTo>
                    <a:lnTo>
                      <a:pt x="102" y="84"/>
                    </a:lnTo>
                    <a:lnTo>
                      <a:pt x="108" y="84"/>
                    </a:lnTo>
                    <a:lnTo>
                      <a:pt x="102" y="84"/>
                    </a:lnTo>
                    <a:lnTo>
                      <a:pt x="102" y="90"/>
                    </a:lnTo>
                    <a:lnTo>
                      <a:pt x="108" y="90"/>
                    </a:lnTo>
                    <a:lnTo>
                      <a:pt x="102" y="90"/>
                    </a:lnTo>
                    <a:lnTo>
                      <a:pt x="108" y="90"/>
                    </a:lnTo>
                    <a:lnTo>
                      <a:pt x="108" y="96"/>
                    </a:lnTo>
                    <a:lnTo>
                      <a:pt x="108" y="102"/>
                    </a:lnTo>
                    <a:lnTo>
                      <a:pt x="114" y="102"/>
                    </a:lnTo>
                    <a:lnTo>
                      <a:pt x="108" y="102"/>
                    </a:lnTo>
                    <a:lnTo>
                      <a:pt x="102" y="102"/>
                    </a:lnTo>
                    <a:lnTo>
                      <a:pt x="96" y="102"/>
                    </a:lnTo>
                    <a:lnTo>
                      <a:pt x="90" y="102"/>
                    </a:lnTo>
                    <a:lnTo>
                      <a:pt x="84" y="102"/>
                    </a:lnTo>
                    <a:lnTo>
                      <a:pt x="78" y="102"/>
                    </a:lnTo>
                    <a:lnTo>
                      <a:pt x="72" y="102"/>
                    </a:lnTo>
                    <a:lnTo>
                      <a:pt x="66" y="102"/>
                    </a:lnTo>
                    <a:lnTo>
                      <a:pt x="60" y="102"/>
                    </a:lnTo>
                    <a:lnTo>
                      <a:pt x="54" y="102"/>
                    </a:lnTo>
                    <a:lnTo>
                      <a:pt x="48" y="102"/>
                    </a:lnTo>
                    <a:lnTo>
                      <a:pt x="42" y="102"/>
                    </a:lnTo>
                    <a:lnTo>
                      <a:pt x="36" y="102"/>
                    </a:lnTo>
                    <a:lnTo>
                      <a:pt x="30" y="102"/>
                    </a:lnTo>
                    <a:lnTo>
                      <a:pt x="24" y="102"/>
                    </a:lnTo>
                    <a:lnTo>
                      <a:pt x="24" y="96"/>
                    </a:lnTo>
                    <a:lnTo>
                      <a:pt x="24" y="90"/>
                    </a:lnTo>
                    <a:lnTo>
                      <a:pt x="24" y="84"/>
                    </a:lnTo>
                    <a:lnTo>
                      <a:pt x="24" y="78"/>
                    </a:lnTo>
                    <a:lnTo>
                      <a:pt x="24" y="72"/>
                    </a:lnTo>
                    <a:lnTo>
                      <a:pt x="24" y="66"/>
                    </a:lnTo>
                    <a:lnTo>
                      <a:pt x="24" y="60"/>
                    </a:lnTo>
                    <a:lnTo>
                      <a:pt x="24" y="54"/>
                    </a:lnTo>
                    <a:lnTo>
                      <a:pt x="18" y="54"/>
                    </a:lnTo>
                    <a:lnTo>
                      <a:pt x="12" y="54"/>
                    </a:lnTo>
                    <a:lnTo>
                      <a:pt x="6" y="54"/>
                    </a:lnTo>
                    <a:lnTo>
                      <a:pt x="6" y="48"/>
                    </a:lnTo>
                    <a:lnTo>
                      <a:pt x="6" y="42"/>
                    </a:lnTo>
                    <a:lnTo>
                      <a:pt x="0" y="42"/>
                    </a:lnTo>
                    <a:lnTo>
                      <a:pt x="0" y="36"/>
                    </a:lnTo>
                    <a:lnTo>
                      <a:pt x="0" y="30"/>
                    </a:lnTo>
                    <a:lnTo>
                      <a:pt x="0" y="24"/>
                    </a:lnTo>
                    <a:lnTo>
                      <a:pt x="0" y="18"/>
                    </a:lnTo>
                    <a:lnTo>
                      <a:pt x="0" y="12"/>
                    </a:lnTo>
                    <a:lnTo>
                      <a:pt x="6" y="12"/>
                    </a:lnTo>
                    <a:lnTo>
                      <a:pt x="12" y="12"/>
                    </a:lnTo>
                    <a:lnTo>
                      <a:pt x="12" y="18"/>
                    </a:lnTo>
                    <a:lnTo>
                      <a:pt x="18" y="18"/>
                    </a:lnTo>
                    <a:lnTo>
                      <a:pt x="18" y="12"/>
                    </a:lnTo>
                    <a:lnTo>
                      <a:pt x="18" y="18"/>
                    </a:lnTo>
                    <a:lnTo>
                      <a:pt x="24" y="18"/>
                    </a:lnTo>
                    <a:lnTo>
                      <a:pt x="24" y="12"/>
                    </a:lnTo>
                    <a:lnTo>
                      <a:pt x="24" y="6"/>
                    </a:lnTo>
                    <a:lnTo>
                      <a:pt x="30" y="6"/>
                    </a:lnTo>
                    <a:lnTo>
                      <a:pt x="36" y="6"/>
                    </a:lnTo>
                    <a:lnTo>
                      <a:pt x="36" y="0"/>
                    </a:lnTo>
                    <a:lnTo>
                      <a:pt x="42" y="0"/>
                    </a:lnTo>
                    <a:lnTo>
                      <a:pt x="42" y="6"/>
                    </a:lnTo>
                    <a:lnTo>
                      <a:pt x="42" y="12"/>
                    </a:lnTo>
                    <a:lnTo>
                      <a:pt x="42"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8" name="Freeform 19"/>
              <p:cNvSpPr>
                <a:spLocks/>
              </p:cNvSpPr>
              <p:nvPr/>
            </p:nvSpPr>
            <p:spPr bwMode="auto">
              <a:xfrm>
                <a:off x="1731" y="2420"/>
                <a:ext cx="108" cy="114"/>
              </a:xfrm>
              <a:custGeom>
                <a:avLst/>
                <a:gdLst>
                  <a:gd name="T0" fmla="*/ 84 w 108"/>
                  <a:gd name="T1" fmla="*/ 0 h 114"/>
                  <a:gd name="T2" fmla="*/ 90 w 108"/>
                  <a:gd name="T3" fmla="*/ 6 h 114"/>
                  <a:gd name="T4" fmla="*/ 96 w 108"/>
                  <a:gd name="T5" fmla="*/ 0 h 114"/>
                  <a:gd name="T6" fmla="*/ 96 w 108"/>
                  <a:gd name="T7" fmla="*/ 12 h 114"/>
                  <a:gd name="T8" fmla="*/ 96 w 108"/>
                  <a:gd name="T9" fmla="*/ 24 h 114"/>
                  <a:gd name="T10" fmla="*/ 96 w 108"/>
                  <a:gd name="T11" fmla="*/ 24 h 114"/>
                  <a:gd name="T12" fmla="*/ 96 w 108"/>
                  <a:gd name="T13" fmla="*/ 36 h 114"/>
                  <a:gd name="T14" fmla="*/ 96 w 108"/>
                  <a:gd name="T15" fmla="*/ 36 h 114"/>
                  <a:gd name="T16" fmla="*/ 96 w 108"/>
                  <a:gd name="T17" fmla="*/ 48 h 114"/>
                  <a:gd name="T18" fmla="*/ 96 w 108"/>
                  <a:gd name="T19" fmla="*/ 60 h 114"/>
                  <a:gd name="T20" fmla="*/ 102 w 108"/>
                  <a:gd name="T21" fmla="*/ 66 h 114"/>
                  <a:gd name="T22" fmla="*/ 108 w 108"/>
                  <a:gd name="T23" fmla="*/ 72 h 114"/>
                  <a:gd name="T24" fmla="*/ 102 w 108"/>
                  <a:gd name="T25" fmla="*/ 78 h 114"/>
                  <a:gd name="T26" fmla="*/ 96 w 108"/>
                  <a:gd name="T27" fmla="*/ 90 h 114"/>
                  <a:gd name="T28" fmla="*/ 90 w 108"/>
                  <a:gd name="T29" fmla="*/ 96 h 114"/>
                  <a:gd name="T30" fmla="*/ 78 w 108"/>
                  <a:gd name="T31" fmla="*/ 96 h 114"/>
                  <a:gd name="T32" fmla="*/ 72 w 108"/>
                  <a:gd name="T33" fmla="*/ 102 h 114"/>
                  <a:gd name="T34" fmla="*/ 66 w 108"/>
                  <a:gd name="T35" fmla="*/ 108 h 114"/>
                  <a:gd name="T36" fmla="*/ 60 w 108"/>
                  <a:gd name="T37" fmla="*/ 114 h 114"/>
                  <a:gd name="T38" fmla="*/ 54 w 108"/>
                  <a:gd name="T39" fmla="*/ 108 h 114"/>
                  <a:gd name="T40" fmla="*/ 42 w 108"/>
                  <a:gd name="T41" fmla="*/ 102 h 114"/>
                  <a:gd name="T42" fmla="*/ 36 w 108"/>
                  <a:gd name="T43" fmla="*/ 96 h 114"/>
                  <a:gd name="T44" fmla="*/ 24 w 108"/>
                  <a:gd name="T45" fmla="*/ 96 h 114"/>
                  <a:gd name="T46" fmla="*/ 24 w 108"/>
                  <a:gd name="T47" fmla="*/ 96 h 114"/>
                  <a:gd name="T48" fmla="*/ 18 w 108"/>
                  <a:gd name="T49" fmla="*/ 90 h 114"/>
                  <a:gd name="T50" fmla="*/ 12 w 108"/>
                  <a:gd name="T51" fmla="*/ 84 h 114"/>
                  <a:gd name="T52" fmla="*/ 6 w 108"/>
                  <a:gd name="T53" fmla="*/ 78 h 114"/>
                  <a:gd name="T54" fmla="*/ 0 w 108"/>
                  <a:gd name="T55" fmla="*/ 72 h 114"/>
                  <a:gd name="T56" fmla="*/ 0 w 108"/>
                  <a:gd name="T57" fmla="*/ 60 h 114"/>
                  <a:gd name="T58" fmla="*/ 0 w 108"/>
                  <a:gd name="T59" fmla="*/ 48 h 114"/>
                  <a:gd name="T60" fmla="*/ 6 w 108"/>
                  <a:gd name="T61" fmla="*/ 36 h 114"/>
                  <a:gd name="T62" fmla="*/ 18 w 108"/>
                  <a:gd name="T63" fmla="*/ 30 h 114"/>
                  <a:gd name="T64" fmla="*/ 24 w 108"/>
                  <a:gd name="T65" fmla="*/ 24 h 114"/>
                  <a:gd name="T66" fmla="*/ 30 w 108"/>
                  <a:gd name="T67" fmla="*/ 30 h 114"/>
                  <a:gd name="T68" fmla="*/ 42 w 108"/>
                  <a:gd name="T69" fmla="*/ 30 h 114"/>
                  <a:gd name="T70" fmla="*/ 48 w 108"/>
                  <a:gd name="T71" fmla="*/ 24 h 114"/>
                  <a:gd name="T72" fmla="*/ 54 w 108"/>
                  <a:gd name="T73" fmla="*/ 18 h 114"/>
                  <a:gd name="T74" fmla="*/ 60 w 108"/>
                  <a:gd name="T75" fmla="*/ 12 h 114"/>
                  <a:gd name="T76" fmla="*/ 66 w 108"/>
                  <a:gd name="T77" fmla="*/ 6 h 114"/>
                  <a:gd name="T78" fmla="*/ 72 w 108"/>
                  <a:gd name="T7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114">
                    <a:moveTo>
                      <a:pt x="78" y="0"/>
                    </a:moveTo>
                    <a:lnTo>
                      <a:pt x="84" y="0"/>
                    </a:lnTo>
                    <a:lnTo>
                      <a:pt x="90" y="0"/>
                    </a:lnTo>
                    <a:lnTo>
                      <a:pt x="90" y="6"/>
                    </a:lnTo>
                    <a:lnTo>
                      <a:pt x="96" y="6"/>
                    </a:lnTo>
                    <a:lnTo>
                      <a:pt x="96" y="0"/>
                    </a:lnTo>
                    <a:lnTo>
                      <a:pt x="96" y="6"/>
                    </a:lnTo>
                    <a:lnTo>
                      <a:pt x="96" y="12"/>
                    </a:lnTo>
                    <a:lnTo>
                      <a:pt x="96" y="18"/>
                    </a:lnTo>
                    <a:lnTo>
                      <a:pt x="96" y="24"/>
                    </a:lnTo>
                    <a:lnTo>
                      <a:pt x="90" y="24"/>
                    </a:lnTo>
                    <a:lnTo>
                      <a:pt x="96" y="24"/>
                    </a:lnTo>
                    <a:lnTo>
                      <a:pt x="96" y="30"/>
                    </a:lnTo>
                    <a:lnTo>
                      <a:pt x="96" y="36"/>
                    </a:lnTo>
                    <a:lnTo>
                      <a:pt x="90" y="36"/>
                    </a:lnTo>
                    <a:lnTo>
                      <a:pt x="96" y="36"/>
                    </a:lnTo>
                    <a:lnTo>
                      <a:pt x="96" y="42"/>
                    </a:lnTo>
                    <a:lnTo>
                      <a:pt x="96" y="48"/>
                    </a:lnTo>
                    <a:lnTo>
                      <a:pt x="96" y="54"/>
                    </a:lnTo>
                    <a:lnTo>
                      <a:pt x="96" y="60"/>
                    </a:lnTo>
                    <a:lnTo>
                      <a:pt x="96" y="66"/>
                    </a:lnTo>
                    <a:lnTo>
                      <a:pt x="102" y="66"/>
                    </a:lnTo>
                    <a:lnTo>
                      <a:pt x="102" y="72"/>
                    </a:lnTo>
                    <a:lnTo>
                      <a:pt x="108" y="72"/>
                    </a:lnTo>
                    <a:lnTo>
                      <a:pt x="102" y="72"/>
                    </a:lnTo>
                    <a:lnTo>
                      <a:pt x="102" y="78"/>
                    </a:lnTo>
                    <a:lnTo>
                      <a:pt x="102" y="84"/>
                    </a:lnTo>
                    <a:lnTo>
                      <a:pt x="96" y="90"/>
                    </a:lnTo>
                    <a:lnTo>
                      <a:pt x="90" y="90"/>
                    </a:lnTo>
                    <a:lnTo>
                      <a:pt x="90" y="96"/>
                    </a:lnTo>
                    <a:lnTo>
                      <a:pt x="84" y="96"/>
                    </a:lnTo>
                    <a:lnTo>
                      <a:pt x="78" y="96"/>
                    </a:lnTo>
                    <a:lnTo>
                      <a:pt x="78" y="102"/>
                    </a:lnTo>
                    <a:lnTo>
                      <a:pt x="72" y="102"/>
                    </a:lnTo>
                    <a:lnTo>
                      <a:pt x="72" y="108"/>
                    </a:lnTo>
                    <a:lnTo>
                      <a:pt x="66" y="108"/>
                    </a:lnTo>
                    <a:lnTo>
                      <a:pt x="66" y="114"/>
                    </a:lnTo>
                    <a:lnTo>
                      <a:pt x="60" y="114"/>
                    </a:lnTo>
                    <a:lnTo>
                      <a:pt x="60" y="108"/>
                    </a:lnTo>
                    <a:lnTo>
                      <a:pt x="54" y="108"/>
                    </a:lnTo>
                    <a:lnTo>
                      <a:pt x="48" y="108"/>
                    </a:lnTo>
                    <a:lnTo>
                      <a:pt x="42" y="102"/>
                    </a:lnTo>
                    <a:lnTo>
                      <a:pt x="36" y="102"/>
                    </a:lnTo>
                    <a:lnTo>
                      <a:pt x="36" y="96"/>
                    </a:lnTo>
                    <a:lnTo>
                      <a:pt x="30" y="96"/>
                    </a:lnTo>
                    <a:lnTo>
                      <a:pt x="24" y="96"/>
                    </a:lnTo>
                    <a:lnTo>
                      <a:pt x="30" y="96"/>
                    </a:lnTo>
                    <a:lnTo>
                      <a:pt x="24" y="96"/>
                    </a:lnTo>
                    <a:lnTo>
                      <a:pt x="24" y="90"/>
                    </a:lnTo>
                    <a:lnTo>
                      <a:pt x="18" y="90"/>
                    </a:lnTo>
                    <a:lnTo>
                      <a:pt x="18" y="84"/>
                    </a:lnTo>
                    <a:lnTo>
                      <a:pt x="12" y="84"/>
                    </a:lnTo>
                    <a:lnTo>
                      <a:pt x="12" y="78"/>
                    </a:lnTo>
                    <a:lnTo>
                      <a:pt x="6" y="78"/>
                    </a:lnTo>
                    <a:lnTo>
                      <a:pt x="6" y="72"/>
                    </a:lnTo>
                    <a:lnTo>
                      <a:pt x="0" y="72"/>
                    </a:lnTo>
                    <a:lnTo>
                      <a:pt x="0" y="66"/>
                    </a:lnTo>
                    <a:lnTo>
                      <a:pt x="0" y="60"/>
                    </a:lnTo>
                    <a:lnTo>
                      <a:pt x="0" y="54"/>
                    </a:lnTo>
                    <a:lnTo>
                      <a:pt x="0" y="48"/>
                    </a:lnTo>
                    <a:lnTo>
                      <a:pt x="6" y="42"/>
                    </a:lnTo>
                    <a:lnTo>
                      <a:pt x="6" y="36"/>
                    </a:lnTo>
                    <a:lnTo>
                      <a:pt x="12" y="30"/>
                    </a:lnTo>
                    <a:lnTo>
                      <a:pt x="18" y="30"/>
                    </a:lnTo>
                    <a:lnTo>
                      <a:pt x="18" y="24"/>
                    </a:lnTo>
                    <a:lnTo>
                      <a:pt x="24" y="24"/>
                    </a:lnTo>
                    <a:lnTo>
                      <a:pt x="24" y="30"/>
                    </a:lnTo>
                    <a:lnTo>
                      <a:pt x="30" y="30"/>
                    </a:lnTo>
                    <a:lnTo>
                      <a:pt x="36" y="30"/>
                    </a:lnTo>
                    <a:lnTo>
                      <a:pt x="42" y="30"/>
                    </a:lnTo>
                    <a:lnTo>
                      <a:pt x="48" y="30"/>
                    </a:lnTo>
                    <a:lnTo>
                      <a:pt x="48" y="24"/>
                    </a:lnTo>
                    <a:lnTo>
                      <a:pt x="54" y="24"/>
                    </a:lnTo>
                    <a:lnTo>
                      <a:pt x="54" y="18"/>
                    </a:lnTo>
                    <a:lnTo>
                      <a:pt x="60" y="18"/>
                    </a:lnTo>
                    <a:lnTo>
                      <a:pt x="60" y="12"/>
                    </a:lnTo>
                    <a:lnTo>
                      <a:pt x="60" y="6"/>
                    </a:lnTo>
                    <a:lnTo>
                      <a:pt x="66" y="6"/>
                    </a:lnTo>
                    <a:lnTo>
                      <a:pt x="66" y="0"/>
                    </a:lnTo>
                    <a:lnTo>
                      <a:pt x="72" y="0"/>
                    </a:lnTo>
                    <a:lnTo>
                      <a:pt x="7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9" name="Freeform 20"/>
              <p:cNvSpPr>
                <a:spLocks/>
              </p:cNvSpPr>
              <p:nvPr/>
            </p:nvSpPr>
            <p:spPr bwMode="auto">
              <a:xfrm>
                <a:off x="1803" y="2330"/>
                <a:ext cx="120" cy="72"/>
              </a:xfrm>
              <a:custGeom>
                <a:avLst/>
                <a:gdLst>
                  <a:gd name="T0" fmla="*/ 96 w 120"/>
                  <a:gd name="T1" fmla="*/ 36 h 72"/>
                  <a:gd name="T2" fmla="*/ 90 w 120"/>
                  <a:gd name="T3" fmla="*/ 30 h 72"/>
                  <a:gd name="T4" fmla="*/ 84 w 120"/>
                  <a:gd name="T5" fmla="*/ 36 h 72"/>
                  <a:gd name="T6" fmla="*/ 84 w 120"/>
                  <a:gd name="T7" fmla="*/ 48 h 72"/>
                  <a:gd name="T8" fmla="*/ 84 w 120"/>
                  <a:gd name="T9" fmla="*/ 60 h 72"/>
                  <a:gd name="T10" fmla="*/ 78 w 120"/>
                  <a:gd name="T11" fmla="*/ 66 h 72"/>
                  <a:gd name="T12" fmla="*/ 72 w 120"/>
                  <a:gd name="T13" fmla="*/ 72 h 72"/>
                  <a:gd name="T14" fmla="*/ 66 w 120"/>
                  <a:gd name="T15" fmla="*/ 66 h 72"/>
                  <a:gd name="T16" fmla="*/ 54 w 120"/>
                  <a:gd name="T17" fmla="*/ 66 h 72"/>
                  <a:gd name="T18" fmla="*/ 48 w 120"/>
                  <a:gd name="T19" fmla="*/ 60 h 72"/>
                  <a:gd name="T20" fmla="*/ 42 w 120"/>
                  <a:gd name="T21" fmla="*/ 54 h 72"/>
                  <a:gd name="T22" fmla="*/ 48 w 120"/>
                  <a:gd name="T23" fmla="*/ 48 h 72"/>
                  <a:gd name="T24" fmla="*/ 42 w 120"/>
                  <a:gd name="T25" fmla="*/ 42 h 72"/>
                  <a:gd name="T26" fmla="*/ 42 w 120"/>
                  <a:gd name="T27" fmla="*/ 30 h 72"/>
                  <a:gd name="T28" fmla="*/ 36 w 120"/>
                  <a:gd name="T29" fmla="*/ 24 h 72"/>
                  <a:gd name="T30" fmla="*/ 30 w 120"/>
                  <a:gd name="T31" fmla="*/ 30 h 72"/>
                  <a:gd name="T32" fmla="*/ 30 w 120"/>
                  <a:gd name="T33" fmla="*/ 30 h 72"/>
                  <a:gd name="T34" fmla="*/ 24 w 120"/>
                  <a:gd name="T35" fmla="*/ 24 h 72"/>
                  <a:gd name="T36" fmla="*/ 12 w 120"/>
                  <a:gd name="T37" fmla="*/ 24 h 72"/>
                  <a:gd name="T38" fmla="*/ 6 w 120"/>
                  <a:gd name="T39" fmla="*/ 18 h 72"/>
                  <a:gd name="T40" fmla="*/ 6 w 120"/>
                  <a:gd name="T41" fmla="*/ 18 h 72"/>
                  <a:gd name="T42" fmla="*/ 6 w 120"/>
                  <a:gd name="T43" fmla="*/ 6 h 72"/>
                  <a:gd name="T44" fmla="*/ 0 w 120"/>
                  <a:gd name="T45" fmla="*/ 0 h 72"/>
                  <a:gd name="T46" fmla="*/ 12 w 120"/>
                  <a:gd name="T47" fmla="*/ 0 h 72"/>
                  <a:gd name="T48" fmla="*/ 24 w 120"/>
                  <a:gd name="T49" fmla="*/ 0 h 72"/>
                  <a:gd name="T50" fmla="*/ 36 w 120"/>
                  <a:gd name="T51" fmla="*/ 0 h 72"/>
                  <a:gd name="T52" fmla="*/ 48 w 120"/>
                  <a:gd name="T53" fmla="*/ 0 h 72"/>
                  <a:gd name="T54" fmla="*/ 60 w 120"/>
                  <a:gd name="T55" fmla="*/ 0 h 72"/>
                  <a:gd name="T56" fmla="*/ 72 w 120"/>
                  <a:gd name="T57" fmla="*/ 0 h 72"/>
                  <a:gd name="T58" fmla="*/ 84 w 120"/>
                  <a:gd name="T59" fmla="*/ 0 h 72"/>
                  <a:gd name="T60" fmla="*/ 96 w 120"/>
                  <a:gd name="T61" fmla="*/ 0 h 72"/>
                  <a:gd name="T62" fmla="*/ 108 w 120"/>
                  <a:gd name="T63" fmla="*/ 0 h 72"/>
                  <a:gd name="T64" fmla="*/ 114 w 120"/>
                  <a:gd name="T65" fmla="*/ 6 h 72"/>
                  <a:gd name="T66" fmla="*/ 120 w 120"/>
                  <a:gd name="T67" fmla="*/ 12 h 72"/>
                  <a:gd name="T68" fmla="*/ 108 w 120"/>
                  <a:gd name="T69" fmla="*/ 18 h 72"/>
                  <a:gd name="T70" fmla="*/ 102 w 120"/>
                  <a:gd name="T71" fmla="*/ 24 h 72"/>
                  <a:gd name="T72" fmla="*/ 96 w 120"/>
                  <a:gd name="T7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72">
                    <a:moveTo>
                      <a:pt x="96" y="30"/>
                    </a:moveTo>
                    <a:lnTo>
                      <a:pt x="96" y="36"/>
                    </a:lnTo>
                    <a:lnTo>
                      <a:pt x="90" y="36"/>
                    </a:lnTo>
                    <a:lnTo>
                      <a:pt x="90" y="30"/>
                    </a:lnTo>
                    <a:lnTo>
                      <a:pt x="90" y="36"/>
                    </a:lnTo>
                    <a:lnTo>
                      <a:pt x="84" y="36"/>
                    </a:lnTo>
                    <a:lnTo>
                      <a:pt x="84" y="42"/>
                    </a:lnTo>
                    <a:lnTo>
                      <a:pt x="84" y="48"/>
                    </a:lnTo>
                    <a:lnTo>
                      <a:pt x="84" y="54"/>
                    </a:lnTo>
                    <a:lnTo>
                      <a:pt x="84" y="60"/>
                    </a:lnTo>
                    <a:lnTo>
                      <a:pt x="84" y="66"/>
                    </a:lnTo>
                    <a:lnTo>
                      <a:pt x="78" y="66"/>
                    </a:lnTo>
                    <a:lnTo>
                      <a:pt x="72" y="66"/>
                    </a:lnTo>
                    <a:lnTo>
                      <a:pt x="72" y="72"/>
                    </a:lnTo>
                    <a:lnTo>
                      <a:pt x="66" y="72"/>
                    </a:lnTo>
                    <a:lnTo>
                      <a:pt x="66" y="66"/>
                    </a:lnTo>
                    <a:lnTo>
                      <a:pt x="60" y="66"/>
                    </a:lnTo>
                    <a:lnTo>
                      <a:pt x="54" y="66"/>
                    </a:lnTo>
                    <a:lnTo>
                      <a:pt x="48" y="66"/>
                    </a:lnTo>
                    <a:lnTo>
                      <a:pt x="48" y="60"/>
                    </a:lnTo>
                    <a:lnTo>
                      <a:pt x="42" y="60"/>
                    </a:lnTo>
                    <a:lnTo>
                      <a:pt x="42" y="54"/>
                    </a:lnTo>
                    <a:lnTo>
                      <a:pt x="48" y="54"/>
                    </a:lnTo>
                    <a:lnTo>
                      <a:pt x="48" y="48"/>
                    </a:lnTo>
                    <a:lnTo>
                      <a:pt x="42" y="48"/>
                    </a:lnTo>
                    <a:lnTo>
                      <a:pt x="42" y="42"/>
                    </a:lnTo>
                    <a:lnTo>
                      <a:pt x="42" y="36"/>
                    </a:lnTo>
                    <a:lnTo>
                      <a:pt x="42" y="30"/>
                    </a:lnTo>
                    <a:lnTo>
                      <a:pt x="36" y="30"/>
                    </a:lnTo>
                    <a:lnTo>
                      <a:pt x="36" y="24"/>
                    </a:lnTo>
                    <a:lnTo>
                      <a:pt x="36" y="30"/>
                    </a:lnTo>
                    <a:lnTo>
                      <a:pt x="30" y="30"/>
                    </a:lnTo>
                    <a:lnTo>
                      <a:pt x="36" y="30"/>
                    </a:lnTo>
                    <a:lnTo>
                      <a:pt x="30" y="30"/>
                    </a:lnTo>
                    <a:lnTo>
                      <a:pt x="24" y="30"/>
                    </a:lnTo>
                    <a:lnTo>
                      <a:pt x="24" y="24"/>
                    </a:lnTo>
                    <a:lnTo>
                      <a:pt x="18" y="24"/>
                    </a:lnTo>
                    <a:lnTo>
                      <a:pt x="12" y="24"/>
                    </a:lnTo>
                    <a:lnTo>
                      <a:pt x="12" y="18"/>
                    </a:lnTo>
                    <a:lnTo>
                      <a:pt x="6" y="18"/>
                    </a:lnTo>
                    <a:lnTo>
                      <a:pt x="12" y="18"/>
                    </a:lnTo>
                    <a:lnTo>
                      <a:pt x="6" y="18"/>
                    </a:lnTo>
                    <a:lnTo>
                      <a:pt x="6" y="12"/>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lnTo>
                      <a:pt x="114" y="12"/>
                    </a:lnTo>
                    <a:lnTo>
                      <a:pt x="120" y="12"/>
                    </a:lnTo>
                    <a:lnTo>
                      <a:pt x="114" y="12"/>
                    </a:lnTo>
                    <a:lnTo>
                      <a:pt x="108" y="18"/>
                    </a:lnTo>
                    <a:lnTo>
                      <a:pt x="102" y="18"/>
                    </a:lnTo>
                    <a:lnTo>
                      <a:pt x="102" y="24"/>
                    </a:lnTo>
                    <a:lnTo>
                      <a:pt x="96" y="24"/>
                    </a:lnTo>
                    <a:lnTo>
                      <a:pt x="96"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0" name="Freeform 21"/>
              <p:cNvSpPr>
                <a:spLocks/>
              </p:cNvSpPr>
              <p:nvPr/>
            </p:nvSpPr>
            <p:spPr bwMode="auto">
              <a:xfrm>
                <a:off x="1737" y="2330"/>
                <a:ext cx="114" cy="120"/>
              </a:xfrm>
              <a:custGeom>
                <a:avLst/>
                <a:gdLst>
                  <a:gd name="T0" fmla="*/ 6 w 114"/>
                  <a:gd name="T1" fmla="*/ 24 h 120"/>
                  <a:gd name="T2" fmla="*/ 0 w 114"/>
                  <a:gd name="T3" fmla="*/ 18 h 120"/>
                  <a:gd name="T4" fmla="*/ 0 w 114"/>
                  <a:gd name="T5" fmla="*/ 6 h 120"/>
                  <a:gd name="T6" fmla="*/ 12 w 114"/>
                  <a:gd name="T7" fmla="*/ 6 h 120"/>
                  <a:gd name="T8" fmla="*/ 18 w 114"/>
                  <a:gd name="T9" fmla="*/ 0 h 120"/>
                  <a:gd name="T10" fmla="*/ 30 w 114"/>
                  <a:gd name="T11" fmla="*/ 0 h 120"/>
                  <a:gd name="T12" fmla="*/ 42 w 114"/>
                  <a:gd name="T13" fmla="*/ 0 h 120"/>
                  <a:gd name="T14" fmla="*/ 54 w 114"/>
                  <a:gd name="T15" fmla="*/ 0 h 120"/>
                  <a:gd name="T16" fmla="*/ 66 w 114"/>
                  <a:gd name="T17" fmla="*/ 0 h 120"/>
                  <a:gd name="T18" fmla="*/ 66 w 114"/>
                  <a:gd name="T19" fmla="*/ 0 h 120"/>
                  <a:gd name="T20" fmla="*/ 72 w 114"/>
                  <a:gd name="T21" fmla="*/ 6 h 120"/>
                  <a:gd name="T22" fmla="*/ 72 w 114"/>
                  <a:gd name="T23" fmla="*/ 18 h 120"/>
                  <a:gd name="T24" fmla="*/ 72 w 114"/>
                  <a:gd name="T25" fmla="*/ 18 h 120"/>
                  <a:gd name="T26" fmla="*/ 78 w 114"/>
                  <a:gd name="T27" fmla="*/ 24 h 120"/>
                  <a:gd name="T28" fmla="*/ 90 w 114"/>
                  <a:gd name="T29" fmla="*/ 24 h 120"/>
                  <a:gd name="T30" fmla="*/ 96 w 114"/>
                  <a:gd name="T31" fmla="*/ 30 h 120"/>
                  <a:gd name="T32" fmla="*/ 96 w 114"/>
                  <a:gd name="T33" fmla="*/ 30 h 120"/>
                  <a:gd name="T34" fmla="*/ 102 w 114"/>
                  <a:gd name="T35" fmla="*/ 24 h 120"/>
                  <a:gd name="T36" fmla="*/ 108 w 114"/>
                  <a:gd name="T37" fmla="*/ 30 h 120"/>
                  <a:gd name="T38" fmla="*/ 108 w 114"/>
                  <a:gd name="T39" fmla="*/ 42 h 120"/>
                  <a:gd name="T40" fmla="*/ 114 w 114"/>
                  <a:gd name="T41" fmla="*/ 48 h 120"/>
                  <a:gd name="T42" fmla="*/ 108 w 114"/>
                  <a:gd name="T43" fmla="*/ 54 h 120"/>
                  <a:gd name="T44" fmla="*/ 114 w 114"/>
                  <a:gd name="T45" fmla="*/ 60 h 120"/>
                  <a:gd name="T46" fmla="*/ 114 w 114"/>
                  <a:gd name="T47" fmla="*/ 72 h 120"/>
                  <a:gd name="T48" fmla="*/ 102 w 114"/>
                  <a:gd name="T49" fmla="*/ 72 h 120"/>
                  <a:gd name="T50" fmla="*/ 102 w 114"/>
                  <a:gd name="T51" fmla="*/ 84 h 120"/>
                  <a:gd name="T52" fmla="*/ 96 w 114"/>
                  <a:gd name="T53" fmla="*/ 90 h 120"/>
                  <a:gd name="T54" fmla="*/ 90 w 114"/>
                  <a:gd name="T55" fmla="*/ 96 h 120"/>
                  <a:gd name="T56" fmla="*/ 90 w 114"/>
                  <a:gd name="T57" fmla="*/ 96 h 120"/>
                  <a:gd name="T58" fmla="*/ 84 w 114"/>
                  <a:gd name="T59" fmla="*/ 90 h 120"/>
                  <a:gd name="T60" fmla="*/ 72 w 114"/>
                  <a:gd name="T61" fmla="*/ 90 h 120"/>
                  <a:gd name="T62" fmla="*/ 60 w 114"/>
                  <a:gd name="T63" fmla="*/ 90 h 120"/>
                  <a:gd name="T64" fmla="*/ 54 w 114"/>
                  <a:gd name="T65" fmla="*/ 96 h 120"/>
                  <a:gd name="T66" fmla="*/ 54 w 114"/>
                  <a:gd name="T67" fmla="*/ 108 h 120"/>
                  <a:gd name="T68" fmla="*/ 48 w 114"/>
                  <a:gd name="T69" fmla="*/ 114 h 120"/>
                  <a:gd name="T70" fmla="*/ 42 w 114"/>
                  <a:gd name="T71" fmla="*/ 120 h 120"/>
                  <a:gd name="T72" fmla="*/ 30 w 114"/>
                  <a:gd name="T73" fmla="*/ 120 h 120"/>
                  <a:gd name="T74" fmla="*/ 18 w 114"/>
                  <a:gd name="T75" fmla="*/ 120 h 120"/>
                  <a:gd name="T76" fmla="*/ 12 w 114"/>
                  <a:gd name="T77" fmla="*/ 114 h 120"/>
                  <a:gd name="T78" fmla="*/ 6 w 114"/>
                  <a:gd name="T79" fmla="*/ 120 h 120"/>
                  <a:gd name="T80" fmla="*/ 12 w 114"/>
                  <a:gd name="T81" fmla="*/ 108 h 120"/>
                  <a:gd name="T82" fmla="*/ 18 w 114"/>
                  <a:gd name="T83" fmla="*/ 96 h 120"/>
                  <a:gd name="T84" fmla="*/ 24 w 114"/>
                  <a:gd name="T85" fmla="*/ 90 h 120"/>
                  <a:gd name="T86" fmla="*/ 24 w 114"/>
                  <a:gd name="T87" fmla="*/ 78 h 120"/>
                  <a:gd name="T88" fmla="*/ 24 w 114"/>
                  <a:gd name="T89" fmla="*/ 66 h 120"/>
                  <a:gd name="T90" fmla="*/ 12 w 114"/>
                  <a:gd name="T91" fmla="*/ 66 h 120"/>
                  <a:gd name="T92" fmla="*/ 6 w 114"/>
                  <a:gd name="T93" fmla="*/ 60 h 120"/>
                  <a:gd name="T94" fmla="*/ 6 w 114"/>
                  <a:gd name="T95" fmla="*/ 48 h 120"/>
                  <a:gd name="T96" fmla="*/ 12 w 114"/>
                  <a:gd name="T97" fmla="*/ 42 h 120"/>
                  <a:gd name="T98" fmla="*/ 18 w 114"/>
                  <a:gd name="T99" fmla="*/ 36 h 120"/>
                  <a:gd name="T100" fmla="*/ 12 w 114"/>
                  <a:gd name="T101"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20">
                    <a:moveTo>
                      <a:pt x="12" y="24"/>
                    </a:moveTo>
                    <a:lnTo>
                      <a:pt x="6" y="24"/>
                    </a:lnTo>
                    <a:lnTo>
                      <a:pt x="6" y="18"/>
                    </a:lnTo>
                    <a:lnTo>
                      <a:pt x="0" y="18"/>
                    </a:lnTo>
                    <a:lnTo>
                      <a:pt x="0" y="12"/>
                    </a:lnTo>
                    <a:lnTo>
                      <a:pt x="0" y="6"/>
                    </a:lnTo>
                    <a:lnTo>
                      <a:pt x="6" y="6"/>
                    </a:lnTo>
                    <a:lnTo>
                      <a:pt x="12" y="6"/>
                    </a:lnTo>
                    <a:lnTo>
                      <a:pt x="12" y="0"/>
                    </a:lnTo>
                    <a:lnTo>
                      <a:pt x="18" y="0"/>
                    </a:lnTo>
                    <a:lnTo>
                      <a:pt x="24" y="0"/>
                    </a:lnTo>
                    <a:lnTo>
                      <a:pt x="30" y="0"/>
                    </a:lnTo>
                    <a:lnTo>
                      <a:pt x="36" y="0"/>
                    </a:lnTo>
                    <a:lnTo>
                      <a:pt x="42" y="0"/>
                    </a:lnTo>
                    <a:lnTo>
                      <a:pt x="48" y="0"/>
                    </a:lnTo>
                    <a:lnTo>
                      <a:pt x="54" y="0"/>
                    </a:lnTo>
                    <a:lnTo>
                      <a:pt x="60" y="0"/>
                    </a:lnTo>
                    <a:lnTo>
                      <a:pt x="66" y="0"/>
                    </a:lnTo>
                    <a:lnTo>
                      <a:pt x="72" y="0"/>
                    </a:lnTo>
                    <a:lnTo>
                      <a:pt x="66" y="0"/>
                    </a:lnTo>
                    <a:lnTo>
                      <a:pt x="66" y="6"/>
                    </a:lnTo>
                    <a:lnTo>
                      <a:pt x="72" y="6"/>
                    </a:lnTo>
                    <a:lnTo>
                      <a:pt x="72" y="12"/>
                    </a:lnTo>
                    <a:lnTo>
                      <a:pt x="72" y="18"/>
                    </a:lnTo>
                    <a:lnTo>
                      <a:pt x="78" y="18"/>
                    </a:lnTo>
                    <a:lnTo>
                      <a:pt x="72" y="18"/>
                    </a:lnTo>
                    <a:lnTo>
                      <a:pt x="78" y="18"/>
                    </a:lnTo>
                    <a:lnTo>
                      <a:pt x="78" y="24"/>
                    </a:lnTo>
                    <a:lnTo>
                      <a:pt x="84" y="24"/>
                    </a:lnTo>
                    <a:lnTo>
                      <a:pt x="90" y="24"/>
                    </a:lnTo>
                    <a:lnTo>
                      <a:pt x="90" y="30"/>
                    </a:lnTo>
                    <a:lnTo>
                      <a:pt x="96" y="30"/>
                    </a:lnTo>
                    <a:lnTo>
                      <a:pt x="102" y="30"/>
                    </a:lnTo>
                    <a:lnTo>
                      <a:pt x="96" y="30"/>
                    </a:lnTo>
                    <a:lnTo>
                      <a:pt x="102" y="30"/>
                    </a:lnTo>
                    <a:lnTo>
                      <a:pt x="102" y="24"/>
                    </a:lnTo>
                    <a:lnTo>
                      <a:pt x="102" y="30"/>
                    </a:lnTo>
                    <a:lnTo>
                      <a:pt x="108" y="30"/>
                    </a:lnTo>
                    <a:lnTo>
                      <a:pt x="108" y="36"/>
                    </a:lnTo>
                    <a:lnTo>
                      <a:pt x="108" y="42"/>
                    </a:lnTo>
                    <a:lnTo>
                      <a:pt x="108" y="48"/>
                    </a:lnTo>
                    <a:lnTo>
                      <a:pt x="114" y="48"/>
                    </a:lnTo>
                    <a:lnTo>
                      <a:pt x="114" y="54"/>
                    </a:lnTo>
                    <a:lnTo>
                      <a:pt x="108" y="54"/>
                    </a:lnTo>
                    <a:lnTo>
                      <a:pt x="108" y="60"/>
                    </a:lnTo>
                    <a:lnTo>
                      <a:pt x="114" y="60"/>
                    </a:lnTo>
                    <a:lnTo>
                      <a:pt x="114" y="66"/>
                    </a:lnTo>
                    <a:lnTo>
                      <a:pt x="114" y="72"/>
                    </a:lnTo>
                    <a:lnTo>
                      <a:pt x="108" y="72"/>
                    </a:lnTo>
                    <a:lnTo>
                      <a:pt x="102" y="72"/>
                    </a:lnTo>
                    <a:lnTo>
                      <a:pt x="102" y="78"/>
                    </a:lnTo>
                    <a:lnTo>
                      <a:pt x="102" y="84"/>
                    </a:lnTo>
                    <a:lnTo>
                      <a:pt x="102" y="90"/>
                    </a:lnTo>
                    <a:lnTo>
                      <a:pt x="96" y="90"/>
                    </a:lnTo>
                    <a:lnTo>
                      <a:pt x="96" y="96"/>
                    </a:lnTo>
                    <a:lnTo>
                      <a:pt x="90" y="96"/>
                    </a:lnTo>
                    <a:lnTo>
                      <a:pt x="90" y="90"/>
                    </a:lnTo>
                    <a:lnTo>
                      <a:pt x="90" y="96"/>
                    </a:lnTo>
                    <a:lnTo>
                      <a:pt x="84" y="96"/>
                    </a:lnTo>
                    <a:lnTo>
                      <a:pt x="84" y="90"/>
                    </a:lnTo>
                    <a:lnTo>
                      <a:pt x="78" y="90"/>
                    </a:lnTo>
                    <a:lnTo>
                      <a:pt x="72" y="90"/>
                    </a:lnTo>
                    <a:lnTo>
                      <a:pt x="66" y="90"/>
                    </a:lnTo>
                    <a:lnTo>
                      <a:pt x="60" y="90"/>
                    </a:lnTo>
                    <a:lnTo>
                      <a:pt x="60" y="96"/>
                    </a:lnTo>
                    <a:lnTo>
                      <a:pt x="54" y="96"/>
                    </a:lnTo>
                    <a:lnTo>
                      <a:pt x="54" y="102"/>
                    </a:lnTo>
                    <a:lnTo>
                      <a:pt x="54" y="108"/>
                    </a:lnTo>
                    <a:lnTo>
                      <a:pt x="48" y="108"/>
                    </a:lnTo>
                    <a:lnTo>
                      <a:pt x="48" y="114"/>
                    </a:lnTo>
                    <a:lnTo>
                      <a:pt x="42" y="114"/>
                    </a:lnTo>
                    <a:lnTo>
                      <a:pt x="42" y="120"/>
                    </a:lnTo>
                    <a:lnTo>
                      <a:pt x="36" y="120"/>
                    </a:lnTo>
                    <a:lnTo>
                      <a:pt x="30" y="120"/>
                    </a:lnTo>
                    <a:lnTo>
                      <a:pt x="24" y="120"/>
                    </a:lnTo>
                    <a:lnTo>
                      <a:pt x="18" y="120"/>
                    </a:lnTo>
                    <a:lnTo>
                      <a:pt x="18" y="114"/>
                    </a:lnTo>
                    <a:lnTo>
                      <a:pt x="12" y="114"/>
                    </a:lnTo>
                    <a:lnTo>
                      <a:pt x="12" y="120"/>
                    </a:lnTo>
                    <a:lnTo>
                      <a:pt x="6" y="120"/>
                    </a:lnTo>
                    <a:lnTo>
                      <a:pt x="6" y="114"/>
                    </a:lnTo>
                    <a:lnTo>
                      <a:pt x="12" y="108"/>
                    </a:lnTo>
                    <a:lnTo>
                      <a:pt x="12" y="102"/>
                    </a:lnTo>
                    <a:lnTo>
                      <a:pt x="18" y="96"/>
                    </a:lnTo>
                    <a:lnTo>
                      <a:pt x="18" y="90"/>
                    </a:lnTo>
                    <a:lnTo>
                      <a:pt x="24" y="90"/>
                    </a:lnTo>
                    <a:lnTo>
                      <a:pt x="24" y="84"/>
                    </a:lnTo>
                    <a:lnTo>
                      <a:pt x="24" y="78"/>
                    </a:lnTo>
                    <a:lnTo>
                      <a:pt x="24" y="72"/>
                    </a:lnTo>
                    <a:lnTo>
                      <a:pt x="24" y="66"/>
                    </a:lnTo>
                    <a:lnTo>
                      <a:pt x="18" y="66"/>
                    </a:lnTo>
                    <a:lnTo>
                      <a:pt x="12" y="66"/>
                    </a:lnTo>
                    <a:lnTo>
                      <a:pt x="12" y="60"/>
                    </a:lnTo>
                    <a:lnTo>
                      <a:pt x="6" y="60"/>
                    </a:lnTo>
                    <a:lnTo>
                      <a:pt x="6" y="54"/>
                    </a:lnTo>
                    <a:lnTo>
                      <a:pt x="6" y="48"/>
                    </a:lnTo>
                    <a:lnTo>
                      <a:pt x="12" y="48"/>
                    </a:lnTo>
                    <a:lnTo>
                      <a:pt x="12" y="42"/>
                    </a:lnTo>
                    <a:lnTo>
                      <a:pt x="18" y="42"/>
                    </a:lnTo>
                    <a:lnTo>
                      <a:pt x="18" y="36"/>
                    </a:lnTo>
                    <a:lnTo>
                      <a:pt x="18" y="30"/>
                    </a:lnTo>
                    <a:lnTo>
                      <a:pt x="12" y="30"/>
                    </a:lnTo>
                    <a:lnTo>
                      <a:pt x="12"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1" name="Freeform 22"/>
              <p:cNvSpPr>
                <a:spLocks/>
              </p:cNvSpPr>
              <p:nvPr/>
            </p:nvSpPr>
            <p:spPr bwMode="auto">
              <a:xfrm>
                <a:off x="1821" y="2396"/>
                <a:ext cx="78" cy="108"/>
              </a:xfrm>
              <a:custGeom>
                <a:avLst/>
                <a:gdLst>
                  <a:gd name="T0" fmla="*/ 6 w 78"/>
                  <a:gd name="T1" fmla="*/ 66 h 108"/>
                  <a:gd name="T2" fmla="*/ 0 w 78"/>
                  <a:gd name="T3" fmla="*/ 60 h 108"/>
                  <a:gd name="T4" fmla="*/ 6 w 78"/>
                  <a:gd name="T5" fmla="*/ 54 h 108"/>
                  <a:gd name="T6" fmla="*/ 0 w 78"/>
                  <a:gd name="T7" fmla="*/ 48 h 108"/>
                  <a:gd name="T8" fmla="*/ 6 w 78"/>
                  <a:gd name="T9" fmla="*/ 42 h 108"/>
                  <a:gd name="T10" fmla="*/ 6 w 78"/>
                  <a:gd name="T11" fmla="*/ 30 h 108"/>
                  <a:gd name="T12" fmla="*/ 12 w 78"/>
                  <a:gd name="T13" fmla="*/ 24 h 108"/>
                  <a:gd name="T14" fmla="*/ 18 w 78"/>
                  <a:gd name="T15" fmla="*/ 18 h 108"/>
                  <a:gd name="T16" fmla="*/ 18 w 78"/>
                  <a:gd name="T17" fmla="*/ 6 h 108"/>
                  <a:gd name="T18" fmla="*/ 30 w 78"/>
                  <a:gd name="T19" fmla="*/ 6 h 108"/>
                  <a:gd name="T20" fmla="*/ 36 w 78"/>
                  <a:gd name="T21" fmla="*/ 0 h 108"/>
                  <a:gd name="T22" fmla="*/ 48 w 78"/>
                  <a:gd name="T23" fmla="*/ 0 h 108"/>
                  <a:gd name="T24" fmla="*/ 54 w 78"/>
                  <a:gd name="T25" fmla="*/ 6 h 108"/>
                  <a:gd name="T26" fmla="*/ 60 w 78"/>
                  <a:gd name="T27" fmla="*/ 0 h 108"/>
                  <a:gd name="T28" fmla="*/ 66 w 78"/>
                  <a:gd name="T29" fmla="*/ 6 h 108"/>
                  <a:gd name="T30" fmla="*/ 78 w 78"/>
                  <a:gd name="T31" fmla="*/ 12 h 108"/>
                  <a:gd name="T32" fmla="*/ 72 w 78"/>
                  <a:gd name="T33" fmla="*/ 18 h 108"/>
                  <a:gd name="T34" fmla="*/ 78 w 78"/>
                  <a:gd name="T35" fmla="*/ 24 h 108"/>
                  <a:gd name="T36" fmla="*/ 72 w 78"/>
                  <a:gd name="T37" fmla="*/ 30 h 108"/>
                  <a:gd name="T38" fmla="*/ 72 w 78"/>
                  <a:gd name="T39" fmla="*/ 42 h 108"/>
                  <a:gd name="T40" fmla="*/ 66 w 78"/>
                  <a:gd name="T41" fmla="*/ 48 h 108"/>
                  <a:gd name="T42" fmla="*/ 72 w 78"/>
                  <a:gd name="T43" fmla="*/ 60 h 108"/>
                  <a:gd name="T44" fmla="*/ 72 w 78"/>
                  <a:gd name="T45" fmla="*/ 72 h 108"/>
                  <a:gd name="T46" fmla="*/ 72 w 78"/>
                  <a:gd name="T47" fmla="*/ 84 h 108"/>
                  <a:gd name="T48" fmla="*/ 78 w 78"/>
                  <a:gd name="T49" fmla="*/ 90 h 108"/>
                  <a:gd name="T50" fmla="*/ 72 w 78"/>
                  <a:gd name="T51" fmla="*/ 96 h 108"/>
                  <a:gd name="T52" fmla="*/ 66 w 78"/>
                  <a:gd name="T53" fmla="*/ 102 h 108"/>
                  <a:gd name="T54" fmla="*/ 60 w 78"/>
                  <a:gd name="T55" fmla="*/ 108 h 108"/>
                  <a:gd name="T56" fmla="*/ 48 w 78"/>
                  <a:gd name="T57" fmla="*/ 108 h 108"/>
                  <a:gd name="T58" fmla="*/ 36 w 78"/>
                  <a:gd name="T59" fmla="*/ 108 h 108"/>
                  <a:gd name="T60" fmla="*/ 30 w 78"/>
                  <a:gd name="T61" fmla="*/ 102 h 108"/>
                  <a:gd name="T62" fmla="*/ 24 w 78"/>
                  <a:gd name="T63" fmla="*/ 108 h 108"/>
                  <a:gd name="T64" fmla="*/ 18 w 78"/>
                  <a:gd name="T65" fmla="*/ 102 h 108"/>
                  <a:gd name="T66" fmla="*/ 12 w 78"/>
                  <a:gd name="T67" fmla="*/ 108 h 108"/>
                  <a:gd name="T68" fmla="*/ 12 w 78"/>
                  <a:gd name="T69" fmla="*/ 96 h 108"/>
                  <a:gd name="T70" fmla="*/ 12 w 78"/>
                  <a:gd name="T71" fmla="*/ 96 h 108"/>
                  <a:gd name="T72" fmla="*/ 6 w 78"/>
                  <a:gd name="T73" fmla="*/ 90 h 108"/>
                  <a:gd name="T74" fmla="*/ 6 w 78"/>
                  <a:gd name="T75"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08">
                    <a:moveTo>
                      <a:pt x="6" y="72"/>
                    </a:moveTo>
                    <a:lnTo>
                      <a:pt x="6" y="66"/>
                    </a:lnTo>
                    <a:lnTo>
                      <a:pt x="6" y="60"/>
                    </a:lnTo>
                    <a:lnTo>
                      <a:pt x="0" y="60"/>
                    </a:lnTo>
                    <a:lnTo>
                      <a:pt x="6" y="60"/>
                    </a:lnTo>
                    <a:lnTo>
                      <a:pt x="6" y="54"/>
                    </a:lnTo>
                    <a:lnTo>
                      <a:pt x="6" y="48"/>
                    </a:lnTo>
                    <a:lnTo>
                      <a:pt x="0" y="48"/>
                    </a:lnTo>
                    <a:lnTo>
                      <a:pt x="6" y="48"/>
                    </a:lnTo>
                    <a:lnTo>
                      <a:pt x="6" y="42"/>
                    </a:lnTo>
                    <a:lnTo>
                      <a:pt x="6" y="36"/>
                    </a:lnTo>
                    <a:lnTo>
                      <a:pt x="6" y="30"/>
                    </a:lnTo>
                    <a:lnTo>
                      <a:pt x="12" y="30"/>
                    </a:lnTo>
                    <a:lnTo>
                      <a:pt x="12" y="24"/>
                    </a:lnTo>
                    <a:lnTo>
                      <a:pt x="18" y="24"/>
                    </a:lnTo>
                    <a:lnTo>
                      <a:pt x="18" y="18"/>
                    </a:lnTo>
                    <a:lnTo>
                      <a:pt x="18" y="12"/>
                    </a:lnTo>
                    <a:lnTo>
                      <a:pt x="18" y="6"/>
                    </a:lnTo>
                    <a:lnTo>
                      <a:pt x="24" y="6"/>
                    </a:lnTo>
                    <a:lnTo>
                      <a:pt x="30" y="6"/>
                    </a:lnTo>
                    <a:lnTo>
                      <a:pt x="30" y="0"/>
                    </a:lnTo>
                    <a:lnTo>
                      <a:pt x="36" y="0"/>
                    </a:lnTo>
                    <a:lnTo>
                      <a:pt x="42" y="0"/>
                    </a:lnTo>
                    <a:lnTo>
                      <a:pt x="48" y="0"/>
                    </a:lnTo>
                    <a:lnTo>
                      <a:pt x="48" y="6"/>
                    </a:lnTo>
                    <a:lnTo>
                      <a:pt x="54" y="6"/>
                    </a:lnTo>
                    <a:lnTo>
                      <a:pt x="54" y="0"/>
                    </a:lnTo>
                    <a:lnTo>
                      <a:pt x="60" y="0"/>
                    </a:lnTo>
                    <a:lnTo>
                      <a:pt x="60" y="6"/>
                    </a:lnTo>
                    <a:lnTo>
                      <a:pt x="66" y="6"/>
                    </a:lnTo>
                    <a:lnTo>
                      <a:pt x="72" y="12"/>
                    </a:lnTo>
                    <a:lnTo>
                      <a:pt x="78" y="12"/>
                    </a:lnTo>
                    <a:lnTo>
                      <a:pt x="78" y="18"/>
                    </a:lnTo>
                    <a:lnTo>
                      <a:pt x="72" y="18"/>
                    </a:lnTo>
                    <a:lnTo>
                      <a:pt x="78" y="18"/>
                    </a:lnTo>
                    <a:lnTo>
                      <a:pt x="78" y="24"/>
                    </a:lnTo>
                    <a:lnTo>
                      <a:pt x="72" y="24"/>
                    </a:lnTo>
                    <a:lnTo>
                      <a:pt x="72" y="30"/>
                    </a:lnTo>
                    <a:lnTo>
                      <a:pt x="72" y="36"/>
                    </a:lnTo>
                    <a:lnTo>
                      <a:pt x="72" y="42"/>
                    </a:lnTo>
                    <a:lnTo>
                      <a:pt x="72" y="48"/>
                    </a:lnTo>
                    <a:lnTo>
                      <a:pt x="66" y="48"/>
                    </a:lnTo>
                    <a:lnTo>
                      <a:pt x="66" y="54"/>
                    </a:lnTo>
                    <a:lnTo>
                      <a:pt x="72" y="60"/>
                    </a:lnTo>
                    <a:lnTo>
                      <a:pt x="72" y="66"/>
                    </a:lnTo>
                    <a:lnTo>
                      <a:pt x="72" y="72"/>
                    </a:lnTo>
                    <a:lnTo>
                      <a:pt x="72" y="78"/>
                    </a:lnTo>
                    <a:lnTo>
                      <a:pt x="72" y="84"/>
                    </a:lnTo>
                    <a:lnTo>
                      <a:pt x="78" y="84"/>
                    </a:lnTo>
                    <a:lnTo>
                      <a:pt x="78" y="90"/>
                    </a:lnTo>
                    <a:lnTo>
                      <a:pt x="78" y="96"/>
                    </a:lnTo>
                    <a:lnTo>
                      <a:pt x="72" y="96"/>
                    </a:lnTo>
                    <a:lnTo>
                      <a:pt x="72" y="102"/>
                    </a:lnTo>
                    <a:lnTo>
                      <a:pt x="66" y="102"/>
                    </a:lnTo>
                    <a:lnTo>
                      <a:pt x="66" y="108"/>
                    </a:lnTo>
                    <a:lnTo>
                      <a:pt x="60" y="108"/>
                    </a:lnTo>
                    <a:lnTo>
                      <a:pt x="54" y="108"/>
                    </a:lnTo>
                    <a:lnTo>
                      <a:pt x="48" y="108"/>
                    </a:lnTo>
                    <a:lnTo>
                      <a:pt x="42" y="108"/>
                    </a:lnTo>
                    <a:lnTo>
                      <a:pt x="36" y="108"/>
                    </a:lnTo>
                    <a:lnTo>
                      <a:pt x="30" y="108"/>
                    </a:lnTo>
                    <a:lnTo>
                      <a:pt x="30" y="102"/>
                    </a:lnTo>
                    <a:lnTo>
                      <a:pt x="30" y="108"/>
                    </a:lnTo>
                    <a:lnTo>
                      <a:pt x="24" y="108"/>
                    </a:lnTo>
                    <a:lnTo>
                      <a:pt x="18" y="108"/>
                    </a:lnTo>
                    <a:lnTo>
                      <a:pt x="18" y="102"/>
                    </a:lnTo>
                    <a:lnTo>
                      <a:pt x="18" y="108"/>
                    </a:lnTo>
                    <a:lnTo>
                      <a:pt x="12" y="108"/>
                    </a:lnTo>
                    <a:lnTo>
                      <a:pt x="12" y="102"/>
                    </a:lnTo>
                    <a:lnTo>
                      <a:pt x="12" y="96"/>
                    </a:lnTo>
                    <a:lnTo>
                      <a:pt x="18" y="96"/>
                    </a:lnTo>
                    <a:lnTo>
                      <a:pt x="12" y="96"/>
                    </a:lnTo>
                    <a:lnTo>
                      <a:pt x="12" y="90"/>
                    </a:lnTo>
                    <a:lnTo>
                      <a:pt x="6" y="90"/>
                    </a:lnTo>
                    <a:lnTo>
                      <a:pt x="6" y="84"/>
                    </a:lnTo>
                    <a:lnTo>
                      <a:pt x="6" y="78"/>
                    </a:lnTo>
                    <a:lnTo>
                      <a:pt x="6" y="7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2" name="Freeform 23"/>
              <p:cNvSpPr>
                <a:spLocks/>
              </p:cNvSpPr>
              <p:nvPr/>
            </p:nvSpPr>
            <p:spPr bwMode="auto">
              <a:xfrm>
                <a:off x="1695" y="2222"/>
                <a:ext cx="186" cy="108"/>
              </a:xfrm>
              <a:custGeom>
                <a:avLst/>
                <a:gdLst>
                  <a:gd name="T0" fmla="*/ 54 w 186"/>
                  <a:gd name="T1" fmla="*/ 18 h 108"/>
                  <a:gd name="T2" fmla="*/ 60 w 186"/>
                  <a:gd name="T3" fmla="*/ 12 h 108"/>
                  <a:gd name="T4" fmla="*/ 66 w 186"/>
                  <a:gd name="T5" fmla="*/ 18 h 108"/>
                  <a:gd name="T6" fmla="*/ 72 w 186"/>
                  <a:gd name="T7" fmla="*/ 12 h 108"/>
                  <a:gd name="T8" fmla="*/ 78 w 186"/>
                  <a:gd name="T9" fmla="*/ 6 h 108"/>
                  <a:gd name="T10" fmla="*/ 84 w 186"/>
                  <a:gd name="T11" fmla="*/ 0 h 108"/>
                  <a:gd name="T12" fmla="*/ 90 w 186"/>
                  <a:gd name="T13" fmla="*/ 6 h 108"/>
                  <a:gd name="T14" fmla="*/ 90 w 186"/>
                  <a:gd name="T15" fmla="*/ 18 h 108"/>
                  <a:gd name="T16" fmla="*/ 96 w 186"/>
                  <a:gd name="T17" fmla="*/ 24 h 108"/>
                  <a:gd name="T18" fmla="*/ 96 w 186"/>
                  <a:gd name="T19" fmla="*/ 24 h 108"/>
                  <a:gd name="T20" fmla="*/ 108 w 186"/>
                  <a:gd name="T21" fmla="*/ 24 h 108"/>
                  <a:gd name="T22" fmla="*/ 120 w 186"/>
                  <a:gd name="T23" fmla="*/ 18 h 108"/>
                  <a:gd name="T24" fmla="*/ 132 w 186"/>
                  <a:gd name="T25" fmla="*/ 18 h 108"/>
                  <a:gd name="T26" fmla="*/ 132 w 186"/>
                  <a:gd name="T27" fmla="*/ 18 h 108"/>
                  <a:gd name="T28" fmla="*/ 138 w 186"/>
                  <a:gd name="T29" fmla="*/ 12 h 108"/>
                  <a:gd name="T30" fmla="*/ 150 w 186"/>
                  <a:gd name="T31" fmla="*/ 12 h 108"/>
                  <a:gd name="T32" fmla="*/ 156 w 186"/>
                  <a:gd name="T33" fmla="*/ 18 h 108"/>
                  <a:gd name="T34" fmla="*/ 162 w 186"/>
                  <a:gd name="T35" fmla="*/ 12 h 108"/>
                  <a:gd name="T36" fmla="*/ 168 w 186"/>
                  <a:gd name="T37" fmla="*/ 18 h 108"/>
                  <a:gd name="T38" fmla="*/ 174 w 186"/>
                  <a:gd name="T39" fmla="*/ 12 h 108"/>
                  <a:gd name="T40" fmla="*/ 180 w 186"/>
                  <a:gd name="T41" fmla="*/ 18 h 108"/>
                  <a:gd name="T42" fmla="*/ 180 w 186"/>
                  <a:gd name="T43" fmla="*/ 18 h 108"/>
                  <a:gd name="T44" fmla="*/ 180 w 186"/>
                  <a:gd name="T45" fmla="*/ 18 h 108"/>
                  <a:gd name="T46" fmla="*/ 174 w 186"/>
                  <a:gd name="T47" fmla="*/ 24 h 108"/>
                  <a:gd name="T48" fmla="*/ 174 w 186"/>
                  <a:gd name="T49" fmla="*/ 36 h 108"/>
                  <a:gd name="T50" fmla="*/ 174 w 186"/>
                  <a:gd name="T51" fmla="*/ 36 h 108"/>
                  <a:gd name="T52" fmla="*/ 168 w 186"/>
                  <a:gd name="T53" fmla="*/ 42 h 108"/>
                  <a:gd name="T54" fmla="*/ 162 w 186"/>
                  <a:gd name="T55" fmla="*/ 48 h 108"/>
                  <a:gd name="T56" fmla="*/ 150 w 186"/>
                  <a:gd name="T57" fmla="*/ 48 h 108"/>
                  <a:gd name="T58" fmla="*/ 144 w 186"/>
                  <a:gd name="T59" fmla="*/ 54 h 108"/>
                  <a:gd name="T60" fmla="*/ 132 w 186"/>
                  <a:gd name="T61" fmla="*/ 54 h 108"/>
                  <a:gd name="T62" fmla="*/ 132 w 186"/>
                  <a:gd name="T63" fmla="*/ 66 h 108"/>
                  <a:gd name="T64" fmla="*/ 126 w 186"/>
                  <a:gd name="T65" fmla="*/ 72 h 108"/>
                  <a:gd name="T66" fmla="*/ 120 w 186"/>
                  <a:gd name="T67" fmla="*/ 78 h 108"/>
                  <a:gd name="T68" fmla="*/ 108 w 186"/>
                  <a:gd name="T69" fmla="*/ 84 h 108"/>
                  <a:gd name="T70" fmla="*/ 102 w 186"/>
                  <a:gd name="T71" fmla="*/ 90 h 108"/>
                  <a:gd name="T72" fmla="*/ 102 w 186"/>
                  <a:gd name="T73" fmla="*/ 90 h 108"/>
                  <a:gd name="T74" fmla="*/ 108 w 186"/>
                  <a:gd name="T75" fmla="*/ 96 h 108"/>
                  <a:gd name="T76" fmla="*/ 102 w 186"/>
                  <a:gd name="T77" fmla="*/ 102 h 108"/>
                  <a:gd name="T78" fmla="*/ 90 w 186"/>
                  <a:gd name="T79" fmla="*/ 102 h 108"/>
                  <a:gd name="T80" fmla="*/ 84 w 186"/>
                  <a:gd name="T81" fmla="*/ 108 h 108"/>
                  <a:gd name="T82" fmla="*/ 72 w 186"/>
                  <a:gd name="T83" fmla="*/ 108 h 108"/>
                  <a:gd name="T84" fmla="*/ 60 w 186"/>
                  <a:gd name="T85" fmla="*/ 108 h 108"/>
                  <a:gd name="T86" fmla="*/ 48 w 186"/>
                  <a:gd name="T87" fmla="*/ 108 h 108"/>
                  <a:gd name="T88" fmla="*/ 36 w 186"/>
                  <a:gd name="T89" fmla="*/ 108 h 108"/>
                  <a:gd name="T90" fmla="*/ 24 w 186"/>
                  <a:gd name="T91" fmla="*/ 108 h 108"/>
                  <a:gd name="T92" fmla="*/ 12 w 186"/>
                  <a:gd name="T93" fmla="*/ 108 h 108"/>
                  <a:gd name="T94" fmla="*/ 0 w 186"/>
                  <a:gd name="T95" fmla="*/ 108 h 108"/>
                  <a:gd name="T96" fmla="*/ 0 w 186"/>
                  <a:gd name="T97" fmla="*/ 96 h 108"/>
                  <a:gd name="T98" fmla="*/ 0 w 186"/>
                  <a:gd name="T99" fmla="*/ 84 h 108"/>
                  <a:gd name="T100" fmla="*/ 0 w 186"/>
                  <a:gd name="T101" fmla="*/ 72 h 108"/>
                  <a:gd name="T102" fmla="*/ 6 w 186"/>
                  <a:gd name="T103" fmla="*/ 60 h 108"/>
                  <a:gd name="T104" fmla="*/ 6 w 186"/>
                  <a:gd name="T105" fmla="*/ 48 h 108"/>
                  <a:gd name="T106" fmla="*/ 6 w 186"/>
                  <a:gd name="T107" fmla="*/ 36 h 108"/>
                  <a:gd name="T108" fmla="*/ 6 w 186"/>
                  <a:gd name="T109" fmla="*/ 24 h 108"/>
                  <a:gd name="T110" fmla="*/ 12 w 186"/>
                  <a:gd name="T111" fmla="*/ 18 h 108"/>
                  <a:gd name="T112" fmla="*/ 18 w 186"/>
                  <a:gd name="T113" fmla="*/ 12 h 108"/>
                  <a:gd name="T114" fmla="*/ 24 w 186"/>
                  <a:gd name="T115" fmla="*/ 6 h 108"/>
                  <a:gd name="T116" fmla="*/ 30 w 186"/>
                  <a:gd name="T117" fmla="*/ 12 h 108"/>
                  <a:gd name="T118" fmla="*/ 36 w 186"/>
                  <a:gd name="T119" fmla="*/ 18 h 108"/>
                  <a:gd name="T120" fmla="*/ 48 w 186"/>
                  <a:gd name="T121"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08">
                    <a:moveTo>
                      <a:pt x="48" y="18"/>
                    </a:moveTo>
                    <a:lnTo>
                      <a:pt x="54" y="18"/>
                    </a:lnTo>
                    <a:lnTo>
                      <a:pt x="54" y="12"/>
                    </a:lnTo>
                    <a:lnTo>
                      <a:pt x="60" y="12"/>
                    </a:lnTo>
                    <a:lnTo>
                      <a:pt x="66" y="12"/>
                    </a:lnTo>
                    <a:lnTo>
                      <a:pt x="66" y="18"/>
                    </a:lnTo>
                    <a:lnTo>
                      <a:pt x="66" y="12"/>
                    </a:lnTo>
                    <a:lnTo>
                      <a:pt x="72" y="12"/>
                    </a:lnTo>
                    <a:lnTo>
                      <a:pt x="72" y="6"/>
                    </a:lnTo>
                    <a:lnTo>
                      <a:pt x="78" y="6"/>
                    </a:lnTo>
                    <a:lnTo>
                      <a:pt x="84" y="6"/>
                    </a:lnTo>
                    <a:lnTo>
                      <a:pt x="84" y="0"/>
                    </a:lnTo>
                    <a:lnTo>
                      <a:pt x="90" y="0"/>
                    </a:lnTo>
                    <a:lnTo>
                      <a:pt x="90" y="6"/>
                    </a:lnTo>
                    <a:lnTo>
                      <a:pt x="90" y="12"/>
                    </a:lnTo>
                    <a:lnTo>
                      <a:pt x="90" y="18"/>
                    </a:lnTo>
                    <a:lnTo>
                      <a:pt x="96" y="18"/>
                    </a:lnTo>
                    <a:lnTo>
                      <a:pt x="96" y="24"/>
                    </a:lnTo>
                    <a:lnTo>
                      <a:pt x="96" y="18"/>
                    </a:lnTo>
                    <a:lnTo>
                      <a:pt x="96" y="24"/>
                    </a:lnTo>
                    <a:lnTo>
                      <a:pt x="102" y="24"/>
                    </a:lnTo>
                    <a:lnTo>
                      <a:pt x="108" y="24"/>
                    </a:lnTo>
                    <a:lnTo>
                      <a:pt x="114" y="24"/>
                    </a:lnTo>
                    <a:lnTo>
                      <a:pt x="120" y="18"/>
                    </a:lnTo>
                    <a:lnTo>
                      <a:pt x="126" y="18"/>
                    </a:lnTo>
                    <a:lnTo>
                      <a:pt x="132" y="18"/>
                    </a:lnTo>
                    <a:lnTo>
                      <a:pt x="132" y="12"/>
                    </a:lnTo>
                    <a:lnTo>
                      <a:pt x="132" y="18"/>
                    </a:lnTo>
                    <a:lnTo>
                      <a:pt x="132" y="12"/>
                    </a:lnTo>
                    <a:lnTo>
                      <a:pt x="138" y="12"/>
                    </a:lnTo>
                    <a:lnTo>
                      <a:pt x="144" y="12"/>
                    </a:lnTo>
                    <a:lnTo>
                      <a:pt x="150" y="12"/>
                    </a:lnTo>
                    <a:lnTo>
                      <a:pt x="156" y="12"/>
                    </a:lnTo>
                    <a:lnTo>
                      <a:pt x="156" y="18"/>
                    </a:lnTo>
                    <a:lnTo>
                      <a:pt x="162" y="18"/>
                    </a:lnTo>
                    <a:lnTo>
                      <a:pt x="162" y="12"/>
                    </a:lnTo>
                    <a:lnTo>
                      <a:pt x="162" y="18"/>
                    </a:lnTo>
                    <a:lnTo>
                      <a:pt x="168" y="18"/>
                    </a:lnTo>
                    <a:lnTo>
                      <a:pt x="174" y="18"/>
                    </a:lnTo>
                    <a:lnTo>
                      <a:pt x="174" y="12"/>
                    </a:lnTo>
                    <a:lnTo>
                      <a:pt x="180" y="12"/>
                    </a:lnTo>
                    <a:lnTo>
                      <a:pt x="180" y="18"/>
                    </a:lnTo>
                    <a:lnTo>
                      <a:pt x="180" y="12"/>
                    </a:lnTo>
                    <a:lnTo>
                      <a:pt x="180" y="18"/>
                    </a:lnTo>
                    <a:lnTo>
                      <a:pt x="186" y="18"/>
                    </a:lnTo>
                    <a:lnTo>
                      <a:pt x="180" y="18"/>
                    </a:lnTo>
                    <a:lnTo>
                      <a:pt x="180" y="24"/>
                    </a:lnTo>
                    <a:lnTo>
                      <a:pt x="174" y="24"/>
                    </a:lnTo>
                    <a:lnTo>
                      <a:pt x="174" y="30"/>
                    </a:lnTo>
                    <a:lnTo>
                      <a:pt x="174" y="36"/>
                    </a:lnTo>
                    <a:lnTo>
                      <a:pt x="174" y="30"/>
                    </a:lnTo>
                    <a:lnTo>
                      <a:pt x="174" y="36"/>
                    </a:lnTo>
                    <a:lnTo>
                      <a:pt x="174" y="42"/>
                    </a:lnTo>
                    <a:lnTo>
                      <a:pt x="168" y="42"/>
                    </a:lnTo>
                    <a:lnTo>
                      <a:pt x="168" y="48"/>
                    </a:lnTo>
                    <a:lnTo>
                      <a:pt x="162" y="48"/>
                    </a:lnTo>
                    <a:lnTo>
                      <a:pt x="156" y="48"/>
                    </a:lnTo>
                    <a:lnTo>
                      <a:pt x="150" y="48"/>
                    </a:lnTo>
                    <a:lnTo>
                      <a:pt x="150" y="54"/>
                    </a:lnTo>
                    <a:lnTo>
                      <a:pt x="144" y="54"/>
                    </a:lnTo>
                    <a:lnTo>
                      <a:pt x="138" y="54"/>
                    </a:lnTo>
                    <a:lnTo>
                      <a:pt x="132" y="54"/>
                    </a:lnTo>
                    <a:lnTo>
                      <a:pt x="132" y="60"/>
                    </a:lnTo>
                    <a:lnTo>
                      <a:pt x="132" y="66"/>
                    </a:lnTo>
                    <a:lnTo>
                      <a:pt x="126" y="66"/>
                    </a:lnTo>
                    <a:lnTo>
                      <a:pt x="126" y="72"/>
                    </a:lnTo>
                    <a:lnTo>
                      <a:pt x="120" y="72"/>
                    </a:lnTo>
                    <a:lnTo>
                      <a:pt x="120" y="78"/>
                    </a:lnTo>
                    <a:lnTo>
                      <a:pt x="114" y="78"/>
                    </a:lnTo>
                    <a:lnTo>
                      <a:pt x="108" y="84"/>
                    </a:lnTo>
                    <a:lnTo>
                      <a:pt x="102" y="84"/>
                    </a:lnTo>
                    <a:lnTo>
                      <a:pt x="102" y="90"/>
                    </a:lnTo>
                    <a:lnTo>
                      <a:pt x="108" y="90"/>
                    </a:lnTo>
                    <a:lnTo>
                      <a:pt x="102" y="90"/>
                    </a:lnTo>
                    <a:lnTo>
                      <a:pt x="108" y="90"/>
                    </a:lnTo>
                    <a:lnTo>
                      <a:pt x="108" y="96"/>
                    </a:lnTo>
                    <a:lnTo>
                      <a:pt x="102" y="96"/>
                    </a:lnTo>
                    <a:lnTo>
                      <a:pt x="102" y="102"/>
                    </a:lnTo>
                    <a:lnTo>
                      <a:pt x="96" y="102"/>
                    </a:lnTo>
                    <a:lnTo>
                      <a:pt x="90" y="102"/>
                    </a:lnTo>
                    <a:lnTo>
                      <a:pt x="90" y="108"/>
                    </a:lnTo>
                    <a:lnTo>
                      <a:pt x="84" y="108"/>
                    </a:lnTo>
                    <a:lnTo>
                      <a:pt x="78" y="108"/>
                    </a:lnTo>
                    <a:lnTo>
                      <a:pt x="72" y="108"/>
                    </a:lnTo>
                    <a:lnTo>
                      <a:pt x="66" y="108"/>
                    </a:lnTo>
                    <a:lnTo>
                      <a:pt x="60" y="108"/>
                    </a:lnTo>
                    <a:lnTo>
                      <a:pt x="54" y="108"/>
                    </a:lnTo>
                    <a:lnTo>
                      <a:pt x="48" y="108"/>
                    </a:lnTo>
                    <a:lnTo>
                      <a:pt x="42" y="108"/>
                    </a:lnTo>
                    <a:lnTo>
                      <a:pt x="36" y="108"/>
                    </a:lnTo>
                    <a:lnTo>
                      <a:pt x="30" y="108"/>
                    </a:lnTo>
                    <a:lnTo>
                      <a:pt x="24" y="108"/>
                    </a:lnTo>
                    <a:lnTo>
                      <a:pt x="18" y="108"/>
                    </a:lnTo>
                    <a:lnTo>
                      <a:pt x="12" y="108"/>
                    </a:lnTo>
                    <a:lnTo>
                      <a:pt x="6" y="108"/>
                    </a:lnTo>
                    <a:lnTo>
                      <a:pt x="0" y="108"/>
                    </a:lnTo>
                    <a:lnTo>
                      <a:pt x="0" y="102"/>
                    </a:lnTo>
                    <a:lnTo>
                      <a:pt x="0" y="96"/>
                    </a:lnTo>
                    <a:lnTo>
                      <a:pt x="0" y="90"/>
                    </a:lnTo>
                    <a:lnTo>
                      <a:pt x="0" y="84"/>
                    </a:lnTo>
                    <a:lnTo>
                      <a:pt x="0" y="78"/>
                    </a:lnTo>
                    <a:lnTo>
                      <a:pt x="0" y="72"/>
                    </a:lnTo>
                    <a:lnTo>
                      <a:pt x="6" y="66"/>
                    </a:lnTo>
                    <a:lnTo>
                      <a:pt x="6" y="60"/>
                    </a:lnTo>
                    <a:lnTo>
                      <a:pt x="6" y="54"/>
                    </a:lnTo>
                    <a:lnTo>
                      <a:pt x="6" y="48"/>
                    </a:lnTo>
                    <a:lnTo>
                      <a:pt x="6" y="42"/>
                    </a:lnTo>
                    <a:lnTo>
                      <a:pt x="6" y="36"/>
                    </a:lnTo>
                    <a:lnTo>
                      <a:pt x="6" y="30"/>
                    </a:lnTo>
                    <a:lnTo>
                      <a:pt x="6" y="24"/>
                    </a:lnTo>
                    <a:lnTo>
                      <a:pt x="12" y="24"/>
                    </a:lnTo>
                    <a:lnTo>
                      <a:pt x="12" y="18"/>
                    </a:lnTo>
                    <a:lnTo>
                      <a:pt x="18" y="18"/>
                    </a:lnTo>
                    <a:lnTo>
                      <a:pt x="18" y="12"/>
                    </a:lnTo>
                    <a:lnTo>
                      <a:pt x="24" y="12"/>
                    </a:lnTo>
                    <a:lnTo>
                      <a:pt x="24" y="6"/>
                    </a:lnTo>
                    <a:lnTo>
                      <a:pt x="30" y="6"/>
                    </a:lnTo>
                    <a:lnTo>
                      <a:pt x="30" y="12"/>
                    </a:lnTo>
                    <a:lnTo>
                      <a:pt x="36" y="12"/>
                    </a:lnTo>
                    <a:lnTo>
                      <a:pt x="36" y="18"/>
                    </a:lnTo>
                    <a:lnTo>
                      <a:pt x="42" y="18"/>
                    </a:lnTo>
                    <a:lnTo>
                      <a:pt x="48"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3" name="Freeform 24"/>
              <p:cNvSpPr>
                <a:spLocks/>
              </p:cNvSpPr>
              <p:nvPr/>
            </p:nvSpPr>
            <p:spPr bwMode="auto">
              <a:xfrm>
                <a:off x="1785" y="2270"/>
                <a:ext cx="156" cy="60"/>
              </a:xfrm>
              <a:custGeom>
                <a:avLst/>
                <a:gdLst>
                  <a:gd name="T0" fmla="*/ 156 w 156"/>
                  <a:gd name="T1" fmla="*/ 54 h 60"/>
                  <a:gd name="T2" fmla="*/ 150 w 156"/>
                  <a:gd name="T3" fmla="*/ 60 h 60"/>
                  <a:gd name="T4" fmla="*/ 138 w 156"/>
                  <a:gd name="T5" fmla="*/ 60 h 60"/>
                  <a:gd name="T6" fmla="*/ 126 w 156"/>
                  <a:gd name="T7" fmla="*/ 60 h 60"/>
                  <a:gd name="T8" fmla="*/ 114 w 156"/>
                  <a:gd name="T9" fmla="*/ 60 h 60"/>
                  <a:gd name="T10" fmla="*/ 102 w 156"/>
                  <a:gd name="T11" fmla="*/ 60 h 60"/>
                  <a:gd name="T12" fmla="*/ 90 w 156"/>
                  <a:gd name="T13" fmla="*/ 60 h 60"/>
                  <a:gd name="T14" fmla="*/ 78 w 156"/>
                  <a:gd name="T15" fmla="*/ 60 h 60"/>
                  <a:gd name="T16" fmla="*/ 66 w 156"/>
                  <a:gd name="T17" fmla="*/ 60 h 60"/>
                  <a:gd name="T18" fmla="*/ 54 w 156"/>
                  <a:gd name="T19" fmla="*/ 60 h 60"/>
                  <a:gd name="T20" fmla="*/ 42 w 156"/>
                  <a:gd name="T21" fmla="*/ 60 h 60"/>
                  <a:gd name="T22" fmla="*/ 30 w 156"/>
                  <a:gd name="T23" fmla="*/ 60 h 60"/>
                  <a:gd name="T24" fmla="*/ 18 w 156"/>
                  <a:gd name="T25" fmla="*/ 60 h 60"/>
                  <a:gd name="T26" fmla="*/ 6 w 156"/>
                  <a:gd name="T27" fmla="*/ 60 h 60"/>
                  <a:gd name="T28" fmla="*/ 0 w 156"/>
                  <a:gd name="T29" fmla="*/ 54 h 60"/>
                  <a:gd name="T30" fmla="*/ 12 w 156"/>
                  <a:gd name="T31" fmla="*/ 54 h 60"/>
                  <a:gd name="T32" fmla="*/ 18 w 156"/>
                  <a:gd name="T33" fmla="*/ 48 h 60"/>
                  <a:gd name="T34" fmla="*/ 12 w 156"/>
                  <a:gd name="T35" fmla="*/ 42 h 60"/>
                  <a:gd name="T36" fmla="*/ 12 w 156"/>
                  <a:gd name="T37" fmla="*/ 42 h 60"/>
                  <a:gd name="T38" fmla="*/ 18 w 156"/>
                  <a:gd name="T39" fmla="*/ 36 h 60"/>
                  <a:gd name="T40" fmla="*/ 30 w 156"/>
                  <a:gd name="T41" fmla="*/ 30 h 60"/>
                  <a:gd name="T42" fmla="*/ 36 w 156"/>
                  <a:gd name="T43" fmla="*/ 24 h 60"/>
                  <a:gd name="T44" fmla="*/ 42 w 156"/>
                  <a:gd name="T45" fmla="*/ 18 h 60"/>
                  <a:gd name="T46" fmla="*/ 42 w 156"/>
                  <a:gd name="T47" fmla="*/ 6 h 60"/>
                  <a:gd name="T48" fmla="*/ 54 w 156"/>
                  <a:gd name="T49" fmla="*/ 6 h 60"/>
                  <a:gd name="T50" fmla="*/ 60 w 156"/>
                  <a:gd name="T51" fmla="*/ 0 h 60"/>
                  <a:gd name="T52" fmla="*/ 72 w 156"/>
                  <a:gd name="T53" fmla="*/ 0 h 60"/>
                  <a:gd name="T54" fmla="*/ 84 w 156"/>
                  <a:gd name="T55" fmla="*/ 0 h 60"/>
                  <a:gd name="T56" fmla="*/ 84 w 156"/>
                  <a:gd name="T57" fmla="*/ 0 h 60"/>
                  <a:gd name="T58" fmla="*/ 96 w 156"/>
                  <a:gd name="T59" fmla="*/ 0 h 60"/>
                  <a:gd name="T60" fmla="*/ 108 w 156"/>
                  <a:gd name="T61" fmla="*/ 0 h 60"/>
                  <a:gd name="T62" fmla="*/ 102 w 156"/>
                  <a:gd name="T63" fmla="*/ 6 h 60"/>
                  <a:gd name="T64" fmla="*/ 108 w 156"/>
                  <a:gd name="T65" fmla="*/ 12 h 60"/>
                  <a:gd name="T66" fmla="*/ 114 w 156"/>
                  <a:gd name="T67" fmla="*/ 6 h 60"/>
                  <a:gd name="T68" fmla="*/ 114 w 156"/>
                  <a:gd name="T69" fmla="*/ 18 h 60"/>
                  <a:gd name="T70" fmla="*/ 120 w 156"/>
                  <a:gd name="T71" fmla="*/ 24 h 60"/>
                  <a:gd name="T72" fmla="*/ 126 w 156"/>
                  <a:gd name="T73" fmla="*/ 30 h 60"/>
                  <a:gd name="T74" fmla="*/ 126 w 156"/>
                  <a:gd name="T75" fmla="*/ 30 h 60"/>
                  <a:gd name="T76" fmla="*/ 132 w 156"/>
                  <a:gd name="T77" fmla="*/ 36 h 60"/>
                  <a:gd name="T78" fmla="*/ 138 w 156"/>
                  <a:gd name="T79" fmla="*/ 42 h 60"/>
                  <a:gd name="T80" fmla="*/ 144 w 156"/>
                  <a:gd name="T81" fmla="*/ 48 h 60"/>
                  <a:gd name="T82" fmla="*/ 138 w 156"/>
                  <a:gd name="T83" fmla="*/ 54 h 60"/>
                  <a:gd name="T84" fmla="*/ 150 w 156"/>
                  <a:gd name="T8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60">
                    <a:moveTo>
                      <a:pt x="150" y="54"/>
                    </a:moveTo>
                    <a:lnTo>
                      <a:pt x="156" y="54"/>
                    </a:lnTo>
                    <a:lnTo>
                      <a:pt x="156" y="60"/>
                    </a:lnTo>
                    <a:lnTo>
                      <a:pt x="150" y="60"/>
                    </a:lnTo>
                    <a:lnTo>
                      <a:pt x="144" y="60"/>
                    </a:lnTo>
                    <a:lnTo>
                      <a:pt x="138" y="60"/>
                    </a:lnTo>
                    <a:lnTo>
                      <a:pt x="132" y="60"/>
                    </a:lnTo>
                    <a:lnTo>
                      <a:pt x="126" y="60"/>
                    </a:lnTo>
                    <a:lnTo>
                      <a:pt x="120" y="60"/>
                    </a:lnTo>
                    <a:lnTo>
                      <a:pt x="114" y="60"/>
                    </a:lnTo>
                    <a:lnTo>
                      <a:pt x="108" y="60"/>
                    </a:lnTo>
                    <a:lnTo>
                      <a:pt x="102" y="60"/>
                    </a:lnTo>
                    <a:lnTo>
                      <a:pt x="96" y="60"/>
                    </a:lnTo>
                    <a:lnTo>
                      <a:pt x="90" y="60"/>
                    </a:lnTo>
                    <a:lnTo>
                      <a:pt x="84" y="60"/>
                    </a:lnTo>
                    <a:lnTo>
                      <a:pt x="78" y="60"/>
                    </a:lnTo>
                    <a:lnTo>
                      <a:pt x="72" y="60"/>
                    </a:lnTo>
                    <a:lnTo>
                      <a:pt x="66" y="60"/>
                    </a:lnTo>
                    <a:lnTo>
                      <a:pt x="60" y="60"/>
                    </a:lnTo>
                    <a:lnTo>
                      <a:pt x="54" y="60"/>
                    </a:lnTo>
                    <a:lnTo>
                      <a:pt x="48" y="60"/>
                    </a:lnTo>
                    <a:lnTo>
                      <a:pt x="42" y="60"/>
                    </a:lnTo>
                    <a:lnTo>
                      <a:pt x="36" y="60"/>
                    </a:lnTo>
                    <a:lnTo>
                      <a:pt x="30" y="60"/>
                    </a:lnTo>
                    <a:lnTo>
                      <a:pt x="24" y="60"/>
                    </a:lnTo>
                    <a:lnTo>
                      <a:pt x="18" y="60"/>
                    </a:lnTo>
                    <a:lnTo>
                      <a:pt x="12" y="60"/>
                    </a:lnTo>
                    <a:lnTo>
                      <a:pt x="6" y="60"/>
                    </a:lnTo>
                    <a:lnTo>
                      <a:pt x="0" y="60"/>
                    </a:lnTo>
                    <a:lnTo>
                      <a:pt x="0" y="54"/>
                    </a:lnTo>
                    <a:lnTo>
                      <a:pt x="6" y="54"/>
                    </a:lnTo>
                    <a:lnTo>
                      <a:pt x="12" y="54"/>
                    </a:lnTo>
                    <a:lnTo>
                      <a:pt x="12" y="48"/>
                    </a:lnTo>
                    <a:lnTo>
                      <a:pt x="18" y="48"/>
                    </a:lnTo>
                    <a:lnTo>
                      <a:pt x="18" y="42"/>
                    </a:lnTo>
                    <a:lnTo>
                      <a:pt x="12" y="42"/>
                    </a:lnTo>
                    <a:lnTo>
                      <a:pt x="18" y="42"/>
                    </a:lnTo>
                    <a:lnTo>
                      <a:pt x="12" y="42"/>
                    </a:lnTo>
                    <a:lnTo>
                      <a:pt x="12" y="36"/>
                    </a:lnTo>
                    <a:lnTo>
                      <a:pt x="18" y="36"/>
                    </a:lnTo>
                    <a:lnTo>
                      <a:pt x="24" y="30"/>
                    </a:lnTo>
                    <a:lnTo>
                      <a:pt x="30" y="30"/>
                    </a:lnTo>
                    <a:lnTo>
                      <a:pt x="30" y="24"/>
                    </a:lnTo>
                    <a:lnTo>
                      <a:pt x="36" y="24"/>
                    </a:lnTo>
                    <a:lnTo>
                      <a:pt x="36" y="18"/>
                    </a:lnTo>
                    <a:lnTo>
                      <a:pt x="42" y="18"/>
                    </a:lnTo>
                    <a:lnTo>
                      <a:pt x="42" y="12"/>
                    </a:lnTo>
                    <a:lnTo>
                      <a:pt x="42" y="6"/>
                    </a:lnTo>
                    <a:lnTo>
                      <a:pt x="48" y="6"/>
                    </a:lnTo>
                    <a:lnTo>
                      <a:pt x="54" y="6"/>
                    </a:lnTo>
                    <a:lnTo>
                      <a:pt x="60" y="6"/>
                    </a:lnTo>
                    <a:lnTo>
                      <a:pt x="60" y="0"/>
                    </a:lnTo>
                    <a:lnTo>
                      <a:pt x="66" y="0"/>
                    </a:lnTo>
                    <a:lnTo>
                      <a:pt x="72" y="0"/>
                    </a:lnTo>
                    <a:lnTo>
                      <a:pt x="78" y="0"/>
                    </a:lnTo>
                    <a:lnTo>
                      <a:pt x="84" y="0"/>
                    </a:lnTo>
                    <a:lnTo>
                      <a:pt x="84" y="6"/>
                    </a:lnTo>
                    <a:lnTo>
                      <a:pt x="84" y="0"/>
                    </a:lnTo>
                    <a:lnTo>
                      <a:pt x="90" y="0"/>
                    </a:lnTo>
                    <a:lnTo>
                      <a:pt x="96" y="0"/>
                    </a:lnTo>
                    <a:lnTo>
                      <a:pt x="102" y="0"/>
                    </a:lnTo>
                    <a:lnTo>
                      <a:pt x="108" y="0"/>
                    </a:lnTo>
                    <a:lnTo>
                      <a:pt x="108" y="6"/>
                    </a:lnTo>
                    <a:lnTo>
                      <a:pt x="102" y="6"/>
                    </a:lnTo>
                    <a:lnTo>
                      <a:pt x="108" y="6"/>
                    </a:lnTo>
                    <a:lnTo>
                      <a:pt x="108" y="12"/>
                    </a:lnTo>
                    <a:lnTo>
                      <a:pt x="114" y="12"/>
                    </a:lnTo>
                    <a:lnTo>
                      <a:pt x="114" y="6"/>
                    </a:lnTo>
                    <a:lnTo>
                      <a:pt x="114" y="12"/>
                    </a:lnTo>
                    <a:lnTo>
                      <a:pt x="114" y="18"/>
                    </a:lnTo>
                    <a:lnTo>
                      <a:pt x="120" y="18"/>
                    </a:lnTo>
                    <a:lnTo>
                      <a:pt x="120" y="24"/>
                    </a:lnTo>
                    <a:lnTo>
                      <a:pt x="126" y="24"/>
                    </a:lnTo>
                    <a:lnTo>
                      <a:pt x="126" y="30"/>
                    </a:lnTo>
                    <a:lnTo>
                      <a:pt x="132" y="30"/>
                    </a:lnTo>
                    <a:lnTo>
                      <a:pt x="126" y="30"/>
                    </a:lnTo>
                    <a:lnTo>
                      <a:pt x="132" y="30"/>
                    </a:lnTo>
                    <a:lnTo>
                      <a:pt x="132" y="36"/>
                    </a:lnTo>
                    <a:lnTo>
                      <a:pt x="132" y="42"/>
                    </a:lnTo>
                    <a:lnTo>
                      <a:pt x="138" y="42"/>
                    </a:lnTo>
                    <a:lnTo>
                      <a:pt x="138" y="48"/>
                    </a:lnTo>
                    <a:lnTo>
                      <a:pt x="144" y="48"/>
                    </a:lnTo>
                    <a:lnTo>
                      <a:pt x="144" y="54"/>
                    </a:lnTo>
                    <a:lnTo>
                      <a:pt x="138" y="54"/>
                    </a:lnTo>
                    <a:lnTo>
                      <a:pt x="144" y="54"/>
                    </a:lnTo>
                    <a:lnTo>
                      <a:pt x="150"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4" name="Freeform 25"/>
              <p:cNvSpPr>
                <a:spLocks/>
              </p:cNvSpPr>
              <p:nvPr/>
            </p:nvSpPr>
            <p:spPr bwMode="auto">
              <a:xfrm>
                <a:off x="1779" y="2162"/>
                <a:ext cx="132" cy="84"/>
              </a:xfrm>
              <a:custGeom>
                <a:avLst/>
                <a:gdLst>
                  <a:gd name="T0" fmla="*/ 90 w 132"/>
                  <a:gd name="T1" fmla="*/ 6 h 84"/>
                  <a:gd name="T2" fmla="*/ 102 w 132"/>
                  <a:gd name="T3" fmla="*/ 6 h 84"/>
                  <a:gd name="T4" fmla="*/ 108 w 132"/>
                  <a:gd name="T5" fmla="*/ 12 h 84"/>
                  <a:gd name="T6" fmla="*/ 114 w 132"/>
                  <a:gd name="T7" fmla="*/ 6 h 84"/>
                  <a:gd name="T8" fmla="*/ 120 w 132"/>
                  <a:gd name="T9" fmla="*/ 12 h 84"/>
                  <a:gd name="T10" fmla="*/ 126 w 132"/>
                  <a:gd name="T11" fmla="*/ 6 h 84"/>
                  <a:gd name="T12" fmla="*/ 132 w 132"/>
                  <a:gd name="T13" fmla="*/ 12 h 84"/>
                  <a:gd name="T14" fmla="*/ 132 w 132"/>
                  <a:gd name="T15" fmla="*/ 12 h 84"/>
                  <a:gd name="T16" fmla="*/ 132 w 132"/>
                  <a:gd name="T17" fmla="*/ 12 h 84"/>
                  <a:gd name="T18" fmla="*/ 132 w 132"/>
                  <a:gd name="T19" fmla="*/ 24 h 84"/>
                  <a:gd name="T20" fmla="*/ 126 w 132"/>
                  <a:gd name="T21" fmla="*/ 30 h 84"/>
                  <a:gd name="T22" fmla="*/ 120 w 132"/>
                  <a:gd name="T23" fmla="*/ 36 h 84"/>
                  <a:gd name="T24" fmla="*/ 114 w 132"/>
                  <a:gd name="T25" fmla="*/ 42 h 84"/>
                  <a:gd name="T26" fmla="*/ 108 w 132"/>
                  <a:gd name="T27" fmla="*/ 48 h 84"/>
                  <a:gd name="T28" fmla="*/ 96 w 132"/>
                  <a:gd name="T29" fmla="*/ 54 h 84"/>
                  <a:gd name="T30" fmla="*/ 96 w 132"/>
                  <a:gd name="T31" fmla="*/ 54 h 84"/>
                  <a:gd name="T32" fmla="*/ 102 w 132"/>
                  <a:gd name="T33" fmla="*/ 60 h 84"/>
                  <a:gd name="T34" fmla="*/ 96 w 132"/>
                  <a:gd name="T35" fmla="*/ 72 h 84"/>
                  <a:gd name="T36" fmla="*/ 90 w 132"/>
                  <a:gd name="T37" fmla="*/ 78 h 84"/>
                  <a:gd name="T38" fmla="*/ 78 w 132"/>
                  <a:gd name="T39" fmla="*/ 78 h 84"/>
                  <a:gd name="T40" fmla="*/ 78 w 132"/>
                  <a:gd name="T41" fmla="*/ 78 h 84"/>
                  <a:gd name="T42" fmla="*/ 72 w 132"/>
                  <a:gd name="T43" fmla="*/ 72 h 84"/>
                  <a:gd name="T44" fmla="*/ 60 w 132"/>
                  <a:gd name="T45" fmla="*/ 72 h 84"/>
                  <a:gd name="T46" fmla="*/ 48 w 132"/>
                  <a:gd name="T47" fmla="*/ 72 h 84"/>
                  <a:gd name="T48" fmla="*/ 48 w 132"/>
                  <a:gd name="T49" fmla="*/ 72 h 84"/>
                  <a:gd name="T50" fmla="*/ 42 w 132"/>
                  <a:gd name="T51" fmla="*/ 78 h 84"/>
                  <a:gd name="T52" fmla="*/ 30 w 132"/>
                  <a:gd name="T53" fmla="*/ 84 h 84"/>
                  <a:gd name="T54" fmla="*/ 18 w 132"/>
                  <a:gd name="T55" fmla="*/ 84 h 84"/>
                  <a:gd name="T56" fmla="*/ 12 w 132"/>
                  <a:gd name="T57" fmla="*/ 78 h 84"/>
                  <a:gd name="T58" fmla="*/ 12 w 132"/>
                  <a:gd name="T59" fmla="*/ 78 h 84"/>
                  <a:gd name="T60" fmla="*/ 6 w 132"/>
                  <a:gd name="T61" fmla="*/ 72 h 84"/>
                  <a:gd name="T62" fmla="*/ 6 w 132"/>
                  <a:gd name="T63" fmla="*/ 60 h 84"/>
                  <a:gd name="T64" fmla="*/ 0 w 132"/>
                  <a:gd name="T65" fmla="*/ 54 h 84"/>
                  <a:gd name="T66" fmla="*/ 0 w 132"/>
                  <a:gd name="T67" fmla="*/ 42 h 84"/>
                  <a:gd name="T68" fmla="*/ 6 w 132"/>
                  <a:gd name="T69" fmla="*/ 36 h 84"/>
                  <a:gd name="T70" fmla="*/ 6 w 132"/>
                  <a:gd name="T71" fmla="*/ 24 h 84"/>
                  <a:gd name="T72" fmla="*/ 0 w 132"/>
                  <a:gd name="T73" fmla="*/ 18 h 84"/>
                  <a:gd name="T74" fmla="*/ 6 w 132"/>
                  <a:gd name="T75" fmla="*/ 12 h 84"/>
                  <a:gd name="T76" fmla="*/ 12 w 132"/>
                  <a:gd name="T77" fmla="*/ 6 h 84"/>
                  <a:gd name="T78" fmla="*/ 18 w 132"/>
                  <a:gd name="T79" fmla="*/ 0 h 84"/>
                  <a:gd name="T80" fmla="*/ 24 w 132"/>
                  <a:gd name="T81" fmla="*/ 6 h 84"/>
                  <a:gd name="T82" fmla="*/ 30 w 132"/>
                  <a:gd name="T83" fmla="*/ 0 h 84"/>
                  <a:gd name="T84" fmla="*/ 42 w 132"/>
                  <a:gd name="T85" fmla="*/ 0 h 84"/>
                  <a:gd name="T86" fmla="*/ 48 w 132"/>
                  <a:gd name="T87" fmla="*/ 6 h 84"/>
                  <a:gd name="T88" fmla="*/ 54 w 132"/>
                  <a:gd name="T89" fmla="*/ 0 h 84"/>
                  <a:gd name="T90" fmla="*/ 60 w 132"/>
                  <a:gd name="T91" fmla="*/ 6 h 84"/>
                  <a:gd name="T92" fmla="*/ 60 w 132"/>
                  <a:gd name="T93" fmla="*/ 6 h 84"/>
                  <a:gd name="T94" fmla="*/ 66 w 132"/>
                  <a:gd name="T95" fmla="*/ 0 h 84"/>
                  <a:gd name="T96" fmla="*/ 72 w 132"/>
                  <a:gd name="T97" fmla="*/ 6 h 84"/>
                  <a:gd name="T98" fmla="*/ 84 w 132"/>
                  <a:gd name="T99"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84">
                    <a:moveTo>
                      <a:pt x="84" y="6"/>
                    </a:moveTo>
                    <a:lnTo>
                      <a:pt x="90" y="6"/>
                    </a:lnTo>
                    <a:lnTo>
                      <a:pt x="96" y="6"/>
                    </a:lnTo>
                    <a:lnTo>
                      <a:pt x="102" y="6"/>
                    </a:lnTo>
                    <a:lnTo>
                      <a:pt x="108" y="6"/>
                    </a:lnTo>
                    <a:lnTo>
                      <a:pt x="108" y="12"/>
                    </a:lnTo>
                    <a:lnTo>
                      <a:pt x="114" y="12"/>
                    </a:lnTo>
                    <a:lnTo>
                      <a:pt x="114" y="6"/>
                    </a:lnTo>
                    <a:lnTo>
                      <a:pt x="120" y="6"/>
                    </a:lnTo>
                    <a:lnTo>
                      <a:pt x="120" y="12"/>
                    </a:lnTo>
                    <a:lnTo>
                      <a:pt x="126" y="12"/>
                    </a:lnTo>
                    <a:lnTo>
                      <a:pt x="126" y="6"/>
                    </a:lnTo>
                    <a:lnTo>
                      <a:pt x="132" y="6"/>
                    </a:lnTo>
                    <a:lnTo>
                      <a:pt x="132" y="12"/>
                    </a:lnTo>
                    <a:lnTo>
                      <a:pt x="126" y="12"/>
                    </a:lnTo>
                    <a:lnTo>
                      <a:pt x="132" y="12"/>
                    </a:lnTo>
                    <a:lnTo>
                      <a:pt x="126" y="12"/>
                    </a:lnTo>
                    <a:lnTo>
                      <a:pt x="132" y="12"/>
                    </a:lnTo>
                    <a:lnTo>
                      <a:pt x="132" y="18"/>
                    </a:lnTo>
                    <a:lnTo>
                      <a:pt x="132" y="24"/>
                    </a:lnTo>
                    <a:lnTo>
                      <a:pt x="126" y="24"/>
                    </a:lnTo>
                    <a:lnTo>
                      <a:pt x="126" y="30"/>
                    </a:lnTo>
                    <a:lnTo>
                      <a:pt x="126" y="36"/>
                    </a:lnTo>
                    <a:lnTo>
                      <a:pt x="120" y="36"/>
                    </a:lnTo>
                    <a:lnTo>
                      <a:pt x="120" y="42"/>
                    </a:lnTo>
                    <a:lnTo>
                      <a:pt x="114" y="42"/>
                    </a:lnTo>
                    <a:lnTo>
                      <a:pt x="108" y="42"/>
                    </a:lnTo>
                    <a:lnTo>
                      <a:pt x="108" y="48"/>
                    </a:lnTo>
                    <a:lnTo>
                      <a:pt x="102" y="48"/>
                    </a:lnTo>
                    <a:lnTo>
                      <a:pt x="96" y="54"/>
                    </a:lnTo>
                    <a:lnTo>
                      <a:pt x="102" y="54"/>
                    </a:lnTo>
                    <a:lnTo>
                      <a:pt x="96" y="54"/>
                    </a:lnTo>
                    <a:lnTo>
                      <a:pt x="96" y="60"/>
                    </a:lnTo>
                    <a:lnTo>
                      <a:pt x="102" y="60"/>
                    </a:lnTo>
                    <a:lnTo>
                      <a:pt x="102" y="66"/>
                    </a:lnTo>
                    <a:lnTo>
                      <a:pt x="96" y="72"/>
                    </a:lnTo>
                    <a:lnTo>
                      <a:pt x="90" y="72"/>
                    </a:lnTo>
                    <a:lnTo>
                      <a:pt x="90" y="78"/>
                    </a:lnTo>
                    <a:lnTo>
                      <a:pt x="84" y="78"/>
                    </a:lnTo>
                    <a:lnTo>
                      <a:pt x="78" y="78"/>
                    </a:lnTo>
                    <a:lnTo>
                      <a:pt x="78" y="72"/>
                    </a:lnTo>
                    <a:lnTo>
                      <a:pt x="78" y="78"/>
                    </a:lnTo>
                    <a:lnTo>
                      <a:pt x="72" y="78"/>
                    </a:lnTo>
                    <a:lnTo>
                      <a:pt x="72" y="72"/>
                    </a:lnTo>
                    <a:lnTo>
                      <a:pt x="66" y="72"/>
                    </a:lnTo>
                    <a:lnTo>
                      <a:pt x="60" y="72"/>
                    </a:lnTo>
                    <a:lnTo>
                      <a:pt x="54" y="72"/>
                    </a:lnTo>
                    <a:lnTo>
                      <a:pt x="48" y="72"/>
                    </a:lnTo>
                    <a:lnTo>
                      <a:pt x="48" y="78"/>
                    </a:lnTo>
                    <a:lnTo>
                      <a:pt x="48" y="72"/>
                    </a:lnTo>
                    <a:lnTo>
                      <a:pt x="48" y="78"/>
                    </a:lnTo>
                    <a:lnTo>
                      <a:pt x="42" y="78"/>
                    </a:lnTo>
                    <a:lnTo>
                      <a:pt x="36" y="78"/>
                    </a:lnTo>
                    <a:lnTo>
                      <a:pt x="30" y="84"/>
                    </a:lnTo>
                    <a:lnTo>
                      <a:pt x="24" y="84"/>
                    </a:lnTo>
                    <a:lnTo>
                      <a:pt x="18" y="84"/>
                    </a:lnTo>
                    <a:lnTo>
                      <a:pt x="12" y="84"/>
                    </a:lnTo>
                    <a:lnTo>
                      <a:pt x="12" y="78"/>
                    </a:lnTo>
                    <a:lnTo>
                      <a:pt x="12" y="84"/>
                    </a:lnTo>
                    <a:lnTo>
                      <a:pt x="12" y="78"/>
                    </a:lnTo>
                    <a:lnTo>
                      <a:pt x="6" y="78"/>
                    </a:lnTo>
                    <a:lnTo>
                      <a:pt x="6" y="72"/>
                    </a:lnTo>
                    <a:lnTo>
                      <a:pt x="6" y="66"/>
                    </a:lnTo>
                    <a:lnTo>
                      <a:pt x="6" y="60"/>
                    </a:lnTo>
                    <a:lnTo>
                      <a:pt x="0" y="60"/>
                    </a:lnTo>
                    <a:lnTo>
                      <a:pt x="0" y="54"/>
                    </a:lnTo>
                    <a:lnTo>
                      <a:pt x="0" y="48"/>
                    </a:lnTo>
                    <a:lnTo>
                      <a:pt x="0" y="42"/>
                    </a:lnTo>
                    <a:lnTo>
                      <a:pt x="0" y="36"/>
                    </a:lnTo>
                    <a:lnTo>
                      <a:pt x="6" y="36"/>
                    </a:lnTo>
                    <a:lnTo>
                      <a:pt x="6" y="30"/>
                    </a:lnTo>
                    <a:lnTo>
                      <a:pt x="6" y="24"/>
                    </a:lnTo>
                    <a:lnTo>
                      <a:pt x="6" y="18"/>
                    </a:lnTo>
                    <a:lnTo>
                      <a:pt x="0" y="18"/>
                    </a:lnTo>
                    <a:lnTo>
                      <a:pt x="6" y="18"/>
                    </a:lnTo>
                    <a:lnTo>
                      <a:pt x="6" y="12"/>
                    </a:lnTo>
                    <a:lnTo>
                      <a:pt x="12" y="12"/>
                    </a:lnTo>
                    <a:lnTo>
                      <a:pt x="12" y="6"/>
                    </a:lnTo>
                    <a:lnTo>
                      <a:pt x="18" y="6"/>
                    </a:lnTo>
                    <a:lnTo>
                      <a:pt x="18" y="0"/>
                    </a:lnTo>
                    <a:lnTo>
                      <a:pt x="24" y="0"/>
                    </a:lnTo>
                    <a:lnTo>
                      <a:pt x="24" y="6"/>
                    </a:lnTo>
                    <a:lnTo>
                      <a:pt x="30" y="6"/>
                    </a:lnTo>
                    <a:lnTo>
                      <a:pt x="30" y="0"/>
                    </a:lnTo>
                    <a:lnTo>
                      <a:pt x="36" y="0"/>
                    </a:lnTo>
                    <a:lnTo>
                      <a:pt x="42" y="0"/>
                    </a:lnTo>
                    <a:lnTo>
                      <a:pt x="48" y="0"/>
                    </a:lnTo>
                    <a:lnTo>
                      <a:pt x="48" y="6"/>
                    </a:lnTo>
                    <a:lnTo>
                      <a:pt x="48" y="0"/>
                    </a:lnTo>
                    <a:lnTo>
                      <a:pt x="54" y="0"/>
                    </a:lnTo>
                    <a:lnTo>
                      <a:pt x="54" y="6"/>
                    </a:lnTo>
                    <a:lnTo>
                      <a:pt x="60" y="6"/>
                    </a:lnTo>
                    <a:lnTo>
                      <a:pt x="60" y="0"/>
                    </a:lnTo>
                    <a:lnTo>
                      <a:pt x="60" y="6"/>
                    </a:lnTo>
                    <a:lnTo>
                      <a:pt x="66" y="6"/>
                    </a:lnTo>
                    <a:lnTo>
                      <a:pt x="66" y="0"/>
                    </a:lnTo>
                    <a:lnTo>
                      <a:pt x="72" y="0"/>
                    </a:lnTo>
                    <a:lnTo>
                      <a:pt x="72" y="6"/>
                    </a:lnTo>
                    <a:lnTo>
                      <a:pt x="78" y="6"/>
                    </a:lnTo>
                    <a:lnTo>
                      <a:pt x="8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5" name="Freeform 26"/>
              <p:cNvSpPr>
                <a:spLocks/>
              </p:cNvSpPr>
              <p:nvPr/>
            </p:nvSpPr>
            <p:spPr bwMode="auto">
              <a:xfrm>
                <a:off x="1839" y="2576"/>
                <a:ext cx="138" cy="120"/>
              </a:xfrm>
              <a:custGeom>
                <a:avLst/>
                <a:gdLst>
                  <a:gd name="T0" fmla="*/ 78 w 138"/>
                  <a:gd name="T1" fmla="*/ 18 h 120"/>
                  <a:gd name="T2" fmla="*/ 84 w 138"/>
                  <a:gd name="T3" fmla="*/ 12 h 120"/>
                  <a:gd name="T4" fmla="*/ 96 w 138"/>
                  <a:gd name="T5" fmla="*/ 12 h 120"/>
                  <a:gd name="T6" fmla="*/ 102 w 138"/>
                  <a:gd name="T7" fmla="*/ 18 h 120"/>
                  <a:gd name="T8" fmla="*/ 108 w 138"/>
                  <a:gd name="T9" fmla="*/ 24 h 120"/>
                  <a:gd name="T10" fmla="*/ 114 w 138"/>
                  <a:gd name="T11" fmla="*/ 30 h 120"/>
                  <a:gd name="T12" fmla="*/ 120 w 138"/>
                  <a:gd name="T13" fmla="*/ 36 h 120"/>
                  <a:gd name="T14" fmla="*/ 126 w 138"/>
                  <a:gd name="T15" fmla="*/ 42 h 120"/>
                  <a:gd name="T16" fmla="*/ 132 w 138"/>
                  <a:gd name="T17" fmla="*/ 48 h 120"/>
                  <a:gd name="T18" fmla="*/ 138 w 138"/>
                  <a:gd name="T19" fmla="*/ 54 h 120"/>
                  <a:gd name="T20" fmla="*/ 138 w 138"/>
                  <a:gd name="T21" fmla="*/ 66 h 120"/>
                  <a:gd name="T22" fmla="*/ 132 w 138"/>
                  <a:gd name="T23" fmla="*/ 72 h 120"/>
                  <a:gd name="T24" fmla="*/ 132 w 138"/>
                  <a:gd name="T25" fmla="*/ 84 h 120"/>
                  <a:gd name="T26" fmla="*/ 132 w 138"/>
                  <a:gd name="T27" fmla="*/ 84 h 120"/>
                  <a:gd name="T28" fmla="*/ 132 w 138"/>
                  <a:gd name="T29" fmla="*/ 84 h 120"/>
                  <a:gd name="T30" fmla="*/ 126 w 138"/>
                  <a:gd name="T31" fmla="*/ 90 h 120"/>
                  <a:gd name="T32" fmla="*/ 138 w 138"/>
                  <a:gd name="T33" fmla="*/ 90 h 120"/>
                  <a:gd name="T34" fmla="*/ 132 w 138"/>
                  <a:gd name="T35" fmla="*/ 96 h 120"/>
                  <a:gd name="T36" fmla="*/ 126 w 138"/>
                  <a:gd name="T37" fmla="*/ 90 h 120"/>
                  <a:gd name="T38" fmla="*/ 120 w 138"/>
                  <a:gd name="T39" fmla="*/ 96 h 120"/>
                  <a:gd name="T40" fmla="*/ 108 w 138"/>
                  <a:gd name="T41" fmla="*/ 102 h 120"/>
                  <a:gd name="T42" fmla="*/ 96 w 138"/>
                  <a:gd name="T43" fmla="*/ 108 h 120"/>
                  <a:gd name="T44" fmla="*/ 84 w 138"/>
                  <a:gd name="T45" fmla="*/ 114 h 120"/>
                  <a:gd name="T46" fmla="*/ 84 w 138"/>
                  <a:gd name="T47" fmla="*/ 114 h 120"/>
                  <a:gd name="T48" fmla="*/ 78 w 138"/>
                  <a:gd name="T49" fmla="*/ 108 h 120"/>
                  <a:gd name="T50" fmla="*/ 78 w 138"/>
                  <a:gd name="T51" fmla="*/ 96 h 120"/>
                  <a:gd name="T52" fmla="*/ 72 w 138"/>
                  <a:gd name="T53" fmla="*/ 90 h 120"/>
                  <a:gd name="T54" fmla="*/ 60 w 138"/>
                  <a:gd name="T55" fmla="*/ 90 h 120"/>
                  <a:gd name="T56" fmla="*/ 54 w 138"/>
                  <a:gd name="T57" fmla="*/ 84 h 120"/>
                  <a:gd name="T58" fmla="*/ 48 w 138"/>
                  <a:gd name="T59" fmla="*/ 90 h 120"/>
                  <a:gd name="T60" fmla="*/ 48 w 138"/>
                  <a:gd name="T61" fmla="*/ 90 h 120"/>
                  <a:gd name="T62" fmla="*/ 42 w 138"/>
                  <a:gd name="T63" fmla="*/ 84 h 120"/>
                  <a:gd name="T64" fmla="*/ 42 w 138"/>
                  <a:gd name="T65" fmla="*/ 84 h 120"/>
                  <a:gd name="T66" fmla="*/ 36 w 138"/>
                  <a:gd name="T67" fmla="*/ 90 h 120"/>
                  <a:gd name="T68" fmla="*/ 30 w 138"/>
                  <a:gd name="T69" fmla="*/ 84 h 120"/>
                  <a:gd name="T70" fmla="*/ 24 w 138"/>
                  <a:gd name="T71" fmla="*/ 78 h 120"/>
                  <a:gd name="T72" fmla="*/ 18 w 138"/>
                  <a:gd name="T73" fmla="*/ 84 h 120"/>
                  <a:gd name="T74" fmla="*/ 12 w 138"/>
                  <a:gd name="T75" fmla="*/ 78 h 120"/>
                  <a:gd name="T76" fmla="*/ 12 w 138"/>
                  <a:gd name="T77" fmla="*/ 66 h 120"/>
                  <a:gd name="T78" fmla="*/ 0 w 138"/>
                  <a:gd name="T79" fmla="*/ 66 h 120"/>
                  <a:gd name="T80" fmla="*/ 6 w 138"/>
                  <a:gd name="T81" fmla="*/ 60 h 120"/>
                  <a:gd name="T82" fmla="*/ 6 w 138"/>
                  <a:gd name="T83" fmla="*/ 60 h 120"/>
                  <a:gd name="T84" fmla="*/ 12 w 138"/>
                  <a:gd name="T85" fmla="*/ 54 h 120"/>
                  <a:gd name="T86" fmla="*/ 18 w 138"/>
                  <a:gd name="T87" fmla="*/ 48 h 120"/>
                  <a:gd name="T88" fmla="*/ 24 w 138"/>
                  <a:gd name="T89" fmla="*/ 42 h 120"/>
                  <a:gd name="T90" fmla="*/ 30 w 138"/>
                  <a:gd name="T91" fmla="*/ 36 h 120"/>
                  <a:gd name="T92" fmla="*/ 36 w 138"/>
                  <a:gd name="T93" fmla="*/ 24 h 120"/>
                  <a:gd name="T94" fmla="*/ 42 w 138"/>
                  <a:gd name="T95" fmla="*/ 18 h 120"/>
                  <a:gd name="T96" fmla="*/ 54 w 138"/>
                  <a:gd name="T97" fmla="*/ 6 h 120"/>
                  <a:gd name="T98" fmla="*/ 60 w 138"/>
                  <a:gd name="T99" fmla="*/ 0 h 120"/>
                  <a:gd name="T100" fmla="*/ 66 w 138"/>
                  <a:gd name="T101" fmla="*/ 6 h 120"/>
                  <a:gd name="T102" fmla="*/ 72 w 138"/>
                  <a:gd name="T10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20">
                    <a:moveTo>
                      <a:pt x="78" y="12"/>
                    </a:moveTo>
                    <a:lnTo>
                      <a:pt x="78" y="18"/>
                    </a:lnTo>
                    <a:lnTo>
                      <a:pt x="78" y="12"/>
                    </a:lnTo>
                    <a:lnTo>
                      <a:pt x="84" y="12"/>
                    </a:lnTo>
                    <a:lnTo>
                      <a:pt x="90" y="12"/>
                    </a:lnTo>
                    <a:lnTo>
                      <a:pt x="96" y="12"/>
                    </a:lnTo>
                    <a:lnTo>
                      <a:pt x="102" y="12"/>
                    </a:lnTo>
                    <a:lnTo>
                      <a:pt x="102" y="18"/>
                    </a:lnTo>
                    <a:lnTo>
                      <a:pt x="108" y="18"/>
                    </a:lnTo>
                    <a:lnTo>
                      <a:pt x="108" y="24"/>
                    </a:lnTo>
                    <a:lnTo>
                      <a:pt x="114" y="24"/>
                    </a:lnTo>
                    <a:lnTo>
                      <a:pt x="114" y="30"/>
                    </a:lnTo>
                    <a:lnTo>
                      <a:pt x="120" y="30"/>
                    </a:lnTo>
                    <a:lnTo>
                      <a:pt x="120" y="36"/>
                    </a:lnTo>
                    <a:lnTo>
                      <a:pt x="126" y="36"/>
                    </a:lnTo>
                    <a:lnTo>
                      <a:pt x="126" y="42"/>
                    </a:lnTo>
                    <a:lnTo>
                      <a:pt x="132" y="42"/>
                    </a:lnTo>
                    <a:lnTo>
                      <a:pt x="132" y="48"/>
                    </a:lnTo>
                    <a:lnTo>
                      <a:pt x="138" y="48"/>
                    </a:lnTo>
                    <a:lnTo>
                      <a:pt x="138" y="54"/>
                    </a:lnTo>
                    <a:lnTo>
                      <a:pt x="138" y="60"/>
                    </a:lnTo>
                    <a:lnTo>
                      <a:pt x="138" y="66"/>
                    </a:lnTo>
                    <a:lnTo>
                      <a:pt x="132" y="66"/>
                    </a:lnTo>
                    <a:lnTo>
                      <a:pt x="132" y="72"/>
                    </a:lnTo>
                    <a:lnTo>
                      <a:pt x="132" y="78"/>
                    </a:lnTo>
                    <a:lnTo>
                      <a:pt x="132" y="84"/>
                    </a:lnTo>
                    <a:lnTo>
                      <a:pt x="126" y="84"/>
                    </a:lnTo>
                    <a:lnTo>
                      <a:pt x="132" y="84"/>
                    </a:lnTo>
                    <a:lnTo>
                      <a:pt x="126" y="84"/>
                    </a:lnTo>
                    <a:lnTo>
                      <a:pt x="132" y="84"/>
                    </a:lnTo>
                    <a:lnTo>
                      <a:pt x="126" y="84"/>
                    </a:lnTo>
                    <a:lnTo>
                      <a:pt x="126" y="90"/>
                    </a:lnTo>
                    <a:lnTo>
                      <a:pt x="132" y="90"/>
                    </a:lnTo>
                    <a:lnTo>
                      <a:pt x="138" y="90"/>
                    </a:lnTo>
                    <a:lnTo>
                      <a:pt x="132" y="90"/>
                    </a:lnTo>
                    <a:lnTo>
                      <a:pt x="132" y="96"/>
                    </a:lnTo>
                    <a:lnTo>
                      <a:pt x="132" y="90"/>
                    </a:lnTo>
                    <a:lnTo>
                      <a:pt x="126" y="90"/>
                    </a:lnTo>
                    <a:lnTo>
                      <a:pt x="126" y="96"/>
                    </a:lnTo>
                    <a:lnTo>
                      <a:pt x="120" y="96"/>
                    </a:lnTo>
                    <a:lnTo>
                      <a:pt x="114" y="102"/>
                    </a:lnTo>
                    <a:lnTo>
                      <a:pt x="108" y="102"/>
                    </a:lnTo>
                    <a:lnTo>
                      <a:pt x="102" y="108"/>
                    </a:lnTo>
                    <a:lnTo>
                      <a:pt x="96" y="108"/>
                    </a:lnTo>
                    <a:lnTo>
                      <a:pt x="90" y="114"/>
                    </a:lnTo>
                    <a:lnTo>
                      <a:pt x="84" y="114"/>
                    </a:lnTo>
                    <a:lnTo>
                      <a:pt x="84" y="120"/>
                    </a:lnTo>
                    <a:lnTo>
                      <a:pt x="84" y="114"/>
                    </a:lnTo>
                    <a:lnTo>
                      <a:pt x="84" y="108"/>
                    </a:lnTo>
                    <a:lnTo>
                      <a:pt x="78" y="108"/>
                    </a:lnTo>
                    <a:lnTo>
                      <a:pt x="78" y="102"/>
                    </a:lnTo>
                    <a:lnTo>
                      <a:pt x="78" y="96"/>
                    </a:lnTo>
                    <a:lnTo>
                      <a:pt x="72" y="96"/>
                    </a:lnTo>
                    <a:lnTo>
                      <a:pt x="72" y="90"/>
                    </a:lnTo>
                    <a:lnTo>
                      <a:pt x="66" y="90"/>
                    </a:lnTo>
                    <a:lnTo>
                      <a:pt x="60" y="90"/>
                    </a:lnTo>
                    <a:lnTo>
                      <a:pt x="54" y="90"/>
                    </a:lnTo>
                    <a:lnTo>
                      <a:pt x="54" y="84"/>
                    </a:lnTo>
                    <a:lnTo>
                      <a:pt x="54" y="90"/>
                    </a:lnTo>
                    <a:lnTo>
                      <a:pt x="48" y="90"/>
                    </a:lnTo>
                    <a:lnTo>
                      <a:pt x="48" y="84"/>
                    </a:lnTo>
                    <a:lnTo>
                      <a:pt x="48" y="90"/>
                    </a:lnTo>
                    <a:lnTo>
                      <a:pt x="42" y="90"/>
                    </a:lnTo>
                    <a:lnTo>
                      <a:pt x="42" y="84"/>
                    </a:lnTo>
                    <a:lnTo>
                      <a:pt x="42" y="90"/>
                    </a:lnTo>
                    <a:lnTo>
                      <a:pt x="42" y="84"/>
                    </a:lnTo>
                    <a:lnTo>
                      <a:pt x="36" y="84"/>
                    </a:lnTo>
                    <a:lnTo>
                      <a:pt x="36" y="90"/>
                    </a:lnTo>
                    <a:lnTo>
                      <a:pt x="30" y="90"/>
                    </a:lnTo>
                    <a:lnTo>
                      <a:pt x="30" y="84"/>
                    </a:lnTo>
                    <a:lnTo>
                      <a:pt x="24" y="84"/>
                    </a:lnTo>
                    <a:lnTo>
                      <a:pt x="24" y="78"/>
                    </a:lnTo>
                    <a:lnTo>
                      <a:pt x="24" y="84"/>
                    </a:lnTo>
                    <a:lnTo>
                      <a:pt x="18" y="84"/>
                    </a:lnTo>
                    <a:lnTo>
                      <a:pt x="18" y="78"/>
                    </a:lnTo>
                    <a:lnTo>
                      <a:pt x="12" y="78"/>
                    </a:lnTo>
                    <a:lnTo>
                      <a:pt x="12" y="72"/>
                    </a:lnTo>
                    <a:lnTo>
                      <a:pt x="12" y="66"/>
                    </a:lnTo>
                    <a:lnTo>
                      <a:pt x="6" y="66"/>
                    </a:lnTo>
                    <a:lnTo>
                      <a:pt x="0" y="66"/>
                    </a:lnTo>
                    <a:lnTo>
                      <a:pt x="6" y="66"/>
                    </a:lnTo>
                    <a:lnTo>
                      <a:pt x="6" y="60"/>
                    </a:lnTo>
                    <a:lnTo>
                      <a:pt x="0" y="60"/>
                    </a:lnTo>
                    <a:lnTo>
                      <a:pt x="6" y="60"/>
                    </a:lnTo>
                    <a:lnTo>
                      <a:pt x="6" y="54"/>
                    </a:lnTo>
                    <a:lnTo>
                      <a:pt x="12" y="54"/>
                    </a:lnTo>
                    <a:lnTo>
                      <a:pt x="12" y="48"/>
                    </a:lnTo>
                    <a:lnTo>
                      <a:pt x="18" y="48"/>
                    </a:lnTo>
                    <a:lnTo>
                      <a:pt x="18" y="42"/>
                    </a:lnTo>
                    <a:lnTo>
                      <a:pt x="24" y="42"/>
                    </a:lnTo>
                    <a:lnTo>
                      <a:pt x="24" y="36"/>
                    </a:lnTo>
                    <a:lnTo>
                      <a:pt x="30" y="36"/>
                    </a:lnTo>
                    <a:lnTo>
                      <a:pt x="30" y="30"/>
                    </a:lnTo>
                    <a:lnTo>
                      <a:pt x="36" y="24"/>
                    </a:lnTo>
                    <a:lnTo>
                      <a:pt x="42" y="24"/>
                    </a:lnTo>
                    <a:lnTo>
                      <a:pt x="42" y="18"/>
                    </a:lnTo>
                    <a:lnTo>
                      <a:pt x="48" y="12"/>
                    </a:lnTo>
                    <a:lnTo>
                      <a:pt x="54" y="6"/>
                    </a:lnTo>
                    <a:lnTo>
                      <a:pt x="54" y="0"/>
                    </a:lnTo>
                    <a:lnTo>
                      <a:pt x="60" y="0"/>
                    </a:lnTo>
                    <a:lnTo>
                      <a:pt x="66" y="0"/>
                    </a:lnTo>
                    <a:lnTo>
                      <a:pt x="66" y="6"/>
                    </a:lnTo>
                    <a:lnTo>
                      <a:pt x="72" y="6"/>
                    </a:lnTo>
                    <a:lnTo>
                      <a:pt x="72" y="12"/>
                    </a:lnTo>
                    <a:lnTo>
                      <a:pt x="78"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6" name="Freeform 27"/>
              <p:cNvSpPr>
                <a:spLocks/>
              </p:cNvSpPr>
              <p:nvPr/>
            </p:nvSpPr>
            <p:spPr bwMode="auto">
              <a:xfrm>
                <a:off x="1827" y="2636"/>
                <a:ext cx="96" cy="84"/>
              </a:xfrm>
              <a:custGeom>
                <a:avLst/>
                <a:gdLst>
                  <a:gd name="T0" fmla="*/ 18 w 96"/>
                  <a:gd name="T1" fmla="*/ 0 h 84"/>
                  <a:gd name="T2" fmla="*/ 12 w 96"/>
                  <a:gd name="T3" fmla="*/ 6 h 84"/>
                  <a:gd name="T4" fmla="*/ 24 w 96"/>
                  <a:gd name="T5" fmla="*/ 6 h 84"/>
                  <a:gd name="T6" fmla="*/ 24 w 96"/>
                  <a:gd name="T7" fmla="*/ 18 h 84"/>
                  <a:gd name="T8" fmla="*/ 30 w 96"/>
                  <a:gd name="T9" fmla="*/ 24 h 84"/>
                  <a:gd name="T10" fmla="*/ 36 w 96"/>
                  <a:gd name="T11" fmla="*/ 18 h 84"/>
                  <a:gd name="T12" fmla="*/ 42 w 96"/>
                  <a:gd name="T13" fmla="*/ 24 h 84"/>
                  <a:gd name="T14" fmla="*/ 48 w 96"/>
                  <a:gd name="T15" fmla="*/ 30 h 84"/>
                  <a:gd name="T16" fmla="*/ 54 w 96"/>
                  <a:gd name="T17" fmla="*/ 24 h 84"/>
                  <a:gd name="T18" fmla="*/ 54 w 96"/>
                  <a:gd name="T19" fmla="*/ 24 h 84"/>
                  <a:gd name="T20" fmla="*/ 60 w 96"/>
                  <a:gd name="T21" fmla="*/ 30 h 84"/>
                  <a:gd name="T22" fmla="*/ 60 w 96"/>
                  <a:gd name="T23" fmla="*/ 30 h 84"/>
                  <a:gd name="T24" fmla="*/ 66 w 96"/>
                  <a:gd name="T25" fmla="*/ 24 h 84"/>
                  <a:gd name="T26" fmla="*/ 72 w 96"/>
                  <a:gd name="T27" fmla="*/ 30 h 84"/>
                  <a:gd name="T28" fmla="*/ 84 w 96"/>
                  <a:gd name="T29" fmla="*/ 30 h 84"/>
                  <a:gd name="T30" fmla="*/ 90 w 96"/>
                  <a:gd name="T31" fmla="*/ 36 h 84"/>
                  <a:gd name="T32" fmla="*/ 90 w 96"/>
                  <a:gd name="T33" fmla="*/ 48 h 84"/>
                  <a:gd name="T34" fmla="*/ 96 w 96"/>
                  <a:gd name="T35" fmla="*/ 54 h 84"/>
                  <a:gd name="T36" fmla="*/ 90 w 96"/>
                  <a:gd name="T37" fmla="*/ 60 h 84"/>
                  <a:gd name="T38" fmla="*/ 78 w 96"/>
                  <a:gd name="T39" fmla="*/ 66 h 84"/>
                  <a:gd name="T40" fmla="*/ 72 w 96"/>
                  <a:gd name="T41" fmla="*/ 72 h 84"/>
                  <a:gd name="T42" fmla="*/ 60 w 96"/>
                  <a:gd name="T43" fmla="*/ 78 h 84"/>
                  <a:gd name="T44" fmla="*/ 54 w 96"/>
                  <a:gd name="T45" fmla="*/ 72 h 84"/>
                  <a:gd name="T46" fmla="*/ 48 w 96"/>
                  <a:gd name="T47" fmla="*/ 78 h 84"/>
                  <a:gd name="T48" fmla="*/ 42 w 96"/>
                  <a:gd name="T49" fmla="*/ 84 h 84"/>
                  <a:gd name="T50" fmla="*/ 36 w 96"/>
                  <a:gd name="T51" fmla="*/ 78 h 84"/>
                  <a:gd name="T52" fmla="*/ 36 w 96"/>
                  <a:gd name="T53" fmla="*/ 78 h 84"/>
                  <a:gd name="T54" fmla="*/ 30 w 96"/>
                  <a:gd name="T55" fmla="*/ 84 h 84"/>
                  <a:gd name="T56" fmla="*/ 24 w 96"/>
                  <a:gd name="T57" fmla="*/ 78 h 84"/>
                  <a:gd name="T58" fmla="*/ 18 w 96"/>
                  <a:gd name="T59" fmla="*/ 72 h 84"/>
                  <a:gd name="T60" fmla="*/ 18 w 96"/>
                  <a:gd name="T61" fmla="*/ 60 h 84"/>
                  <a:gd name="T62" fmla="*/ 12 w 96"/>
                  <a:gd name="T63" fmla="*/ 54 h 84"/>
                  <a:gd name="T64" fmla="*/ 12 w 96"/>
                  <a:gd name="T65" fmla="*/ 54 h 84"/>
                  <a:gd name="T66" fmla="*/ 6 w 96"/>
                  <a:gd name="T67" fmla="*/ 48 h 84"/>
                  <a:gd name="T68" fmla="*/ 0 w 96"/>
                  <a:gd name="T69" fmla="*/ 42 h 84"/>
                  <a:gd name="T70" fmla="*/ 6 w 96"/>
                  <a:gd name="T71" fmla="*/ 30 h 84"/>
                  <a:gd name="T72" fmla="*/ 0 w 96"/>
                  <a:gd name="T73" fmla="*/ 30 h 84"/>
                  <a:gd name="T74" fmla="*/ 6 w 96"/>
                  <a:gd name="T75" fmla="*/ 24 h 84"/>
                  <a:gd name="T76" fmla="*/ 12 w 96"/>
                  <a:gd name="T77" fmla="*/ 12 h 84"/>
                  <a:gd name="T78" fmla="*/ 12 w 96"/>
                  <a:gd name="T7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84">
                    <a:moveTo>
                      <a:pt x="12" y="0"/>
                    </a:moveTo>
                    <a:lnTo>
                      <a:pt x="18" y="0"/>
                    </a:lnTo>
                    <a:lnTo>
                      <a:pt x="18" y="6"/>
                    </a:lnTo>
                    <a:lnTo>
                      <a:pt x="12" y="6"/>
                    </a:lnTo>
                    <a:lnTo>
                      <a:pt x="18" y="6"/>
                    </a:lnTo>
                    <a:lnTo>
                      <a:pt x="24" y="6"/>
                    </a:lnTo>
                    <a:lnTo>
                      <a:pt x="24" y="12"/>
                    </a:lnTo>
                    <a:lnTo>
                      <a:pt x="24" y="18"/>
                    </a:lnTo>
                    <a:lnTo>
                      <a:pt x="30" y="18"/>
                    </a:lnTo>
                    <a:lnTo>
                      <a:pt x="30" y="24"/>
                    </a:lnTo>
                    <a:lnTo>
                      <a:pt x="36" y="24"/>
                    </a:lnTo>
                    <a:lnTo>
                      <a:pt x="36" y="18"/>
                    </a:lnTo>
                    <a:lnTo>
                      <a:pt x="36" y="24"/>
                    </a:lnTo>
                    <a:lnTo>
                      <a:pt x="42" y="24"/>
                    </a:lnTo>
                    <a:lnTo>
                      <a:pt x="42" y="30"/>
                    </a:lnTo>
                    <a:lnTo>
                      <a:pt x="48" y="30"/>
                    </a:lnTo>
                    <a:lnTo>
                      <a:pt x="48" y="24"/>
                    </a:lnTo>
                    <a:lnTo>
                      <a:pt x="54" y="24"/>
                    </a:lnTo>
                    <a:lnTo>
                      <a:pt x="54" y="30"/>
                    </a:lnTo>
                    <a:lnTo>
                      <a:pt x="54" y="24"/>
                    </a:lnTo>
                    <a:lnTo>
                      <a:pt x="54" y="30"/>
                    </a:lnTo>
                    <a:lnTo>
                      <a:pt x="60" y="30"/>
                    </a:lnTo>
                    <a:lnTo>
                      <a:pt x="60" y="24"/>
                    </a:lnTo>
                    <a:lnTo>
                      <a:pt x="60" y="30"/>
                    </a:lnTo>
                    <a:lnTo>
                      <a:pt x="66" y="30"/>
                    </a:lnTo>
                    <a:lnTo>
                      <a:pt x="66" y="24"/>
                    </a:lnTo>
                    <a:lnTo>
                      <a:pt x="66" y="30"/>
                    </a:lnTo>
                    <a:lnTo>
                      <a:pt x="72" y="30"/>
                    </a:lnTo>
                    <a:lnTo>
                      <a:pt x="78" y="30"/>
                    </a:lnTo>
                    <a:lnTo>
                      <a:pt x="84" y="30"/>
                    </a:lnTo>
                    <a:lnTo>
                      <a:pt x="84" y="36"/>
                    </a:lnTo>
                    <a:lnTo>
                      <a:pt x="90" y="36"/>
                    </a:lnTo>
                    <a:lnTo>
                      <a:pt x="90" y="42"/>
                    </a:lnTo>
                    <a:lnTo>
                      <a:pt x="90" y="48"/>
                    </a:lnTo>
                    <a:lnTo>
                      <a:pt x="96" y="48"/>
                    </a:lnTo>
                    <a:lnTo>
                      <a:pt x="96" y="54"/>
                    </a:lnTo>
                    <a:lnTo>
                      <a:pt x="96" y="60"/>
                    </a:lnTo>
                    <a:lnTo>
                      <a:pt x="90" y="60"/>
                    </a:lnTo>
                    <a:lnTo>
                      <a:pt x="84" y="66"/>
                    </a:lnTo>
                    <a:lnTo>
                      <a:pt x="78" y="66"/>
                    </a:lnTo>
                    <a:lnTo>
                      <a:pt x="78" y="72"/>
                    </a:lnTo>
                    <a:lnTo>
                      <a:pt x="72" y="72"/>
                    </a:lnTo>
                    <a:lnTo>
                      <a:pt x="66" y="78"/>
                    </a:lnTo>
                    <a:lnTo>
                      <a:pt x="60" y="78"/>
                    </a:lnTo>
                    <a:lnTo>
                      <a:pt x="60" y="72"/>
                    </a:lnTo>
                    <a:lnTo>
                      <a:pt x="54" y="72"/>
                    </a:lnTo>
                    <a:lnTo>
                      <a:pt x="54" y="78"/>
                    </a:lnTo>
                    <a:lnTo>
                      <a:pt x="48" y="78"/>
                    </a:lnTo>
                    <a:lnTo>
                      <a:pt x="42" y="78"/>
                    </a:lnTo>
                    <a:lnTo>
                      <a:pt x="42" y="84"/>
                    </a:lnTo>
                    <a:lnTo>
                      <a:pt x="42" y="78"/>
                    </a:lnTo>
                    <a:lnTo>
                      <a:pt x="36" y="78"/>
                    </a:lnTo>
                    <a:lnTo>
                      <a:pt x="42" y="78"/>
                    </a:lnTo>
                    <a:lnTo>
                      <a:pt x="36" y="78"/>
                    </a:lnTo>
                    <a:lnTo>
                      <a:pt x="36" y="84"/>
                    </a:lnTo>
                    <a:lnTo>
                      <a:pt x="30" y="84"/>
                    </a:lnTo>
                    <a:lnTo>
                      <a:pt x="30" y="78"/>
                    </a:lnTo>
                    <a:lnTo>
                      <a:pt x="24" y="78"/>
                    </a:lnTo>
                    <a:lnTo>
                      <a:pt x="24" y="72"/>
                    </a:lnTo>
                    <a:lnTo>
                      <a:pt x="18" y="72"/>
                    </a:lnTo>
                    <a:lnTo>
                      <a:pt x="18" y="66"/>
                    </a:lnTo>
                    <a:lnTo>
                      <a:pt x="18" y="60"/>
                    </a:lnTo>
                    <a:lnTo>
                      <a:pt x="12" y="60"/>
                    </a:lnTo>
                    <a:lnTo>
                      <a:pt x="12" y="54"/>
                    </a:lnTo>
                    <a:lnTo>
                      <a:pt x="12" y="60"/>
                    </a:lnTo>
                    <a:lnTo>
                      <a:pt x="12" y="54"/>
                    </a:lnTo>
                    <a:lnTo>
                      <a:pt x="6" y="54"/>
                    </a:lnTo>
                    <a:lnTo>
                      <a:pt x="6" y="48"/>
                    </a:lnTo>
                    <a:lnTo>
                      <a:pt x="0" y="48"/>
                    </a:lnTo>
                    <a:lnTo>
                      <a:pt x="0" y="42"/>
                    </a:lnTo>
                    <a:lnTo>
                      <a:pt x="0" y="36"/>
                    </a:lnTo>
                    <a:lnTo>
                      <a:pt x="6" y="30"/>
                    </a:lnTo>
                    <a:lnTo>
                      <a:pt x="0" y="36"/>
                    </a:lnTo>
                    <a:lnTo>
                      <a:pt x="0" y="30"/>
                    </a:lnTo>
                    <a:lnTo>
                      <a:pt x="6" y="30"/>
                    </a:lnTo>
                    <a:lnTo>
                      <a:pt x="6" y="24"/>
                    </a:lnTo>
                    <a:lnTo>
                      <a:pt x="6" y="18"/>
                    </a:lnTo>
                    <a:lnTo>
                      <a:pt x="12" y="12"/>
                    </a:lnTo>
                    <a:lnTo>
                      <a:pt x="12" y="6"/>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7" name="Freeform 28"/>
              <p:cNvSpPr>
                <a:spLocks/>
              </p:cNvSpPr>
              <p:nvPr/>
            </p:nvSpPr>
            <p:spPr bwMode="auto">
              <a:xfrm>
                <a:off x="1683" y="2690"/>
                <a:ext cx="96" cy="126"/>
              </a:xfrm>
              <a:custGeom>
                <a:avLst/>
                <a:gdLst>
                  <a:gd name="T0" fmla="*/ 6 w 96"/>
                  <a:gd name="T1" fmla="*/ 42 h 126"/>
                  <a:gd name="T2" fmla="*/ 6 w 96"/>
                  <a:gd name="T3" fmla="*/ 30 h 126"/>
                  <a:gd name="T4" fmla="*/ 6 w 96"/>
                  <a:gd name="T5" fmla="*/ 18 h 126"/>
                  <a:gd name="T6" fmla="*/ 6 w 96"/>
                  <a:gd name="T7" fmla="*/ 6 h 126"/>
                  <a:gd name="T8" fmla="*/ 6 w 96"/>
                  <a:gd name="T9" fmla="*/ 6 h 126"/>
                  <a:gd name="T10" fmla="*/ 12 w 96"/>
                  <a:gd name="T11" fmla="*/ 0 h 126"/>
                  <a:gd name="T12" fmla="*/ 18 w 96"/>
                  <a:gd name="T13" fmla="*/ 6 h 126"/>
                  <a:gd name="T14" fmla="*/ 30 w 96"/>
                  <a:gd name="T15" fmla="*/ 12 h 126"/>
                  <a:gd name="T16" fmla="*/ 30 w 96"/>
                  <a:gd name="T17" fmla="*/ 12 h 126"/>
                  <a:gd name="T18" fmla="*/ 30 w 96"/>
                  <a:gd name="T19" fmla="*/ 24 h 126"/>
                  <a:gd name="T20" fmla="*/ 36 w 96"/>
                  <a:gd name="T21" fmla="*/ 30 h 126"/>
                  <a:gd name="T22" fmla="*/ 42 w 96"/>
                  <a:gd name="T23" fmla="*/ 36 h 126"/>
                  <a:gd name="T24" fmla="*/ 54 w 96"/>
                  <a:gd name="T25" fmla="*/ 36 h 126"/>
                  <a:gd name="T26" fmla="*/ 60 w 96"/>
                  <a:gd name="T27" fmla="*/ 42 h 126"/>
                  <a:gd name="T28" fmla="*/ 66 w 96"/>
                  <a:gd name="T29" fmla="*/ 48 h 126"/>
                  <a:gd name="T30" fmla="*/ 72 w 96"/>
                  <a:gd name="T31" fmla="*/ 54 h 126"/>
                  <a:gd name="T32" fmla="*/ 72 w 96"/>
                  <a:gd name="T33" fmla="*/ 54 h 126"/>
                  <a:gd name="T34" fmla="*/ 78 w 96"/>
                  <a:gd name="T35" fmla="*/ 60 h 126"/>
                  <a:gd name="T36" fmla="*/ 84 w 96"/>
                  <a:gd name="T37" fmla="*/ 72 h 126"/>
                  <a:gd name="T38" fmla="*/ 90 w 96"/>
                  <a:gd name="T39" fmla="*/ 78 h 126"/>
                  <a:gd name="T40" fmla="*/ 96 w 96"/>
                  <a:gd name="T41" fmla="*/ 84 h 126"/>
                  <a:gd name="T42" fmla="*/ 90 w 96"/>
                  <a:gd name="T43" fmla="*/ 90 h 126"/>
                  <a:gd name="T44" fmla="*/ 84 w 96"/>
                  <a:gd name="T45" fmla="*/ 96 h 126"/>
                  <a:gd name="T46" fmla="*/ 78 w 96"/>
                  <a:gd name="T47" fmla="*/ 108 h 126"/>
                  <a:gd name="T48" fmla="*/ 78 w 96"/>
                  <a:gd name="T49" fmla="*/ 120 h 126"/>
                  <a:gd name="T50" fmla="*/ 72 w 96"/>
                  <a:gd name="T51" fmla="*/ 126 h 126"/>
                  <a:gd name="T52" fmla="*/ 66 w 96"/>
                  <a:gd name="T53" fmla="*/ 120 h 126"/>
                  <a:gd name="T54" fmla="*/ 54 w 96"/>
                  <a:gd name="T55" fmla="*/ 120 h 126"/>
                  <a:gd name="T56" fmla="*/ 48 w 96"/>
                  <a:gd name="T57" fmla="*/ 114 h 126"/>
                  <a:gd name="T58" fmla="*/ 42 w 96"/>
                  <a:gd name="T59" fmla="*/ 120 h 126"/>
                  <a:gd name="T60" fmla="*/ 36 w 96"/>
                  <a:gd name="T61" fmla="*/ 114 h 126"/>
                  <a:gd name="T62" fmla="*/ 24 w 96"/>
                  <a:gd name="T63" fmla="*/ 114 h 126"/>
                  <a:gd name="T64" fmla="*/ 12 w 96"/>
                  <a:gd name="T65" fmla="*/ 114 h 126"/>
                  <a:gd name="T66" fmla="*/ 0 w 96"/>
                  <a:gd name="T67" fmla="*/ 114 h 126"/>
                  <a:gd name="T68" fmla="*/ 0 w 96"/>
                  <a:gd name="T69" fmla="*/ 102 h 126"/>
                  <a:gd name="T70" fmla="*/ 0 w 96"/>
                  <a:gd name="T71" fmla="*/ 90 h 126"/>
                  <a:gd name="T72" fmla="*/ 6 w 96"/>
                  <a:gd name="T73" fmla="*/ 84 h 126"/>
                  <a:gd name="T74" fmla="*/ 0 w 96"/>
                  <a:gd name="T75" fmla="*/ 78 h 126"/>
                  <a:gd name="T76" fmla="*/ 0 w 96"/>
                  <a:gd name="T77" fmla="*/ 78 h 126"/>
                  <a:gd name="T78" fmla="*/ 6 w 96"/>
                  <a:gd name="T79" fmla="*/ 72 h 126"/>
                  <a:gd name="T80" fmla="*/ 6 w 96"/>
                  <a:gd name="T81" fmla="*/ 60 h 126"/>
                  <a:gd name="T82" fmla="*/ 6 w 96"/>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126">
                    <a:moveTo>
                      <a:pt x="6" y="48"/>
                    </a:moveTo>
                    <a:lnTo>
                      <a:pt x="6" y="42"/>
                    </a:lnTo>
                    <a:lnTo>
                      <a:pt x="6" y="36"/>
                    </a:lnTo>
                    <a:lnTo>
                      <a:pt x="6" y="30"/>
                    </a:lnTo>
                    <a:lnTo>
                      <a:pt x="6" y="24"/>
                    </a:lnTo>
                    <a:lnTo>
                      <a:pt x="6" y="18"/>
                    </a:lnTo>
                    <a:lnTo>
                      <a:pt x="6" y="12"/>
                    </a:lnTo>
                    <a:lnTo>
                      <a:pt x="6" y="6"/>
                    </a:lnTo>
                    <a:lnTo>
                      <a:pt x="6" y="0"/>
                    </a:lnTo>
                    <a:lnTo>
                      <a:pt x="6" y="6"/>
                    </a:lnTo>
                    <a:lnTo>
                      <a:pt x="6" y="0"/>
                    </a:lnTo>
                    <a:lnTo>
                      <a:pt x="12" y="0"/>
                    </a:lnTo>
                    <a:lnTo>
                      <a:pt x="12" y="6"/>
                    </a:lnTo>
                    <a:lnTo>
                      <a:pt x="18" y="6"/>
                    </a:lnTo>
                    <a:lnTo>
                      <a:pt x="24" y="6"/>
                    </a:lnTo>
                    <a:lnTo>
                      <a:pt x="30" y="12"/>
                    </a:lnTo>
                    <a:lnTo>
                      <a:pt x="24" y="12"/>
                    </a:lnTo>
                    <a:lnTo>
                      <a:pt x="30" y="12"/>
                    </a:lnTo>
                    <a:lnTo>
                      <a:pt x="30" y="18"/>
                    </a:lnTo>
                    <a:lnTo>
                      <a:pt x="30" y="24"/>
                    </a:lnTo>
                    <a:lnTo>
                      <a:pt x="36" y="24"/>
                    </a:lnTo>
                    <a:lnTo>
                      <a:pt x="36" y="30"/>
                    </a:lnTo>
                    <a:lnTo>
                      <a:pt x="42" y="30"/>
                    </a:lnTo>
                    <a:lnTo>
                      <a:pt x="42" y="36"/>
                    </a:lnTo>
                    <a:lnTo>
                      <a:pt x="48" y="36"/>
                    </a:lnTo>
                    <a:lnTo>
                      <a:pt x="54" y="36"/>
                    </a:lnTo>
                    <a:lnTo>
                      <a:pt x="54" y="42"/>
                    </a:lnTo>
                    <a:lnTo>
                      <a:pt x="60" y="42"/>
                    </a:lnTo>
                    <a:lnTo>
                      <a:pt x="60" y="48"/>
                    </a:lnTo>
                    <a:lnTo>
                      <a:pt x="66" y="48"/>
                    </a:lnTo>
                    <a:lnTo>
                      <a:pt x="66" y="54"/>
                    </a:lnTo>
                    <a:lnTo>
                      <a:pt x="72" y="54"/>
                    </a:lnTo>
                    <a:lnTo>
                      <a:pt x="66" y="54"/>
                    </a:lnTo>
                    <a:lnTo>
                      <a:pt x="72" y="54"/>
                    </a:lnTo>
                    <a:lnTo>
                      <a:pt x="72" y="60"/>
                    </a:lnTo>
                    <a:lnTo>
                      <a:pt x="78" y="60"/>
                    </a:lnTo>
                    <a:lnTo>
                      <a:pt x="78" y="66"/>
                    </a:lnTo>
                    <a:lnTo>
                      <a:pt x="84" y="72"/>
                    </a:lnTo>
                    <a:lnTo>
                      <a:pt x="90" y="72"/>
                    </a:lnTo>
                    <a:lnTo>
                      <a:pt x="90" y="78"/>
                    </a:lnTo>
                    <a:lnTo>
                      <a:pt x="96" y="78"/>
                    </a:lnTo>
                    <a:lnTo>
                      <a:pt x="96" y="84"/>
                    </a:lnTo>
                    <a:lnTo>
                      <a:pt x="90" y="84"/>
                    </a:lnTo>
                    <a:lnTo>
                      <a:pt x="90" y="90"/>
                    </a:lnTo>
                    <a:lnTo>
                      <a:pt x="84" y="90"/>
                    </a:lnTo>
                    <a:lnTo>
                      <a:pt x="84" y="96"/>
                    </a:lnTo>
                    <a:lnTo>
                      <a:pt x="84" y="102"/>
                    </a:lnTo>
                    <a:lnTo>
                      <a:pt x="78" y="108"/>
                    </a:lnTo>
                    <a:lnTo>
                      <a:pt x="78" y="114"/>
                    </a:lnTo>
                    <a:lnTo>
                      <a:pt x="78" y="120"/>
                    </a:lnTo>
                    <a:lnTo>
                      <a:pt x="72" y="120"/>
                    </a:lnTo>
                    <a:lnTo>
                      <a:pt x="72" y="126"/>
                    </a:lnTo>
                    <a:lnTo>
                      <a:pt x="66" y="126"/>
                    </a:lnTo>
                    <a:lnTo>
                      <a:pt x="66" y="120"/>
                    </a:lnTo>
                    <a:lnTo>
                      <a:pt x="60" y="120"/>
                    </a:lnTo>
                    <a:lnTo>
                      <a:pt x="54" y="120"/>
                    </a:lnTo>
                    <a:lnTo>
                      <a:pt x="54" y="114"/>
                    </a:lnTo>
                    <a:lnTo>
                      <a:pt x="48" y="114"/>
                    </a:lnTo>
                    <a:lnTo>
                      <a:pt x="42" y="114"/>
                    </a:lnTo>
                    <a:lnTo>
                      <a:pt x="42" y="120"/>
                    </a:lnTo>
                    <a:lnTo>
                      <a:pt x="36" y="120"/>
                    </a:lnTo>
                    <a:lnTo>
                      <a:pt x="36" y="114"/>
                    </a:lnTo>
                    <a:lnTo>
                      <a:pt x="30" y="114"/>
                    </a:lnTo>
                    <a:lnTo>
                      <a:pt x="24" y="114"/>
                    </a:lnTo>
                    <a:lnTo>
                      <a:pt x="18" y="114"/>
                    </a:lnTo>
                    <a:lnTo>
                      <a:pt x="12" y="114"/>
                    </a:lnTo>
                    <a:lnTo>
                      <a:pt x="6" y="114"/>
                    </a:lnTo>
                    <a:lnTo>
                      <a:pt x="0" y="114"/>
                    </a:lnTo>
                    <a:lnTo>
                      <a:pt x="0" y="108"/>
                    </a:lnTo>
                    <a:lnTo>
                      <a:pt x="0" y="102"/>
                    </a:lnTo>
                    <a:lnTo>
                      <a:pt x="0" y="96"/>
                    </a:lnTo>
                    <a:lnTo>
                      <a:pt x="0" y="90"/>
                    </a:lnTo>
                    <a:lnTo>
                      <a:pt x="0" y="84"/>
                    </a:lnTo>
                    <a:lnTo>
                      <a:pt x="6" y="84"/>
                    </a:lnTo>
                    <a:lnTo>
                      <a:pt x="6" y="78"/>
                    </a:lnTo>
                    <a:lnTo>
                      <a:pt x="0" y="78"/>
                    </a:lnTo>
                    <a:lnTo>
                      <a:pt x="6" y="78"/>
                    </a:lnTo>
                    <a:lnTo>
                      <a:pt x="0" y="78"/>
                    </a:lnTo>
                    <a:lnTo>
                      <a:pt x="6" y="78"/>
                    </a:lnTo>
                    <a:lnTo>
                      <a:pt x="6" y="72"/>
                    </a:lnTo>
                    <a:lnTo>
                      <a:pt x="6" y="66"/>
                    </a:lnTo>
                    <a:lnTo>
                      <a:pt x="6" y="60"/>
                    </a:lnTo>
                    <a:lnTo>
                      <a:pt x="6" y="54"/>
                    </a:lnTo>
                    <a:lnTo>
                      <a:pt x="6"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8" name="Freeform 29"/>
              <p:cNvSpPr>
                <a:spLocks/>
              </p:cNvSpPr>
              <p:nvPr/>
            </p:nvSpPr>
            <p:spPr bwMode="auto">
              <a:xfrm>
                <a:off x="1713" y="2564"/>
                <a:ext cx="96" cy="96"/>
              </a:xfrm>
              <a:custGeom>
                <a:avLst/>
                <a:gdLst>
                  <a:gd name="T0" fmla="*/ 90 w 96"/>
                  <a:gd name="T1" fmla="*/ 36 h 96"/>
                  <a:gd name="T2" fmla="*/ 84 w 96"/>
                  <a:gd name="T3" fmla="*/ 42 h 96"/>
                  <a:gd name="T4" fmla="*/ 78 w 96"/>
                  <a:gd name="T5" fmla="*/ 48 h 96"/>
                  <a:gd name="T6" fmla="*/ 66 w 96"/>
                  <a:gd name="T7" fmla="*/ 48 h 96"/>
                  <a:gd name="T8" fmla="*/ 60 w 96"/>
                  <a:gd name="T9" fmla="*/ 54 h 96"/>
                  <a:gd name="T10" fmla="*/ 54 w 96"/>
                  <a:gd name="T11" fmla="*/ 60 h 96"/>
                  <a:gd name="T12" fmla="*/ 48 w 96"/>
                  <a:gd name="T13" fmla="*/ 66 h 96"/>
                  <a:gd name="T14" fmla="*/ 48 w 96"/>
                  <a:gd name="T15" fmla="*/ 78 h 96"/>
                  <a:gd name="T16" fmla="*/ 42 w 96"/>
                  <a:gd name="T17" fmla="*/ 84 h 96"/>
                  <a:gd name="T18" fmla="*/ 42 w 96"/>
                  <a:gd name="T19" fmla="*/ 96 h 96"/>
                  <a:gd name="T20" fmla="*/ 42 w 96"/>
                  <a:gd name="T21" fmla="*/ 96 h 96"/>
                  <a:gd name="T22" fmla="*/ 30 w 96"/>
                  <a:gd name="T23" fmla="*/ 96 h 96"/>
                  <a:gd name="T24" fmla="*/ 24 w 96"/>
                  <a:gd name="T25" fmla="*/ 90 h 96"/>
                  <a:gd name="T26" fmla="*/ 18 w 96"/>
                  <a:gd name="T27" fmla="*/ 84 h 96"/>
                  <a:gd name="T28" fmla="*/ 6 w 96"/>
                  <a:gd name="T29" fmla="*/ 84 h 96"/>
                  <a:gd name="T30" fmla="*/ 0 w 96"/>
                  <a:gd name="T31" fmla="*/ 78 h 96"/>
                  <a:gd name="T32" fmla="*/ 0 w 96"/>
                  <a:gd name="T33" fmla="*/ 66 h 96"/>
                  <a:gd name="T34" fmla="*/ 0 w 96"/>
                  <a:gd name="T35" fmla="*/ 54 h 96"/>
                  <a:gd name="T36" fmla="*/ 0 w 96"/>
                  <a:gd name="T37" fmla="*/ 42 h 96"/>
                  <a:gd name="T38" fmla="*/ 0 w 96"/>
                  <a:gd name="T39" fmla="*/ 30 h 96"/>
                  <a:gd name="T40" fmla="*/ 0 w 96"/>
                  <a:gd name="T41" fmla="*/ 18 h 96"/>
                  <a:gd name="T42" fmla="*/ 0 w 96"/>
                  <a:gd name="T43" fmla="*/ 6 h 96"/>
                  <a:gd name="T44" fmla="*/ 6 w 96"/>
                  <a:gd name="T45" fmla="*/ 0 h 96"/>
                  <a:gd name="T46" fmla="*/ 18 w 96"/>
                  <a:gd name="T47" fmla="*/ 0 h 96"/>
                  <a:gd name="T48" fmla="*/ 30 w 96"/>
                  <a:gd name="T49" fmla="*/ 0 h 96"/>
                  <a:gd name="T50" fmla="*/ 42 w 96"/>
                  <a:gd name="T51" fmla="*/ 0 h 96"/>
                  <a:gd name="T52" fmla="*/ 54 w 96"/>
                  <a:gd name="T53" fmla="*/ 0 h 96"/>
                  <a:gd name="T54" fmla="*/ 66 w 96"/>
                  <a:gd name="T55" fmla="*/ 0 h 96"/>
                  <a:gd name="T56" fmla="*/ 78 w 96"/>
                  <a:gd name="T57" fmla="*/ 0 h 96"/>
                  <a:gd name="T58" fmla="*/ 90 w 96"/>
                  <a:gd name="T59" fmla="*/ 0 h 96"/>
                  <a:gd name="T60" fmla="*/ 90 w 96"/>
                  <a:gd name="T61" fmla="*/ 12 h 96"/>
                  <a:gd name="T62" fmla="*/ 96 w 96"/>
                  <a:gd name="T63" fmla="*/ 18 h 96"/>
                  <a:gd name="T64" fmla="*/ 96 w 96"/>
                  <a:gd name="T65" fmla="*/ 18 h 96"/>
                  <a:gd name="T66" fmla="*/ 90 w 96"/>
                  <a:gd name="T6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90" y="30"/>
                    </a:moveTo>
                    <a:lnTo>
                      <a:pt x="90" y="36"/>
                    </a:lnTo>
                    <a:lnTo>
                      <a:pt x="84" y="36"/>
                    </a:lnTo>
                    <a:lnTo>
                      <a:pt x="84" y="42"/>
                    </a:lnTo>
                    <a:lnTo>
                      <a:pt x="78" y="42"/>
                    </a:lnTo>
                    <a:lnTo>
                      <a:pt x="78" y="48"/>
                    </a:lnTo>
                    <a:lnTo>
                      <a:pt x="72" y="48"/>
                    </a:lnTo>
                    <a:lnTo>
                      <a:pt x="66" y="48"/>
                    </a:lnTo>
                    <a:lnTo>
                      <a:pt x="60" y="48"/>
                    </a:lnTo>
                    <a:lnTo>
                      <a:pt x="60" y="54"/>
                    </a:lnTo>
                    <a:lnTo>
                      <a:pt x="54" y="54"/>
                    </a:lnTo>
                    <a:lnTo>
                      <a:pt x="54" y="60"/>
                    </a:lnTo>
                    <a:lnTo>
                      <a:pt x="48" y="60"/>
                    </a:lnTo>
                    <a:lnTo>
                      <a:pt x="48" y="66"/>
                    </a:lnTo>
                    <a:lnTo>
                      <a:pt x="48" y="72"/>
                    </a:lnTo>
                    <a:lnTo>
                      <a:pt x="48" y="78"/>
                    </a:lnTo>
                    <a:lnTo>
                      <a:pt x="42" y="78"/>
                    </a:lnTo>
                    <a:lnTo>
                      <a:pt x="42" y="84"/>
                    </a:lnTo>
                    <a:lnTo>
                      <a:pt x="42" y="90"/>
                    </a:lnTo>
                    <a:lnTo>
                      <a:pt x="42" y="96"/>
                    </a:lnTo>
                    <a:lnTo>
                      <a:pt x="48" y="96"/>
                    </a:lnTo>
                    <a:lnTo>
                      <a:pt x="42" y="96"/>
                    </a:lnTo>
                    <a:lnTo>
                      <a:pt x="36" y="96"/>
                    </a:lnTo>
                    <a:lnTo>
                      <a:pt x="30" y="96"/>
                    </a:lnTo>
                    <a:lnTo>
                      <a:pt x="24" y="96"/>
                    </a:lnTo>
                    <a:lnTo>
                      <a:pt x="24" y="90"/>
                    </a:lnTo>
                    <a:lnTo>
                      <a:pt x="18" y="90"/>
                    </a:lnTo>
                    <a:lnTo>
                      <a:pt x="18" y="84"/>
                    </a:lnTo>
                    <a:lnTo>
                      <a:pt x="12" y="84"/>
                    </a:lnTo>
                    <a:lnTo>
                      <a:pt x="6" y="84"/>
                    </a:lnTo>
                    <a:lnTo>
                      <a:pt x="6" y="78"/>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0" y="6"/>
                    </a:lnTo>
                    <a:lnTo>
                      <a:pt x="90" y="12"/>
                    </a:lnTo>
                    <a:lnTo>
                      <a:pt x="96" y="12"/>
                    </a:lnTo>
                    <a:lnTo>
                      <a:pt x="96" y="18"/>
                    </a:lnTo>
                    <a:lnTo>
                      <a:pt x="96" y="12"/>
                    </a:lnTo>
                    <a:lnTo>
                      <a:pt x="96" y="18"/>
                    </a:lnTo>
                    <a:lnTo>
                      <a:pt x="90" y="18"/>
                    </a:lnTo>
                    <a:lnTo>
                      <a:pt x="90" y="24"/>
                    </a:lnTo>
                    <a:lnTo>
                      <a:pt x="90"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9" name="Freeform 30"/>
              <p:cNvSpPr>
                <a:spLocks/>
              </p:cNvSpPr>
              <p:nvPr/>
            </p:nvSpPr>
            <p:spPr bwMode="auto">
              <a:xfrm>
                <a:off x="1707" y="2624"/>
                <a:ext cx="138" cy="144"/>
              </a:xfrm>
              <a:custGeom>
                <a:avLst/>
                <a:gdLst>
                  <a:gd name="T0" fmla="*/ 72 w 138"/>
                  <a:gd name="T1" fmla="*/ 0 h 144"/>
                  <a:gd name="T2" fmla="*/ 78 w 138"/>
                  <a:gd name="T3" fmla="*/ 6 h 144"/>
                  <a:gd name="T4" fmla="*/ 90 w 138"/>
                  <a:gd name="T5" fmla="*/ 6 h 144"/>
                  <a:gd name="T6" fmla="*/ 96 w 138"/>
                  <a:gd name="T7" fmla="*/ 12 h 144"/>
                  <a:gd name="T8" fmla="*/ 102 w 138"/>
                  <a:gd name="T9" fmla="*/ 18 h 144"/>
                  <a:gd name="T10" fmla="*/ 114 w 138"/>
                  <a:gd name="T11" fmla="*/ 18 h 144"/>
                  <a:gd name="T12" fmla="*/ 120 w 138"/>
                  <a:gd name="T13" fmla="*/ 24 h 144"/>
                  <a:gd name="T14" fmla="*/ 126 w 138"/>
                  <a:gd name="T15" fmla="*/ 18 h 144"/>
                  <a:gd name="T16" fmla="*/ 132 w 138"/>
                  <a:gd name="T17" fmla="*/ 12 h 144"/>
                  <a:gd name="T18" fmla="*/ 132 w 138"/>
                  <a:gd name="T19" fmla="*/ 24 h 144"/>
                  <a:gd name="T20" fmla="*/ 126 w 138"/>
                  <a:gd name="T21" fmla="*/ 36 h 144"/>
                  <a:gd name="T22" fmla="*/ 120 w 138"/>
                  <a:gd name="T23" fmla="*/ 42 h 144"/>
                  <a:gd name="T24" fmla="*/ 126 w 138"/>
                  <a:gd name="T25" fmla="*/ 42 h 144"/>
                  <a:gd name="T26" fmla="*/ 120 w 138"/>
                  <a:gd name="T27" fmla="*/ 54 h 144"/>
                  <a:gd name="T28" fmla="*/ 126 w 138"/>
                  <a:gd name="T29" fmla="*/ 60 h 144"/>
                  <a:gd name="T30" fmla="*/ 132 w 138"/>
                  <a:gd name="T31" fmla="*/ 66 h 144"/>
                  <a:gd name="T32" fmla="*/ 132 w 138"/>
                  <a:gd name="T33" fmla="*/ 66 h 144"/>
                  <a:gd name="T34" fmla="*/ 138 w 138"/>
                  <a:gd name="T35" fmla="*/ 72 h 144"/>
                  <a:gd name="T36" fmla="*/ 138 w 138"/>
                  <a:gd name="T37" fmla="*/ 84 h 144"/>
                  <a:gd name="T38" fmla="*/ 126 w 138"/>
                  <a:gd name="T39" fmla="*/ 90 h 144"/>
                  <a:gd name="T40" fmla="*/ 120 w 138"/>
                  <a:gd name="T41" fmla="*/ 96 h 144"/>
                  <a:gd name="T42" fmla="*/ 114 w 138"/>
                  <a:gd name="T43" fmla="*/ 102 h 144"/>
                  <a:gd name="T44" fmla="*/ 108 w 138"/>
                  <a:gd name="T45" fmla="*/ 108 h 144"/>
                  <a:gd name="T46" fmla="*/ 102 w 138"/>
                  <a:gd name="T47" fmla="*/ 114 h 144"/>
                  <a:gd name="T48" fmla="*/ 96 w 138"/>
                  <a:gd name="T49" fmla="*/ 120 h 144"/>
                  <a:gd name="T50" fmla="*/ 96 w 138"/>
                  <a:gd name="T51" fmla="*/ 126 h 144"/>
                  <a:gd name="T52" fmla="*/ 90 w 138"/>
                  <a:gd name="T53" fmla="*/ 132 h 144"/>
                  <a:gd name="T54" fmla="*/ 84 w 138"/>
                  <a:gd name="T55" fmla="*/ 138 h 144"/>
                  <a:gd name="T56" fmla="*/ 78 w 138"/>
                  <a:gd name="T57" fmla="*/ 144 h 144"/>
                  <a:gd name="T58" fmla="*/ 66 w 138"/>
                  <a:gd name="T59" fmla="*/ 144 h 144"/>
                  <a:gd name="T60" fmla="*/ 60 w 138"/>
                  <a:gd name="T61" fmla="*/ 138 h 144"/>
                  <a:gd name="T62" fmla="*/ 54 w 138"/>
                  <a:gd name="T63" fmla="*/ 126 h 144"/>
                  <a:gd name="T64" fmla="*/ 48 w 138"/>
                  <a:gd name="T65" fmla="*/ 120 h 144"/>
                  <a:gd name="T66" fmla="*/ 48 w 138"/>
                  <a:gd name="T67" fmla="*/ 120 h 144"/>
                  <a:gd name="T68" fmla="*/ 42 w 138"/>
                  <a:gd name="T69" fmla="*/ 114 h 144"/>
                  <a:gd name="T70" fmla="*/ 36 w 138"/>
                  <a:gd name="T71" fmla="*/ 108 h 144"/>
                  <a:gd name="T72" fmla="*/ 30 w 138"/>
                  <a:gd name="T73" fmla="*/ 102 h 144"/>
                  <a:gd name="T74" fmla="*/ 18 w 138"/>
                  <a:gd name="T75" fmla="*/ 102 h 144"/>
                  <a:gd name="T76" fmla="*/ 12 w 138"/>
                  <a:gd name="T77" fmla="*/ 96 h 144"/>
                  <a:gd name="T78" fmla="*/ 6 w 138"/>
                  <a:gd name="T79" fmla="*/ 90 h 144"/>
                  <a:gd name="T80" fmla="*/ 6 w 138"/>
                  <a:gd name="T81" fmla="*/ 78 h 144"/>
                  <a:gd name="T82" fmla="*/ 6 w 138"/>
                  <a:gd name="T83" fmla="*/ 78 h 144"/>
                  <a:gd name="T84" fmla="*/ 6 w 138"/>
                  <a:gd name="T85" fmla="*/ 72 h 144"/>
                  <a:gd name="T86" fmla="*/ 6 w 138"/>
                  <a:gd name="T87" fmla="*/ 60 h 144"/>
                  <a:gd name="T88" fmla="*/ 12 w 138"/>
                  <a:gd name="T89" fmla="*/ 54 h 144"/>
                  <a:gd name="T90" fmla="*/ 24 w 138"/>
                  <a:gd name="T91" fmla="*/ 60 h 144"/>
                  <a:gd name="T92" fmla="*/ 30 w 138"/>
                  <a:gd name="T93" fmla="*/ 54 h 144"/>
                  <a:gd name="T94" fmla="*/ 36 w 138"/>
                  <a:gd name="T95" fmla="*/ 48 h 144"/>
                  <a:gd name="T96" fmla="*/ 48 w 138"/>
                  <a:gd name="T97" fmla="*/ 42 h 144"/>
                  <a:gd name="T98" fmla="*/ 54 w 138"/>
                  <a:gd name="T99" fmla="*/ 36 h 144"/>
                  <a:gd name="T100" fmla="*/ 48 w 138"/>
                  <a:gd name="T101" fmla="*/ 30 h 144"/>
                  <a:gd name="T102" fmla="*/ 48 w 138"/>
                  <a:gd name="T103" fmla="*/ 18 h 144"/>
                  <a:gd name="T104" fmla="*/ 54 w 138"/>
                  <a:gd name="T105" fmla="*/ 12 h 144"/>
                  <a:gd name="T106" fmla="*/ 54 w 138"/>
                  <a:gd name="T107" fmla="*/ 0 h 144"/>
                  <a:gd name="T108" fmla="*/ 66 w 138"/>
                  <a:gd name="T10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144">
                    <a:moveTo>
                      <a:pt x="66" y="0"/>
                    </a:moveTo>
                    <a:lnTo>
                      <a:pt x="72" y="0"/>
                    </a:lnTo>
                    <a:lnTo>
                      <a:pt x="78" y="0"/>
                    </a:lnTo>
                    <a:lnTo>
                      <a:pt x="78" y="6"/>
                    </a:lnTo>
                    <a:lnTo>
                      <a:pt x="84" y="6"/>
                    </a:lnTo>
                    <a:lnTo>
                      <a:pt x="90" y="6"/>
                    </a:lnTo>
                    <a:lnTo>
                      <a:pt x="90" y="12"/>
                    </a:lnTo>
                    <a:lnTo>
                      <a:pt x="96" y="12"/>
                    </a:lnTo>
                    <a:lnTo>
                      <a:pt x="102" y="12"/>
                    </a:lnTo>
                    <a:lnTo>
                      <a:pt x="102" y="18"/>
                    </a:lnTo>
                    <a:lnTo>
                      <a:pt x="108" y="18"/>
                    </a:lnTo>
                    <a:lnTo>
                      <a:pt x="114" y="18"/>
                    </a:lnTo>
                    <a:lnTo>
                      <a:pt x="120" y="18"/>
                    </a:lnTo>
                    <a:lnTo>
                      <a:pt x="120" y="24"/>
                    </a:lnTo>
                    <a:lnTo>
                      <a:pt x="120" y="18"/>
                    </a:lnTo>
                    <a:lnTo>
                      <a:pt x="126" y="18"/>
                    </a:lnTo>
                    <a:lnTo>
                      <a:pt x="132" y="18"/>
                    </a:lnTo>
                    <a:lnTo>
                      <a:pt x="132" y="12"/>
                    </a:lnTo>
                    <a:lnTo>
                      <a:pt x="132" y="18"/>
                    </a:lnTo>
                    <a:lnTo>
                      <a:pt x="132" y="24"/>
                    </a:lnTo>
                    <a:lnTo>
                      <a:pt x="126" y="30"/>
                    </a:lnTo>
                    <a:lnTo>
                      <a:pt x="126" y="36"/>
                    </a:lnTo>
                    <a:lnTo>
                      <a:pt x="126" y="42"/>
                    </a:lnTo>
                    <a:lnTo>
                      <a:pt x="120" y="42"/>
                    </a:lnTo>
                    <a:lnTo>
                      <a:pt x="120" y="48"/>
                    </a:lnTo>
                    <a:lnTo>
                      <a:pt x="126" y="42"/>
                    </a:lnTo>
                    <a:lnTo>
                      <a:pt x="120" y="48"/>
                    </a:lnTo>
                    <a:lnTo>
                      <a:pt x="120" y="54"/>
                    </a:lnTo>
                    <a:lnTo>
                      <a:pt x="120" y="60"/>
                    </a:lnTo>
                    <a:lnTo>
                      <a:pt x="126" y="60"/>
                    </a:lnTo>
                    <a:lnTo>
                      <a:pt x="126" y="66"/>
                    </a:lnTo>
                    <a:lnTo>
                      <a:pt x="132" y="66"/>
                    </a:lnTo>
                    <a:lnTo>
                      <a:pt x="132" y="72"/>
                    </a:lnTo>
                    <a:lnTo>
                      <a:pt x="132" y="66"/>
                    </a:lnTo>
                    <a:lnTo>
                      <a:pt x="132" y="72"/>
                    </a:lnTo>
                    <a:lnTo>
                      <a:pt x="138" y="72"/>
                    </a:lnTo>
                    <a:lnTo>
                      <a:pt x="138" y="78"/>
                    </a:lnTo>
                    <a:lnTo>
                      <a:pt x="138" y="84"/>
                    </a:lnTo>
                    <a:lnTo>
                      <a:pt x="132" y="90"/>
                    </a:lnTo>
                    <a:lnTo>
                      <a:pt x="126" y="90"/>
                    </a:lnTo>
                    <a:lnTo>
                      <a:pt x="126" y="96"/>
                    </a:lnTo>
                    <a:lnTo>
                      <a:pt x="120" y="96"/>
                    </a:lnTo>
                    <a:lnTo>
                      <a:pt x="120" y="102"/>
                    </a:lnTo>
                    <a:lnTo>
                      <a:pt x="114" y="102"/>
                    </a:lnTo>
                    <a:lnTo>
                      <a:pt x="114" y="108"/>
                    </a:lnTo>
                    <a:lnTo>
                      <a:pt x="108" y="108"/>
                    </a:lnTo>
                    <a:lnTo>
                      <a:pt x="108" y="114"/>
                    </a:lnTo>
                    <a:lnTo>
                      <a:pt x="102" y="114"/>
                    </a:lnTo>
                    <a:lnTo>
                      <a:pt x="102" y="120"/>
                    </a:lnTo>
                    <a:lnTo>
                      <a:pt x="96" y="120"/>
                    </a:lnTo>
                    <a:lnTo>
                      <a:pt x="102" y="120"/>
                    </a:lnTo>
                    <a:lnTo>
                      <a:pt x="96" y="126"/>
                    </a:lnTo>
                    <a:lnTo>
                      <a:pt x="90" y="126"/>
                    </a:lnTo>
                    <a:lnTo>
                      <a:pt x="90" y="132"/>
                    </a:lnTo>
                    <a:lnTo>
                      <a:pt x="84" y="132"/>
                    </a:lnTo>
                    <a:lnTo>
                      <a:pt x="84" y="138"/>
                    </a:lnTo>
                    <a:lnTo>
                      <a:pt x="78" y="138"/>
                    </a:lnTo>
                    <a:lnTo>
                      <a:pt x="78" y="144"/>
                    </a:lnTo>
                    <a:lnTo>
                      <a:pt x="72" y="144"/>
                    </a:lnTo>
                    <a:lnTo>
                      <a:pt x="66" y="144"/>
                    </a:lnTo>
                    <a:lnTo>
                      <a:pt x="66" y="138"/>
                    </a:lnTo>
                    <a:lnTo>
                      <a:pt x="60" y="138"/>
                    </a:lnTo>
                    <a:lnTo>
                      <a:pt x="54" y="132"/>
                    </a:lnTo>
                    <a:lnTo>
                      <a:pt x="54" y="126"/>
                    </a:lnTo>
                    <a:lnTo>
                      <a:pt x="48" y="126"/>
                    </a:lnTo>
                    <a:lnTo>
                      <a:pt x="48" y="120"/>
                    </a:lnTo>
                    <a:lnTo>
                      <a:pt x="42" y="120"/>
                    </a:lnTo>
                    <a:lnTo>
                      <a:pt x="48" y="120"/>
                    </a:lnTo>
                    <a:lnTo>
                      <a:pt x="42" y="120"/>
                    </a:lnTo>
                    <a:lnTo>
                      <a:pt x="42" y="114"/>
                    </a:lnTo>
                    <a:lnTo>
                      <a:pt x="36" y="114"/>
                    </a:lnTo>
                    <a:lnTo>
                      <a:pt x="36" y="108"/>
                    </a:lnTo>
                    <a:lnTo>
                      <a:pt x="30" y="108"/>
                    </a:lnTo>
                    <a:lnTo>
                      <a:pt x="30" y="102"/>
                    </a:lnTo>
                    <a:lnTo>
                      <a:pt x="24" y="102"/>
                    </a:lnTo>
                    <a:lnTo>
                      <a:pt x="18" y="102"/>
                    </a:lnTo>
                    <a:lnTo>
                      <a:pt x="18" y="96"/>
                    </a:lnTo>
                    <a:lnTo>
                      <a:pt x="12" y="96"/>
                    </a:lnTo>
                    <a:lnTo>
                      <a:pt x="12" y="90"/>
                    </a:lnTo>
                    <a:lnTo>
                      <a:pt x="6" y="90"/>
                    </a:lnTo>
                    <a:lnTo>
                      <a:pt x="6" y="84"/>
                    </a:lnTo>
                    <a:lnTo>
                      <a:pt x="6" y="78"/>
                    </a:lnTo>
                    <a:lnTo>
                      <a:pt x="0" y="78"/>
                    </a:lnTo>
                    <a:lnTo>
                      <a:pt x="6" y="78"/>
                    </a:lnTo>
                    <a:lnTo>
                      <a:pt x="0" y="72"/>
                    </a:lnTo>
                    <a:lnTo>
                      <a:pt x="6" y="72"/>
                    </a:lnTo>
                    <a:lnTo>
                      <a:pt x="6" y="66"/>
                    </a:lnTo>
                    <a:lnTo>
                      <a:pt x="6" y="60"/>
                    </a:lnTo>
                    <a:lnTo>
                      <a:pt x="12" y="60"/>
                    </a:lnTo>
                    <a:lnTo>
                      <a:pt x="12" y="54"/>
                    </a:lnTo>
                    <a:lnTo>
                      <a:pt x="18" y="54"/>
                    </a:lnTo>
                    <a:lnTo>
                      <a:pt x="24" y="60"/>
                    </a:lnTo>
                    <a:lnTo>
                      <a:pt x="30" y="60"/>
                    </a:lnTo>
                    <a:lnTo>
                      <a:pt x="30" y="54"/>
                    </a:lnTo>
                    <a:lnTo>
                      <a:pt x="30" y="48"/>
                    </a:lnTo>
                    <a:lnTo>
                      <a:pt x="36" y="48"/>
                    </a:lnTo>
                    <a:lnTo>
                      <a:pt x="42" y="48"/>
                    </a:lnTo>
                    <a:lnTo>
                      <a:pt x="48" y="42"/>
                    </a:lnTo>
                    <a:lnTo>
                      <a:pt x="54" y="42"/>
                    </a:lnTo>
                    <a:lnTo>
                      <a:pt x="54" y="36"/>
                    </a:lnTo>
                    <a:lnTo>
                      <a:pt x="48" y="36"/>
                    </a:lnTo>
                    <a:lnTo>
                      <a:pt x="48" y="30"/>
                    </a:lnTo>
                    <a:lnTo>
                      <a:pt x="48" y="24"/>
                    </a:lnTo>
                    <a:lnTo>
                      <a:pt x="48" y="18"/>
                    </a:lnTo>
                    <a:lnTo>
                      <a:pt x="54" y="18"/>
                    </a:lnTo>
                    <a:lnTo>
                      <a:pt x="54" y="12"/>
                    </a:lnTo>
                    <a:lnTo>
                      <a:pt x="54" y="6"/>
                    </a:lnTo>
                    <a:lnTo>
                      <a:pt x="54" y="0"/>
                    </a:lnTo>
                    <a:lnTo>
                      <a:pt x="60" y="0"/>
                    </a:lnTo>
                    <a:lnTo>
                      <a:pt x="6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0" name="Freeform 31"/>
              <p:cNvSpPr>
                <a:spLocks/>
              </p:cNvSpPr>
              <p:nvPr/>
            </p:nvSpPr>
            <p:spPr bwMode="auto">
              <a:xfrm>
                <a:off x="1767" y="2498"/>
                <a:ext cx="132" cy="150"/>
              </a:xfrm>
              <a:custGeom>
                <a:avLst/>
                <a:gdLst>
                  <a:gd name="T0" fmla="*/ 84 w 132"/>
                  <a:gd name="T1" fmla="*/ 6 h 150"/>
                  <a:gd name="T2" fmla="*/ 96 w 132"/>
                  <a:gd name="T3" fmla="*/ 6 h 150"/>
                  <a:gd name="T4" fmla="*/ 108 w 132"/>
                  <a:gd name="T5" fmla="*/ 6 h 150"/>
                  <a:gd name="T6" fmla="*/ 120 w 132"/>
                  <a:gd name="T7" fmla="*/ 6 h 150"/>
                  <a:gd name="T8" fmla="*/ 126 w 132"/>
                  <a:gd name="T9" fmla="*/ 12 h 150"/>
                  <a:gd name="T10" fmla="*/ 126 w 132"/>
                  <a:gd name="T11" fmla="*/ 24 h 150"/>
                  <a:gd name="T12" fmla="*/ 132 w 132"/>
                  <a:gd name="T13" fmla="*/ 30 h 150"/>
                  <a:gd name="T14" fmla="*/ 126 w 132"/>
                  <a:gd name="T15" fmla="*/ 36 h 150"/>
                  <a:gd name="T16" fmla="*/ 120 w 132"/>
                  <a:gd name="T17" fmla="*/ 42 h 150"/>
                  <a:gd name="T18" fmla="*/ 120 w 132"/>
                  <a:gd name="T19" fmla="*/ 54 h 150"/>
                  <a:gd name="T20" fmla="*/ 126 w 132"/>
                  <a:gd name="T21" fmla="*/ 60 h 150"/>
                  <a:gd name="T22" fmla="*/ 126 w 132"/>
                  <a:gd name="T23" fmla="*/ 72 h 150"/>
                  <a:gd name="T24" fmla="*/ 132 w 132"/>
                  <a:gd name="T25" fmla="*/ 78 h 150"/>
                  <a:gd name="T26" fmla="*/ 126 w 132"/>
                  <a:gd name="T27" fmla="*/ 84 h 150"/>
                  <a:gd name="T28" fmla="*/ 114 w 132"/>
                  <a:gd name="T29" fmla="*/ 96 h 150"/>
                  <a:gd name="T30" fmla="*/ 108 w 132"/>
                  <a:gd name="T31" fmla="*/ 102 h 150"/>
                  <a:gd name="T32" fmla="*/ 102 w 132"/>
                  <a:gd name="T33" fmla="*/ 114 h 150"/>
                  <a:gd name="T34" fmla="*/ 96 w 132"/>
                  <a:gd name="T35" fmla="*/ 120 h 150"/>
                  <a:gd name="T36" fmla="*/ 90 w 132"/>
                  <a:gd name="T37" fmla="*/ 126 h 150"/>
                  <a:gd name="T38" fmla="*/ 84 w 132"/>
                  <a:gd name="T39" fmla="*/ 132 h 150"/>
                  <a:gd name="T40" fmla="*/ 78 w 132"/>
                  <a:gd name="T41" fmla="*/ 138 h 150"/>
                  <a:gd name="T42" fmla="*/ 72 w 132"/>
                  <a:gd name="T43" fmla="*/ 144 h 150"/>
                  <a:gd name="T44" fmla="*/ 60 w 132"/>
                  <a:gd name="T45" fmla="*/ 144 h 150"/>
                  <a:gd name="T46" fmla="*/ 60 w 132"/>
                  <a:gd name="T47" fmla="*/ 144 h 150"/>
                  <a:gd name="T48" fmla="*/ 48 w 132"/>
                  <a:gd name="T49" fmla="*/ 144 h 150"/>
                  <a:gd name="T50" fmla="*/ 42 w 132"/>
                  <a:gd name="T51" fmla="*/ 138 h 150"/>
                  <a:gd name="T52" fmla="*/ 30 w 132"/>
                  <a:gd name="T53" fmla="*/ 138 h 150"/>
                  <a:gd name="T54" fmla="*/ 24 w 132"/>
                  <a:gd name="T55" fmla="*/ 132 h 150"/>
                  <a:gd name="T56" fmla="*/ 18 w 132"/>
                  <a:gd name="T57" fmla="*/ 126 h 150"/>
                  <a:gd name="T58" fmla="*/ 6 w 132"/>
                  <a:gd name="T59" fmla="*/ 126 h 150"/>
                  <a:gd name="T60" fmla="*/ 0 w 132"/>
                  <a:gd name="T61" fmla="*/ 120 h 150"/>
                  <a:gd name="T62" fmla="*/ 6 w 132"/>
                  <a:gd name="T63" fmla="*/ 114 h 150"/>
                  <a:gd name="T64" fmla="*/ 18 w 132"/>
                  <a:gd name="T65" fmla="*/ 114 h 150"/>
                  <a:gd name="T66" fmla="*/ 24 w 132"/>
                  <a:gd name="T67" fmla="*/ 108 h 150"/>
                  <a:gd name="T68" fmla="*/ 30 w 132"/>
                  <a:gd name="T69" fmla="*/ 102 h 150"/>
                  <a:gd name="T70" fmla="*/ 36 w 132"/>
                  <a:gd name="T71" fmla="*/ 96 h 150"/>
                  <a:gd name="T72" fmla="*/ 36 w 132"/>
                  <a:gd name="T73" fmla="*/ 84 h 150"/>
                  <a:gd name="T74" fmla="*/ 42 w 132"/>
                  <a:gd name="T75" fmla="*/ 78 h 150"/>
                  <a:gd name="T76" fmla="*/ 42 w 132"/>
                  <a:gd name="T77" fmla="*/ 78 h 150"/>
                  <a:gd name="T78" fmla="*/ 36 w 132"/>
                  <a:gd name="T79" fmla="*/ 72 h 150"/>
                  <a:gd name="T80" fmla="*/ 30 w 132"/>
                  <a:gd name="T81" fmla="*/ 66 h 150"/>
                  <a:gd name="T82" fmla="*/ 30 w 132"/>
                  <a:gd name="T83" fmla="*/ 54 h 150"/>
                  <a:gd name="T84" fmla="*/ 30 w 132"/>
                  <a:gd name="T85" fmla="*/ 54 h 150"/>
                  <a:gd name="T86" fmla="*/ 24 w 132"/>
                  <a:gd name="T87" fmla="*/ 48 h 150"/>
                  <a:gd name="T88" fmla="*/ 24 w 132"/>
                  <a:gd name="T89" fmla="*/ 48 h 150"/>
                  <a:gd name="T90" fmla="*/ 24 w 132"/>
                  <a:gd name="T91" fmla="*/ 48 h 150"/>
                  <a:gd name="T92" fmla="*/ 30 w 132"/>
                  <a:gd name="T93" fmla="*/ 42 h 150"/>
                  <a:gd name="T94" fmla="*/ 24 w 132"/>
                  <a:gd name="T95" fmla="*/ 36 h 150"/>
                  <a:gd name="T96" fmla="*/ 30 w 132"/>
                  <a:gd name="T97" fmla="*/ 30 h 150"/>
                  <a:gd name="T98" fmla="*/ 36 w 132"/>
                  <a:gd name="T99" fmla="*/ 24 h 150"/>
                  <a:gd name="T100" fmla="*/ 42 w 132"/>
                  <a:gd name="T101" fmla="*/ 18 h 150"/>
                  <a:gd name="T102" fmla="*/ 54 w 132"/>
                  <a:gd name="T103" fmla="*/ 18 h 150"/>
                  <a:gd name="T104" fmla="*/ 60 w 132"/>
                  <a:gd name="T105" fmla="*/ 12 h 150"/>
                  <a:gd name="T106" fmla="*/ 72 w 132"/>
                  <a:gd name="T107" fmla="*/ 6 h 150"/>
                  <a:gd name="T108" fmla="*/ 72 w 132"/>
                  <a:gd name="T109" fmla="*/ 6 h 150"/>
                  <a:gd name="T110" fmla="*/ 84 w 132"/>
                  <a:gd name="T111" fmla="*/ 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50">
                    <a:moveTo>
                      <a:pt x="84" y="0"/>
                    </a:moveTo>
                    <a:lnTo>
                      <a:pt x="84" y="6"/>
                    </a:lnTo>
                    <a:lnTo>
                      <a:pt x="90" y="6"/>
                    </a:lnTo>
                    <a:lnTo>
                      <a:pt x="96" y="6"/>
                    </a:lnTo>
                    <a:lnTo>
                      <a:pt x="102" y="6"/>
                    </a:lnTo>
                    <a:lnTo>
                      <a:pt x="108" y="6"/>
                    </a:lnTo>
                    <a:lnTo>
                      <a:pt x="114" y="6"/>
                    </a:lnTo>
                    <a:lnTo>
                      <a:pt x="120" y="6"/>
                    </a:lnTo>
                    <a:lnTo>
                      <a:pt x="120" y="12"/>
                    </a:lnTo>
                    <a:lnTo>
                      <a:pt x="126" y="12"/>
                    </a:lnTo>
                    <a:lnTo>
                      <a:pt x="126" y="18"/>
                    </a:lnTo>
                    <a:lnTo>
                      <a:pt x="126" y="24"/>
                    </a:lnTo>
                    <a:lnTo>
                      <a:pt x="132" y="24"/>
                    </a:lnTo>
                    <a:lnTo>
                      <a:pt x="132" y="30"/>
                    </a:lnTo>
                    <a:lnTo>
                      <a:pt x="132" y="36"/>
                    </a:lnTo>
                    <a:lnTo>
                      <a:pt x="126" y="36"/>
                    </a:lnTo>
                    <a:lnTo>
                      <a:pt x="126" y="42"/>
                    </a:lnTo>
                    <a:lnTo>
                      <a:pt x="120" y="42"/>
                    </a:lnTo>
                    <a:lnTo>
                      <a:pt x="120" y="48"/>
                    </a:lnTo>
                    <a:lnTo>
                      <a:pt x="120" y="54"/>
                    </a:lnTo>
                    <a:lnTo>
                      <a:pt x="120" y="60"/>
                    </a:lnTo>
                    <a:lnTo>
                      <a:pt x="126" y="60"/>
                    </a:lnTo>
                    <a:lnTo>
                      <a:pt x="126" y="66"/>
                    </a:lnTo>
                    <a:lnTo>
                      <a:pt x="126" y="72"/>
                    </a:lnTo>
                    <a:lnTo>
                      <a:pt x="132" y="72"/>
                    </a:lnTo>
                    <a:lnTo>
                      <a:pt x="132" y="78"/>
                    </a:lnTo>
                    <a:lnTo>
                      <a:pt x="126" y="78"/>
                    </a:lnTo>
                    <a:lnTo>
                      <a:pt x="126" y="84"/>
                    </a:lnTo>
                    <a:lnTo>
                      <a:pt x="120" y="90"/>
                    </a:lnTo>
                    <a:lnTo>
                      <a:pt x="114" y="96"/>
                    </a:lnTo>
                    <a:lnTo>
                      <a:pt x="114" y="102"/>
                    </a:lnTo>
                    <a:lnTo>
                      <a:pt x="108" y="102"/>
                    </a:lnTo>
                    <a:lnTo>
                      <a:pt x="102" y="108"/>
                    </a:lnTo>
                    <a:lnTo>
                      <a:pt x="102" y="114"/>
                    </a:lnTo>
                    <a:lnTo>
                      <a:pt x="96" y="114"/>
                    </a:lnTo>
                    <a:lnTo>
                      <a:pt x="96" y="120"/>
                    </a:lnTo>
                    <a:lnTo>
                      <a:pt x="90" y="120"/>
                    </a:lnTo>
                    <a:lnTo>
                      <a:pt x="90" y="126"/>
                    </a:lnTo>
                    <a:lnTo>
                      <a:pt x="84" y="126"/>
                    </a:lnTo>
                    <a:lnTo>
                      <a:pt x="84" y="132"/>
                    </a:lnTo>
                    <a:lnTo>
                      <a:pt x="78" y="132"/>
                    </a:lnTo>
                    <a:lnTo>
                      <a:pt x="78" y="138"/>
                    </a:lnTo>
                    <a:lnTo>
                      <a:pt x="72" y="138"/>
                    </a:lnTo>
                    <a:lnTo>
                      <a:pt x="72" y="144"/>
                    </a:lnTo>
                    <a:lnTo>
                      <a:pt x="66" y="144"/>
                    </a:lnTo>
                    <a:lnTo>
                      <a:pt x="60" y="144"/>
                    </a:lnTo>
                    <a:lnTo>
                      <a:pt x="60" y="150"/>
                    </a:lnTo>
                    <a:lnTo>
                      <a:pt x="60" y="144"/>
                    </a:lnTo>
                    <a:lnTo>
                      <a:pt x="54" y="144"/>
                    </a:lnTo>
                    <a:lnTo>
                      <a:pt x="48" y="144"/>
                    </a:lnTo>
                    <a:lnTo>
                      <a:pt x="42" y="144"/>
                    </a:lnTo>
                    <a:lnTo>
                      <a:pt x="42" y="138"/>
                    </a:lnTo>
                    <a:lnTo>
                      <a:pt x="36" y="138"/>
                    </a:lnTo>
                    <a:lnTo>
                      <a:pt x="30" y="138"/>
                    </a:lnTo>
                    <a:lnTo>
                      <a:pt x="30" y="132"/>
                    </a:lnTo>
                    <a:lnTo>
                      <a:pt x="24" y="132"/>
                    </a:lnTo>
                    <a:lnTo>
                      <a:pt x="18" y="132"/>
                    </a:lnTo>
                    <a:lnTo>
                      <a:pt x="18" y="126"/>
                    </a:lnTo>
                    <a:lnTo>
                      <a:pt x="12" y="126"/>
                    </a:lnTo>
                    <a:lnTo>
                      <a:pt x="6" y="126"/>
                    </a:lnTo>
                    <a:lnTo>
                      <a:pt x="0" y="126"/>
                    </a:lnTo>
                    <a:lnTo>
                      <a:pt x="0" y="120"/>
                    </a:lnTo>
                    <a:lnTo>
                      <a:pt x="6" y="120"/>
                    </a:lnTo>
                    <a:lnTo>
                      <a:pt x="6" y="114"/>
                    </a:lnTo>
                    <a:lnTo>
                      <a:pt x="12" y="114"/>
                    </a:lnTo>
                    <a:lnTo>
                      <a:pt x="18" y="114"/>
                    </a:lnTo>
                    <a:lnTo>
                      <a:pt x="24" y="114"/>
                    </a:lnTo>
                    <a:lnTo>
                      <a:pt x="24" y="108"/>
                    </a:lnTo>
                    <a:lnTo>
                      <a:pt x="30" y="108"/>
                    </a:lnTo>
                    <a:lnTo>
                      <a:pt x="30" y="102"/>
                    </a:lnTo>
                    <a:lnTo>
                      <a:pt x="36" y="102"/>
                    </a:lnTo>
                    <a:lnTo>
                      <a:pt x="36" y="96"/>
                    </a:lnTo>
                    <a:lnTo>
                      <a:pt x="36" y="90"/>
                    </a:lnTo>
                    <a:lnTo>
                      <a:pt x="36" y="84"/>
                    </a:lnTo>
                    <a:lnTo>
                      <a:pt x="42" y="84"/>
                    </a:lnTo>
                    <a:lnTo>
                      <a:pt x="42" y="78"/>
                    </a:lnTo>
                    <a:lnTo>
                      <a:pt x="42" y="84"/>
                    </a:lnTo>
                    <a:lnTo>
                      <a:pt x="42" y="78"/>
                    </a:lnTo>
                    <a:lnTo>
                      <a:pt x="36" y="78"/>
                    </a:lnTo>
                    <a:lnTo>
                      <a:pt x="36" y="72"/>
                    </a:lnTo>
                    <a:lnTo>
                      <a:pt x="36" y="66"/>
                    </a:lnTo>
                    <a:lnTo>
                      <a:pt x="30" y="66"/>
                    </a:lnTo>
                    <a:lnTo>
                      <a:pt x="30" y="60"/>
                    </a:lnTo>
                    <a:lnTo>
                      <a:pt x="30" y="54"/>
                    </a:lnTo>
                    <a:lnTo>
                      <a:pt x="24" y="54"/>
                    </a:lnTo>
                    <a:lnTo>
                      <a:pt x="30" y="54"/>
                    </a:lnTo>
                    <a:lnTo>
                      <a:pt x="24" y="54"/>
                    </a:lnTo>
                    <a:lnTo>
                      <a:pt x="24" y="48"/>
                    </a:lnTo>
                    <a:lnTo>
                      <a:pt x="30" y="48"/>
                    </a:lnTo>
                    <a:lnTo>
                      <a:pt x="24" y="48"/>
                    </a:lnTo>
                    <a:lnTo>
                      <a:pt x="30" y="48"/>
                    </a:lnTo>
                    <a:lnTo>
                      <a:pt x="24" y="48"/>
                    </a:lnTo>
                    <a:lnTo>
                      <a:pt x="24" y="42"/>
                    </a:lnTo>
                    <a:lnTo>
                      <a:pt x="30" y="42"/>
                    </a:lnTo>
                    <a:lnTo>
                      <a:pt x="30" y="36"/>
                    </a:lnTo>
                    <a:lnTo>
                      <a:pt x="24" y="36"/>
                    </a:lnTo>
                    <a:lnTo>
                      <a:pt x="30" y="36"/>
                    </a:lnTo>
                    <a:lnTo>
                      <a:pt x="30" y="30"/>
                    </a:lnTo>
                    <a:lnTo>
                      <a:pt x="36" y="30"/>
                    </a:lnTo>
                    <a:lnTo>
                      <a:pt x="36" y="24"/>
                    </a:lnTo>
                    <a:lnTo>
                      <a:pt x="42" y="24"/>
                    </a:lnTo>
                    <a:lnTo>
                      <a:pt x="42" y="18"/>
                    </a:lnTo>
                    <a:lnTo>
                      <a:pt x="48" y="18"/>
                    </a:lnTo>
                    <a:lnTo>
                      <a:pt x="54" y="18"/>
                    </a:lnTo>
                    <a:lnTo>
                      <a:pt x="54" y="12"/>
                    </a:lnTo>
                    <a:lnTo>
                      <a:pt x="60" y="12"/>
                    </a:lnTo>
                    <a:lnTo>
                      <a:pt x="66" y="6"/>
                    </a:lnTo>
                    <a:lnTo>
                      <a:pt x="72" y="6"/>
                    </a:lnTo>
                    <a:lnTo>
                      <a:pt x="72" y="0"/>
                    </a:lnTo>
                    <a:lnTo>
                      <a:pt x="72" y="6"/>
                    </a:lnTo>
                    <a:lnTo>
                      <a:pt x="78" y="6"/>
                    </a:lnTo>
                    <a:lnTo>
                      <a:pt x="84" y="6"/>
                    </a:lnTo>
                    <a:lnTo>
                      <a:pt x="8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1" name="Freeform 32"/>
              <p:cNvSpPr>
                <a:spLocks/>
              </p:cNvSpPr>
              <p:nvPr/>
            </p:nvSpPr>
            <p:spPr bwMode="auto">
              <a:xfrm>
                <a:off x="1893" y="2696"/>
                <a:ext cx="108" cy="90"/>
              </a:xfrm>
              <a:custGeom>
                <a:avLst/>
                <a:gdLst>
                  <a:gd name="T0" fmla="*/ 36 w 108"/>
                  <a:gd name="T1" fmla="*/ 0 h 90"/>
                  <a:gd name="T2" fmla="*/ 36 w 108"/>
                  <a:gd name="T3" fmla="*/ 12 h 90"/>
                  <a:gd name="T4" fmla="*/ 48 w 108"/>
                  <a:gd name="T5" fmla="*/ 12 h 90"/>
                  <a:gd name="T6" fmla="*/ 60 w 108"/>
                  <a:gd name="T7" fmla="*/ 12 h 90"/>
                  <a:gd name="T8" fmla="*/ 66 w 108"/>
                  <a:gd name="T9" fmla="*/ 18 h 90"/>
                  <a:gd name="T10" fmla="*/ 78 w 108"/>
                  <a:gd name="T11" fmla="*/ 24 h 90"/>
                  <a:gd name="T12" fmla="*/ 78 w 108"/>
                  <a:gd name="T13" fmla="*/ 24 h 90"/>
                  <a:gd name="T14" fmla="*/ 90 w 108"/>
                  <a:gd name="T15" fmla="*/ 30 h 90"/>
                  <a:gd name="T16" fmla="*/ 96 w 108"/>
                  <a:gd name="T17" fmla="*/ 36 h 90"/>
                  <a:gd name="T18" fmla="*/ 108 w 108"/>
                  <a:gd name="T19" fmla="*/ 36 h 90"/>
                  <a:gd name="T20" fmla="*/ 102 w 108"/>
                  <a:gd name="T21" fmla="*/ 42 h 90"/>
                  <a:gd name="T22" fmla="*/ 96 w 108"/>
                  <a:gd name="T23" fmla="*/ 54 h 90"/>
                  <a:gd name="T24" fmla="*/ 102 w 108"/>
                  <a:gd name="T25" fmla="*/ 60 h 90"/>
                  <a:gd name="T26" fmla="*/ 102 w 108"/>
                  <a:gd name="T27" fmla="*/ 72 h 90"/>
                  <a:gd name="T28" fmla="*/ 96 w 108"/>
                  <a:gd name="T29" fmla="*/ 78 h 90"/>
                  <a:gd name="T30" fmla="*/ 90 w 108"/>
                  <a:gd name="T31" fmla="*/ 84 h 90"/>
                  <a:gd name="T32" fmla="*/ 84 w 108"/>
                  <a:gd name="T33" fmla="*/ 90 h 90"/>
                  <a:gd name="T34" fmla="*/ 72 w 108"/>
                  <a:gd name="T35" fmla="*/ 90 h 90"/>
                  <a:gd name="T36" fmla="*/ 60 w 108"/>
                  <a:gd name="T37" fmla="*/ 90 h 90"/>
                  <a:gd name="T38" fmla="*/ 66 w 108"/>
                  <a:gd name="T39" fmla="*/ 84 h 90"/>
                  <a:gd name="T40" fmla="*/ 54 w 108"/>
                  <a:gd name="T41" fmla="*/ 84 h 90"/>
                  <a:gd name="T42" fmla="*/ 54 w 108"/>
                  <a:gd name="T43" fmla="*/ 72 h 90"/>
                  <a:gd name="T44" fmla="*/ 48 w 108"/>
                  <a:gd name="T45" fmla="*/ 66 h 90"/>
                  <a:gd name="T46" fmla="*/ 48 w 108"/>
                  <a:gd name="T47" fmla="*/ 54 h 90"/>
                  <a:gd name="T48" fmla="*/ 48 w 108"/>
                  <a:gd name="T49" fmla="*/ 54 h 90"/>
                  <a:gd name="T50" fmla="*/ 42 w 108"/>
                  <a:gd name="T51" fmla="*/ 48 h 90"/>
                  <a:gd name="T52" fmla="*/ 30 w 108"/>
                  <a:gd name="T53" fmla="*/ 48 h 90"/>
                  <a:gd name="T54" fmla="*/ 24 w 108"/>
                  <a:gd name="T55" fmla="*/ 42 h 90"/>
                  <a:gd name="T56" fmla="*/ 18 w 108"/>
                  <a:gd name="T57" fmla="*/ 36 h 90"/>
                  <a:gd name="T58" fmla="*/ 12 w 108"/>
                  <a:gd name="T59" fmla="*/ 30 h 90"/>
                  <a:gd name="T60" fmla="*/ 18 w 108"/>
                  <a:gd name="T61" fmla="*/ 24 h 90"/>
                  <a:gd name="T62" fmla="*/ 12 w 108"/>
                  <a:gd name="T63" fmla="*/ 30 h 90"/>
                  <a:gd name="T64" fmla="*/ 12 w 108"/>
                  <a:gd name="T65" fmla="*/ 30 h 90"/>
                  <a:gd name="T66" fmla="*/ 12 w 108"/>
                  <a:gd name="T67" fmla="*/ 30 h 90"/>
                  <a:gd name="T68" fmla="*/ 6 w 108"/>
                  <a:gd name="T69" fmla="*/ 24 h 90"/>
                  <a:gd name="T70" fmla="*/ 0 w 108"/>
                  <a:gd name="T71" fmla="*/ 18 h 90"/>
                  <a:gd name="T72" fmla="*/ 12 w 108"/>
                  <a:gd name="T73" fmla="*/ 12 h 90"/>
                  <a:gd name="T74" fmla="*/ 18 w 108"/>
                  <a:gd name="T75" fmla="*/ 6 h 90"/>
                  <a:gd name="T76" fmla="*/ 30 w 108"/>
                  <a:gd name="T7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90">
                    <a:moveTo>
                      <a:pt x="30" y="0"/>
                    </a:moveTo>
                    <a:lnTo>
                      <a:pt x="36" y="0"/>
                    </a:lnTo>
                    <a:lnTo>
                      <a:pt x="36" y="6"/>
                    </a:lnTo>
                    <a:lnTo>
                      <a:pt x="36" y="12"/>
                    </a:lnTo>
                    <a:lnTo>
                      <a:pt x="42" y="12"/>
                    </a:lnTo>
                    <a:lnTo>
                      <a:pt x="48" y="12"/>
                    </a:lnTo>
                    <a:lnTo>
                      <a:pt x="54" y="12"/>
                    </a:lnTo>
                    <a:lnTo>
                      <a:pt x="60" y="12"/>
                    </a:lnTo>
                    <a:lnTo>
                      <a:pt x="66" y="12"/>
                    </a:lnTo>
                    <a:lnTo>
                      <a:pt x="66" y="18"/>
                    </a:lnTo>
                    <a:lnTo>
                      <a:pt x="72" y="18"/>
                    </a:lnTo>
                    <a:lnTo>
                      <a:pt x="78" y="24"/>
                    </a:lnTo>
                    <a:lnTo>
                      <a:pt x="72" y="24"/>
                    </a:lnTo>
                    <a:lnTo>
                      <a:pt x="78" y="24"/>
                    </a:lnTo>
                    <a:lnTo>
                      <a:pt x="84" y="30"/>
                    </a:lnTo>
                    <a:lnTo>
                      <a:pt x="90" y="30"/>
                    </a:lnTo>
                    <a:lnTo>
                      <a:pt x="90" y="36"/>
                    </a:lnTo>
                    <a:lnTo>
                      <a:pt x="96" y="36"/>
                    </a:lnTo>
                    <a:lnTo>
                      <a:pt x="102" y="36"/>
                    </a:lnTo>
                    <a:lnTo>
                      <a:pt x="108" y="36"/>
                    </a:lnTo>
                    <a:lnTo>
                      <a:pt x="108" y="42"/>
                    </a:lnTo>
                    <a:lnTo>
                      <a:pt x="102" y="42"/>
                    </a:lnTo>
                    <a:lnTo>
                      <a:pt x="102" y="48"/>
                    </a:lnTo>
                    <a:lnTo>
                      <a:pt x="96" y="54"/>
                    </a:lnTo>
                    <a:lnTo>
                      <a:pt x="102" y="54"/>
                    </a:lnTo>
                    <a:lnTo>
                      <a:pt x="102" y="60"/>
                    </a:lnTo>
                    <a:lnTo>
                      <a:pt x="102" y="66"/>
                    </a:lnTo>
                    <a:lnTo>
                      <a:pt x="102" y="72"/>
                    </a:lnTo>
                    <a:lnTo>
                      <a:pt x="102" y="78"/>
                    </a:lnTo>
                    <a:lnTo>
                      <a:pt x="96" y="78"/>
                    </a:lnTo>
                    <a:lnTo>
                      <a:pt x="96" y="84"/>
                    </a:lnTo>
                    <a:lnTo>
                      <a:pt x="90" y="84"/>
                    </a:lnTo>
                    <a:lnTo>
                      <a:pt x="84" y="84"/>
                    </a:lnTo>
                    <a:lnTo>
                      <a:pt x="84" y="90"/>
                    </a:lnTo>
                    <a:lnTo>
                      <a:pt x="78" y="90"/>
                    </a:lnTo>
                    <a:lnTo>
                      <a:pt x="72" y="90"/>
                    </a:lnTo>
                    <a:lnTo>
                      <a:pt x="66" y="90"/>
                    </a:lnTo>
                    <a:lnTo>
                      <a:pt x="60" y="90"/>
                    </a:lnTo>
                    <a:lnTo>
                      <a:pt x="60" y="84"/>
                    </a:lnTo>
                    <a:lnTo>
                      <a:pt x="66" y="84"/>
                    </a:lnTo>
                    <a:lnTo>
                      <a:pt x="60" y="84"/>
                    </a:lnTo>
                    <a:lnTo>
                      <a:pt x="54" y="84"/>
                    </a:lnTo>
                    <a:lnTo>
                      <a:pt x="54" y="78"/>
                    </a:lnTo>
                    <a:lnTo>
                      <a:pt x="54" y="72"/>
                    </a:lnTo>
                    <a:lnTo>
                      <a:pt x="54" y="66"/>
                    </a:lnTo>
                    <a:lnTo>
                      <a:pt x="48" y="66"/>
                    </a:lnTo>
                    <a:lnTo>
                      <a:pt x="48" y="60"/>
                    </a:lnTo>
                    <a:lnTo>
                      <a:pt x="48" y="54"/>
                    </a:lnTo>
                    <a:lnTo>
                      <a:pt x="48" y="60"/>
                    </a:lnTo>
                    <a:lnTo>
                      <a:pt x="48" y="54"/>
                    </a:lnTo>
                    <a:lnTo>
                      <a:pt x="42" y="54"/>
                    </a:lnTo>
                    <a:lnTo>
                      <a:pt x="42" y="48"/>
                    </a:lnTo>
                    <a:lnTo>
                      <a:pt x="36" y="48"/>
                    </a:lnTo>
                    <a:lnTo>
                      <a:pt x="30" y="48"/>
                    </a:lnTo>
                    <a:lnTo>
                      <a:pt x="30" y="42"/>
                    </a:lnTo>
                    <a:lnTo>
                      <a:pt x="24" y="42"/>
                    </a:lnTo>
                    <a:lnTo>
                      <a:pt x="18" y="42"/>
                    </a:lnTo>
                    <a:lnTo>
                      <a:pt x="18" y="36"/>
                    </a:lnTo>
                    <a:lnTo>
                      <a:pt x="12" y="36"/>
                    </a:lnTo>
                    <a:lnTo>
                      <a:pt x="12" y="30"/>
                    </a:lnTo>
                    <a:lnTo>
                      <a:pt x="18" y="30"/>
                    </a:lnTo>
                    <a:lnTo>
                      <a:pt x="18" y="24"/>
                    </a:lnTo>
                    <a:lnTo>
                      <a:pt x="12" y="24"/>
                    </a:lnTo>
                    <a:lnTo>
                      <a:pt x="12" y="30"/>
                    </a:lnTo>
                    <a:lnTo>
                      <a:pt x="12" y="24"/>
                    </a:lnTo>
                    <a:lnTo>
                      <a:pt x="12" y="30"/>
                    </a:lnTo>
                    <a:lnTo>
                      <a:pt x="12" y="24"/>
                    </a:lnTo>
                    <a:lnTo>
                      <a:pt x="12" y="30"/>
                    </a:lnTo>
                    <a:lnTo>
                      <a:pt x="6" y="30"/>
                    </a:lnTo>
                    <a:lnTo>
                      <a:pt x="6" y="24"/>
                    </a:lnTo>
                    <a:lnTo>
                      <a:pt x="0" y="24"/>
                    </a:lnTo>
                    <a:lnTo>
                      <a:pt x="0" y="18"/>
                    </a:lnTo>
                    <a:lnTo>
                      <a:pt x="6" y="12"/>
                    </a:lnTo>
                    <a:lnTo>
                      <a:pt x="12" y="12"/>
                    </a:lnTo>
                    <a:lnTo>
                      <a:pt x="12" y="6"/>
                    </a:lnTo>
                    <a:lnTo>
                      <a:pt x="18" y="6"/>
                    </a:lnTo>
                    <a:lnTo>
                      <a:pt x="24" y="0"/>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2" name="Freeform 33"/>
              <p:cNvSpPr>
                <a:spLocks/>
              </p:cNvSpPr>
              <p:nvPr/>
            </p:nvSpPr>
            <p:spPr bwMode="auto">
              <a:xfrm>
                <a:off x="1791" y="2708"/>
                <a:ext cx="144" cy="114"/>
              </a:xfrm>
              <a:custGeom>
                <a:avLst/>
                <a:gdLst>
                  <a:gd name="T0" fmla="*/ 0 w 144"/>
                  <a:gd name="T1" fmla="*/ 48 h 114"/>
                  <a:gd name="T2" fmla="*/ 6 w 144"/>
                  <a:gd name="T3" fmla="*/ 42 h 114"/>
                  <a:gd name="T4" fmla="*/ 18 w 144"/>
                  <a:gd name="T5" fmla="*/ 36 h 114"/>
                  <a:gd name="T6" fmla="*/ 18 w 144"/>
                  <a:gd name="T7" fmla="*/ 36 h 114"/>
                  <a:gd name="T8" fmla="*/ 24 w 144"/>
                  <a:gd name="T9" fmla="*/ 30 h 114"/>
                  <a:gd name="T10" fmla="*/ 30 w 144"/>
                  <a:gd name="T11" fmla="*/ 24 h 114"/>
                  <a:gd name="T12" fmla="*/ 36 w 144"/>
                  <a:gd name="T13" fmla="*/ 18 h 114"/>
                  <a:gd name="T14" fmla="*/ 42 w 144"/>
                  <a:gd name="T15" fmla="*/ 12 h 114"/>
                  <a:gd name="T16" fmla="*/ 48 w 144"/>
                  <a:gd name="T17" fmla="*/ 6 h 114"/>
                  <a:gd name="T18" fmla="*/ 60 w 144"/>
                  <a:gd name="T19" fmla="*/ 0 h 114"/>
                  <a:gd name="T20" fmla="*/ 66 w 144"/>
                  <a:gd name="T21" fmla="*/ 6 h 114"/>
                  <a:gd name="T22" fmla="*/ 72 w 144"/>
                  <a:gd name="T23" fmla="*/ 12 h 114"/>
                  <a:gd name="T24" fmla="*/ 78 w 144"/>
                  <a:gd name="T25" fmla="*/ 6 h 114"/>
                  <a:gd name="T26" fmla="*/ 78 w 144"/>
                  <a:gd name="T27" fmla="*/ 6 h 114"/>
                  <a:gd name="T28" fmla="*/ 78 w 144"/>
                  <a:gd name="T29" fmla="*/ 6 h 114"/>
                  <a:gd name="T30" fmla="*/ 90 w 144"/>
                  <a:gd name="T31" fmla="*/ 6 h 114"/>
                  <a:gd name="T32" fmla="*/ 96 w 144"/>
                  <a:gd name="T33" fmla="*/ 0 h 114"/>
                  <a:gd name="T34" fmla="*/ 102 w 144"/>
                  <a:gd name="T35" fmla="*/ 6 h 114"/>
                  <a:gd name="T36" fmla="*/ 108 w 144"/>
                  <a:gd name="T37" fmla="*/ 12 h 114"/>
                  <a:gd name="T38" fmla="*/ 114 w 144"/>
                  <a:gd name="T39" fmla="*/ 18 h 114"/>
                  <a:gd name="T40" fmla="*/ 114 w 144"/>
                  <a:gd name="T41" fmla="*/ 18 h 114"/>
                  <a:gd name="T42" fmla="*/ 114 w 144"/>
                  <a:gd name="T43" fmla="*/ 18 h 114"/>
                  <a:gd name="T44" fmla="*/ 120 w 144"/>
                  <a:gd name="T45" fmla="*/ 12 h 114"/>
                  <a:gd name="T46" fmla="*/ 114 w 144"/>
                  <a:gd name="T47" fmla="*/ 18 h 114"/>
                  <a:gd name="T48" fmla="*/ 120 w 144"/>
                  <a:gd name="T49" fmla="*/ 24 h 114"/>
                  <a:gd name="T50" fmla="*/ 126 w 144"/>
                  <a:gd name="T51" fmla="*/ 30 h 114"/>
                  <a:gd name="T52" fmla="*/ 132 w 144"/>
                  <a:gd name="T53" fmla="*/ 36 h 114"/>
                  <a:gd name="T54" fmla="*/ 144 w 144"/>
                  <a:gd name="T55" fmla="*/ 36 h 114"/>
                  <a:gd name="T56" fmla="*/ 138 w 144"/>
                  <a:gd name="T57" fmla="*/ 42 h 114"/>
                  <a:gd name="T58" fmla="*/ 132 w 144"/>
                  <a:gd name="T59" fmla="*/ 48 h 114"/>
                  <a:gd name="T60" fmla="*/ 126 w 144"/>
                  <a:gd name="T61" fmla="*/ 60 h 114"/>
                  <a:gd name="T62" fmla="*/ 120 w 144"/>
                  <a:gd name="T63" fmla="*/ 66 h 114"/>
                  <a:gd name="T64" fmla="*/ 114 w 144"/>
                  <a:gd name="T65" fmla="*/ 78 h 114"/>
                  <a:gd name="T66" fmla="*/ 108 w 144"/>
                  <a:gd name="T67" fmla="*/ 84 h 114"/>
                  <a:gd name="T68" fmla="*/ 102 w 144"/>
                  <a:gd name="T69" fmla="*/ 96 h 114"/>
                  <a:gd name="T70" fmla="*/ 96 w 144"/>
                  <a:gd name="T71" fmla="*/ 102 h 114"/>
                  <a:gd name="T72" fmla="*/ 96 w 144"/>
                  <a:gd name="T73" fmla="*/ 114 h 114"/>
                  <a:gd name="T74" fmla="*/ 84 w 144"/>
                  <a:gd name="T75" fmla="*/ 114 h 114"/>
                  <a:gd name="T76" fmla="*/ 84 w 144"/>
                  <a:gd name="T77" fmla="*/ 102 h 114"/>
                  <a:gd name="T78" fmla="*/ 72 w 144"/>
                  <a:gd name="T79" fmla="*/ 102 h 114"/>
                  <a:gd name="T80" fmla="*/ 66 w 144"/>
                  <a:gd name="T81" fmla="*/ 96 h 114"/>
                  <a:gd name="T82" fmla="*/ 60 w 144"/>
                  <a:gd name="T83" fmla="*/ 90 h 114"/>
                  <a:gd name="T84" fmla="*/ 48 w 144"/>
                  <a:gd name="T85" fmla="*/ 84 h 114"/>
                  <a:gd name="T86" fmla="*/ 42 w 144"/>
                  <a:gd name="T87" fmla="*/ 78 h 114"/>
                  <a:gd name="T88" fmla="*/ 36 w 144"/>
                  <a:gd name="T89" fmla="*/ 72 h 114"/>
                  <a:gd name="T90" fmla="*/ 30 w 144"/>
                  <a:gd name="T91" fmla="*/ 66 h 114"/>
                  <a:gd name="T92" fmla="*/ 30 w 144"/>
                  <a:gd name="T93" fmla="*/ 66 h 114"/>
                  <a:gd name="T94" fmla="*/ 18 w 144"/>
                  <a:gd name="T95" fmla="*/ 66 h 114"/>
                  <a:gd name="T96" fmla="*/ 12 w 144"/>
                  <a:gd name="T97" fmla="*/ 60 h 114"/>
                  <a:gd name="T98" fmla="*/ 6 w 144"/>
                  <a:gd name="T99"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14">
                    <a:moveTo>
                      <a:pt x="6" y="48"/>
                    </a:moveTo>
                    <a:lnTo>
                      <a:pt x="0" y="48"/>
                    </a:lnTo>
                    <a:lnTo>
                      <a:pt x="6" y="48"/>
                    </a:lnTo>
                    <a:lnTo>
                      <a:pt x="6" y="42"/>
                    </a:lnTo>
                    <a:lnTo>
                      <a:pt x="12" y="42"/>
                    </a:lnTo>
                    <a:lnTo>
                      <a:pt x="18" y="36"/>
                    </a:lnTo>
                    <a:lnTo>
                      <a:pt x="12" y="36"/>
                    </a:lnTo>
                    <a:lnTo>
                      <a:pt x="18" y="36"/>
                    </a:lnTo>
                    <a:lnTo>
                      <a:pt x="18" y="30"/>
                    </a:lnTo>
                    <a:lnTo>
                      <a:pt x="24" y="30"/>
                    </a:lnTo>
                    <a:lnTo>
                      <a:pt x="24" y="24"/>
                    </a:lnTo>
                    <a:lnTo>
                      <a:pt x="30" y="24"/>
                    </a:lnTo>
                    <a:lnTo>
                      <a:pt x="30" y="18"/>
                    </a:lnTo>
                    <a:lnTo>
                      <a:pt x="36" y="18"/>
                    </a:lnTo>
                    <a:lnTo>
                      <a:pt x="36" y="12"/>
                    </a:lnTo>
                    <a:lnTo>
                      <a:pt x="42" y="12"/>
                    </a:lnTo>
                    <a:lnTo>
                      <a:pt x="42" y="6"/>
                    </a:lnTo>
                    <a:lnTo>
                      <a:pt x="48" y="6"/>
                    </a:lnTo>
                    <a:lnTo>
                      <a:pt x="54" y="0"/>
                    </a:lnTo>
                    <a:lnTo>
                      <a:pt x="60" y="0"/>
                    </a:lnTo>
                    <a:lnTo>
                      <a:pt x="60" y="6"/>
                    </a:lnTo>
                    <a:lnTo>
                      <a:pt x="66" y="6"/>
                    </a:lnTo>
                    <a:lnTo>
                      <a:pt x="66" y="12"/>
                    </a:lnTo>
                    <a:lnTo>
                      <a:pt x="72" y="12"/>
                    </a:lnTo>
                    <a:lnTo>
                      <a:pt x="72" y="6"/>
                    </a:lnTo>
                    <a:lnTo>
                      <a:pt x="78" y="6"/>
                    </a:lnTo>
                    <a:lnTo>
                      <a:pt x="72" y="6"/>
                    </a:lnTo>
                    <a:lnTo>
                      <a:pt x="78" y="6"/>
                    </a:lnTo>
                    <a:lnTo>
                      <a:pt x="78" y="12"/>
                    </a:lnTo>
                    <a:lnTo>
                      <a:pt x="78" y="6"/>
                    </a:lnTo>
                    <a:lnTo>
                      <a:pt x="84" y="6"/>
                    </a:lnTo>
                    <a:lnTo>
                      <a:pt x="90" y="6"/>
                    </a:lnTo>
                    <a:lnTo>
                      <a:pt x="90" y="0"/>
                    </a:lnTo>
                    <a:lnTo>
                      <a:pt x="96" y="0"/>
                    </a:lnTo>
                    <a:lnTo>
                      <a:pt x="96" y="6"/>
                    </a:lnTo>
                    <a:lnTo>
                      <a:pt x="102" y="6"/>
                    </a:lnTo>
                    <a:lnTo>
                      <a:pt x="102" y="12"/>
                    </a:lnTo>
                    <a:lnTo>
                      <a:pt x="108" y="12"/>
                    </a:lnTo>
                    <a:lnTo>
                      <a:pt x="108" y="18"/>
                    </a:lnTo>
                    <a:lnTo>
                      <a:pt x="114" y="18"/>
                    </a:lnTo>
                    <a:lnTo>
                      <a:pt x="114" y="12"/>
                    </a:lnTo>
                    <a:lnTo>
                      <a:pt x="114" y="18"/>
                    </a:lnTo>
                    <a:lnTo>
                      <a:pt x="114" y="12"/>
                    </a:lnTo>
                    <a:lnTo>
                      <a:pt x="114" y="18"/>
                    </a:lnTo>
                    <a:lnTo>
                      <a:pt x="114" y="12"/>
                    </a:lnTo>
                    <a:lnTo>
                      <a:pt x="120" y="12"/>
                    </a:lnTo>
                    <a:lnTo>
                      <a:pt x="120" y="18"/>
                    </a:lnTo>
                    <a:lnTo>
                      <a:pt x="114" y="18"/>
                    </a:lnTo>
                    <a:lnTo>
                      <a:pt x="114" y="24"/>
                    </a:lnTo>
                    <a:lnTo>
                      <a:pt x="120" y="24"/>
                    </a:lnTo>
                    <a:lnTo>
                      <a:pt x="120" y="30"/>
                    </a:lnTo>
                    <a:lnTo>
                      <a:pt x="126" y="30"/>
                    </a:lnTo>
                    <a:lnTo>
                      <a:pt x="132" y="30"/>
                    </a:lnTo>
                    <a:lnTo>
                      <a:pt x="132" y="36"/>
                    </a:lnTo>
                    <a:lnTo>
                      <a:pt x="138" y="36"/>
                    </a:lnTo>
                    <a:lnTo>
                      <a:pt x="144" y="36"/>
                    </a:lnTo>
                    <a:lnTo>
                      <a:pt x="138" y="36"/>
                    </a:lnTo>
                    <a:lnTo>
                      <a:pt x="138" y="42"/>
                    </a:lnTo>
                    <a:lnTo>
                      <a:pt x="138" y="48"/>
                    </a:lnTo>
                    <a:lnTo>
                      <a:pt x="132" y="48"/>
                    </a:lnTo>
                    <a:lnTo>
                      <a:pt x="132" y="54"/>
                    </a:lnTo>
                    <a:lnTo>
                      <a:pt x="126" y="60"/>
                    </a:lnTo>
                    <a:lnTo>
                      <a:pt x="126" y="66"/>
                    </a:lnTo>
                    <a:lnTo>
                      <a:pt x="120" y="66"/>
                    </a:lnTo>
                    <a:lnTo>
                      <a:pt x="120" y="72"/>
                    </a:lnTo>
                    <a:lnTo>
                      <a:pt x="114" y="78"/>
                    </a:lnTo>
                    <a:lnTo>
                      <a:pt x="114" y="84"/>
                    </a:lnTo>
                    <a:lnTo>
                      <a:pt x="108" y="84"/>
                    </a:lnTo>
                    <a:lnTo>
                      <a:pt x="108" y="90"/>
                    </a:lnTo>
                    <a:lnTo>
                      <a:pt x="102" y="96"/>
                    </a:lnTo>
                    <a:lnTo>
                      <a:pt x="102" y="102"/>
                    </a:lnTo>
                    <a:lnTo>
                      <a:pt x="96" y="102"/>
                    </a:lnTo>
                    <a:lnTo>
                      <a:pt x="96" y="108"/>
                    </a:lnTo>
                    <a:lnTo>
                      <a:pt x="96" y="114"/>
                    </a:lnTo>
                    <a:lnTo>
                      <a:pt x="90" y="114"/>
                    </a:lnTo>
                    <a:lnTo>
                      <a:pt x="84" y="114"/>
                    </a:lnTo>
                    <a:lnTo>
                      <a:pt x="84" y="108"/>
                    </a:lnTo>
                    <a:lnTo>
                      <a:pt x="84" y="102"/>
                    </a:lnTo>
                    <a:lnTo>
                      <a:pt x="78" y="102"/>
                    </a:lnTo>
                    <a:lnTo>
                      <a:pt x="72" y="102"/>
                    </a:lnTo>
                    <a:lnTo>
                      <a:pt x="72" y="96"/>
                    </a:lnTo>
                    <a:lnTo>
                      <a:pt x="66" y="96"/>
                    </a:lnTo>
                    <a:lnTo>
                      <a:pt x="60" y="96"/>
                    </a:lnTo>
                    <a:lnTo>
                      <a:pt x="60" y="90"/>
                    </a:lnTo>
                    <a:lnTo>
                      <a:pt x="54" y="90"/>
                    </a:lnTo>
                    <a:lnTo>
                      <a:pt x="48" y="84"/>
                    </a:lnTo>
                    <a:lnTo>
                      <a:pt x="42" y="84"/>
                    </a:lnTo>
                    <a:lnTo>
                      <a:pt x="42" y="78"/>
                    </a:lnTo>
                    <a:lnTo>
                      <a:pt x="36" y="78"/>
                    </a:lnTo>
                    <a:lnTo>
                      <a:pt x="36" y="72"/>
                    </a:lnTo>
                    <a:lnTo>
                      <a:pt x="30" y="72"/>
                    </a:lnTo>
                    <a:lnTo>
                      <a:pt x="30" y="66"/>
                    </a:lnTo>
                    <a:lnTo>
                      <a:pt x="30" y="72"/>
                    </a:lnTo>
                    <a:lnTo>
                      <a:pt x="30" y="66"/>
                    </a:lnTo>
                    <a:lnTo>
                      <a:pt x="24" y="66"/>
                    </a:lnTo>
                    <a:lnTo>
                      <a:pt x="18" y="66"/>
                    </a:lnTo>
                    <a:lnTo>
                      <a:pt x="18" y="60"/>
                    </a:lnTo>
                    <a:lnTo>
                      <a:pt x="12" y="60"/>
                    </a:lnTo>
                    <a:lnTo>
                      <a:pt x="12" y="54"/>
                    </a:lnTo>
                    <a:lnTo>
                      <a:pt x="6" y="54"/>
                    </a:lnTo>
                    <a:lnTo>
                      <a:pt x="6"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3" name="Freeform 34"/>
              <p:cNvSpPr>
                <a:spLocks/>
              </p:cNvSpPr>
              <p:nvPr/>
            </p:nvSpPr>
            <p:spPr bwMode="auto">
              <a:xfrm>
                <a:off x="1971" y="2138"/>
                <a:ext cx="132" cy="186"/>
              </a:xfrm>
              <a:custGeom>
                <a:avLst/>
                <a:gdLst>
                  <a:gd name="T0" fmla="*/ 66 w 132"/>
                  <a:gd name="T1" fmla="*/ 162 h 186"/>
                  <a:gd name="T2" fmla="*/ 66 w 132"/>
                  <a:gd name="T3" fmla="*/ 156 h 186"/>
                  <a:gd name="T4" fmla="*/ 66 w 132"/>
                  <a:gd name="T5" fmla="*/ 162 h 186"/>
                  <a:gd name="T6" fmla="*/ 60 w 132"/>
                  <a:gd name="T7" fmla="*/ 150 h 186"/>
                  <a:gd name="T8" fmla="*/ 54 w 132"/>
                  <a:gd name="T9" fmla="*/ 138 h 186"/>
                  <a:gd name="T10" fmla="*/ 42 w 132"/>
                  <a:gd name="T11" fmla="*/ 132 h 186"/>
                  <a:gd name="T12" fmla="*/ 48 w 132"/>
                  <a:gd name="T13" fmla="*/ 120 h 186"/>
                  <a:gd name="T14" fmla="*/ 48 w 132"/>
                  <a:gd name="T15" fmla="*/ 114 h 186"/>
                  <a:gd name="T16" fmla="*/ 42 w 132"/>
                  <a:gd name="T17" fmla="*/ 102 h 186"/>
                  <a:gd name="T18" fmla="*/ 30 w 132"/>
                  <a:gd name="T19" fmla="*/ 108 h 186"/>
                  <a:gd name="T20" fmla="*/ 24 w 132"/>
                  <a:gd name="T21" fmla="*/ 96 h 186"/>
                  <a:gd name="T22" fmla="*/ 18 w 132"/>
                  <a:gd name="T23" fmla="*/ 84 h 186"/>
                  <a:gd name="T24" fmla="*/ 18 w 132"/>
                  <a:gd name="T25" fmla="*/ 78 h 186"/>
                  <a:gd name="T26" fmla="*/ 12 w 132"/>
                  <a:gd name="T27" fmla="*/ 78 h 186"/>
                  <a:gd name="T28" fmla="*/ 12 w 132"/>
                  <a:gd name="T29" fmla="*/ 60 h 186"/>
                  <a:gd name="T30" fmla="*/ 6 w 132"/>
                  <a:gd name="T31" fmla="*/ 48 h 186"/>
                  <a:gd name="T32" fmla="*/ 6 w 132"/>
                  <a:gd name="T33" fmla="*/ 42 h 186"/>
                  <a:gd name="T34" fmla="*/ 6 w 132"/>
                  <a:gd name="T35" fmla="*/ 36 h 186"/>
                  <a:gd name="T36" fmla="*/ 0 w 132"/>
                  <a:gd name="T37" fmla="*/ 36 h 186"/>
                  <a:gd name="T38" fmla="*/ 6 w 132"/>
                  <a:gd name="T39" fmla="*/ 24 h 186"/>
                  <a:gd name="T40" fmla="*/ 18 w 132"/>
                  <a:gd name="T41" fmla="*/ 18 h 186"/>
                  <a:gd name="T42" fmla="*/ 24 w 132"/>
                  <a:gd name="T43" fmla="*/ 18 h 186"/>
                  <a:gd name="T44" fmla="*/ 24 w 132"/>
                  <a:gd name="T45" fmla="*/ 12 h 186"/>
                  <a:gd name="T46" fmla="*/ 36 w 132"/>
                  <a:gd name="T47" fmla="*/ 6 h 186"/>
                  <a:gd name="T48" fmla="*/ 48 w 132"/>
                  <a:gd name="T49" fmla="*/ 0 h 186"/>
                  <a:gd name="T50" fmla="*/ 54 w 132"/>
                  <a:gd name="T51" fmla="*/ 0 h 186"/>
                  <a:gd name="T52" fmla="*/ 60 w 132"/>
                  <a:gd name="T53" fmla="*/ 12 h 186"/>
                  <a:gd name="T54" fmla="*/ 72 w 132"/>
                  <a:gd name="T55" fmla="*/ 18 h 186"/>
                  <a:gd name="T56" fmla="*/ 72 w 132"/>
                  <a:gd name="T57" fmla="*/ 24 h 186"/>
                  <a:gd name="T58" fmla="*/ 84 w 132"/>
                  <a:gd name="T59" fmla="*/ 30 h 186"/>
                  <a:gd name="T60" fmla="*/ 96 w 132"/>
                  <a:gd name="T61" fmla="*/ 36 h 186"/>
                  <a:gd name="T62" fmla="*/ 102 w 132"/>
                  <a:gd name="T63" fmla="*/ 48 h 186"/>
                  <a:gd name="T64" fmla="*/ 114 w 132"/>
                  <a:gd name="T65" fmla="*/ 54 h 186"/>
                  <a:gd name="T66" fmla="*/ 120 w 132"/>
                  <a:gd name="T67" fmla="*/ 66 h 186"/>
                  <a:gd name="T68" fmla="*/ 126 w 132"/>
                  <a:gd name="T69" fmla="*/ 78 h 186"/>
                  <a:gd name="T70" fmla="*/ 132 w 132"/>
                  <a:gd name="T71" fmla="*/ 90 h 186"/>
                  <a:gd name="T72" fmla="*/ 126 w 132"/>
                  <a:gd name="T73" fmla="*/ 102 h 186"/>
                  <a:gd name="T74" fmla="*/ 120 w 132"/>
                  <a:gd name="T75" fmla="*/ 114 h 186"/>
                  <a:gd name="T76" fmla="*/ 114 w 132"/>
                  <a:gd name="T77" fmla="*/ 126 h 186"/>
                  <a:gd name="T78" fmla="*/ 114 w 132"/>
                  <a:gd name="T79" fmla="*/ 132 h 186"/>
                  <a:gd name="T80" fmla="*/ 108 w 132"/>
                  <a:gd name="T81" fmla="*/ 144 h 186"/>
                  <a:gd name="T82" fmla="*/ 102 w 132"/>
                  <a:gd name="T83" fmla="*/ 156 h 186"/>
                  <a:gd name="T84" fmla="*/ 96 w 132"/>
                  <a:gd name="T85" fmla="*/ 168 h 186"/>
                  <a:gd name="T86" fmla="*/ 96 w 132"/>
                  <a:gd name="T87" fmla="*/ 174 h 186"/>
                  <a:gd name="T88" fmla="*/ 108 w 132"/>
                  <a:gd name="T89" fmla="*/ 180 h 186"/>
                  <a:gd name="T90" fmla="*/ 90 w 132"/>
                  <a:gd name="T91" fmla="*/ 180 h 186"/>
                  <a:gd name="T92" fmla="*/ 78 w 132"/>
                  <a:gd name="T93" fmla="*/ 180 h 186"/>
                  <a:gd name="T94" fmla="*/ 66 w 132"/>
                  <a:gd name="T95" fmla="*/ 174 h 186"/>
                  <a:gd name="T96" fmla="*/ 60 w 132"/>
                  <a:gd name="T97"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86">
                    <a:moveTo>
                      <a:pt x="60" y="162"/>
                    </a:moveTo>
                    <a:lnTo>
                      <a:pt x="60" y="156"/>
                    </a:lnTo>
                    <a:lnTo>
                      <a:pt x="66" y="162"/>
                    </a:lnTo>
                    <a:lnTo>
                      <a:pt x="66" y="156"/>
                    </a:lnTo>
                    <a:lnTo>
                      <a:pt x="60" y="156"/>
                    </a:lnTo>
                    <a:lnTo>
                      <a:pt x="66" y="156"/>
                    </a:lnTo>
                    <a:lnTo>
                      <a:pt x="66" y="162"/>
                    </a:lnTo>
                    <a:lnTo>
                      <a:pt x="66" y="156"/>
                    </a:lnTo>
                    <a:lnTo>
                      <a:pt x="66" y="162"/>
                    </a:lnTo>
                    <a:lnTo>
                      <a:pt x="66" y="156"/>
                    </a:lnTo>
                    <a:lnTo>
                      <a:pt x="66" y="150"/>
                    </a:lnTo>
                    <a:lnTo>
                      <a:pt x="60" y="150"/>
                    </a:lnTo>
                    <a:lnTo>
                      <a:pt x="54" y="150"/>
                    </a:lnTo>
                    <a:lnTo>
                      <a:pt x="54" y="144"/>
                    </a:lnTo>
                    <a:lnTo>
                      <a:pt x="54" y="138"/>
                    </a:lnTo>
                    <a:lnTo>
                      <a:pt x="48" y="138"/>
                    </a:lnTo>
                    <a:lnTo>
                      <a:pt x="48" y="132"/>
                    </a:lnTo>
                    <a:lnTo>
                      <a:pt x="42" y="132"/>
                    </a:lnTo>
                    <a:lnTo>
                      <a:pt x="42" y="126"/>
                    </a:lnTo>
                    <a:lnTo>
                      <a:pt x="42" y="120"/>
                    </a:lnTo>
                    <a:lnTo>
                      <a:pt x="48" y="120"/>
                    </a:lnTo>
                    <a:lnTo>
                      <a:pt x="48" y="114"/>
                    </a:lnTo>
                    <a:lnTo>
                      <a:pt x="42" y="114"/>
                    </a:lnTo>
                    <a:lnTo>
                      <a:pt x="48" y="114"/>
                    </a:lnTo>
                    <a:lnTo>
                      <a:pt x="48" y="108"/>
                    </a:lnTo>
                    <a:lnTo>
                      <a:pt x="42" y="108"/>
                    </a:lnTo>
                    <a:lnTo>
                      <a:pt x="42" y="102"/>
                    </a:lnTo>
                    <a:lnTo>
                      <a:pt x="36" y="102"/>
                    </a:lnTo>
                    <a:lnTo>
                      <a:pt x="30" y="102"/>
                    </a:lnTo>
                    <a:lnTo>
                      <a:pt x="30" y="108"/>
                    </a:lnTo>
                    <a:lnTo>
                      <a:pt x="24" y="108"/>
                    </a:lnTo>
                    <a:lnTo>
                      <a:pt x="24" y="102"/>
                    </a:lnTo>
                    <a:lnTo>
                      <a:pt x="24" y="96"/>
                    </a:lnTo>
                    <a:lnTo>
                      <a:pt x="18" y="96"/>
                    </a:lnTo>
                    <a:lnTo>
                      <a:pt x="18" y="90"/>
                    </a:lnTo>
                    <a:lnTo>
                      <a:pt x="18" y="84"/>
                    </a:lnTo>
                    <a:lnTo>
                      <a:pt x="18" y="78"/>
                    </a:lnTo>
                    <a:lnTo>
                      <a:pt x="12" y="78"/>
                    </a:lnTo>
                    <a:lnTo>
                      <a:pt x="18" y="78"/>
                    </a:lnTo>
                    <a:lnTo>
                      <a:pt x="12" y="78"/>
                    </a:lnTo>
                    <a:lnTo>
                      <a:pt x="12" y="72"/>
                    </a:lnTo>
                    <a:lnTo>
                      <a:pt x="12" y="78"/>
                    </a:lnTo>
                    <a:lnTo>
                      <a:pt x="12" y="72"/>
                    </a:lnTo>
                    <a:lnTo>
                      <a:pt x="12" y="66"/>
                    </a:lnTo>
                    <a:lnTo>
                      <a:pt x="12" y="60"/>
                    </a:lnTo>
                    <a:lnTo>
                      <a:pt x="12" y="54"/>
                    </a:lnTo>
                    <a:lnTo>
                      <a:pt x="12" y="48"/>
                    </a:lnTo>
                    <a:lnTo>
                      <a:pt x="6" y="48"/>
                    </a:lnTo>
                    <a:lnTo>
                      <a:pt x="12" y="48"/>
                    </a:lnTo>
                    <a:lnTo>
                      <a:pt x="6" y="48"/>
                    </a:lnTo>
                    <a:lnTo>
                      <a:pt x="6" y="42"/>
                    </a:lnTo>
                    <a:lnTo>
                      <a:pt x="6" y="36"/>
                    </a:lnTo>
                    <a:lnTo>
                      <a:pt x="0" y="36"/>
                    </a:lnTo>
                    <a:lnTo>
                      <a:pt x="6" y="36"/>
                    </a:lnTo>
                    <a:lnTo>
                      <a:pt x="0" y="36"/>
                    </a:lnTo>
                    <a:lnTo>
                      <a:pt x="6" y="36"/>
                    </a:lnTo>
                    <a:lnTo>
                      <a:pt x="0" y="36"/>
                    </a:lnTo>
                    <a:lnTo>
                      <a:pt x="6" y="36"/>
                    </a:lnTo>
                    <a:lnTo>
                      <a:pt x="6" y="30"/>
                    </a:lnTo>
                    <a:lnTo>
                      <a:pt x="6" y="24"/>
                    </a:lnTo>
                    <a:lnTo>
                      <a:pt x="6" y="18"/>
                    </a:lnTo>
                    <a:lnTo>
                      <a:pt x="12" y="18"/>
                    </a:lnTo>
                    <a:lnTo>
                      <a:pt x="18" y="18"/>
                    </a:lnTo>
                    <a:lnTo>
                      <a:pt x="18" y="24"/>
                    </a:lnTo>
                    <a:lnTo>
                      <a:pt x="18" y="18"/>
                    </a:lnTo>
                    <a:lnTo>
                      <a:pt x="24" y="18"/>
                    </a:lnTo>
                    <a:lnTo>
                      <a:pt x="24" y="12"/>
                    </a:lnTo>
                    <a:lnTo>
                      <a:pt x="24" y="18"/>
                    </a:lnTo>
                    <a:lnTo>
                      <a:pt x="24" y="12"/>
                    </a:lnTo>
                    <a:lnTo>
                      <a:pt x="30" y="12"/>
                    </a:lnTo>
                    <a:lnTo>
                      <a:pt x="30" y="6"/>
                    </a:lnTo>
                    <a:lnTo>
                      <a:pt x="36" y="6"/>
                    </a:lnTo>
                    <a:lnTo>
                      <a:pt x="36" y="0"/>
                    </a:lnTo>
                    <a:lnTo>
                      <a:pt x="42" y="0"/>
                    </a:lnTo>
                    <a:lnTo>
                      <a:pt x="48" y="0"/>
                    </a:lnTo>
                    <a:lnTo>
                      <a:pt x="48" y="6"/>
                    </a:lnTo>
                    <a:lnTo>
                      <a:pt x="48" y="0"/>
                    </a:lnTo>
                    <a:lnTo>
                      <a:pt x="54" y="0"/>
                    </a:lnTo>
                    <a:lnTo>
                      <a:pt x="54" y="6"/>
                    </a:lnTo>
                    <a:lnTo>
                      <a:pt x="60" y="6"/>
                    </a:lnTo>
                    <a:lnTo>
                      <a:pt x="60" y="12"/>
                    </a:lnTo>
                    <a:lnTo>
                      <a:pt x="66" y="12"/>
                    </a:lnTo>
                    <a:lnTo>
                      <a:pt x="66" y="18"/>
                    </a:lnTo>
                    <a:lnTo>
                      <a:pt x="72" y="18"/>
                    </a:lnTo>
                    <a:lnTo>
                      <a:pt x="66" y="18"/>
                    </a:lnTo>
                    <a:lnTo>
                      <a:pt x="66" y="24"/>
                    </a:lnTo>
                    <a:lnTo>
                      <a:pt x="72" y="24"/>
                    </a:lnTo>
                    <a:lnTo>
                      <a:pt x="78" y="24"/>
                    </a:lnTo>
                    <a:lnTo>
                      <a:pt x="84" y="24"/>
                    </a:lnTo>
                    <a:lnTo>
                      <a:pt x="84" y="30"/>
                    </a:lnTo>
                    <a:lnTo>
                      <a:pt x="84" y="36"/>
                    </a:lnTo>
                    <a:lnTo>
                      <a:pt x="90" y="36"/>
                    </a:lnTo>
                    <a:lnTo>
                      <a:pt x="96" y="36"/>
                    </a:lnTo>
                    <a:lnTo>
                      <a:pt x="96" y="42"/>
                    </a:lnTo>
                    <a:lnTo>
                      <a:pt x="96" y="48"/>
                    </a:lnTo>
                    <a:lnTo>
                      <a:pt x="102" y="48"/>
                    </a:lnTo>
                    <a:lnTo>
                      <a:pt x="102" y="54"/>
                    </a:lnTo>
                    <a:lnTo>
                      <a:pt x="108" y="54"/>
                    </a:lnTo>
                    <a:lnTo>
                      <a:pt x="114" y="54"/>
                    </a:lnTo>
                    <a:lnTo>
                      <a:pt x="114" y="60"/>
                    </a:lnTo>
                    <a:lnTo>
                      <a:pt x="114" y="66"/>
                    </a:lnTo>
                    <a:lnTo>
                      <a:pt x="120" y="66"/>
                    </a:lnTo>
                    <a:lnTo>
                      <a:pt x="120" y="72"/>
                    </a:lnTo>
                    <a:lnTo>
                      <a:pt x="120" y="78"/>
                    </a:lnTo>
                    <a:lnTo>
                      <a:pt x="126" y="78"/>
                    </a:lnTo>
                    <a:lnTo>
                      <a:pt x="132" y="78"/>
                    </a:lnTo>
                    <a:lnTo>
                      <a:pt x="132" y="84"/>
                    </a:lnTo>
                    <a:lnTo>
                      <a:pt x="132" y="90"/>
                    </a:lnTo>
                    <a:lnTo>
                      <a:pt x="132" y="96"/>
                    </a:lnTo>
                    <a:lnTo>
                      <a:pt x="132" y="102"/>
                    </a:lnTo>
                    <a:lnTo>
                      <a:pt x="126" y="102"/>
                    </a:lnTo>
                    <a:lnTo>
                      <a:pt x="126" y="108"/>
                    </a:lnTo>
                    <a:lnTo>
                      <a:pt x="120" y="108"/>
                    </a:lnTo>
                    <a:lnTo>
                      <a:pt x="120" y="114"/>
                    </a:lnTo>
                    <a:lnTo>
                      <a:pt x="120" y="120"/>
                    </a:lnTo>
                    <a:lnTo>
                      <a:pt x="114" y="120"/>
                    </a:lnTo>
                    <a:lnTo>
                      <a:pt x="114" y="126"/>
                    </a:lnTo>
                    <a:lnTo>
                      <a:pt x="108" y="126"/>
                    </a:lnTo>
                    <a:lnTo>
                      <a:pt x="108" y="132"/>
                    </a:lnTo>
                    <a:lnTo>
                      <a:pt x="114" y="132"/>
                    </a:lnTo>
                    <a:lnTo>
                      <a:pt x="114" y="138"/>
                    </a:lnTo>
                    <a:lnTo>
                      <a:pt x="114" y="144"/>
                    </a:lnTo>
                    <a:lnTo>
                      <a:pt x="108" y="144"/>
                    </a:lnTo>
                    <a:lnTo>
                      <a:pt x="108" y="150"/>
                    </a:lnTo>
                    <a:lnTo>
                      <a:pt x="102" y="150"/>
                    </a:lnTo>
                    <a:lnTo>
                      <a:pt x="102" y="156"/>
                    </a:lnTo>
                    <a:lnTo>
                      <a:pt x="96" y="156"/>
                    </a:lnTo>
                    <a:lnTo>
                      <a:pt x="96" y="162"/>
                    </a:lnTo>
                    <a:lnTo>
                      <a:pt x="96" y="168"/>
                    </a:lnTo>
                    <a:lnTo>
                      <a:pt x="90" y="168"/>
                    </a:lnTo>
                    <a:lnTo>
                      <a:pt x="96" y="168"/>
                    </a:lnTo>
                    <a:lnTo>
                      <a:pt x="96" y="174"/>
                    </a:lnTo>
                    <a:lnTo>
                      <a:pt x="102" y="174"/>
                    </a:lnTo>
                    <a:lnTo>
                      <a:pt x="108" y="174"/>
                    </a:lnTo>
                    <a:lnTo>
                      <a:pt x="108" y="180"/>
                    </a:lnTo>
                    <a:lnTo>
                      <a:pt x="102" y="180"/>
                    </a:lnTo>
                    <a:lnTo>
                      <a:pt x="96" y="180"/>
                    </a:lnTo>
                    <a:lnTo>
                      <a:pt x="90" y="180"/>
                    </a:lnTo>
                    <a:lnTo>
                      <a:pt x="84" y="186"/>
                    </a:lnTo>
                    <a:lnTo>
                      <a:pt x="78" y="186"/>
                    </a:lnTo>
                    <a:lnTo>
                      <a:pt x="78" y="180"/>
                    </a:lnTo>
                    <a:lnTo>
                      <a:pt x="72" y="180"/>
                    </a:lnTo>
                    <a:lnTo>
                      <a:pt x="72" y="174"/>
                    </a:lnTo>
                    <a:lnTo>
                      <a:pt x="66" y="174"/>
                    </a:lnTo>
                    <a:lnTo>
                      <a:pt x="66" y="168"/>
                    </a:lnTo>
                    <a:lnTo>
                      <a:pt x="60" y="168"/>
                    </a:lnTo>
                    <a:lnTo>
                      <a:pt x="60" y="16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4" name="Freeform 35"/>
              <p:cNvSpPr>
                <a:spLocks/>
              </p:cNvSpPr>
              <p:nvPr/>
            </p:nvSpPr>
            <p:spPr bwMode="auto">
              <a:xfrm>
                <a:off x="1947" y="2438"/>
                <a:ext cx="102" cy="78"/>
              </a:xfrm>
              <a:custGeom>
                <a:avLst/>
                <a:gdLst>
                  <a:gd name="T0" fmla="*/ 72 w 102"/>
                  <a:gd name="T1" fmla="*/ 24 h 78"/>
                  <a:gd name="T2" fmla="*/ 78 w 102"/>
                  <a:gd name="T3" fmla="*/ 30 h 78"/>
                  <a:gd name="T4" fmla="*/ 84 w 102"/>
                  <a:gd name="T5" fmla="*/ 24 h 78"/>
                  <a:gd name="T6" fmla="*/ 84 w 102"/>
                  <a:gd name="T7" fmla="*/ 36 h 78"/>
                  <a:gd name="T8" fmla="*/ 84 w 102"/>
                  <a:gd name="T9" fmla="*/ 36 h 78"/>
                  <a:gd name="T10" fmla="*/ 90 w 102"/>
                  <a:gd name="T11" fmla="*/ 42 h 78"/>
                  <a:gd name="T12" fmla="*/ 96 w 102"/>
                  <a:gd name="T13" fmla="*/ 48 h 78"/>
                  <a:gd name="T14" fmla="*/ 102 w 102"/>
                  <a:gd name="T15" fmla="*/ 54 h 78"/>
                  <a:gd name="T16" fmla="*/ 96 w 102"/>
                  <a:gd name="T17" fmla="*/ 60 h 78"/>
                  <a:gd name="T18" fmla="*/ 90 w 102"/>
                  <a:gd name="T19" fmla="*/ 66 h 78"/>
                  <a:gd name="T20" fmla="*/ 84 w 102"/>
                  <a:gd name="T21" fmla="*/ 72 h 78"/>
                  <a:gd name="T22" fmla="*/ 72 w 102"/>
                  <a:gd name="T23" fmla="*/ 72 h 78"/>
                  <a:gd name="T24" fmla="*/ 60 w 102"/>
                  <a:gd name="T25" fmla="*/ 72 h 78"/>
                  <a:gd name="T26" fmla="*/ 48 w 102"/>
                  <a:gd name="T27" fmla="*/ 72 h 78"/>
                  <a:gd name="T28" fmla="*/ 42 w 102"/>
                  <a:gd name="T29" fmla="*/ 78 h 78"/>
                  <a:gd name="T30" fmla="*/ 30 w 102"/>
                  <a:gd name="T31" fmla="*/ 78 h 78"/>
                  <a:gd name="T32" fmla="*/ 18 w 102"/>
                  <a:gd name="T33" fmla="*/ 78 h 78"/>
                  <a:gd name="T34" fmla="*/ 6 w 102"/>
                  <a:gd name="T35" fmla="*/ 72 h 78"/>
                  <a:gd name="T36" fmla="*/ 0 w 102"/>
                  <a:gd name="T37" fmla="*/ 66 h 78"/>
                  <a:gd name="T38" fmla="*/ 6 w 102"/>
                  <a:gd name="T39" fmla="*/ 60 h 78"/>
                  <a:gd name="T40" fmla="*/ 6 w 102"/>
                  <a:gd name="T41" fmla="*/ 48 h 78"/>
                  <a:gd name="T42" fmla="*/ 12 w 102"/>
                  <a:gd name="T43" fmla="*/ 36 h 78"/>
                  <a:gd name="T44" fmla="*/ 18 w 102"/>
                  <a:gd name="T45" fmla="*/ 30 h 78"/>
                  <a:gd name="T46" fmla="*/ 18 w 102"/>
                  <a:gd name="T47" fmla="*/ 18 h 78"/>
                  <a:gd name="T48" fmla="*/ 24 w 102"/>
                  <a:gd name="T49" fmla="*/ 6 h 78"/>
                  <a:gd name="T50" fmla="*/ 30 w 102"/>
                  <a:gd name="T51" fmla="*/ 0 h 78"/>
                  <a:gd name="T52" fmla="*/ 30 w 102"/>
                  <a:gd name="T53" fmla="*/ 0 h 78"/>
                  <a:gd name="T54" fmla="*/ 42 w 102"/>
                  <a:gd name="T55" fmla="*/ 0 h 78"/>
                  <a:gd name="T56" fmla="*/ 48 w 102"/>
                  <a:gd name="T57" fmla="*/ 6 h 78"/>
                  <a:gd name="T58" fmla="*/ 54 w 102"/>
                  <a:gd name="T59" fmla="*/ 12 h 78"/>
                  <a:gd name="T60" fmla="*/ 60 w 102"/>
                  <a:gd name="T61" fmla="*/ 18 h 78"/>
                  <a:gd name="T62" fmla="*/ 66 w 102"/>
                  <a:gd name="T63"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78">
                    <a:moveTo>
                      <a:pt x="66" y="24"/>
                    </a:moveTo>
                    <a:lnTo>
                      <a:pt x="72" y="24"/>
                    </a:lnTo>
                    <a:lnTo>
                      <a:pt x="78" y="24"/>
                    </a:lnTo>
                    <a:lnTo>
                      <a:pt x="78" y="30"/>
                    </a:lnTo>
                    <a:lnTo>
                      <a:pt x="78" y="24"/>
                    </a:lnTo>
                    <a:lnTo>
                      <a:pt x="84" y="24"/>
                    </a:lnTo>
                    <a:lnTo>
                      <a:pt x="84" y="30"/>
                    </a:lnTo>
                    <a:lnTo>
                      <a:pt x="84" y="36"/>
                    </a:lnTo>
                    <a:lnTo>
                      <a:pt x="90" y="36"/>
                    </a:lnTo>
                    <a:lnTo>
                      <a:pt x="84" y="36"/>
                    </a:lnTo>
                    <a:lnTo>
                      <a:pt x="90" y="36"/>
                    </a:lnTo>
                    <a:lnTo>
                      <a:pt x="90" y="42"/>
                    </a:lnTo>
                    <a:lnTo>
                      <a:pt x="96" y="42"/>
                    </a:lnTo>
                    <a:lnTo>
                      <a:pt x="96" y="48"/>
                    </a:lnTo>
                    <a:lnTo>
                      <a:pt x="102" y="48"/>
                    </a:lnTo>
                    <a:lnTo>
                      <a:pt x="102" y="54"/>
                    </a:lnTo>
                    <a:lnTo>
                      <a:pt x="96" y="54"/>
                    </a:lnTo>
                    <a:lnTo>
                      <a:pt x="96" y="60"/>
                    </a:lnTo>
                    <a:lnTo>
                      <a:pt x="90" y="60"/>
                    </a:lnTo>
                    <a:lnTo>
                      <a:pt x="90" y="66"/>
                    </a:lnTo>
                    <a:lnTo>
                      <a:pt x="84" y="66"/>
                    </a:lnTo>
                    <a:lnTo>
                      <a:pt x="84" y="72"/>
                    </a:lnTo>
                    <a:lnTo>
                      <a:pt x="78" y="72"/>
                    </a:lnTo>
                    <a:lnTo>
                      <a:pt x="72" y="72"/>
                    </a:lnTo>
                    <a:lnTo>
                      <a:pt x="66" y="72"/>
                    </a:lnTo>
                    <a:lnTo>
                      <a:pt x="60" y="72"/>
                    </a:lnTo>
                    <a:lnTo>
                      <a:pt x="54" y="72"/>
                    </a:lnTo>
                    <a:lnTo>
                      <a:pt x="48" y="72"/>
                    </a:lnTo>
                    <a:lnTo>
                      <a:pt x="42" y="72"/>
                    </a:lnTo>
                    <a:lnTo>
                      <a:pt x="42" y="78"/>
                    </a:lnTo>
                    <a:lnTo>
                      <a:pt x="36" y="78"/>
                    </a:lnTo>
                    <a:lnTo>
                      <a:pt x="30" y="78"/>
                    </a:lnTo>
                    <a:lnTo>
                      <a:pt x="24" y="78"/>
                    </a:lnTo>
                    <a:lnTo>
                      <a:pt x="18" y="78"/>
                    </a:lnTo>
                    <a:lnTo>
                      <a:pt x="12" y="78"/>
                    </a:lnTo>
                    <a:lnTo>
                      <a:pt x="6" y="72"/>
                    </a:lnTo>
                    <a:lnTo>
                      <a:pt x="0" y="72"/>
                    </a:lnTo>
                    <a:lnTo>
                      <a:pt x="0" y="66"/>
                    </a:lnTo>
                    <a:lnTo>
                      <a:pt x="0" y="60"/>
                    </a:lnTo>
                    <a:lnTo>
                      <a:pt x="6" y="60"/>
                    </a:lnTo>
                    <a:lnTo>
                      <a:pt x="6" y="54"/>
                    </a:lnTo>
                    <a:lnTo>
                      <a:pt x="6" y="48"/>
                    </a:lnTo>
                    <a:lnTo>
                      <a:pt x="12" y="42"/>
                    </a:lnTo>
                    <a:lnTo>
                      <a:pt x="12" y="36"/>
                    </a:lnTo>
                    <a:lnTo>
                      <a:pt x="12" y="30"/>
                    </a:lnTo>
                    <a:lnTo>
                      <a:pt x="18" y="30"/>
                    </a:lnTo>
                    <a:lnTo>
                      <a:pt x="18" y="24"/>
                    </a:lnTo>
                    <a:lnTo>
                      <a:pt x="18" y="18"/>
                    </a:lnTo>
                    <a:lnTo>
                      <a:pt x="24" y="12"/>
                    </a:lnTo>
                    <a:lnTo>
                      <a:pt x="24" y="6"/>
                    </a:lnTo>
                    <a:lnTo>
                      <a:pt x="24" y="0"/>
                    </a:lnTo>
                    <a:lnTo>
                      <a:pt x="30" y="0"/>
                    </a:lnTo>
                    <a:lnTo>
                      <a:pt x="36" y="0"/>
                    </a:lnTo>
                    <a:lnTo>
                      <a:pt x="30" y="0"/>
                    </a:lnTo>
                    <a:lnTo>
                      <a:pt x="36" y="0"/>
                    </a:lnTo>
                    <a:lnTo>
                      <a:pt x="42" y="0"/>
                    </a:lnTo>
                    <a:lnTo>
                      <a:pt x="42" y="6"/>
                    </a:lnTo>
                    <a:lnTo>
                      <a:pt x="48" y="6"/>
                    </a:lnTo>
                    <a:lnTo>
                      <a:pt x="48" y="12"/>
                    </a:lnTo>
                    <a:lnTo>
                      <a:pt x="54" y="12"/>
                    </a:lnTo>
                    <a:lnTo>
                      <a:pt x="54" y="18"/>
                    </a:lnTo>
                    <a:lnTo>
                      <a:pt x="60" y="18"/>
                    </a:lnTo>
                    <a:lnTo>
                      <a:pt x="60" y="24"/>
                    </a:lnTo>
                    <a:lnTo>
                      <a:pt x="66"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5" name="Freeform 36"/>
              <p:cNvSpPr>
                <a:spLocks/>
              </p:cNvSpPr>
              <p:nvPr/>
            </p:nvSpPr>
            <p:spPr bwMode="auto">
              <a:xfrm>
                <a:off x="1887" y="2504"/>
                <a:ext cx="96" cy="108"/>
              </a:xfrm>
              <a:custGeom>
                <a:avLst/>
                <a:gdLst>
                  <a:gd name="T0" fmla="*/ 36 w 96"/>
                  <a:gd name="T1" fmla="*/ 0 h 108"/>
                  <a:gd name="T2" fmla="*/ 48 w 96"/>
                  <a:gd name="T3" fmla="*/ 6 h 108"/>
                  <a:gd name="T4" fmla="*/ 60 w 96"/>
                  <a:gd name="T5" fmla="*/ 6 h 108"/>
                  <a:gd name="T6" fmla="*/ 72 w 96"/>
                  <a:gd name="T7" fmla="*/ 12 h 108"/>
                  <a:gd name="T8" fmla="*/ 78 w 96"/>
                  <a:gd name="T9" fmla="*/ 18 h 108"/>
                  <a:gd name="T10" fmla="*/ 84 w 96"/>
                  <a:gd name="T11" fmla="*/ 24 h 108"/>
                  <a:gd name="T12" fmla="*/ 84 w 96"/>
                  <a:gd name="T13" fmla="*/ 36 h 108"/>
                  <a:gd name="T14" fmla="*/ 78 w 96"/>
                  <a:gd name="T15" fmla="*/ 42 h 108"/>
                  <a:gd name="T16" fmla="*/ 78 w 96"/>
                  <a:gd name="T17" fmla="*/ 54 h 108"/>
                  <a:gd name="T18" fmla="*/ 78 w 96"/>
                  <a:gd name="T19" fmla="*/ 66 h 108"/>
                  <a:gd name="T20" fmla="*/ 84 w 96"/>
                  <a:gd name="T21" fmla="*/ 72 h 108"/>
                  <a:gd name="T22" fmla="*/ 90 w 96"/>
                  <a:gd name="T23" fmla="*/ 78 h 108"/>
                  <a:gd name="T24" fmla="*/ 96 w 96"/>
                  <a:gd name="T25" fmla="*/ 90 h 108"/>
                  <a:gd name="T26" fmla="*/ 90 w 96"/>
                  <a:gd name="T27" fmla="*/ 96 h 108"/>
                  <a:gd name="T28" fmla="*/ 84 w 96"/>
                  <a:gd name="T29" fmla="*/ 102 h 108"/>
                  <a:gd name="T30" fmla="*/ 78 w 96"/>
                  <a:gd name="T31" fmla="*/ 108 h 108"/>
                  <a:gd name="T32" fmla="*/ 72 w 96"/>
                  <a:gd name="T33" fmla="*/ 102 h 108"/>
                  <a:gd name="T34" fmla="*/ 66 w 96"/>
                  <a:gd name="T35" fmla="*/ 96 h 108"/>
                  <a:gd name="T36" fmla="*/ 60 w 96"/>
                  <a:gd name="T37" fmla="*/ 90 h 108"/>
                  <a:gd name="T38" fmla="*/ 54 w 96"/>
                  <a:gd name="T39" fmla="*/ 84 h 108"/>
                  <a:gd name="T40" fmla="*/ 42 w 96"/>
                  <a:gd name="T41" fmla="*/ 84 h 108"/>
                  <a:gd name="T42" fmla="*/ 30 w 96"/>
                  <a:gd name="T43" fmla="*/ 84 h 108"/>
                  <a:gd name="T44" fmla="*/ 30 w 96"/>
                  <a:gd name="T45" fmla="*/ 84 h 108"/>
                  <a:gd name="T46" fmla="*/ 24 w 96"/>
                  <a:gd name="T47" fmla="*/ 78 h 108"/>
                  <a:gd name="T48" fmla="*/ 18 w 96"/>
                  <a:gd name="T49" fmla="*/ 72 h 108"/>
                  <a:gd name="T50" fmla="*/ 12 w 96"/>
                  <a:gd name="T51" fmla="*/ 66 h 108"/>
                  <a:gd name="T52" fmla="*/ 6 w 96"/>
                  <a:gd name="T53" fmla="*/ 60 h 108"/>
                  <a:gd name="T54" fmla="*/ 0 w 96"/>
                  <a:gd name="T55" fmla="*/ 54 h 108"/>
                  <a:gd name="T56" fmla="*/ 0 w 96"/>
                  <a:gd name="T57" fmla="*/ 42 h 108"/>
                  <a:gd name="T58" fmla="*/ 6 w 96"/>
                  <a:gd name="T59" fmla="*/ 36 h 108"/>
                  <a:gd name="T60" fmla="*/ 12 w 96"/>
                  <a:gd name="T61" fmla="*/ 30 h 108"/>
                  <a:gd name="T62" fmla="*/ 18 w 96"/>
                  <a:gd name="T63" fmla="*/ 24 h 108"/>
                  <a:gd name="T64" fmla="*/ 24 w 96"/>
                  <a:gd name="T65" fmla="*/ 18 h 108"/>
                  <a:gd name="T66" fmla="*/ 30 w 96"/>
                  <a:gd name="T67" fmla="*/ 12 h 108"/>
                  <a:gd name="T68" fmla="*/ 36 w 96"/>
                  <a:gd name="T69"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08">
                    <a:moveTo>
                      <a:pt x="36" y="6"/>
                    </a:moveTo>
                    <a:lnTo>
                      <a:pt x="36" y="0"/>
                    </a:lnTo>
                    <a:lnTo>
                      <a:pt x="42" y="0"/>
                    </a:lnTo>
                    <a:lnTo>
                      <a:pt x="48" y="6"/>
                    </a:lnTo>
                    <a:lnTo>
                      <a:pt x="54" y="6"/>
                    </a:lnTo>
                    <a:lnTo>
                      <a:pt x="60" y="6"/>
                    </a:lnTo>
                    <a:lnTo>
                      <a:pt x="66" y="6"/>
                    </a:lnTo>
                    <a:lnTo>
                      <a:pt x="72" y="12"/>
                    </a:lnTo>
                    <a:lnTo>
                      <a:pt x="78" y="12"/>
                    </a:lnTo>
                    <a:lnTo>
                      <a:pt x="78" y="18"/>
                    </a:lnTo>
                    <a:lnTo>
                      <a:pt x="78" y="24"/>
                    </a:lnTo>
                    <a:lnTo>
                      <a:pt x="84" y="24"/>
                    </a:lnTo>
                    <a:lnTo>
                      <a:pt x="84" y="30"/>
                    </a:lnTo>
                    <a:lnTo>
                      <a:pt x="84" y="36"/>
                    </a:lnTo>
                    <a:lnTo>
                      <a:pt x="78" y="36"/>
                    </a:lnTo>
                    <a:lnTo>
                      <a:pt x="78" y="42"/>
                    </a:lnTo>
                    <a:lnTo>
                      <a:pt x="78" y="48"/>
                    </a:lnTo>
                    <a:lnTo>
                      <a:pt x="78" y="54"/>
                    </a:lnTo>
                    <a:lnTo>
                      <a:pt x="78" y="60"/>
                    </a:lnTo>
                    <a:lnTo>
                      <a:pt x="78" y="66"/>
                    </a:lnTo>
                    <a:lnTo>
                      <a:pt x="84" y="66"/>
                    </a:lnTo>
                    <a:lnTo>
                      <a:pt x="84" y="72"/>
                    </a:lnTo>
                    <a:lnTo>
                      <a:pt x="90" y="72"/>
                    </a:lnTo>
                    <a:lnTo>
                      <a:pt x="90" y="78"/>
                    </a:lnTo>
                    <a:lnTo>
                      <a:pt x="96" y="84"/>
                    </a:lnTo>
                    <a:lnTo>
                      <a:pt x="96" y="90"/>
                    </a:lnTo>
                    <a:lnTo>
                      <a:pt x="90" y="90"/>
                    </a:lnTo>
                    <a:lnTo>
                      <a:pt x="90" y="96"/>
                    </a:lnTo>
                    <a:lnTo>
                      <a:pt x="90" y="102"/>
                    </a:lnTo>
                    <a:lnTo>
                      <a:pt x="84" y="102"/>
                    </a:lnTo>
                    <a:lnTo>
                      <a:pt x="78" y="102"/>
                    </a:lnTo>
                    <a:lnTo>
                      <a:pt x="78" y="108"/>
                    </a:lnTo>
                    <a:lnTo>
                      <a:pt x="72" y="108"/>
                    </a:lnTo>
                    <a:lnTo>
                      <a:pt x="72" y="102"/>
                    </a:lnTo>
                    <a:lnTo>
                      <a:pt x="66" y="102"/>
                    </a:lnTo>
                    <a:lnTo>
                      <a:pt x="66" y="96"/>
                    </a:lnTo>
                    <a:lnTo>
                      <a:pt x="60" y="96"/>
                    </a:lnTo>
                    <a:lnTo>
                      <a:pt x="60" y="90"/>
                    </a:lnTo>
                    <a:lnTo>
                      <a:pt x="54" y="90"/>
                    </a:lnTo>
                    <a:lnTo>
                      <a:pt x="54" y="84"/>
                    </a:lnTo>
                    <a:lnTo>
                      <a:pt x="48" y="84"/>
                    </a:lnTo>
                    <a:lnTo>
                      <a:pt x="42" y="84"/>
                    </a:lnTo>
                    <a:lnTo>
                      <a:pt x="36" y="84"/>
                    </a:lnTo>
                    <a:lnTo>
                      <a:pt x="30" y="84"/>
                    </a:lnTo>
                    <a:lnTo>
                      <a:pt x="30" y="90"/>
                    </a:lnTo>
                    <a:lnTo>
                      <a:pt x="30" y="84"/>
                    </a:lnTo>
                    <a:lnTo>
                      <a:pt x="24" y="84"/>
                    </a:lnTo>
                    <a:lnTo>
                      <a:pt x="24" y="78"/>
                    </a:lnTo>
                    <a:lnTo>
                      <a:pt x="18" y="78"/>
                    </a:lnTo>
                    <a:lnTo>
                      <a:pt x="18" y="72"/>
                    </a:lnTo>
                    <a:lnTo>
                      <a:pt x="12" y="72"/>
                    </a:lnTo>
                    <a:lnTo>
                      <a:pt x="12" y="66"/>
                    </a:lnTo>
                    <a:lnTo>
                      <a:pt x="6" y="66"/>
                    </a:lnTo>
                    <a:lnTo>
                      <a:pt x="6" y="60"/>
                    </a:lnTo>
                    <a:lnTo>
                      <a:pt x="6" y="54"/>
                    </a:lnTo>
                    <a:lnTo>
                      <a:pt x="0" y="54"/>
                    </a:lnTo>
                    <a:lnTo>
                      <a:pt x="0" y="48"/>
                    </a:lnTo>
                    <a:lnTo>
                      <a:pt x="0" y="42"/>
                    </a:lnTo>
                    <a:lnTo>
                      <a:pt x="0" y="36"/>
                    </a:lnTo>
                    <a:lnTo>
                      <a:pt x="6" y="36"/>
                    </a:lnTo>
                    <a:lnTo>
                      <a:pt x="6" y="30"/>
                    </a:lnTo>
                    <a:lnTo>
                      <a:pt x="12" y="30"/>
                    </a:lnTo>
                    <a:lnTo>
                      <a:pt x="12" y="24"/>
                    </a:lnTo>
                    <a:lnTo>
                      <a:pt x="18" y="24"/>
                    </a:lnTo>
                    <a:lnTo>
                      <a:pt x="18" y="18"/>
                    </a:lnTo>
                    <a:lnTo>
                      <a:pt x="24" y="18"/>
                    </a:lnTo>
                    <a:lnTo>
                      <a:pt x="24" y="12"/>
                    </a:lnTo>
                    <a:lnTo>
                      <a:pt x="30" y="12"/>
                    </a:lnTo>
                    <a:lnTo>
                      <a:pt x="30" y="6"/>
                    </a:lnTo>
                    <a:lnTo>
                      <a:pt x="3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6" name="Freeform 37"/>
              <p:cNvSpPr>
                <a:spLocks/>
              </p:cNvSpPr>
              <p:nvPr/>
            </p:nvSpPr>
            <p:spPr bwMode="auto">
              <a:xfrm>
                <a:off x="1881" y="2384"/>
                <a:ext cx="102" cy="144"/>
              </a:xfrm>
              <a:custGeom>
                <a:avLst/>
                <a:gdLst>
                  <a:gd name="T0" fmla="*/ 90 w 102"/>
                  <a:gd name="T1" fmla="*/ 36 h 144"/>
                  <a:gd name="T2" fmla="*/ 96 w 102"/>
                  <a:gd name="T3" fmla="*/ 42 h 144"/>
                  <a:gd name="T4" fmla="*/ 102 w 102"/>
                  <a:gd name="T5" fmla="*/ 48 h 144"/>
                  <a:gd name="T6" fmla="*/ 96 w 102"/>
                  <a:gd name="T7" fmla="*/ 54 h 144"/>
                  <a:gd name="T8" fmla="*/ 90 w 102"/>
                  <a:gd name="T9" fmla="*/ 60 h 144"/>
                  <a:gd name="T10" fmla="*/ 84 w 102"/>
                  <a:gd name="T11" fmla="*/ 72 h 144"/>
                  <a:gd name="T12" fmla="*/ 84 w 102"/>
                  <a:gd name="T13" fmla="*/ 84 h 144"/>
                  <a:gd name="T14" fmla="*/ 78 w 102"/>
                  <a:gd name="T15" fmla="*/ 90 h 144"/>
                  <a:gd name="T16" fmla="*/ 72 w 102"/>
                  <a:gd name="T17" fmla="*/ 102 h 144"/>
                  <a:gd name="T18" fmla="*/ 72 w 102"/>
                  <a:gd name="T19" fmla="*/ 114 h 144"/>
                  <a:gd name="T20" fmla="*/ 66 w 102"/>
                  <a:gd name="T21" fmla="*/ 120 h 144"/>
                  <a:gd name="T22" fmla="*/ 60 w 102"/>
                  <a:gd name="T23" fmla="*/ 126 h 144"/>
                  <a:gd name="T24" fmla="*/ 48 w 102"/>
                  <a:gd name="T25" fmla="*/ 120 h 144"/>
                  <a:gd name="T26" fmla="*/ 42 w 102"/>
                  <a:gd name="T27" fmla="*/ 126 h 144"/>
                  <a:gd name="T28" fmla="*/ 36 w 102"/>
                  <a:gd name="T29" fmla="*/ 132 h 144"/>
                  <a:gd name="T30" fmla="*/ 30 w 102"/>
                  <a:gd name="T31" fmla="*/ 138 h 144"/>
                  <a:gd name="T32" fmla="*/ 24 w 102"/>
                  <a:gd name="T33" fmla="*/ 144 h 144"/>
                  <a:gd name="T34" fmla="*/ 18 w 102"/>
                  <a:gd name="T35" fmla="*/ 138 h 144"/>
                  <a:gd name="T36" fmla="*/ 12 w 102"/>
                  <a:gd name="T37" fmla="*/ 132 h 144"/>
                  <a:gd name="T38" fmla="*/ 6 w 102"/>
                  <a:gd name="T39" fmla="*/ 126 h 144"/>
                  <a:gd name="T40" fmla="*/ 6 w 102"/>
                  <a:gd name="T41" fmla="*/ 114 h 144"/>
                  <a:gd name="T42" fmla="*/ 12 w 102"/>
                  <a:gd name="T43" fmla="*/ 108 h 144"/>
                  <a:gd name="T44" fmla="*/ 18 w 102"/>
                  <a:gd name="T45" fmla="*/ 102 h 144"/>
                  <a:gd name="T46" fmla="*/ 12 w 102"/>
                  <a:gd name="T47" fmla="*/ 96 h 144"/>
                  <a:gd name="T48" fmla="*/ 12 w 102"/>
                  <a:gd name="T49" fmla="*/ 84 h 144"/>
                  <a:gd name="T50" fmla="*/ 12 w 102"/>
                  <a:gd name="T51" fmla="*/ 72 h 144"/>
                  <a:gd name="T52" fmla="*/ 6 w 102"/>
                  <a:gd name="T53" fmla="*/ 60 h 144"/>
                  <a:gd name="T54" fmla="*/ 12 w 102"/>
                  <a:gd name="T55" fmla="*/ 54 h 144"/>
                  <a:gd name="T56" fmla="*/ 12 w 102"/>
                  <a:gd name="T57" fmla="*/ 42 h 144"/>
                  <a:gd name="T58" fmla="*/ 18 w 102"/>
                  <a:gd name="T59" fmla="*/ 36 h 144"/>
                  <a:gd name="T60" fmla="*/ 12 w 102"/>
                  <a:gd name="T61" fmla="*/ 30 h 144"/>
                  <a:gd name="T62" fmla="*/ 18 w 102"/>
                  <a:gd name="T63" fmla="*/ 24 h 144"/>
                  <a:gd name="T64" fmla="*/ 6 w 102"/>
                  <a:gd name="T65" fmla="*/ 18 h 144"/>
                  <a:gd name="T66" fmla="*/ 0 w 102"/>
                  <a:gd name="T67" fmla="*/ 12 h 144"/>
                  <a:gd name="T68" fmla="*/ 6 w 102"/>
                  <a:gd name="T69" fmla="*/ 6 h 144"/>
                  <a:gd name="T70" fmla="*/ 18 w 102"/>
                  <a:gd name="T71" fmla="*/ 6 h 144"/>
                  <a:gd name="T72" fmla="*/ 24 w 102"/>
                  <a:gd name="T73" fmla="*/ 0 h 144"/>
                  <a:gd name="T74" fmla="*/ 30 w 102"/>
                  <a:gd name="T75" fmla="*/ 6 h 144"/>
                  <a:gd name="T76" fmla="*/ 30 w 102"/>
                  <a:gd name="T77" fmla="*/ 18 h 144"/>
                  <a:gd name="T78" fmla="*/ 36 w 102"/>
                  <a:gd name="T79" fmla="*/ 24 h 144"/>
                  <a:gd name="T80" fmla="*/ 42 w 102"/>
                  <a:gd name="T81" fmla="*/ 30 h 144"/>
                  <a:gd name="T82" fmla="*/ 48 w 102"/>
                  <a:gd name="T83" fmla="*/ 36 h 144"/>
                  <a:gd name="T84" fmla="*/ 60 w 102"/>
                  <a:gd name="T85" fmla="*/ 36 h 144"/>
                  <a:gd name="T86" fmla="*/ 60 w 102"/>
                  <a:gd name="T87" fmla="*/ 36 h 144"/>
                  <a:gd name="T88" fmla="*/ 66 w 102"/>
                  <a:gd name="T89" fmla="*/ 30 h 144"/>
                  <a:gd name="T90" fmla="*/ 78 w 102"/>
                  <a:gd name="T91" fmla="*/ 30 h 144"/>
                  <a:gd name="T92" fmla="*/ 72 w 102"/>
                  <a:gd name="T93" fmla="*/ 36 h 144"/>
                  <a:gd name="T94" fmla="*/ 84 w 102"/>
                  <a:gd name="T95"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44">
                    <a:moveTo>
                      <a:pt x="84" y="36"/>
                    </a:moveTo>
                    <a:lnTo>
                      <a:pt x="90" y="36"/>
                    </a:lnTo>
                    <a:lnTo>
                      <a:pt x="90" y="42"/>
                    </a:lnTo>
                    <a:lnTo>
                      <a:pt x="96" y="42"/>
                    </a:lnTo>
                    <a:lnTo>
                      <a:pt x="96" y="48"/>
                    </a:lnTo>
                    <a:lnTo>
                      <a:pt x="102" y="48"/>
                    </a:lnTo>
                    <a:lnTo>
                      <a:pt x="102" y="54"/>
                    </a:lnTo>
                    <a:lnTo>
                      <a:pt x="96" y="54"/>
                    </a:lnTo>
                    <a:lnTo>
                      <a:pt x="90" y="54"/>
                    </a:lnTo>
                    <a:lnTo>
                      <a:pt x="90" y="60"/>
                    </a:lnTo>
                    <a:lnTo>
                      <a:pt x="90" y="66"/>
                    </a:lnTo>
                    <a:lnTo>
                      <a:pt x="84" y="72"/>
                    </a:lnTo>
                    <a:lnTo>
                      <a:pt x="84" y="78"/>
                    </a:lnTo>
                    <a:lnTo>
                      <a:pt x="84" y="84"/>
                    </a:lnTo>
                    <a:lnTo>
                      <a:pt x="78" y="84"/>
                    </a:lnTo>
                    <a:lnTo>
                      <a:pt x="78" y="90"/>
                    </a:lnTo>
                    <a:lnTo>
                      <a:pt x="78" y="96"/>
                    </a:lnTo>
                    <a:lnTo>
                      <a:pt x="72" y="102"/>
                    </a:lnTo>
                    <a:lnTo>
                      <a:pt x="72" y="108"/>
                    </a:lnTo>
                    <a:lnTo>
                      <a:pt x="72" y="114"/>
                    </a:lnTo>
                    <a:lnTo>
                      <a:pt x="66" y="114"/>
                    </a:lnTo>
                    <a:lnTo>
                      <a:pt x="66" y="120"/>
                    </a:lnTo>
                    <a:lnTo>
                      <a:pt x="66" y="126"/>
                    </a:lnTo>
                    <a:lnTo>
                      <a:pt x="60" y="126"/>
                    </a:lnTo>
                    <a:lnTo>
                      <a:pt x="54" y="126"/>
                    </a:lnTo>
                    <a:lnTo>
                      <a:pt x="48" y="120"/>
                    </a:lnTo>
                    <a:lnTo>
                      <a:pt x="42" y="120"/>
                    </a:lnTo>
                    <a:lnTo>
                      <a:pt x="42" y="126"/>
                    </a:lnTo>
                    <a:lnTo>
                      <a:pt x="36" y="126"/>
                    </a:lnTo>
                    <a:lnTo>
                      <a:pt x="36" y="132"/>
                    </a:lnTo>
                    <a:lnTo>
                      <a:pt x="30" y="132"/>
                    </a:lnTo>
                    <a:lnTo>
                      <a:pt x="30" y="138"/>
                    </a:lnTo>
                    <a:lnTo>
                      <a:pt x="24" y="138"/>
                    </a:lnTo>
                    <a:lnTo>
                      <a:pt x="24" y="144"/>
                    </a:lnTo>
                    <a:lnTo>
                      <a:pt x="18" y="144"/>
                    </a:lnTo>
                    <a:lnTo>
                      <a:pt x="18" y="138"/>
                    </a:lnTo>
                    <a:lnTo>
                      <a:pt x="12" y="138"/>
                    </a:lnTo>
                    <a:lnTo>
                      <a:pt x="12" y="132"/>
                    </a:lnTo>
                    <a:lnTo>
                      <a:pt x="12" y="126"/>
                    </a:lnTo>
                    <a:lnTo>
                      <a:pt x="6" y="126"/>
                    </a:lnTo>
                    <a:lnTo>
                      <a:pt x="6" y="120"/>
                    </a:lnTo>
                    <a:lnTo>
                      <a:pt x="6" y="114"/>
                    </a:lnTo>
                    <a:lnTo>
                      <a:pt x="12" y="114"/>
                    </a:lnTo>
                    <a:lnTo>
                      <a:pt x="12" y="108"/>
                    </a:lnTo>
                    <a:lnTo>
                      <a:pt x="18" y="108"/>
                    </a:lnTo>
                    <a:lnTo>
                      <a:pt x="18" y="102"/>
                    </a:lnTo>
                    <a:lnTo>
                      <a:pt x="18" y="96"/>
                    </a:lnTo>
                    <a:lnTo>
                      <a:pt x="12" y="96"/>
                    </a:lnTo>
                    <a:lnTo>
                      <a:pt x="12" y="90"/>
                    </a:lnTo>
                    <a:lnTo>
                      <a:pt x="12" y="84"/>
                    </a:lnTo>
                    <a:lnTo>
                      <a:pt x="12" y="78"/>
                    </a:lnTo>
                    <a:lnTo>
                      <a:pt x="12" y="72"/>
                    </a:lnTo>
                    <a:lnTo>
                      <a:pt x="6" y="66"/>
                    </a:lnTo>
                    <a:lnTo>
                      <a:pt x="6" y="60"/>
                    </a:lnTo>
                    <a:lnTo>
                      <a:pt x="12" y="60"/>
                    </a:lnTo>
                    <a:lnTo>
                      <a:pt x="12" y="54"/>
                    </a:lnTo>
                    <a:lnTo>
                      <a:pt x="12" y="48"/>
                    </a:lnTo>
                    <a:lnTo>
                      <a:pt x="12" y="42"/>
                    </a:lnTo>
                    <a:lnTo>
                      <a:pt x="12" y="36"/>
                    </a:lnTo>
                    <a:lnTo>
                      <a:pt x="18" y="36"/>
                    </a:lnTo>
                    <a:lnTo>
                      <a:pt x="18" y="30"/>
                    </a:lnTo>
                    <a:lnTo>
                      <a:pt x="12" y="30"/>
                    </a:lnTo>
                    <a:lnTo>
                      <a:pt x="18" y="30"/>
                    </a:lnTo>
                    <a:lnTo>
                      <a:pt x="18" y="24"/>
                    </a:lnTo>
                    <a:lnTo>
                      <a:pt x="12" y="24"/>
                    </a:lnTo>
                    <a:lnTo>
                      <a:pt x="6" y="18"/>
                    </a:lnTo>
                    <a:lnTo>
                      <a:pt x="0" y="18"/>
                    </a:lnTo>
                    <a:lnTo>
                      <a:pt x="0" y="12"/>
                    </a:lnTo>
                    <a:lnTo>
                      <a:pt x="6" y="12"/>
                    </a:lnTo>
                    <a:lnTo>
                      <a:pt x="6" y="6"/>
                    </a:lnTo>
                    <a:lnTo>
                      <a:pt x="12" y="6"/>
                    </a:lnTo>
                    <a:lnTo>
                      <a:pt x="18" y="6"/>
                    </a:lnTo>
                    <a:lnTo>
                      <a:pt x="18" y="0"/>
                    </a:lnTo>
                    <a:lnTo>
                      <a:pt x="24" y="0"/>
                    </a:lnTo>
                    <a:lnTo>
                      <a:pt x="24" y="6"/>
                    </a:lnTo>
                    <a:lnTo>
                      <a:pt x="30" y="6"/>
                    </a:lnTo>
                    <a:lnTo>
                      <a:pt x="30" y="12"/>
                    </a:lnTo>
                    <a:lnTo>
                      <a:pt x="30" y="18"/>
                    </a:lnTo>
                    <a:lnTo>
                      <a:pt x="36" y="18"/>
                    </a:lnTo>
                    <a:lnTo>
                      <a:pt x="36" y="24"/>
                    </a:lnTo>
                    <a:lnTo>
                      <a:pt x="36" y="30"/>
                    </a:lnTo>
                    <a:lnTo>
                      <a:pt x="42" y="30"/>
                    </a:lnTo>
                    <a:lnTo>
                      <a:pt x="42" y="36"/>
                    </a:lnTo>
                    <a:lnTo>
                      <a:pt x="48" y="36"/>
                    </a:lnTo>
                    <a:lnTo>
                      <a:pt x="54" y="36"/>
                    </a:lnTo>
                    <a:lnTo>
                      <a:pt x="60" y="36"/>
                    </a:lnTo>
                    <a:lnTo>
                      <a:pt x="60" y="42"/>
                    </a:lnTo>
                    <a:lnTo>
                      <a:pt x="60" y="36"/>
                    </a:lnTo>
                    <a:lnTo>
                      <a:pt x="66" y="36"/>
                    </a:lnTo>
                    <a:lnTo>
                      <a:pt x="66" y="30"/>
                    </a:lnTo>
                    <a:lnTo>
                      <a:pt x="72" y="30"/>
                    </a:lnTo>
                    <a:lnTo>
                      <a:pt x="78" y="30"/>
                    </a:lnTo>
                    <a:lnTo>
                      <a:pt x="78" y="36"/>
                    </a:lnTo>
                    <a:lnTo>
                      <a:pt x="72" y="36"/>
                    </a:lnTo>
                    <a:lnTo>
                      <a:pt x="78" y="36"/>
                    </a:lnTo>
                    <a:lnTo>
                      <a:pt x="84"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7" name="Freeform 38"/>
              <p:cNvSpPr>
                <a:spLocks/>
              </p:cNvSpPr>
              <p:nvPr/>
            </p:nvSpPr>
            <p:spPr bwMode="auto">
              <a:xfrm>
                <a:off x="1887" y="2324"/>
                <a:ext cx="162" cy="102"/>
              </a:xfrm>
              <a:custGeom>
                <a:avLst/>
                <a:gdLst>
                  <a:gd name="T0" fmla="*/ 72 w 162"/>
                  <a:gd name="T1" fmla="*/ 96 h 102"/>
                  <a:gd name="T2" fmla="*/ 72 w 162"/>
                  <a:gd name="T3" fmla="*/ 96 h 102"/>
                  <a:gd name="T4" fmla="*/ 66 w 162"/>
                  <a:gd name="T5" fmla="*/ 90 h 102"/>
                  <a:gd name="T6" fmla="*/ 60 w 162"/>
                  <a:gd name="T7" fmla="*/ 96 h 102"/>
                  <a:gd name="T8" fmla="*/ 54 w 162"/>
                  <a:gd name="T9" fmla="*/ 102 h 102"/>
                  <a:gd name="T10" fmla="*/ 48 w 162"/>
                  <a:gd name="T11" fmla="*/ 96 h 102"/>
                  <a:gd name="T12" fmla="*/ 36 w 162"/>
                  <a:gd name="T13" fmla="*/ 96 h 102"/>
                  <a:gd name="T14" fmla="*/ 30 w 162"/>
                  <a:gd name="T15" fmla="*/ 90 h 102"/>
                  <a:gd name="T16" fmla="*/ 30 w 162"/>
                  <a:gd name="T17" fmla="*/ 78 h 102"/>
                  <a:gd name="T18" fmla="*/ 24 w 162"/>
                  <a:gd name="T19" fmla="*/ 72 h 102"/>
                  <a:gd name="T20" fmla="*/ 18 w 162"/>
                  <a:gd name="T21" fmla="*/ 66 h 102"/>
                  <a:gd name="T22" fmla="*/ 12 w 162"/>
                  <a:gd name="T23" fmla="*/ 60 h 102"/>
                  <a:gd name="T24" fmla="*/ 6 w 162"/>
                  <a:gd name="T25" fmla="*/ 66 h 102"/>
                  <a:gd name="T26" fmla="*/ 0 w 162"/>
                  <a:gd name="T27" fmla="*/ 60 h 102"/>
                  <a:gd name="T28" fmla="*/ 0 w 162"/>
                  <a:gd name="T29" fmla="*/ 48 h 102"/>
                  <a:gd name="T30" fmla="*/ 6 w 162"/>
                  <a:gd name="T31" fmla="*/ 42 h 102"/>
                  <a:gd name="T32" fmla="*/ 6 w 162"/>
                  <a:gd name="T33" fmla="*/ 42 h 102"/>
                  <a:gd name="T34" fmla="*/ 12 w 162"/>
                  <a:gd name="T35" fmla="*/ 36 h 102"/>
                  <a:gd name="T36" fmla="*/ 18 w 162"/>
                  <a:gd name="T37" fmla="*/ 30 h 102"/>
                  <a:gd name="T38" fmla="*/ 24 w 162"/>
                  <a:gd name="T39" fmla="*/ 24 h 102"/>
                  <a:gd name="T40" fmla="*/ 36 w 162"/>
                  <a:gd name="T41" fmla="*/ 18 h 102"/>
                  <a:gd name="T42" fmla="*/ 30 w 162"/>
                  <a:gd name="T43" fmla="*/ 12 h 102"/>
                  <a:gd name="T44" fmla="*/ 36 w 162"/>
                  <a:gd name="T45" fmla="*/ 6 h 102"/>
                  <a:gd name="T46" fmla="*/ 48 w 162"/>
                  <a:gd name="T47" fmla="*/ 6 h 102"/>
                  <a:gd name="T48" fmla="*/ 60 w 162"/>
                  <a:gd name="T49" fmla="*/ 6 h 102"/>
                  <a:gd name="T50" fmla="*/ 72 w 162"/>
                  <a:gd name="T51" fmla="*/ 6 h 102"/>
                  <a:gd name="T52" fmla="*/ 84 w 162"/>
                  <a:gd name="T53" fmla="*/ 0 h 102"/>
                  <a:gd name="T54" fmla="*/ 96 w 162"/>
                  <a:gd name="T55" fmla="*/ 0 h 102"/>
                  <a:gd name="T56" fmla="*/ 108 w 162"/>
                  <a:gd name="T57" fmla="*/ 0 h 102"/>
                  <a:gd name="T58" fmla="*/ 120 w 162"/>
                  <a:gd name="T59" fmla="*/ 0 h 102"/>
                  <a:gd name="T60" fmla="*/ 132 w 162"/>
                  <a:gd name="T61" fmla="*/ 0 h 102"/>
                  <a:gd name="T62" fmla="*/ 144 w 162"/>
                  <a:gd name="T63" fmla="*/ 0 h 102"/>
                  <a:gd name="T64" fmla="*/ 156 w 162"/>
                  <a:gd name="T65" fmla="*/ 0 h 102"/>
                  <a:gd name="T66" fmla="*/ 162 w 162"/>
                  <a:gd name="T67" fmla="*/ 6 h 102"/>
                  <a:gd name="T68" fmla="*/ 156 w 162"/>
                  <a:gd name="T69" fmla="*/ 12 h 102"/>
                  <a:gd name="T70" fmla="*/ 156 w 162"/>
                  <a:gd name="T71" fmla="*/ 12 h 102"/>
                  <a:gd name="T72" fmla="*/ 156 w 162"/>
                  <a:gd name="T73" fmla="*/ 18 h 102"/>
                  <a:gd name="T74" fmla="*/ 156 w 162"/>
                  <a:gd name="T75" fmla="*/ 18 h 102"/>
                  <a:gd name="T76" fmla="*/ 162 w 162"/>
                  <a:gd name="T77" fmla="*/ 24 h 102"/>
                  <a:gd name="T78" fmla="*/ 150 w 162"/>
                  <a:gd name="T79" fmla="*/ 24 h 102"/>
                  <a:gd name="T80" fmla="*/ 150 w 162"/>
                  <a:gd name="T81" fmla="*/ 24 h 102"/>
                  <a:gd name="T82" fmla="*/ 144 w 162"/>
                  <a:gd name="T83" fmla="*/ 30 h 102"/>
                  <a:gd name="T84" fmla="*/ 144 w 162"/>
                  <a:gd name="T85" fmla="*/ 30 h 102"/>
                  <a:gd name="T86" fmla="*/ 138 w 162"/>
                  <a:gd name="T87" fmla="*/ 42 h 102"/>
                  <a:gd name="T88" fmla="*/ 132 w 162"/>
                  <a:gd name="T89" fmla="*/ 36 h 102"/>
                  <a:gd name="T90" fmla="*/ 126 w 162"/>
                  <a:gd name="T91" fmla="*/ 42 h 102"/>
                  <a:gd name="T92" fmla="*/ 120 w 162"/>
                  <a:gd name="T93" fmla="*/ 48 h 102"/>
                  <a:gd name="T94" fmla="*/ 120 w 162"/>
                  <a:gd name="T95" fmla="*/ 48 h 102"/>
                  <a:gd name="T96" fmla="*/ 114 w 162"/>
                  <a:gd name="T97" fmla="*/ 54 h 102"/>
                  <a:gd name="T98" fmla="*/ 114 w 162"/>
                  <a:gd name="T99" fmla="*/ 66 h 102"/>
                  <a:gd name="T100" fmla="*/ 102 w 162"/>
                  <a:gd name="T101" fmla="*/ 66 h 102"/>
                  <a:gd name="T102" fmla="*/ 108 w 162"/>
                  <a:gd name="T103" fmla="*/ 72 h 102"/>
                  <a:gd name="T104" fmla="*/ 102 w 162"/>
                  <a:gd name="T105" fmla="*/ 78 h 102"/>
                  <a:gd name="T106" fmla="*/ 102 w 162"/>
                  <a:gd name="T107" fmla="*/ 78 h 102"/>
                  <a:gd name="T108" fmla="*/ 102 w 162"/>
                  <a:gd name="T109" fmla="*/ 84 h 102"/>
                  <a:gd name="T110" fmla="*/ 102 w 162"/>
                  <a:gd name="T111" fmla="*/ 84 h 102"/>
                  <a:gd name="T112" fmla="*/ 102 w 162"/>
                  <a:gd name="T113" fmla="*/ 84 h 102"/>
                  <a:gd name="T114" fmla="*/ 96 w 162"/>
                  <a:gd name="T115" fmla="*/ 90 h 102"/>
                  <a:gd name="T116" fmla="*/ 90 w 162"/>
                  <a:gd name="T117" fmla="*/ 96 h 102"/>
                  <a:gd name="T118" fmla="*/ 84 w 162"/>
                  <a:gd name="T119" fmla="*/ 102 h 102"/>
                  <a:gd name="T120" fmla="*/ 78 w 162"/>
                  <a:gd name="T121"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02">
                    <a:moveTo>
                      <a:pt x="78" y="96"/>
                    </a:moveTo>
                    <a:lnTo>
                      <a:pt x="72" y="96"/>
                    </a:lnTo>
                    <a:lnTo>
                      <a:pt x="66" y="96"/>
                    </a:lnTo>
                    <a:lnTo>
                      <a:pt x="72" y="96"/>
                    </a:lnTo>
                    <a:lnTo>
                      <a:pt x="72" y="90"/>
                    </a:lnTo>
                    <a:lnTo>
                      <a:pt x="66" y="90"/>
                    </a:lnTo>
                    <a:lnTo>
                      <a:pt x="60" y="90"/>
                    </a:lnTo>
                    <a:lnTo>
                      <a:pt x="60" y="96"/>
                    </a:lnTo>
                    <a:lnTo>
                      <a:pt x="54" y="96"/>
                    </a:lnTo>
                    <a:lnTo>
                      <a:pt x="54" y="102"/>
                    </a:lnTo>
                    <a:lnTo>
                      <a:pt x="54" y="96"/>
                    </a:lnTo>
                    <a:lnTo>
                      <a:pt x="48" y="96"/>
                    </a:lnTo>
                    <a:lnTo>
                      <a:pt x="42" y="96"/>
                    </a:lnTo>
                    <a:lnTo>
                      <a:pt x="36" y="96"/>
                    </a:lnTo>
                    <a:lnTo>
                      <a:pt x="36" y="90"/>
                    </a:lnTo>
                    <a:lnTo>
                      <a:pt x="30" y="90"/>
                    </a:lnTo>
                    <a:lnTo>
                      <a:pt x="30" y="84"/>
                    </a:lnTo>
                    <a:lnTo>
                      <a:pt x="30" y="78"/>
                    </a:lnTo>
                    <a:lnTo>
                      <a:pt x="24" y="78"/>
                    </a:lnTo>
                    <a:lnTo>
                      <a:pt x="24" y="72"/>
                    </a:lnTo>
                    <a:lnTo>
                      <a:pt x="24" y="66"/>
                    </a:lnTo>
                    <a:lnTo>
                      <a:pt x="18" y="66"/>
                    </a:lnTo>
                    <a:lnTo>
                      <a:pt x="18" y="60"/>
                    </a:lnTo>
                    <a:lnTo>
                      <a:pt x="12" y="60"/>
                    </a:lnTo>
                    <a:lnTo>
                      <a:pt x="12" y="66"/>
                    </a:lnTo>
                    <a:lnTo>
                      <a:pt x="6" y="66"/>
                    </a:lnTo>
                    <a:lnTo>
                      <a:pt x="0" y="66"/>
                    </a:lnTo>
                    <a:lnTo>
                      <a:pt x="0" y="60"/>
                    </a:lnTo>
                    <a:lnTo>
                      <a:pt x="0" y="54"/>
                    </a:lnTo>
                    <a:lnTo>
                      <a:pt x="0" y="48"/>
                    </a:lnTo>
                    <a:lnTo>
                      <a:pt x="0" y="42"/>
                    </a:lnTo>
                    <a:lnTo>
                      <a:pt x="6" y="42"/>
                    </a:lnTo>
                    <a:lnTo>
                      <a:pt x="6" y="36"/>
                    </a:lnTo>
                    <a:lnTo>
                      <a:pt x="6" y="42"/>
                    </a:lnTo>
                    <a:lnTo>
                      <a:pt x="12" y="42"/>
                    </a:lnTo>
                    <a:lnTo>
                      <a:pt x="12" y="36"/>
                    </a:lnTo>
                    <a:lnTo>
                      <a:pt x="12" y="30"/>
                    </a:lnTo>
                    <a:lnTo>
                      <a:pt x="18" y="30"/>
                    </a:lnTo>
                    <a:lnTo>
                      <a:pt x="18" y="24"/>
                    </a:lnTo>
                    <a:lnTo>
                      <a:pt x="24" y="24"/>
                    </a:lnTo>
                    <a:lnTo>
                      <a:pt x="30" y="18"/>
                    </a:lnTo>
                    <a:lnTo>
                      <a:pt x="36" y="18"/>
                    </a:lnTo>
                    <a:lnTo>
                      <a:pt x="30" y="18"/>
                    </a:lnTo>
                    <a:lnTo>
                      <a:pt x="30" y="12"/>
                    </a:lnTo>
                    <a:lnTo>
                      <a:pt x="30" y="6"/>
                    </a:lnTo>
                    <a:lnTo>
                      <a:pt x="36" y="6"/>
                    </a:lnTo>
                    <a:lnTo>
                      <a:pt x="42" y="6"/>
                    </a:lnTo>
                    <a:lnTo>
                      <a:pt x="48" y="6"/>
                    </a:lnTo>
                    <a:lnTo>
                      <a:pt x="54" y="6"/>
                    </a:lnTo>
                    <a:lnTo>
                      <a:pt x="60" y="6"/>
                    </a:lnTo>
                    <a:lnTo>
                      <a:pt x="66" y="6"/>
                    </a:lnTo>
                    <a:lnTo>
                      <a:pt x="72" y="6"/>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2" y="6"/>
                    </a:lnTo>
                    <a:lnTo>
                      <a:pt x="162" y="12"/>
                    </a:lnTo>
                    <a:lnTo>
                      <a:pt x="156" y="12"/>
                    </a:lnTo>
                    <a:lnTo>
                      <a:pt x="162" y="12"/>
                    </a:lnTo>
                    <a:lnTo>
                      <a:pt x="156" y="12"/>
                    </a:lnTo>
                    <a:lnTo>
                      <a:pt x="162" y="18"/>
                    </a:lnTo>
                    <a:lnTo>
                      <a:pt x="156" y="18"/>
                    </a:lnTo>
                    <a:lnTo>
                      <a:pt x="162" y="18"/>
                    </a:lnTo>
                    <a:lnTo>
                      <a:pt x="156" y="18"/>
                    </a:lnTo>
                    <a:lnTo>
                      <a:pt x="156" y="24"/>
                    </a:lnTo>
                    <a:lnTo>
                      <a:pt x="162" y="24"/>
                    </a:lnTo>
                    <a:lnTo>
                      <a:pt x="156" y="24"/>
                    </a:lnTo>
                    <a:lnTo>
                      <a:pt x="150" y="24"/>
                    </a:lnTo>
                    <a:lnTo>
                      <a:pt x="150" y="30"/>
                    </a:lnTo>
                    <a:lnTo>
                      <a:pt x="150" y="24"/>
                    </a:lnTo>
                    <a:lnTo>
                      <a:pt x="144" y="24"/>
                    </a:lnTo>
                    <a:lnTo>
                      <a:pt x="144" y="30"/>
                    </a:lnTo>
                    <a:lnTo>
                      <a:pt x="150" y="30"/>
                    </a:lnTo>
                    <a:lnTo>
                      <a:pt x="144" y="30"/>
                    </a:lnTo>
                    <a:lnTo>
                      <a:pt x="138" y="36"/>
                    </a:lnTo>
                    <a:lnTo>
                      <a:pt x="138" y="42"/>
                    </a:lnTo>
                    <a:lnTo>
                      <a:pt x="132" y="42"/>
                    </a:lnTo>
                    <a:lnTo>
                      <a:pt x="132" y="36"/>
                    </a:lnTo>
                    <a:lnTo>
                      <a:pt x="132" y="42"/>
                    </a:lnTo>
                    <a:lnTo>
                      <a:pt x="126" y="42"/>
                    </a:lnTo>
                    <a:lnTo>
                      <a:pt x="120" y="42"/>
                    </a:lnTo>
                    <a:lnTo>
                      <a:pt x="120" y="48"/>
                    </a:lnTo>
                    <a:lnTo>
                      <a:pt x="126" y="48"/>
                    </a:lnTo>
                    <a:lnTo>
                      <a:pt x="120" y="48"/>
                    </a:lnTo>
                    <a:lnTo>
                      <a:pt x="120" y="54"/>
                    </a:lnTo>
                    <a:lnTo>
                      <a:pt x="114" y="54"/>
                    </a:lnTo>
                    <a:lnTo>
                      <a:pt x="114" y="60"/>
                    </a:lnTo>
                    <a:lnTo>
                      <a:pt x="114" y="66"/>
                    </a:lnTo>
                    <a:lnTo>
                      <a:pt x="108" y="66"/>
                    </a:lnTo>
                    <a:lnTo>
                      <a:pt x="102" y="66"/>
                    </a:lnTo>
                    <a:lnTo>
                      <a:pt x="108" y="66"/>
                    </a:lnTo>
                    <a:lnTo>
                      <a:pt x="108" y="72"/>
                    </a:lnTo>
                    <a:lnTo>
                      <a:pt x="102" y="72"/>
                    </a:lnTo>
                    <a:lnTo>
                      <a:pt x="102" y="78"/>
                    </a:lnTo>
                    <a:lnTo>
                      <a:pt x="96" y="78"/>
                    </a:lnTo>
                    <a:lnTo>
                      <a:pt x="102" y="78"/>
                    </a:lnTo>
                    <a:lnTo>
                      <a:pt x="96" y="78"/>
                    </a:lnTo>
                    <a:lnTo>
                      <a:pt x="102" y="84"/>
                    </a:lnTo>
                    <a:lnTo>
                      <a:pt x="96" y="84"/>
                    </a:lnTo>
                    <a:lnTo>
                      <a:pt x="102" y="84"/>
                    </a:lnTo>
                    <a:lnTo>
                      <a:pt x="96" y="84"/>
                    </a:lnTo>
                    <a:lnTo>
                      <a:pt x="102" y="84"/>
                    </a:lnTo>
                    <a:lnTo>
                      <a:pt x="102" y="90"/>
                    </a:lnTo>
                    <a:lnTo>
                      <a:pt x="96" y="90"/>
                    </a:lnTo>
                    <a:lnTo>
                      <a:pt x="96" y="96"/>
                    </a:lnTo>
                    <a:lnTo>
                      <a:pt x="90" y="96"/>
                    </a:lnTo>
                    <a:lnTo>
                      <a:pt x="90" y="102"/>
                    </a:lnTo>
                    <a:lnTo>
                      <a:pt x="84" y="102"/>
                    </a:lnTo>
                    <a:lnTo>
                      <a:pt x="84" y="96"/>
                    </a:lnTo>
                    <a:lnTo>
                      <a:pt x="78"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8" name="Freeform 39"/>
              <p:cNvSpPr>
                <a:spLocks/>
              </p:cNvSpPr>
              <p:nvPr/>
            </p:nvSpPr>
            <p:spPr bwMode="auto">
              <a:xfrm>
                <a:off x="1863" y="2210"/>
                <a:ext cx="186" cy="120"/>
              </a:xfrm>
              <a:custGeom>
                <a:avLst/>
                <a:gdLst>
                  <a:gd name="T0" fmla="*/ 120 w 186"/>
                  <a:gd name="T1" fmla="*/ 0 h 120"/>
                  <a:gd name="T2" fmla="*/ 120 w 186"/>
                  <a:gd name="T3" fmla="*/ 6 h 120"/>
                  <a:gd name="T4" fmla="*/ 126 w 186"/>
                  <a:gd name="T5" fmla="*/ 18 h 120"/>
                  <a:gd name="T6" fmla="*/ 132 w 186"/>
                  <a:gd name="T7" fmla="*/ 30 h 120"/>
                  <a:gd name="T8" fmla="*/ 138 w 186"/>
                  <a:gd name="T9" fmla="*/ 30 h 120"/>
                  <a:gd name="T10" fmla="*/ 150 w 186"/>
                  <a:gd name="T11" fmla="*/ 36 h 120"/>
                  <a:gd name="T12" fmla="*/ 150 w 186"/>
                  <a:gd name="T13" fmla="*/ 42 h 120"/>
                  <a:gd name="T14" fmla="*/ 150 w 186"/>
                  <a:gd name="T15" fmla="*/ 48 h 120"/>
                  <a:gd name="T16" fmla="*/ 156 w 186"/>
                  <a:gd name="T17" fmla="*/ 60 h 120"/>
                  <a:gd name="T18" fmla="*/ 162 w 186"/>
                  <a:gd name="T19" fmla="*/ 72 h 120"/>
                  <a:gd name="T20" fmla="*/ 174 w 186"/>
                  <a:gd name="T21" fmla="*/ 78 h 120"/>
                  <a:gd name="T22" fmla="*/ 174 w 186"/>
                  <a:gd name="T23" fmla="*/ 84 h 120"/>
                  <a:gd name="T24" fmla="*/ 168 w 186"/>
                  <a:gd name="T25" fmla="*/ 84 h 120"/>
                  <a:gd name="T26" fmla="*/ 168 w 186"/>
                  <a:gd name="T27" fmla="*/ 84 h 120"/>
                  <a:gd name="T28" fmla="*/ 174 w 186"/>
                  <a:gd name="T29" fmla="*/ 96 h 120"/>
                  <a:gd name="T30" fmla="*/ 180 w 186"/>
                  <a:gd name="T31" fmla="*/ 108 h 120"/>
                  <a:gd name="T32" fmla="*/ 180 w 186"/>
                  <a:gd name="T33" fmla="*/ 114 h 120"/>
                  <a:gd name="T34" fmla="*/ 162 w 186"/>
                  <a:gd name="T35" fmla="*/ 114 h 120"/>
                  <a:gd name="T36" fmla="*/ 144 w 186"/>
                  <a:gd name="T37" fmla="*/ 114 h 120"/>
                  <a:gd name="T38" fmla="*/ 126 w 186"/>
                  <a:gd name="T39" fmla="*/ 114 h 120"/>
                  <a:gd name="T40" fmla="*/ 108 w 186"/>
                  <a:gd name="T41" fmla="*/ 114 h 120"/>
                  <a:gd name="T42" fmla="*/ 90 w 186"/>
                  <a:gd name="T43" fmla="*/ 120 h 120"/>
                  <a:gd name="T44" fmla="*/ 78 w 186"/>
                  <a:gd name="T45" fmla="*/ 114 h 120"/>
                  <a:gd name="T46" fmla="*/ 60 w 186"/>
                  <a:gd name="T47" fmla="*/ 114 h 120"/>
                  <a:gd name="T48" fmla="*/ 60 w 186"/>
                  <a:gd name="T49" fmla="*/ 108 h 120"/>
                  <a:gd name="T50" fmla="*/ 54 w 186"/>
                  <a:gd name="T51" fmla="*/ 96 h 120"/>
                  <a:gd name="T52" fmla="*/ 54 w 186"/>
                  <a:gd name="T53" fmla="*/ 90 h 120"/>
                  <a:gd name="T54" fmla="*/ 42 w 186"/>
                  <a:gd name="T55" fmla="*/ 84 h 120"/>
                  <a:gd name="T56" fmla="*/ 36 w 186"/>
                  <a:gd name="T57" fmla="*/ 72 h 120"/>
                  <a:gd name="T58" fmla="*/ 30 w 186"/>
                  <a:gd name="T59" fmla="*/ 72 h 120"/>
                  <a:gd name="T60" fmla="*/ 30 w 186"/>
                  <a:gd name="T61" fmla="*/ 66 h 120"/>
                  <a:gd name="T62" fmla="*/ 18 w 186"/>
                  <a:gd name="T63" fmla="*/ 60 h 120"/>
                  <a:gd name="T64" fmla="*/ 6 w 186"/>
                  <a:gd name="T65" fmla="*/ 66 h 120"/>
                  <a:gd name="T66" fmla="*/ 0 w 186"/>
                  <a:gd name="T67" fmla="*/ 54 h 120"/>
                  <a:gd name="T68" fmla="*/ 6 w 186"/>
                  <a:gd name="T69" fmla="*/ 42 h 120"/>
                  <a:gd name="T70" fmla="*/ 6 w 186"/>
                  <a:gd name="T71" fmla="*/ 36 h 120"/>
                  <a:gd name="T72" fmla="*/ 18 w 186"/>
                  <a:gd name="T73" fmla="*/ 30 h 120"/>
                  <a:gd name="T74" fmla="*/ 12 w 186"/>
                  <a:gd name="T75" fmla="*/ 30 h 120"/>
                  <a:gd name="T76" fmla="*/ 18 w 186"/>
                  <a:gd name="T77" fmla="*/ 12 h 120"/>
                  <a:gd name="T78" fmla="*/ 36 w 186"/>
                  <a:gd name="T79" fmla="*/ 12 h 120"/>
                  <a:gd name="T80" fmla="*/ 54 w 186"/>
                  <a:gd name="T81" fmla="*/ 12 h 120"/>
                  <a:gd name="T82" fmla="*/ 66 w 186"/>
                  <a:gd name="T83" fmla="*/ 6 h 120"/>
                  <a:gd name="T84" fmla="*/ 78 w 186"/>
                  <a:gd name="T85" fmla="*/ 12 h 120"/>
                  <a:gd name="T86" fmla="*/ 90 w 186"/>
                  <a:gd name="T87" fmla="*/ 0 h 120"/>
                  <a:gd name="T88" fmla="*/ 108 w 186"/>
                  <a:gd name="T8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20">
                    <a:moveTo>
                      <a:pt x="120" y="0"/>
                    </a:moveTo>
                    <a:lnTo>
                      <a:pt x="120" y="6"/>
                    </a:lnTo>
                    <a:lnTo>
                      <a:pt x="120" y="0"/>
                    </a:lnTo>
                    <a:lnTo>
                      <a:pt x="120" y="6"/>
                    </a:lnTo>
                    <a:lnTo>
                      <a:pt x="126" y="6"/>
                    </a:lnTo>
                    <a:lnTo>
                      <a:pt x="120" y="6"/>
                    </a:lnTo>
                    <a:lnTo>
                      <a:pt x="126" y="6"/>
                    </a:lnTo>
                    <a:lnTo>
                      <a:pt x="126" y="12"/>
                    </a:lnTo>
                    <a:lnTo>
                      <a:pt x="126" y="18"/>
                    </a:lnTo>
                    <a:lnTo>
                      <a:pt x="126" y="24"/>
                    </a:lnTo>
                    <a:lnTo>
                      <a:pt x="132" y="24"/>
                    </a:lnTo>
                    <a:lnTo>
                      <a:pt x="132" y="30"/>
                    </a:lnTo>
                    <a:lnTo>
                      <a:pt x="132" y="36"/>
                    </a:lnTo>
                    <a:lnTo>
                      <a:pt x="138" y="36"/>
                    </a:lnTo>
                    <a:lnTo>
                      <a:pt x="138" y="30"/>
                    </a:lnTo>
                    <a:lnTo>
                      <a:pt x="144" y="30"/>
                    </a:lnTo>
                    <a:lnTo>
                      <a:pt x="150" y="30"/>
                    </a:lnTo>
                    <a:lnTo>
                      <a:pt x="150" y="36"/>
                    </a:lnTo>
                    <a:lnTo>
                      <a:pt x="156" y="36"/>
                    </a:lnTo>
                    <a:lnTo>
                      <a:pt x="156" y="42"/>
                    </a:lnTo>
                    <a:lnTo>
                      <a:pt x="150" y="42"/>
                    </a:lnTo>
                    <a:lnTo>
                      <a:pt x="156" y="42"/>
                    </a:lnTo>
                    <a:lnTo>
                      <a:pt x="156" y="48"/>
                    </a:lnTo>
                    <a:lnTo>
                      <a:pt x="150" y="48"/>
                    </a:lnTo>
                    <a:lnTo>
                      <a:pt x="150" y="54"/>
                    </a:lnTo>
                    <a:lnTo>
                      <a:pt x="150" y="60"/>
                    </a:lnTo>
                    <a:lnTo>
                      <a:pt x="156" y="60"/>
                    </a:lnTo>
                    <a:lnTo>
                      <a:pt x="156" y="66"/>
                    </a:lnTo>
                    <a:lnTo>
                      <a:pt x="162" y="66"/>
                    </a:lnTo>
                    <a:lnTo>
                      <a:pt x="162" y="72"/>
                    </a:lnTo>
                    <a:lnTo>
                      <a:pt x="162" y="78"/>
                    </a:lnTo>
                    <a:lnTo>
                      <a:pt x="168" y="78"/>
                    </a:lnTo>
                    <a:lnTo>
                      <a:pt x="174" y="78"/>
                    </a:lnTo>
                    <a:lnTo>
                      <a:pt x="174" y="84"/>
                    </a:lnTo>
                    <a:lnTo>
                      <a:pt x="174" y="90"/>
                    </a:lnTo>
                    <a:lnTo>
                      <a:pt x="174" y="84"/>
                    </a:lnTo>
                    <a:lnTo>
                      <a:pt x="174" y="90"/>
                    </a:lnTo>
                    <a:lnTo>
                      <a:pt x="174" y="84"/>
                    </a:lnTo>
                    <a:lnTo>
                      <a:pt x="168" y="84"/>
                    </a:lnTo>
                    <a:lnTo>
                      <a:pt x="174" y="84"/>
                    </a:lnTo>
                    <a:lnTo>
                      <a:pt x="174" y="90"/>
                    </a:lnTo>
                    <a:lnTo>
                      <a:pt x="168" y="84"/>
                    </a:lnTo>
                    <a:lnTo>
                      <a:pt x="168" y="90"/>
                    </a:lnTo>
                    <a:lnTo>
                      <a:pt x="168" y="96"/>
                    </a:lnTo>
                    <a:lnTo>
                      <a:pt x="174" y="96"/>
                    </a:lnTo>
                    <a:lnTo>
                      <a:pt x="174" y="102"/>
                    </a:lnTo>
                    <a:lnTo>
                      <a:pt x="180" y="102"/>
                    </a:lnTo>
                    <a:lnTo>
                      <a:pt x="180" y="108"/>
                    </a:lnTo>
                    <a:lnTo>
                      <a:pt x="186" y="108"/>
                    </a:lnTo>
                    <a:lnTo>
                      <a:pt x="186" y="114"/>
                    </a:lnTo>
                    <a:lnTo>
                      <a:pt x="180" y="114"/>
                    </a:lnTo>
                    <a:lnTo>
                      <a:pt x="174" y="114"/>
                    </a:lnTo>
                    <a:lnTo>
                      <a:pt x="168" y="114"/>
                    </a:lnTo>
                    <a:lnTo>
                      <a:pt x="162" y="114"/>
                    </a:lnTo>
                    <a:lnTo>
                      <a:pt x="156" y="114"/>
                    </a:lnTo>
                    <a:lnTo>
                      <a:pt x="150" y="114"/>
                    </a:lnTo>
                    <a:lnTo>
                      <a:pt x="144" y="114"/>
                    </a:lnTo>
                    <a:lnTo>
                      <a:pt x="138" y="114"/>
                    </a:lnTo>
                    <a:lnTo>
                      <a:pt x="132" y="114"/>
                    </a:lnTo>
                    <a:lnTo>
                      <a:pt x="126" y="114"/>
                    </a:lnTo>
                    <a:lnTo>
                      <a:pt x="120" y="114"/>
                    </a:lnTo>
                    <a:lnTo>
                      <a:pt x="114" y="114"/>
                    </a:lnTo>
                    <a:lnTo>
                      <a:pt x="108" y="114"/>
                    </a:lnTo>
                    <a:lnTo>
                      <a:pt x="102" y="114"/>
                    </a:lnTo>
                    <a:lnTo>
                      <a:pt x="96" y="120"/>
                    </a:lnTo>
                    <a:lnTo>
                      <a:pt x="90" y="120"/>
                    </a:lnTo>
                    <a:lnTo>
                      <a:pt x="84" y="120"/>
                    </a:lnTo>
                    <a:lnTo>
                      <a:pt x="78" y="120"/>
                    </a:lnTo>
                    <a:lnTo>
                      <a:pt x="78" y="114"/>
                    </a:lnTo>
                    <a:lnTo>
                      <a:pt x="72" y="114"/>
                    </a:lnTo>
                    <a:lnTo>
                      <a:pt x="66" y="114"/>
                    </a:lnTo>
                    <a:lnTo>
                      <a:pt x="60" y="114"/>
                    </a:lnTo>
                    <a:lnTo>
                      <a:pt x="66" y="114"/>
                    </a:lnTo>
                    <a:lnTo>
                      <a:pt x="66" y="108"/>
                    </a:lnTo>
                    <a:lnTo>
                      <a:pt x="60" y="108"/>
                    </a:lnTo>
                    <a:lnTo>
                      <a:pt x="60" y="102"/>
                    </a:lnTo>
                    <a:lnTo>
                      <a:pt x="54" y="102"/>
                    </a:lnTo>
                    <a:lnTo>
                      <a:pt x="54" y="96"/>
                    </a:lnTo>
                    <a:lnTo>
                      <a:pt x="54" y="90"/>
                    </a:lnTo>
                    <a:lnTo>
                      <a:pt x="48" y="90"/>
                    </a:lnTo>
                    <a:lnTo>
                      <a:pt x="54" y="90"/>
                    </a:lnTo>
                    <a:lnTo>
                      <a:pt x="48" y="90"/>
                    </a:lnTo>
                    <a:lnTo>
                      <a:pt x="48" y="84"/>
                    </a:lnTo>
                    <a:lnTo>
                      <a:pt x="42" y="84"/>
                    </a:lnTo>
                    <a:lnTo>
                      <a:pt x="42" y="78"/>
                    </a:lnTo>
                    <a:lnTo>
                      <a:pt x="36" y="78"/>
                    </a:lnTo>
                    <a:lnTo>
                      <a:pt x="36" y="72"/>
                    </a:lnTo>
                    <a:lnTo>
                      <a:pt x="36" y="66"/>
                    </a:lnTo>
                    <a:lnTo>
                      <a:pt x="36" y="72"/>
                    </a:lnTo>
                    <a:lnTo>
                      <a:pt x="30" y="72"/>
                    </a:lnTo>
                    <a:lnTo>
                      <a:pt x="30" y="66"/>
                    </a:lnTo>
                    <a:lnTo>
                      <a:pt x="24" y="66"/>
                    </a:lnTo>
                    <a:lnTo>
                      <a:pt x="30" y="66"/>
                    </a:lnTo>
                    <a:lnTo>
                      <a:pt x="30" y="60"/>
                    </a:lnTo>
                    <a:lnTo>
                      <a:pt x="24" y="60"/>
                    </a:lnTo>
                    <a:lnTo>
                      <a:pt x="18" y="60"/>
                    </a:lnTo>
                    <a:lnTo>
                      <a:pt x="12" y="60"/>
                    </a:lnTo>
                    <a:lnTo>
                      <a:pt x="6" y="60"/>
                    </a:lnTo>
                    <a:lnTo>
                      <a:pt x="6" y="66"/>
                    </a:lnTo>
                    <a:lnTo>
                      <a:pt x="6" y="60"/>
                    </a:lnTo>
                    <a:lnTo>
                      <a:pt x="0" y="60"/>
                    </a:lnTo>
                    <a:lnTo>
                      <a:pt x="0" y="54"/>
                    </a:lnTo>
                    <a:lnTo>
                      <a:pt x="6" y="54"/>
                    </a:lnTo>
                    <a:lnTo>
                      <a:pt x="6" y="48"/>
                    </a:lnTo>
                    <a:lnTo>
                      <a:pt x="6" y="42"/>
                    </a:lnTo>
                    <a:lnTo>
                      <a:pt x="6" y="48"/>
                    </a:lnTo>
                    <a:lnTo>
                      <a:pt x="6" y="42"/>
                    </a:lnTo>
                    <a:lnTo>
                      <a:pt x="6" y="36"/>
                    </a:lnTo>
                    <a:lnTo>
                      <a:pt x="12" y="36"/>
                    </a:lnTo>
                    <a:lnTo>
                      <a:pt x="12" y="30"/>
                    </a:lnTo>
                    <a:lnTo>
                      <a:pt x="18" y="30"/>
                    </a:lnTo>
                    <a:lnTo>
                      <a:pt x="12" y="30"/>
                    </a:lnTo>
                    <a:lnTo>
                      <a:pt x="12" y="24"/>
                    </a:lnTo>
                    <a:lnTo>
                      <a:pt x="12" y="30"/>
                    </a:lnTo>
                    <a:lnTo>
                      <a:pt x="12" y="24"/>
                    </a:lnTo>
                    <a:lnTo>
                      <a:pt x="18" y="18"/>
                    </a:lnTo>
                    <a:lnTo>
                      <a:pt x="18" y="12"/>
                    </a:lnTo>
                    <a:lnTo>
                      <a:pt x="24" y="12"/>
                    </a:lnTo>
                    <a:lnTo>
                      <a:pt x="30" y="12"/>
                    </a:lnTo>
                    <a:lnTo>
                      <a:pt x="36" y="12"/>
                    </a:lnTo>
                    <a:lnTo>
                      <a:pt x="42" y="12"/>
                    </a:lnTo>
                    <a:lnTo>
                      <a:pt x="48" y="12"/>
                    </a:lnTo>
                    <a:lnTo>
                      <a:pt x="54" y="12"/>
                    </a:lnTo>
                    <a:lnTo>
                      <a:pt x="60" y="12"/>
                    </a:lnTo>
                    <a:lnTo>
                      <a:pt x="66" y="12"/>
                    </a:lnTo>
                    <a:lnTo>
                      <a:pt x="66" y="6"/>
                    </a:lnTo>
                    <a:lnTo>
                      <a:pt x="72" y="6"/>
                    </a:lnTo>
                    <a:lnTo>
                      <a:pt x="78" y="6"/>
                    </a:lnTo>
                    <a:lnTo>
                      <a:pt x="78" y="12"/>
                    </a:lnTo>
                    <a:lnTo>
                      <a:pt x="84" y="6"/>
                    </a:lnTo>
                    <a:lnTo>
                      <a:pt x="84" y="0"/>
                    </a:lnTo>
                    <a:lnTo>
                      <a:pt x="90" y="0"/>
                    </a:lnTo>
                    <a:lnTo>
                      <a:pt x="96" y="0"/>
                    </a:lnTo>
                    <a:lnTo>
                      <a:pt x="102" y="0"/>
                    </a:lnTo>
                    <a:lnTo>
                      <a:pt x="108" y="0"/>
                    </a:lnTo>
                    <a:lnTo>
                      <a:pt x="114" y="0"/>
                    </a:lnTo>
                    <a:lnTo>
                      <a:pt x="12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9" name="Freeform 40"/>
              <p:cNvSpPr>
                <a:spLocks/>
              </p:cNvSpPr>
              <p:nvPr/>
            </p:nvSpPr>
            <p:spPr bwMode="auto">
              <a:xfrm>
                <a:off x="1803" y="2078"/>
                <a:ext cx="234" cy="150"/>
              </a:xfrm>
              <a:custGeom>
                <a:avLst/>
                <a:gdLst>
                  <a:gd name="T0" fmla="*/ 222 w 234"/>
                  <a:gd name="T1" fmla="*/ 24 h 150"/>
                  <a:gd name="T2" fmla="*/ 222 w 234"/>
                  <a:gd name="T3" fmla="*/ 30 h 150"/>
                  <a:gd name="T4" fmla="*/ 222 w 234"/>
                  <a:gd name="T5" fmla="*/ 36 h 150"/>
                  <a:gd name="T6" fmla="*/ 228 w 234"/>
                  <a:gd name="T7" fmla="*/ 48 h 150"/>
                  <a:gd name="T8" fmla="*/ 228 w 234"/>
                  <a:gd name="T9" fmla="*/ 54 h 150"/>
                  <a:gd name="T10" fmla="*/ 222 w 234"/>
                  <a:gd name="T11" fmla="*/ 66 h 150"/>
                  <a:gd name="T12" fmla="*/ 216 w 234"/>
                  <a:gd name="T13" fmla="*/ 66 h 150"/>
                  <a:gd name="T14" fmla="*/ 204 w 234"/>
                  <a:gd name="T15" fmla="*/ 60 h 150"/>
                  <a:gd name="T16" fmla="*/ 198 w 234"/>
                  <a:gd name="T17" fmla="*/ 72 h 150"/>
                  <a:gd name="T18" fmla="*/ 192 w 234"/>
                  <a:gd name="T19" fmla="*/ 72 h 150"/>
                  <a:gd name="T20" fmla="*/ 186 w 234"/>
                  <a:gd name="T21" fmla="*/ 84 h 150"/>
                  <a:gd name="T22" fmla="*/ 174 w 234"/>
                  <a:gd name="T23" fmla="*/ 78 h 150"/>
                  <a:gd name="T24" fmla="*/ 174 w 234"/>
                  <a:gd name="T25" fmla="*/ 96 h 150"/>
                  <a:gd name="T26" fmla="*/ 168 w 234"/>
                  <a:gd name="T27" fmla="*/ 96 h 150"/>
                  <a:gd name="T28" fmla="*/ 174 w 234"/>
                  <a:gd name="T29" fmla="*/ 96 h 150"/>
                  <a:gd name="T30" fmla="*/ 180 w 234"/>
                  <a:gd name="T31" fmla="*/ 108 h 150"/>
                  <a:gd name="T32" fmla="*/ 180 w 234"/>
                  <a:gd name="T33" fmla="*/ 114 h 150"/>
                  <a:gd name="T34" fmla="*/ 180 w 234"/>
                  <a:gd name="T35" fmla="*/ 132 h 150"/>
                  <a:gd name="T36" fmla="*/ 162 w 234"/>
                  <a:gd name="T37" fmla="*/ 132 h 150"/>
                  <a:gd name="T38" fmla="*/ 144 w 234"/>
                  <a:gd name="T39" fmla="*/ 132 h 150"/>
                  <a:gd name="T40" fmla="*/ 138 w 234"/>
                  <a:gd name="T41" fmla="*/ 138 h 150"/>
                  <a:gd name="T42" fmla="*/ 126 w 234"/>
                  <a:gd name="T43" fmla="*/ 144 h 150"/>
                  <a:gd name="T44" fmla="*/ 108 w 234"/>
                  <a:gd name="T45" fmla="*/ 144 h 150"/>
                  <a:gd name="T46" fmla="*/ 90 w 234"/>
                  <a:gd name="T47" fmla="*/ 144 h 150"/>
                  <a:gd name="T48" fmla="*/ 78 w 234"/>
                  <a:gd name="T49" fmla="*/ 150 h 150"/>
                  <a:gd name="T50" fmla="*/ 72 w 234"/>
                  <a:gd name="T51" fmla="*/ 138 h 150"/>
                  <a:gd name="T52" fmla="*/ 78 w 234"/>
                  <a:gd name="T53" fmla="*/ 132 h 150"/>
                  <a:gd name="T54" fmla="*/ 90 w 234"/>
                  <a:gd name="T55" fmla="*/ 126 h 150"/>
                  <a:gd name="T56" fmla="*/ 102 w 234"/>
                  <a:gd name="T57" fmla="*/ 120 h 150"/>
                  <a:gd name="T58" fmla="*/ 108 w 234"/>
                  <a:gd name="T59" fmla="*/ 108 h 150"/>
                  <a:gd name="T60" fmla="*/ 102 w 234"/>
                  <a:gd name="T61" fmla="*/ 96 h 150"/>
                  <a:gd name="T62" fmla="*/ 108 w 234"/>
                  <a:gd name="T63" fmla="*/ 96 h 150"/>
                  <a:gd name="T64" fmla="*/ 102 w 234"/>
                  <a:gd name="T65" fmla="*/ 96 h 150"/>
                  <a:gd name="T66" fmla="*/ 90 w 234"/>
                  <a:gd name="T67" fmla="*/ 90 h 150"/>
                  <a:gd name="T68" fmla="*/ 84 w 234"/>
                  <a:gd name="T69" fmla="*/ 90 h 150"/>
                  <a:gd name="T70" fmla="*/ 66 w 234"/>
                  <a:gd name="T71" fmla="*/ 90 h 150"/>
                  <a:gd name="T72" fmla="*/ 48 w 234"/>
                  <a:gd name="T73" fmla="*/ 90 h 150"/>
                  <a:gd name="T74" fmla="*/ 42 w 234"/>
                  <a:gd name="T75" fmla="*/ 90 h 150"/>
                  <a:gd name="T76" fmla="*/ 36 w 234"/>
                  <a:gd name="T77" fmla="*/ 90 h 150"/>
                  <a:gd name="T78" fmla="*/ 24 w 234"/>
                  <a:gd name="T79" fmla="*/ 84 h 150"/>
                  <a:gd name="T80" fmla="*/ 18 w 234"/>
                  <a:gd name="T81" fmla="*/ 84 h 150"/>
                  <a:gd name="T82" fmla="*/ 6 w 234"/>
                  <a:gd name="T83" fmla="*/ 90 h 150"/>
                  <a:gd name="T84" fmla="*/ 0 w 234"/>
                  <a:gd name="T85" fmla="*/ 78 h 150"/>
                  <a:gd name="T86" fmla="*/ 12 w 234"/>
                  <a:gd name="T87" fmla="*/ 72 h 150"/>
                  <a:gd name="T88" fmla="*/ 24 w 234"/>
                  <a:gd name="T89" fmla="*/ 60 h 150"/>
                  <a:gd name="T90" fmla="*/ 42 w 234"/>
                  <a:gd name="T91" fmla="*/ 54 h 150"/>
                  <a:gd name="T92" fmla="*/ 60 w 234"/>
                  <a:gd name="T93" fmla="*/ 48 h 150"/>
                  <a:gd name="T94" fmla="*/ 72 w 234"/>
                  <a:gd name="T95" fmla="*/ 42 h 150"/>
                  <a:gd name="T96" fmla="*/ 78 w 234"/>
                  <a:gd name="T97" fmla="*/ 42 h 150"/>
                  <a:gd name="T98" fmla="*/ 90 w 234"/>
                  <a:gd name="T99" fmla="*/ 42 h 150"/>
                  <a:gd name="T100" fmla="*/ 108 w 234"/>
                  <a:gd name="T101" fmla="*/ 48 h 150"/>
                  <a:gd name="T102" fmla="*/ 126 w 234"/>
                  <a:gd name="T103" fmla="*/ 48 h 150"/>
                  <a:gd name="T104" fmla="*/ 138 w 234"/>
                  <a:gd name="T105" fmla="*/ 36 h 150"/>
                  <a:gd name="T106" fmla="*/ 150 w 234"/>
                  <a:gd name="T107" fmla="*/ 30 h 150"/>
                  <a:gd name="T108" fmla="*/ 162 w 234"/>
                  <a:gd name="T109" fmla="*/ 24 h 150"/>
                  <a:gd name="T110" fmla="*/ 174 w 234"/>
                  <a:gd name="T111" fmla="*/ 18 h 150"/>
                  <a:gd name="T112" fmla="*/ 186 w 234"/>
                  <a:gd name="T113" fmla="*/ 12 h 150"/>
                  <a:gd name="T114" fmla="*/ 198 w 234"/>
                  <a:gd name="T115" fmla="*/ 6 h 150"/>
                  <a:gd name="T116" fmla="*/ 210 w 234"/>
                  <a:gd name="T117" fmla="*/ 0 h 150"/>
                  <a:gd name="T118" fmla="*/ 222 w 234"/>
                  <a:gd name="T119" fmla="*/ 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150">
                    <a:moveTo>
                      <a:pt x="216" y="18"/>
                    </a:moveTo>
                    <a:lnTo>
                      <a:pt x="222" y="18"/>
                    </a:lnTo>
                    <a:lnTo>
                      <a:pt x="222" y="24"/>
                    </a:lnTo>
                    <a:lnTo>
                      <a:pt x="228" y="24"/>
                    </a:lnTo>
                    <a:lnTo>
                      <a:pt x="222" y="24"/>
                    </a:lnTo>
                    <a:lnTo>
                      <a:pt x="222" y="30"/>
                    </a:lnTo>
                    <a:lnTo>
                      <a:pt x="228" y="30"/>
                    </a:lnTo>
                    <a:lnTo>
                      <a:pt x="222" y="30"/>
                    </a:lnTo>
                    <a:lnTo>
                      <a:pt x="222" y="36"/>
                    </a:lnTo>
                    <a:lnTo>
                      <a:pt x="222" y="42"/>
                    </a:lnTo>
                    <a:lnTo>
                      <a:pt x="228" y="42"/>
                    </a:lnTo>
                    <a:lnTo>
                      <a:pt x="228" y="48"/>
                    </a:lnTo>
                    <a:lnTo>
                      <a:pt x="234" y="48"/>
                    </a:lnTo>
                    <a:lnTo>
                      <a:pt x="228" y="48"/>
                    </a:lnTo>
                    <a:lnTo>
                      <a:pt x="228" y="54"/>
                    </a:lnTo>
                    <a:lnTo>
                      <a:pt x="228" y="60"/>
                    </a:lnTo>
                    <a:lnTo>
                      <a:pt x="222" y="60"/>
                    </a:lnTo>
                    <a:lnTo>
                      <a:pt x="222" y="66"/>
                    </a:lnTo>
                    <a:lnTo>
                      <a:pt x="222" y="60"/>
                    </a:lnTo>
                    <a:lnTo>
                      <a:pt x="216" y="60"/>
                    </a:lnTo>
                    <a:lnTo>
                      <a:pt x="216" y="66"/>
                    </a:lnTo>
                    <a:lnTo>
                      <a:pt x="216" y="60"/>
                    </a:lnTo>
                    <a:lnTo>
                      <a:pt x="210" y="60"/>
                    </a:lnTo>
                    <a:lnTo>
                      <a:pt x="204" y="60"/>
                    </a:lnTo>
                    <a:lnTo>
                      <a:pt x="204" y="66"/>
                    </a:lnTo>
                    <a:lnTo>
                      <a:pt x="198" y="66"/>
                    </a:lnTo>
                    <a:lnTo>
                      <a:pt x="198" y="72"/>
                    </a:lnTo>
                    <a:lnTo>
                      <a:pt x="192" y="72"/>
                    </a:lnTo>
                    <a:lnTo>
                      <a:pt x="192" y="78"/>
                    </a:lnTo>
                    <a:lnTo>
                      <a:pt x="192" y="72"/>
                    </a:lnTo>
                    <a:lnTo>
                      <a:pt x="192" y="78"/>
                    </a:lnTo>
                    <a:lnTo>
                      <a:pt x="186" y="78"/>
                    </a:lnTo>
                    <a:lnTo>
                      <a:pt x="186" y="84"/>
                    </a:lnTo>
                    <a:lnTo>
                      <a:pt x="186" y="78"/>
                    </a:lnTo>
                    <a:lnTo>
                      <a:pt x="180" y="78"/>
                    </a:lnTo>
                    <a:lnTo>
                      <a:pt x="174" y="78"/>
                    </a:lnTo>
                    <a:lnTo>
                      <a:pt x="174" y="84"/>
                    </a:lnTo>
                    <a:lnTo>
                      <a:pt x="174" y="90"/>
                    </a:lnTo>
                    <a:lnTo>
                      <a:pt x="174" y="96"/>
                    </a:lnTo>
                    <a:lnTo>
                      <a:pt x="168" y="96"/>
                    </a:lnTo>
                    <a:lnTo>
                      <a:pt x="174" y="96"/>
                    </a:lnTo>
                    <a:lnTo>
                      <a:pt x="168" y="96"/>
                    </a:lnTo>
                    <a:lnTo>
                      <a:pt x="174" y="96"/>
                    </a:lnTo>
                    <a:lnTo>
                      <a:pt x="168" y="96"/>
                    </a:lnTo>
                    <a:lnTo>
                      <a:pt x="174" y="96"/>
                    </a:lnTo>
                    <a:lnTo>
                      <a:pt x="174" y="102"/>
                    </a:lnTo>
                    <a:lnTo>
                      <a:pt x="174" y="108"/>
                    </a:lnTo>
                    <a:lnTo>
                      <a:pt x="180" y="108"/>
                    </a:lnTo>
                    <a:lnTo>
                      <a:pt x="174" y="108"/>
                    </a:lnTo>
                    <a:lnTo>
                      <a:pt x="180" y="108"/>
                    </a:lnTo>
                    <a:lnTo>
                      <a:pt x="180" y="114"/>
                    </a:lnTo>
                    <a:lnTo>
                      <a:pt x="180" y="120"/>
                    </a:lnTo>
                    <a:lnTo>
                      <a:pt x="180" y="126"/>
                    </a:lnTo>
                    <a:lnTo>
                      <a:pt x="180" y="132"/>
                    </a:lnTo>
                    <a:lnTo>
                      <a:pt x="174" y="132"/>
                    </a:lnTo>
                    <a:lnTo>
                      <a:pt x="168" y="132"/>
                    </a:lnTo>
                    <a:lnTo>
                      <a:pt x="162" y="132"/>
                    </a:lnTo>
                    <a:lnTo>
                      <a:pt x="156" y="132"/>
                    </a:lnTo>
                    <a:lnTo>
                      <a:pt x="150" y="132"/>
                    </a:lnTo>
                    <a:lnTo>
                      <a:pt x="144" y="132"/>
                    </a:lnTo>
                    <a:lnTo>
                      <a:pt x="144" y="138"/>
                    </a:lnTo>
                    <a:lnTo>
                      <a:pt x="138" y="144"/>
                    </a:lnTo>
                    <a:lnTo>
                      <a:pt x="138" y="138"/>
                    </a:lnTo>
                    <a:lnTo>
                      <a:pt x="132" y="138"/>
                    </a:lnTo>
                    <a:lnTo>
                      <a:pt x="126" y="138"/>
                    </a:lnTo>
                    <a:lnTo>
                      <a:pt x="126" y="144"/>
                    </a:lnTo>
                    <a:lnTo>
                      <a:pt x="120" y="144"/>
                    </a:lnTo>
                    <a:lnTo>
                      <a:pt x="114" y="144"/>
                    </a:lnTo>
                    <a:lnTo>
                      <a:pt x="108" y="144"/>
                    </a:lnTo>
                    <a:lnTo>
                      <a:pt x="102" y="144"/>
                    </a:lnTo>
                    <a:lnTo>
                      <a:pt x="96" y="144"/>
                    </a:lnTo>
                    <a:lnTo>
                      <a:pt x="90" y="144"/>
                    </a:lnTo>
                    <a:lnTo>
                      <a:pt x="84" y="144"/>
                    </a:lnTo>
                    <a:lnTo>
                      <a:pt x="78" y="144"/>
                    </a:lnTo>
                    <a:lnTo>
                      <a:pt x="78" y="150"/>
                    </a:lnTo>
                    <a:lnTo>
                      <a:pt x="78" y="144"/>
                    </a:lnTo>
                    <a:lnTo>
                      <a:pt x="72" y="144"/>
                    </a:lnTo>
                    <a:lnTo>
                      <a:pt x="72" y="138"/>
                    </a:lnTo>
                    <a:lnTo>
                      <a:pt x="78" y="138"/>
                    </a:lnTo>
                    <a:lnTo>
                      <a:pt x="72" y="138"/>
                    </a:lnTo>
                    <a:lnTo>
                      <a:pt x="78" y="132"/>
                    </a:lnTo>
                    <a:lnTo>
                      <a:pt x="84" y="132"/>
                    </a:lnTo>
                    <a:lnTo>
                      <a:pt x="84" y="126"/>
                    </a:lnTo>
                    <a:lnTo>
                      <a:pt x="90" y="126"/>
                    </a:lnTo>
                    <a:lnTo>
                      <a:pt x="96" y="126"/>
                    </a:lnTo>
                    <a:lnTo>
                      <a:pt x="96" y="120"/>
                    </a:lnTo>
                    <a:lnTo>
                      <a:pt x="102" y="120"/>
                    </a:lnTo>
                    <a:lnTo>
                      <a:pt x="102" y="114"/>
                    </a:lnTo>
                    <a:lnTo>
                      <a:pt x="102" y="108"/>
                    </a:lnTo>
                    <a:lnTo>
                      <a:pt x="108" y="108"/>
                    </a:lnTo>
                    <a:lnTo>
                      <a:pt x="108" y="102"/>
                    </a:lnTo>
                    <a:lnTo>
                      <a:pt x="108" y="96"/>
                    </a:lnTo>
                    <a:lnTo>
                      <a:pt x="102" y="96"/>
                    </a:lnTo>
                    <a:lnTo>
                      <a:pt x="108" y="96"/>
                    </a:lnTo>
                    <a:lnTo>
                      <a:pt x="102" y="96"/>
                    </a:lnTo>
                    <a:lnTo>
                      <a:pt x="108" y="96"/>
                    </a:lnTo>
                    <a:lnTo>
                      <a:pt x="108" y="90"/>
                    </a:lnTo>
                    <a:lnTo>
                      <a:pt x="102" y="90"/>
                    </a:lnTo>
                    <a:lnTo>
                      <a:pt x="102" y="96"/>
                    </a:lnTo>
                    <a:lnTo>
                      <a:pt x="96" y="96"/>
                    </a:lnTo>
                    <a:lnTo>
                      <a:pt x="96" y="90"/>
                    </a:lnTo>
                    <a:lnTo>
                      <a:pt x="90" y="90"/>
                    </a:lnTo>
                    <a:lnTo>
                      <a:pt x="90" y="96"/>
                    </a:lnTo>
                    <a:lnTo>
                      <a:pt x="84" y="96"/>
                    </a:lnTo>
                    <a:lnTo>
                      <a:pt x="84" y="90"/>
                    </a:lnTo>
                    <a:lnTo>
                      <a:pt x="78" y="90"/>
                    </a:lnTo>
                    <a:lnTo>
                      <a:pt x="72" y="90"/>
                    </a:lnTo>
                    <a:lnTo>
                      <a:pt x="66" y="90"/>
                    </a:lnTo>
                    <a:lnTo>
                      <a:pt x="60" y="90"/>
                    </a:lnTo>
                    <a:lnTo>
                      <a:pt x="54" y="90"/>
                    </a:lnTo>
                    <a:lnTo>
                      <a:pt x="48" y="90"/>
                    </a:lnTo>
                    <a:lnTo>
                      <a:pt x="48" y="84"/>
                    </a:lnTo>
                    <a:lnTo>
                      <a:pt x="42" y="84"/>
                    </a:lnTo>
                    <a:lnTo>
                      <a:pt x="42" y="90"/>
                    </a:lnTo>
                    <a:lnTo>
                      <a:pt x="36" y="90"/>
                    </a:lnTo>
                    <a:lnTo>
                      <a:pt x="36" y="84"/>
                    </a:lnTo>
                    <a:lnTo>
                      <a:pt x="36" y="90"/>
                    </a:lnTo>
                    <a:lnTo>
                      <a:pt x="30" y="90"/>
                    </a:lnTo>
                    <a:lnTo>
                      <a:pt x="30" y="84"/>
                    </a:lnTo>
                    <a:lnTo>
                      <a:pt x="24" y="84"/>
                    </a:lnTo>
                    <a:lnTo>
                      <a:pt x="24" y="90"/>
                    </a:lnTo>
                    <a:lnTo>
                      <a:pt x="24" y="84"/>
                    </a:lnTo>
                    <a:lnTo>
                      <a:pt x="18" y="84"/>
                    </a:lnTo>
                    <a:lnTo>
                      <a:pt x="12" y="84"/>
                    </a:lnTo>
                    <a:lnTo>
                      <a:pt x="6" y="84"/>
                    </a:lnTo>
                    <a:lnTo>
                      <a:pt x="6" y="90"/>
                    </a:lnTo>
                    <a:lnTo>
                      <a:pt x="0" y="90"/>
                    </a:lnTo>
                    <a:lnTo>
                      <a:pt x="0" y="84"/>
                    </a:lnTo>
                    <a:lnTo>
                      <a:pt x="0" y="78"/>
                    </a:lnTo>
                    <a:lnTo>
                      <a:pt x="6" y="78"/>
                    </a:lnTo>
                    <a:lnTo>
                      <a:pt x="12" y="78"/>
                    </a:lnTo>
                    <a:lnTo>
                      <a:pt x="12" y="72"/>
                    </a:lnTo>
                    <a:lnTo>
                      <a:pt x="18" y="66"/>
                    </a:lnTo>
                    <a:lnTo>
                      <a:pt x="18" y="60"/>
                    </a:lnTo>
                    <a:lnTo>
                      <a:pt x="24" y="60"/>
                    </a:lnTo>
                    <a:lnTo>
                      <a:pt x="30" y="60"/>
                    </a:lnTo>
                    <a:lnTo>
                      <a:pt x="36" y="60"/>
                    </a:lnTo>
                    <a:lnTo>
                      <a:pt x="42" y="54"/>
                    </a:lnTo>
                    <a:lnTo>
                      <a:pt x="48" y="54"/>
                    </a:lnTo>
                    <a:lnTo>
                      <a:pt x="54" y="48"/>
                    </a:lnTo>
                    <a:lnTo>
                      <a:pt x="60" y="48"/>
                    </a:lnTo>
                    <a:lnTo>
                      <a:pt x="66" y="48"/>
                    </a:lnTo>
                    <a:lnTo>
                      <a:pt x="72" y="48"/>
                    </a:lnTo>
                    <a:lnTo>
                      <a:pt x="72" y="42"/>
                    </a:lnTo>
                    <a:lnTo>
                      <a:pt x="72" y="48"/>
                    </a:lnTo>
                    <a:lnTo>
                      <a:pt x="72" y="42"/>
                    </a:lnTo>
                    <a:lnTo>
                      <a:pt x="78" y="42"/>
                    </a:lnTo>
                    <a:lnTo>
                      <a:pt x="84" y="42"/>
                    </a:lnTo>
                    <a:lnTo>
                      <a:pt x="90" y="48"/>
                    </a:lnTo>
                    <a:lnTo>
                      <a:pt x="90" y="42"/>
                    </a:lnTo>
                    <a:lnTo>
                      <a:pt x="96" y="42"/>
                    </a:lnTo>
                    <a:lnTo>
                      <a:pt x="102" y="42"/>
                    </a:lnTo>
                    <a:lnTo>
                      <a:pt x="108" y="48"/>
                    </a:lnTo>
                    <a:lnTo>
                      <a:pt x="114" y="48"/>
                    </a:lnTo>
                    <a:lnTo>
                      <a:pt x="120" y="48"/>
                    </a:lnTo>
                    <a:lnTo>
                      <a:pt x="126" y="48"/>
                    </a:lnTo>
                    <a:lnTo>
                      <a:pt x="132" y="48"/>
                    </a:lnTo>
                    <a:lnTo>
                      <a:pt x="138" y="42"/>
                    </a:lnTo>
                    <a:lnTo>
                      <a:pt x="138" y="36"/>
                    </a:lnTo>
                    <a:lnTo>
                      <a:pt x="144" y="36"/>
                    </a:lnTo>
                    <a:lnTo>
                      <a:pt x="144" y="30"/>
                    </a:lnTo>
                    <a:lnTo>
                      <a:pt x="150" y="30"/>
                    </a:lnTo>
                    <a:lnTo>
                      <a:pt x="156" y="30"/>
                    </a:lnTo>
                    <a:lnTo>
                      <a:pt x="156" y="24"/>
                    </a:lnTo>
                    <a:lnTo>
                      <a:pt x="162" y="24"/>
                    </a:lnTo>
                    <a:lnTo>
                      <a:pt x="168" y="24"/>
                    </a:lnTo>
                    <a:lnTo>
                      <a:pt x="168" y="18"/>
                    </a:lnTo>
                    <a:lnTo>
                      <a:pt x="174" y="18"/>
                    </a:lnTo>
                    <a:lnTo>
                      <a:pt x="174" y="12"/>
                    </a:lnTo>
                    <a:lnTo>
                      <a:pt x="180" y="12"/>
                    </a:lnTo>
                    <a:lnTo>
                      <a:pt x="186" y="12"/>
                    </a:lnTo>
                    <a:lnTo>
                      <a:pt x="192" y="12"/>
                    </a:lnTo>
                    <a:lnTo>
                      <a:pt x="192" y="6"/>
                    </a:lnTo>
                    <a:lnTo>
                      <a:pt x="198" y="6"/>
                    </a:lnTo>
                    <a:lnTo>
                      <a:pt x="198" y="0"/>
                    </a:lnTo>
                    <a:lnTo>
                      <a:pt x="204" y="0"/>
                    </a:lnTo>
                    <a:lnTo>
                      <a:pt x="210" y="0"/>
                    </a:lnTo>
                    <a:lnTo>
                      <a:pt x="216" y="0"/>
                    </a:lnTo>
                    <a:lnTo>
                      <a:pt x="216" y="6"/>
                    </a:lnTo>
                    <a:lnTo>
                      <a:pt x="222" y="6"/>
                    </a:lnTo>
                    <a:lnTo>
                      <a:pt x="222" y="12"/>
                    </a:lnTo>
                    <a:lnTo>
                      <a:pt x="216"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0" name="Freeform 41"/>
              <p:cNvSpPr>
                <a:spLocks/>
              </p:cNvSpPr>
              <p:nvPr/>
            </p:nvSpPr>
            <p:spPr bwMode="auto">
              <a:xfrm>
                <a:off x="1977" y="2306"/>
                <a:ext cx="156" cy="204"/>
              </a:xfrm>
              <a:custGeom>
                <a:avLst/>
                <a:gdLst>
                  <a:gd name="T0" fmla="*/ 126 w 156"/>
                  <a:gd name="T1" fmla="*/ 6 h 204"/>
                  <a:gd name="T2" fmla="*/ 120 w 156"/>
                  <a:gd name="T3" fmla="*/ 18 h 204"/>
                  <a:gd name="T4" fmla="*/ 126 w 156"/>
                  <a:gd name="T5" fmla="*/ 30 h 204"/>
                  <a:gd name="T6" fmla="*/ 126 w 156"/>
                  <a:gd name="T7" fmla="*/ 36 h 204"/>
                  <a:gd name="T8" fmla="*/ 132 w 156"/>
                  <a:gd name="T9" fmla="*/ 48 h 204"/>
                  <a:gd name="T10" fmla="*/ 132 w 156"/>
                  <a:gd name="T11" fmla="*/ 66 h 204"/>
                  <a:gd name="T12" fmla="*/ 132 w 156"/>
                  <a:gd name="T13" fmla="*/ 84 h 204"/>
                  <a:gd name="T14" fmla="*/ 138 w 156"/>
                  <a:gd name="T15" fmla="*/ 96 h 204"/>
                  <a:gd name="T16" fmla="*/ 138 w 156"/>
                  <a:gd name="T17" fmla="*/ 102 h 204"/>
                  <a:gd name="T18" fmla="*/ 132 w 156"/>
                  <a:gd name="T19" fmla="*/ 114 h 204"/>
                  <a:gd name="T20" fmla="*/ 144 w 156"/>
                  <a:gd name="T21" fmla="*/ 120 h 204"/>
                  <a:gd name="T22" fmla="*/ 150 w 156"/>
                  <a:gd name="T23" fmla="*/ 132 h 204"/>
                  <a:gd name="T24" fmla="*/ 150 w 156"/>
                  <a:gd name="T25" fmla="*/ 138 h 204"/>
                  <a:gd name="T26" fmla="*/ 150 w 156"/>
                  <a:gd name="T27" fmla="*/ 144 h 204"/>
                  <a:gd name="T28" fmla="*/ 150 w 156"/>
                  <a:gd name="T29" fmla="*/ 150 h 204"/>
                  <a:gd name="T30" fmla="*/ 150 w 156"/>
                  <a:gd name="T31" fmla="*/ 150 h 204"/>
                  <a:gd name="T32" fmla="*/ 144 w 156"/>
                  <a:gd name="T33" fmla="*/ 150 h 204"/>
                  <a:gd name="T34" fmla="*/ 150 w 156"/>
                  <a:gd name="T35" fmla="*/ 156 h 204"/>
                  <a:gd name="T36" fmla="*/ 138 w 156"/>
                  <a:gd name="T37" fmla="*/ 162 h 204"/>
                  <a:gd name="T38" fmla="*/ 132 w 156"/>
                  <a:gd name="T39" fmla="*/ 174 h 204"/>
                  <a:gd name="T40" fmla="*/ 120 w 156"/>
                  <a:gd name="T41" fmla="*/ 192 h 204"/>
                  <a:gd name="T42" fmla="*/ 108 w 156"/>
                  <a:gd name="T43" fmla="*/ 198 h 204"/>
                  <a:gd name="T44" fmla="*/ 96 w 156"/>
                  <a:gd name="T45" fmla="*/ 204 h 204"/>
                  <a:gd name="T46" fmla="*/ 84 w 156"/>
                  <a:gd name="T47" fmla="*/ 198 h 204"/>
                  <a:gd name="T48" fmla="*/ 72 w 156"/>
                  <a:gd name="T49" fmla="*/ 186 h 204"/>
                  <a:gd name="T50" fmla="*/ 66 w 156"/>
                  <a:gd name="T51" fmla="*/ 174 h 204"/>
                  <a:gd name="T52" fmla="*/ 54 w 156"/>
                  <a:gd name="T53" fmla="*/ 168 h 204"/>
                  <a:gd name="T54" fmla="*/ 54 w 156"/>
                  <a:gd name="T55" fmla="*/ 162 h 204"/>
                  <a:gd name="T56" fmla="*/ 48 w 156"/>
                  <a:gd name="T57" fmla="*/ 162 h 204"/>
                  <a:gd name="T58" fmla="*/ 36 w 156"/>
                  <a:gd name="T59" fmla="*/ 156 h 204"/>
                  <a:gd name="T60" fmla="*/ 24 w 156"/>
                  <a:gd name="T61" fmla="*/ 150 h 204"/>
                  <a:gd name="T62" fmla="*/ 18 w 156"/>
                  <a:gd name="T63" fmla="*/ 138 h 204"/>
                  <a:gd name="T64" fmla="*/ 6 w 156"/>
                  <a:gd name="T65" fmla="*/ 132 h 204"/>
                  <a:gd name="T66" fmla="*/ 6 w 156"/>
                  <a:gd name="T67" fmla="*/ 126 h 204"/>
                  <a:gd name="T68" fmla="*/ 0 w 156"/>
                  <a:gd name="T69" fmla="*/ 114 h 204"/>
                  <a:gd name="T70" fmla="*/ 12 w 156"/>
                  <a:gd name="T71" fmla="*/ 108 h 204"/>
                  <a:gd name="T72" fmla="*/ 12 w 156"/>
                  <a:gd name="T73" fmla="*/ 102 h 204"/>
                  <a:gd name="T74" fmla="*/ 6 w 156"/>
                  <a:gd name="T75" fmla="*/ 96 h 204"/>
                  <a:gd name="T76" fmla="*/ 12 w 156"/>
                  <a:gd name="T77" fmla="*/ 96 h 204"/>
                  <a:gd name="T78" fmla="*/ 18 w 156"/>
                  <a:gd name="T79" fmla="*/ 84 h 204"/>
                  <a:gd name="T80" fmla="*/ 24 w 156"/>
                  <a:gd name="T81" fmla="*/ 84 h 204"/>
                  <a:gd name="T82" fmla="*/ 30 w 156"/>
                  <a:gd name="T83" fmla="*/ 72 h 204"/>
                  <a:gd name="T84" fmla="*/ 30 w 156"/>
                  <a:gd name="T85" fmla="*/ 66 h 204"/>
                  <a:gd name="T86" fmla="*/ 42 w 156"/>
                  <a:gd name="T87" fmla="*/ 60 h 204"/>
                  <a:gd name="T88" fmla="*/ 48 w 156"/>
                  <a:gd name="T89" fmla="*/ 60 h 204"/>
                  <a:gd name="T90" fmla="*/ 60 w 156"/>
                  <a:gd name="T91" fmla="*/ 48 h 204"/>
                  <a:gd name="T92" fmla="*/ 60 w 156"/>
                  <a:gd name="T93" fmla="*/ 42 h 204"/>
                  <a:gd name="T94" fmla="*/ 66 w 156"/>
                  <a:gd name="T95" fmla="*/ 42 h 204"/>
                  <a:gd name="T96" fmla="*/ 66 w 156"/>
                  <a:gd name="T97" fmla="*/ 36 h 204"/>
                  <a:gd name="T98" fmla="*/ 72 w 156"/>
                  <a:gd name="T99" fmla="*/ 36 h 204"/>
                  <a:gd name="T100" fmla="*/ 66 w 156"/>
                  <a:gd name="T101" fmla="*/ 30 h 204"/>
                  <a:gd name="T102" fmla="*/ 72 w 156"/>
                  <a:gd name="T103" fmla="*/ 18 h 204"/>
                  <a:gd name="T104" fmla="*/ 90 w 156"/>
                  <a:gd name="T105" fmla="*/ 12 h 204"/>
                  <a:gd name="T106" fmla="*/ 102 w 156"/>
                  <a:gd name="T107" fmla="*/ 6 h 204"/>
                  <a:gd name="T108" fmla="*/ 120 w 156"/>
                  <a:gd name="T109" fmla="*/ 6 h 204"/>
                  <a:gd name="T110" fmla="*/ 132 w 156"/>
                  <a:gd name="T11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204">
                    <a:moveTo>
                      <a:pt x="132" y="0"/>
                    </a:moveTo>
                    <a:lnTo>
                      <a:pt x="132" y="6"/>
                    </a:lnTo>
                    <a:lnTo>
                      <a:pt x="126" y="6"/>
                    </a:lnTo>
                    <a:lnTo>
                      <a:pt x="126" y="12"/>
                    </a:lnTo>
                    <a:lnTo>
                      <a:pt x="126" y="18"/>
                    </a:lnTo>
                    <a:lnTo>
                      <a:pt x="120" y="18"/>
                    </a:lnTo>
                    <a:lnTo>
                      <a:pt x="120" y="24"/>
                    </a:lnTo>
                    <a:lnTo>
                      <a:pt x="120" y="30"/>
                    </a:lnTo>
                    <a:lnTo>
                      <a:pt x="126" y="30"/>
                    </a:lnTo>
                    <a:lnTo>
                      <a:pt x="126" y="36"/>
                    </a:lnTo>
                    <a:lnTo>
                      <a:pt x="132" y="36"/>
                    </a:lnTo>
                    <a:lnTo>
                      <a:pt x="126" y="36"/>
                    </a:lnTo>
                    <a:lnTo>
                      <a:pt x="126" y="42"/>
                    </a:lnTo>
                    <a:lnTo>
                      <a:pt x="132" y="42"/>
                    </a:lnTo>
                    <a:lnTo>
                      <a:pt x="132" y="48"/>
                    </a:lnTo>
                    <a:lnTo>
                      <a:pt x="132" y="54"/>
                    </a:lnTo>
                    <a:lnTo>
                      <a:pt x="132" y="60"/>
                    </a:lnTo>
                    <a:lnTo>
                      <a:pt x="132" y="66"/>
                    </a:lnTo>
                    <a:lnTo>
                      <a:pt x="132" y="72"/>
                    </a:lnTo>
                    <a:lnTo>
                      <a:pt x="132" y="78"/>
                    </a:lnTo>
                    <a:lnTo>
                      <a:pt x="132" y="84"/>
                    </a:lnTo>
                    <a:lnTo>
                      <a:pt x="132" y="90"/>
                    </a:lnTo>
                    <a:lnTo>
                      <a:pt x="138" y="90"/>
                    </a:lnTo>
                    <a:lnTo>
                      <a:pt x="138" y="96"/>
                    </a:lnTo>
                    <a:lnTo>
                      <a:pt x="138" y="102"/>
                    </a:lnTo>
                    <a:lnTo>
                      <a:pt x="132" y="102"/>
                    </a:lnTo>
                    <a:lnTo>
                      <a:pt x="138" y="102"/>
                    </a:lnTo>
                    <a:lnTo>
                      <a:pt x="132" y="102"/>
                    </a:lnTo>
                    <a:lnTo>
                      <a:pt x="132" y="108"/>
                    </a:lnTo>
                    <a:lnTo>
                      <a:pt x="132" y="114"/>
                    </a:lnTo>
                    <a:lnTo>
                      <a:pt x="138" y="114"/>
                    </a:lnTo>
                    <a:lnTo>
                      <a:pt x="144" y="114"/>
                    </a:lnTo>
                    <a:lnTo>
                      <a:pt x="144" y="120"/>
                    </a:lnTo>
                    <a:lnTo>
                      <a:pt x="144" y="126"/>
                    </a:lnTo>
                    <a:lnTo>
                      <a:pt x="144" y="132"/>
                    </a:lnTo>
                    <a:lnTo>
                      <a:pt x="150" y="132"/>
                    </a:lnTo>
                    <a:lnTo>
                      <a:pt x="144" y="132"/>
                    </a:lnTo>
                    <a:lnTo>
                      <a:pt x="144" y="138"/>
                    </a:lnTo>
                    <a:lnTo>
                      <a:pt x="150" y="138"/>
                    </a:lnTo>
                    <a:lnTo>
                      <a:pt x="150" y="144"/>
                    </a:lnTo>
                    <a:lnTo>
                      <a:pt x="150" y="138"/>
                    </a:lnTo>
                    <a:lnTo>
                      <a:pt x="150" y="144"/>
                    </a:lnTo>
                    <a:lnTo>
                      <a:pt x="156" y="144"/>
                    </a:lnTo>
                    <a:lnTo>
                      <a:pt x="150" y="144"/>
                    </a:lnTo>
                    <a:lnTo>
                      <a:pt x="150" y="150"/>
                    </a:lnTo>
                    <a:lnTo>
                      <a:pt x="150" y="144"/>
                    </a:lnTo>
                    <a:lnTo>
                      <a:pt x="156" y="144"/>
                    </a:lnTo>
                    <a:lnTo>
                      <a:pt x="150" y="150"/>
                    </a:lnTo>
                    <a:lnTo>
                      <a:pt x="144" y="150"/>
                    </a:lnTo>
                    <a:lnTo>
                      <a:pt x="150" y="150"/>
                    </a:lnTo>
                    <a:lnTo>
                      <a:pt x="144" y="150"/>
                    </a:lnTo>
                    <a:lnTo>
                      <a:pt x="144" y="156"/>
                    </a:lnTo>
                    <a:lnTo>
                      <a:pt x="150" y="150"/>
                    </a:lnTo>
                    <a:lnTo>
                      <a:pt x="150" y="156"/>
                    </a:lnTo>
                    <a:lnTo>
                      <a:pt x="144" y="156"/>
                    </a:lnTo>
                    <a:lnTo>
                      <a:pt x="144" y="162"/>
                    </a:lnTo>
                    <a:lnTo>
                      <a:pt x="138" y="162"/>
                    </a:lnTo>
                    <a:lnTo>
                      <a:pt x="138" y="168"/>
                    </a:lnTo>
                    <a:lnTo>
                      <a:pt x="132" y="168"/>
                    </a:lnTo>
                    <a:lnTo>
                      <a:pt x="132" y="174"/>
                    </a:lnTo>
                    <a:lnTo>
                      <a:pt x="126" y="180"/>
                    </a:lnTo>
                    <a:lnTo>
                      <a:pt x="120" y="186"/>
                    </a:lnTo>
                    <a:lnTo>
                      <a:pt x="120" y="192"/>
                    </a:lnTo>
                    <a:lnTo>
                      <a:pt x="114" y="192"/>
                    </a:lnTo>
                    <a:lnTo>
                      <a:pt x="114" y="198"/>
                    </a:lnTo>
                    <a:lnTo>
                      <a:pt x="108" y="198"/>
                    </a:lnTo>
                    <a:lnTo>
                      <a:pt x="108" y="204"/>
                    </a:lnTo>
                    <a:lnTo>
                      <a:pt x="102" y="204"/>
                    </a:lnTo>
                    <a:lnTo>
                      <a:pt x="96" y="204"/>
                    </a:lnTo>
                    <a:lnTo>
                      <a:pt x="90" y="204"/>
                    </a:lnTo>
                    <a:lnTo>
                      <a:pt x="90" y="198"/>
                    </a:lnTo>
                    <a:lnTo>
                      <a:pt x="84" y="198"/>
                    </a:lnTo>
                    <a:lnTo>
                      <a:pt x="78" y="192"/>
                    </a:lnTo>
                    <a:lnTo>
                      <a:pt x="78" y="186"/>
                    </a:lnTo>
                    <a:lnTo>
                      <a:pt x="72" y="186"/>
                    </a:lnTo>
                    <a:lnTo>
                      <a:pt x="72" y="180"/>
                    </a:lnTo>
                    <a:lnTo>
                      <a:pt x="66" y="180"/>
                    </a:lnTo>
                    <a:lnTo>
                      <a:pt x="66" y="174"/>
                    </a:lnTo>
                    <a:lnTo>
                      <a:pt x="60" y="174"/>
                    </a:lnTo>
                    <a:lnTo>
                      <a:pt x="60" y="168"/>
                    </a:lnTo>
                    <a:lnTo>
                      <a:pt x="54" y="168"/>
                    </a:lnTo>
                    <a:lnTo>
                      <a:pt x="60" y="168"/>
                    </a:lnTo>
                    <a:lnTo>
                      <a:pt x="54" y="168"/>
                    </a:lnTo>
                    <a:lnTo>
                      <a:pt x="54" y="162"/>
                    </a:lnTo>
                    <a:lnTo>
                      <a:pt x="54" y="156"/>
                    </a:lnTo>
                    <a:lnTo>
                      <a:pt x="48" y="156"/>
                    </a:lnTo>
                    <a:lnTo>
                      <a:pt x="48" y="162"/>
                    </a:lnTo>
                    <a:lnTo>
                      <a:pt x="48" y="156"/>
                    </a:lnTo>
                    <a:lnTo>
                      <a:pt x="42" y="156"/>
                    </a:lnTo>
                    <a:lnTo>
                      <a:pt x="36" y="156"/>
                    </a:lnTo>
                    <a:lnTo>
                      <a:pt x="30" y="156"/>
                    </a:lnTo>
                    <a:lnTo>
                      <a:pt x="30" y="150"/>
                    </a:lnTo>
                    <a:lnTo>
                      <a:pt x="24" y="150"/>
                    </a:lnTo>
                    <a:lnTo>
                      <a:pt x="24" y="144"/>
                    </a:lnTo>
                    <a:lnTo>
                      <a:pt x="18" y="144"/>
                    </a:lnTo>
                    <a:lnTo>
                      <a:pt x="18" y="138"/>
                    </a:lnTo>
                    <a:lnTo>
                      <a:pt x="12" y="138"/>
                    </a:lnTo>
                    <a:lnTo>
                      <a:pt x="12" y="132"/>
                    </a:lnTo>
                    <a:lnTo>
                      <a:pt x="6" y="132"/>
                    </a:lnTo>
                    <a:lnTo>
                      <a:pt x="0" y="132"/>
                    </a:lnTo>
                    <a:lnTo>
                      <a:pt x="6" y="132"/>
                    </a:lnTo>
                    <a:lnTo>
                      <a:pt x="6" y="126"/>
                    </a:lnTo>
                    <a:lnTo>
                      <a:pt x="0" y="126"/>
                    </a:lnTo>
                    <a:lnTo>
                      <a:pt x="0" y="120"/>
                    </a:lnTo>
                    <a:lnTo>
                      <a:pt x="0" y="114"/>
                    </a:lnTo>
                    <a:lnTo>
                      <a:pt x="6" y="114"/>
                    </a:lnTo>
                    <a:lnTo>
                      <a:pt x="6" y="108"/>
                    </a:lnTo>
                    <a:lnTo>
                      <a:pt x="12" y="108"/>
                    </a:lnTo>
                    <a:lnTo>
                      <a:pt x="12" y="102"/>
                    </a:lnTo>
                    <a:lnTo>
                      <a:pt x="6" y="102"/>
                    </a:lnTo>
                    <a:lnTo>
                      <a:pt x="12" y="102"/>
                    </a:lnTo>
                    <a:lnTo>
                      <a:pt x="6" y="102"/>
                    </a:lnTo>
                    <a:lnTo>
                      <a:pt x="12" y="102"/>
                    </a:lnTo>
                    <a:lnTo>
                      <a:pt x="6" y="96"/>
                    </a:lnTo>
                    <a:lnTo>
                      <a:pt x="12" y="96"/>
                    </a:lnTo>
                    <a:lnTo>
                      <a:pt x="6" y="96"/>
                    </a:lnTo>
                    <a:lnTo>
                      <a:pt x="12" y="96"/>
                    </a:lnTo>
                    <a:lnTo>
                      <a:pt x="12" y="90"/>
                    </a:lnTo>
                    <a:lnTo>
                      <a:pt x="18" y="90"/>
                    </a:lnTo>
                    <a:lnTo>
                      <a:pt x="18" y="84"/>
                    </a:lnTo>
                    <a:lnTo>
                      <a:pt x="12" y="84"/>
                    </a:lnTo>
                    <a:lnTo>
                      <a:pt x="18" y="84"/>
                    </a:lnTo>
                    <a:lnTo>
                      <a:pt x="24" y="84"/>
                    </a:lnTo>
                    <a:lnTo>
                      <a:pt x="24" y="78"/>
                    </a:lnTo>
                    <a:lnTo>
                      <a:pt x="24" y="72"/>
                    </a:lnTo>
                    <a:lnTo>
                      <a:pt x="30" y="72"/>
                    </a:lnTo>
                    <a:lnTo>
                      <a:pt x="30" y="66"/>
                    </a:lnTo>
                    <a:lnTo>
                      <a:pt x="36" y="66"/>
                    </a:lnTo>
                    <a:lnTo>
                      <a:pt x="30" y="66"/>
                    </a:lnTo>
                    <a:lnTo>
                      <a:pt x="30" y="60"/>
                    </a:lnTo>
                    <a:lnTo>
                      <a:pt x="36" y="60"/>
                    </a:lnTo>
                    <a:lnTo>
                      <a:pt x="42" y="60"/>
                    </a:lnTo>
                    <a:lnTo>
                      <a:pt x="42" y="54"/>
                    </a:lnTo>
                    <a:lnTo>
                      <a:pt x="42" y="60"/>
                    </a:lnTo>
                    <a:lnTo>
                      <a:pt x="48" y="60"/>
                    </a:lnTo>
                    <a:lnTo>
                      <a:pt x="48" y="54"/>
                    </a:lnTo>
                    <a:lnTo>
                      <a:pt x="54" y="48"/>
                    </a:lnTo>
                    <a:lnTo>
                      <a:pt x="60" y="48"/>
                    </a:lnTo>
                    <a:lnTo>
                      <a:pt x="54" y="48"/>
                    </a:lnTo>
                    <a:lnTo>
                      <a:pt x="54" y="42"/>
                    </a:lnTo>
                    <a:lnTo>
                      <a:pt x="60" y="42"/>
                    </a:lnTo>
                    <a:lnTo>
                      <a:pt x="60" y="48"/>
                    </a:lnTo>
                    <a:lnTo>
                      <a:pt x="60" y="42"/>
                    </a:lnTo>
                    <a:lnTo>
                      <a:pt x="66" y="42"/>
                    </a:lnTo>
                    <a:lnTo>
                      <a:pt x="72" y="42"/>
                    </a:lnTo>
                    <a:lnTo>
                      <a:pt x="66" y="42"/>
                    </a:lnTo>
                    <a:lnTo>
                      <a:pt x="66" y="36"/>
                    </a:lnTo>
                    <a:lnTo>
                      <a:pt x="72" y="36"/>
                    </a:lnTo>
                    <a:lnTo>
                      <a:pt x="66" y="36"/>
                    </a:lnTo>
                    <a:lnTo>
                      <a:pt x="72" y="36"/>
                    </a:lnTo>
                    <a:lnTo>
                      <a:pt x="66" y="30"/>
                    </a:lnTo>
                    <a:lnTo>
                      <a:pt x="72" y="30"/>
                    </a:lnTo>
                    <a:lnTo>
                      <a:pt x="66" y="30"/>
                    </a:lnTo>
                    <a:lnTo>
                      <a:pt x="72" y="30"/>
                    </a:lnTo>
                    <a:lnTo>
                      <a:pt x="72" y="24"/>
                    </a:lnTo>
                    <a:lnTo>
                      <a:pt x="72" y="18"/>
                    </a:lnTo>
                    <a:lnTo>
                      <a:pt x="78" y="18"/>
                    </a:lnTo>
                    <a:lnTo>
                      <a:pt x="84" y="12"/>
                    </a:lnTo>
                    <a:lnTo>
                      <a:pt x="90" y="12"/>
                    </a:lnTo>
                    <a:lnTo>
                      <a:pt x="96" y="12"/>
                    </a:lnTo>
                    <a:lnTo>
                      <a:pt x="102" y="12"/>
                    </a:lnTo>
                    <a:lnTo>
                      <a:pt x="102" y="6"/>
                    </a:lnTo>
                    <a:lnTo>
                      <a:pt x="108" y="6"/>
                    </a:lnTo>
                    <a:lnTo>
                      <a:pt x="114" y="6"/>
                    </a:lnTo>
                    <a:lnTo>
                      <a:pt x="120" y="6"/>
                    </a:lnTo>
                    <a:lnTo>
                      <a:pt x="120" y="0"/>
                    </a:lnTo>
                    <a:lnTo>
                      <a:pt x="126" y="0"/>
                    </a:lnTo>
                    <a:lnTo>
                      <a:pt x="13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1" name="Freeform 42"/>
              <p:cNvSpPr>
                <a:spLocks/>
              </p:cNvSpPr>
              <p:nvPr/>
            </p:nvSpPr>
            <p:spPr bwMode="auto">
              <a:xfrm>
                <a:off x="1881" y="1652"/>
                <a:ext cx="264" cy="108"/>
              </a:xfrm>
              <a:custGeom>
                <a:avLst/>
                <a:gdLst>
                  <a:gd name="T0" fmla="*/ 246 w 264"/>
                  <a:gd name="T1" fmla="*/ 12 h 108"/>
                  <a:gd name="T2" fmla="*/ 246 w 264"/>
                  <a:gd name="T3" fmla="*/ 12 h 108"/>
                  <a:gd name="T4" fmla="*/ 252 w 264"/>
                  <a:gd name="T5" fmla="*/ 24 h 108"/>
                  <a:gd name="T6" fmla="*/ 264 w 264"/>
                  <a:gd name="T7" fmla="*/ 30 h 108"/>
                  <a:gd name="T8" fmla="*/ 258 w 264"/>
                  <a:gd name="T9" fmla="*/ 42 h 108"/>
                  <a:gd name="T10" fmla="*/ 246 w 264"/>
                  <a:gd name="T11" fmla="*/ 54 h 108"/>
                  <a:gd name="T12" fmla="*/ 246 w 264"/>
                  <a:gd name="T13" fmla="*/ 60 h 108"/>
                  <a:gd name="T14" fmla="*/ 234 w 264"/>
                  <a:gd name="T15" fmla="*/ 66 h 108"/>
                  <a:gd name="T16" fmla="*/ 222 w 264"/>
                  <a:gd name="T17" fmla="*/ 72 h 108"/>
                  <a:gd name="T18" fmla="*/ 210 w 264"/>
                  <a:gd name="T19" fmla="*/ 84 h 108"/>
                  <a:gd name="T20" fmla="*/ 204 w 264"/>
                  <a:gd name="T21" fmla="*/ 96 h 108"/>
                  <a:gd name="T22" fmla="*/ 198 w 264"/>
                  <a:gd name="T23" fmla="*/ 108 h 108"/>
                  <a:gd name="T24" fmla="*/ 180 w 264"/>
                  <a:gd name="T25" fmla="*/ 108 h 108"/>
                  <a:gd name="T26" fmla="*/ 162 w 264"/>
                  <a:gd name="T27" fmla="*/ 108 h 108"/>
                  <a:gd name="T28" fmla="*/ 144 w 264"/>
                  <a:gd name="T29" fmla="*/ 108 h 108"/>
                  <a:gd name="T30" fmla="*/ 126 w 264"/>
                  <a:gd name="T31" fmla="*/ 108 h 108"/>
                  <a:gd name="T32" fmla="*/ 114 w 264"/>
                  <a:gd name="T33" fmla="*/ 102 h 108"/>
                  <a:gd name="T34" fmla="*/ 96 w 264"/>
                  <a:gd name="T35" fmla="*/ 102 h 108"/>
                  <a:gd name="T36" fmla="*/ 78 w 264"/>
                  <a:gd name="T37" fmla="*/ 102 h 108"/>
                  <a:gd name="T38" fmla="*/ 60 w 264"/>
                  <a:gd name="T39" fmla="*/ 102 h 108"/>
                  <a:gd name="T40" fmla="*/ 42 w 264"/>
                  <a:gd name="T41" fmla="*/ 102 h 108"/>
                  <a:gd name="T42" fmla="*/ 24 w 264"/>
                  <a:gd name="T43" fmla="*/ 102 h 108"/>
                  <a:gd name="T44" fmla="*/ 6 w 264"/>
                  <a:gd name="T45" fmla="*/ 102 h 108"/>
                  <a:gd name="T46" fmla="*/ 6 w 264"/>
                  <a:gd name="T47" fmla="*/ 96 h 108"/>
                  <a:gd name="T48" fmla="*/ 18 w 264"/>
                  <a:gd name="T49" fmla="*/ 90 h 108"/>
                  <a:gd name="T50" fmla="*/ 36 w 264"/>
                  <a:gd name="T51" fmla="*/ 84 h 108"/>
                  <a:gd name="T52" fmla="*/ 48 w 264"/>
                  <a:gd name="T53" fmla="*/ 78 h 108"/>
                  <a:gd name="T54" fmla="*/ 66 w 264"/>
                  <a:gd name="T55" fmla="*/ 78 h 108"/>
                  <a:gd name="T56" fmla="*/ 84 w 264"/>
                  <a:gd name="T57" fmla="*/ 78 h 108"/>
                  <a:gd name="T58" fmla="*/ 96 w 264"/>
                  <a:gd name="T59" fmla="*/ 72 h 108"/>
                  <a:gd name="T60" fmla="*/ 108 w 264"/>
                  <a:gd name="T61" fmla="*/ 66 h 108"/>
                  <a:gd name="T62" fmla="*/ 120 w 264"/>
                  <a:gd name="T63" fmla="*/ 60 h 108"/>
                  <a:gd name="T64" fmla="*/ 132 w 264"/>
                  <a:gd name="T65" fmla="*/ 54 h 108"/>
                  <a:gd name="T66" fmla="*/ 150 w 264"/>
                  <a:gd name="T67" fmla="*/ 54 h 108"/>
                  <a:gd name="T68" fmla="*/ 162 w 264"/>
                  <a:gd name="T69" fmla="*/ 48 h 108"/>
                  <a:gd name="T70" fmla="*/ 168 w 264"/>
                  <a:gd name="T71" fmla="*/ 36 h 108"/>
                  <a:gd name="T72" fmla="*/ 168 w 264"/>
                  <a:gd name="T73" fmla="*/ 18 h 108"/>
                  <a:gd name="T74" fmla="*/ 174 w 264"/>
                  <a:gd name="T75" fmla="*/ 18 h 108"/>
                  <a:gd name="T76" fmla="*/ 186 w 264"/>
                  <a:gd name="T77" fmla="*/ 12 h 108"/>
                  <a:gd name="T78" fmla="*/ 198 w 264"/>
                  <a:gd name="T79" fmla="*/ 18 h 108"/>
                  <a:gd name="T80" fmla="*/ 210 w 264"/>
                  <a:gd name="T81" fmla="*/ 12 h 108"/>
                  <a:gd name="T82" fmla="*/ 222 w 264"/>
                  <a:gd name="T83" fmla="*/ 6 h 108"/>
                  <a:gd name="T84" fmla="*/ 234 w 264"/>
                  <a:gd name="T8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 h="108">
                    <a:moveTo>
                      <a:pt x="240" y="6"/>
                    </a:moveTo>
                    <a:lnTo>
                      <a:pt x="240" y="12"/>
                    </a:lnTo>
                    <a:lnTo>
                      <a:pt x="246" y="12"/>
                    </a:lnTo>
                    <a:lnTo>
                      <a:pt x="240" y="12"/>
                    </a:lnTo>
                    <a:lnTo>
                      <a:pt x="246" y="18"/>
                    </a:lnTo>
                    <a:lnTo>
                      <a:pt x="246" y="12"/>
                    </a:lnTo>
                    <a:lnTo>
                      <a:pt x="246" y="18"/>
                    </a:lnTo>
                    <a:lnTo>
                      <a:pt x="252" y="18"/>
                    </a:lnTo>
                    <a:lnTo>
                      <a:pt x="252" y="24"/>
                    </a:lnTo>
                    <a:lnTo>
                      <a:pt x="258" y="24"/>
                    </a:lnTo>
                    <a:lnTo>
                      <a:pt x="258" y="30"/>
                    </a:lnTo>
                    <a:lnTo>
                      <a:pt x="264" y="30"/>
                    </a:lnTo>
                    <a:lnTo>
                      <a:pt x="264" y="36"/>
                    </a:lnTo>
                    <a:lnTo>
                      <a:pt x="258" y="36"/>
                    </a:lnTo>
                    <a:lnTo>
                      <a:pt x="258" y="42"/>
                    </a:lnTo>
                    <a:lnTo>
                      <a:pt x="252" y="42"/>
                    </a:lnTo>
                    <a:lnTo>
                      <a:pt x="252" y="48"/>
                    </a:lnTo>
                    <a:lnTo>
                      <a:pt x="246" y="54"/>
                    </a:lnTo>
                    <a:lnTo>
                      <a:pt x="252" y="54"/>
                    </a:lnTo>
                    <a:lnTo>
                      <a:pt x="252" y="60"/>
                    </a:lnTo>
                    <a:lnTo>
                      <a:pt x="246" y="60"/>
                    </a:lnTo>
                    <a:lnTo>
                      <a:pt x="240" y="60"/>
                    </a:lnTo>
                    <a:lnTo>
                      <a:pt x="240" y="66"/>
                    </a:lnTo>
                    <a:lnTo>
                      <a:pt x="234" y="66"/>
                    </a:lnTo>
                    <a:lnTo>
                      <a:pt x="228" y="66"/>
                    </a:lnTo>
                    <a:lnTo>
                      <a:pt x="228" y="72"/>
                    </a:lnTo>
                    <a:lnTo>
                      <a:pt x="222" y="72"/>
                    </a:lnTo>
                    <a:lnTo>
                      <a:pt x="216" y="72"/>
                    </a:lnTo>
                    <a:lnTo>
                      <a:pt x="216" y="78"/>
                    </a:lnTo>
                    <a:lnTo>
                      <a:pt x="210" y="84"/>
                    </a:lnTo>
                    <a:lnTo>
                      <a:pt x="210" y="90"/>
                    </a:lnTo>
                    <a:lnTo>
                      <a:pt x="210" y="96"/>
                    </a:lnTo>
                    <a:lnTo>
                      <a:pt x="204" y="96"/>
                    </a:lnTo>
                    <a:lnTo>
                      <a:pt x="204" y="102"/>
                    </a:lnTo>
                    <a:lnTo>
                      <a:pt x="204" y="108"/>
                    </a:lnTo>
                    <a:lnTo>
                      <a:pt x="198" y="108"/>
                    </a:lnTo>
                    <a:lnTo>
                      <a:pt x="192" y="108"/>
                    </a:lnTo>
                    <a:lnTo>
                      <a:pt x="186" y="108"/>
                    </a:lnTo>
                    <a:lnTo>
                      <a:pt x="180" y="108"/>
                    </a:lnTo>
                    <a:lnTo>
                      <a:pt x="174" y="108"/>
                    </a:lnTo>
                    <a:lnTo>
                      <a:pt x="168" y="108"/>
                    </a:lnTo>
                    <a:lnTo>
                      <a:pt x="162" y="108"/>
                    </a:lnTo>
                    <a:lnTo>
                      <a:pt x="156" y="108"/>
                    </a:lnTo>
                    <a:lnTo>
                      <a:pt x="150" y="108"/>
                    </a:lnTo>
                    <a:lnTo>
                      <a:pt x="144" y="108"/>
                    </a:lnTo>
                    <a:lnTo>
                      <a:pt x="138" y="108"/>
                    </a:lnTo>
                    <a:lnTo>
                      <a:pt x="132" y="108"/>
                    </a:lnTo>
                    <a:lnTo>
                      <a:pt x="126" y="108"/>
                    </a:lnTo>
                    <a:lnTo>
                      <a:pt x="120" y="108"/>
                    </a:lnTo>
                    <a:lnTo>
                      <a:pt x="120" y="102"/>
                    </a:lnTo>
                    <a:lnTo>
                      <a:pt x="114" y="102"/>
                    </a:lnTo>
                    <a:lnTo>
                      <a:pt x="108" y="102"/>
                    </a:lnTo>
                    <a:lnTo>
                      <a:pt x="102" y="102"/>
                    </a:lnTo>
                    <a:lnTo>
                      <a:pt x="96" y="102"/>
                    </a:lnTo>
                    <a:lnTo>
                      <a:pt x="90" y="102"/>
                    </a:lnTo>
                    <a:lnTo>
                      <a:pt x="84" y="102"/>
                    </a:lnTo>
                    <a:lnTo>
                      <a:pt x="78" y="102"/>
                    </a:lnTo>
                    <a:lnTo>
                      <a:pt x="72" y="102"/>
                    </a:lnTo>
                    <a:lnTo>
                      <a:pt x="66" y="102"/>
                    </a:lnTo>
                    <a:lnTo>
                      <a:pt x="60" y="102"/>
                    </a:lnTo>
                    <a:lnTo>
                      <a:pt x="54" y="102"/>
                    </a:lnTo>
                    <a:lnTo>
                      <a:pt x="48" y="102"/>
                    </a:lnTo>
                    <a:lnTo>
                      <a:pt x="42" y="102"/>
                    </a:lnTo>
                    <a:lnTo>
                      <a:pt x="36" y="102"/>
                    </a:lnTo>
                    <a:lnTo>
                      <a:pt x="30" y="102"/>
                    </a:lnTo>
                    <a:lnTo>
                      <a:pt x="24" y="102"/>
                    </a:lnTo>
                    <a:lnTo>
                      <a:pt x="18" y="102"/>
                    </a:lnTo>
                    <a:lnTo>
                      <a:pt x="12" y="102"/>
                    </a:lnTo>
                    <a:lnTo>
                      <a:pt x="6" y="102"/>
                    </a:lnTo>
                    <a:lnTo>
                      <a:pt x="0" y="102"/>
                    </a:lnTo>
                    <a:lnTo>
                      <a:pt x="6" y="102"/>
                    </a:lnTo>
                    <a:lnTo>
                      <a:pt x="6" y="96"/>
                    </a:lnTo>
                    <a:lnTo>
                      <a:pt x="12" y="96"/>
                    </a:lnTo>
                    <a:lnTo>
                      <a:pt x="18" y="96"/>
                    </a:lnTo>
                    <a:lnTo>
                      <a:pt x="18" y="90"/>
                    </a:lnTo>
                    <a:lnTo>
                      <a:pt x="24" y="90"/>
                    </a:lnTo>
                    <a:lnTo>
                      <a:pt x="30" y="90"/>
                    </a:lnTo>
                    <a:lnTo>
                      <a:pt x="36" y="84"/>
                    </a:lnTo>
                    <a:lnTo>
                      <a:pt x="42" y="84"/>
                    </a:lnTo>
                    <a:lnTo>
                      <a:pt x="42" y="78"/>
                    </a:lnTo>
                    <a:lnTo>
                      <a:pt x="48" y="78"/>
                    </a:lnTo>
                    <a:lnTo>
                      <a:pt x="54" y="78"/>
                    </a:lnTo>
                    <a:lnTo>
                      <a:pt x="60" y="78"/>
                    </a:lnTo>
                    <a:lnTo>
                      <a:pt x="66" y="78"/>
                    </a:lnTo>
                    <a:lnTo>
                      <a:pt x="72" y="78"/>
                    </a:lnTo>
                    <a:lnTo>
                      <a:pt x="78" y="78"/>
                    </a:lnTo>
                    <a:lnTo>
                      <a:pt x="84" y="78"/>
                    </a:lnTo>
                    <a:lnTo>
                      <a:pt x="84" y="72"/>
                    </a:lnTo>
                    <a:lnTo>
                      <a:pt x="90" y="72"/>
                    </a:lnTo>
                    <a:lnTo>
                      <a:pt x="96" y="72"/>
                    </a:lnTo>
                    <a:lnTo>
                      <a:pt x="96" y="66"/>
                    </a:lnTo>
                    <a:lnTo>
                      <a:pt x="102" y="66"/>
                    </a:lnTo>
                    <a:lnTo>
                      <a:pt x="108" y="66"/>
                    </a:lnTo>
                    <a:lnTo>
                      <a:pt x="114" y="66"/>
                    </a:lnTo>
                    <a:lnTo>
                      <a:pt x="114" y="60"/>
                    </a:lnTo>
                    <a:lnTo>
                      <a:pt x="120" y="60"/>
                    </a:lnTo>
                    <a:lnTo>
                      <a:pt x="126" y="60"/>
                    </a:lnTo>
                    <a:lnTo>
                      <a:pt x="132" y="60"/>
                    </a:lnTo>
                    <a:lnTo>
                      <a:pt x="132" y="54"/>
                    </a:lnTo>
                    <a:lnTo>
                      <a:pt x="138" y="54"/>
                    </a:lnTo>
                    <a:lnTo>
                      <a:pt x="144" y="54"/>
                    </a:lnTo>
                    <a:lnTo>
                      <a:pt x="150" y="54"/>
                    </a:lnTo>
                    <a:lnTo>
                      <a:pt x="156" y="54"/>
                    </a:lnTo>
                    <a:lnTo>
                      <a:pt x="162" y="54"/>
                    </a:lnTo>
                    <a:lnTo>
                      <a:pt x="162" y="48"/>
                    </a:lnTo>
                    <a:lnTo>
                      <a:pt x="162" y="42"/>
                    </a:lnTo>
                    <a:lnTo>
                      <a:pt x="162" y="36"/>
                    </a:lnTo>
                    <a:lnTo>
                      <a:pt x="168" y="36"/>
                    </a:lnTo>
                    <a:lnTo>
                      <a:pt x="168" y="30"/>
                    </a:lnTo>
                    <a:lnTo>
                      <a:pt x="168" y="24"/>
                    </a:lnTo>
                    <a:lnTo>
                      <a:pt x="168" y="18"/>
                    </a:lnTo>
                    <a:lnTo>
                      <a:pt x="174" y="18"/>
                    </a:lnTo>
                    <a:lnTo>
                      <a:pt x="180" y="18"/>
                    </a:lnTo>
                    <a:lnTo>
                      <a:pt x="174" y="18"/>
                    </a:lnTo>
                    <a:lnTo>
                      <a:pt x="174" y="12"/>
                    </a:lnTo>
                    <a:lnTo>
                      <a:pt x="180" y="12"/>
                    </a:lnTo>
                    <a:lnTo>
                      <a:pt x="186" y="12"/>
                    </a:lnTo>
                    <a:lnTo>
                      <a:pt x="192" y="12"/>
                    </a:lnTo>
                    <a:lnTo>
                      <a:pt x="192" y="18"/>
                    </a:lnTo>
                    <a:lnTo>
                      <a:pt x="198" y="18"/>
                    </a:lnTo>
                    <a:lnTo>
                      <a:pt x="198" y="12"/>
                    </a:lnTo>
                    <a:lnTo>
                      <a:pt x="204" y="12"/>
                    </a:lnTo>
                    <a:lnTo>
                      <a:pt x="210" y="12"/>
                    </a:lnTo>
                    <a:lnTo>
                      <a:pt x="210" y="6"/>
                    </a:lnTo>
                    <a:lnTo>
                      <a:pt x="216" y="6"/>
                    </a:lnTo>
                    <a:lnTo>
                      <a:pt x="222" y="6"/>
                    </a:lnTo>
                    <a:lnTo>
                      <a:pt x="228" y="6"/>
                    </a:lnTo>
                    <a:lnTo>
                      <a:pt x="228" y="0"/>
                    </a:lnTo>
                    <a:lnTo>
                      <a:pt x="234" y="0"/>
                    </a:lnTo>
                    <a:lnTo>
                      <a:pt x="240" y="0"/>
                    </a:lnTo>
                    <a:lnTo>
                      <a:pt x="24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2" name="Freeform 43"/>
              <p:cNvSpPr>
                <a:spLocks/>
              </p:cNvSpPr>
              <p:nvPr/>
            </p:nvSpPr>
            <p:spPr bwMode="auto">
              <a:xfrm>
                <a:off x="1923" y="2666"/>
                <a:ext cx="84" cy="72"/>
              </a:xfrm>
              <a:custGeom>
                <a:avLst/>
                <a:gdLst>
                  <a:gd name="T0" fmla="*/ 60 w 84"/>
                  <a:gd name="T1" fmla="*/ 0 h 72"/>
                  <a:gd name="T2" fmla="*/ 60 w 84"/>
                  <a:gd name="T3" fmla="*/ 6 h 72"/>
                  <a:gd name="T4" fmla="*/ 66 w 84"/>
                  <a:gd name="T5" fmla="*/ 6 h 72"/>
                  <a:gd name="T6" fmla="*/ 66 w 84"/>
                  <a:gd name="T7" fmla="*/ 12 h 72"/>
                  <a:gd name="T8" fmla="*/ 72 w 84"/>
                  <a:gd name="T9" fmla="*/ 12 h 72"/>
                  <a:gd name="T10" fmla="*/ 78 w 84"/>
                  <a:gd name="T11" fmla="*/ 12 h 72"/>
                  <a:gd name="T12" fmla="*/ 84 w 84"/>
                  <a:gd name="T13" fmla="*/ 12 h 72"/>
                  <a:gd name="T14" fmla="*/ 84 w 84"/>
                  <a:gd name="T15" fmla="*/ 18 h 72"/>
                  <a:gd name="T16" fmla="*/ 78 w 84"/>
                  <a:gd name="T17" fmla="*/ 18 h 72"/>
                  <a:gd name="T18" fmla="*/ 78 w 84"/>
                  <a:gd name="T19" fmla="*/ 12 h 72"/>
                  <a:gd name="T20" fmla="*/ 78 w 84"/>
                  <a:gd name="T21" fmla="*/ 18 h 72"/>
                  <a:gd name="T22" fmla="*/ 78 w 84"/>
                  <a:gd name="T23" fmla="*/ 24 h 72"/>
                  <a:gd name="T24" fmla="*/ 78 w 84"/>
                  <a:gd name="T25" fmla="*/ 30 h 72"/>
                  <a:gd name="T26" fmla="*/ 78 w 84"/>
                  <a:gd name="T27" fmla="*/ 36 h 72"/>
                  <a:gd name="T28" fmla="*/ 78 w 84"/>
                  <a:gd name="T29" fmla="*/ 42 h 72"/>
                  <a:gd name="T30" fmla="*/ 84 w 84"/>
                  <a:gd name="T31" fmla="*/ 42 h 72"/>
                  <a:gd name="T32" fmla="*/ 84 w 84"/>
                  <a:gd name="T33" fmla="*/ 48 h 72"/>
                  <a:gd name="T34" fmla="*/ 84 w 84"/>
                  <a:gd name="T35" fmla="*/ 54 h 72"/>
                  <a:gd name="T36" fmla="*/ 84 w 84"/>
                  <a:gd name="T37" fmla="*/ 60 h 72"/>
                  <a:gd name="T38" fmla="*/ 78 w 84"/>
                  <a:gd name="T39" fmla="*/ 60 h 72"/>
                  <a:gd name="T40" fmla="*/ 78 w 84"/>
                  <a:gd name="T41" fmla="*/ 66 h 72"/>
                  <a:gd name="T42" fmla="*/ 78 w 84"/>
                  <a:gd name="T43" fmla="*/ 72 h 72"/>
                  <a:gd name="T44" fmla="*/ 78 w 84"/>
                  <a:gd name="T45" fmla="*/ 66 h 72"/>
                  <a:gd name="T46" fmla="*/ 72 w 84"/>
                  <a:gd name="T47" fmla="*/ 66 h 72"/>
                  <a:gd name="T48" fmla="*/ 66 w 84"/>
                  <a:gd name="T49" fmla="*/ 66 h 72"/>
                  <a:gd name="T50" fmla="*/ 60 w 84"/>
                  <a:gd name="T51" fmla="*/ 66 h 72"/>
                  <a:gd name="T52" fmla="*/ 60 w 84"/>
                  <a:gd name="T53" fmla="*/ 60 h 72"/>
                  <a:gd name="T54" fmla="*/ 54 w 84"/>
                  <a:gd name="T55" fmla="*/ 60 h 72"/>
                  <a:gd name="T56" fmla="*/ 48 w 84"/>
                  <a:gd name="T57" fmla="*/ 54 h 72"/>
                  <a:gd name="T58" fmla="*/ 42 w 84"/>
                  <a:gd name="T59" fmla="*/ 54 h 72"/>
                  <a:gd name="T60" fmla="*/ 48 w 84"/>
                  <a:gd name="T61" fmla="*/ 54 h 72"/>
                  <a:gd name="T62" fmla="*/ 42 w 84"/>
                  <a:gd name="T63" fmla="*/ 48 h 72"/>
                  <a:gd name="T64" fmla="*/ 36 w 84"/>
                  <a:gd name="T65" fmla="*/ 48 h 72"/>
                  <a:gd name="T66" fmla="*/ 36 w 84"/>
                  <a:gd name="T67" fmla="*/ 42 h 72"/>
                  <a:gd name="T68" fmla="*/ 30 w 84"/>
                  <a:gd name="T69" fmla="*/ 42 h 72"/>
                  <a:gd name="T70" fmla="*/ 24 w 84"/>
                  <a:gd name="T71" fmla="*/ 42 h 72"/>
                  <a:gd name="T72" fmla="*/ 18 w 84"/>
                  <a:gd name="T73" fmla="*/ 42 h 72"/>
                  <a:gd name="T74" fmla="*/ 12 w 84"/>
                  <a:gd name="T75" fmla="*/ 42 h 72"/>
                  <a:gd name="T76" fmla="*/ 6 w 84"/>
                  <a:gd name="T77" fmla="*/ 42 h 72"/>
                  <a:gd name="T78" fmla="*/ 6 w 84"/>
                  <a:gd name="T79" fmla="*/ 36 h 72"/>
                  <a:gd name="T80" fmla="*/ 6 w 84"/>
                  <a:gd name="T81" fmla="*/ 30 h 72"/>
                  <a:gd name="T82" fmla="*/ 0 w 84"/>
                  <a:gd name="T83" fmla="*/ 30 h 72"/>
                  <a:gd name="T84" fmla="*/ 0 w 84"/>
                  <a:gd name="T85" fmla="*/ 24 h 72"/>
                  <a:gd name="T86" fmla="*/ 6 w 84"/>
                  <a:gd name="T87" fmla="*/ 24 h 72"/>
                  <a:gd name="T88" fmla="*/ 12 w 84"/>
                  <a:gd name="T89" fmla="*/ 18 h 72"/>
                  <a:gd name="T90" fmla="*/ 18 w 84"/>
                  <a:gd name="T91" fmla="*/ 18 h 72"/>
                  <a:gd name="T92" fmla="*/ 24 w 84"/>
                  <a:gd name="T93" fmla="*/ 12 h 72"/>
                  <a:gd name="T94" fmla="*/ 30 w 84"/>
                  <a:gd name="T95" fmla="*/ 12 h 72"/>
                  <a:gd name="T96" fmla="*/ 36 w 84"/>
                  <a:gd name="T97" fmla="*/ 6 h 72"/>
                  <a:gd name="T98" fmla="*/ 42 w 84"/>
                  <a:gd name="T99" fmla="*/ 6 h 72"/>
                  <a:gd name="T100" fmla="*/ 42 w 84"/>
                  <a:gd name="T101" fmla="*/ 0 h 72"/>
                  <a:gd name="T102" fmla="*/ 48 w 84"/>
                  <a:gd name="T103" fmla="*/ 0 h 72"/>
                  <a:gd name="T104" fmla="*/ 48 w 84"/>
                  <a:gd name="T105" fmla="*/ 6 h 72"/>
                  <a:gd name="T106" fmla="*/ 48 w 84"/>
                  <a:gd name="T107" fmla="*/ 0 h 72"/>
                  <a:gd name="T108" fmla="*/ 54 w 84"/>
                  <a:gd name="T109" fmla="*/ 0 h 72"/>
                  <a:gd name="T110" fmla="*/ 60 w 84"/>
                  <a:gd name="T11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72">
                    <a:moveTo>
                      <a:pt x="60" y="0"/>
                    </a:moveTo>
                    <a:lnTo>
                      <a:pt x="60" y="6"/>
                    </a:lnTo>
                    <a:lnTo>
                      <a:pt x="66" y="6"/>
                    </a:lnTo>
                    <a:lnTo>
                      <a:pt x="66" y="12"/>
                    </a:lnTo>
                    <a:lnTo>
                      <a:pt x="72" y="12"/>
                    </a:lnTo>
                    <a:lnTo>
                      <a:pt x="78" y="12"/>
                    </a:lnTo>
                    <a:lnTo>
                      <a:pt x="84" y="12"/>
                    </a:lnTo>
                    <a:lnTo>
                      <a:pt x="84" y="18"/>
                    </a:lnTo>
                    <a:lnTo>
                      <a:pt x="78" y="18"/>
                    </a:lnTo>
                    <a:lnTo>
                      <a:pt x="78" y="12"/>
                    </a:lnTo>
                    <a:lnTo>
                      <a:pt x="78" y="18"/>
                    </a:lnTo>
                    <a:lnTo>
                      <a:pt x="78" y="24"/>
                    </a:lnTo>
                    <a:lnTo>
                      <a:pt x="78" y="30"/>
                    </a:lnTo>
                    <a:lnTo>
                      <a:pt x="78" y="36"/>
                    </a:lnTo>
                    <a:lnTo>
                      <a:pt x="78" y="42"/>
                    </a:lnTo>
                    <a:lnTo>
                      <a:pt x="84" y="42"/>
                    </a:lnTo>
                    <a:lnTo>
                      <a:pt x="84" y="48"/>
                    </a:lnTo>
                    <a:lnTo>
                      <a:pt x="84" y="54"/>
                    </a:lnTo>
                    <a:lnTo>
                      <a:pt x="84" y="60"/>
                    </a:lnTo>
                    <a:lnTo>
                      <a:pt x="78" y="60"/>
                    </a:lnTo>
                    <a:lnTo>
                      <a:pt x="78" y="66"/>
                    </a:lnTo>
                    <a:lnTo>
                      <a:pt x="78" y="72"/>
                    </a:lnTo>
                    <a:lnTo>
                      <a:pt x="78" y="66"/>
                    </a:lnTo>
                    <a:lnTo>
                      <a:pt x="72" y="66"/>
                    </a:lnTo>
                    <a:lnTo>
                      <a:pt x="66" y="66"/>
                    </a:lnTo>
                    <a:lnTo>
                      <a:pt x="60" y="66"/>
                    </a:lnTo>
                    <a:lnTo>
                      <a:pt x="60" y="60"/>
                    </a:lnTo>
                    <a:lnTo>
                      <a:pt x="54" y="60"/>
                    </a:lnTo>
                    <a:lnTo>
                      <a:pt x="48" y="54"/>
                    </a:lnTo>
                    <a:lnTo>
                      <a:pt x="42" y="54"/>
                    </a:lnTo>
                    <a:lnTo>
                      <a:pt x="48" y="54"/>
                    </a:lnTo>
                    <a:lnTo>
                      <a:pt x="42" y="48"/>
                    </a:lnTo>
                    <a:lnTo>
                      <a:pt x="36" y="48"/>
                    </a:lnTo>
                    <a:lnTo>
                      <a:pt x="36" y="42"/>
                    </a:lnTo>
                    <a:lnTo>
                      <a:pt x="30" y="42"/>
                    </a:lnTo>
                    <a:lnTo>
                      <a:pt x="24" y="42"/>
                    </a:lnTo>
                    <a:lnTo>
                      <a:pt x="18" y="42"/>
                    </a:lnTo>
                    <a:lnTo>
                      <a:pt x="12" y="42"/>
                    </a:lnTo>
                    <a:lnTo>
                      <a:pt x="6" y="42"/>
                    </a:lnTo>
                    <a:lnTo>
                      <a:pt x="6" y="36"/>
                    </a:lnTo>
                    <a:lnTo>
                      <a:pt x="6" y="30"/>
                    </a:lnTo>
                    <a:lnTo>
                      <a:pt x="0" y="30"/>
                    </a:lnTo>
                    <a:lnTo>
                      <a:pt x="0" y="24"/>
                    </a:lnTo>
                    <a:lnTo>
                      <a:pt x="6" y="24"/>
                    </a:lnTo>
                    <a:lnTo>
                      <a:pt x="12" y="18"/>
                    </a:lnTo>
                    <a:lnTo>
                      <a:pt x="18" y="18"/>
                    </a:lnTo>
                    <a:lnTo>
                      <a:pt x="24" y="12"/>
                    </a:lnTo>
                    <a:lnTo>
                      <a:pt x="30" y="12"/>
                    </a:lnTo>
                    <a:lnTo>
                      <a:pt x="36" y="6"/>
                    </a:lnTo>
                    <a:lnTo>
                      <a:pt x="42" y="6"/>
                    </a:lnTo>
                    <a:lnTo>
                      <a:pt x="42" y="0"/>
                    </a:lnTo>
                    <a:lnTo>
                      <a:pt x="48" y="0"/>
                    </a:lnTo>
                    <a:lnTo>
                      <a:pt x="48" y="6"/>
                    </a:lnTo>
                    <a:lnTo>
                      <a:pt x="48" y="0"/>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3" name="Freeform 44"/>
              <p:cNvSpPr>
                <a:spLocks/>
              </p:cNvSpPr>
              <p:nvPr/>
            </p:nvSpPr>
            <p:spPr bwMode="auto">
              <a:xfrm>
                <a:off x="2049" y="2576"/>
                <a:ext cx="156" cy="120"/>
              </a:xfrm>
              <a:custGeom>
                <a:avLst/>
                <a:gdLst>
                  <a:gd name="T0" fmla="*/ 12 w 156"/>
                  <a:gd name="T1" fmla="*/ 54 h 120"/>
                  <a:gd name="T2" fmla="*/ 6 w 156"/>
                  <a:gd name="T3" fmla="*/ 48 h 120"/>
                  <a:gd name="T4" fmla="*/ 0 w 156"/>
                  <a:gd name="T5" fmla="*/ 42 h 120"/>
                  <a:gd name="T6" fmla="*/ 0 w 156"/>
                  <a:gd name="T7" fmla="*/ 36 h 120"/>
                  <a:gd name="T8" fmla="*/ 0 w 156"/>
                  <a:gd name="T9" fmla="*/ 36 h 120"/>
                  <a:gd name="T10" fmla="*/ 6 w 156"/>
                  <a:gd name="T11" fmla="*/ 30 h 120"/>
                  <a:gd name="T12" fmla="*/ 12 w 156"/>
                  <a:gd name="T13" fmla="*/ 24 h 120"/>
                  <a:gd name="T14" fmla="*/ 12 w 156"/>
                  <a:gd name="T15" fmla="*/ 24 h 120"/>
                  <a:gd name="T16" fmla="*/ 24 w 156"/>
                  <a:gd name="T17" fmla="*/ 24 h 120"/>
                  <a:gd name="T18" fmla="*/ 36 w 156"/>
                  <a:gd name="T19" fmla="*/ 24 h 120"/>
                  <a:gd name="T20" fmla="*/ 30 w 156"/>
                  <a:gd name="T21" fmla="*/ 30 h 120"/>
                  <a:gd name="T22" fmla="*/ 42 w 156"/>
                  <a:gd name="T23" fmla="*/ 24 h 120"/>
                  <a:gd name="T24" fmla="*/ 48 w 156"/>
                  <a:gd name="T25" fmla="*/ 18 h 120"/>
                  <a:gd name="T26" fmla="*/ 60 w 156"/>
                  <a:gd name="T27" fmla="*/ 18 h 120"/>
                  <a:gd name="T28" fmla="*/ 66 w 156"/>
                  <a:gd name="T29" fmla="*/ 12 h 120"/>
                  <a:gd name="T30" fmla="*/ 78 w 156"/>
                  <a:gd name="T31" fmla="*/ 12 h 120"/>
                  <a:gd name="T32" fmla="*/ 78 w 156"/>
                  <a:gd name="T33" fmla="*/ 12 h 120"/>
                  <a:gd name="T34" fmla="*/ 90 w 156"/>
                  <a:gd name="T35" fmla="*/ 6 h 120"/>
                  <a:gd name="T36" fmla="*/ 96 w 156"/>
                  <a:gd name="T37" fmla="*/ 0 h 120"/>
                  <a:gd name="T38" fmla="*/ 102 w 156"/>
                  <a:gd name="T39" fmla="*/ 6 h 120"/>
                  <a:gd name="T40" fmla="*/ 108 w 156"/>
                  <a:gd name="T41" fmla="*/ 12 h 120"/>
                  <a:gd name="T42" fmla="*/ 108 w 156"/>
                  <a:gd name="T43" fmla="*/ 12 h 120"/>
                  <a:gd name="T44" fmla="*/ 108 w 156"/>
                  <a:gd name="T45" fmla="*/ 24 h 120"/>
                  <a:gd name="T46" fmla="*/ 108 w 156"/>
                  <a:gd name="T47" fmla="*/ 36 h 120"/>
                  <a:gd name="T48" fmla="*/ 114 w 156"/>
                  <a:gd name="T49" fmla="*/ 48 h 120"/>
                  <a:gd name="T50" fmla="*/ 120 w 156"/>
                  <a:gd name="T51" fmla="*/ 54 h 120"/>
                  <a:gd name="T52" fmla="*/ 126 w 156"/>
                  <a:gd name="T53" fmla="*/ 60 h 120"/>
                  <a:gd name="T54" fmla="*/ 132 w 156"/>
                  <a:gd name="T55" fmla="*/ 66 h 120"/>
                  <a:gd name="T56" fmla="*/ 138 w 156"/>
                  <a:gd name="T57" fmla="*/ 72 h 120"/>
                  <a:gd name="T58" fmla="*/ 132 w 156"/>
                  <a:gd name="T59" fmla="*/ 78 h 120"/>
                  <a:gd name="T60" fmla="*/ 138 w 156"/>
                  <a:gd name="T61" fmla="*/ 84 h 120"/>
                  <a:gd name="T62" fmla="*/ 144 w 156"/>
                  <a:gd name="T63" fmla="*/ 90 h 120"/>
                  <a:gd name="T64" fmla="*/ 150 w 156"/>
                  <a:gd name="T65" fmla="*/ 96 h 120"/>
                  <a:gd name="T66" fmla="*/ 150 w 156"/>
                  <a:gd name="T67" fmla="*/ 108 h 120"/>
                  <a:gd name="T68" fmla="*/ 156 w 156"/>
                  <a:gd name="T69" fmla="*/ 114 h 120"/>
                  <a:gd name="T70" fmla="*/ 156 w 156"/>
                  <a:gd name="T71" fmla="*/ 114 h 120"/>
                  <a:gd name="T72" fmla="*/ 144 w 156"/>
                  <a:gd name="T73" fmla="*/ 114 h 120"/>
                  <a:gd name="T74" fmla="*/ 138 w 156"/>
                  <a:gd name="T75" fmla="*/ 108 h 120"/>
                  <a:gd name="T76" fmla="*/ 126 w 156"/>
                  <a:gd name="T77" fmla="*/ 108 h 120"/>
                  <a:gd name="T78" fmla="*/ 120 w 156"/>
                  <a:gd name="T79" fmla="*/ 114 h 120"/>
                  <a:gd name="T80" fmla="*/ 114 w 156"/>
                  <a:gd name="T81" fmla="*/ 108 h 120"/>
                  <a:gd name="T82" fmla="*/ 108 w 156"/>
                  <a:gd name="T83" fmla="*/ 114 h 120"/>
                  <a:gd name="T84" fmla="*/ 96 w 156"/>
                  <a:gd name="T85" fmla="*/ 114 h 120"/>
                  <a:gd name="T86" fmla="*/ 84 w 156"/>
                  <a:gd name="T87" fmla="*/ 114 h 120"/>
                  <a:gd name="T88" fmla="*/ 78 w 156"/>
                  <a:gd name="T89" fmla="*/ 108 h 120"/>
                  <a:gd name="T90" fmla="*/ 78 w 156"/>
                  <a:gd name="T91" fmla="*/ 108 h 120"/>
                  <a:gd name="T92" fmla="*/ 72 w 156"/>
                  <a:gd name="T93" fmla="*/ 114 h 120"/>
                  <a:gd name="T94" fmla="*/ 72 w 156"/>
                  <a:gd name="T95" fmla="*/ 114 h 120"/>
                  <a:gd name="T96" fmla="*/ 66 w 156"/>
                  <a:gd name="T97" fmla="*/ 108 h 120"/>
                  <a:gd name="T98" fmla="*/ 66 w 156"/>
                  <a:gd name="T99" fmla="*/ 108 h 120"/>
                  <a:gd name="T100" fmla="*/ 60 w 156"/>
                  <a:gd name="T101" fmla="*/ 102 h 120"/>
                  <a:gd name="T102" fmla="*/ 48 w 156"/>
                  <a:gd name="T103" fmla="*/ 102 h 120"/>
                  <a:gd name="T104" fmla="*/ 48 w 156"/>
                  <a:gd name="T105" fmla="*/ 90 h 120"/>
                  <a:gd name="T106" fmla="*/ 36 w 156"/>
                  <a:gd name="T107" fmla="*/ 90 h 120"/>
                  <a:gd name="T108" fmla="*/ 30 w 156"/>
                  <a:gd name="T109" fmla="*/ 84 h 120"/>
                  <a:gd name="T110" fmla="*/ 24 w 156"/>
                  <a:gd name="T111" fmla="*/ 78 h 120"/>
                  <a:gd name="T112" fmla="*/ 18 w 156"/>
                  <a:gd name="T113" fmla="*/ 72 h 120"/>
                  <a:gd name="T114" fmla="*/ 24 w 156"/>
                  <a:gd name="T115" fmla="*/ 66 h 120"/>
                  <a:gd name="T116" fmla="*/ 18 w 156"/>
                  <a:gd name="T11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20">
                    <a:moveTo>
                      <a:pt x="18" y="60"/>
                    </a:moveTo>
                    <a:lnTo>
                      <a:pt x="12" y="54"/>
                    </a:lnTo>
                    <a:lnTo>
                      <a:pt x="12" y="48"/>
                    </a:lnTo>
                    <a:lnTo>
                      <a:pt x="6" y="48"/>
                    </a:lnTo>
                    <a:lnTo>
                      <a:pt x="0" y="48"/>
                    </a:lnTo>
                    <a:lnTo>
                      <a:pt x="0" y="42"/>
                    </a:lnTo>
                    <a:lnTo>
                      <a:pt x="6" y="36"/>
                    </a:lnTo>
                    <a:lnTo>
                      <a:pt x="0" y="36"/>
                    </a:lnTo>
                    <a:lnTo>
                      <a:pt x="6" y="36"/>
                    </a:lnTo>
                    <a:lnTo>
                      <a:pt x="0" y="36"/>
                    </a:lnTo>
                    <a:lnTo>
                      <a:pt x="0" y="30"/>
                    </a:lnTo>
                    <a:lnTo>
                      <a:pt x="6" y="30"/>
                    </a:lnTo>
                    <a:lnTo>
                      <a:pt x="6" y="24"/>
                    </a:lnTo>
                    <a:lnTo>
                      <a:pt x="12" y="24"/>
                    </a:lnTo>
                    <a:lnTo>
                      <a:pt x="6" y="24"/>
                    </a:lnTo>
                    <a:lnTo>
                      <a:pt x="12" y="24"/>
                    </a:lnTo>
                    <a:lnTo>
                      <a:pt x="18" y="24"/>
                    </a:lnTo>
                    <a:lnTo>
                      <a:pt x="24" y="24"/>
                    </a:lnTo>
                    <a:lnTo>
                      <a:pt x="30" y="24"/>
                    </a:lnTo>
                    <a:lnTo>
                      <a:pt x="36" y="24"/>
                    </a:lnTo>
                    <a:lnTo>
                      <a:pt x="30" y="24"/>
                    </a:lnTo>
                    <a:lnTo>
                      <a:pt x="30" y="30"/>
                    </a:lnTo>
                    <a:lnTo>
                      <a:pt x="36" y="30"/>
                    </a:lnTo>
                    <a:lnTo>
                      <a:pt x="42" y="24"/>
                    </a:lnTo>
                    <a:lnTo>
                      <a:pt x="48" y="24"/>
                    </a:lnTo>
                    <a:lnTo>
                      <a:pt x="48" y="18"/>
                    </a:lnTo>
                    <a:lnTo>
                      <a:pt x="54" y="18"/>
                    </a:lnTo>
                    <a:lnTo>
                      <a:pt x="60" y="18"/>
                    </a:lnTo>
                    <a:lnTo>
                      <a:pt x="60" y="12"/>
                    </a:lnTo>
                    <a:lnTo>
                      <a:pt x="66" y="12"/>
                    </a:lnTo>
                    <a:lnTo>
                      <a:pt x="72" y="12"/>
                    </a:lnTo>
                    <a:lnTo>
                      <a:pt x="78" y="12"/>
                    </a:lnTo>
                    <a:lnTo>
                      <a:pt x="78" y="6"/>
                    </a:lnTo>
                    <a:lnTo>
                      <a:pt x="78" y="12"/>
                    </a:lnTo>
                    <a:lnTo>
                      <a:pt x="84" y="6"/>
                    </a:lnTo>
                    <a:lnTo>
                      <a:pt x="90" y="6"/>
                    </a:lnTo>
                    <a:lnTo>
                      <a:pt x="96" y="6"/>
                    </a:lnTo>
                    <a:lnTo>
                      <a:pt x="96" y="0"/>
                    </a:lnTo>
                    <a:lnTo>
                      <a:pt x="96" y="6"/>
                    </a:lnTo>
                    <a:lnTo>
                      <a:pt x="102" y="6"/>
                    </a:lnTo>
                    <a:lnTo>
                      <a:pt x="102" y="12"/>
                    </a:lnTo>
                    <a:lnTo>
                      <a:pt x="108" y="12"/>
                    </a:lnTo>
                    <a:lnTo>
                      <a:pt x="102" y="12"/>
                    </a:lnTo>
                    <a:lnTo>
                      <a:pt x="108" y="12"/>
                    </a:lnTo>
                    <a:lnTo>
                      <a:pt x="108" y="18"/>
                    </a:lnTo>
                    <a:lnTo>
                      <a:pt x="108" y="24"/>
                    </a:lnTo>
                    <a:lnTo>
                      <a:pt x="108" y="30"/>
                    </a:lnTo>
                    <a:lnTo>
                      <a:pt x="108" y="36"/>
                    </a:lnTo>
                    <a:lnTo>
                      <a:pt x="108" y="42"/>
                    </a:lnTo>
                    <a:lnTo>
                      <a:pt x="114" y="48"/>
                    </a:lnTo>
                    <a:lnTo>
                      <a:pt x="114" y="54"/>
                    </a:lnTo>
                    <a:lnTo>
                      <a:pt x="120" y="54"/>
                    </a:lnTo>
                    <a:lnTo>
                      <a:pt x="120" y="60"/>
                    </a:lnTo>
                    <a:lnTo>
                      <a:pt x="126" y="60"/>
                    </a:lnTo>
                    <a:lnTo>
                      <a:pt x="126" y="66"/>
                    </a:lnTo>
                    <a:lnTo>
                      <a:pt x="132" y="66"/>
                    </a:lnTo>
                    <a:lnTo>
                      <a:pt x="132" y="72"/>
                    </a:lnTo>
                    <a:lnTo>
                      <a:pt x="138" y="72"/>
                    </a:lnTo>
                    <a:lnTo>
                      <a:pt x="138" y="78"/>
                    </a:lnTo>
                    <a:lnTo>
                      <a:pt x="132" y="78"/>
                    </a:lnTo>
                    <a:lnTo>
                      <a:pt x="138" y="78"/>
                    </a:lnTo>
                    <a:lnTo>
                      <a:pt x="138" y="84"/>
                    </a:lnTo>
                    <a:lnTo>
                      <a:pt x="144" y="84"/>
                    </a:lnTo>
                    <a:lnTo>
                      <a:pt x="144" y="90"/>
                    </a:lnTo>
                    <a:lnTo>
                      <a:pt x="150" y="90"/>
                    </a:lnTo>
                    <a:lnTo>
                      <a:pt x="150" y="96"/>
                    </a:lnTo>
                    <a:lnTo>
                      <a:pt x="150" y="102"/>
                    </a:lnTo>
                    <a:lnTo>
                      <a:pt x="150" y="108"/>
                    </a:lnTo>
                    <a:lnTo>
                      <a:pt x="156" y="108"/>
                    </a:lnTo>
                    <a:lnTo>
                      <a:pt x="156" y="114"/>
                    </a:lnTo>
                    <a:lnTo>
                      <a:pt x="156" y="120"/>
                    </a:lnTo>
                    <a:lnTo>
                      <a:pt x="156" y="114"/>
                    </a:lnTo>
                    <a:lnTo>
                      <a:pt x="150" y="114"/>
                    </a:lnTo>
                    <a:lnTo>
                      <a:pt x="144" y="114"/>
                    </a:lnTo>
                    <a:lnTo>
                      <a:pt x="138" y="114"/>
                    </a:lnTo>
                    <a:lnTo>
                      <a:pt x="138" y="108"/>
                    </a:lnTo>
                    <a:lnTo>
                      <a:pt x="132" y="108"/>
                    </a:lnTo>
                    <a:lnTo>
                      <a:pt x="126" y="108"/>
                    </a:lnTo>
                    <a:lnTo>
                      <a:pt x="120" y="108"/>
                    </a:lnTo>
                    <a:lnTo>
                      <a:pt x="120" y="114"/>
                    </a:lnTo>
                    <a:lnTo>
                      <a:pt x="114" y="114"/>
                    </a:lnTo>
                    <a:lnTo>
                      <a:pt x="114" y="108"/>
                    </a:lnTo>
                    <a:lnTo>
                      <a:pt x="108" y="108"/>
                    </a:lnTo>
                    <a:lnTo>
                      <a:pt x="108" y="114"/>
                    </a:lnTo>
                    <a:lnTo>
                      <a:pt x="102" y="114"/>
                    </a:lnTo>
                    <a:lnTo>
                      <a:pt x="96" y="114"/>
                    </a:lnTo>
                    <a:lnTo>
                      <a:pt x="90" y="114"/>
                    </a:lnTo>
                    <a:lnTo>
                      <a:pt x="84" y="114"/>
                    </a:lnTo>
                    <a:lnTo>
                      <a:pt x="84" y="108"/>
                    </a:lnTo>
                    <a:lnTo>
                      <a:pt x="78" y="108"/>
                    </a:lnTo>
                    <a:lnTo>
                      <a:pt x="78" y="114"/>
                    </a:lnTo>
                    <a:lnTo>
                      <a:pt x="78" y="108"/>
                    </a:lnTo>
                    <a:lnTo>
                      <a:pt x="78" y="114"/>
                    </a:lnTo>
                    <a:lnTo>
                      <a:pt x="72" y="114"/>
                    </a:lnTo>
                    <a:lnTo>
                      <a:pt x="72" y="108"/>
                    </a:lnTo>
                    <a:lnTo>
                      <a:pt x="72" y="114"/>
                    </a:lnTo>
                    <a:lnTo>
                      <a:pt x="72" y="108"/>
                    </a:lnTo>
                    <a:lnTo>
                      <a:pt x="66" y="108"/>
                    </a:lnTo>
                    <a:lnTo>
                      <a:pt x="66" y="102"/>
                    </a:lnTo>
                    <a:lnTo>
                      <a:pt x="66" y="108"/>
                    </a:lnTo>
                    <a:lnTo>
                      <a:pt x="66" y="102"/>
                    </a:lnTo>
                    <a:lnTo>
                      <a:pt x="60" y="102"/>
                    </a:lnTo>
                    <a:lnTo>
                      <a:pt x="54" y="102"/>
                    </a:lnTo>
                    <a:lnTo>
                      <a:pt x="48" y="102"/>
                    </a:lnTo>
                    <a:lnTo>
                      <a:pt x="48" y="96"/>
                    </a:lnTo>
                    <a:lnTo>
                      <a:pt x="48" y="90"/>
                    </a:lnTo>
                    <a:lnTo>
                      <a:pt x="42" y="90"/>
                    </a:lnTo>
                    <a:lnTo>
                      <a:pt x="36" y="90"/>
                    </a:lnTo>
                    <a:lnTo>
                      <a:pt x="36" y="84"/>
                    </a:lnTo>
                    <a:lnTo>
                      <a:pt x="30" y="84"/>
                    </a:lnTo>
                    <a:lnTo>
                      <a:pt x="30" y="78"/>
                    </a:lnTo>
                    <a:lnTo>
                      <a:pt x="24" y="78"/>
                    </a:lnTo>
                    <a:lnTo>
                      <a:pt x="24" y="72"/>
                    </a:lnTo>
                    <a:lnTo>
                      <a:pt x="18" y="72"/>
                    </a:lnTo>
                    <a:lnTo>
                      <a:pt x="18" y="66"/>
                    </a:lnTo>
                    <a:lnTo>
                      <a:pt x="24" y="66"/>
                    </a:lnTo>
                    <a:lnTo>
                      <a:pt x="18" y="66"/>
                    </a:lnTo>
                    <a:lnTo>
                      <a:pt x="18"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4" name="Freeform 45"/>
              <p:cNvSpPr>
                <a:spLocks/>
              </p:cNvSpPr>
              <p:nvPr/>
            </p:nvSpPr>
            <p:spPr bwMode="auto">
              <a:xfrm>
                <a:off x="1965" y="2492"/>
                <a:ext cx="102" cy="108"/>
              </a:xfrm>
              <a:custGeom>
                <a:avLst/>
                <a:gdLst>
                  <a:gd name="T0" fmla="*/ 90 w 102"/>
                  <a:gd name="T1" fmla="*/ 0 h 108"/>
                  <a:gd name="T2" fmla="*/ 96 w 102"/>
                  <a:gd name="T3" fmla="*/ 12 h 108"/>
                  <a:gd name="T4" fmla="*/ 96 w 102"/>
                  <a:gd name="T5" fmla="*/ 18 h 108"/>
                  <a:gd name="T6" fmla="*/ 96 w 102"/>
                  <a:gd name="T7" fmla="*/ 30 h 108"/>
                  <a:gd name="T8" fmla="*/ 90 w 102"/>
                  <a:gd name="T9" fmla="*/ 36 h 108"/>
                  <a:gd name="T10" fmla="*/ 84 w 102"/>
                  <a:gd name="T11" fmla="*/ 42 h 108"/>
                  <a:gd name="T12" fmla="*/ 84 w 102"/>
                  <a:gd name="T13" fmla="*/ 54 h 108"/>
                  <a:gd name="T14" fmla="*/ 84 w 102"/>
                  <a:gd name="T15" fmla="*/ 66 h 108"/>
                  <a:gd name="T16" fmla="*/ 84 w 102"/>
                  <a:gd name="T17" fmla="*/ 78 h 108"/>
                  <a:gd name="T18" fmla="*/ 84 w 102"/>
                  <a:gd name="T19" fmla="*/ 90 h 108"/>
                  <a:gd name="T20" fmla="*/ 78 w 102"/>
                  <a:gd name="T21" fmla="*/ 96 h 108"/>
                  <a:gd name="T22" fmla="*/ 72 w 102"/>
                  <a:gd name="T23" fmla="*/ 102 h 108"/>
                  <a:gd name="T24" fmla="*/ 60 w 102"/>
                  <a:gd name="T25" fmla="*/ 102 h 108"/>
                  <a:gd name="T26" fmla="*/ 48 w 102"/>
                  <a:gd name="T27" fmla="*/ 102 h 108"/>
                  <a:gd name="T28" fmla="*/ 36 w 102"/>
                  <a:gd name="T29" fmla="*/ 102 h 108"/>
                  <a:gd name="T30" fmla="*/ 30 w 102"/>
                  <a:gd name="T31" fmla="*/ 96 h 108"/>
                  <a:gd name="T32" fmla="*/ 24 w 102"/>
                  <a:gd name="T33" fmla="*/ 102 h 108"/>
                  <a:gd name="T34" fmla="*/ 12 w 102"/>
                  <a:gd name="T35" fmla="*/ 102 h 108"/>
                  <a:gd name="T36" fmla="*/ 12 w 102"/>
                  <a:gd name="T37" fmla="*/ 102 h 108"/>
                  <a:gd name="T38" fmla="*/ 18 w 102"/>
                  <a:gd name="T39" fmla="*/ 96 h 108"/>
                  <a:gd name="T40" fmla="*/ 12 w 102"/>
                  <a:gd name="T41" fmla="*/ 84 h 108"/>
                  <a:gd name="T42" fmla="*/ 6 w 102"/>
                  <a:gd name="T43" fmla="*/ 78 h 108"/>
                  <a:gd name="T44" fmla="*/ 0 w 102"/>
                  <a:gd name="T45" fmla="*/ 72 h 108"/>
                  <a:gd name="T46" fmla="*/ 0 w 102"/>
                  <a:gd name="T47" fmla="*/ 60 h 108"/>
                  <a:gd name="T48" fmla="*/ 0 w 102"/>
                  <a:gd name="T49" fmla="*/ 48 h 108"/>
                  <a:gd name="T50" fmla="*/ 6 w 102"/>
                  <a:gd name="T51" fmla="*/ 42 h 108"/>
                  <a:gd name="T52" fmla="*/ 0 w 102"/>
                  <a:gd name="T53" fmla="*/ 36 h 108"/>
                  <a:gd name="T54" fmla="*/ 0 w 102"/>
                  <a:gd name="T55" fmla="*/ 24 h 108"/>
                  <a:gd name="T56" fmla="*/ 12 w 102"/>
                  <a:gd name="T57" fmla="*/ 24 h 108"/>
                  <a:gd name="T58" fmla="*/ 24 w 102"/>
                  <a:gd name="T59" fmla="*/ 24 h 108"/>
                  <a:gd name="T60" fmla="*/ 30 w 102"/>
                  <a:gd name="T61" fmla="*/ 18 h 108"/>
                  <a:gd name="T62" fmla="*/ 42 w 102"/>
                  <a:gd name="T63" fmla="*/ 18 h 108"/>
                  <a:gd name="T64" fmla="*/ 54 w 102"/>
                  <a:gd name="T65" fmla="*/ 18 h 108"/>
                  <a:gd name="T66" fmla="*/ 66 w 102"/>
                  <a:gd name="T67" fmla="*/ 18 h 108"/>
                  <a:gd name="T68" fmla="*/ 72 w 102"/>
                  <a:gd name="T69" fmla="*/ 12 h 108"/>
                  <a:gd name="T70" fmla="*/ 78 w 102"/>
                  <a:gd name="T71" fmla="*/ 6 h 108"/>
                  <a:gd name="T72" fmla="*/ 84 w 102"/>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08">
                    <a:moveTo>
                      <a:pt x="84" y="0"/>
                    </a:moveTo>
                    <a:lnTo>
                      <a:pt x="90" y="0"/>
                    </a:lnTo>
                    <a:lnTo>
                      <a:pt x="90" y="6"/>
                    </a:lnTo>
                    <a:lnTo>
                      <a:pt x="96" y="12"/>
                    </a:lnTo>
                    <a:lnTo>
                      <a:pt x="102" y="12"/>
                    </a:lnTo>
                    <a:lnTo>
                      <a:pt x="96" y="18"/>
                    </a:lnTo>
                    <a:lnTo>
                      <a:pt x="96" y="24"/>
                    </a:lnTo>
                    <a:lnTo>
                      <a:pt x="96" y="30"/>
                    </a:lnTo>
                    <a:lnTo>
                      <a:pt x="90" y="30"/>
                    </a:lnTo>
                    <a:lnTo>
                      <a:pt x="90" y="36"/>
                    </a:lnTo>
                    <a:lnTo>
                      <a:pt x="90" y="42"/>
                    </a:lnTo>
                    <a:lnTo>
                      <a:pt x="84" y="42"/>
                    </a:lnTo>
                    <a:lnTo>
                      <a:pt x="84" y="48"/>
                    </a:lnTo>
                    <a:lnTo>
                      <a:pt x="84" y="54"/>
                    </a:lnTo>
                    <a:lnTo>
                      <a:pt x="84" y="60"/>
                    </a:lnTo>
                    <a:lnTo>
                      <a:pt x="84" y="66"/>
                    </a:lnTo>
                    <a:lnTo>
                      <a:pt x="84" y="72"/>
                    </a:lnTo>
                    <a:lnTo>
                      <a:pt x="84" y="78"/>
                    </a:lnTo>
                    <a:lnTo>
                      <a:pt x="84" y="84"/>
                    </a:lnTo>
                    <a:lnTo>
                      <a:pt x="84" y="90"/>
                    </a:lnTo>
                    <a:lnTo>
                      <a:pt x="78" y="90"/>
                    </a:lnTo>
                    <a:lnTo>
                      <a:pt x="78" y="96"/>
                    </a:lnTo>
                    <a:lnTo>
                      <a:pt x="72" y="96"/>
                    </a:lnTo>
                    <a:lnTo>
                      <a:pt x="72" y="102"/>
                    </a:lnTo>
                    <a:lnTo>
                      <a:pt x="66" y="102"/>
                    </a:lnTo>
                    <a:lnTo>
                      <a:pt x="60" y="102"/>
                    </a:lnTo>
                    <a:lnTo>
                      <a:pt x="54" y="102"/>
                    </a:lnTo>
                    <a:lnTo>
                      <a:pt x="48" y="102"/>
                    </a:lnTo>
                    <a:lnTo>
                      <a:pt x="42" y="102"/>
                    </a:lnTo>
                    <a:lnTo>
                      <a:pt x="36" y="102"/>
                    </a:lnTo>
                    <a:lnTo>
                      <a:pt x="36" y="96"/>
                    </a:lnTo>
                    <a:lnTo>
                      <a:pt x="30" y="96"/>
                    </a:lnTo>
                    <a:lnTo>
                      <a:pt x="24" y="96"/>
                    </a:lnTo>
                    <a:lnTo>
                      <a:pt x="24" y="102"/>
                    </a:lnTo>
                    <a:lnTo>
                      <a:pt x="18" y="102"/>
                    </a:lnTo>
                    <a:lnTo>
                      <a:pt x="12" y="102"/>
                    </a:lnTo>
                    <a:lnTo>
                      <a:pt x="12" y="108"/>
                    </a:lnTo>
                    <a:lnTo>
                      <a:pt x="12" y="102"/>
                    </a:lnTo>
                    <a:lnTo>
                      <a:pt x="18" y="102"/>
                    </a:lnTo>
                    <a:lnTo>
                      <a:pt x="18" y="96"/>
                    </a:lnTo>
                    <a:lnTo>
                      <a:pt x="12" y="90"/>
                    </a:lnTo>
                    <a:lnTo>
                      <a:pt x="12" y="84"/>
                    </a:lnTo>
                    <a:lnTo>
                      <a:pt x="6" y="84"/>
                    </a:lnTo>
                    <a:lnTo>
                      <a:pt x="6" y="78"/>
                    </a:lnTo>
                    <a:lnTo>
                      <a:pt x="0" y="78"/>
                    </a:lnTo>
                    <a:lnTo>
                      <a:pt x="0" y="72"/>
                    </a:lnTo>
                    <a:lnTo>
                      <a:pt x="0" y="66"/>
                    </a:lnTo>
                    <a:lnTo>
                      <a:pt x="0" y="60"/>
                    </a:lnTo>
                    <a:lnTo>
                      <a:pt x="0" y="54"/>
                    </a:lnTo>
                    <a:lnTo>
                      <a:pt x="0" y="48"/>
                    </a:lnTo>
                    <a:lnTo>
                      <a:pt x="6" y="48"/>
                    </a:lnTo>
                    <a:lnTo>
                      <a:pt x="6" y="42"/>
                    </a:lnTo>
                    <a:lnTo>
                      <a:pt x="6" y="36"/>
                    </a:lnTo>
                    <a:lnTo>
                      <a:pt x="0" y="36"/>
                    </a:lnTo>
                    <a:lnTo>
                      <a:pt x="0" y="30"/>
                    </a:lnTo>
                    <a:lnTo>
                      <a:pt x="0" y="24"/>
                    </a:lnTo>
                    <a:lnTo>
                      <a:pt x="6" y="24"/>
                    </a:lnTo>
                    <a:lnTo>
                      <a:pt x="12" y="24"/>
                    </a:lnTo>
                    <a:lnTo>
                      <a:pt x="18" y="24"/>
                    </a:lnTo>
                    <a:lnTo>
                      <a:pt x="24" y="24"/>
                    </a:lnTo>
                    <a:lnTo>
                      <a:pt x="24" y="18"/>
                    </a:lnTo>
                    <a:lnTo>
                      <a:pt x="30" y="18"/>
                    </a:lnTo>
                    <a:lnTo>
                      <a:pt x="36" y="18"/>
                    </a:lnTo>
                    <a:lnTo>
                      <a:pt x="42" y="18"/>
                    </a:lnTo>
                    <a:lnTo>
                      <a:pt x="48" y="18"/>
                    </a:lnTo>
                    <a:lnTo>
                      <a:pt x="54" y="18"/>
                    </a:lnTo>
                    <a:lnTo>
                      <a:pt x="60" y="18"/>
                    </a:lnTo>
                    <a:lnTo>
                      <a:pt x="66" y="18"/>
                    </a:lnTo>
                    <a:lnTo>
                      <a:pt x="66" y="12"/>
                    </a:lnTo>
                    <a:lnTo>
                      <a:pt x="72" y="12"/>
                    </a:lnTo>
                    <a:lnTo>
                      <a:pt x="72" y="6"/>
                    </a:lnTo>
                    <a:lnTo>
                      <a:pt x="78" y="6"/>
                    </a:lnTo>
                    <a:lnTo>
                      <a:pt x="78" y="0"/>
                    </a:lnTo>
                    <a:lnTo>
                      <a:pt x="8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5" name="Freeform 46"/>
              <p:cNvSpPr>
                <a:spLocks/>
              </p:cNvSpPr>
              <p:nvPr/>
            </p:nvSpPr>
            <p:spPr bwMode="auto">
              <a:xfrm>
                <a:off x="2043" y="2504"/>
                <a:ext cx="102" cy="102"/>
              </a:xfrm>
              <a:custGeom>
                <a:avLst/>
                <a:gdLst>
                  <a:gd name="T0" fmla="*/ 12 w 102"/>
                  <a:gd name="T1" fmla="*/ 90 h 102"/>
                  <a:gd name="T2" fmla="*/ 6 w 102"/>
                  <a:gd name="T3" fmla="*/ 84 h 102"/>
                  <a:gd name="T4" fmla="*/ 6 w 102"/>
                  <a:gd name="T5" fmla="*/ 84 h 102"/>
                  <a:gd name="T6" fmla="*/ 6 w 102"/>
                  <a:gd name="T7" fmla="*/ 72 h 102"/>
                  <a:gd name="T8" fmla="*/ 6 w 102"/>
                  <a:gd name="T9" fmla="*/ 60 h 102"/>
                  <a:gd name="T10" fmla="*/ 6 w 102"/>
                  <a:gd name="T11" fmla="*/ 48 h 102"/>
                  <a:gd name="T12" fmla="*/ 6 w 102"/>
                  <a:gd name="T13" fmla="*/ 36 h 102"/>
                  <a:gd name="T14" fmla="*/ 12 w 102"/>
                  <a:gd name="T15" fmla="*/ 30 h 102"/>
                  <a:gd name="T16" fmla="*/ 12 w 102"/>
                  <a:gd name="T17" fmla="*/ 18 h 102"/>
                  <a:gd name="T18" fmla="*/ 18 w 102"/>
                  <a:gd name="T19" fmla="*/ 12 h 102"/>
                  <a:gd name="T20" fmla="*/ 24 w 102"/>
                  <a:gd name="T21" fmla="*/ 0 h 102"/>
                  <a:gd name="T22" fmla="*/ 30 w 102"/>
                  <a:gd name="T23" fmla="*/ 6 h 102"/>
                  <a:gd name="T24" fmla="*/ 42 w 102"/>
                  <a:gd name="T25" fmla="*/ 6 h 102"/>
                  <a:gd name="T26" fmla="*/ 54 w 102"/>
                  <a:gd name="T27" fmla="*/ 6 h 102"/>
                  <a:gd name="T28" fmla="*/ 66 w 102"/>
                  <a:gd name="T29" fmla="*/ 6 h 102"/>
                  <a:gd name="T30" fmla="*/ 72 w 102"/>
                  <a:gd name="T31" fmla="*/ 12 h 102"/>
                  <a:gd name="T32" fmla="*/ 78 w 102"/>
                  <a:gd name="T33" fmla="*/ 18 h 102"/>
                  <a:gd name="T34" fmla="*/ 84 w 102"/>
                  <a:gd name="T35" fmla="*/ 24 h 102"/>
                  <a:gd name="T36" fmla="*/ 84 w 102"/>
                  <a:gd name="T37" fmla="*/ 36 h 102"/>
                  <a:gd name="T38" fmla="*/ 84 w 102"/>
                  <a:gd name="T39" fmla="*/ 48 h 102"/>
                  <a:gd name="T40" fmla="*/ 90 w 102"/>
                  <a:gd name="T41" fmla="*/ 54 h 102"/>
                  <a:gd name="T42" fmla="*/ 90 w 102"/>
                  <a:gd name="T43" fmla="*/ 54 h 102"/>
                  <a:gd name="T44" fmla="*/ 96 w 102"/>
                  <a:gd name="T45" fmla="*/ 60 h 102"/>
                  <a:gd name="T46" fmla="*/ 102 w 102"/>
                  <a:gd name="T47" fmla="*/ 66 h 102"/>
                  <a:gd name="T48" fmla="*/ 102 w 102"/>
                  <a:gd name="T49" fmla="*/ 78 h 102"/>
                  <a:gd name="T50" fmla="*/ 90 w 102"/>
                  <a:gd name="T51" fmla="*/ 78 h 102"/>
                  <a:gd name="T52" fmla="*/ 84 w 102"/>
                  <a:gd name="T53" fmla="*/ 78 h 102"/>
                  <a:gd name="T54" fmla="*/ 78 w 102"/>
                  <a:gd name="T55" fmla="*/ 84 h 102"/>
                  <a:gd name="T56" fmla="*/ 66 w 102"/>
                  <a:gd name="T57" fmla="*/ 84 h 102"/>
                  <a:gd name="T58" fmla="*/ 60 w 102"/>
                  <a:gd name="T59" fmla="*/ 90 h 102"/>
                  <a:gd name="T60" fmla="*/ 54 w 102"/>
                  <a:gd name="T61" fmla="*/ 96 h 102"/>
                  <a:gd name="T62" fmla="*/ 42 w 102"/>
                  <a:gd name="T63" fmla="*/ 102 h 102"/>
                  <a:gd name="T64" fmla="*/ 36 w 102"/>
                  <a:gd name="T65" fmla="*/ 96 h 102"/>
                  <a:gd name="T66" fmla="*/ 36 w 102"/>
                  <a:gd name="T67" fmla="*/ 96 h 102"/>
                  <a:gd name="T68" fmla="*/ 24 w 102"/>
                  <a:gd name="T69" fmla="*/ 96 h 102"/>
                  <a:gd name="T70" fmla="*/ 12 w 102"/>
                  <a:gd name="T71"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02">
                    <a:moveTo>
                      <a:pt x="12" y="96"/>
                    </a:moveTo>
                    <a:lnTo>
                      <a:pt x="12" y="90"/>
                    </a:lnTo>
                    <a:lnTo>
                      <a:pt x="6" y="90"/>
                    </a:lnTo>
                    <a:lnTo>
                      <a:pt x="6" y="84"/>
                    </a:lnTo>
                    <a:lnTo>
                      <a:pt x="0" y="84"/>
                    </a:lnTo>
                    <a:lnTo>
                      <a:pt x="6" y="84"/>
                    </a:lnTo>
                    <a:lnTo>
                      <a:pt x="6" y="78"/>
                    </a:lnTo>
                    <a:lnTo>
                      <a:pt x="6" y="72"/>
                    </a:lnTo>
                    <a:lnTo>
                      <a:pt x="6" y="66"/>
                    </a:lnTo>
                    <a:lnTo>
                      <a:pt x="6" y="60"/>
                    </a:lnTo>
                    <a:lnTo>
                      <a:pt x="6" y="54"/>
                    </a:lnTo>
                    <a:lnTo>
                      <a:pt x="6" y="48"/>
                    </a:lnTo>
                    <a:lnTo>
                      <a:pt x="6" y="42"/>
                    </a:lnTo>
                    <a:lnTo>
                      <a:pt x="6" y="36"/>
                    </a:lnTo>
                    <a:lnTo>
                      <a:pt x="6" y="30"/>
                    </a:lnTo>
                    <a:lnTo>
                      <a:pt x="12" y="30"/>
                    </a:lnTo>
                    <a:lnTo>
                      <a:pt x="12" y="24"/>
                    </a:lnTo>
                    <a:lnTo>
                      <a:pt x="12" y="18"/>
                    </a:lnTo>
                    <a:lnTo>
                      <a:pt x="18" y="18"/>
                    </a:lnTo>
                    <a:lnTo>
                      <a:pt x="18" y="12"/>
                    </a:lnTo>
                    <a:lnTo>
                      <a:pt x="18" y="6"/>
                    </a:lnTo>
                    <a:lnTo>
                      <a:pt x="24" y="0"/>
                    </a:lnTo>
                    <a:lnTo>
                      <a:pt x="24" y="6"/>
                    </a:lnTo>
                    <a:lnTo>
                      <a:pt x="30" y="6"/>
                    </a:lnTo>
                    <a:lnTo>
                      <a:pt x="36" y="6"/>
                    </a:lnTo>
                    <a:lnTo>
                      <a:pt x="42" y="6"/>
                    </a:lnTo>
                    <a:lnTo>
                      <a:pt x="48" y="6"/>
                    </a:lnTo>
                    <a:lnTo>
                      <a:pt x="54" y="6"/>
                    </a:lnTo>
                    <a:lnTo>
                      <a:pt x="60" y="6"/>
                    </a:lnTo>
                    <a:lnTo>
                      <a:pt x="66" y="6"/>
                    </a:lnTo>
                    <a:lnTo>
                      <a:pt x="72" y="6"/>
                    </a:lnTo>
                    <a:lnTo>
                      <a:pt x="72" y="12"/>
                    </a:lnTo>
                    <a:lnTo>
                      <a:pt x="78" y="12"/>
                    </a:lnTo>
                    <a:lnTo>
                      <a:pt x="78" y="18"/>
                    </a:lnTo>
                    <a:lnTo>
                      <a:pt x="78" y="24"/>
                    </a:lnTo>
                    <a:lnTo>
                      <a:pt x="84" y="24"/>
                    </a:lnTo>
                    <a:lnTo>
                      <a:pt x="84" y="30"/>
                    </a:lnTo>
                    <a:lnTo>
                      <a:pt x="84" y="36"/>
                    </a:lnTo>
                    <a:lnTo>
                      <a:pt x="84" y="42"/>
                    </a:lnTo>
                    <a:lnTo>
                      <a:pt x="84" y="48"/>
                    </a:lnTo>
                    <a:lnTo>
                      <a:pt x="90" y="48"/>
                    </a:lnTo>
                    <a:lnTo>
                      <a:pt x="90" y="54"/>
                    </a:lnTo>
                    <a:lnTo>
                      <a:pt x="90" y="48"/>
                    </a:lnTo>
                    <a:lnTo>
                      <a:pt x="90" y="54"/>
                    </a:lnTo>
                    <a:lnTo>
                      <a:pt x="96" y="54"/>
                    </a:lnTo>
                    <a:lnTo>
                      <a:pt x="96" y="60"/>
                    </a:lnTo>
                    <a:lnTo>
                      <a:pt x="96" y="66"/>
                    </a:lnTo>
                    <a:lnTo>
                      <a:pt x="102" y="66"/>
                    </a:lnTo>
                    <a:lnTo>
                      <a:pt x="102" y="72"/>
                    </a:lnTo>
                    <a:lnTo>
                      <a:pt x="102" y="78"/>
                    </a:lnTo>
                    <a:lnTo>
                      <a:pt x="96" y="78"/>
                    </a:lnTo>
                    <a:lnTo>
                      <a:pt x="90" y="78"/>
                    </a:lnTo>
                    <a:lnTo>
                      <a:pt x="84" y="84"/>
                    </a:lnTo>
                    <a:lnTo>
                      <a:pt x="84" y="78"/>
                    </a:lnTo>
                    <a:lnTo>
                      <a:pt x="84" y="84"/>
                    </a:lnTo>
                    <a:lnTo>
                      <a:pt x="78" y="84"/>
                    </a:lnTo>
                    <a:lnTo>
                      <a:pt x="72" y="84"/>
                    </a:lnTo>
                    <a:lnTo>
                      <a:pt x="66" y="84"/>
                    </a:lnTo>
                    <a:lnTo>
                      <a:pt x="66" y="90"/>
                    </a:lnTo>
                    <a:lnTo>
                      <a:pt x="60" y="90"/>
                    </a:lnTo>
                    <a:lnTo>
                      <a:pt x="54" y="90"/>
                    </a:lnTo>
                    <a:lnTo>
                      <a:pt x="54" y="96"/>
                    </a:lnTo>
                    <a:lnTo>
                      <a:pt x="48" y="96"/>
                    </a:lnTo>
                    <a:lnTo>
                      <a:pt x="42" y="102"/>
                    </a:lnTo>
                    <a:lnTo>
                      <a:pt x="36" y="102"/>
                    </a:lnTo>
                    <a:lnTo>
                      <a:pt x="36" y="96"/>
                    </a:lnTo>
                    <a:lnTo>
                      <a:pt x="42" y="96"/>
                    </a:lnTo>
                    <a:lnTo>
                      <a:pt x="36" y="96"/>
                    </a:lnTo>
                    <a:lnTo>
                      <a:pt x="30" y="96"/>
                    </a:lnTo>
                    <a:lnTo>
                      <a:pt x="24" y="96"/>
                    </a:lnTo>
                    <a:lnTo>
                      <a:pt x="18" y="96"/>
                    </a:lnTo>
                    <a:lnTo>
                      <a:pt x="12"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6" name="Freeform 47"/>
              <p:cNvSpPr>
                <a:spLocks/>
              </p:cNvSpPr>
              <p:nvPr/>
            </p:nvSpPr>
            <p:spPr bwMode="auto">
              <a:xfrm>
                <a:off x="2055" y="260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7" name="Freeform 48"/>
              <p:cNvSpPr>
                <a:spLocks/>
              </p:cNvSpPr>
              <p:nvPr/>
            </p:nvSpPr>
            <p:spPr bwMode="auto">
              <a:xfrm>
                <a:off x="1965" y="2582"/>
                <a:ext cx="120" cy="102"/>
              </a:xfrm>
              <a:custGeom>
                <a:avLst/>
                <a:gdLst>
                  <a:gd name="T0" fmla="*/ 108 w 120"/>
                  <a:gd name="T1" fmla="*/ 90 h 102"/>
                  <a:gd name="T2" fmla="*/ 102 w 120"/>
                  <a:gd name="T3" fmla="*/ 96 h 102"/>
                  <a:gd name="T4" fmla="*/ 96 w 120"/>
                  <a:gd name="T5" fmla="*/ 90 h 102"/>
                  <a:gd name="T6" fmla="*/ 90 w 120"/>
                  <a:gd name="T7" fmla="*/ 84 h 102"/>
                  <a:gd name="T8" fmla="*/ 84 w 120"/>
                  <a:gd name="T9" fmla="*/ 90 h 102"/>
                  <a:gd name="T10" fmla="*/ 78 w 120"/>
                  <a:gd name="T11" fmla="*/ 84 h 102"/>
                  <a:gd name="T12" fmla="*/ 66 w 120"/>
                  <a:gd name="T13" fmla="*/ 84 h 102"/>
                  <a:gd name="T14" fmla="*/ 60 w 120"/>
                  <a:gd name="T15" fmla="*/ 90 h 102"/>
                  <a:gd name="T16" fmla="*/ 54 w 120"/>
                  <a:gd name="T17" fmla="*/ 96 h 102"/>
                  <a:gd name="T18" fmla="*/ 42 w 120"/>
                  <a:gd name="T19" fmla="*/ 96 h 102"/>
                  <a:gd name="T20" fmla="*/ 42 w 120"/>
                  <a:gd name="T21" fmla="*/ 96 h 102"/>
                  <a:gd name="T22" fmla="*/ 30 w 120"/>
                  <a:gd name="T23" fmla="*/ 96 h 102"/>
                  <a:gd name="T24" fmla="*/ 24 w 120"/>
                  <a:gd name="T25" fmla="*/ 90 h 102"/>
                  <a:gd name="T26" fmla="*/ 18 w 120"/>
                  <a:gd name="T27" fmla="*/ 84 h 102"/>
                  <a:gd name="T28" fmla="*/ 6 w 120"/>
                  <a:gd name="T29" fmla="*/ 84 h 102"/>
                  <a:gd name="T30" fmla="*/ 0 w 120"/>
                  <a:gd name="T31" fmla="*/ 78 h 102"/>
                  <a:gd name="T32" fmla="*/ 0 w 120"/>
                  <a:gd name="T33" fmla="*/ 78 h 102"/>
                  <a:gd name="T34" fmla="*/ 0 w 120"/>
                  <a:gd name="T35" fmla="*/ 78 h 102"/>
                  <a:gd name="T36" fmla="*/ 6 w 120"/>
                  <a:gd name="T37" fmla="*/ 72 h 102"/>
                  <a:gd name="T38" fmla="*/ 6 w 120"/>
                  <a:gd name="T39" fmla="*/ 60 h 102"/>
                  <a:gd name="T40" fmla="*/ 12 w 120"/>
                  <a:gd name="T41" fmla="*/ 54 h 102"/>
                  <a:gd name="T42" fmla="*/ 12 w 120"/>
                  <a:gd name="T43" fmla="*/ 42 h 102"/>
                  <a:gd name="T44" fmla="*/ 6 w 120"/>
                  <a:gd name="T45" fmla="*/ 36 h 102"/>
                  <a:gd name="T46" fmla="*/ 0 w 120"/>
                  <a:gd name="T47" fmla="*/ 30 h 102"/>
                  <a:gd name="T48" fmla="*/ 6 w 120"/>
                  <a:gd name="T49" fmla="*/ 24 h 102"/>
                  <a:gd name="T50" fmla="*/ 12 w 120"/>
                  <a:gd name="T51" fmla="*/ 18 h 102"/>
                  <a:gd name="T52" fmla="*/ 18 w 120"/>
                  <a:gd name="T53" fmla="*/ 12 h 102"/>
                  <a:gd name="T54" fmla="*/ 24 w 120"/>
                  <a:gd name="T55" fmla="*/ 6 h 102"/>
                  <a:gd name="T56" fmla="*/ 36 w 120"/>
                  <a:gd name="T57" fmla="*/ 6 h 102"/>
                  <a:gd name="T58" fmla="*/ 42 w 120"/>
                  <a:gd name="T59" fmla="*/ 12 h 102"/>
                  <a:gd name="T60" fmla="*/ 54 w 120"/>
                  <a:gd name="T61" fmla="*/ 12 h 102"/>
                  <a:gd name="T62" fmla="*/ 66 w 120"/>
                  <a:gd name="T63" fmla="*/ 12 h 102"/>
                  <a:gd name="T64" fmla="*/ 72 w 120"/>
                  <a:gd name="T65" fmla="*/ 6 h 102"/>
                  <a:gd name="T66" fmla="*/ 78 w 120"/>
                  <a:gd name="T67" fmla="*/ 0 h 102"/>
                  <a:gd name="T68" fmla="*/ 84 w 120"/>
                  <a:gd name="T69" fmla="*/ 6 h 102"/>
                  <a:gd name="T70" fmla="*/ 84 w 120"/>
                  <a:gd name="T71" fmla="*/ 6 h 102"/>
                  <a:gd name="T72" fmla="*/ 90 w 120"/>
                  <a:gd name="T73" fmla="*/ 12 h 102"/>
                  <a:gd name="T74" fmla="*/ 90 w 120"/>
                  <a:gd name="T75" fmla="*/ 24 h 102"/>
                  <a:gd name="T76" fmla="*/ 84 w 120"/>
                  <a:gd name="T77" fmla="*/ 30 h 102"/>
                  <a:gd name="T78" fmla="*/ 84 w 120"/>
                  <a:gd name="T79" fmla="*/ 30 h 102"/>
                  <a:gd name="T80" fmla="*/ 84 w 120"/>
                  <a:gd name="T81" fmla="*/ 36 h 102"/>
                  <a:gd name="T82" fmla="*/ 90 w 120"/>
                  <a:gd name="T83" fmla="*/ 42 h 102"/>
                  <a:gd name="T84" fmla="*/ 96 w 120"/>
                  <a:gd name="T85" fmla="*/ 48 h 102"/>
                  <a:gd name="T86" fmla="*/ 102 w 120"/>
                  <a:gd name="T87" fmla="*/ 60 h 102"/>
                  <a:gd name="T88" fmla="*/ 102 w 120"/>
                  <a:gd name="T89" fmla="*/ 60 h 102"/>
                  <a:gd name="T90" fmla="*/ 108 w 120"/>
                  <a:gd name="T91" fmla="*/ 66 h 102"/>
                  <a:gd name="T92" fmla="*/ 114 w 120"/>
                  <a:gd name="T93" fmla="*/ 72 h 102"/>
                  <a:gd name="T94" fmla="*/ 120 w 120"/>
                  <a:gd name="T95" fmla="*/ 78 h 102"/>
                  <a:gd name="T96" fmla="*/ 114 w 120"/>
                  <a:gd name="T97" fmla="*/ 84 h 102"/>
                  <a:gd name="T98" fmla="*/ 108 w 120"/>
                  <a:gd name="T99"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02">
                    <a:moveTo>
                      <a:pt x="108" y="84"/>
                    </a:moveTo>
                    <a:lnTo>
                      <a:pt x="108" y="90"/>
                    </a:lnTo>
                    <a:lnTo>
                      <a:pt x="102" y="90"/>
                    </a:lnTo>
                    <a:lnTo>
                      <a:pt x="102" y="96"/>
                    </a:lnTo>
                    <a:lnTo>
                      <a:pt x="102" y="90"/>
                    </a:lnTo>
                    <a:lnTo>
                      <a:pt x="96" y="90"/>
                    </a:lnTo>
                    <a:lnTo>
                      <a:pt x="90" y="90"/>
                    </a:lnTo>
                    <a:lnTo>
                      <a:pt x="90" y="84"/>
                    </a:lnTo>
                    <a:lnTo>
                      <a:pt x="90" y="90"/>
                    </a:lnTo>
                    <a:lnTo>
                      <a:pt x="84" y="90"/>
                    </a:lnTo>
                    <a:lnTo>
                      <a:pt x="84" y="84"/>
                    </a:lnTo>
                    <a:lnTo>
                      <a:pt x="78" y="84"/>
                    </a:lnTo>
                    <a:lnTo>
                      <a:pt x="72" y="84"/>
                    </a:lnTo>
                    <a:lnTo>
                      <a:pt x="66" y="84"/>
                    </a:lnTo>
                    <a:lnTo>
                      <a:pt x="66" y="90"/>
                    </a:lnTo>
                    <a:lnTo>
                      <a:pt x="60" y="90"/>
                    </a:lnTo>
                    <a:lnTo>
                      <a:pt x="60" y="96"/>
                    </a:lnTo>
                    <a:lnTo>
                      <a:pt x="54" y="96"/>
                    </a:lnTo>
                    <a:lnTo>
                      <a:pt x="48" y="96"/>
                    </a:lnTo>
                    <a:lnTo>
                      <a:pt x="42" y="96"/>
                    </a:lnTo>
                    <a:lnTo>
                      <a:pt x="42" y="102"/>
                    </a:lnTo>
                    <a:lnTo>
                      <a:pt x="42" y="96"/>
                    </a:lnTo>
                    <a:lnTo>
                      <a:pt x="36" y="96"/>
                    </a:lnTo>
                    <a:lnTo>
                      <a:pt x="30" y="96"/>
                    </a:lnTo>
                    <a:lnTo>
                      <a:pt x="24" y="96"/>
                    </a:lnTo>
                    <a:lnTo>
                      <a:pt x="24" y="90"/>
                    </a:lnTo>
                    <a:lnTo>
                      <a:pt x="18" y="90"/>
                    </a:lnTo>
                    <a:lnTo>
                      <a:pt x="18" y="84"/>
                    </a:lnTo>
                    <a:lnTo>
                      <a:pt x="12" y="84"/>
                    </a:lnTo>
                    <a:lnTo>
                      <a:pt x="6" y="84"/>
                    </a:lnTo>
                    <a:lnTo>
                      <a:pt x="0" y="84"/>
                    </a:lnTo>
                    <a:lnTo>
                      <a:pt x="0" y="78"/>
                    </a:lnTo>
                    <a:lnTo>
                      <a:pt x="6" y="78"/>
                    </a:lnTo>
                    <a:lnTo>
                      <a:pt x="0" y="78"/>
                    </a:lnTo>
                    <a:lnTo>
                      <a:pt x="6" y="78"/>
                    </a:lnTo>
                    <a:lnTo>
                      <a:pt x="0" y="78"/>
                    </a:lnTo>
                    <a:lnTo>
                      <a:pt x="6" y="78"/>
                    </a:lnTo>
                    <a:lnTo>
                      <a:pt x="6" y="72"/>
                    </a:lnTo>
                    <a:lnTo>
                      <a:pt x="6" y="66"/>
                    </a:lnTo>
                    <a:lnTo>
                      <a:pt x="6" y="60"/>
                    </a:lnTo>
                    <a:lnTo>
                      <a:pt x="12" y="60"/>
                    </a:lnTo>
                    <a:lnTo>
                      <a:pt x="12" y="54"/>
                    </a:lnTo>
                    <a:lnTo>
                      <a:pt x="12" y="48"/>
                    </a:lnTo>
                    <a:lnTo>
                      <a:pt x="12" y="42"/>
                    </a:lnTo>
                    <a:lnTo>
                      <a:pt x="6" y="42"/>
                    </a:lnTo>
                    <a:lnTo>
                      <a:pt x="6" y="36"/>
                    </a:lnTo>
                    <a:lnTo>
                      <a:pt x="0" y="36"/>
                    </a:lnTo>
                    <a:lnTo>
                      <a:pt x="0" y="30"/>
                    </a:lnTo>
                    <a:lnTo>
                      <a:pt x="0" y="24"/>
                    </a:lnTo>
                    <a:lnTo>
                      <a:pt x="6" y="24"/>
                    </a:lnTo>
                    <a:lnTo>
                      <a:pt x="12" y="24"/>
                    </a:lnTo>
                    <a:lnTo>
                      <a:pt x="12" y="18"/>
                    </a:lnTo>
                    <a:lnTo>
                      <a:pt x="12" y="12"/>
                    </a:lnTo>
                    <a:lnTo>
                      <a:pt x="18" y="12"/>
                    </a:lnTo>
                    <a:lnTo>
                      <a:pt x="24" y="12"/>
                    </a:lnTo>
                    <a:lnTo>
                      <a:pt x="24" y="6"/>
                    </a:lnTo>
                    <a:lnTo>
                      <a:pt x="30" y="6"/>
                    </a:lnTo>
                    <a:lnTo>
                      <a:pt x="36" y="6"/>
                    </a:lnTo>
                    <a:lnTo>
                      <a:pt x="36" y="12"/>
                    </a:lnTo>
                    <a:lnTo>
                      <a:pt x="42" y="12"/>
                    </a:lnTo>
                    <a:lnTo>
                      <a:pt x="48" y="12"/>
                    </a:lnTo>
                    <a:lnTo>
                      <a:pt x="54" y="12"/>
                    </a:lnTo>
                    <a:lnTo>
                      <a:pt x="60" y="12"/>
                    </a:lnTo>
                    <a:lnTo>
                      <a:pt x="66" y="12"/>
                    </a:lnTo>
                    <a:lnTo>
                      <a:pt x="72" y="12"/>
                    </a:lnTo>
                    <a:lnTo>
                      <a:pt x="72" y="6"/>
                    </a:lnTo>
                    <a:lnTo>
                      <a:pt x="78" y="6"/>
                    </a:lnTo>
                    <a:lnTo>
                      <a:pt x="78" y="0"/>
                    </a:lnTo>
                    <a:lnTo>
                      <a:pt x="84" y="0"/>
                    </a:lnTo>
                    <a:lnTo>
                      <a:pt x="84" y="6"/>
                    </a:lnTo>
                    <a:lnTo>
                      <a:pt x="78" y="6"/>
                    </a:lnTo>
                    <a:lnTo>
                      <a:pt x="84" y="6"/>
                    </a:lnTo>
                    <a:lnTo>
                      <a:pt x="84" y="12"/>
                    </a:lnTo>
                    <a:lnTo>
                      <a:pt x="90" y="12"/>
                    </a:lnTo>
                    <a:lnTo>
                      <a:pt x="90" y="18"/>
                    </a:lnTo>
                    <a:lnTo>
                      <a:pt x="90" y="24"/>
                    </a:lnTo>
                    <a:lnTo>
                      <a:pt x="84" y="24"/>
                    </a:lnTo>
                    <a:lnTo>
                      <a:pt x="84" y="30"/>
                    </a:lnTo>
                    <a:lnTo>
                      <a:pt x="90" y="30"/>
                    </a:lnTo>
                    <a:lnTo>
                      <a:pt x="84" y="30"/>
                    </a:lnTo>
                    <a:lnTo>
                      <a:pt x="90" y="30"/>
                    </a:lnTo>
                    <a:lnTo>
                      <a:pt x="84" y="36"/>
                    </a:lnTo>
                    <a:lnTo>
                      <a:pt x="84" y="42"/>
                    </a:lnTo>
                    <a:lnTo>
                      <a:pt x="90" y="42"/>
                    </a:lnTo>
                    <a:lnTo>
                      <a:pt x="96" y="42"/>
                    </a:lnTo>
                    <a:lnTo>
                      <a:pt x="96" y="48"/>
                    </a:lnTo>
                    <a:lnTo>
                      <a:pt x="102" y="54"/>
                    </a:lnTo>
                    <a:lnTo>
                      <a:pt x="102" y="60"/>
                    </a:lnTo>
                    <a:lnTo>
                      <a:pt x="108" y="60"/>
                    </a:lnTo>
                    <a:lnTo>
                      <a:pt x="102" y="60"/>
                    </a:lnTo>
                    <a:lnTo>
                      <a:pt x="102" y="66"/>
                    </a:lnTo>
                    <a:lnTo>
                      <a:pt x="108" y="66"/>
                    </a:lnTo>
                    <a:lnTo>
                      <a:pt x="108" y="72"/>
                    </a:lnTo>
                    <a:lnTo>
                      <a:pt x="114" y="72"/>
                    </a:lnTo>
                    <a:lnTo>
                      <a:pt x="114" y="78"/>
                    </a:lnTo>
                    <a:lnTo>
                      <a:pt x="120" y="78"/>
                    </a:lnTo>
                    <a:lnTo>
                      <a:pt x="120" y="84"/>
                    </a:lnTo>
                    <a:lnTo>
                      <a:pt x="114" y="84"/>
                    </a:lnTo>
                    <a:lnTo>
                      <a:pt x="114" y="90"/>
                    </a:lnTo>
                    <a:lnTo>
                      <a:pt x="108" y="8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8" name="Freeform 49"/>
              <p:cNvSpPr>
                <a:spLocks/>
              </p:cNvSpPr>
              <p:nvPr/>
            </p:nvSpPr>
            <p:spPr bwMode="auto">
              <a:xfrm>
                <a:off x="1989" y="2666"/>
                <a:ext cx="156" cy="126"/>
              </a:xfrm>
              <a:custGeom>
                <a:avLst/>
                <a:gdLst>
                  <a:gd name="T0" fmla="*/ 60 w 156"/>
                  <a:gd name="T1" fmla="*/ 0 h 126"/>
                  <a:gd name="T2" fmla="*/ 66 w 156"/>
                  <a:gd name="T3" fmla="*/ 6 h 126"/>
                  <a:gd name="T4" fmla="*/ 66 w 156"/>
                  <a:gd name="T5" fmla="*/ 6 h 126"/>
                  <a:gd name="T6" fmla="*/ 78 w 156"/>
                  <a:gd name="T7" fmla="*/ 6 h 126"/>
                  <a:gd name="T8" fmla="*/ 78 w 156"/>
                  <a:gd name="T9" fmla="*/ 6 h 126"/>
                  <a:gd name="T10" fmla="*/ 84 w 156"/>
                  <a:gd name="T11" fmla="*/ 0 h 126"/>
                  <a:gd name="T12" fmla="*/ 90 w 156"/>
                  <a:gd name="T13" fmla="*/ 0 h 126"/>
                  <a:gd name="T14" fmla="*/ 102 w 156"/>
                  <a:gd name="T15" fmla="*/ 0 h 126"/>
                  <a:gd name="T16" fmla="*/ 108 w 156"/>
                  <a:gd name="T17" fmla="*/ 6 h 126"/>
                  <a:gd name="T18" fmla="*/ 114 w 156"/>
                  <a:gd name="T19" fmla="*/ 12 h 126"/>
                  <a:gd name="T20" fmla="*/ 126 w 156"/>
                  <a:gd name="T21" fmla="*/ 12 h 126"/>
                  <a:gd name="T22" fmla="*/ 126 w 156"/>
                  <a:gd name="T23" fmla="*/ 12 h 126"/>
                  <a:gd name="T24" fmla="*/ 132 w 156"/>
                  <a:gd name="T25" fmla="*/ 18 h 126"/>
                  <a:gd name="T26" fmla="*/ 132 w 156"/>
                  <a:gd name="T27" fmla="*/ 18 h 126"/>
                  <a:gd name="T28" fmla="*/ 138 w 156"/>
                  <a:gd name="T29" fmla="*/ 24 h 126"/>
                  <a:gd name="T30" fmla="*/ 138 w 156"/>
                  <a:gd name="T31" fmla="*/ 24 h 126"/>
                  <a:gd name="T32" fmla="*/ 144 w 156"/>
                  <a:gd name="T33" fmla="*/ 18 h 126"/>
                  <a:gd name="T34" fmla="*/ 150 w 156"/>
                  <a:gd name="T35" fmla="*/ 24 h 126"/>
                  <a:gd name="T36" fmla="*/ 156 w 156"/>
                  <a:gd name="T37" fmla="*/ 30 h 126"/>
                  <a:gd name="T38" fmla="*/ 150 w 156"/>
                  <a:gd name="T39" fmla="*/ 36 h 126"/>
                  <a:gd name="T40" fmla="*/ 144 w 156"/>
                  <a:gd name="T41" fmla="*/ 36 h 126"/>
                  <a:gd name="T42" fmla="*/ 144 w 156"/>
                  <a:gd name="T43" fmla="*/ 36 h 126"/>
                  <a:gd name="T44" fmla="*/ 132 w 156"/>
                  <a:gd name="T45" fmla="*/ 36 h 126"/>
                  <a:gd name="T46" fmla="*/ 126 w 156"/>
                  <a:gd name="T47" fmla="*/ 42 h 126"/>
                  <a:gd name="T48" fmla="*/ 126 w 156"/>
                  <a:gd name="T49" fmla="*/ 54 h 126"/>
                  <a:gd name="T50" fmla="*/ 120 w 156"/>
                  <a:gd name="T51" fmla="*/ 60 h 126"/>
                  <a:gd name="T52" fmla="*/ 114 w 156"/>
                  <a:gd name="T53" fmla="*/ 66 h 126"/>
                  <a:gd name="T54" fmla="*/ 108 w 156"/>
                  <a:gd name="T55" fmla="*/ 72 h 126"/>
                  <a:gd name="T56" fmla="*/ 102 w 156"/>
                  <a:gd name="T57" fmla="*/ 78 h 126"/>
                  <a:gd name="T58" fmla="*/ 96 w 156"/>
                  <a:gd name="T59" fmla="*/ 84 h 126"/>
                  <a:gd name="T60" fmla="*/ 96 w 156"/>
                  <a:gd name="T61" fmla="*/ 96 h 126"/>
                  <a:gd name="T62" fmla="*/ 102 w 156"/>
                  <a:gd name="T63" fmla="*/ 108 h 126"/>
                  <a:gd name="T64" fmla="*/ 102 w 156"/>
                  <a:gd name="T65" fmla="*/ 114 h 126"/>
                  <a:gd name="T66" fmla="*/ 96 w 156"/>
                  <a:gd name="T67" fmla="*/ 120 h 126"/>
                  <a:gd name="T68" fmla="*/ 96 w 156"/>
                  <a:gd name="T69" fmla="*/ 120 h 126"/>
                  <a:gd name="T70" fmla="*/ 90 w 156"/>
                  <a:gd name="T71" fmla="*/ 126 h 126"/>
                  <a:gd name="T72" fmla="*/ 84 w 156"/>
                  <a:gd name="T73" fmla="*/ 120 h 126"/>
                  <a:gd name="T74" fmla="*/ 78 w 156"/>
                  <a:gd name="T75" fmla="*/ 114 h 126"/>
                  <a:gd name="T76" fmla="*/ 66 w 156"/>
                  <a:gd name="T77" fmla="*/ 120 h 126"/>
                  <a:gd name="T78" fmla="*/ 54 w 156"/>
                  <a:gd name="T79" fmla="*/ 120 h 126"/>
                  <a:gd name="T80" fmla="*/ 42 w 156"/>
                  <a:gd name="T81" fmla="*/ 114 h 126"/>
                  <a:gd name="T82" fmla="*/ 30 w 156"/>
                  <a:gd name="T83" fmla="*/ 108 h 126"/>
                  <a:gd name="T84" fmla="*/ 18 w 156"/>
                  <a:gd name="T85" fmla="*/ 102 h 126"/>
                  <a:gd name="T86" fmla="*/ 6 w 156"/>
                  <a:gd name="T87" fmla="*/ 102 h 126"/>
                  <a:gd name="T88" fmla="*/ 6 w 156"/>
                  <a:gd name="T89" fmla="*/ 90 h 126"/>
                  <a:gd name="T90" fmla="*/ 0 w 156"/>
                  <a:gd name="T91" fmla="*/ 84 h 126"/>
                  <a:gd name="T92" fmla="*/ 6 w 156"/>
                  <a:gd name="T93" fmla="*/ 72 h 126"/>
                  <a:gd name="T94" fmla="*/ 12 w 156"/>
                  <a:gd name="T95" fmla="*/ 66 h 126"/>
                  <a:gd name="T96" fmla="*/ 18 w 156"/>
                  <a:gd name="T97" fmla="*/ 60 h 126"/>
                  <a:gd name="T98" fmla="*/ 18 w 156"/>
                  <a:gd name="T99" fmla="*/ 48 h 126"/>
                  <a:gd name="T100" fmla="*/ 12 w 156"/>
                  <a:gd name="T101" fmla="*/ 42 h 126"/>
                  <a:gd name="T102" fmla="*/ 12 w 156"/>
                  <a:gd name="T103" fmla="*/ 30 h 126"/>
                  <a:gd name="T104" fmla="*/ 12 w 156"/>
                  <a:gd name="T105" fmla="*/ 18 h 126"/>
                  <a:gd name="T106" fmla="*/ 12 w 156"/>
                  <a:gd name="T107" fmla="*/ 18 h 126"/>
                  <a:gd name="T108" fmla="*/ 18 w 156"/>
                  <a:gd name="T109" fmla="*/ 12 h 126"/>
                  <a:gd name="T110" fmla="*/ 30 w 156"/>
                  <a:gd name="T111" fmla="*/ 12 h 126"/>
                  <a:gd name="T112" fmla="*/ 36 w 156"/>
                  <a:gd name="T113" fmla="*/ 6 h 126"/>
                  <a:gd name="T114" fmla="*/ 42 w 156"/>
                  <a:gd name="T115" fmla="*/ 0 h 126"/>
                  <a:gd name="T116" fmla="*/ 54 w 156"/>
                  <a:gd name="T1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26">
                    <a:moveTo>
                      <a:pt x="54" y="0"/>
                    </a:moveTo>
                    <a:lnTo>
                      <a:pt x="60" y="0"/>
                    </a:lnTo>
                    <a:lnTo>
                      <a:pt x="60" y="6"/>
                    </a:lnTo>
                    <a:lnTo>
                      <a:pt x="66" y="6"/>
                    </a:lnTo>
                    <a:lnTo>
                      <a:pt x="66" y="0"/>
                    </a:lnTo>
                    <a:lnTo>
                      <a:pt x="66" y="6"/>
                    </a:lnTo>
                    <a:lnTo>
                      <a:pt x="72" y="6"/>
                    </a:lnTo>
                    <a:lnTo>
                      <a:pt x="78" y="6"/>
                    </a:lnTo>
                    <a:lnTo>
                      <a:pt x="78" y="12"/>
                    </a:lnTo>
                    <a:lnTo>
                      <a:pt x="78" y="6"/>
                    </a:lnTo>
                    <a:lnTo>
                      <a:pt x="84" y="6"/>
                    </a:lnTo>
                    <a:lnTo>
                      <a:pt x="84" y="0"/>
                    </a:lnTo>
                    <a:lnTo>
                      <a:pt x="90" y="6"/>
                    </a:lnTo>
                    <a:lnTo>
                      <a:pt x="90" y="0"/>
                    </a:lnTo>
                    <a:lnTo>
                      <a:pt x="96" y="0"/>
                    </a:lnTo>
                    <a:lnTo>
                      <a:pt x="102" y="0"/>
                    </a:lnTo>
                    <a:lnTo>
                      <a:pt x="108" y="0"/>
                    </a:lnTo>
                    <a:lnTo>
                      <a:pt x="108" y="6"/>
                    </a:lnTo>
                    <a:lnTo>
                      <a:pt x="108" y="12"/>
                    </a:lnTo>
                    <a:lnTo>
                      <a:pt x="114" y="12"/>
                    </a:lnTo>
                    <a:lnTo>
                      <a:pt x="120" y="12"/>
                    </a:lnTo>
                    <a:lnTo>
                      <a:pt x="126" y="12"/>
                    </a:lnTo>
                    <a:lnTo>
                      <a:pt x="126" y="18"/>
                    </a:lnTo>
                    <a:lnTo>
                      <a:pt x="126" y="12"/>
                    </a:lnTo>
                    <a:lnTo>
                      <a:pt x="126" y="18"/>
                    </a:lnTo>
                    <a:lnTo>
                      <a:pt x="132" y="18"/>
                    </a:lnTo>
                    <a:lnTo>
                      <a:pt x="132" y="24"/>
                    </a:lnTo>
                    <a:lnTo>
                      <a:pt x="132" y="18"/>
                    </a:lnTo>
                    <a:lnTo>
                      <a:pt x="132" y="24"/>
                    </a:lnTo>
                    <a:lnTo>
                      <a:pt x="138" y="24"/>
                    </a:lnTo>
                    <a:lnTo>
                      <a:pt x="138" y="18"/>
                    </a:lnTo>
                    <a:lnTo>
                      <a:pt x="138" y="24"/>
                    </a:lnTo>
                    <a:lnTo>
                      <a:pt x="138" y="18"/>
                    </a:lnTo>
                    <a:lnTo>
                      <a:pt x="144" y="18"/>
                    </a:lnTo>
                    <a:lnTo>
                      <a:pt x="144" y="24"/>
                    </a:lnTo>
                    <a:lnTo>
                      <a:pt x="150" y="24"/>
                    </a:lnTo>
                    <a:lnTo>
                      <a:pt x="156" y="24"/>
                    </a:lnTo>
                    <a:lnTo>
                      <a:pt x="156" y="30"/>
                    </a:lnTo>
                    <a:lnTo>
                      <a:pt x="150" y="30"/>
                    </a:lnTo>
                    <a:lnTo>
                      <a:pt x="150" y="36"/>
                    </a:lnTo>
                    <a:lnTo>
                      <a:pt x="150" y="30"/>
                    </a:lnTo>
                    <a:lnTo>
                      <a:pt x="144" y="36"/>
                    </a:lnTo>
                    <a:lnTo>
                      <a:pt x="150" y="36"/>
                    </a:lnTo>
                    <a:lnTo>
                      <a:pt x="144" y="36"/>
                    </a:lnTo>
                    <a:lnTo>
                      <a:pt x="138" y="36"/>
                    </a:lnTo>
                    <a:lnTo>
                      <a:pt x="132" y="36"/>
                    </a:lnTo>
                    <a:lnTo>
                      <a:pt x="132" y="42"/>
                    </a:lnTo>
                    <a:lnTo>
                      <a:pt x="126" y="42"/>
                    </a:lnTo>
                    <a:lnTo>
                      <a:pt x="126" y="48"/>
                    </a:lnTo>
                    <a:lnTo>
                      <a:pt x="126" y="54"/>
                    </a:lnTo>
                    <a:lnTo>
                      <a:pt x="120" y="54"/>
                    </a:lnTo>
                    <a:lnTo>
                      <a:pt x="120" y="60"/>
                    </a:lnTo>
                    <a:lnTo>
                      <a:pt x="114" y="60"/>
                    </a:lnTo>
                    <a:lnTo>
                      <a:pt x="114" y="66"/>
                    </a:lnTo>
                    <a:lnTo>
                      <a:pt x="108" y="66"/>
                    </a:lnTo>
                    <a:lnTo>
                      <a:pt x="108" y="72"/>
                    </a:lnTo>
                    <a:lnTo>
                      <a:pt x="102" y="72"/>
                    </a:lnTo>
                    <a:lnTo>
                      <a:pt x="102" y="78"/>
                    </a:lnTo>
                    <a:lnTo>
                      <a:pt x="102" y="84"/>
                    </a:lnTo>
                    <a:lnTo>
                      <a:pt x="96" y="84"/>
                    </a:lnTo>
                    <a:lnTo>
                      <a:pt x="96" y="90"/>
                    </a:lnTo>
                    <a:lnTo>
                      <a:pt x="96" y="96"/>
                    </a:lnTo>
                    <a:lnTo>
                      <a:pt x="102" y="102"/>
                    </a:lnTo>
                    <a:lnTo>
                      <a:pt x="102" y="108"/>
                    </a:lnTo>
                    <a:lnTo>
                      <a:pt x="108" y="108"/>
                    </a:lnTo>
                    <a:lnTo>
                      <a:pt x="102" y="114"/>
                    </a:lnTo>
                    <a:lnTo>
                      <a:pt x="96" y="114"/>
                    </a:lnTo>
                    <a:lnTo>
                      <a:pt x="96" y="120"/>
                    </a:lnTo>
                    <a:lnTo>
                      <a:pt x="90" y="120"/>
                    </a:lnTo>
                    <a:lnTo>
                      <a:pt x="96" y="120"/>
                    </a:lnTo>
                    <a:lnTo>
                      <a:pt x="90" y="120"/>
                    </a:lnTo>
                    <a:lnTo>
                      <a:pt x="90" y="126"/>
                    </a:lnTo>
                    <a:lnTo>
                      <a:pt x="84" y="126"/>
                    </a:lnTo>
                    <a:lnTo>
                      <a:pt x="84" y="120"/>
                    </a:lnTo>
                    <a:lnTo>
                      <a:pt x="78" y="120"/>
                    </a:lnTo>
                    <a:lnTo>
                      <a:pt x="78" y="114"/>
                    </a:lnTo>
                    <a:lnTo>
                      <a:pt x="72" y="120"/>
                    </a:lnTo>
                    <a:lnTo>
                      <a:pt x="66" y="120"/>
                    </a:lnTo>
                    <a:lnTo>
                      <a:pt x="60" y="120"/>
                    </a:lnTo>
                    <a:lnTo>
                      <a:pt x="54" y="120"/>
                    </a:lnTo>
                    <a:lnTo>
                      <a:pt x="48" y="120"/>
                    </a:lnTo>
                    <a:lnTo>
                      <a:pt x="42" y="114"/>
                    </a:lnTo>
                    <a:lnTo>
                      <a:pt x="36" y="114"/>
                    </a:lnTo>
                    <a:lnTo>
                      <a:pt x="30" y="108"/>
                    </a:lnTo>
                    <a:lnTo>
                      <a:pt x="24" y="108"/>
                    </a:lnTo>
                    <a:lnTo>
                      <a:pt x="18" y="102"/>
                    </a:lnTo>
                    <a:lnTo>
                      <a:pt x="12" y="102"/>
                    </a:lnTo>
                    <a:lnTo>
                      <a:pt x="6" y="102"/>
                    </a:lnTo>
                    <a:lnTo>
                      <a:pt x="6" y="96"/>
                    </a:lnTo>
                    <a:lnTo>
                      <a:pt x="6" y="90"/>
                    </a:lnTo>
                    <a:lnTo>
                      <a:pt x="6" y="84"/>
                    </a:lnTo>
                    <a:lnTo>
                      <a:pt x="0" y="84"/>
                    </a:lnTo>
                    <a:lnTo>
                      <a:pt x="6" y="78"/>
                    </a:lnTo>
                    <a:lnTo>
                      <a:pt x="6" y="72"/>
                    </a:lnTo>
                    <a:lnTo>
                      <a:pt x="12" y="72"/>
                    </a:lnTo>
                    <a:lnTo>
                      <a:pt x="12" y="66"/>
                    </a:lnTo>
                    <a:lnTo>
                      <a:pt x="12" y="60"/>
                    </a:lnTo>
                    <a:lnTo>
                      <a:pt x="18" y="60"/>
                    </a:lnTo>
                    <a:lnTo>
                      <a:pt x="18" y="54"/>
                    </a:lnTo>
                    <a:lnTo>
                      <a:pt x="18" y="48"/>
                    </a:lnTo>
                    <a:lnTo>
                      <a:pt x="18" y="42"/>
                    </a:lnTo>
                    <a:lnTo>
                      <a:pt x="12" y="42"/>
                    </a:lnTo>
                    <a:lnTo>
                      <a:pt x="12" y="36"/>
                    </a:lnTo>
                    <a:lnTo>
                      <a:pt x="12" y="30"/>
                    </a:lnTo>
                    <a:lnTo>
                      <a:pt x="12" y="24"/>
                    </a:lnTo>
                    <a:lnTo>
                      <a:pt x="12" y="18"/>
                    </a:lnTo>
                    <a:lnTo>
                      <a:pt x="12" y="12"/>
                    </a:lnTo>
                    <a:lnTo>
                      <a:pt x="12" y="18"/>
                    </a:lnTo>
                    <a:lnTo>
                      <a:pt x="18" y="18"/>
                    </a:lnTo>
                    <a:lnTo>
                      <a:pt x="18" y="12"/>
                    </a:lnTo>
                    <a:lnTo>
                      <a:pt x="24" y="12"/>
                    </a:lnTo>
                    <a:lnTo>
                      <a:pt x="30" y="12"/>
                    </a:lnTo>
                    <a:lnTo>
                      <a:pt x="36" y="12"/>
                    </a:lnTo>
                    <a:lnTo>
                      <a:pt x="36" y="6"/>
                    </a:lnTo>
                    <a:lnTo>
                      <a:pt x="42" y="6"/>
                    </a:lnTo>
                    <a:lnTo>
                      <a:pt x="42" y="0"/>
                    </a:lnTo>
                    <a:lnTo>
                      <a:pt x="48" y="0"/>
                    </a:lnTo>
                    <a:lnTo>
                      <a:pt x="5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9" name="Freeform 50"/>
              <p:cNvSpPr>
                <a:spLocks/>
              </p:cNvSpPr>
              <p:nvPr/>
            </p:nvSpPr>
            <p:spPr bwMode="auto">
              <a:xfrm>
                <a:off x="2085" y="2684"/>
                <a:ext cx="144" cy="138"/>
              </a:xfrm>
              <a:custGeom>
                <a:avLst/>
                <a:gdLst>
                  <a:gd name="T0" fmla="*/ 24 w 144"/>
                  <a:gd name="T1" fmla="*/ 126 h 138"/>
                  <a:gd name="T2" fmla="*/ 18 w 144"/>
                  <a:gd name="T3" fmla="*/ 108 h 138"/>
                  <a:gd name="T4" fmla="*/ 12 w 144"/>
                  <a:gd name="T5" fmla="*/ 96 h 138"/>
                  <a:gd name="T6" fmla="*/ 6 w 144"/>
                  <a:gd name="T7" fmla="*/ 84 h 138"/>
                  <a:gd name="T8" fmla="*/ 0 w 144"/>
                  <a:gd name="T9" fmla="*/ 66 h 138"/>
                  <a:gd name="T10" fmla="*/ 6 w 144"/>
                  <a:gd name="T11" fmla="*/ 54 h 138"/>
                  <a:gd name="T12" fmla="*/ 18 w 144"/>
                  <a:gd name="T13" fmla="*/ 48 h 138"/>
                  <a:gd name="T14" fmla="*/ 24 w 144"/>
                  <a:gd name="T15" fmla="*/ 36 h 138"/>
                  <a:gd name="T16" fmla="*/ 30 w 144"/>
                  <a:gd name="T17" fmla="*/ 24 h 138"/>
                  <a:gd name="T18" fmla="*/ 42 w 144"/>
                  <a:gd name="T19" fmla="*/ 18 h 138"/>
                  <a:gd name="T20" fmla="*/ 48 w 144"/>
                  <a:gd name="T21" fmla="*/ 18 h 138"/>
                  <a:gd name="T22" fmla="*/ 54 w 144"/>
                  <a:gd name="T23" fmla="*/ 12 h 138"/>
                  <a:gd name="T24" fmla="*/ 66 w 144"/>
                  <a:gd name="T25" fmla="*/ 6 h 138"/>
                  <a:gd name="T26" fmla="*/ 78 w 144"/>
                  <a:gd name="T27" fmla="*/ 0 h 138"/>
                  <a:gd name="T28" fmla="*/ 84 w 144"/>
                  <a:gd name="T29" fmla="*/ 0 h 138"/>
                  <a:gd name="T30" fmla="*/ 96 w 144"/>
                  <a:gd name="T31" fmla="*/ 6 h 138"/>
                  <a:gd name="T32" fmla="*/ 102 w 144"/>
                  <a:gd name="T33" fmla="*/ 18 h 138"/>
                  <a:gd name="T34" fmla="*/ 108 w 144"/>
                  <a:gd name="T35" fmla="*/ 36 h 138"/>
                  <a:gd name="T36" fmla="*/ 114 w 144"/>
                  <a:gd name="T37" fmla="*/ 48 h 138"/>
                  <a:gd name="T38" fmla="*/ 120 w 144"/>
                  <a:gd name="T39" fmla="*/ 48 h 138"/>
                  <a:gd name="T40" fmla="*/ 114 w 144"/>
                  <a:gd name="T41" fmla="*/ 66 h 138"/>
                  <a:gd name="T42" fmla="*/ 120 w 144"/>
                  <a:gd name="T43" fmla="*/ 78 h 138"/>
                  <a:gd name="T44" fmla="*/ 126 w 144"/>
                  <a:gd name="T45" fmla="*/ 90 h 138"/>
                  <a:gd name="T46" fmla="*/ 132 w 144"/>
                  <a:gd name="T47" fmla="*/ 102 h 138"/>
                  <a:gd name="T48" fmla="*/ 138 w 144"/>
                  <a:gd name="T49" fmla="*/ 114 h 138"/>
                  <a:gd name="T50" fmla="*/ 144 w 144"/>
                  <a:gd name="T51" fmla="*/ 126 h 138"/>
                  <a:gd name="T52" fmla="*/ 132 w 144"/>
                  <a:gd name="T53" fmla="*/ 120 h 138"/>
                  <a:gd name="T54" fmla="*/ 132 w 144"/>
                  <a:gd name="T55" fmla="*/ 126 h 138"/>
                  <a:gd name="T56" fmla="*/ 120 w 144"/>
                  <a:gd name="T57" fmla="*/ 120 h 138"/>
                  <a:gd name="T58" fmla="*/ 114 w 144"/>
                  <a:gd name="T59" fmla="*/ 120 h 138"/>
                  <a:gd name="T60" fmla="*/ 114 w 144"/>
                  <a:gd name="T61" fmla="*/ 126 h 138"/>
                  <a:gd name="T62" fmla="*/ 108 w 144"/>
                  <a:gd name="T63" fmla="*/ 126 h 138"/>
                  <a:gd name="T64" fmla="*/ 108 w 144"/>
                  <a:gd name="T65" fmla="*/ 132 h 138"/>
                  <a:gd name="T66" fmla="*/ 102 w 144"/>
                  <a:gd name="T67" fmla="*/ 132 h 138"/>
                  <a:gd name="T68" fmla="*/ 96 w 144"/>
                  <a:gd name="T69" fmla="*/ 132 h 138"/>
                  <a:gd name="T70" fmla="*/ 96 w 144"/>
                  <a:gd name="T71" fmla="*/ 138 h 138"/>
                  <a:gd name="T72" fmla="*/ 102 w 144"/>
                  <a:gd name="T73" fmla="*/ 138 h 138"/>
                  <a:gd name="T74" fmla="*/ 84 w 144"/>
                  <a:gd name="T75" fmla="*/ 138 h 138"/>
                  <a:gd name="T76" fmla="*/ 78 w 144"/>
                  <a:gd name="T77" fmla="*/ 138 h 138"/>
                  <a:gd name="T78" fmla="*/ 72 w 144"/>
                  <a:gd name="T79" fmla="*/ 138 h 138"/>
                  <a:gd name="T80" fmla="*/ 60 w 144"/>
                  <a:gd name="T81" fmla="*/ 126 h 138"/>
                  <a:gd name="T82" fmla="*/ 48 w 144"/>
                  <a:gd name="T83" fmla="*/ 120 h 138"/>
                  <a:gd name="T84" fmla="*/ 36 w 144"/>
                  <a:gd name="T8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38">
                    <a:moveTo>
                      <a:pt x="30" y="132"/>
                    </a:moveTo>
                    <a:lnTo>
                      <a:pt x="30" y="126"/>
                    </a:lnTo>
                    <a:lnTo>
                      <a:pt x="24" y="126"/>
                    </a:lnTo>
                    <a:lnTo>
                      <a:pt x="24" y="120"/>
                    </a:lnTo>
                    <a:lnTo>
                      <a:pt x="18" y="114"/>
                    </a:lnTo>
                    <a:lnTo>
                      <a:pt x="18" y="108"/>
                    </a:lnTo>
                    <a:lnTo>
                      <a:pt x="18" y="102"/>
                    </a:lnTo>
                    <a:lnTo>
                      <a:pt x="12" y="102"/>
                    </a:lnTo>
                    <a:lnTo>
                      <a:pt x="12" y="96"/>
                    </a:lnTo>
                    <a:lnTo>
                      <a:pt x="12" y="90"/>
                    </a:lnTo>
                    <a:lnTo>
                      <a:pt x="6" y="90"/>
                    </a:lnTo>
                    <a:lnTo>
                      <a:pt x="6" y="84"/>
                    </a:lnTo>
                    <a:lnTo>
                      <a:pt x="0" y="78"/>
                    </a:lnTo>
                    <a:lnTo>
                      <a:pt x="0" y="72"/>
                    </a:lnTo>
                    <a:lnTo>
                      <a:pt x="0" y="66"/>
                    </a:lnTo>
                    <a:lnTo>
                      <a:pt x="6" y="66"/>
                    </a:lnTo>
                    <a:lnTo>
                      <a:pt x="6" y="60"/>
                    </a:lnTo>
                    <a:lnTo>
                      <a:pt x="6" y="54"/>
                    </a:lnTo>
                    <a:lnTo>
                      <a:pt x="12" y="54"/>
                    </a:lnTo>
                    <a:lnTo>
                      <a:pt x="12" y="48"/>
                    </a:lnTo>
                    <a:lnTo>
                      <a:pt x="18" y="48"/>
                    </a:lnTo>
                    <a:lnTo>
                      <a:pt x="18" y="42"/>
                    </a:lnTo>
                    <a:lnTo>
                      <a:pt x="24" y="42"/>
                    </a:lnTo>
                    <a:lnTo>
                      <a:pt x="24" y="36"/>
                    </a:lnTo>
                    <a:lnTo>
                      <a:pt x="30" y="36"/>
                    </a:lnTo>
                    <a:lnTo>
                      <a:pt x="30" y="30"/>
                    </a:lnTo>
                    <a:lnTo>
                      <a:pt x="30" y="24"/>
                    </a:lnTo>
                    <a:lnTo>
                      <a:pt x="36" y="24"/>
                    </a:lnTo>
                    <a:lnTo>
                      <a:pt x="36" y="18"/>
                    </a:lnTo>
                    <a:lnTo>
                      <a:pt x="42" y="18"/>
                    </a:lnTo>
                    <a:lnTo>
                      <a:pt x="48" y="18"/>
                    </a:lnTo>
                    <a:lnTo>
                      <a:pt x="54" y="18"/>
                    </a:lnTo>
                    <a:lnTo>
                      <a:pt x="48" y="18"/>
                    </a:lnTo>
                    <a:lnTo>
                      <a:pt x="54" y="12"/>
                    </a:lnTo>
                    <a:lnTo>
                      <a:pt x="54" y="18"/>
                    </a:lnTo>
                    <a:lnTo>
                      <a:pt x="54" y="12"/>
                    </a:lnTo>
                    <a:lnTo>
                      <a:pt x="60" y="12"/>
                    </a:lnTo>
                    <a:lnTo>
                      <a:pt x="60" y="6"/>
                    </a:lnTo>
                    <a:lnTo>
                      <a:pt x="66" y="6"/>
                    </a:lnTo>
                    <a:lnTo>
                      <a:pt x="72" y="6"/>
                    </a:lnTo>
                    <a:lnTo>
                      <a:pt x="72" y="0"/>
                    </a:lnTo>
                    <a:lnTo>
                      <a:pt x="78" y="0"/>
                    </a:lnTo>
                    <a:lnTo>
                      <a:pt x="78" y="6"/>
                    </a:lnTo>
                    <a:lnTo>
                      <a:pt x="84" y="6"/>
                    </a:lnTo>
                    <a:lnTo>
                      <a:pt x="84" y="0"/>
                    </a:lnTo>
                    <a:lnTo>
                      <a:pt x="90" y="0"/>
                    </a:lnTo>
                    <a:lnTo>
                      <a:pt x="96" y="0"/>
                    </a:lnTo>
                    <a:lnTo>
                      <a:pt x="96" y="6"/>
                    </a:lnTo>
                    <a:lnTo>
                      <a:pt x="102" y="6"/>
                    </a:lnTo>
                    <a:lnTo>
                      <a:pt x="102" y="12"/>
                    </a:lnTo>
                    <a:lnTo>
                      <a:pt x="102" y="18"/>
                    </a:lnTo>
                    <a:lnTo>
                      <a:pt x="102" y="24"/>
                    </a:lnTo>
                    <a:lnTo>
                      <a:pt x="102" y="30"/>
                    </a:lnTo>
                    <a:lnTo>
                      <a:pt x="108" y="36"/>
                    </a:lnTo>
                    <a:lnTo>
                      <a:pt x="108" y="42"/>
                    </a:lnTo>
                    <a:lnTo>
                      <a:pt x="108" y="48"/>
                    </a:lnTo>
                    <a:lnTo>
                      <a:pt x="114" y="48"/>
                    </a:lnTo>
                    <a:lnTo>
                      <a:pt x="114" y="42"/>
                    </a:lnTo>
                    <a:lnTo>
                      <a:pt x="120" y="42"/>
                    </a:lnTo>
                    <a:lnTo>
                      <a:pt x="120" y="48"/>
                    </a:lnTo>
                    <a:lnTo>
                      <a:pt x="114" y="54"/>
                    </a:lnTo>
                    <a:lnTo>
                      <a:pt x="114" y="60"/>
                    </a:lnTo>
                    <a:lnTo>
                      <a:pt x="114" y="66"/>
                    </a:lnTo>
                    <a:lnTo>
                      <a:pt x="120" y="66"/>
                    </a:lnTo>
                    <a:lnTo>
                      <a:pt x="120" y="72"/>
                    </a:lnTo>
                    <a:lnTo>
                      <a:pt x="120" y="78"/>
                    </a:lnTo>
                    <a:lnTo>
                      <a:pt x="126" y="78"/>
                    </a:lnTo>
                    <a:lnTo>
                      <a:pt x="126" y="84"/>
                    </a:lnTo>
                    <a:lnTo>
                      <a:pt x="126" y="90"/>
                    </a:lnTo>
                    <a:lnTo>
                      <a:pt x="132" y="90"/>
                    </a:lnTo>
                    <a:lnTo>
                      <a:pt x="132" y="96"/>
                    </a:lnTo>
                    <a:lnTo>
                      <a:pt x="132" y="102"/>
                    </a:lnTo>
                    <a:lnTo>
                      <a:pt x="138" y="102"/>
                    </a:lnTo>
                    <a:lnTo>
                      <a:pt x="138" y="108"/>
                    </a:lnTo>
                    <a:lnTo>
                      <a:pt x="138" y="114"/>
                    </a:lnTo>
                    <a:lnTo>
                      <a:pt x="144" y="114"/>
                    </a:lnTo>
                    <a:lnTo>
                      <a:pt x="144" y="120"/>
                    </a:lnTo>
                    <a:lnTo>
                      <a:pt x="144" y="126"/>
                    </a:lnTo>
                    <a:lnTo>
                      <a:pt x="144" y="120"/>
                    </a:lnTo>
                    <a:lnTo>
                      <a:pt x="138" y="120"/>
                    </a:lnTo>
                    <a:lnTo>
                      <a:pt x="132" y="120"/>
                    </a:lnTo>
                    <a:lnTo>
                      <a:pt x="132" y="126"/>
                    </a:lnTo>
                    <a:lnTo>
                      <a:pt x="132" y="120"/>
                    </a:lnTo>
                    <a:lnTo>
                      <a:pt x="132" y="126"/>
                    </a:lnTo>
                    <a:lnTo>
                      <a:pt x="126" y="126"/>
                    </a:lnTo>
                    <a:lnTo>
                      <a:pt x="120" y="126"/>
                    </a:lnTo>
                    <a:lnTo>
                      <a:pt x="120" y="120"/>
                    </a:lnTo>
                    <a:lnTo>
                      <a:pt x="120" y="126"/>
                    </a:lnTo>
                    <a:lnTo>
                      <a:pt x="120" y="120"/>
                    </a:lnTo>
                    <a:lnTo>
                      <a:pt x="114" y="120"/>
                    </a:lnTo>
                    <a:lnTo>
                      <a:pt x="114" y="126"/>
                    </a:lnTo>
                    <a:lnTo>
                      <a:pt x="120" y="126"/>
                    </a:lnTo>
                    <a:lnTo>
                      <a:pt x="114" y="126"/>
                    </a:lnTo>
                    <a:lnTo>
                      <a:pt x="108" y="126"/>
                    </a:lnTo>
                    <a:lnTo>
                      <a:pt x="108" y="132"/>
                    </a:lnTo>
                    <a:lnTo>
                      <a:pt x="108" y="126"/>
                    </a:lnTo>
                    <a:lnTo>
                      <a:pt x="108" y="132"/>
                    </a:lnTo>
                    <a:lnTo>
                      <a:pt x="102" y="132"/>
                    </a:lnTo>
                    <a:lnTo>
                      <a:pt x="108" y="132"/>
                    </a:lnTo>
                    <a:lnTo>
                      <a:pt x="108" y="138"/>
                    </a:lnTo>
                    <a:lnTo>
                      <a:pt x="108" y="132"/>
                    </a:lnTo>
                    <a:lnTo>
                      <a:pt x="102" y="132"/>
                    </a:lnTo>
                    <a:lnTo>
                      <a:pt x="102" y="138"/>
                    </a:lnTo>
                    <a:lnTo>
                      <a:pt x="102" y="132"/>
                    </a:lnTo>
                    <a:lnTo>
                      <a:pt x="96" y="132"/>
                    </a:lnTo>
                    <a:lnTo>
                      <a:pt x="102" y="132"/>
                    </a:lnTo>
                    <a:lnTo>
                      <a:pt x="96" y="132"/>
                    </a:lnTo>
                    <a:lnTo>
                      <a:pt x="96" y="138"/>
                    </a:lnTo>
                    <a:lnTo>
                      <a:pt x="102" y="138"/>
                    </a:lnTo>
                    <a:lnTo>
                      <a:pt x="96" y="138"/>
                    </a:lnTo>
                    <a:lnTo>
                      <a:pt x="102" y="138"/>
                    </a:lnTo>
                    <a:lnTo>
                      <a:pt x="96" y="138"/>
                    </a:lnTo>
                    <a:lnTo>
                      <a:pt x="90" y="138"/>
                    </a:lnTo>
                    <a:lnTo>
                      <a:pt x="84" y="138"/>
                    </a:lnTo>
                    <a:lnTo>
                      <a:pt x="84" y="132"/>
                    </a:lnTo>
                    <a:lnTo>
                      <a:pt x="78" y="132"/>
                    </a:lnTo>
                    <a:lnTo>
                      <a:pt x="78" y="138"/>
                    </a:lnTo>
                    <a:lnTo>
                      <a:pt x="78" y="132"/>
                    </a:lnTo>
                    <a:lnTo>
                      <a:pt x="72" y="132"/>
                    </a:lnTo>
                    <a:lnTo>
                      <a:pt x="72" y="138"/>
                    </a:lnTo>
                    <a:lnTo>
                      <a:pt x="66" y="132"/>
                    </a:lnTo>
                    <a:lnTo>
                      <a:pt x="60" y="132"/>
                    </a:lnTo>
                    <a:lnTo>
                      <a:pt x="60" y="126"/>
                    </a:lnTo>
                    <a:lnTo>
                      <a:pt x="54" y="126"/>
                    </a:lnTo>
                    <a:lnTo>
                      <a:pt x="54" y="120"/>
                    </a:lnTo>
                    <a:lnTo>
                      <a:pt x="48" y="120"/>
                    </a:lnTo>
                    <a:lnTo>
                      <a:pt x="42" y="120"/>
                    </a:lnTo>
                    <a:lnTo>
                      <a:pt x="42" y="126"/>
                    </a:lnTo>
                    <a:lnTo>
                      <a:pt x="36" y="126"/>
                    </a:lnTo>
                    <a:lnTo>
                      <a:pt x="30" y="126"/>
                    </a:lnTo>
                    <a:lnTo>
                      <a:pt x="30" y="13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0" name="Freeform 51"/>
              <p:cNvSpPr>
                <a:spLocks/>
              </p:cNvSpPr>
              <p:nvPr/>
            </p:nvSpPr>
            <p:spPr bwMode="auto">
              <a:xfrm>
                <a:off x="2085" y="2390"/>
                <a:ext cx="198" cy="216"/>
              </a:xfrm>
              <a:custGeom>
                <a:avLst/>
                <a:gdLst>
                  <a:gd name="T0" fmla="*/ 150 w 198"/>
                  <a:gd name="T1" fmla="*/ 6 h 216"/>
                  <a:gd name="T2" fmla="*/ 156 w 198"/>
                  <a:gd name="T3" fmla="*/ 18 h 216"/>
                  <a:gd name="T4" fmla="*/ 156 w 198"/>
                  <a:gd name="T5" fmla="*/ 24 h 216"/>
                  <a:gd name="T6" fmla="*/ 150 w 198"/>
                  <a:gd name="T7" fmla="*/ 36 h 216"/>
                  <a:gd name="T8" fmla="*/ 150 w 198"/>
                  <a:gd name="T9" fmla="*/ 42 h 216"/>
                  <a:gd name="T10" fmla="*/ 150 w 198"/>
                  <a:gd name="T11" fmla="*/ 48 h 216"/>
                  <a:gd name="T12" fmla="*/ 156 w 198"/>
                  <a:gd name="T13" fmla="*/ 48 h 216"/>
                  <a:gd name="T14" fmla="*/ 150 w 198"/>
                  <a:gd name="T15" fmla="*/ 60 h 216"/>
                  <a:gd name="T16" fmla="*/ 156 w 198"/>
                  <a:gd name="T17" fmla="*/ 54 h 216"/>
                  <a:gd name="T18" fmla="*/ 156 w 198"/>
                  <a:gd name="T19" fmla="*/ 72 h 216"/>
                  <a:gd name="T20" fmla="*/ 156 w 198"/>
                  <a:gd name="T21" fmla="*/ 66 h 216"/>
                  <a:gd name="T22" fmla="*/ 162 w 198"/>
                  <a:gd name="T23" fmla="*/ 78 h 216"/>
                  <a:gd name="T24" fmla="*/ 162 w 198"/>
                  <a:gd name="T25" fmla="*/ 96 h 216"/>
                  <a:gd name="T26" fmla="*/ 174 w 198"/>
                  <a:gd name="T27" fmla="*/ 102 h 216"/>
                  <a:gd name="T28" fmla="*/ 186 w 198"/>
                  <a:gd name="T29" fmla="*/ 108 h 216"/>
                  <a:gd name="T30" fmla="*/ 192 w 198"/>
                  <a:gd name="T31" fmla="*/ 120 h 216"/>
                  <a:gd name="T32" fmla="*/ 186 w 198"/>
                  <a:gd name="T33" fmla="*/ 126 h 216"/>
                  <a:gd name="T34" fmla="*/ 174 w 198"/>
                  <a:gd name="T35" fmla="*/ 132 h 216"/>
                  <a:gd name="T36" fmla="*/ 168 w 198"/>
                  <a:gd name="T37" fmla="*/ 144 h 216"/>
                  <a:gd name="T38" fmla="*/ 150 w 198"/>
                  <a:gd name="T39" fmla="*/ 150 h 216"/>
                  <a:gd name="T40" fmla="*/ 144 w 198"/>
                  <a:gd name="T41" fmla="*/ 162 h 216"/>
                  <a:gd name="T42" fmla="*/ 132 w 198"/>
                  <a:gd name="T43" fmla="*/ 168 h 216"/>
                  <a:gd name="T44" fmla="*/ 120 w 198"/>
                  <a:gd name="T45" fmla="*/ 180 h 216"/>
                  <a:gd name="T46" fmla="*/ 108 w 198"/>
                  <a:gd name="T47" fmla="*/ 186 h 216"/>
                  <a:gd name="T48" fmla="*/ 96 w 198"/>
                  <a:gd name="T49" fmla="*/ 192 h 216"/>
                  <a:gd name="T50" fmla="*/ 90 w 198"/>
                  <a:gd name="T51" fmla="*/ 204 h 216"/>
                  <a:gd name="T52" fmla="*/ 78 w 198"/>
                  <a:gd name="T53" fmla="*/ 210 h 216"/>
                  <a:gd name="T54" fmla="*/ 72 w 198"/>
                  <a:gd name="T55" fmla="*/ 204 h 216"/>
                  <a:gd name="T56" fmla="*/ 72 w 198"/>
                  <a:gd name="T57" fmla="*/ 198 h 216"/>
                  <a:gd name="T58" fmla="*/ 60 w 198"/>
                  <a:gd name="T59" fmla="*/ 192 h 216"/>
                  <a:gd name="T60" fmla="*/ 54 w 198"/>
                  <a:gd name="T61" fmla="*/ 180 h 216"/>
                  <a:gd name="T62" fmla="*/ 48 w 198"/>
                  <a:gd name="T63" fmla="*/ 168 h 216"/>
                  <a:gd name="T64" fmla="*/ 48 w 198"/>
                  <a:gd name="T65" fmla="*/ 162 h 216"/>
                  <a:gd name="T66" fmla="*/ 42 w 198"/>
                  <a:gd name="T67" fmla="*/ 150 h 216"/>
                  <a:gd name="T68" fmla="*/ 36 w 198"/>
                  <a:gd name="T69" fmla="*/ 138 h 216"/>
                  <a:gd name="T70" fmla="*/ 30 w 198"/>
                  <a:gd name="T71" fmla="*/ 126 h 216"/>
                  <a:gd name="T72" fmla="*/ 18 w 198"/>
                  <a:gd name="T73" fmla="*/ 120 h 216"/>
                  <a:gd name="T74" fmla="*/ 0 w 198"/>
                  <a:gd name="T75" fmla="*/ 120 h 216"/>
                  <a:gd name="T76" fmla="*/ 6 w 198"/>
                  <a:gd name="T77" fmla="*/ 108 h 216"/>
                  <a:gd name="T78" fmla="*/ 18 w 198"/>
                  <a:gd name="T79" fmla="*/ 96 h 216"/>
                  <a:gd name="T80" fmla="*/ 30 w 198"/>
                  <a:gd name="T81" fmla="*/ 84 h 216"/>
                  <a:gd name="T82" fmla="*/ 36 w 198"/>
                  <a:gd name="T83" fmla="*/ 72 h 216"/>
                  <a:gd name="T84" fmla="*/ 48 w 198"/>
                  <a:gd name="T85" fmla="*/ 66 h 216"/>
                  <a:gd name="T86" fmla="*/ 54 w 198"/>
                  <a:gd name="T87" fmla="*/ 54 h 216"/>
                  <a:gd name="T88" fmla="*/ 66 w 198"/>
                  <a:gd name="T89" fmla="*/ 42 h 216"/>
                  <a:gd name="T90" fmla="*/ 78 w 198"/>
                  <a:gd name="T91" fmla="*/ 36 h 216"/>
                  <a:gd name="T92" fmla="*/ 90 w 198"/>
                  <a:gd name="T93" fmla="*/ 30 h 216"/>
                  <a:gd name="T94" fmla="*/ 102 w 198"/>
                  <a:gd name="T95" fmla="*/ 24 h 216"/>
                  <a:gd name="T96" fmla="*/ 114 w 198"/>
                  <a:gd name="T97" fmla="*/ 18 h 216"/>
                  <a:gd name="T98" fmla="*/ 132 w 198"/>
                  <a:gd name="T99" fmla="*/ 6 h 216"/>
                  <a:gd name="T100" fmla="*/ 144 w 198"/>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6">
                    <a:moveTo>
                      <a:pt x="144" y="0"/>
                    </a:moveTo>
                    <a:lnTo>
                      <a:pt x="150" y="0"/>
                    </a:lnTo>
                    <a:lnTo>
                      <a:pt x="150" y="6"/>
                    </a:lnTo>
                    <a:lnTo>
                      <a:pt x="150" y="12"/>
                    </a:lnTo>
                    <a:lnTo>
                      <a:pt x="156" y="12"/>
                    </a:lnTo>
                    <a:lnTo>
                      <a:pt x="156" y="18"/>
                    </a:lnTo>
                    <a:lnTo>
                      <a:pt x="156" y="24"/>
                    </a:lnTo>
                    <a:lnTo>
                      <a:pt x="150" y="24"/>
                    </a:lnTo>
                    <a:lnTo>
                      <a:pt x="156" y="24"/>
                    </a:lnTo>
                    <a:lnTo>
                      <a:pt x="150" y="24"/>
                    </a:lnTo>
                    <a:lnTo>
                      <a:pt x="150" y="30"/>
                    </a:lnTo>
                    <a:lnTo>
                      <a:pt x="150" y="36"/>
                    </a:lnTo>
                    <a:lnTo>
                      <a:pt x="156" y="36"/>
                    </a:lnTo>
                    <a:lnTo>
                      <a:pt x="150" y="36"/>
                    </a:lnTo>
                    <a:lnTo>
                      <a:pt x="150" y="42"/>
                    </a:lnTo>
                    <a:lnTo>
                      <a:pt x="156" y="42"/>
                    </a:lnTo>
                    <a:lnTo>
                      <a:pt x="150" y="42"/>
                    </a:lnTo>
                    <a:lnTo>
                      <a:pt x="150" y="48"/>
                    </a:lnTo>
                    <a:lnTo>
                      <a:pt x="156" y="48"/>
                    </a:lnTo>
                    <a:lnTo>
                      <a:pt x="150" y="48"/>
                    </a:lnTo>
                    <a:lnTo>
                      <a:pt x="156" y="48"/>
                    </a:lnTo>
                    <a:lnTo>
                      <a:pt x="150" y="48"/>
                    </a:lnTo>
                    <a:lnTo>
                      <a:pt x="150" y="54"/>
                    </a:lnTo>
                    <a:lnTo>
                      <a:pt x="150" y="60"/>
                    </a:lnTo>
                    <a:lnTo>
                      <a:pt x="156" y="54"/>
                    </a:lnTo>
                    <a:lnTo>
                      <a:pt x="156" y="60"/>
                    </a:lnTo>
                    <a:lnTo>
                      <a:pt x="156" y="54"/>
                    </a:lnTo>
                    <a:lnTo>
                      <a:pt x="156" y="60"/>
                    </a:lnTo>
                    <a:lnTo>
                      <a:pt x="156" y="66"/>
                    </a:lnTo>
                    <a:lnTo>
                      <a:pt x="156" y="72"/>
                    </a:lnTo>
                    <a:lnTo>
                      <a:pt x="156" y="66"/>
                    </a:lnTo>
                    <a:lnTo>
                      <a:pt x="156" y="72"/>
                    </a:lnTo>
                    <a:lnTo>
                      <a:pt x="156" y="66"/>
                    </a:lnTo>
                    <a:lnTo>
                      <a:pt x="156" y="72"/>
                    </a:lnTo>
                    <a:lnTo>
                      <a:pt x="156" y="78"/>
                    </a:lnTo>
                    <a:lnTo>
                      <a:pt x="162" y="78"/>
                    </a:lnTo>
                    <a:lnTo>
                      <a:pt x="162" y="84"/>
                    </a:lnTo>
                    <a:lnTo>
                      <a:pt x="162" y="90"/>
                    </a:lnTo>
                    <a:lnTo>
                      <a:pt x="162" y="96"/>
                    </a:lnTo>
                    <a:lnTo>
                      <a:pt x="168" y="96"/>
                    </a:lnTo>
                    <a:lnTo>
                      <a:pt x="174" y="96"/>
                    </a:lnTo>
                    <a:lnTo>
                      <a:pt x="174" y="102"/>
                    </a:lnTo>
                    <a:lnTo>
                      <a:pt x="180" y="102"/>
                    </a:lnTo>
                    <a:lnTo>
                      <a:pt x="180" y="108"/>
                    </a:lnTo>
                    <a:lnTo>
                      <a:pt x="186" y="108"/>
                    </a:lnTo>
                    <a:lnTo>
                      <a:pt x="186" y="114"/>
                    </a:lnTo>
                    <a:lnTo>
                      <a:pt x="192" y="114"/>
                    </a:lnTo>
                    <a:lnTo>
                      <a:pt x="192" y="120"/>
                    </a:lnTo>
                    <a:lnTo>
                      <a:pt x="198" y="120"/>
                    </a:lnTo>
                    <a:lnTo>
                      <a:pt x="192" y="120"/>
                    </a:lnTo>
                    <a:lnTo>
                      <a:pt x="186" y="126"/>
                    </a:lnTo>
                    <a:lnTo>
                      <a:pt x="180" y="126"/>
                    </a:lnTo>
                    <a:lnTo>
                      <a:pt x="180" y="132"/>
                    </a:lnTo>
                    <a:lnTo>
                      <a:pt x="174" y="132"/>
                    </a:lnTo>
                    <a:lnTo>
                      <a:pt x="174" y="138"/>
                    </a:lnTo>
                    <a:lnTo>
                      <a:pt x="168" y="138"/>
                    </a:lnTo>
                    <a:lnTo>
                      <a:pt x="168" y="144"/>
                    </a:lnTo>
                    <a:lnTo>
                      <a:pt x="162" y="144"/>
                    </a:lnTo>
                    <a:lnTo>
                      <a:pt x="156" y="150"/>
                    </a:lnTo>
                    <a:lnTo>
                      <a:pt x="150" y="150"/>
                    </a:lnTo>
                    <a:lnTo>
                      <a:pt x="150" y="156"/>
                    </a:lnTo>
                    <a:lnTo>
                      <a:pt x="144" y="156"/>
                    </a:lnTo>
                    <a:lnTo>
                      <a:pt x="144" y="162"/>
                    </a:lnTo>
                    <a:lnTo>
                      <a:pt x="138" y="162"/>
                    </a:lnTo>
                    <a:lnTo>
                      <a:pt x="138" y="168"/>
                    </a:lnTo>
                    <a:lnTo>
                      <a:pt x="132" y="168"/>
                    </a:lnTo>
                    <a:lnTo>
                      <a:pt x="126" y="174"/>
                    </a:lnTo>
                    <a:lnTo>
                      <a:pt x="120" y="174"/>
                    </a:lnTo>
                    <a:lnTo>
                      <a:pt x="120" y="180"/>
                    </a:lnTo>
                    <a:lnTo>
                      <a:pt x="114" y="180"/>
                    </a:lnTo>
                    <a:lnTo>
                      <a:pt x="114" y="186"/>
                    </a:lnTo>
                    <a:lnTo>
                      <a:pt x="108" y="186"/>
                    </a:lnTo>
                    <a:lnTo>
                      <a:pt x="108" y="192"/>
                    </a:lnTo>
                    <a:lnTo>
                      <a:pt x="102" y="192"/>
                    </a:lnTo>
                    <a:lnTo>
                      <a:pt x="96" y="192"/>
                    </a:lnTo>
                    <a:lnTo>
                      <a:pt x="96" y="198"/>
                    </a:lnTo>
                    <a:lnTo>
                      <a:pt x="90" y="198"/>
                    </a:lnTo>
                    <a:lnTo>
                      <a:pt x="90" y="204"/>
                    </a:lnTo>
                    <a:lnTo>
                      <a:pt x="84" y="204"/>
                    </a:lnTo>
                    <a:lnTo>
                      <a:pt x="84" y="210"/>
                    </a:lnTo>
                    <a:lnTo>
                      <a:pt x="78" y="210"/>
                    </a:lnTo>
                    <a:lnTo>
                      <a:pt x="72" y="216"/>
                    </a:lnTo>
                    <a:lnTo>
                      <a:pt x="72" y="210"/>
                    </a:lnTo>
                    <a:lnTo>
                      <a:pt x="72" y="204"/>
                    </a:lnTo>
                    <a:lnTo>
                      <a:pt x="72" y="198"/>
                    </a:lnTo>
                    <a:lnTo>
                      <a:pt x="66" y="198"/>
                    </a:lnTo>
                    <a:lnTo>
                      <a:pt x="72" y="198"/>
                    </a:lnTo>
                    <a:lnTo>
                      <a:pt x="66" y="198"/>
                    </a:lnTo>
                    <a:lnTo>
                      <a:pt x="66" y="192"/>
                    </a:lnTo>
                    <a:lnTo>
                      <a:pt x="60" y="192"/>
                    </a:lnTo>
                    <a:lnTo>
                      <a:pt x="60" y="186"/>
                    </a:lnTo>
                    <a:lnTo>
                      <a:pt x="60" y="180"/>
                    </a:lnTo>
                    <a:lnTo>
                      <a:pt x="54" y="180"/>
                    </a:lnTo>
                    <a:lnTo>
                      <a:pt x="54" y="174"/>
                    </a:lnTo>
                    <a:lnTo>
                      <a:pt x="54" y="168"/>
                    </a:lnTo>
                    <a:lnTo>
                      <a:pt x="48" y="168"/>
                    </a:lnTo>
                    <a:lnTo>
                      <a:pt x="48" y="162"/>
                    </a:lnTo>
                    <a:lnTo>
                      <a:pt x="48" y="168"/>
                    </a:lnTo>
                    <a:lnTo>
                      <a:pt x="48" y="162"/>
                    </a:lnTo>
                    <a:lnTo>
                      <a:pt x="42" y="162"/>
                    </a:lnTo>
                    <a:lnTo>
                      <a:pt x="42" y="156"/>
                    </a:lnTo>
                    <a:lnTo>
                      <a:pt x="42" y="150"/>
                    </a:lnTo>
                    <a:lnTo>
                      <a:pt x="42" y="144"/>
                    </a:lnTo>
                    <a:lnTo>
                      <a:pt x="42" y="138"/>
                    </a:lnTo>
                    <a:lnTo>
                      <a:pt x="36" y="138"/>
                    </a:lnTo>
                    <a:lnTo>
                      <a:pt x="36" y="132"/>
                    </a:lnTo>
                    <a:lnTo>
                      <a:pt x="36" y="126"/>
                    </a:lnTo>
                    <a:lnTo>
                      <a:pt x="30" y="126"/>
                    </a:lnTo>
                    <a:lnTo>
                      <a:pt x="30" y="120"/>
                    </a:lnTo>
                    <a:lnTo>
                      <a:pt x="24" y="120"/>
                    </a:lnTo>
                    <a:lnTo>
                      <a:pt x="18" y="120"/>
                    </a:lnTo>
                    <a:lnTo>
                      <a:pt x="12" y="120"/>
                    </a:lnTo>
                    <a:lnTo>
                      <a:pt x="6" y="120"/>
                    </a:lnTo>
                    <a:lnTo>
                      <a:pt x="0" y="120"/>
                    </a:lnTo>
                    <a:lnTo>
                      <a:pt x="0" y="114"/>
                    </a:lnTo>
                    <a:lnTo>
                      <a:pt x="6" y="114"/>
                    </a:lnTo>
                    <a:lnTo>
                      <a:pt x="6" y="108"/>
                    </a:lnTo>
                    <a:lnTo>
                      <a:pt x="12" y="108"/>
                    </a:lnTo>
                    <a:lnTo>
                      <a:pt x="12" y="102"/>
                    </a:lnTo>
                    <a:lnTo>
                      <a:pt x="18" y="96"/>
                    </a:lnTo>
                    <a:lnTo>
                      <a:pt x="24" y="90"/>
                    </a:lnTo>
                    <a:lnTo>
                      <a:pt x="24" y="84"/>
                    </a:lnTo>
                    <a:lnTo>
                      <a:pt x="30" y="84"/>
                    </a:lnTo>
                    <a:lnTo>
                      <a:pt x="30" y="78"/>
                    </a:lnTo>
                    <a:lnTo>
                      <a:pt x="36" y="78"/>
                    </a:lnTo>
                    <a:lnTo>
                      <a:pt x="36" y="72"/>
                    </a:lnTo>
                    <a:lnTo>
                      <a:pt x="42" y="72"/>
                    </a:lnTo>
                    <a:lnTo>
                      <a:pt x="42" y="66"/>
                    </a:lnTo>
                    <a:lnTo>
                      <a:pt x="48" y="66"/>
                    </a:lnTo>
                    <a:lnTo>
                      <a:pt x="48" y="60"/>
                    </a:lnTo>
                    <a:lnTo>
                      <a:pt x="54" y="60"/>
                    </a:lnTo>
                    <a:lnTo>
                      <a:pt x="54" y="54"/>
                    </a:lnTo>
                    <a:lnTo>
                      <a:pt x="60" y="48"/>
                    </a:lnTo>
                    <a:lnTo>
                      <a:pt x="66" y="48"/>
                    </a:lnTo>
                    <a:lnTo>
                      <a:pt x="66" y="42"/>
                    </a:lnTo>
                    <a:lnTo>
                      <a:pt x="72" y="42"/>
                    </a:lnTo>
                    <a:lnTo>
                      <a:pt x="78" y="42"/>
                    </a:lnTo>
                    <a:lnTo>
                      <a:pt x="78" y="36"/>
                    </a:lnTo>
                    <a:lnTo>
                      <a:pt x="84" y="36"/>
                    </a:lnTo>
                    <a:lnTo>
                      <a:pt x="90" y="36"/>
                    </a:lnTo>
                    <a:lnTo>
                      <a:pt x="90" y="30"/>
                    </a:lnTo>
                    <a:lnTo>
                      <a:pt x="96" y="30"/>
                    </a:lnTo>
                    <a:lnTo>
                      <a:pt x="96" y="24"/>
                    </a:lnTo>
                    <a:lnTo>
                      <a:pt x="102" y="24"/>
                    </a:lnTo>
                    <a:lnTo>
                      <a:pt x="108" y="24"/>
                    </a:lnTo>
                    <a:lnTo>
                      <a:pt x="108" y="18"/>
                    </a:lnTo>
                    <a:lnTo>
                      <a:pt x="114" y="18"/>
                    </a:lnTo>
                    <a:lnTo>
                      <a:pt x="120" y="12"/>
                    </a:lnTo>
                    <a:lnTo>
                      <a:pt x="126" y="12"/>
                    </a:lnTo>
                    <a:lnTo>
                      <a:pt x="132" y="6"/>
                    </a:lnTo>
                    <a:lnTo>
                      <a:pt x="138" y="6"/>
                    </a:lnTo>
                    <a:lnTo>
                      <a:pt x="138" y="0"/>
                    </a:lnTo>
                    <a:lnTo>
                      <a:pt x="14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1" name="Freeform 52"/>
              <p:cNvSpPr>
                <a:spLocks/>
              </p:cNvSpPr>
              <p:nvPr/>
            </p:nvSpPr>
            <p:spPr bwMode="auto">
              <a:xfrm>
                <a:off x="2115" y="2030"/>
                <a:ext cx="210" cy="144"/>
              </a:xfrm>
              <a:custGeom>
                <a:avLst/>
                <a:gdLst>
                  <a:gd name="T0" fmla="*/ 150 w 210"/>
                  <a:gd name="T1" fmla="*/ 6 h 144"/>
                  <a:gd name="T2" fmla="*/ 156 w 210"/>
                  <a:gd name="T3" fmla="*/ 6 h 144"/>
                  <a:gd name="T4" fmla="*/ 156 w 210"/>
                  <a:gd name="T5" fmla="*/ 24 h 144"/>
                  <a:gd name="T6" fmla="*/ 168 w 210"/>
                  <a:gd name="T7" fmla="*/ 36 h 144"/>
                  <a:gd name="T8" fmla="*/ 174 w 210"/>
                  <a:gd name="T9" fmla="*/ 48 h 144"/>
                  <a:gd name="T10" fmla="*/ 174 w 210"/>
                  <a:gd name="T11" fmla="*/ 54 h 144"/>
                  <a:gd name="T12" fmla="*/ 174 w 210"/>
                  <a:gd name="T13" fmla="*/ 72 h 144"/>
                  <a:gd name="T14" fmla="*/ 180 w 210"/>
                  <a:gd name="T15" fmla="*/ 72 h 144"/>
                  <a:gd name="T16" fmla="*/ 174 w 210"/>
                  <a:gd name="T17" fmla="*/ 84 h 144"/>
                  <a:gd name="T18" fmla="*/ 180 w 210"/>
                  <a:gd name="T19" fmla="*/ 96 h 144"/>
                  <a:gd name="T20" fmla="*/ 198 w 210"/>
                  <a:gd name="T21" fmla="*/ 102 h 144"/>
                  <a:gd name="T22" fmla="*/ 210 w 210"/>
                  <a:gd name="T23" fmla="*/ 108 h 144"/>
                  <a:gd name="T24" fmla="*/ 192 w 210"/>
                  <a:gd name="T25" fmla="*/ 108 h 144"/>
                  <a:gd name="T26" fmla="*/ 192 w 210"/>
                  <a:gd name="T27" fmla="*/ 114 h 144"/>
                  <a:gd name="T28" fmla="*/ 186 w 210"/>
                  <a:gd name="T29" fmla="*/ 126 h 144"/>
                  <a:gd name="T30" fmla="*/ 180 w 210"/>
                  <a:gd name="T31" fmla="*/ 126 h 144"/>
                  <a:gd name="T32" fmla="*/ 168 w 210"/>
                  <a:gd name="T33" fmla="*/ 120 h 144"/>
                  <a:gd name="T34" fmla="*/ 150 w 210"/>
                  <a:gd name="T35" fmla="*/ 120 h 144"/>
                  <a:gd name="T36" fmla="*/ 144 w 210"/>
                  <a:gd name="T37" fmla="*/ 132 h 144"/>
                  <a:gd name="T38" fmla="*/ 132 w 210"/>
                  <a:gd name="T39" fmla="*/ 126 h 144"/>
                  <a:gd name="T40" fmla="*/ 126 w 210"/>
                  <a:gd name="T41" fmla="*/ 138 h 144"/>
                  <a:gd name="T42" fmla="*/ 120 w 210"/>
                  <a:gd name="T43" fmla="*/ 138 h 144"/>
                  <a:gd name="T44" fmla="*/ 102 w 210"/>
                  <a:gd name="T45" fmla="*/ 138 h 144"/>
                  <a:gd name="T46" fmla="*/ 96 w 210"/>
                  <a:gd name="T47" fmla="*/ 138 h 144"/>
                  <a:gd name="T48" fmla="*/ 90 w 210"/>
                  <a:gd name="T49" fmla="*/ 138 h 144"/>
                  <a:gd name="T50" fmla="*/ 72 w 210"/>
                  <a:gd name="T51" fmla="*/ 138 h 144"/>
                  <a:gd name="T52" fmla="*/ 60 w 210"/>
                  <a:gd name="T53" fmla="*/ 132 h 144"/>
                  <a:gd name="T54" fmla="*/ 48 w 210"/>
                  <a:gd name="T55" fmla="*/ 138 h 144"/>
                  <a:gd name="T56" fmla="*/ 36 w 210"/>
                  <a:gd name="T57" fmla="*/ 144 h 144"/>
                  <a:gd name="T58" fmla="*/ 30 w 210"/>
                  <a:gd name="T59" fmla="*/ 132 h 144"/>
                  <a:gd name="T60" fmla="*/ 24 w 210"/>
                  <a:gd name="T61" fmla="*/ 120 h 144"/>
                  <a:gd name="T62" fmla="*/ 30 w 210"/>
                  <a:gd name="T63" fmla="*/ 108 h 144"/>
                  <a:gd name="T64" fmla="*/ 30 w 210"/>
                  <a:gd name="T65" fmla="*/ 102 h 144"/>
                  <a:gd name="T66" fmla="*/ 30 w 210"/>
                  <a:gd name="T67" fmla="*/ 90 h 144"/>
                  <a:gd name="T68" fmla="*/ 24 w 210"/>
                  <a:gd name="T69" fmla="*/ 78 h 144"/>
                  <a:gd name="T70" fmla="*/ 12 w 210"/>
                  <a:gd name="T71" fmla="*/ 72 h 144"/>
                  <a:gd name="T72" fmla="*/ 6 w 210"/>
                  <a:gd name="T73" fmla="*/ 72 h 144"/>
                  <a:gd name="T74" fmla="*/ 6 w 210"/>
                  <a:gd name="T75" fmla="*/ 66 h 144"/>
                  <a:gd name="T76" fmla="*/ 0 w 210"/>
                  <a:gd name="T77" fmla="*/ 66 h 144"/>
                  <a:gd name="T78" fmla="*/ 0 w 210"/>
                  <a:gd name="T79" fmla="*/ 48 h 144"/>
                  <a:gd name="T80" fmla="*/ 18 w 210"/>
                  <a:gd name="T81" fmla="*/ 48 h 144"/>
                  <a:gd name="T82" fmla="*/ 36 w 210"/>
                  <a:gd name="T83" fmla="*/ 48 h 144"/>
                  <a:gd name="T84" fmla="*/ 36 w 210"/>
                  <a:gd name="T85" fmla="*/ 42 h 144"/>
                  <a:gd name="T86" fmla="*/ 42 w 210"/>
                  <a:gd name="T87" fmla="*/ 42 h 144"/>
                  <a:gd name="T88" fmla="*/ 54 w 210"/>
                  <a:gd name="T89" fmla="*/ 36 h 144"/>
                  <a:gd name="T90" fmla="*/ 66 w 210"/>
                  <a:gd name="T91" fmla="*/ 30 h 144"/>
                  <a:gd name="T92" fmla="*/ 78 w 210"/>
                  <a:gd name="T93" fmla="*/ 24 h 144"/>
                  <a:gd name="T94" fmla="*/ 90 w 210"/>
                  <a:gd name="T95" fmla="*/ 18 h 144"/>
                  <a:gd name="T96" fmla="*/ 102 w 210"/>
                  <a:gd name="T97" fmla="*/ 12 h 144"/>
                  <a:gd name="T98" fmla="*/ 120 w 210"/>
                  <a:gd name="T99" fmla="*/ 12 h 144"/>
                  <a:gd name="T100" fmla="*/ 132 w 210"/>
                  <a:gd name="T101" fmla="*/ 6 h 144"/>
                  <a:gd name="T102" fmla="*/ 144 w 210"/>
                  <a:gd name="T10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44" y="0"/>
                    </a:moveTo>
                    <a:lnTo>
                      <a:pt x="144" y="6"/>
                    </a:lnTo>
                    <a:lnTo>
                      <a:pt x="150" y="6"/>
                    </a:lnTo>
                    <a:lnTo>
                      <a:pt x="150" y="0"/>
                    </a:lnTo>
                    <a:lnTo>
                      <a:pt x="150" y="6"/>
                    </a:lnTo>
                    <a:lnTo>
                      <a:pt x="156" y="6"/>
                    </a:lnTo>
                    <a:lnTo>
                      <a:pt x="156" y="12"/>
                    </a:lnTo>
                    <a:lnTo>
                      <a:pt x="156" y="18"/>
                    </a:lnTo>
                    <a:lnTo>
                      <a:pt x="156" y="24"/>
                    </a:lnTo>
                    <a:lnTo>
                      <a:pt x="156" y="30"/>
                    </a:lnTo>
                    <a:lnTo>
                      <a:pt x="162" y="30"/>
                    </a:lnTo>
                    <a:lnTo>
                      <a:pt x="168" y="36"/>
                    </a:lnTo>
                    <a:lnTo>
                      <a:pt x="174" y="36"/>
                    </a:lnTo>
                    <a:lnTo>
                      <a:pt x="174" y="42"/>
                    </a:lnTo>
                    <a:lnTo>
                      <a:pt x="174" y="48"/>
                    </a:lnTo>
                    <a:lnTo>
                      <a:pt x="168" y="48"/>
                    </a:lnTo>
                    <a:lnTo>
                      <a:pt x="168" y="54"/>
                    </a:lnTo>
                    <a:lnTo>
                      <a:pt x="174" y="54"/>
                    </a:lnTo>
                    <a:lnTo>
                      <a:pt x="174" y="60"/>
                    </a:lnTo>
                    <a:lnTo>
                      <a:pt x="174" y="66"/>
                    </a:lnTo>
                    <a:lnTo>
                      <a:pt x="174" y="72"/>
                    </a:lnTo>
                    <a:lnTo>
                      <a:pt x="180" y="72"/>
                    </a:lnTo>
                    <a:lnTo>
                      <a:pt x="174" y="72"/>
                    </a:lnTo>
                    <a:lnTo>
                      <a:pt x="180" y="72"/>
                    </a:lnTo>
                    <a:lnTo>
                      <a:pt x="180" y="78"/>
                    </a:lnTo>
                    <a:lnTo>
                      <a:pt x="174" y="78"/>
                    </a:lnTo>
                    <a:lnTo>
                      <a:pt x="174" y="84"/>
                    </a:lnTo>
                    <a:lnTo>
                      <a:pt x="174" y="90"/>
                    </a:lnTo>
                    <a:lnTo>
                      <a:pt x="180" y="90"/>
                    </a:lnTo>
                    <a:lnTo>
                      <a:pt x="180" y="96"/>
                    </a:lnTo>
                    <a:lnTo>
                      <a:pt x="186" y="96"/>
                    </a:lnTo>
                    <a:lnTo>
                      <a:pt x="192" y="96"/>
                    </a:lnTo>
                    <a:lnTo>
                      <a:pt x="198" y="102"/>
                    </a:lnTo>
                    <a:lnTo>
                      <a:pt x="204" y="102"/>
                    </a:lnTo>
                    <a:lnTo>
                      <a:pt x="204" y="108"/>
                    </a:lnTo>
                    <a:lnTo>
                      <a:pt x="210" y="108"/>
                    </a:lnTo>
                    <a:lnTo>
                      <a:pt x="204" y="108"/>
                    </a:lnTo>
                    <a:lnTo>
                      <a:pt x="198" y="108"/>
                    </a:lnTo>
                    <a:lnTo>
                      <a:pt x="192" y="108"/>
                    </a:lnTo>
                    <a:lnTo>
                      <a:pt x="186" y="108"/>
                    </a:lnTo>
                    <a:lnTo>
                      <a:pt x="186" y="114"/>
                    </a:lnTo>
                    <a:lnTo>
                      <a:pt x="192" y="114"/>
                    </a:lnTo>
                    <a:lnTo>
                      <a:pt x="192" y="120"/>
                    </a:lnTo>
                    <a:lnTo>
                      <a:pt x="186" y="120"/>
                    </a:lnTo>
                    <a:lnTo>
                      <a:pt x="186" y="126"/>
                    </a:lnTo>
                    <a:lnTo>
                      <a:pt x="186" y="132"/>
                    </a:lnTo>
                    <a:lnTo>
                      <a:pt x="180" y="132"/>
                    </a:lnTo>
                    <a:lnTo>
                      <a:pt x="180" y="126"/>
                    </a:lnTo>
                    <a:lnTo>
                      <a:pt x="174" y="126"/>
                    </a:lnTo>
                    <a:lnTo>
                      <a:pt x="168" y="126"/>
                    </a:lnTo>
                    <a:lnTo>
                      <a:pt x="168" y="120"/>
                    </a:lnTo>
                    <a:lnTo>
                      <a:pt x="162" y="120"/>
                    </a:lnTo>
                    <a:lnTo>
                      <a:pt x="156" y="120"/>
                    </a:lnTo>
                    <a:lnTo>
                      <a:pt x="150" y="120"/>
                    </a:lnTo>
                    <a:lnTo>
                      <a:pt x="150" y="126"/>
                    </a:lnTo>
                    <a:lnTo>
                      <a:pt x="150" y="132"/>
                    </a:lnTo>
                    <a:lnTo>
                      <a:pt x="144" y="132"/>
                    </a:lnTo>
                    <a:lnTo>
                      <a:pt x="144" y="126"/>
                    </a:lnTo>
                    <a:lnTo>
                      <a:pt x="138" y="126"/>
                    </a:lnTo>
                    <a:lnTo>
                      <a:pt x="132" y="126"/>
                    </a:lnTo>
                    <a:lnTo>
                      <a:pt x="132" y="132"/>
                    </a:lnTo>
                    <a:lnTo>
                      <a:pt x="126" y="132"/>
                    </a:lnTo>
                    <a:lnTo>
                      <a:pt x="126" y="138"/>
                    </a:lnTo>
                    <a:lnTo>
                      <a:pt x="120" y="138"/>
                    </a:lnTo>
                    <a:lnTo>
                      <a:pt x="120" y="132"/>
                    </a:lnTo>
                    <a:lnTo>
                      <a:pt x="120" y="138"/>
                    </a:lnTo>
                    <a:lnTo>
                      <a:pt x="114" y="138"/>
                    </a:lnTo>
                    <a:lnTo>
                      <a:pt x="108" y="138"/>
                    </a:lnTo>
                    <a:lnTo>
                      <a:pt x="102" y="138"/>
                    </a:lnTo>
                    <a:lnTo>
                      <a:pt x="102" y="144"/>
                    </a:lnTo>
                    <a:lnTo>
                      <a:pt x="96" y="144"/>
                    </a:lnTo>
                    <a:lnTo>
                      <a:pt x="96" y="138"/>
                    </a:lnTo>
                    <a:lnTo>
                      <a:pt x="90" y="138"/>
                    </a:lnTo>
                    <a:lnTo>
                      <a:pt x="90" y="144"/>
                    </a:lnTo>
                    <a:lnTo>
                      <a:pt x="90" y="138"/>
                    </a:lnTo>
                    <a:lnTo>
                      <a:pt x="84" y="138"/>
                    </a:lnTo>
                    <a:lnTo>
                      <a:pt x="78" y="138"/>
                    </a:lnTo>
                    <a:lnTo>
                      <a:pt x="72" y="138"/>
                    </a:lnTo>
                    <a:lnTo>
                      <a:pt x="66" y="138"/>
                    </a:lnTo>
                    <a:lnTo>
                      <a:pt x="66" y="132"/>
                    </a:lnTo>
                    <a:lnTo>
                      <a:pt x="60" y="132"/>
                    </a:lnTo>
                    <a:lnTo>
                      <a:pt x="54" y="132"/>
                    </a:lnTo>
                    <a:lnTo>
                      <a:pt x="48" y="132"/>
                    </a:lnTo>
                    <a:lnTo>
                      <a:pt x="48" y="138"/>
                    </a:lnTo>
                    <a:lnTo>
                      <a:pt x="42" y="138"/>
                    </a:lnTo>
                    <a:lnTo>
                      <a:pt x="42" y="144"/>
                    </a:lnTo>
                    <a:lnTo>
                      <a:pt x="36" y="144"/>
                    </a:lnTo>
                    <a:lnTo>
                      <a:pt x="30" y="144"/>
                    </a:lnTo>
                    <a:lnTo>
                      <a:pt x="30" y="138"/>
                    </a:lnTo>
                    <a:lnTo>
                      <a:pt x="30" y="132"/>
                    </a:lnTo>
                    <a:lnTo>
                      <a:pt x="24" y="132"/>
                    </a:lnTo>
                    <a:lnTo>
                      <a:pt x="24" y="126"/>
                    </a:lnTo>
                    <a:lnTo>
                      <a:pt x="24" y="120"/>
                    </a:lnTo>
                    <a:lnTo>
                      <a:pt x="30" y="120"/>
                    </a:lnTo>
                    <a:lnTo>
                      <a:pt x="30" y="114"/>
                    </a:lnTo>
                    <a:lnTo>
                      <a:pt x="30" y="108"/>
                    </a:lnTo>
                    <a:lnTo>
                      <a:pt x="30" y="102"/>
                    </a:lnTo>
                    <a:lnTo>
                      <a:pt x="36" y="102"/>
                    </a:lnTo>
                    <a:lnTo>
                      <a:pt x="30" y="102"/>
                    </a:lnTo>
                    <a:lnTo>
                      <a:pt x="30" y="96"/>
                    </a:lnTo>
                    <a:lnTo>
                      <a:pt x="36" y="96"/>
                    </a:lnTo>
                    <a:lnTo>
                      <a:pt x="30" y="90"/>
                    </a:lnTo>
                    <a:lnTo>
                      <a:pt x="30" y="84"/>
                    </a:lnTo>
                    <a:lnTo>
                      <a:pt x="24" y="84"/>
                    </a:lnTo>
                    <a:lnTo>
                      <a:pt x="24" y="78"/>
                    </a:lnTo>
                    <a:lnTo>
                      <a:pt x="18" y="78"/>
                    </a:lnTo>
                    <a:lnTo>
                      <a:pt x="18" y="72"/>
                    </a:lnTo>
                    <a:lnTo>
                      <a:pt x="12" y="72"/>
                    </a:lnTo>
                    <a:lnTo>
                      <a:pt x="12" y="78"/>
                    </a:lnTo>
                    <a:lnTo>
                      <a:pt x="6" y="78"/>
                    </a:lnTo>
                    <a:lnTo>
                      <a:pt x="6" y="72"/>
                    </a:lnTo>
                    <a:lnTo>
                      <a:pt x="6" y="66"/>
                    </a:lnTo>
                    <a:lnTo>
                      <a:pt x="6" y="72"/>
                    </a:lnTo>
                    <a:lnTo>
                      <a:pt x="6" y="66"/>
                    </a:lnTo>
                    <a:lnTo>
                      <a:pt x="0" y="66"/>
                    </a:lnTo>
                    <a:lnTo>
                      <a:pt x="6" y="66"/>
                    </a:lnTo>
                    <a:lnTo>
                      <a:pt x="0" y="66"/>
                    </a:lnTo>
                    <a:lnTo>
                      <a:pt x="0" y="60"/>
                    </a:lnTo>
                    <a:lnTo>
                      <a:pt x="0" y="54"/>
                    </a:lnTo>
                    <a:lnTo>
                      <a:pt x="0" y="48"/>
                    </a:lnTo>
                    <a:lnTo>
                      <a:pt x="6" y="48"/>
                    </a:lnTo>
                    <a:lnTo>
                      <a:pt x="12" y="48"/>
                    </a:lnTo>
                    <a:lnTo>
                      <a:pt x="18" y="48"/>
                    </a:lnTo>
                    <a:lnTo>
                      <a:pt x="24" y="48"/>
                    </a:lnTo>
                    <a:lnTo>
                      <a:pt x="30" y="48"/>
                    </a:lnTo>
                    <a:lnTo>
                      <a:pt x="36" y="48"/>
                    </a:lnTo>
                    <a:lnTo>
                      <a:pt x="36" y="42"/>
                    </a:lnTo>
                    <a:lnTo>
                      <a:pt x="36" y="48"/>
                    </a:lnTo>
                    <a:lnTo>
                      <a:pt x="36" y="42"/>
                    </a:lnTo>
                    <a:lnTo>
                      <a:pt x="42" y="42"/>
                    </a:lnTo>
                    <a:lnTo>
                      <a:pt x="42" y="36"/>
                    </a:lnTo>
                    <a:lnTo>
                      <a:pt x="42" y="42"/>
                    </a:lnTo>
                    <a:lnTo>
                      <a:pt x="48" y="42"/>
                    </a:lnTo>
                    <a:lnTo>
                      <a:pt x="48" y="36"/>
                    </a:lnTo>
                    <a:lnTo>
                      <a:pt x="54" y="36"/>
                    </a:lnTo>
                    <a:lnTo>
                      <a:pt x="60" y="36"/>
                    </a:lnTo>
                    <a:lnTo>
                      <a:pt x="60" y="30"/>
                    </a:lnTo>
                    <a:lnTo>
                      <a:pt x="66" y="30"/>
                    </a:lnTo>
                    <a:lnTo>
                      <a:pt x="72" y="30"/>
                    </a:lnTo>
                    <a:lnTo>
                      <a:pt x="72" y="24"/>
                    </a:lnTo>
                    <a:lnTo>
                      <a:pt x="78" y="24"/>
                    </a:lnTo>
                    <a:lnTo>
                      <a:pt x="84" y="24"/>
                    </a:lnTo>
                    <a:lnTo>
                      <a:pt x="84" y="18"/>
                    </a:lnTo>
                    <a:lnTo>
                      <a:pt x="90" y="18"/>
                    </a:lnTo>
                    <a:lnTo>
                      <a:pt x="96" y="18"/>
                    </a:lnTo>
                    <a:lnTo>
                      <a:pt x="96" y="12"/>
                    </a:lnTo>
                    <a:lnTo>
                      <a:pt x="102" y="12"/>
                    </a:lnTo>
                    <a:lnTo>
                      <a:pt x="108" y="12"/>
                    </a:lnTo>
                    <a:lnTo>
                      <a:pt x="114" y="12"/>
                    </a:lnTo>
                    <a:lnTo>
                      <a:pt x="120" y="12"/>
                    </a:lnTo>
                    <a:lnTo>
                      <a:pt x="120" y="6"/>
                    </a:lnTo>
                    <a:lnTo>
                      <a:pt x="126" y="6"/>
                    </a:lnTo>
                    <a:lnTo>
                      <a:pt x="132" y="6"/>
                    </a:lnTo>
                    <a:lnTo>
                      <a:pt x="138" y="6"/>
                    </a:lnTo>
                    <a:lnTo>
                      <a:pt x="144" y="6"/>
                    </a:lnTo>
                    <a:lnTo>
                      <a:pt x="14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2" name="Freeform 53"/>
              <p:cNvSpPr>
                <a:spLocks/>
              </p:cNvSpPr>
              <p:nvPr/>
            </p:nvSpPr>
            <p:spPr bwMode="auto">
              <a:xfrm>
                <a:off x="2007" y="2042"/>
                <a:ext cx="150" cy="180"/>
              </a:xfrm>
              <a:custGeom>
                <a:avLst/>
                <a:gdLst>
                  <a:gd name="T0" fmla="*/ 18 w 150"/>
                  <a:gd name="T1" fmla="*/ 42 h 180"/>
                  <a:gd name="T2" fmla="*/ 6 w 150"/>
                  <a:gd name="T3" fmla="*/ 36 h 180"/>
                  <a:gd name="T4" fmla="*/ 0 w 150"/>
                  <a:gd name="T5" fmla="*/ 24 h 180"/>
                  <a:gd name="T6" fmla="*/ 18 w 150"/>
                  <a:gd name="T7" fmla="*/ 24 h 180"/>
                  <a:gd name="T8" fmla="*/ 24 w 150"/>
                  <a:gd name="T9" fmla="*/ 12 h 180"/>
                  <a:gd name="T10" fmla="*/ 42 w 150"/>
                  <a:gd name="T11" fmla="*/ 12 h 180"/>
                  <a:gd name="T12" fmla="*/ 48 w 150"/>
                  <a:gd name="T13" fmla="*/ 0 h 180"/>
                  <a:gd name="T14" fmla="*/ 54 w 150"/>
                  <a:gd name="T15" fmla="*/ 0 h 180"/>
                  <a:gd name="T16" fmla="*/ 60 w 150"/>
                  <a:gd name="T17" fmla="*/ 0 h 180"/>
                  <a:gd name="T18" fmla="*/ 66 w 150"/>
                  <a:gd name="T19" fmla="*/ 6 h 180"/>
                  <a:gd name="T20" fmla="*/ 78 w 150"/>
                  <a:gd name="T21" fmla="*/ 0 h 180"/>
                  <a:gd name="T22" fmla="*/ 90 w 150"/>
                  <a:gd name="T23" fmla="*/ 6 h 180"/>
                  <a:gd name="T24" fmla="*/ 90 w 150"/>
                  <a:gd name="T25" fmla="*/ 12 h 180"/>
                  <a:gd name="T26" fmla="*/ 84 w 150"/>
                  <a:gd name="T27" fmla="*/ 12 h 180"/>
                  <a:gd name="T28" fmla="*/ 96 w 150"/>
                  <a:gd name="T29" fmla="*/ 18 h 180"/>
                  <a:gd name="T30" fmla="*/ 102 w 150"/>
                  <a:gd name="T31" fmla="*/ 30 h 180"/>
                  <a:gd name="T32" fmla="*/ 102 w 150"/>
                  <a:gd name="T33" fmla="*/ 36 h 180"/>
                  <a:gd name="T34" fmla="*/ 108 w 150"/>
                  <a:gd name="T35" fmla="*/ 48 h 180"/>
                  <a:gd name="T36" fmla="*/ 108 w 150"/>
                  <a:gd name="T37" fmla="*/ 54 h 180"/>
                  <a:gd name="T38" fmla="*/ 114 w 150"/>
                  <a:gd name="T39" fmla="*/ 54 h 180"/>
                  <a:gd name="T40" fmla="*/ 120 w 150"/>
                  <a:gd name="T41" fmla="*/ 66 h 180"/>
                  <a:gd name="T42" fmla="*/ 126 w 150"/>
                  <a:gd name="T43" fmla="*/ 66 h 180"/>
                  <a:gd name="T44" fmla="*/ 138 w 150"/>
                  <a:gd name="T45" fmla="*/ 72 h 180"/>
                  <a:gd name="T46" fmla="*/ 138 w 150"/>
                  <a:gd name="T47" fmla="*/ 84 h 180"/>
                  <a:gd name="T48" fmla="*/ 138 w 150"/>
                  <a:gd name="T49" fmla="*/ 90 h 180"/>
                  <a:gd name="T50" fmla="*/ 138 w 150"/>
                  <a:gd name="T51" fmla="*/ 108 h 180"/>
                  <a:gd name="T52" fmla="*/ 132 w 150"/>
                  <a:gd name="T53" fmla="*/ 120 h 180"/>
                  <a:gd name="T54" fmla="*/ 138 w 150"/>
                  <a:gd name="T55" fmla="*/ 132 h 180"/>
                  <a:gd name="T56" fmla="*/ 144 w 150"/>
                  <a:gd name="T57" fmla="*/ 132 h 180"/>
                  <a:gd name="T58" fmla="*/ 138 w 150"/>
                  <a:gd name="T59" fmla="*/ 144 h 180"/>
                  <a:gd name="T60" fmla="*/ 132 w 150"/>
                  <a:gd name="T61" fmla="*/ 156 h 180"/>
                  <a:gd name="T62" fmla="*/ 126 w 150"/>
                  <a:gd name="T63" fmla="*/ 168 h 180"/>
                  <a:gd name="T64" fmla="*/ 114 w 150"/>
                  <a:gd name="T65" fmla="*/ 174 h 180"/>
                  <a:gd name="T66" fmla="*/ 102 w 150"/>
                  <a:gd name="T67" fmla="*/ 174 h 180"/>
                  <a:gd name="T68" fmla="*/ 96 w 150"/>
                  <a:gd name="T69" fmla="*/ 174 h 180"/>
                  <a:gd name="T70" fmla="*/ 84 w 150"/>
                  <a:gd name="T71" fmla="*/ 168 h 180"/>
                  <a:gd name="T72" fmla="*/ 78 w 150"/>
                  <a:gd name="T73" fmla="*/ 156 h 180"/>
                  <a:gd name="T74" fmla="*/ 66 w 150"/>
                  <a:gd name="T75" fmla="*/ 150 h 180"/>
                  <a:gd name="T76" fmla="*/ 60 w 150"/>
                  <a:gd name="T77" fmla="*/ 138 h 180"/>
                  <a:gd name="T78" fmla="*/ 48 w 150"/>
                  <a:gd name="T79" fmla="*/ 132 h 180"/>
                  <a:gd name="T80" fmla="*/ 42 w 150"/>
                  <a:gd name="T81" fmla="*/ 120 h 180"/>
                  <a:gd name="T82" fmla="*/ 30 w 150"/>
                  <a:gd name="T83" fmla="*/ 114 h 180"/>
                  <a:gd name="T84" fmla="*/ 30 w 150"/>
                  <a:gd name="T85" fmla="*/ 108 h 180"/>
                  <a:gd name="T86" fmla="*/ 18 w 150"/>
                  <a:gd name="T87" fmla="*/ 102 h 180"/>
                  <a:gd name="T88" fmla="*/ 24 w 150"/>
                  <a:gd name="T89" fmla="*/ 90 h 180"/>
                  <a:gd name="T90" fmla="*/ 24 w 150"/>
                  <a:gd name="T91" fmla="*/ 84 h 180"/>
                  <a:gd name="T92" fmla="*/ 18 w 150"/>
                  <a:gd name="T93" fmla="*/ 72 h 180"/>
                  <a:gd name="T94" fmla="*/ 18 w 150"/>
                  <a:gd name="T95" fmla="*/ 66 h 180"/>
                  <a:gd name="T96" fmla="*/ 18 w 150"/>
                  <a:gd name="T97" fmla="*/ 6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80">
                    <a:moveTo>
                      <a:pt x="12" y="54"/>
                    </a:moveTo>
                    <a:lnTo>
                      <a:pt x="18" y="48"/>
                    </a:lnTo>
                    <a:lnTo>
                      <a:pt x="18" y="42"/>
                    </a:lnTo>
                    <a:lnTo>
                      <a:pt x="12" y="42"/>
                    </a:lnTo>
                    <a:lnTo>
                      <a:pt x="12" y="36"/>
                    </a:lnTo>
                    <a:lnTo>
                      <a:pt x="6" y="36"/>
                    </a:lnTo>
                    <a:lnTo>
                      <a:pt x="0" y="36"/>
                    </a:lnTo>
                    <a:lnTo>
                      <a:pt x="0" y="30"/>
                    </a:lnTo>
                    <a:lnTo>
                      <a:pt x="0" y="24"/>
                    </a:lnTo>
                    <a:lnTo>
                      <a:pt x="6" y="24"/>
                    </a:lnTo>
                    <a:lnTo>
                      <a:pt x="12" y="24"/>
                    </a:lnTo>
                    <a:lnTo>
                      <a:pt x="18" y="24"/>
                    </a:lnTo>
                    <a:lnTo>
                      <a:pt x="18" y="18"/>
                    </a:lnTo>
                    <a:lnTo>
                      <a:pt x="24" y="18"/>
                    </a:lnTo>
                    <a:lnTo>
                      <a:pt x="24" y="12"/>
                    </a:lnTo>
                    <a:lnTo>
                      <a:pt x="30" y="12"/>
                    </a:lnTo>
                    <a:lnTo>
                      <a:pt x="36" y="12"/>
                    </a:lnTo>
                    <a:lnTo>
                      <a:pt x="42" y="12"/>
                    </a:lnTo>
                    <a:lnTo>
                      <a:pt x="42" y="6"/>
                    </a:lnTo>
                    <a:lnTo>
                      <a:pt x="48" y="6"/>
                    </a:lnTo>
                    <a:lnTo>
                      <a:pt x="48" y="0"/>
                    </a:lnTo>
                    <a:lnTo>
                      <a:pt x="54" y="0"/>
                    </a:lnTo>
                    <a:lnTo>
                      <a:pt x="54" y="6"/>
                    </a:lnTo>
                    <a:lnTo>
                      <a:pt x="54" y="0"/>
                    </a:lnTo>
                    <a:lnTo>
                      <a:pt x="60" y="0"/>
                    </a:lnTo>
                    <a:lnTo>
                      <a:pt x="60" y="6"/>
                    </a:lnTo>
                    <a:lnTo>
                      <a:pt x="60" y="0"/>
                    </a:lnTo>
                    <a:lnTo>
                      <a:pt x="60" y="6"/>
                    </a:lnTo>
                    <a:lnTo>
                      <a:pt x="60" y="0"/>
                    </a:lnTo>
                    <a:lnTo>
                      <a:pt x="66" y="6"/>
                    </a:lnTo>
                    <a:lnTo>
                      <a:pt x="72" y="6"/>
                    </a:lnTo>
                    <a:lnTo>
                      <a:pt x="78" y="6"/>
                    </a:lnTo>
                    <a:lnTo>
                      <a:pt x="78" y="0"/>
                    </a:lnTo>
                    <a:lnTo>
                      <a:pt x="84" y="0"/>
                    </a:lnTo>
                    <a:lnTo>
                      <a:pt x="84" y="6"/>
                    </a:lnTo>
                    <a:lnTo>
                      <a:pt x="90" y="6"/>
                    </a:lnTo>
                    <a:lnTo>
                      <a:pt x="84" y="6"/>
                    </a:lnTo>
                    <a:lnTo>
                      <a:pt x="84" y="12"/>
                    </a:lnTo>
                    <a:lnTo>
                      <a:pt x="90" y="12"/>
                    </a:lnTo>
                    <a:lnTo>
                      <a:pt x="84" y="12"/>
                    </a:lnTo>
                    <a:lnTo>
                      <a:pt x="90" y="12"/>
                    </a:lnTo>
                    <a:lnTo>
                      <a:pt x="84" y="12"/>
                    </a:lnTo>
                    <a:lnTo>
                      <a:pt x="84" y="18"/>
                    </a:lnTo>
                    <a:lnTo>
                      <a:pt x="90" y="18"/>
                    </a:lnTo>
                    <a:lnTo>
                      <a:pt x="96" y="18"/>
                    </a:lnTo>
                    <a:lnTo>
                      <a:pt x="96" y="24"/>
                    </a:lnTo>
                    <a:lnTo>
                      <a:pt x="102" y="24"/>
                    </a:lnTo>
                    <a:lnTo>
                      <a:pt x="102" y="30"/>
                    </a:lnTo>
                    <a:lnTo>
                      <a:pt x="96" y="30"/>
                    </a:lnTo>
                    <a:lnTo>
                      <a:pt x="102" y="30"/>
                    </a:lnTo>
                    <a:lnTo>
                      <a:pt x="102" y="36"/>
                    </a:lnTo>
                    <a:lnTo>
                      <a:pt x="102" y="42"/>
                    </a:lnTo>
                    <a:lnTo>
                      <a:pt x="108" y="42"/>
                    </a:lnTo>
                    <a:lnTo>
                      <a:pt x="108" y="48"/>
                    </a:lnTo>
                    <a:lnTo>
                      <a:pt x="108" y="54"/>
                    </a:lnTo>
                    <a:lnTo>
                      <a:pt x="114" y="54"/>
                    </a:lnTo>
                    <a:lnTo>
                      <a:pt x="108" y="54"/>
                    </a:lnTo>
                    <a:lnTo>
                      <a:pt x="114" y="54"/>
                    </a:lnTo>
                    <a:lnTo>
                      <a:pt x="114" y="60"/>
                    </a:lnTo>
                    <a:lnTo>
                      <a:pt x="114" y="54"/>
                    </a:lnTo>
                    <a:lnTo>
                      <a:pt x="114" y="60"/>
                    </a:lnTo>
                    <a:lnTo>
                      <a:pt x="114" y="66"/>
                    </a:lnTo>
                    <a:lnTo>
                      <a:pt x="120" y="66"/>
                    </a:lnTo>
                    <a:lnTo>
                      <a:pt x="120" y="60"/>
                    </a:lnTo>
                    <a:lnTo>
                      <a:pt x="126" y="60"/>
                    </a:lnTo>
                    <a:lnTo>
                      <a:pt x="126" y="66"/>
                    </a:lnTo>
                    <a:lnTo>
                      <a:pt x="132" y="66"/>
                    </a:lnTo>
                    <a:lnTo>
                      <a:pt x="132" y="72"/>
                    </a:lnTo>
                    <a:lnTo>
                      <a:pt x="138" y="72"/>
                    </a:lnTo>
                    <a:lnTo>
                      <a:pt x="138" y="78"/>
                    </a:lnTo>
                    <a:lnTo>
                      <a:pt x="144" y="84"/>
                    </a:lnTo>
                    <a:lnTo>
                      <a:pt x="138" y="84"/>
                    </a:lnTo>
                    <a:lnTo>
                      <a:pt x="138" y="90"/>
                    </a:lnTo>
                    <a:lnTo>
                      <a:pt x="144" y="90"/>
                    </a:lnTo>
                    <a:lnTo>
                      <a:pt x="138" y="90"/>
                    </a:lnTo>
                    <a:lnTo>
                      <a:pt x="138" y="96"/>
                    </a:lnTo>
                    <a:lnTo>
                      <a:pt x="138" y="102"/>
                    </a:lnTo>
                    <a:lnTo>
                      <a:pt x="138" y="108"/>
                    </a:lnTo>
                    <a:lnTo>
                      <a:pt x="132" y="108"/>
                    </a:lnTo>
                    <a:lnTo>
                      <a:pt x="132" y="114"/>
                    </a:lnTo>
                    <a:lnTo>
                      <a:pt x="132" y="120"/>
                    </a:lnTo>
                    <a:lnTo>
                      <a:pt x="138" y="120"/>
                    </a:lnTo>
                    <a:lnTo>
                      <a:pt x="138" y="126"/>
                    </a:lnTo>
                    <a:lnTo>
                      <a:pt x="138" y="132"/>
                    </a:lnTo>
                    <a:lnTo>
                      <a:pt x="144" y="132"/>
                    </a:lnTo>
                    <a:lnTo>
                      <a:pt x="150" y="132"/>
                    </a:lnTo>
                    <a:lnTo>
                      <a:pt x="144" y="132"/>
                    </a:lnTo>
                    <a:lnTo>
                      <a:pt x="144" y="138"/>
                    </a:lnTo>
                    <a:lnTo>
                      <a:pt x="144" y="144"/>
                    </a:lnTo>
                    <a:lnTo>
                      <a:pt x="138" y="144"/>
                    </a:lnTo>
                    <a:lnTo>
                      <a:pt x="138" y="150"/>
                    </a:lnTo>
                    <a:lnTo>
                      <a:pt x="132" y="150"/>
                    </a:lnTo>
                    <a:lnTo>
                      <a:pt x="132" y="156"/>
                    </a:lnTo>
                    <a:lnTo>
                      <a:pt x="132" y="162"/>
                    </a:lnTo>
                    <a:lnTo>
                      <a:pt x="126" y="162"/>
                    </a:lnTo>
                    <a:lnTo>
                      <a:pt x="126" y="168"/>
                    </a:lnTo>
                    <a:lnTo>
                      <a:pt x="120" y="168"/>
                    </a:lnTo>
                    <a:lnTo>
                      <a:pt x="114" y="168"/>
                    </a:lnTo>
                    <a:lnTo>
                      <a:pt x="114" y="174"/>
                    </a:lnTo>
                    <a:lnTo>
                      <a:pt x="114" y="168"/>
                    </a:lnTo>
                    <a:lnTo>
                      <a:pt x="108" y="174"/>
                    </a:lnTo>
                    <a:lnTo>
                      <a:pt x="102" y="174"/>
                    </a:lnTo>
                    <a:lnTo>
                      <a:pt x="96" y="174"/>
                    </a:lnTo>
                    <a:lnTo>
                      <a:pt x="96" y="180"/>
                    </a:lnTo>
                    <a:lnTo>
                      <a:pt x="96" y="174"/>
                    </a:lnTo>
                    <a:lnTo>
                      <a:pt x="90" y="174"/>
                    </a:lnTo>
                    <a:lnTo>
                      <a:pt x="84" y="174"/>
                    </a:lnTo>
                    <a:lnTo>
                      <a:pt x="84" y="168"/>
                    </a:lnTo>
                    <a:lnTo>
                      <a:pt x="84" y="162"/>
                    </a:lnTo>
                    <a:lnTo>
                      <a:pt x="78" y="162"/>
                    </a:lnTo>
                    <a:lnTo>
                      <a:pt x="78" y="156"/>
                    </a:lnTo>
                    <a:lnTo>
                      <a:pt x="78" y="150"/>
                    </a:lnTo>
                    <a:lnTo>
                      <a:pt x="72" y="150"/>
                    </a:lnTo>
                    <a:lnTo>
                      <a:pt x="66" y="150"/>
                    </a:lnTo>
                    <a:lnTo>
                      <a:pt x="66" y="144"/>
                    </a:lnTo>
                    <a:lnTo>
                      <a:pt x="60" y="144"/>
                    </a:lnTo>
                    <a:lnTo>
                      <a:pt x="60" y="138"/>
                    </a:lnTo>
                    <a:lnTo>
                      <a:pt x="60" y="132"/>
                    </a:lnTo>
                    <a:lnTo>
                      <a:pt x="54" y="132"/>
                    </a:lnTo>
                    <a:lnTo>
                      <a:pt x="48" y="132"/>
                    </a:lnTo>
                    <a:lnTo>
                      <a:pt x="48" y="126"/>
                    </a:lnTo>
                    <a:lnTo>
                      <a:pt x="48" y="120"/>
                    </a:lnTo>
                    <a:lnTo>
                      <a:pt x="42" y="120"/>
                    </a:lnTo>
                    <a:lnTo>
                      <a:pt x="36" y="120"/>
                    </a:lnTo>
                    <a:lnTo>
                      <a:pt x="30" y="120"/>
                    </a:lnTo>
                    <a:lnTo>
                      <a:pt x="30" y="114"/>
                    </a:lnTo>
                    <a:lnTo>
                      <a:pt x="36" y="114"/>
                    </a:lnTo>
                    <a:lnTo>
                      <a:pt x="30" y="114"/>
                    </a:lnTo>
                    <a:lnTo>
                      <a:pt x="30" y="108"/>
                    </a:lnTo>
                    <a:lnTo>
                      <a:pt x="24" y="108"/>
                    </a:lnTo>
                    <a:lnTo>
                      <a:pt x="24" y="102"/>
                    </a:lnTo>
                    <a:lnTo>
                      <a:pt x="18" y="102"/>
                    </a:lnTo>
                    <a:lnTo>
                      <a:pt x="18" y="96"/>
                    </a:lnTo>
                    <a:lnTo>
                      <a:pt x="24" y="96"/>
                    </a:lnTo>
                    <a:lnTo>
                      <a:pt x="24" y="90"/>
                    </a:lnTo>
                    <a:lnTo>
                      <a:pt x="24" y="84"/>
                    </a:lnTo>
                    <a:lnTo>
                      <a:pt x="30" y="84"/>
                    </a:lnTo>
                    <a:lnTo>
                      <a:pt x="24" y="84"/>
                    </a:lnTo>
                    <a:lnTo>
                      <a:pt x="24" y="78"/>
                    </a:lnTo>
                    <a:lnTo>
                      <a:pt x="18" y="78"/>
                    </a:lnTo>
                    <a:lnTo>
                      <a:pt x="18" y="72"/>
                    </a:lnTo>
                    <a:lnTo>
                      <a:pt x="18" y="66"/>
                    </a:lnTo>
                    <a:lnTo>
                      <a:pt x="24" y="66"/>
                    </a:lnTo>
                    <a:lnTo>
                      <a:pt x="18" y="66"/>
                    </a:lnTo>
                    <a:lnTo>
                      <a:pt x="18" y="60"/>
                    </a:lnTo>
                    <a:lnTo>
                      <a:pt x="24" y="60"/>
                    </a:lnTo>
                    <a:lnTo>
                      <a:pt x="18" y="60"/>
                    </a:lnTo>
                    <a:lnTo>
                      <a:pt x="18" y="54"/>
                    </a:lnTo>
                    <a:lnTo>
                      <a:pt x="12"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3" name="Freeform 54"/>
              <p:cNvSpPr>
                <a:spLocks/>
              </p:cNvSpPr>
              <p:nvPr/>
            </p:nvSpPr>
            <p:spPr bwMode="auto">
              <a:xfrm>
                <a:off x="2157" y="2150"/>
                <a:ext cx="138" cy="126"/>
              </a:xfrm>
              <a:custGeom>
                <a:avLst/>
                <a:gdLst>
                  <a:gd name="T0" fmla="*/ 120 w 138"/>
                  <a:gd name="T1" fmla="*/ 0 h 126"/>
                  <a:gd name="T2" fmla="*/ 126 w 138"/>
                  <a:gd name="T3" fmla="*/ 6 h 126"/>
                  <a:gd name="T4" fmla="*/ 138 w 138"/>
                  <a:gd name="T5" fmla="*/ 6 h 126"/>
                  <a:gd name="T6" fmla="*/ 132 w 138"/>
                  <a:gd name="T7" fmla="*/ 12 h 126"/>
                  <a:gd name="T8" fmla="*/ 132 w 138"/>
                  <a:gd name="T9" fmla="*/ 24 h 126"/>
                  <a:gd name="T10" fmla="*/ 132 w 138"/>
                  <a:gd name="T11" fmla="*/ 30 h 126"/>
                  <a:gd name="T12" fmla="*/ 138 w 138"/>
                  <a:gd name="T13" fmla="*/ 36 h 126"/>
                  <a:gd name="T14" fmla="*/ 132 w 138"/>
                  <a:gd name="T15" fmla="*/ 42 h 126"/>
                  <a:gd name="T16" fmla="*/ 126 w 138"/>
                  <a:gd name="T17" fmla="*/ 54 h 126"/>
                  <a:gd name="T18" fmla="*/ 126 w 138"/>
                  <a:gd name="T19" fmla="*/ 66 h 126"/>
                  <a:gd name="T20" fmla="*/ 126 w 138"/>
                  <a:gd name="T21" fmla="*/ 66 h 126"/>
                  <a:gd name="T22" fmla="*/ 114 w 138"/>
                  <a:gd name="T23" fmla="*/ 66 h 126"/>
                  <a:gd name="T24" fmla="*/ 114 w 138"/>
                  <a:gd name="T25" fmla="*/ 78 h 126"/>
                  <a:gd name="T26" fmla="*/ 114 w 138"/>
                  <a:gd name="T27" fmla="*/ 90 h 126"/>
                  <a:gd name="T28" fmla="*/ 108 w 138"/>
                  <a:gd name="T29" fmla="*/ 96 h 126"/>
                  <a:gd name="T30" fmla="*/ 114 w 138"/>
                  <a:gd name="T31" fmla="*/ 102 h 126"/>
                  <a:gd name="T32" fmla="*/ 108 w 138"/>
                  <a:gd name="T33" fmla="*/ 108 h 126"/>
                  <a:gd name="T34" fmla="*/ 102 w 138"/>
                  <a:gd name="T35" fmla="*/ 102 h 126"/>
                  <a:gd name="T36" fmla="*/ 102 w 138"/>
                  <a:gd name="T37" fmla="*/ 102 h 126"/>
                  <a:gd name="T38" fmla="*/ 90 w 138"/>
                  <a:gd name="T39" fmla="*/ 102 h 126"/>
                  <a:gd name="T40" fmla="*/ 90 w 138"/>
                  <a:gd name="T41" fmla="*/ 114 h 126"/>
                  <a:gd name="T42" fmla="*/ 78 w 138"/>
                  <a:gd name="T43" fmla="*/ 114 h 126"/>
                  <a:gd name="T44" fmla="*/ 72 w 138"/>
                  <a:gd name="T45" fmla="*/ 120 h 126"/>
                  <a:gd name="T46" fmla="*/ 66 w 138"/>
                  <a:gd name="T47" fmla="*/ 120 h 126"/>
                  <a:gd name="T48" fmla="*/ 66 w 138"/>
                  <a:gd name="T49" fmla="*/ 120 h 126"/>
                  <a:gd name="T50" fmla="*/ 66 w 138"/>
                  <a:gd name="T51" fmla="*/ 120 h 126"/>
                  <a:gd name="T52" fmla="*/ 54 w 138"/>
                  <a:gd name="T53" fmla="*/ 120 h 126"/>
                  <a:gd name="T54" fmla="*/ 54 w 138"/>
                  <a:gd name="T55" fmla="*/ 120 h 126"/>
                  <a:gd name="T56" fmla="*/ 48 w 138"/>
                  <a:gd name="T57" fmla="*/ 126 h 126"/>
                  <a:gd name="T58" fmla="*/ 42 w 138"/>
                  <a:gd name="T59" fmla="*/ 120 h 126"/>
                  <a:gd name="T60" fmla="*/ 42 w 138"/>
                  <a:gd name="T61" fmla="*/ 108 h 126"/>
                  <a:gd name="T62" fmla="*/ 36 w 138"/>
                  <a:gd name="T63" fmla="*/ 96 h 126"/>
                  <a:gd name="T64" fmla="*/ 36 w 138"/>
                  <a:gd name="T65" fmla="*/ 84 h 126"/>
                  <a:gd name="T66" fmla="*/ 36 w 138"/>
                  <a:gd name="T67" fmla="*/ 72 h 126"/>
                  <a:gd name="T68" fmla="*/ 30 w 138"/>
                  <a:gd name="T69" fmla="*/ 66 h 126"/>
                  <a:gd name="T70" fmla="*/ 30 w 138"/>
                  <a:gd name="T71" fmla="*/ 66 h 126"/>
                  <a:gd name="T72" fmla="*/ 24 w 138"/>
                  <a:gd name="T73" fmla="*/ 60 h 126"/>
                  <a:gd name="T74" fmla="*/ 18 w 138"/>
                  <a:gd name="T75" fmla="*/ 54 h 126"/>
                  <a:gd name="T76" fmla="*/ 12 w 138"/>
                  <a:gd name="T77" fmla="*/ 42 h 126"/>
                  <a:gd name="T78" fmla="*/ 0 w 138"/>
                  <a:gd name="T79" fmla="*/ 30 h 126"/>
                  <a:gd name="T80" fmla="*/ 0 w 138"/>
                  <a:gd name="T81" fmla="*/ 18 h 126"/>
                  <a:gd name="T82" fmla="*/ 6 w 138"/>
                  <a:gd name="T83" fmla="*/ 12 h 126"/>
                  <a:gd name="T84" fmla="*/ 18 w 138"/>
                  <a:gd name="T85" fmla="*/ 12 h 126"/>
                  <a:gd name="T86" fmla="*/ 24 w 138"/>
                  <a:gd name="T87" fmla="*/ 18 h 126"/>
                  <a:gd name="T88" fmla="*/ 36 w 138"/>
                  <a:gd name="T89" fmla="*/ 18 h 126"/>
                  <a:gd name="T90" fmla="*/ 48 w 138"/>
                  <a:gd name="T91" fmla="*/ 18 h 126"/>
                  <a:gd name="T92" fmla="*/ 48 w 138"/>
                  <a:gd name="T93" fmla="*/ 18 h 126"/>
                  <a:gd name="T94" fmla="*/ 54 w 138"/>
                  <a:gd name="T95" fmla="*/ 24 h 126"/>
                  <a:gd name="T96" fmla="*/ 60 w 138"/>
                  <a:gd name="T97" fmla="*/ 18 h 126"/>
                  <a:gd name="T98" fmla="*/ 72 w 138"/>
                  <a:gd name="T99" fmla="*/ 18 h 126"/>
                  <a:gd name="T100" fmla="*/ 78 w 138"/>
                  <a:gd name="T101" fmla="*/ 12 h 126"/>
                  <a:gd name="T102" fmla="*/ 84 w 138"/>
                  <a:gd name="T103" fmla="*/ 18 h 126"/>
                  <a:gd name="T104" fmla="*/ 90 w 138"/>
                  <a:gd name="T105" fmla="*/ 12 h 126"/>
                  <a:gd name="T106" fmla="*/ 96 w 138"/>
                  <a:gd name="T107" fmla="*/ 6 h 126"/>
                  <a:gd name="T108" fmla="*/ 102 w 138"/>
                  <a:gd name="T109" fmla="*/ 12 h 126"/>
                  <a:gd name="T110" fmla="*/ 108 w 138"/>
                  <a:gd name="T111" fmla="*/ 6 h 126"/>
                  <a:gd name="T112" fmla="*/ 114 w 138"/>
                  <a:gd name="T11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126">
                    <a:moveTo>
                      <a:pt x="114" y="0"/>
                    </a:moveTo>
                    <a:lnTo>
                      <a:pt x="120" y="0"/>
                    </a:lnTo>
                    <a:lnTo>
                      <a:pt x="126" y="0"/>
                    </a:lnTo>
                    <a:lnTo>
                      <a:pt x="126" y="6"/>
                    </a:lnTo>
                    <a:lnTo>
                      <a:pt x="132" y="6"/>
                    </a:lnTo>
                    <a:lnTo>
                      <a:pt x="138" y="6"/>
                    </a:lnTo>
                    <a:lnTo>
                      <a:pt x="138" y="12"/>
                    </a:lnTo>
                    <a:lnTo>
                      <a:pt x="132" y="12"/>
                    </a:lnTo>
                    <a:lnTo>
                      <a:pt x="132" y="18"/>
                    </a:lnTo>
                    <a:lnTo>
                      <a:pt x="132" y="24"/>
                    </a:lnTo>
                    <a:lnTo>
                      <a:pt x="138" y="24"/>
                    </a:lnTo>
                    <a:lnTo>
                      <a:pt x="132" y="30"/>
                    </a:lnTo>
                    <a:lnTo>
                      <a:pt x="138" y="30"/>
                    </a:lnTo>
                    <a:lnTo>
                      <a:pt x="138" y="36"/>
                    </a:lnTo>
                    <a:lnTo>
                      <a:pt x="138" y="42"/>
                    </a:lnTo>
                    <a:lnTo>
                      <a:pt x="132" y="42"/>
                    </a:lnTo>
                    <a:lnTo>
                      <a:pt x="132" y="48"/>
                    </a:lnTo>
                    <a:lnTo>
                      <a:pt x="126" y="54"/>
                    </a:lnTo>
                    <a:lnTo>
                      <a:pt x="126" y="60"/>
                    </a:lnTo>
                    <a:lnTo>
                      <a:pt x="126" y="66"/>
                    </a:lnTo>
                    <a:lnTo>
                      <a:pt x="120" y="66"/>
                    </a:lnTo>
                    <a:lnTo>
                      <a:pt x="126" y="66"/>
                    </a:lnTo>
                    <a:lnTo>
                      <a:pt x="120" y="66"/>
                    </a:lnTo>
                    <a:lnTo>
                      <a:pt x="114" y="66"/>
                    </a:lnTo>
                    <a:lnTo>
                      <a:pt x="114" y="72"/>
                    </a:lnTo>
                    <a:lnTo>
                      <a:pt x="114" y="78"/>
                    </a:lnTo>
                    <a:lnTo>
                      <a:pt x="114" y="84"/>
                    </a:lnTo>
                    <a:lnTo>
                      <a:pt x="114" y="90"/>
                    </a:lnTo>
                    <a:lnTo>
                      <a:pt x="108" y="90"/>
                    </a:lnTo>
                    <a:lnTo>
                      <a:pt x="108" y="96"/>
                    </a:lnTo>
                    <a:lnTo>
                      <a:pt x="114" y="96"/>
                    </a:lnTo>
                    <a:lnTo>
                      <a:pt x="114" y="102"/>
                    </a:lnTo>
                    <a:lnTo>
                      <a:pt x="114" y="108"/>
                    </a:lnTo>
                    <a:lnTo>
                      <a:pt x="108" y="108"/>
                    </a:lnTo>
                    <a:lnTo>
                      <a:pt x="102" y="108"/>
                    </a:lnTo>
                    <a:lnTo>
                      <a:pt x="102" y="102"/>
                    </a:lnTo>
                    <a:lnTo>
                      <a:pt x="102" y="96"/>
                    </a:lnTo>
                    <a:lnTo>
                      <a:pt x="102" y="102"/>
                    </a:lnTo>
                    <a:lnTo>
                      <a:pt x="96" y="102"/>
                    </a:lnTo>
                    <a:lnTo>
                      <a:pt x="90" y="102"/>
                    </a:lnTo>
                    <a:lnTo>
                      <a:pt x="90" y="108"/>
                    </a:lnTo>
                    <a:lnTo>
                      <a:pt x="90" y="114"/>
                    </a:lnTo>
                    <a:lnTo>
                      <a:pt x="84" y="114"/>
                    </a:lnTo>
                    <a:lnTo>
                      <a:pt x="78" y="114"/>
                    </a:lnTo>
                    <a:lnTo>
                      <a:pt x="72" y="114"/>
                    </a:lnTo>
                    <a:lnTo>
                      <a:pt x="72" y="120"/>
                    </a:lnTo>
                    <a:lnTo>
                      <a:pt x="66" y="114"/>
                    </a:lnTo>
                    <a:lnTo>
                      <a:pt x="66" y="120"/>
                    </a:lnTo>
                    <a:lnTo>
                      <a:pt x="66" y="114"/>
                    </a:lnTo>
                    <a:lnTo>
                      <a:pt x="66" y="120"/>
                    </a:lnTo>
                    <a:lnTo>
                      <a:pt x="66" y="114"/>
                    </a:lnTo>
                    <a:lnTo>
                      <a:pt x="66" y="120"/>
                    </a:lnTo>
                    <a:lnTo>
                      <a:pt x="60" y="120"/>
                    </a:lnTo>
                    <a:lnTo>
                      <a:pt x="54" y="120"/>
                    </a:lnTo>
                    <a:lnTo>
                      <a:pt x="54" y="114"/>
                    </a:lnTo>
                    <a:lnTo>
                      <a:pt x="54" y="120"/>
                    </a:lnTo>
                    <a:lnTo>
                      <a:pt x="48" y="120"/>
                    </a:lnTo>
                    <a:lnTo>
                      <a:pt x="48" y="126"/>
                    </a:lnTo>
                    <a:lnTo>
                      <a:pt x="48" y="120"/>
                    </a:lnTo>
                    <a:lnTo>
                      <a:pt x="42" y="120"/>
                    </a:lnTo>
                    <a:lnTo>
                      <a:pt x="42" y="114"/>
                    </a:lnTo>
                    <a:lnTo>
                      <a:pt x="42" y="108"/>
                    </a:lnTo>
                    <a:lnTo>
                      <a:pt x="42" y="102"/>
                    </a:lnTo>
                    <a:lnTo>
                      <a:pt x="36" y="96"/>
                    </a:lnTo>
                    <a:lnTo>
                      <a:pt x="36" y="90"/>
                    </a:lnTo>
                    <a:lnTo>
                      <a:pt x="36" y="84"/>
                    </a:lnTo>
                    <a:lnTo>
                      <a:pt x="36" y="78"/>
                    </a:lnTo>
                    <a:lnTo>
                      <a:pt x="36" y="72"/>
                    </a:lnTo>
                    <a:lnTo>
                      <a:pt x="30" y="72"/>
                    </a:lnTo>
                    <a:lnTo>
                      <a:pt x="30" y="66"/>
                    </a:lnTo>
                    <a:lnTo>
                      <a:pt x="36" y="66"/>
                    </a:lnTo>
                    <a:lnTo>
                      <a:pt x="30" y="66"/>
                    </a:lnTo>
                    <a:lnTo>
                      <a:pt x="30" y="60"/>
                    </a:lnTo>
                    <a:lnTo>
                      <a:pt x="24" y="60"/>
                    </a:lnTo>
                    <a:lnTo>
                      <a:pt x="24" y="54"/>
                    </a:lnTo>
                    <a:lnTo>
                      <a:pt x="18" y="54"/>
                    </a:lnTo>
                    <a:lnTo>
                      <a:pt x="18" y="48"/>
                    </a:lnTo>
                    <a:lnTo>
                      <a:pt x="12" y="42"/>
                    </a:lnTo>
                    <a:lnTo>
                      <a:pt x="6" y="36"/>
                    </a:lnTo>
                    <a:lnTo>
                      <a:pt x="0" y="30"/>
                    </a:lnTo>
                    <a:lnTo>
                      <a:pt x="0" y="24"/>
                    </a:lnTo>
                    <a:lnTo>
                      <a:pt x="0" y="18"/>
                    </a:lnTo>
                    <a:lnTo>
                      <a:pt x="6" y="18"/>
                    </a:lnTo>
                    <a:lnTo>
                      <a:pt x="6" y="12"/>
                    </a:lnTo>
                    <a:lnTo>
                      <a:pt x="12" y="12"/>
                    </a:lnTo>
                    <a:lnTo>
                      <a:pt x="18" y="12"/>
                    </a:lnTo>
                    <a:lnTo>
                      <a:pt x="24" y="12"/>
                    </a:lnTo>
                    <a:lnTo>
                      <a:pt x="24" y="18"/>
                    </a:lnTo>
                    <a:lnTo>
                      <a:pt x="30" y="18"/>
                    </a:lnTo>
                    <a:lnTo>
                      <a:pt x="36" y="18"/>
                    </a:lnTo>
                    <a:lnTo>
                      <a:pt x="42" y="18"/>
                    </a:lnTo>
                    <a:lnTo>
                      <a:pt x="48" y="18"/>
                    </a:lnTo>
                    <a:lnTo>
                      <a:pt x="48" y="24"/>
                    </a:lnTo>
                    <a:lnTo>
                      <a:pt x="48" y="18"/>
                    </a:lnTo>
                    <a:lnTo>
                      <a:pt x="54" y="18"/>
                    </a:lnTo>
                    <a:lnTo>
                      <a:pt x="54" y="24"/>
                    </a:lnTo>
                    <a:lnTo>
                      <a:pt x="60" y="24"/>
                    </a:lnTo>
                    <a:lnTo>
                      <a:pt x="60" y="18"/>
                    </a:lnTo>
                    <a:lnTo>
                      <a:pt x="66" y="18"/>
                    </a:lnTo>
                    <a:lnTo>
                      <a:pt x="72" y="18"/>
                    </a:lnTo>
                    <a:lnTo>
                      <a:pt x="78" y="18"/>
                    </a:lnTo>
                    <a:lnTo>
                      <a:pt x="78" y="12"/>
                    </a:lnTo>
                    <a:lnTo>
                      <a:pt x="78" y="18"/>
                    </a:lnTo>
                    <a:lnTo>
                      <a:pt x="84" y="18"/>
                    </a:lnTo>
                    <a:lnTo>
                      <a:pt x="84" y="12"/>
                    </a:lnTo>
                    <a:lnTo>
                      <a:pt x="90" y="12"/>
                    </a:lnTo>
                    <a:lnTo>
                      <a:pt x="90" y="6"/>
                    </a:lnTo>
                    <a:lnTo>
                      <a:pt x="96" y="6"/>
                    </a:lnTo>
                    <a:lnTo>
                      <a:pt x="102" y="6"/>
                    </a:lnTo>
                    <a:lnTo>
                      <a:pt x="102" y="12"/>
                    </a:lnTo>
                    <a:lnTo>
                      <a:pt x="108" y="12"/>
                    </a:lnTo>
                    <a:lnTo>
                      <a:pt x="108" y="6"/>
                    </a:lnTo>
                    <a:lnTo>
                      <a:pt x="108" y="0"/>
                    </a:lnTo>
                    <a:lnTo>
                      <a:pt x="11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4" name="Freeform 55"/>
              <p:cNvSpPr>
                <a:spLocks/>
              </p:cNvSpPr>
              <p:nvPr/>
            </p:nvSpPr>
            <p:spPr bwMode="auto">
              <a:xfrm>
                <a:off x="2091" y="1946"/>
                <a:ext cx="162" cy="138"/>
              </a:xfrm>
              <a:custGeom>
                <a:avLst/>
                <a:gdLst>
                  <a:gd name="T0" fmla="*/ 60 w 162"/>
                  <a:gd name="T1" fmla="*/ 18 h 138"/>
                  <a:gd name="T2" fmla="*/ 72 w 162"/>
                  <a:gd name="T3" fmla="*/ 12 h 138"/>
                  <a:gd name="T4" fmla="*/ 84 w 162"/>
                  <a:gd name="T5" fmla="*/ 6 h 138"/>
                  <a:gd name="T6" fmla="*/ 90 w 162"/>
                  <a:gd name="T7" fmla="*/ 6 h 138"/>
                  <a:gd name="T8" fmla="*/ 102 w 162"/>
                  <a:gd name="T9" fmla="*/ 0 h 138"/>
                  <a:gd name="T10" fmla="*/ 108 w 162"/>
                  <a:gd name="T11" fmla="*/ 12 h 138"/>
                  <a:gd name="T12" fmla="*/ 102 w 162"/>
                  <a:gd name="T13" fmla="*/ 12 h 138"/>
                  <a:gd name="T14" fmla="*/ 102 w 162"/>
                  <a:gd name="T15" fmla="*/ 30 h 138"/>
                  <a:gd name="T16" fmla="*/ 114 w 162"/>
                  <a:gd name="T17" fmla="*/ 36 h 138"/>
                  <a:gd name="T18" fmla="*/ 114 w 162"/>
                  <a:gd name="T19" fmla="*/ 42 h 138"/>
                  <a:gd name="T20" fmla="*/ 126 w 162"/>
                  <a:gd name="T21" fmla="*/ 36 h 138"/>
                  <a:gd name="T22" fmla="*/ 126 w 162"/>
                  <a:gd name="T23" fmla="*/ 30 h 138"/>
                  <a:gd name="T24" fmla="*/ 138 w 162"/>
                  <a:gd name="T25" fmla="*/ 36 h 138"/>
                  <a:gd name="T26" fmla="*/ 138 w 162"/>
                  <a:gd name="T27" fmla="*/ 54 h 138"/>
                  <a:gd name="T28" fmla="*/ 150 w 162"/>
                  <a:gd name="T29" fmla="*/ 60 h 138"/>
                  <a:gd name="T30" fmla="*/ 156 w 162"/>
                  <a:gd name="T31" fmla="*/ 72 h 138"/>
                  <a:gd name="T32" fmla="*/ 162 w 162"/>
                  <a:gd name="T33" fmla="*/ 84 h 138"/>
                  <a:gd name="T34" fmla="*/ 162 w 162"/>
                  <a:gd name="T35" fmla="*/ 90 h 138"/>
                  <a:gd name="T36" fmla="*/ 144 w 162"/>
                  <a:gd name="T37" fmla="*/ 90 h 138"/>
                  <a:gd name="T38" fmla="*/ 132 w 162"/>
                  <a:gd name="T39" fmla="*/ 96 h 138"/>
                  <a:gd name="T40" fmla="*/ 120 w 162"/>
                  <a:gd name="T41" fmla="*/ 102 h 138"/>
                  <a:gd name="T42" fmla="*/ 108 w 162"/>
                  <a:gd name="T43" fmla="*/ 108 h 138"/>
                  <a:gd name="T44" fmla="*/ 96 w 162"/>
                  <a:gd name="T45" fmla="*/ 114 h 138"/>
                  <a:gd name="T46" fmla="*/ 84 w 162"/>
                  <a:gd name="T47" fmla="*/ 120 h 138"/>
                  <a:gd name="T48" fmla="*/ 72 w 162"/>
                  <a:gd name="T49" fmla="*/ 126 h 138"/>
                  <a:gd name="T50" fmla="*/ 66 w 162"/>
                  <a:gd name="T51" fmla="*/ 126 h 138"/>
                  <a:gd name="T52" fmla="*/ 60 w 162"/>
                  <a:gd name="T53" fmla="*/ 126 h 138"/>
                  <a:gd name="T54" fmla="*/ 48 w 162"/>
                  <a:gd name="T55" fmla="*/ 132 h 138"/>
                  <a:gd name="T56" fmla="*/ 30 w 162"/>
                  <a:gd name="T57" fmla="*/ 132 h 138"/>
                  <a:gd name="T58" fmla="*/ 18 w 162"/>
                  <a:gd name="T59" fmla="*/ 138 h 138"/>
                  <a:gd name="T60" fmla="*/ 12 w 162"/>
                  <a:gd name="T61" fmla="*/ 126 h 138"/>
                  <a:gd name="T62" fmla="*/ 12 w 162"/>
                  <a:gd name="T63" fmla="*/ 120 h 138"/>
                  <a:gd name="T64" fmla="*/ 0 w 162"/>
                  <a:gd name="T65" fmla="*/ 114 h 138"/>
                  <a:gd name="T66" fmla="*/ 0 w 162"/>
                  <a:gd name="T67" fmla="*/ 108 h 138"/>
                  <a:gd name="T68" fmla="*/ 0 w 162"/>
                  <a:gd name="T69" fmla="*/ 102 h 138"/>
                  <a:gd name="T70" fmla="*/ 0 w 162"/>
                  <a:gd name="T71" fmla="*/ 96 h 138"/>
                  <a:gd name="T72" fmla="*/ 6 w 162"/>
                  <a:gd name="T73" fmla="*/ 84 h 138"/>
                  <a:gd name="T74" fmla="*/ 12 w 162"/>
                  <a:gd name="T75" fmla="*/ 72 h 138"/>
                  <a:gd name="T76" fmla="*/ 18 w 162"/>
                  <a:gd name="T77" fmla="*/ 60 h 138"/>
                  <a:gd name="T78" fmla="*/ 12 w 162"/>
                  <a:gd name="T79" fmla="*/ 48 h 138"/>
                  <a:gd name="T80" fmla="*/ 24 w 162"/>
                  <a:gd name="T81" fmla="*/ 42 h 138"/>
                  <a:gd name="T82" fmla="*/ 36 w 162"/>
                  <a:gd name="T83" fmla="*/ 48 h 138"/>
                  <a:gd name="T84" fmla="*/ 48 w 162"/>
                  <a:gd name="T85" fmla="*/ 42 h 138"/>
                  <a:gd name="T86" fmla="*/ 54 w 162"/>
                  <a:gd name="T87" fmla="*/ 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38">
                    <a:moveTo>
                      <a:pt x="54" y="24"/>
                    </a:moveTo>
                    <a:lnTo>
                      <a:pt x="60" y="24"/>
                    </a:lnTo>
                    <a:lnTo>
                      <a:pt x="60" y="18"/>
                    </a:lnTo>
                    <a:lnTo>
                      <a:pt x="66" y="18"/>
                    </a:lnTo>
                    <a:lnTo>
                      <a:pt x="72" y="18"/>
                    </a:lnTo>
                    <a:lnTo>
                      <a:pt x="72" y="12"/>
                    </a:lnTo>
                    <a:lnTo>
                      <a:pt x="78" y="12"/>
                    </a:lnTo>
                    <a:lnTo>
                      <a:pt x="78" y="6"/>
                    </a:lnTo>
                    <a:lnTo>
                      <a:pt x="84" y="6"/>
                    </a:lnTo>
                    <a:lnTo>
                      <a:pt x="90" y="6"/>
                    </a:lnTo>
                    <a:lnTo>
                      <a:pt x="90" y="0"/>
                    </a:lnTo>
                    <a:lnTo>
                      <a:pt x="90" y="6"/>
                    </a:lnTo>
                    <a:lnTo>
                      <a:pt x="90" y="0"/>
                    </a:lnTo>
                    <a:lnTo>
                      <a:pt x="96" y="0"/>
                    </a:lnTo>
                    <a:lnTo>
                      <a:pt x="102" y="0"/>
                    </a:lnTo>
                    <a:lnTo>
                      <a:pt x="102" y="6"/>
                    </a:lnTo>
                    <a:lnTo>
                      <a:pt x="102" y="12"/>
                    </a:lnTo>
                    <a:lnTo>
                      <a:pt x="108" y="12"/>
                    </a:lnTo>
                    <a:lnTo>
                      <a:pt x="102" y="12"/>
                    </a:lnTo>
                    <a:lnTo>
                      <a:pt x="108" y="12"/>
                    </a:lnTo>
                    <a:lnTo>
                      <a:pt x="102" y="12"/>
                    </a:lnTo>
                    <a:lnTo>
                      <a:pt x="102" y="18"/>
                    </a:lnTo>
                    <a:lnTo>
                      <a:pt x="102" y="24"/>
                    </a:lnTo>
                    <a:lnTo>
                      <a:pt x="102" y="30"/>
                    </a:lnTo>
                    <a:lnTo>
                      <a:pt x="102" y="36"/>
                    </a:lnTo>
                    <a:lnTo>
                      <a:pt x="108" y="36"/>
                    </a:lnTo>
                    <a:lnTo>
                      <a:pt x="114" y="36"/>
                    </a:lnTo>
                    <a:lnTo>
                      <a:pt x="114" y="42"/>
                    </a:lnTo>
                    <a:lnTo>
                      <a:pt x="114" y="36"/>
                    </a:lnTo>
                    <a:lnTo>
                      <a:pt x="114" y="42"/>
                    </a:lnTo>
                    <a:lnTo>
                      <a:pt x="120" y="42"/>
                    </a:lnTo>
                    <a:lnTo>
                      <a:pt x="120" y="36"/>
                    </a:lnTo>
                    <a:lnTo>
                      <a:pt x="126" y="36"/>
                    </a:lnTo>
                    <a:lnTo>
                      <a:pt x="126" y="30"/>
                    </a:lnTo>
                    <a:lnTo>
                      <a:pt x="126" y="36"/>
                    </a:lnTo>
                    <a:lnTo>
                      <a:pt x="126" y="30"/>
                    </a:lnTo>
                    <a:lnTo>
                      <a:pt x="132" y="30"/>
                    </a:lnTo>
                    <a:lnTo>
                      <a:pt x="132" y="36"/>
                    </a:lnTo>
                    <a:lnTo>
                      <a:pt x="138" y="36"/>
                    </a:lnTo>
                    <a:lnTo>
                      <a:pt x="138" y="42"/>
                    </a:lnTo>
                    <a:lnTo>
                      <a:pt x="138" y="48"/>
                    </a:lnTo>
                    <a:lnTo>
                      <a:pt x="138" y="54"/>
                    </a:lnTo>
                    <a:lnTo>
                      <a:pt x="144" y="54"/>
                    </a:lnTo>
                    <a:lnTo>
                      <a:pt x="144" y="60"/>
                    </a:lnTo>
                    <a:lnTo>
                      <a:pt x="150" y="60"/>
                    </a:lnTo>
                    <a:lnTo>
                      <a:pt x="150" y="66"/>
                    </a:lnTo>
                    <a:lnTo>
                      <a:pt x="156" y="66"/>
                    </a:lnTo>
                    <a:lnTo>
                      <a:pt x="156" y="72"/>
                    </a:lnTo>
                    <a:lnTo>
                      <a:pt x="156" y="78"/>
                    </a:lnTo>
                    <a:lnTo>
                      <a:pt x="156" y="84"/>
                    </a:lnTo>
                    <a:lnTo>
                      <a:pt x="162" y="84"/>
                    </a:lnTo>
                    <a:lnTo>
                      <a:pt x="156" y="84"/>
                    </a:lnTo>
                    <a:lnTo>
                      <a:pt x="162" y="84"/>
                    </a:lnTo>
                    <a:lnTo>
                      <a:pt x="162" y="90"/>
                    </a:lnTo>
                    <a:lnTo>
                      <a:pt x="156" y="90"/>
                    </a:lnTo>
                    <a:lnTo>
                      <a:pt x="150" y="90"/>
                    </a:lnTo>
                    <a:lnTo>
                      <a:pt x="144" y="90"/>
                    </a:lnTo>
                    <a:lnTo>
                      <a:pt x="144" y="96"/>
                    </a:lnTo>
                    <a:lnTo>
                      <a:pt x="138" y="96"/>
                    </a:lnTo>
                    <a:lnTo>
                      <a:pt x="132" y="96"/>
                    </a:lnTo>
                    <a:lnTo>
                      <a:pt x="126" y="96"/>
                    </a:lnTo>
                    <a:lnTo>
                      <a:pt x="120" y="96"/>
                    </a:lnTo>
                    <a:lnTo>
                      <a:pt x="120" y="102"/>
                    </a:lnTo>
                    <a:lnTo>
                      <a:pt x="114" y="102"/>
                    </a:lnTo>
                    <a:lnTo>
                      <a:pt x="108" y="102"/>
                    </a:lnTo>
                    <a:lnTo>
                      <a:pt x="108" y="108"/>
                    </a:lnTo>
                    <a:lnTo>
                      <a:pt x="102" y="108"/>
                    </a:lnTo>
                    <a:lnTo>
                      <a:pt x="96" y="108"/>
                    </a:lnTo>
                    <a:lnTo>
                      <a:pt x="96" y="114"/>
                    </a:lnTo>
                    <a:lnTo>
                      <a:pt x="90" y="114"/>
                    </a:lnTo>
                    <a:lnTo>
                      <a:pt x="84" y="114"/>
                    </a:lnTo>
                    <a:lnTo>
                      <a:pt x="84" y="120"/>
                    </a:lnTo>
                    <a:lnTo>
                      <a:pt x="78" y="120"/>
                    </a:lnTo>
                    <a:lnTo>
                      <a:pt x="72" y="120"/>
                    </a:lnTo>
                    <a:lnTo>
                      <a:pt x="72" y="126"/>
                    </a:lnTo>
                    <a:lnTo>
                      <a:pt x="66" y="126"/>
                    </a:lnTo>
                    <a:lnTo>
                      <a:pt x="66" y="120"/>
                    </a:lnTo>
                    <a:lnTo>
                      <a:pt x="66" y="126"/>
                    </a:lnTo>
                    <a:lnTo>
                      <a:pt x="60" y="126"/>
                    </a:lnTo>
                    <a:lnTo>
                      <a:pt x="60" y="132"/>
                    </a:lnTo>
                    <a:lnTo>
                      <a:pt x="60" y="126"/>
                    </a:lnTo>
                    <a:lnTo>
                      <a:pt x="60" y="132"/>
                    </a:lnTo>
                    <a:lnTo>
                      <a:pt x="54" y="132"/>
                    </a:lnTo>
                    <a:lnTo>
                      <a:pt x="48" y="132"/>
                    </a:lnTo>
                    <a:lnTo>
                      <a:pt x="42" y="132"/>
                    </a:lnTo>
                    <a:lnTo>
                      <a:pt x="36" y="132"/>
                    </a:lnTo>
                    <a:lnTo>
                      <a:pt x="30" y="132"/>
                    </a:lnTo>
                    <a:lnTo>
                      <a:pt x="24" y="132"/>
                    </a:lnTo>
                    <a:lnTo>
                      <a:pt x="24" y="138"/>
                    </a:lnTo>
                    <a:lnTo>
                      <a:pt x="18" y="138"/>
                    </a:lnTo>
                    <a:lnTo>
                      <a:pt x="18" y="132"/>
                    </a:lnTo>
                    <a:lnTo>
                      <a:pt x="18" y="126"/>
                    </a:lnTo>
                    <a:lnTo>
                      <a:pt x="12" y="126"/>
                    </a:lnTo>
                    <a:lnTo>
                      <a:pt x="18" y="126"/>
                    </a:lnTo>
                    <a:lnTo>
                      <a:pt x="18" y="120"/>
                    </a:lnTo>
                    <a:lnTo>
                      <a:pt x="12" y="120"/>
                    </a:lnTo>
                    <a:lnTo>
                      <a:pt x="12" y="114"/>
                    </a:lnTo>
                    <a:lnTo>
                      <a:pt x="6" y="114"/>
                    </a:lnTo>
                    <a:lnTo>
                      <a:pt x="0" y="114"/>
                    </a:lnTo>
                    <a:lnTo>
                      <a:pt x="0" y="108"/>
                    </a:lnTo>
                    <a:lnTo>
                      <a:pt x="6" y="108"/>
                    </a:lnTo>
                    <a:lnTo>
                      <a:pt x="0" y="108"/>
                    </a:lnTo>
                    <a:lnTo>
                      <a:pt x="6" y="108"/>
                    </a:lnTo>
                    <a:lnTo>
                      <a:pt x="0" y="108"/>
                    </a:lnTo>
                    <a:lnTo>
                      <a:pt x="0" y="102"/>
                    </a:lnTo>
                    <a:lnTo>
                      <a:pt x="6" y="102"/>
                    </a:lnTo>
                    <a:lnTo>
                      <a:pt x="0" y="102"/>
                    </a:lnTo>
                    <a:lnTo>
                      <a:pt x="0" y="96"/>
                    </a:lnTo>
                    <a:lnTo>
                      <a:pt x="0" y="90"/>
                    </a:lnTo>
                    <a:lnTo>
                      <a:pt x="6" y="90"/>
                    </a:lnTo>
                    <a:lnTo>
                      <a:pt x="6" y="84"/>
                    </a:lnTo>
                    <a:lnTo>
                      <a:pt x="6" y="78"/>
                    </a:lnTo>
                    <a:lnTo>
                      <a:pt x="12" y="78"/>
                    </a:lnTo>
                    <a:lnTo>
                      <a:pt x="12" y="72"/>
                    </a:lnTo>
                    <a:lnTo>
                      <a:pt x="18" y="72"/>
                    </a:lnTo>
                    <a:lnTo>
                      <a:pt x="18" y="66"/>
                    </a:lnTo>
                    <a:lnTo>
                      <a:pt x="18" y="60"/>
                    </a:lnTo>
                    <a:lnTo>
                      <a:pt x="18" y="54"/>
                    </a:lnTo>
                    <a:lnTo>
                      <a:pt x="12" y="54"/>
                    </a:lnTo>
                    <a:lnTo>
                      <a:pt x="12" y="48"/>
                    </a:lnTo>
                    <a:lnTo>
                      <a:pt x="18" y="48"/>
                    </a:lnTo>
                    <a:lnTo>
                      <a:pt x="18" y="42"/>
                    </a:lnTo>
                    <a:lnTo>
                      <a:pt x="24" y="42"/>
                    </a:lnTo>
                    <a:lnTo>
                      <a:pt x="30" y="42"/>
                    </a:lnTo>
                    <a:lnTo>
                      <a:pt x="36" y="42"/>
                    </a:lnTo>
                    <a:lnTo>
                      <a:pt x="36" y="48"/>
                    </a:lnTo>
                    <a:lnTo>
                      <a:pt x="42" y="48"/>
                    </a:lnTo>
                    <a:lnTo>
                      <a:pt x="48" y="48"/>
                    </a:lnTo>
                    <a:lnTo>
                      <a:pt x="48" y="42"/>
                    </a:lnTo>
                    <a:lnTo>
                      <a:pt x="48" y="36"/>
                    </a:lnTo>
                    <a:lnTo>
                      <a:pt x="54" y="36"/>
                    </a:lnTo>
                    <a:lnTo>
                      <a:pt x="54" y="30"/>
                    </a:lnTo>
                    <a:lnTo>
                      <a:pt x="54"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5" name="Freeform 56"/>
              <p:cNvSpPr>
                <a:spLocks/>
              </p:cNvSpPr>
              <p:nvPr/>
            </p:nvSpPr>
            <p:spPr bwMode="auto">
              <a:xfrm>
                <a:off x="2061" y="2174"/>
                <a:ext cx="144" cy="144"/>
              </a:xfrm>
              <a:custGeom>
                <a:avLst/>
                <a:gdLst>
                  <a:gd name="T0" fmla="*/ 42 w 144"/>
                  <a:gd name="T1" fmla="*/ 42 h 144"/>
                  <a:gd name="T2" fmla="*/ 54 w 144"/>
                  <a:gd name="T3" fmla="*/ 42 h 144"/>
                  <a:gd name="T4" fmla="*/ 60 w 144"/>
                  <a:gd name="T5" fmla="*/ 42 h 144"/>
                  <a:gd name="T6" fmla="*/ 66 w 144"/>
                  <a:gd name="T7" fmla="*/ 36 h 144"/>
                  <a:gd name="T8" fmla="*/ 72 w 144"/>
                  <a:gd name="T9" fmla="*/ 30 h 144"/>
                  <a:gd name="T10" fmla="*/ 78 w 144"/>
                  <a:gd name="T11" fmla="*/ 24 h 144"/>
                  <a:gd name="T12" fmla="*/ 84 w 144"/>
                  <a:gd name="T13" fmla="*/ 18 h 144"/>
                  <a:gd name="T14" fmla="*/ 90 w 144"/>
                  <a:gd name="T15" fmla="*/ 12 h 144"/>
                  <a:gd name="T16" fmla="*/ 90 w 144"/>
                  <a:gd name="T17" fmla="*/ 0 h 144"/>
                  <a:gd name="T18" fmla="*/ 96 w 144"/>
                  <a:gd name="T19" fmla="*/ 6 h 144"/>
                  <a:gd name="T20" fmla="*/ 108 w 144"/>
                  <a:gd name="T21" fmla="*/ 18 h 144"/>
                  <a:gd name="T22" fmla="*/ 114 w 144"/>
                  <a:gd name="T23" fmla="*/ 30 h 144"/>
                  <a:gd name="T24" fmla="*/ 120 w 144"/>
                  <a:gd name="T25" fmla="*/ 36 h 144"/>
                  <a:gd name="T26" fmla="*/ 126 w 144"/>
                  <a:gd name="T27" fmla="*/ 42 h 144"/>
                  <a:gd name="T28" fmla="*/ 126 w 144"/>
                  <a:gd name="T29" fmla="*/ 42 h 144"/>
                  <a:gd name="T30" fmla="*/ 132 w 144"/>
                  <a:gd name="T31" fmla="*/ 48 h 144"/>
                  <a:gd name="T32" fmla="*/ 132 w 144"/>
                  <a:gd name="T33" fmla="*/ 60 h 144"/>
                  <a:gd name="T34" fmla="*/ 132 w 144"/>
                  <a:gd name="T35" fmla="*/ 72 h 144"/>
                  <a:gd name="T36" fmla="*/ 138 w 144"/>
                  <a:gd name="T37" fmla="*/ 84 h 144"/>
                  <a:gd name="T38" fmla="*/ 138 w 144"/>
                  <a:gd name="T39" fmla="*/ 96 h 144"/>
                  <a:gd name="T40" fmla="*/ 144 w 144"/>
                  <a:gd name="T41" fmla="*/ 102 h 144"/>
                  <a:gd name="T42" fmla="*/ 132 w 144"/>
                  <a:gd name="T43" fmla="*/ 102 h 144"/>
                  <a:gd name="T44" fmla="*/ 126 w 144"/>
                  <a:gd name="T45" fmla="*/ 108 h 144"/>
                  <a:gd name="T46" fmla="*/ 120 w 144"/>
                  <a:gd name="T47" fmla="*/ 102 h 144"/>
                  <a:gd name="T48" fmla="*/ 114 w 144"/>
                  <a:gd name="T49" fmla="*/ 108 h 144"/>
                  <a:gd name="T50" fmla="*/ 108 w 144"/>
                  <a:gd name="T51" fmla="*/ 114 h 144"/>
                  <a:gd name="T52" fmla="*/ 108 w 144"/>
                  <a:gd name="T53" fmla="*/ 114 h 144"/>
                  <a:gd name="T54" fmla="*/ 102 w 144"/>
                  <a:gd name="T55" fmla="*/ 120 h 144"/>
                  <a:gd name="T56" fmla="*/ 96 w 144"/>
                  <a:gd name="T57" fmla="*/ 126 h 144"/>
                  <a:gd name="T58" fmla="*/ 90 w 144"/>
                  <a:gd name="T59" fmla="*/ 120 h 144"/>
                  <a:gd name="T60" fmla="*/ 84 w 144"/>
                  <a:gd name="T61" fmla="*/ 126 h 144"/>
                  <a:gd name="T62" fmla="*/ 78 w 144"/>
                  <a:gd name="T63" fmla="*/ 120 h 144"/>
                  <a:gd name="T64" fmla="*/ 66 w 144"/>
                  <a:gd name="T65" fmla="*/ 126 h 144"/>
                  <a:gd name="T66" fmla="*/ 54 w 144"/>
                  <a:gd name="T67" fmla="*/ 126 h 144"/>
                  <a:gd name="T68" fmla="*/ 48 w 144"/>
                  <a:gd name="T69" fmla="*/ 132 h 144"/>
                  <a:gd name="T70" fmla="*/ 36 w 144"/>
                  <a:gd name="T71" fmla="*/ 132 h 144"/>
                  <a:gd name="T72" fmla="*/ 30 w 144"/>
                  <a:gd name="T73" fmla="*/ 138 h 144"/>
                  <a:gd name="T74" fmla="*/ 18 w 144"/>
                  <a:gd name="T75" fmla="*/ 138 h 144"/>
                  <a:gd name="T76" fmla="*/ 18 w 144"/>
                  <a:gd name="T77" fmla="*/ 138 h 144"/>
                  <a:gd name="T78" fmla="*/ 6 w 144"/>
                  <a:gd name="T79" fmla="*/ 138 h 144"/>
                  <a:gd name="T80" fmla="*/ 0 w 144"/>
                  <a:gd name="T81" fmla="*/ 132 h 144"/>
                  <a:gd name="T82" fmla="*/ 6 w 144"/>
                  <a:gd name="T83" fmla="*/ 126 h 144"/>
                  <a:gd name="T84" fmla="*/ 12 w 144"/>
                  <a:gd name="T85" fmla="*/ 120 h 144"/>
                  <a:gd name="T86" fmla="*/ 18 w 144"/>
                  <a:gd name="T87" fmla="*/ 114 h 144"/>
                  <a:gd name="T88" fmla="*/ 24 w 144"/>
                  <a:gd name="T89" fmla="*/ 108 h 144"/>
                  <a:gd name="T90" fmla="*/ 24 w 144"/>
                  <a:gd name="T91" fmla="*/ 96 h 144"/>
                  <a:gd name="T92" fmla="*/ 18 w 144"/>
                  <a:gd name="T93" fmla="*/ 90 h 144"/>
                  <a:gd name="T94" fmla="*/ 24 w 144"/>
                  <a:gd name="T95" fmla="*/ 84 h 144"/>
                  <a:gd name="T96" fmla="*/ 30 w 144"/>
                  <a:gd name="T97" fmla="*/ 78 h 144"/>
                  <a:gd name="T98" fmla="*/ 36 w 144"/>
                  <a:gd name="T99" fmla="*/ 72 h 144"/>
                  <a:gd name="T100" fmla="*/ 42 w 144"/>
                  <a:gd name="T101" fmla="*/ 66 h 144"/>
                  <a:gd name="T102" fmla="*/ 42 w 144"/>
                  <a:gd name="T103" fmla="*/ 5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4">
                    <a:moveTo>
                      <a:pt x="42" y="48"/>
                    </a:moveTo>
                    <a:lnTo>
                      <a:pt x="42" y="42"/>
                    </a:lnTo>
                    <a:lnTo>
                      <a:pt x="48" y="42"/>
                    </a:lnTo>
                    <a:lnTo>
                      <a:pt x="54" y="42"/>
                    </a:lnTo>
                    <a:lnTo>
                      <a:pt x="60" y="36"/>
                    </a:lnTo>
                    <a:lnTo>
                      <a:pt x="60" y="42"/>
                    </a:lnTo>
                    <a:lnTo>
                      <a:pt x="60" y="36"/>
                    </a:lnTo>
                    <a:lnTo>
                      <a:pt x="66" y="36"/>
                    </a:lnTo>
                    <a:lnTo>
                      <a:pt x="72" y="36"/>
                    </a:lnTo>
                    <a:lnTo>
                      <a:pt x="72" y="30"/>
                    </a:lnTo>
                    <a:lnTo>
                      <a:pt x="78" y="30"/>
                    </a:lnTo>
                    <a:lnTo>
                      <a:pt x="78" y="24"/>
                    </a:lnTo>
                    <a:lnTo>
                      <a:pt x="78" y="18"/>
                    </a:lnTo>
                    <a:lnTo>
                      <a:pt x="84" y="18"/>
                    </a:lnTo>
                    <a:lnTo>
                      <a:pt x="84" y="12"/>
                    </a:lnTo>
                    <a:lnTo>
                      <a:pt x="90" y="12"/>
                    </a:lnTo>
                    <a:lnTo>
                      <a:pt x="90" y="6"/>
                    </a:lnTo>
                    <a:lnTo>
                      <a:pt x="90" y="0"/>
                    </a:lnTo>
                    <a:lnTo>
                      <a:pt x="96" y="0"/>
                    </a:lnTo>
                    <a:lnTo>
                      <a:pt x="96" y="6"/>
                    </a:lnTo>
                    <a:lnTo>
                      <a:pt x="102" y="12"/>
                    </a:lnTo>
                    <a:lnTo>
                      <a:pt x="108" y="18"/>
                    </a:lnTo>
                    <a:lnTo>
                      <a:pt x="114" y="24"/>
                    </a:lnTo>
                    <a:lnTo>
                      <a:pt x="114" y="30"/>
                    </a:lnTo>
                    <a:lnTo>
                      <a:pt x="120" y="30"/>
                    </a:lnTo>
                    <a:lnTo>
                      <a:pt x="120" y="36"/>
                    </a:lnTo>
                    <a:lnTo>
                      <a:pt x="126" y="36"/>
                    </a:lnTo>
                    <a:lnTo>
                      <a:pt x="126" y="42"/>
                    </a:lnTo>
                    <a:lnTo>
                      <a:pt x="132" y="42"/>
                    </a:lnTo>
                    <a:lnTo>
                      <a:pt x="126" y="42"/>
                    </a:lnTo>
                    <a:lnTo>
                      <a:pt x="126" y="48"/>
                    </a:lnTo>
                    <a:lnTo>
                      <a:pt x="132" y="48"/>
                    </a:lnTo>
                    <a:lnTo>
                      <a:pt x="132" y="54"/>
                    </a:lnTo>
                    <a:lnTo>
                      <a:pt x="132" y="60"/>
                    </a:lnTo>
                    <a:lnTo>
                      <a:pt x="132" y="66"/>
                    </a:lnTo>
                    <a:lnTo>
                      <a:pt x="132" y="72"/>
                    </a:lnTo>
                    <a:lnTo>
                      <a:pt x="138" y="78"/>
                    </a:lnTo>
                    <a:lnTo>
                      <a:pt x="138" y="84"/>
                    </a:lnTo>
                    <a:lnTo>
                      <a:pt x="138" y="90"/>
                    </a:lnTo>
                    <a:lnTo>
                      <a:pt x="138" y="96"/>
                    </a:lnTo>
                    <a:lnTo>
                      <a:pt x="144" y="96"/>
                    </a:lnTo>
                    <a:lnTo>
                      <a:pt x="144" y="102"/>
                    </a:lnTo>
                    <a:lnTo>
                      <a:pt x="138" y="102"/>
                    </a:lnTo>
                    <a:lnTo>
                      <a:pt x="132" y="102"/>
                    </a:lnTo>
                    <a:lnTo>
                      <a:pt x="126" y="102"/>
                    </a:lnTo>
                    <a:lnTo>
                      <a:pt x="126" y="108"/>
                    </a:lnTo>
                    <a:lnTo>
                      <a:pt x="126" y="102"/>
                    </a:lnTo>
                    <a:lnTo>
                      <a:pt x="120" y="102"/>
                    </a:lnTo>
                    <a:lnTo>
                      <a:pt x="120" y="108"/>
                    </a:lnTo>
                    <a:lnTo>
                      <a:pt x="114" y="108"/>
                    </a:lnTo>
                    <a:lnTo>
                      <a:pt x="108" y="108"/>
                    </a:lnTo>
                    <a:lnTo>
                      <a:pt x="108" y="114"/>
                    </a:lnTo>
                    <a:lnTo>
                      <a:pt x="108" y="120"/>
                    </a:lnTo>
                    <a:lnTo>
                      <a:pt x="108" y="114"/>
                    </a:lnTo>
                    <a:lnTo>
                      <a:pt x="102" y="114"/>
                    </a:lnTo>
                    <a:lnTo>
                      <a:pt x="102" y="120"/>
                    </a:lnTo>
                    <a:lnTo>
                      <a:pt x="96" y="120"/>
                    </a:lnTo>
                    <a:lnTo>
                      <a:pt x="96" y="126"/>
                    </a:lnTo>
                    <a:lnTo>
                      <a:pt x="96" y="120"/>
                    </a:lnTo>
                    <a:lnTo>
                      <a:pt x="90" y="120"/>
                    </a:lnTo>
                    <a:lnTo>
                      <a:pt x="90" y="126"/>
                    </a:lnTo>
                    <a:lnTo>
                      <a:pt x="84" y="126"/>
                    </a:lnTo>
                    <a:lnTo>
                      <a:pt x="84" y="120"/>
                    </a:lnTo>
                    <a:lnTo>
                      <a:pt x="78" y="120"/>
                    </a:lnTo>
                    <a:lnTo>
                      <a:pt x="72" y="126"/>
                    </a:lnTo>
                    <a:lnTo>
                      <a:pt x="66" y="126"/>
                    </a:lnTo>
                    <a:lnTo>
                      <a:pt x="60" y="126"/>
                    </a:lnTo>
                    <a:lnTo>
                      <a:pt x="54" y="126"/>
                    </a:lnTo>
                    <a:lnTo>
                      <a:pt x="54" y="132"/>
                    </a:lnTo>
                    <a:lnTo>
                      <a:pt x="48" y="132"/>
                    </a:lnTo>
                    <a:lnTo>
                      <a:pt x="42" y="132"/>
                    </a:lnTo>
                    <a:lnTo>
                      <a:pt x="36" y="132"/>
                    </a:lnTo>
                    <a:lnTo>
                      <a:pt x="36" y="138"/>
                    </a:lnTo>
                    <a:lnTo>
                      <a:pt x="30" y="138"/>
                    </a:lnTo>
                    <a:lnTo>
                      <a:pt x="24" y="138"/>
                    </a:lnTo>
                    <a:lnTo>
                      <a:pt x="18" y="138"/>
                    </a:lnTo>
                    <a:lnTo>
                      <a:pt x="18" y="144"/>
                    </a:lnTo>
                    <a:lnTo>
                      <a:pt x="18" y="138"/>
                    </a:lnTo>
                    <a:lnTo>
                      <a:pt x="12" y="138"/>
                    </a:lnTo>
                    <a:lnTo>
                      <a:pt x="6" y="138"/>
                    </a:lnTo>
                    <a:lnTo>
                      <a:pt x="6" y="132"/>
                    </a:lnTo>
                    <a:lnTo>
                      <a:pt x="0" y="132"/>
                    </a:lnTo>
                    <a:lnTo>
                      <a:pt x="6" y="132"/>
                    </a:lnTo>
                    <a:lnTo>
                      <a:pt x="6" y="126"/>
                    </a:lnTo>
                    <a:lnTo>
                      <a:pt x="6" y="120"/>
                    </a:lnTo>
                    <a:lnTo>
                      <a:pt x="12" y="120"/>
                    </a:lnTo>
                    <a:lnTo>
                      <a:pt x="12" y="114"/>
                    </a:lnTo>
                    <a:lnTo>
                      <a:pt x="18" y="114"/>
                    </a:lnTo>
                    <a:lnTo>
                      <a:pt x="18" y="108"/>
                    </a:lnTo>
                    <a:lnTo>
                      <a:pt x="24" y="108"/>
                    </a:lnTo>
                    <a:lnTo>
                      <a:pt x="24" y="102"/>
                    </a:lnTo>
                    <a:lnTo>
                      <a:pt x="24" y="96"/>
                    </a:lnTo>
                    <a:lnTo>
                      <a:pt x="18" y="96"/>
                    </a:lnTo>
                    <a:lnTo>
                      <a:pt x="18" y="90"/>
                    </a:lnTo>
                    <a:lnTo>
                      <a:pt x="24" y="90"/>
                    </a:lnTo>
                    <a:lnTo>
                      <a:pt x="24" y="84"/>
                    </a:lnTo>
                    <a:lnTo>
                      <a:pt x="30" y="84"/>
                    </a:lnTo>
                    <a:lnTo>
                      <a:pt x="30" y="78"/>
                    </a:lnTo>
                    <a:lnTo>
                      <a:pt x="30" y="72"/>
                    </a:lnTo>
                    <a:lnTo>
                      <a:pt x="36" y="72"/>
                    </a:lnTo>
                    <a:lnTo>
                      <a:pt x="36" y="66"/>
                    </a:lnTo>
                    <a:lnTo>
                      <a:pt x="42" y="66"/>
                    </a:lnTo>
                    <a:lnTo>
                      <a:pt x="42" y="60"/>
                    </a:lnTo>
                    <a:lnTo>
                      <a:pt x="42" y="54"/>
                    </a:lnTo>
                    <a:lnTo>
                      <a:pt x="42"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6" name="Freeform 57"/>
              <p:cNvSpPr>
                <a:spLocks/>
              </p:cNvSpPr>
              <p:nvPr/>
            </p:nvSpPr>
            <p:spPr bwMode="auto">
              <a:xfrm>
                <a:off x="2223" y="1940"/>
                <a:ext cx="108" cy="138"/>
              </a:xfrm>
              <a:custGeom>
                <a:avLst/>
                <a:gdLst>
                  <a:gd name="T0" fmla="*/ 48 w 108"/>
                  <a:gd name="T1" fmla="*/ 12 h 138"/>
                  <a:gd name="T2" fmla="*/ 54 w 108"/>
                  <a:gd name="T3" fmla="*/ 18 h 138"/>
                  <a:gd name="T4" fmla="*/ 60 w 108"/>
                  <a:gd name="T5" fmla="*/ 12 h 138"/>
                  <a:gd name="T6" fmla="*/ 66 w 108"/>
                  <a:gd name="T7" fmla="*/ 18 h 138"/>
                  <a:gd name="T8" fmla="*/ 72 w 108"/>
                  <a:gd name="T9" fmla="*/ 24 h 138"/>
                  <a:gd name="T10" fmla="*/ 66 w 108"/>
                  <a:gd name="T11" fmla="*/ 30 h 138"/>
                  <a:gd name="T12" fmla="*/ 78 w 108"/>
                  <a:gd name="T13" fmla="*/ 30 h 138"/>
                  <a:gd name="T14" fmla="*/ 78 w 108"/>
                  <a:gd name="T15" fmla="*/ 30 h 138"/>
                  <a:gd name="T16" fmla="*/ 78 w 108"/>
                  <a:gd name="T17" fmla="*/ 30 h 138"/>
                  <a:gd name="T18" fmla="*/ 72 w 108"/>
                  <a:gd name="T19" fmla="*/ 24 h 138"/>
                  <a:gd name="T20" fmla="*/ 78 w 108"/>
                  <a:gd name="T21" fmla="*/ 30 h 138"/>
                  <a:gd name="T22" fmla="*/ 84 w 108"/>
                  <a:gd name="T23" fmla="*/ 24 h 138"/>
                  <a:gd name="T24" fmla="*/ 90 w 108"/>
                  <a:gd name="T25" fmla="*/ 30 h 138"/>
                  <a:gd name="T26" fmla="*/ 90 w 108"/>
                  <a:gd name="T27" fmla="*/ 30 h 138"/>
                  <a:gd name="T28" fmla="*/ 90 w 108"/>
                  <a:gd name="T29" fmla="*/ 42 h 138"/>
                  <a:gd name="T30" fmla="*/ 90 w 108"/>
                  <a:gd name="T31" fmla="*/ 42 h 138"/>
                  <a:gd name="T32" fmla="*/ 96 w 108"/>
                  <a:gd name="T33" fmla="*/ 48 h 138"/>
                  <a:gd name="T34" fmla="*/ 102 w 108"/>
                  <a:gd name="T35" fmla="*/ 54 h 138"/>
                  <a:gd name="T36" fmla="*/ 102 w 108"/>
                  <a:gd name="T37" fmla="*/ 54 h 138"/>
                  <a:gd name="T38" fmla="*/ 108 w 108"/>
                  <a:gd name="T39" fmla="*/ 60 h 138"/>
                  <a:gd name="T40" fmla="*/ 108 w 108"/>
                  <a:gd name="T41" fmla="*/ 60 h 138"/>
                  <a:gd name="T42" fmla="*/ 102 w 108"/>
                  <a:gd name="T43" fmla="*/ 66 h 138"/>
                  <a:gd name="T44" fmla="*/ 108 w 108"/>
                  <a:gd name="T45" fmla="*/ 72 h 138"/>
                  <a:gd name="T46" fmla="*/ 108 w 108"/>
                  <a:gd name="T47" fmla="*/ 84 h 138"/>
                  <a:gd name="T48" fmla="*/ 108 w 108"/>
                  <a:gd name="T49" fmla="*/ 84 h 138"/>
                  <a:gd name="T50" fmla="*/ 108 w 108"/>
                  <a:gd name="T51" fmla="*/ 96 h 138"/>
                  <a:gd name="T52" fmla="*/ 108 w 108"/>
                  <a:gd name="T53" fmla="*/ 96 h 138"/>
                  <a:gd name="T54" fmla="*/ 102 w 108"/>
                  <a:gd name="T55" fmla="*/ 102 h 138"/>
                  <a:gd name="T56" fmla="*/ 102 w 108"/>
                  <a:gd name="T57" fmla="*/ 102 h 138"/>
                  <a:gd name="T58" fmla="*/ 102 w 108"/>
                  <a:gd name="T59" fmla="*/ 114 h 138"/>
                  <a:gd name="T60" fmla="*/ 102 w 108"/>
                  <a:gd name="T61" fmla="*/ 114 h 138"/>
                  <a:gd name="T62" fmla="*/ 96 w 108"/>
                  <a:gd name="T63" fmla="*/ 120 h 138"/>
                  <a:gd name="T64" fmla="*/ 90 w 108"/>
                  <a:gd name="T65" fmla="*/ 126 h 138"/>
                  <a:gd name="T66" fmla="*/ 90 w 108"/>
                  <a:gd name="T67" fmla="*/ 126 h 138"/>
                  <a:gd name="T68" fmla="*/ 84 w 108"/>
                  <a:gd name="T69" fmla="*/ 132 h 138"/>
                  <a:gd name="T70" fmla="*/ 72 w 108"/>
                  <a:gd name="T71" fmla="*/ 132 h 138"/>
                  <a:gd name="T72" fmla="*/ 72 w 108"/>
                  <a:gd name="T73" fmla="*/ 132 h 138"/>
                  <a:gd name="T74" fmla="*/ 66 w 108"/>
                  <a:gd name="T75" fmla="*/ 126 h 138"/>
                  <a:gd name="T76" fmla="*/ 54 w 108"/>
                  <a:gd name="T77" fmla="*/ 120 h 138"/>
                  <a:gd name="T78" fmla="*/ 48 w 108"/>
                  <a:gd name="T79" fmla="*/ 114 h 138"/>
                  <a:gd name="T80" fmla="*/ 48 w 108"/>
                  <a:gd name="T81" fmla="*/ 102 h 138"/>
                  <a:gd name="T82" fmla="*/ 42 w 108"/>
                  <a:gd name="T83" fmla="*/ 96 h 138"/>
                  <a:gd name="T84" fmla="*/ 42 w 108"/>
                  <a:gd name="T85" fmla="*/ 96 h 138"/>
                  <a:gd name="T86" fmla="*/ 36 w 108"/>
                  <a:gd name="T87" fmla="*/ 90 h 138"/>
                  <a:gd name="T88" fmla="*/ 30 w 108"/>
                  <a:gd name="T89" fmla="*/ 96 h 138"/>
                  <a:gd name="T90" fmla="*/ 24 w 108"/>
                  <a:gd name="T91" fmla="*/ 90 h 138"/>
                  <a:gd name="T92" fmla="*/ 24 w 108"/>
                  <a:gd name="T93" fmla="*/ 90 h 138"/>
                  <a:gd name="T94" fmla="*/ 24 w 108"/>
                  <a:gd name="T95" fmla="*/ 78 h 138"/>
                  <a:gd name="T96" fmla="*/ 18 w 108"/>
                  <a:gd name="T97" fmla="*/ 72 h 138"/>
                  <a:gd name="T98" fmla="*/ 12 w 108"/>
                  <a:gd name="T99" fmla="*/ 66 h 138"/>
                  <a:gd name="T100" fmla="*/ 6 w 108"/>
                  <a:gd name="T101" fmla="*/ 60 h 138"/>
                  <a:gd name="T102" fmla="*/ 6 w 108"/>
                  <a:gd name="T103" fmla="*/ 48 h 138"/>
                  <a:gd name="T104" fmla="*/ 0 w 108"/>
                  <a:gd name="T105" fmla="*/ 42 h 138"/>
                  <a:gd name="T106" fmla="*/ 6 w 108"/>
                  <a:gd name="T107" fmla="*/ 36 h 138"/>
                  <a:gd name="T108" fmla="*/ 12 w 108"/>
                  <a:gd name="T109" fmla="*/ 30 h 138"/>
                  <a:gd name="T110" fmla="*/ 18 w 108"/>
                  <a:gd name="T111" fmla="*/ 24 h 138"/>
                  <a:gd name="T112" fmla="*/ 24 w 108"/>
                  <a:gd name="T113" fmla="*/ 12 h 138"/>
                  <a:gd name="T114" fmla="*/ 30 w 108"/>
                  <a:gd name="T115" fmla="*/ 6 h 138"/>
                  <a:gd name="T116" fmla="*/ 36 w 108"/>
                  <a:gd name="T117" fmla="*/ 0 h 138"/>
                  <a:gd name="T118" fmla="*/ 42 w 108"/>
                  <a:gd name="T119" fmla="*/ 6 h 138"/>
                  <a:gd name="T120" fmla="*/ 48 w 108"/>
                  <a:gd name="T1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38">
                    <a:moveTo>
                      <a:pt x="48" y="6"/>
                    </a:moveTo>
                    <a:lnTo>
                      <a:pt x="48" y="12"/>
                    </a:lnTo>
                    <a:lnTo>
                      <a:pt x="48" y="18"/>
                    </a:lnTo>
                    <a:lnTo>
                      <a:pt x="54" y="18"/>
                    </a:lnTo>
                    <a:lnTo>
                      <a:pt x="60" y="18"/>
                    </a:lnTo>
                    <a:lnTo>
                      <a:pt x="60" y="12"/>
                    </a:lnTo>
                    <a:lnTo>
                      <a:pt x="60" y="18"/>
                    </a:lnTo>
                    <a:lnTo>
                      <a:pt x="66" y="18"/>
                    </a:lnTo>
                    <a:lnTo>
                      <a:pt x="66" y="24"/>
                    </a:lnTo>
                    <a:lnTo>
                      <a:pt x="72" y="24"/>
                    </a:lnTo>
                    <a:lnTo>
                      <a:pt x="66" y="24"/>
                    </a:lnTo>
                    <a:lnTo>
                      <a:pt x="66" y="30"/>
                    </a:lnTo>
                    <a:lnTo>
                      <a:pt x="72" y="30"/>
                    </a:lnTo>
                    <a:lnTo>
                      <a:pt x="78" y="30"/>
                    </a:lnTo>
                    <a:lnTo>
                      <a:pt x="78" y="36"/>
                    </a:lnTo>
                    <a:lnTo>
                      <a:pt x="78" y="30"/>
                    </a:lnTo>
                    <a:lnTo>
                      <a:pt x="72" y="30"/>
                    </a:lnTo>
                    <a:lnTo>
                      <a:pt x="78" y="30"/>
                    </a:lnTo>
                    <a:lnTo>
                      <a:pt x="72" y="30"/>
                    </a:lnTo>
                    <a:lnTo>
                      <a:pt x="72" y="24"/>
                    </a:lnTo>
                    <a:lnTo>
                      <a:pt x="78" y="24"/>
                    </a:lnTo>
                    <a:lnTo>
                      <a:pt x="78" y="30"/>
                    </a:lnTo>
                    <a:lnTo>
                      <a:pt x="78" y="24"/>
                    </a:lnTo>
                    <a:lnTo>
                      <a:pt x="84" y="24"/>
                    </a:lnTo>
                    <a:lnTo>
                      <a:pt x="90" y="24"/>
                    </a:lnTo>
                    <a:lnTo>
                      <a:pt x="90" y="30"/>
                    </a:lnTo>
                    <a:lnTo>
                      <a:pt x="90" y="24"/>
                    </a:lnTo>
                    <a:lnTo>
                      <a:pt x="90" y="30"/>
                    </a:lnTo>
                    <a:lnTo>
                      <a:pt x="90" y="36"/>
                    </a:lnTo>
                    <a:lnTo>
                      <a:pt x="90" y="42"/>
                    </a:lnTo>
                    <a:lnTo>
                      <a:pt x="96" y="42"/>
                    </a:lnTo>
                    <a:lnTo>
                      <a:pt x="90" y="42"/>
                    </a:lnTo>
                    <a:lnTo>
                      <a:pt x="90" y="48"/>
                    </a:lnTo>
                    <a:lnTo>
                      <a:pt x="96" y="48"/>
                    </a:lnTo>
                    <a:lnTo>
                      <a:pt x="96" y="54"/>
                    </a:lnTo>
                    <a:lnTo>
                      <a:pt x="102" y="54"/>
                    </a:lnTo>
                    <a:lnTo>
                      <a:pt x="108" y="54"/>
                    </a:lnTo>
                    <a:lnTo>
                      <a:pt x="102" y="54"/>
                    </a:lnTo>
                    <a:lnTo>
                      <a:pt x="102" y="60"/>
                    </a:lnTo>
                    <a:lnTo>
                      <a:pt x="108" y="60"/>
                    </a:lnTo>
                    <a:lnTo>
                      <a:pt x="108" y="66"/>
                    </a:lnTo>
                    <a:lnTo>
                      <a:pt x="108" y="60"/>
                    </a:lnTo>
                    <a:lnTo>
                      <a:pt x="108" y="66"/>
                    </a:lnTo>
                    <a:lnTo>
                      <a:pt x="102" y="66"/>
                    </a:lnTo>
                    <a:lnTo>
                      <a:pt x="108" y="66"/>
                    </a:lnTo>
                    <a:lnTo>
                      <a:pt x="108" y="72"/>
                    </a:lnTo>
                    <a:lnTo>
                      <a:pt x="108" y="78"/>
                    </a:lnTo>
                    <a:lnTo>
                      <a:pt x="108" y="84"/>
                    </a:lnTo>
                    <a:lnTo>
                      <a:pt x="102" y="84"/>
                    </a:lnTo>
                    <a:lnTo>
                      <a:pt x="108" y="84"/>
                    </a:lnTo>
                    <a:lnTo>
                      <a:pt x="108" y="90"/>
                    </a:lnTo>
                    <a:lnTo>
                      <a:pt x="108" y="96"/>
                    </a:lnTo>
                    <a:lnTo>
                      <a:pt x="102" y="96"/>
                    </a:lnTo>
                    <a:lnTo>
                      <a:pt x="108" y="96"/>
                    </a:lnTo>
                    <a:lnTo>
                      <a:pt x="108" y="102"/>
                    </a:lnTo>
                    <a:lnTo>
                      <a:pt x="102" y="102"/>
                    </a:lnTo>
                    <a:lnTo>
                      <a:pt x="102" y="96"/>
                    </a:lnTo>
                    <a:lnTo>
                      <a:pt x="102" y="102"/>
                    </a:lnTo>
                    <a:lnTo>
                      <a:pt x="102" y="108"/>
                    </a:lnTo>
                    <a:lnTo>
                      <a:pt x="102" y="114"/>
                    </a:lnTo>
                    <a:lnTo>
                      <a:pt x="96" y="114"/>
                    </a:lnTo>
                    <a:lnTo>
                      <a:pt x="102" y="114"/>
                    </a:lnTo>
                    <a:lnTo>
                      <a:pt x="96" y="114"/>
                    </a:lnTo>
                    <a:lnTo>
                      <a:pt x="96" y="120"/>
                    </a:lnTo>
                    <a:lnTo>
                      <a:pt x="90" y="120"/>
                    </a:lnTo>
                    <a:lnTo>
                      <a:pt x="90" y="126"/>
                    </a:lnTo>
                    <a:lnTo>
                      <a:pt x="90" y="120"/>
                    </a:lnTo>
                    <a:lnTo>
                      <a:pt x="90" y="126"/>
                    </a:lnTo>
                    <a:lnTo>
                      <a:pt x="84" y="126"/>
                    </a:lnTo>
                    <a:lnTo>
                      <a:pt x="84" y="132"/>
                    </a:lnTo>
                    <a:lnTo>
                      <a:pt x="78" y="132"/>
                    </a:lnTo>
                    <a:lnTo>
                      <a:pt x="72" y="132"/>
                    </a:lnTo>
                    <a:lnTo>
                      <a:pt x="72" y="138"/>
                    </a:lnTo>
                    <a:lnTo>
                      <a:pt x="72" y="132"/>
                    </a:lnTo>
                    <a:lnTo>
                      <a:pt x="66" y="132"/>
                    </a:lnTo>
                    <a:lnTo>
                      <a:pt x="66" y="126"/>
                    </a:lnTo>
                    <a:lnTo>
                      <a:pt x="60" y="126"/>
                    </a:lnTo>
                    <a:lnTo>
                      <a:pt x="54" y="120"/>
                    </a:lnTo>
                    <a:lnTo>
                      <a:pt x="48" y="120"/>
                    </a:lnTo>
                    <a:lnTo>
                      <a:pt x="48" y="114"/>
                    </a:lnTo>
                    <a:lnTo>
                      <a:pt x="48" y="108"/>
                    </a:lnTo>
                    <a:lnTo>
                      <a:pt x="48" y="102"/>
                    </a:lnTo>
                    <a:lnTo>
                      <a:pt x="48" y="96"/>
                    </a:lnTo>
                    <a:lnTo>
                      <a:pt x="42" y="96"/>
                    </a:lnTo>
                    <a:lnTo>
                      <a:pt x="42" y="90"/>
                    </a:lnTo>
                    <a:lnTo>
                      <a:pt x="42" y="96"/>
                    </a:lnTo>
                    <a:lnTo>
                      <a:pt x="36" y="96"/>
                    </a:lnTo>
                    <a:lnTo>
                      <a:pt x="36" y="90"/>
                    </a:lnTo>
                    <a:lnTo>
                      <a:pt x="36" y="96"/>
                    </a:lnTo>
                    <a:lnTo>
                      <a:pt x="30" y="96"/>
                    </a:lnTo>
                    <a:lnTo>
                      <a:pt x="30" y="90"/>
                    </a:lnTo>
                    <a:lnTo>
                      <a:pt x="24" y="90"/>
                    </a:lnTo>
                    <a:lnTo>
                      <a:pt x="30" y="90"/>
                    </a:lnTo>
                    <a:lnTo>
                      <a:pt x="24" y="90"/>
                    </a:lnTo>
                    <a:lnTo>
                      <a:pt x="24" y="84"/>
                    </a:lnTo>
                    <a:lnTo>
                      <a:pt x="24" y="78"/>
                    </a:lnTo>
                    <a:lnTo>
                      <a:pt x="24" y="72"/>
                    </a:lnTo>
                    <a:lnTo>
                      <a:pt x="18" y="72"/>
                    </a:lnTo>
                    <a:lnTo>
                      <a:pt x="18" y="66"/>
                    </a:lnTo>
                    <a:lnTo>
                      <a:pt x="12" y="66"/>
                    </a:lnTo>
                    <a:lnTo>
                      <a:pt x="12" y="60"/>
                    </a:lnTo>
                    <a:lnTo>
                      <a:pt x="6" y="60"/>
                    </a:lnTo>
                    <a:lnTo>
                      <a:pt x="6" y="54"/>
                    </a:lnTo>
                    <a:lnTo>
                      <a:pt x="6" y="48"/>
                    </a:lnTo>
                    <a:lnTo>
                      <a:pt x="6" y="42"/>
                    </a:lnTo>
                    <a:lnTo>
                      <a:pt x="0" y="42"/>
                    </a:lnTo>
                    <a:lnTo>
                      <a:pt x="0" y="36"/>
                    </a:lnTo>
                    <a:lnTo>
                      <a:pt x="6" y="36"/>
                    </a:lnTo>
                    <a:lnTo>
                      <a:pt x="6" y="30"/>
                    </a:lnTo>
                    <a:lnTo>
                      <a:pt x="12" y="30"/>
                    </a:lnTo>
                    <a:lnTo>
                      <a:pt x="12" y="24"/>
                    </a:lnTo>
                    <a:lnTo>
                      <a:pt x="18" y="24"/>
                    </a:lnTo>
                    <a:lnTo>
                      <a:pt x="18" y="18"/>
                    </a:lnTo>
                    <a:lnTo>
                      <a:pt x="24" y="12"/>
                    </a:lnTo>
                    <a:lnTo>
                      <a:pt x="24" y="6"/>
                    </a:lnTo>
                    <a:lnTo>
                      <a:pt x="30" y="6"/>
                    </a:lnTo>
                    <a:lnTo>
                      <a:pt x="30" y="0"/>
                    </a:lnTo>
                    <a:lnTo>
                      <a:pt x="36" y="0"/>
                    </a:lnTo>
                    <a:lnTo>
                      <a:pt x="36" y="6"/>
                    </a:lnTo>
                    <a:lnTo>
                      <a:pt x="42" y="6"/>
                    </a:lnTo>
                    <a:lnTo>
                      <a:pt x="42" y="0"/>
                    </a:lnTo>
                    <a:lnTo>
                      <a:pt x="48" y="0"/>
                    </a:lnTo>
                    <a:lnTo>
                      <a:pt x="4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7" name="Freeform 58"/>
              <p:cNvSpPr>
                <a:spLocks/>
              </p:cNvSpPr>
              <p:nvPr/>
            </p:nvSpPr>
            <p:spPr bwMode="auto">
              <a:xfrm>
                <a:off x="2151" y="2246"/>
                <a:ext cx="180" cy="264"/>
              </a:xfrm>
              <a:custGeom>
                <a:avLst/>
                <a:gdLst>
                  <a:gd name="T0" fmla="*/ 120 w 180"/>
                  <a:gd name="T1" fmla="*/ 12 h 264"/>
                  <a:gd name="T2" fmla="*/ 138 w 180"/>
                  <a:gd name="T3" fmla="*/ 6 h 264"/>
                  <a:gd name="T4" fmla="*/ 156 w 180"/>
                  <a:gd name="T5" fmla="*/ 18 h 264"/>
                  <a:gd name="T6" fmla="*/ 156 w 180"/>
                  <a:gd name="T7" fmla="*/ 42 h 264"/>
                  <a:gd name="T8" fmla="*/ 156 w 180"/>
                  <a:gd name="T9" fmla="*/ 66 h 264"/>
                  <a:gd name="T10" fmla="*/ 156 w 180"/>
                  <a:gd name="T11" fmla="*/ 90 h 264"/>
                  <a:gd name="T12" fmla="*/ 156 w 180"/>
                  <a:gd name="T13" fmla="*/ 114 h 264"/>
                  <a:gd name="T14" fmla="*/ 162 w 180"/>
                  <a:gd name="T15" fmla="*/ 132 h 264"/>
                  <a:gd name="T16" fmla="*/ 162 w 180"/>
                  <a:gd name="T17" fmla="*/ 138 h 264"/>
                  <a:gd name="T18" fmla="*/ 174 w 180"/>
                  <a:gd name="T19" fmla="*/ 156 h 264"/>
                  <a:gd name="T20" fmla="*/ 174 w 180"/>
                  <a:gd name="T21" fmla="*/ 156 h 264"/>
                  <a:gd name="T22" fmla="*/ 168 w 180"/>
                  <a:gd name="T23" fmla="*/ 174 h 264"/>
                  <a:gd name="T24" fmla="*/ 162 w 180"/>
                  <a:gd name="T25" fmla="*/ 198 h 264"/>
                  <a:gd name="T26" fmla="*/ 156 w 180"/>
                  <a:gd name="T27" fmla="*/ 216 h 264"/>
                  <a:gd name="T28" fmla="*/ 150 w 180"/>
                  <a:gd name="T29" fmla="*/ 234 h 264"/>
                  <a:gd name="T30" fmla="*/ 138 w 180"/>
                  <a:gd name="T31" fmla="*/ 252 h 264"/>
                  <a:gd name="T32" fmla="*/ 126 w 180"/>
                  <a:gd name="T33" fmla="*/ 264 h 264"/>
                  <a:gd name="T34" fmla="*/ 114 w 180"/>
                  <a:gd name="T35" fmla="*/ 252 h 264"/>
                  <a:gd name="T36" fmla="*/ 102 w 180"/>
                  <a:gd name="T37" fmla="*/ 240 h 264"/>
                  <a:gd name="T38" fmla="*/ 96 w 180"/>
                  <a:gd name="T39" fmla="*/ 222 h 264"/>
                  <a:gd name="T40" fmla="*/ 90 w 180"/>
                  <a:gd name="T41" fmla="*/ 216 h 264"/>
                  <a:gd name="T42" fmla="*/ 90 w 180"/>
                  <a:gd name="T43" fmla="*/ 204 h 264"/>
                  <a:gd name="T44" fmla="*/ 84 w 180"/>
                  <a:gd name="T45" fmla="*/ 204 h 264"/>
                  <a:gd name="T46" fmla="*/ 84 w 180"/>
                  <a:gd name="T47" fmla="*/ 192 h 264"/>
                  <a:gd name="T48" fmla="*/ 90 w 180"/>
                  <a:gd name="T49" fmla="*/ 186 h 264"/>
                  <a:gd name="T50" fmla="*/ 84 w 180"/>
                  <a:gd name="T51" fmla="*/ 180 h 264"/>
                  <a:gd name="T52" fmla="*/ 84 w 180"/>
                  <a:gd name="T53" fmla="*/ 168 h 264"/>
                  <a:gd name="T54" fmla="*/ 84 w 180"/>
                  <a:gd name="T55" fmla="*/ 156 h 264"/>
                  <a:gd name="T56" fmla="*/ 84 w 180"/>
                  <a:gd name="T57" fmla="*/ 144 h 264"/>
                  <a:gd name="T58" fmla="*/ 78 w 180"/>
                  <a:gd name="T59" fmla="*/ 126 h 264"/>
                  <a:gd name="T60" fmla="*/ 72 w 180"/>
                  <a:gd name="T61" fmla="*/ 108 h 264"/>
                  <a:gd name="T62" fmla="*/ 66 w 180"/>
                  <a:gd name="T63" fmla="*/ 102 h 264"/>
                  <a:gd name="T64" fmla="*/ 66 w 180"/>
                  <a:gd name="T65" fmla="*/ 90 h 264"/>
                  <a:gd name="T66" fmla="*/ 60 w 180"/>
                  <a:gd name="T67" fmla="*/ 84 h 264"/>
                  <a:gd name="T68" fmla="*/ 66 w 180"/>
                  <a:gd name="T69" fmla="*/ 78 h 264"/>
                  <a:gd name="T70" fmla="*/ 54 w 180"/>
                  <a:gd name="T71" fmla="*/ 78 h 264"/>
                  <a:gd name="T72" fmla="*/ 48 w 180"/>
                  <a:gd name="T73" fmla="*/ 72 h 264"/>
                  <a:gd name="T74" fmla="*/ 54 w 180"/>
                  <a:gd name="T75" fmla="*/ 54 h 264"/>
                  <a:gd name="T76" fmla="*/ 36 w 180"/>
                  <a:gd name="T77" fmla="*/ 60 h 264"/>
                  <a:gd name="T78" fmla="*/ 30 w 180"/>
                  <a:gd name="T79" fmla="*/ 54 h 264"/>
                  <a:gd name="T80" fmla="*/ 18 w 180"/>
                  <a:gd name="T81" fmla="*/ 60 h 264"/>
                  <a:gd name="T82" fmla="*/ 0 w 180"/>
                  <a:gd name="T83" fmla="*/ 54 h 264"/>
                  <a:gd name="T84" fmla="*/ 6 w 180"/>
                  <a:gd name="T85" fmla="*/ 48 h 264"/>
                  <a:gd name="T86" fmla="*/ 18 w 180"/>
                  <a:gd name="T87" fmla="*/ 48 h 264"/>
                  <a:gd name="T88" fmla="*/ 30 w 180"/>
                  <a:gd name="T89" fmla="*/ 36 h 264"/>
                  <a:gd name="T90" fmla="*/ 36 w 180"/>
                  <a:gd name="T91" fmla="*/ 30 h 264"/>
                  <a:gd name="T92" fmla="*/ 54 w 180"/>
                  <a:gd name="T93" fmla="*/ 24 h 264"/>
                  <a:gd name="T94" fmla="*/ 66 w 180"/>
                  <a:gd name="T95" fmla="*/ 24 h 264"/>
                  <a:gd name="T96" fmla="*/ 72 w 180"/>
                  <a:gd name="T97" fmla="*/ 18 h 264"/>
                  <a:gd name="T98" fmla="*/ 78 w 180"/>
                  <a:gd name="T99" fmla="*/ 18 h 264"/>
                  <a:gd name="T100" fmla="*/ 96 w 180"/>
                  <a:gd name="T101" fmla="*/ 12 h 264"/>
                  <a:gd name="T102" fmla="*/ 108 w 180"/>
                  <a:gd name="T10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264">
                    <a:moveTo>
                      <a:pt x="108" y="6"/>
                    </a:moveTo>
                    <a:lnTo>
                      <a:pt x="108" y="12"/>
                    </a:lnTo>
                    <a:lnTo>
                      <a:pt x="114" y="12"/>
                    </a:lnTo>
                    <a:lnTo>
                      <a:pt x="120" y="12"/>
                    </a:lnTo>
                    <a:lnTo>
                      <a:pt x="126" y="12"/>
                    </a:lnTo>
                    <a:lnTo>
                      <a:pt x="132" y="12"/>
                    </a:lnTo>
                    <a:lnTo>
                      <a:pt x="138" y="12"/>
                    </a:lnTo>
                    <a:lnTo>
                      <a:pt x="138" y="6"/>
                    </a:lnTo>
                    <a:lnTo>
                      <a:pt x="144" y="6"/>
                    </a:lnTo>
                    <a:lnTo>
                      <a:pt x="150" y="6"/>
                    </a:lnTo>
                    <a:lnTo>
                      <a:pt x="156" y="12"/>
                    </a:lnTo>
                    <a:lnTo>
                      <a:pt x="156" y="18"/>
                    </a:lnTo>
                    <a:lnTo>
                      <a:pt x="156" y="24"/>
                    </a:lnTo>
                    <a:lnTo>
                      <a:pt x="156" y="30"/>
                    </a:lnTo>
                    <a:lnTo>
                      <a:pt x="156" y="36"/>
                    </a:lnTo>
                    <a:lnTo>
                      <a:pt x="156" y="42"/>
                    </a:lnTo>
                    <a:lnTo>
                      <a:pt x="156" y="48"/>
                    </a:lnTo>
                    <a:lnTo>
                      <a:pt x="156" y="54"/>
                    </a:lnTo>
                    <a:lnTo>
                      <a:pt x="156" y="60"/>
                    </a:lnTo>
                    <a:lnTo>
                      <a:pt x="156" y="66"/>
                    </a:lnTo>
                    <a:lnTo>
                      <a:pt x="156" y="72"/>
                    </a:lnTo>
                    <a:lnTo>
                      <a:pt x="156" y="78"/>
                    </a:lnTo>
                    <a:lnTo>
                      <a:pt x="156" y="84"/>
                    </a:lnTo>
                    <a:lnTo>
                      <a:pt x="156" y="90"/>
                    </a:lnTo>
                    <a:lnTo>
                      <a:pt x="156" y="96"/>
                    </a:lnTo>
                    <a:lnTo>
                      <a:pt x="156" y="102"/>
                    </a:lnTo>
                    <a:lnTo>
                      <a:pt x="156" y="108"/>
                    </a:lnTo>
                    <a:lnTo>
                      <a:pt x="156" y="114"/>
                    </a:lnTo>
                    <a:lnTo>
                      <a:pt x="156" y="120"/>
                    </a:lnTo>
                    <a:lnTo>
                      <a:pt x="156" y="126"/>
                    </a:lnTo>
                    <a:lnTo>
                      <a:pt x="156" y="132"/>
                    </a:lnTo>
                    <a:lnTo>
                      <a:pt x="162" y="132"/>
                    </a:lnTo>
                    <a:lnTo>
                      <a:pt x="162" y="138"/>
                    </a:lnTo>
                    <a:lnTo>
                      <a:pt x="162" y="132"/>
                    </a:lnTo>
                    <a:lnTo>
                      <a:pt x="156" y="132"/>
                    </a:lnTo>
                    <a:lnTo>
                      <a:pt x="162" y="138"/>
                    </a:lnTo>
                    <a:lnTo>
                      <a:pt x="168" y="144"/>
                    </a:lnTo>
                    <a:lnTo>
                      <a:pt x="168" y="150"/>
                    </a:lnTo>
                    <a:lnTo>
                      <a:pt x="174" y="150"/>
                    </a:lnTo>
                    <a:lnTo>
                      <a:pt x="174" y="156"/>
                    </a:lnTo>
                    <a:lnTo>
                      <a:pt x="174" y="150"/>
                    </a:lnTo>
                    <a:lnTo>
                      <a:pt x="174" y="156"/>
                    </a:lnTo>
                    <a:lnTo>
                      <a:pt x="180" y="156"/>
                    </a:lnTo>
                    <a:lnTo>
                      <a:pt x="174" y="156"/>
                    </a:lnTo>
                    <a:lnTo>
                      <a:pt x="174" y="162"/>
                    </a:lnTo>
                    <a:lnTo>
                      <a:pt x="174" y="168"/>
                    </a:lnTo>
                    <a:lnTo>
                      <a:pt x="174" y="174"/>
                    </a:lnTo>
                    <a:lnTo>
                      <a:pt x="168" y="174"/>
                    </a:lnTo>
                    <a:lnTo>
                      <a:pt x="168" y="180"/>
                    </a:lnTo>
                    <a:lnTo>
                      <a:pt x="168" y="186"/>
                    </a:lnTo>
                    <a:lnTo>
                      <a:pt x="162" y="192"/>
                    </a:lnTo>
                    <a:lnTo>
                      <a:pt x="162" y="198"/>
                    </a:lnTo>
                    <a:lnTo>
                      <a:pt x="162" y="204"/>
                    </a:lnTo>
                    <a:lnTo>
                      <a:pt x="156" y="204"/>
                    </a:lnTo>
                    <a:lnTo>
                      <a:pt x="156" y="210"/>
                    </a:lnTo>
                    <a:lnTo>
                      <a:pt x="156" y="216"/>
                    </a:lnTo>
                    <a:lnTo>
                      <a:pt x="156" y="222"/>
                    </a:lnTo>
                    <a:lnTo>
                      <a:pt x="150" y="222"/>
                    </a:lnTo>
                    <a:lnTo>
                      <a:pt x="150" y="228"/>
                    </a:lnTo>
                    <a:lnTo>
                      <a:pt x="150" y="234"/>
                    </a:lnTo>
                    <a:lnTo>
                      <a:pt x="150" y="240"/>
                    </a:lnTo>
                    <a:lnTo>
                      <a:pt x="150" y="246"/>
                    </a:lnTo>
                    <a:lnTo>
                      <a:pt x="144" y="252"/>
                    </a:lnTo>
                    <a:lnTo>
                      <a:pt x="138" y="252"/>
                    </a:lnTo>
                    <a:lnTo>
                      <a:pt x="138" y="258"/>
                    </a:lnTo>
                    <a:lnTo>
                      <a:pt x="132" y="258"/>
                    </a:lnTo>
                    <a:lnTo>
                      <a:pt x="132" y="264"/>
                    </a:lnTo>
                    <a:lnTo>
                      <a:pt x="126" y="264"/>
                    </a:lnTo>
                    <a:lnTo>
                      <a:pt x="126" y="258"/>
                    </a:lnTo>
                    <a:lnTo>
                      <a:pt x="120" y="258"/>
                    </a:lnTo>
                    <a:lnTo>
                      <a:pt x="120" y="252"/>
                    </a:lnTo>
                    <a:lnTo>
                      <a:pt x="114" y="252"/>
                    </a:lnTo>
                    <a:lnTo>
                      <a:pt x="114" y="246"/>
                    </a:lnTo>
                    <a:lnTo>
                      <a:pt x="108" y="246"/>
                    </a:lnTo>
                    <a:lnTo>
                      <a:pt x="108" y="240"/>
                    </a:lnTo>
                    <a:lnTo>
                      <a:pt x="102" y="240"/>
                    </a:lnTo>
                    <a:lnTo>
                      <a:pt x="96" y="240"/>
                    </a:lnTo>
                    <a:lnTo>
                      <a:pt x="96" y="234"/>
                    </a:lnTo>
                    <a:lnTo>
                      <a:pt x="96" y="228"/>
                    </a:lnTo>
                    <a:lnTo>
                      <a:pt x="96" y="222"/>
                    </a:lnTo>
                    <a:lnTo>
                      <a:pt x="90" y="222"/>
                    </a:lnTo>
                    <a:lnTo>
                      <a:pt x="90" y="216"/>
                    </a:lnTo>
                    <a:lnTo>
                      <a:pt x="90" y="210"/>
                    </a:lnTo>
                    <a:lnTo>
                      <a:pt x="90" y="216"/>
                    </a:lnTo>
                    <a:lnTo>
                      <a:pt x="90" y="210"/>
                    </a:lnTo>
                    <a:lnTo>
                      <a:pt x="90" y="216"/>
                    </a:lnTo>
                    <a:lnTo>
                      <a:pt x="90" y="210"/>
                    </a:lnTo>
                    <a:lnTo>
                      <a:pt x="90" y="204"/>
                    </a:lnTo>
                    <a:lnTo>
                      <a:pt x="90" y="198"/>
                    </a:lnTo>
                    <a:lnTo>
                      <a:pt x="90" y="204"/>
                    </a:lnTo>
                    <a:lnTo>
                      <a:pt x="90" y="198"/>
                    </a:lnTo>
                    <a:lnTo>
                      <a:pt x="84" y="204"/>
                    </a:lnTo>
                    <a:lnTo>
                      <a:pt x="84" y="198"/>
                    </a:lnTo>
                    <a:lnTo>
                      <a:pt x="84" y="192"/>
                    </a:lnTo>
                    <a:lnTo>
                      <a:pt x="90" y="192"/>
                    </a:lnTo>
                    <a:lnTo>
                      <a:pt x="84" y="192"/>
                    </a:lnTo>
                    <a:lnTo>
                      <a:pt x="90" y="192"/>
                    </a:lnTo>
                    <a:lnTo>
                      <a:pt x="84" y="192"/>
                    </a:lnTo>
                    <a:lnTo>
                      <a:pt x="84" y="186"/>
                    </a:lnTo>
                    <a:lnTo>
                      <a:pt x="90" y="186"/>
                    </a:lnTo>
                    <a:lnTo>
                      <a:pt x="84" y="186"/>
                    </a:lnTo>
                    <a:lnTo>
                      <a:pt x="84" y="180"/>
                    </a:lnTo>
                    <a:lnTo>
                      <a:pt x="90" y="180"/>
                    </a:lnTo>
                    <a:lnTo>
                      <a:pt x="84" y="180"/>
                    </a:lnTo>
                    <a:lnTo>
                      <a:pt x="84" y="174"/>
                    </a:lnTo>
                    <a:lnTo>
                      <a:pt x="84" y="168"/>
                    </a:lnTo>
                    <a:lnTo>
                      <a:pt x="90" y="168"/>
                    </a:lnTo>
                    <a:lnTo>
                      <a:pt x="84" y="168"/>
                    </a:lnTo>
                    <a:lnTo>
                      <a:pt x="90" y="168"/>
                    </a:lnTo>
                    <a:lnTo>
                      <a:pt x="90" y="162"/>
                    </a:lnTo>
                    <a:lnTo>
                      <a:pt x="90" y="156"/>
                    </a:lnTo>
                    <a:lnTo>
                      <a:pt x="84" y="156"/>
                    </a:lnTo>
                    <a:lnTo>
                      <a:pt x="84" y="150"/>
                    </a:lnTo>
                    <a:lnTo>
                      <a:pt x="84" y="144"/>
                    </a:lnTo>
                    <a:lnTo>
                      <a:pt x="78" y="144"/>
                    </a:lnTo>
                    <a:lnTo>
                      <a:pt x="84" y="144"/>
                    </a:lnTo>
                    <a:lnTo>
                      <a:pt x="84" y="138"/>
                    </a:lnTo>
                    <a:lnTo>
                      <a:pt x="78" y="138"/>
                    </a:lnTo>
                    <a:lnTo>
                      <a:pt x="78" y="132"/>
                    </a:lnTo>
                    <a:lnTo>
                      <a:pt x="78" y="126"/>
                    </a:lnTo>
                    <a:lnTo>
                      <a:pt x="78" y="120"/>
                    </a:lnTo>
                    <a:lnTo>
                      <a:pt x="78" y="114"/>
                    </a:lnTo>
                    <a:lnTo>
                      <a:pt x="72" y="114"/>
                    </a:lnTo>
                    <a:lnTo>
                      <a:pt x="72" y="108"/>
                    </a:lnTo>
                    <a:lnTo>
                      <a:pt x="66" y="108"/>
                    </a:lnTo>
                    <a:lnTo>
                      <a:pt x="66" y="102"/>
                    </a:lnTo>
                    <a:lnTo>
                      <a:pt x="72" y="102"/>
                    </a:lnTo>
                    <a:lnTo>
                      <a:pt x="66" y="102"/>
                    </a:lnTo>
                    <a:lnTo>
                      <a:pt x="72" y="102"/>
                    </a:lnTo>
                    <a:lnTo>
                      <a:pt x="72" y="96"/>
                    </a:lnTo>
                    <a:lnTo>
                      <a:pt x="66" y="96"/>
                    </a:lnTo>
                    <a:lnTo>
                      <a:pt x="66" y="90"/>
                    </a:lnTo>
                    <a:lnTo>
                      <a:pt x="60" y="90"/>
                    </a:lnTo>
                    <a:lnTo>
                      <a:pt x="60" y="84"/>
                    </a:lnTo>
                    <a:lnTo>
                      <a:pt x="66" y="84"/>
                    </a:lnTo>
                    <a:lnTo>
                      <a:pt x="60" y="84"/>
                    </a:lnTo>
                    <a:lnTo>
                      <a:pt x="66" y="84"/>
                    </a:lnTo>
                    <a:lnTo>
                      <a:pt x="66" y="78"/>
                    </a:lnTo>
                    <a:lnTo>
                      <a:pt x="60" y="78"/>
                    </a:lnTo>
                    <a:lnTo>
                      <a:pt x="66" y="78"/>
                    </a:lnTo>
                    <a:lnTo>
                      <a:pt x="66" y="72"/>
                    </a:lnTo>
                    <a:lnTo>
                      <a:pt x="60" y="72"/>
                    </a:lnTo>
                    <a:lnTo>
                      <a:pt x="54" y="72"/>
                    </a:lnTo>
                    <a:lnTo>
                      <a:pt x="54" y="78"/>
                    </a:lnTo>
                    <a:lnTo>
                      <a:pt x="54" y="72"/>
                    </a:lnTo>
                    <a:lnTo>
                      <a:pt x="54" y="78"/>
                    </a:lnTo>
                    <a:lnTo>
                      <a:pt x="48" y="78"/>
                    </a:lnTo>
                    <a:lnTo>
                      <a:pt x="48" y="72"/>
                    </a:lnTo>
                    <a:lnTo>
                      <a:pt x="48" y="66"/>
                    </a:lnTo>
                    <a:lnTo>
                      <a:pt x="48" y="60"/>
                    </a:lnTo>
                    <a:lnTo>
                      <a:pt x="48" y="54"/>
                    </a:lnTo>
                    <a:lnTo>
                      <a:pt x="54" y="54"/>
                    </a:lnTo>
                    <a:lnTo>
                      <a:pt x="48" y="54"/>
                    </a:lnTo>
                    <a:lnTo>
                      <a:pt x="42" y="54"/>
                    </a:lnTo>
                    <a:lnTo>
                      <a:pt x="36" y="54"/>
                    </a:lnTo>
                    <a:lnTo>
                      <a:pt x="36" y="60"/>
                    </a:lnTo>
                    <a:lnTo>
                      <a:pt x="30" y="60"/>
                    </a:lnTo>
                    <a:lnTo>
                      <a:pt x="30" y="54"/>
                    </a:lnTo>
                    <a:lnTo>
                      <a:pt x="30" y="60"/>
                    </a:lnTo>
                    <a:lnTo>
                      <a:pt x="30" y="54"/>
                    </a:lnTo>
                    <a:lnTo>
                      <a:pt x="24" y="54"/>
                    </a:lnTo>
                    <a:lnTo>
                      <a:pt x="24" y="60"/>
                    </a:lnTo>
                    <a:lnTo>
                      <a:pt x="18" y="54"/>
                    </a:lnTo>
                    <a:lnTo>
                      <a:pt x="18" y="60"/>
                    </a:lnTo>
                    <a:lnTo>
                      <a:pt x="12" y="60"/>
                    </a:lnTo>
                    <a:lnTo>
                      <a:pt x="6" y="60"/>
                    </a:lnTo>
                    <a:lnTo>
                      <a:pt x="0" y="60"/>
                    </a:lnTo>
                    <a:lnTo>
                      <a:pt x="0" y="54"/>
                    </a:lnTo>
                    <a:lnTo>
                      <a:pt x="0" y="48"/>
                    </a:lnTo>
                    <a:lnTo>
                      <a:pt x="6" y="48"/>
                    </a:lnTo>
                    <a:lnTo>
                      <a:pt x="6" y="54"/>
                    </a:lnTo>
                    <a:lnTo>
                      <a:pt x="6" y="48"/>
                    </a:lnTo>
                    <a:lnTo>
                      <a:pt x="12" y="48"/>
                    </a:lnTo>
                    <a:lnTo>
                      <a:pt x="12" y="42"/>
                    </a:lnTo>
                    <a:lnTo>
                      <a:pt x="18" y="42"/>
                    </a:lnTo>
                    <a:lnTo>
                      <a:pt x="18" y="48"/>
                    </a:lnTo>
                    <a:lnTo>
                      <a:pt x="18" y="42"/>
                    </a:lnTo>
                    <a:lnTo>
                      <a:pt x="18" y="36"/>
                    </a:lnTo>
                    <a:lnTo>
                      <a:pt x="24" y="36"/>
                    </a:lnTo>
                    <a:lnTo>
                      <a:pt x="30" y="36"/>
                    </a:lnTo>
                    <a:lnTo>
                      <a:pt x="30" y="30"/>
                    </a:lnTo>
                    <a:lnTo>
                      <a:pt x="36" y="30"/>
                    </a:lnTo>
                    <a:lnTo>
                      <a:pt x="36" y="36"/>
                    </a:lnTo>
                    <a:lnTo>
                      <a:pt x="36" y="30"/>
                    </a:lnTo>
                    <a:lnTo>
                      <a:pt x="42" y="30"/>
                    </a:lnTo>
                    <a:lnTo>
                      <a:pt x="48" y="30"/>
                    </a:lnTo>
                    <a:lnTo>
                      <a:pt x="54" y="30"/>
                    </a:lnTo>
                    <a:lnTo>
                      <a:pt x="54" y="24"/>
                    </a:lnTo>
                    <a:lnTo>
                      <a:pt x="60" y="24"/>
                    </a:lnTo>
                    <a:lnTo>
                      <a:pt x="60" y="18"/>
                    </a:lnTo>
                    <a:lnTo>
                      <a:pt x="60" y="24"/>
                    </a:lnTo>
                    <a:lnTo>
                      <a:pt x="66" y="24"/>
                    </a:lnTo>
                    <a:lnTo>
                      <a:pt x="72" y="24"/>
                    </a:lnTo>
                    <a:lnTo>
                      <a:pt x="72" y="18"/>
                    </a:lnTo>
                    <a:lnTo>
                      <a:pt x="72" y="24"/>
                    </a:lnTo>
                    <a:lnTo>
                      <a:pt x="72" y="18"/>
                    </a:lnTo>
                    <a:lnTo>
                      <a:pt x="72" y="24"/>
                    </a:lnTo>
                    <a:lnTo>
                      <a:pt x="72" y="18"/>
                    </a:lnTo>
                    <a:lnTo>
                      <a:pt x="78" y="24"/>
                    </a:lnTo>
                    <a:lnTo>
                      <a:pt x="78" y="18"/>
                    </a:lnTo>
                    <a:lnTo>
                      <a:pt x="84" y="18"/>
                    </a:lnTo>
                    <a:lnTo>
                      <a:pt x="90" y="18"/>
                    </a:lnTo>
                    <a:lnTo>
                      <a:pt x="96" y="18"/>
                    </a:lnTo>
                    <a:lnTo>
                      <a:pt x="96" y="12"/>
                    </a:lnTo>
                    <a:lnTo>
                      <a:pt x="96" y="6"/>
                    </a:lnTo>
                    <a:lnTo>
                      <a:pt x="102" y="6"/>
                    </a:lnTo>
                    <a:lnTo>
                      <a:pt x="108" y="6"/>
                    </a:lnTo>
                    <a:lnTo>
                      <a:pt x="108" y="0"/>
                    </a:lnTo>
                    <a:lnTo>
                      <a:pt x="10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8" name="Freeform 59"/>
              <p:cNvSpPr>
                <a:spLocks/>
              </p:cNvSpPr>
              <p:nvPr/>
            </p:nvSpPr>
            <p:spPr bwMode="auto">
              <a:xfrm>
                <a:off x="2097" y="2294"/>
                <a:ext cx="138" cy="168"/>
              </a:xfrm>
              <a:custGeom>
                <a:avLst/>
                <a:gdLst>
                  <a:gd name="T0" fmla="*/ 54 w 138"/>
                  <a:gd name="T1" fmla="*/ 6 h 168"/>
                  <a:gd name="T2" fmla="*/ 66 w 138"/>
                  <a:gd name="T3" fmla="*/ 12 h 168"/>
                  <a:gd name="T4" fmla="*/ 78 w 138"/>
                  <a:gd name="T5" fmla="*/ 12 h 168"/>
                  <a:gd name="T6" fmla="*/ 84 w 138"/>
                  <a:gd name="T7" fmla="*/ 12 h 168"/>
                  <a:gd name="T8" fmla="*/ 90 w 138"/>
                  <a:gd name="T9" fmla="*/ 12 h 168"/>
                  <a:gd name="T10" fmla="*/ 102 w 138"/>
                  <a:gd name="T11" fmla="*/ 6 h 168"/>
                  <a:gd name="T12" fmla="*/ 102 w 138"/>
                  <a:gd name="T13" fmla="*/ 12 h 168"/>
                  <a:gd name="T14" fmla="*/ 102 w 138"/>
                  <a:gd name="T15" fmla="*/ 30 h 168"/>
                  <a:gd name="T16" fmla="*/ 108 w 138"/>
                  <a:gd name="T17" fmla="*/ 30 h 168"/>
                  <a:gd name="T18" fmla="*/ 120 w 138"/>
                  <a:gd name="T19" fmla="*/ 24 h 168"/>
                  <a:gd name="T20" fmla="*/ 120 w 138"/>
                  <a:gd name="T21" fmla="*/ 30 h 168"/>
                  <a:gd name="T22" fmla="*/ 120 w 138"/>
                  <a:gd name="T23" fmla="*/ 36 h 168"/>
                  <a:gd name="T24" fmla="*/ 120 w 138"/>
                  <a:gd name="T25" fmla="*/ 42 h 168"/>
                  <a:gd name="T26" fmla="*/ 126 w 138"/>
                  <a:gd name="T27" fmla="*/ 54 h 168"/>
                  <a:gd name="T28" fmla="*/ 120 w 138"/>
                  <a:gd name="T29" fmla="*/ 54 h 168"/>
                  <a:gd name="T30" fmla="*/ 126 w 138"/>
                  <a:gd name="T31" fmla="*/ 66 h 168"/>
                  <a:gd name="T32" fmla="*/ 132 w 138"/>
                  <a:gd name="T33" fmla="*/ 78 h 168"/>
                  <a:gd name="T34" fmla="*/ 138 w 138"/>
                  <a:gd name="T35" fmla="*/ 90 h 168"/>
                  <a:gd name="T36" fmla="*/ 126 w 138"/>
                  <a:gd name="T37" fmla="*/ 96 h 168"/>
                  <a:gd name="T38" fmla="*/ 114 w 138"/>
                  <a:gd name="T39" fmla="*/ 108 h 168"/>
                  <a:gd name="T40" fmla="*/ 96 w 138"/>
                  <a:gd name="T41" fmla="*/ 114 h 168"/>
                  <a:gd name="T42" fmla="*/ 84 w 138"/>
                  <a:gd name="T43" fmla="*/ 120 h 168"/>
                  <a:gd name="T44" fmla="*/ 78 w 138"/>
                  <a:gd name="T45" fmla="*/ 132 h 168"/>
                  <a:gd name="T46" fmla="*/ 66 w 138"/>
                  <a:gd name="T47" fmla="*/ 138 h 168"/>
                  <a:gd name="T48" fmla="*/ 54 w 138"/>
                  <a:gd name="T49" fmla="*/ 144 h 168"/>
                  <a:gd name="T50" fmla="*/ 42 w 138"/>
                  <a:gd name="T51" fmla="*/ 156 h 168"/>
                  <a:gd name="T52" fmla="*/ 30 w 138"/>
                  <a:gd name="T53" fmla="*/ 162 h 168"/>
                  <a:gd name="T54" fmla="*/ 24 w 138"/>
                  <a:gd name="T55" fmla="*/ 168 h 168"/>
                  <a:gd name="T56" fmla="*/ 24 w 138"/>
                  <a:gd name="T57" fmla="*/ 162 h 168"/>
                  <a:gd name="T58" fmla="*/ 30 w 138"/>
                  <a:gd name="T59" fmla="*/ 156 h 168"/>
                  <a:gd name="T60" fmla="*/ 36 w 138"/>
                  <a:gd name="T61" fmla="*/ 156 h 168"/>
                  <a:gd name="T62" fmla="*/ 30 w 138"/>
                  <a:gd name="T63" fmla="*/ 156 h 168"/>
                  <a:gd name="T64" fmla="*/ 24 w 138"/>
                  <a:gd name="T65" fmla="*/ 144 h 168"/>
                  <a:gd name="T66" fmla="*/ 24 w 138"/>
                  <a:gd name="T67" fmla="*/ 138 h 168"/>
                  <a:gd name="T68" fmla="*/ 18 w 138"/>
                  <a:gd name="T69" fmla="*/ 126 h 168"/>
                  <a:gd name="T70" fmla="*/ 12 w 138"/>
                  <a:gd name="T71" fmla="*/ 114 h 168"/>
                  <a:gd name="T72" fmla="*/ 18 w 138"/>
                  <a:gd name="T73" fmla="*/ 114 h 168"/>
                  <a:gd name="T74" fmla="*/ 12 w 138"/>
                  <a:gd name="T75" fmla="*/ 102 h 168"/>
                  <a:gd name="T76" fmla="*/ 12 w 138"/>
                  <a:gd name="T77" fmla="*/ 84 h 168"/>
                  <a:gd name="T78" fmla="*/ 12 w 138"/>
                  <a:gd name="T79" fmla="*/ 66 h 168"/>
                  <a:gd name="T80" fmla="*/ 6 w 138"/>
                  <a:gd name="T81" fmla="*/ 54 h 168"/>
                  <a:gd name="T82" fmla="*/ 6 w 138"/>
                  <a:gd name="T83" fmla="*/ 48 h 168"/>
                  <a:gd name="T84" fmla="*/ 0 w 138"/>
                  <a:gd name="T85" fmla="*/ 36 h 168"/>
                  <a:gd name="T86" fmla="*/ 6 w 138"/>
                  <a:gd name="T87" fmla="*/ 24 h 168"/>
                  <a:gd name="T88" fmla="*/ 12 w 138"/>
                  <a:gd name="T89" fmla="*/ 12 h 168"/>
                  <a:gd name="T90" fmla="*/ 24 w 138"/>
                  <a:gd name="T91" fmla="*/ 6 h 168"/>
                  <a:gd name="T92" fmla="*/ 42 w 138"/>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68">
                    <a:moveTo>
                      <a:pt x="48" y="0"/>
                    </a:moveTo>
                    <a:lnTo>
                      <a:pt x="48" y="6"/>
                    </a:lnTo>
                    <a:lnTo>
                      <a:pt x="54" y="6"/>
                    </a:lnTo>
                    <a:lnTo>
                      <a:pt x="54" y="12"/>
                    </a:lnTo>
                    <a:lnTo>
                      <a:pt x="60" y="12"/>
                    </a:lnTo>
                    <a:lnTo>
                      <a:pt x="66" y="12"/>
                    </a:lnTo>
                    <a:lnTo>
                      <a:pt x="72" y="12"/>
                    </a:lnTo>
                    <a:lnTo>
                      <a:pt x="72" y="6"/>
                    </a:lnTo>
                    <a:lnTo>
                      <a:pt x="78" y="12"/>
                    </a:lnTo>
                    <a:lnTo>
                      <a:pt x="78" y="6"/>
                    </a:lnTo>
                    <a:lnTo>
                      <a:pt x="84" y="6"/>
                    </a:lnTo>
                    <a:lnTo>
                      <a:pt x="84" y="12"/>
                    </a:lnTo>
                    <a:lnTo>
                      <a:pt x="84" y="6"/>
                    </a:lnTo>
                    <a:lnTo>
                      <a:pt x="84" y="12"/>
                    </a:lnTo>
                    <a:lnTo>
                      <a:pt x="90" y="12"/>
                    </a:lnTo>
                    <a:lnTo>
                      <a:pt x="90" y="6"/>
                    </a:lnTo>
                    <a:lnTo>
                      <a:pt x="96" y="6"/>
                    </a:lnTo>
                    <a:lnTo>
                      <a:pt x="102" y="6"/>
                    </a:lnTo>
                    <a:lnTo>
                      <a:pt x="108" y="6"/>
                    </a:lnTo>
                    <a:lnTo>
                      <a:pt x="102" y="6"/>
                    </a:lnTo>
                    <a:lnTo>
                      <a:pt x="102" y="12"/>
                    </a:lnTo>
                    <a:lnTo>
                      <a:pt x="102" y="18"/>
                    </a:lnTo>
                    <a:lnTo>
                      <a:pt x="102" y="24"/>
                    </a:lnTo>
                    <a:lnTo>
                      <a:pt x="102" y="30"/>
                    </a:lnTo>
                    <a:lnTo>
                      <a:pt x="108" y="30"/>
                    </a:lnTo>
                    <a:lnTo>
                      <a:pt x="108" y="24"/>
                    </a:lnTo>
                    <a:lnTo>
                      <a:pt x="108" y="30"/>
                    </a:lnTo>
                    <a:lnTo>
                      <a:pt x="108" y="24"/>
                    </a:lnTo>
                    <a:lnTo>
                      <a:pt x="114" y="24"/>
                    </a:lnTo>
                    <a:lnTo>
                      <a:pt x="120" y="24"/>
                    </a:lnTo>
                    <a:lnTo>
                      <a:pt x="120" y="30"/>
                    </a:lnTo>
                    <a:lnTo>
                      <a:pt x="114" y="30"/>
                    </a:lnTo>
                    <a:lnTo>
                      <a:pt x="120" y="30"/>
                    </a:lnTo>
                    <a:lnTo>
                      <a:pt x="120" y="36"/>
                    </a:lnTo>
                    <a:lnTo>
                      <a:pt x="114" y="36"/>
                    </a:lnTo>
                    <a:lnTo>
                      <a:pt x="120" y="36"/>
                    </a:lnTo>
                    <a:lnTo>
                      <a:pt x="114" y="36"/>
                    </a:lnTo>
                    <a:lnTo>
                      <a:pt x="114" y="42"/>
                    </a:lnTo>
                    <a:lnTo>
                      <a:pt x="120" y="42"/>
                    </a:lnTo>
                    <a:lnTo>
                      <a:pt x="120" y="48"/>
                    </a:lnTo>
                    <a:lnTo>
                      <a:pt x="126" y="48"/>
                    </a:lnTo>
                    <a:lnTo>
                      <a:pt x="126" y="54"/>
                    </a:lnTo>
                    <a:lnTo>
                      <a:pt x="120" y="54"/>
                    </a:lnTo>
                    <a:lnTo>
                      <a:pt x="126" y="54"/>
                    </a:lnTo>
                    <a:lnTo>
                      <a:pt x="120" y="54"/>
                    </a:lnTo>
                    <a:lnTo>
                      <a:pt x="120" y="60"/>
                    </a:lnTo>
                    <a:lnTo>
                      <a:pt x="126" y="60"/>
                    </a:lnTo>
                    <a:lnTo>
                      <a:pt x="126" y="66"/>
                    </a:lnTo>
                    <a:lnTo>
                      <a:pt x="132" y="66"/>
                    </a:lnTo>
                    <a:lnTo>
                      <a:pt x="132" y="72"/>
                    </a:lnTo>
                    <a:lnTo>
                      <a:pt x="132" y="78"/>
                    </a:lnTo>
                    <a:lnTo>
                      <a:pt x="132" y="84"/>
                    </a:lnTo>
                    <a:lnTo>
                      <a:pt x="132" y="90"/>
                    </a:lnTo>
                    <a:lnTo>
                      <a:pt x="138" y="90"/>
                    </a:lnTo>
                    <a:lnTo>
                      <a:pt x="138" y="96"/>
                    </a:lnTo>
                    <a:lnTo>
                      <a:pt x="132" y="96"/>
                    </a:lnTo>
                    <a:lnTo>
                      <a:pt x="126" y="96"/>
                    </a:lnTo>
                    <a:lnTo>
                      <a:pt x="126" y="102"/>
                    </a:lnTo>
                    <a:lnTo>
                      <a:pt x="120" y="102"/>
                    </a:lnTo>
                    <a:lnTo>
                      <a:pt x="114" y="108"/>
                    </a:lnTo>
                    <a:lnTo>
                      <a:pt x="108" y="108"/>
                    </a:lnTo>
                    <a:lnTo>
                      <a:pt x="102" y="114"/>
                    </a:lnTo>
                    <a:lnTo>
                      <a:pt x="96" y="114"/>
                    </a:lnTo>
                    <a:lnTo>
                      <a:pt x="96" y="120"/>
                    </a:lnTo>
                    <a:lnTo>
                      <a:pt x="90" y="120"/>
                    </a:lnTo>
                    <a:lnTo>
                      <a:pt x="84" y="120"/>
                    </a:lnTo>
                    <a:lnTo>
                      <a:pt x="84" y="126"/>
                    </a:lnTo>
                    <a:lnTo>
                      <a:pt x="78" y="126"/>
                    </a:lnTo>
                    <a:lnTo>
                      <a:pt x="78" y="132"/>
                    </a:lnTo>
                    <a:lnTo>
                      <a:pt x="72" y="132"/>
                    </a:lnTo>
                    <a:lnTo>
                      <a:pt x="66" y="132"/>
                    </a:lnTo>
                    <a:lnTo>
                      <a:pt x="66" y="138"/>
                    </a:lnTo>
                    <a:lnTo>
                      <a:pt x="60" y="138"/>
                    </a:lnTo>
                    <a:lnTo>
                      <a:pt x="54" y="138"/>
                    </a:lnTo>
                    <a:lnTo>
                      <a:pt x="54" y="144"/>
                    </a:lnTo>
                    <a:lnTo>
                      <a:pt x="48" y="144"/>
                    </a:lnTo>
                    <a:lnTo>
                      <a:pt x="42" y="150"/>
                    </a:lnTo>
                    <a:lnTo>
                      <a:pt x="42" y="156"/>
                    </a:lnTo>
                    <a:lnTo>
                      <a:pt x="36" y="156"/>
                    </a:lnTo>
                    <a:lnTo>
                      <a:pt x="36" y="162"/>
                    </a:lnTo>
                    <a:lnTo>
                      <a:pt x="30" y="162"/>
                    </a:lnTo>
                    <a:lnTo>
                      <a:pt x="30" y="168"/>
                    </a:lnTo>
                    <a:lnTo>
                      <a:pt x="30" y="162"/>
                    </a:lnTo>
                    <a:lnTo>
                      <a:pt x="24" y="168"/>
                    </a:lnTo>
                    <a:lnTo>
                      <a:pt x="24" y="162"/>
                    </a:lnTo>
                    <a:lnTo>
                      <a:pt x="30" y="162"/>
                    </a:lnTo>
                    <a:lnTo>
                      <a:pt x="24" y="162"/>
                    </a:lnTo>
                    <a:lnTo>
                      <a:pt x="30" y="162"/>
                    </a:lnTo>
                    <a:lnTo>
                      <a:pt x="36" y="156"/>
                    </a:lnTo>
                    <a:lnTo>
                      <a:pt x="30" y="156"/>
                    </a:lnTo>
                    <a:lnTo>
                      <a:pt x="30" y="162"/>
                    </a:lnTo>
                    <a:lnTo>
                      <a:pt x="30" y="156"/>
                    </a:lnTo>
                    <a:lnTo>
                      <a:pt x="36" y="156"/>
                    </a:lnTo>
                    <a:lnTo>
                      <a:pt x="30" y="156"/>
                    </a:lnTo>
                    <a:lnTo>
                      <a:pt x="30" y="150"/>
                    </a:lnTo>
                    <a:lnTo>
                      <a:pt x="30" y="156"/>
                    </a:lnTo>
                    <a:lnTo>
                      <a:pt x="30" y="150"/>
                    </a:lnTo>
                    <a:lnTo>
                      <a:pt x="24" y="150"/>
                    </a:lnTo>
                    <a:lnTo>
                      <a:pt x="24" y="144"/>
                    </a:lnTo>
                    <a:lnTo>
                      <a:pt x="30" y="144"/>
                    </a:lnTo>
                    <a:lnTo>
                      <a:pt x="24" y="144"/>
                    </a:lnTo>
                    <a:lnTo>
                      <a:pt x="24" y="138"/>
                    </a:lnTo>
                    <a:lnTo>
                      <a:pt x="24" y="132"/>
                    </a:lnTo>
                    <a:lnTo>
                      <a:pt x="24" y="126"/>
                    </a:lnTo>
                    <a:lnTo>
                      <a:pt x="18" y="126"/>
                    </a:lnTo>
                    <a:lnTo>
                      <a:pt x="12" y="126"/>
                    </a:lnTo>
                    <a:lnTo>
                      <a:pt x="12" y="120"/>
                    </a:lnTo>
                    <a:lnTo>
                      <a:pt x="12" y="114"/>
                    </a:lnTo>
                    <a:lnTo>
                      <a:pt x="18" y="114"/>
                    </a:lnTo>
                    <a:lnTo>
                      <a:pt x="12" y="114"/>
                    </a:lnTo>
                    <a:lnTo>
                      <a:pt x="18" y="114"/>
                    </a:lnTo>
                    <a:lnTo>
                      <a:pt x="18" y="108"/>
                    </a:lnTo>
                    <a:lnTo>
                      <a:pt x="18" y="102"/>
                    </a:lnTo>
                    <a:lnTo>
                      <a:pt x="12" y="102"/>
                    </a:lnTo>
                    <a:lnTo>
                      <a:pt x="12" y="96"/>
                    </a:lnTo>
                    <a:lnTo>
                      <a:pt x="12" y="90"/>
                    </a:lnTo>
                    <a:lnTo>
                      <a:pt x="12" y="84"/>
                    </a:lnTo>
                    <a:lnTo>
                      <a:pt x="12" y="78"/>
                    </a:lnTo>
                    <a:lnTo>
                      <a:pt x="12" y="72"/>
                    </a:lnTo>
                    <a:lnTo>
                      <a:pt x="12" y="66"/>
                    </a:lnTo>
                    <a:lnTo>
                      <a:pt x="12" y="60"/>
                    </a:lnTo>
                    <a:lnTo>
                      <a:pt x="12" y="54"/>
                    </a:lnTo>
                    <a:lnTo>
                      <a:pt x="6" y="54"/>
                    </a:lnTo>
                    <a:lnTo>
                      <a:pt x="6" y="48"/>
                    </a:lnTo>
                    <a:lnTo>
                      <a:pt x="12" y="48"/>
                    </a:lnTo>
                    <a:lnTo>
                      <a:pt x="6" y="48"/>
                    </a:lnTo>
                    <a:lnTo>
                      <a:pt x="6" y="42"/>
                    </a:lnTo>
                    <a:lnTo>
                      <a:pt x="0" y="42"/>
                    </a:lnTo>
                    <a:lnTo>
                      <a:pt x="0" y="36"/>
                    </a:lnTo>
                    <a:lnTo>
                      <a:pt x="0" y="30"/>
                    </a:lnTo>
                    <a:lnTo>
                      <a:pt x="6" y="30"/>
                    </a:lnTo>
                    <a:lnTo>
                      <a:pt x="6" y="24"/>
                    </a:lnTo>
                    <a:lnTo>
                      <a:pt x="6" y="18"/>
                    </a:lnTo>
                    <a:lnTo>
                      <a:pt x="12" y="18"/>
                    </a:lnTo>
                    <a:lnTo>
                      <a:pt x="12" y="12"/>
                    </a:lnTo>
                    <a:lnTo>
                      <a:pt x="18" y="12"/>
                    </a:lnTo>
                    <a:lnTo>
                      <a:pt x="18" y="6"/>
                    </a:lnTo>
                    <a:lnTo>
                      <a:pt x="24" y="6"/>
                    </a:lnTo>
                    <a:lnTo>
                      <a:pt x="30" y="6"/>
                    </a:lnTo>
                    <a:lnTo>
                      <a:pt x="36" y="6"/>
                    </a:lnTo>
                    <a:lnTo>
                      <a:pt x="42" y="0"/>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9" name="Freeform 60"/>
              <p:cNvSpPr>
                <a:spLocks/>
              </p:cNvSpPr>
              <p:nvPr/>
            </p:nvSpPr>
            <p:spPr bwMode="auto">
              <a:xfrm>
                <a:off x="2283" y="1982"/>
                <a:ext cx="138" cy="156"/>
              </a:xfrm>
              <a:custGeom>
                <a:avLst/>
                <a:gdLst>
                  <a:gd name="T0" fmla="*/ 78 w 138"/>
                  <a:gd name="T1" fmla="*/ 42 h 156"/>
                  <a:gd name="T2" fmla="*/ 78 w 138"/>
                  <a:gd name="T3" fmla="*/ 30 h 156"/>
                  <a:gd name="T4" fmla="*/ 90 w 138"/>
                  <a:gd name="T5" fmla="*/ 30 h 156"/>
                  <a:gd name="T6" fmla="*/ 96 w 138"/>
                  <a:gd name="T7" fmla="*/ 24 h 156"/>
                  <a:gd name="T8" fmla="*/ 102 w 138"/>
                  <a:gd name="T9" fmla="*/ 18 h 156"/>
                  <a:gd name="T10" fmla="*/ 102 w 138"/>
                  <a:gd name="T11" fmla="*/ 6 h 156"/>
                  <a:gd name="T12" fmla="*/ 108 w 138"/>
                  <a:gd name="T13" fmla="*/ 0 h 156"/>
                  <a:gd name="T14" fmla="*/ 108 w 138"/>
                  <a:gd name="T15" fmla="*/ 12 h 156"/>
                  <a:gd name="T16" fmla="*/ 114 w 138"/>
                  <a:gd name="T17" fmla="*/ 18 h 156"/>
                  <a:gd name="T18" fmla="*/ 114 w 138"/>
                  <a:gd name="T19" fmla="*/ 30 h 156"/>
                  <a:gd name="T20" fmla="*/ 114 w 138"/>
                  <a:gd name="T21" fmla="*/ 42 h 156"/>
                  <a:gd name="T22" fmla="*/ 108 w 138"/>
                  <a:gd name="T23" fmla="*/ 48 h 156"/>
                  <a:gd name="T24" fmla="*/ 102 w 138"/>
                  <a:gd name="T25" fmla="*/ 54 h 156"/>
                  <a:gd name="T26" fmla="*/ 96 w 138"/>
                  <a:gd name="T27" fmla="*/ 48 h 156"/>
                  <a:gd name="T28" fmla="*/ 90 w 138"/>
                  <a:gd name="T29" fmla="*/ 54 h 156"/>
                  <a:gd name="T30" fmla="*/ 102 w 138"/>
                  <a:gd name="T31" fmla="*/ 60 h 156"/>
                  <a:gd name="T32" fmla="*/ 108 w 138"/>
                  <a:gd name="T33" fmla="*/ 66 h 156"/>
                  <a:gd name="T34" fmla="*/ 114 w 138"/>
                  <a:gd name="T35" fmla="*/ 72 h 156"/>
                  <a:gd name="T36" fmla="*/ 120 w 138"/>
                  <a:gd name="T37" fmla="*/ 78 h 156"/>
                  <a:gd name="T38" fmla="*/ 126 w 138"/>
                  <a:gd name="T39" fmla="*/ 84 h 156"/>
                  <a:gd name="T40" fmla="*/ 126 w 138"/>
                  <a:gd name="T41" fmla="*/ 96 h 156"/>
                  <a:gd name="T42" fmla="*/ 132 w 138"/>
                  <a:gd name="T43" fmla="*/ 102 h 156"/>
                  <a:gd name="T44" fmla="*/ 132 w 138"/>
                  <a:gd name="T45" fmla="*/ 114 h 156"/>
                  <a:gd name="T46" fmla="*/ 138 w 138"/>
                  <a:gd name="T47" fmla="*/ 120 h 156"/>
                  <a:gd name="T48" fmla="*/ 138 w 138"/>
                  <a:gd name="T49" fmla="*/ 132 h 156"/>
                  <a:gd name="T50" fmla="*/ 138 w 138"/>
                  <a:gd name="T51" fmla="*/ 144 h 156"/>
                  <a:gd name="T52" fmla="*/ 132 w 138"/>
                  <a:gd name="T53" fmla="*/ 150 h 156"/>
                  <a:gd name="T54" fmla="*/ 132 w 138"/>
                  <a:gd name="T55" fmla="*/ 150 h 156"/>
                  <a:gd name="T56" fmla="*/ 120 w 138"/>
                  <a:gd name="T57" fmla="*/ 150 h 156"/>
                  <a:gd name="T58" fmla="*/ 108 w 138"/>
                  <a:gd name="T59" fmla="*/ 156 h 156"/>
                  <a:gd name="T60" fmla="*/ 96 w 138"/>
                  <a:gd name="T61" fmla="*/ 156 h 156"/>
                  <a:gd name="T62" fmla="*/ 90 w 138"/>
                  <a:gd name="T63" fmla="*/ 150 h 156"/>
                  <a:gd name="T64" fmla="*/ 90 w 138"/>
                  <a:gd name="T65" fmla="*/ 150 h 156"/>
                  <a:gd name="T66" fmla="*/ 78 w 138"/>
                  <a:gd name="T67" fmla="*/ 150 h 156"/>
                  <a:gd name="T68" fmla="*/ 66 w 138"/>
                  <a:gd name="T69" fmla="*/ 150 h 156"/>
                  <a:gd name="T70" fmla="*/ 60 w 138"/>
                  <a:gd name="T71" fmla="*/ 156 h 156"/>
                  <a:gd name="T72" fmla="*/ 48 w 138"/>
                  <a:gd name="T73" fmla="*/ 156 h 156"/>
                  <a:gd name="T74" fmla="*/ 36 w 138"/>
                  <a:gd name="T75" fmla="*/ 156 h 156"/>
                  <a:gd name="T76" fmla="*/ 30 w 138"/>
                  <a:gd name="T77" fmla="*/ 150 h 156"/>
                  <a:gd name="T78" fmla="*/ 18 w 138"/>
                  <a:gd name="T79" fmla="*/ 144 h 156"/>
                  <a:gd name="T80" fmla="*/ 12 w 138"/>
                  <a:gd name="T81" fmla="*/ 138 h 156"/>
                  <a:gd name="T82" fmla="*/ 6 w 138"/>
                  <a:gd name="T83" fmla="*/ 132 h 156"/>
                  <a:gd name="T84" fmla="*/ 12 w 138"/>
                  <a:gd name="T85" fmla="*/ 126 h 156"/>
                  <a:gd name="T86" fmla="*/ 6 w 138"/>
                  <a:gd name="T87" fmla="*/ 120 h 156"/>
                  <a:gd name="T88" fmla="*/ 6 w 138"/>
                  <a:gd name="T89" fmla="*/ 120 h 156"/>
                  <a:gd name="T90" fmla="*/ 6 w 138"/>
                  <a:gd name="T91" fmla="*/ 108 h 156"/>
                  <a:gd name="T92" fmla="*/ 0 w 138"/>
                  <a:gd name="T93" fmla="*/ 102 h 156"/>
                  <a:gd name="T94" fmla="*/ 6 w 138"/>
                  <a:gd name="T95" fmla="*/ 96 h 156"/>
                  <a:gd name="T96" fmla="*/ 12 w 138"/>
                  <a:gd name="T97" fmla="*/ 90 h 156"/>
                  <a:gd name="T98" fmla="*/ 12 w 138"/>
                  <a:gd name="T99" fmla="*/ 90 h 156"/>
                  <a:gd name="T100" fmla="*/ 24 w 138"/>
                  <a:gd name="T101" fmla="*/ 90 h 156"/>
                  <a:gd name="T102" fmla="*/ 30 w 138"/>
                  <a:gd name="T103" fmla="*/ 84 h 156"/>
                  <a:gd name="T104" fmla="*/ 30 w 138"/>
                  <a:gd name="T105" fmla="*/ 84 h 156"/>
                  <a:gd name="T106" fmla="*/ 36 w 138"/>
                  <a:gd name="T107" fmla="*/ 78 h 156"/>
                  <a:gd name="T108" fmla="*/ 42 w 138"/>
                  <a:gd name="T109" fmla="*/ 72 h 156"/>
                  <a:gd name="T110" fmla="*/ 42 w 138"/>
                  <a:gd name="T111" fmla="*/ 72 h 156"/>
                  <a:gd name="T112" fmla="*/ 42 w 138"/>
                  <a:gd name="T113" fmla="*/ 60 h 156"/>
                  <a:gd name="T114" fmla="*/ 42 w 138"/>
                  <a:gd name="T115" fmla="*/ 60 h 156"/>
                  <a:gd name="T116" fmla="*/ 48 w 138"/>
                  <a:gd name="T117" fmla="*/ 54 h 156"/>
                  <a:gd name="T118" fmla="*/ 48 w 138"/>
                  <a:gd name="T119" fmla="*/ 54 h 156"/>
                  <a:gd name="T120" fmla="*/ 54 w 138"/>
                  <a:gd name="T121" fmla="*/ 48 h 156"/>
                  <a:gd name="T122" fmla="*/ 60 w 138"/>
                  <a:gd name="T123" fmla="*/ 42 h 156"/>
                  <a:gd name="T124" fmla="*/ 72 w 138"/>
                  <a:gd name="T125" fmla="*/ 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156">
                    <a:moveTo>
                      <a:pt x="72" y="42"/>
                    </a:moveTo>
                    <a:lnTo>
                      <a:pt x="78" y="42"/>
                    </a:lnTo>
                    <a:lnTo>
                      <a:pt x="78" y="36"/>
                    </a:lnTo>
                    <a:lnTo>
                      <a:pt x="78" y="30"/>
                    </a:lnTo>
                    <a:lnTo>
                      <a:pt x="84" y="30"/>
                    </a:lnTo>
                    <a:lnTo>
                      <a:pt x="90" y="30"/>
                    </a:lnTo>
                    <a:lnTo>
                      <a:pt x="96" y="30"/>
                    </a:lnTo>
                    <a:lnTo>
                      <a:pt x="96" y="24"/>
                    </a:lnTo>
                    <a:lnTo>
                      <a:pt x="96" y="18"/>
                    </a:lnTo>
                    <a:lnTo>
                      <a:pt x="102" y="18"/>
                    </a:lnTo>
                    <a:lnTo>
                      <a:pt x="102" y="12"/>
                    </a:lnTo>
                    <a:lnTo>
                      <a:pt x="102" y="6"/>
                    </a:lnTo>
                    <a:lnTo>
                      <a:pt x="102" y="0"/>
                    </a:lnTo>
                    <a:lnTo>
                      <a:pt x="108" y="0"/>
                    </a:lnTo>
                    <a:lnTo>
                      <a:pt x="108" y="6"/>
                    </a:lnTo>
                    <a:lnTo>
                      <a:pt x="108" y="12"/>
                    </a:lnTo>
                    <a:lnTo>
                      <a:pt x="114" y="12"/>
                    </a:lnTo>
                    <a:lnTo>
                      <a:pt x="114" y="18"/>
                    </a:lnTo>
                    <a:lnTo>
                      <a:pt x="114" y="24"/>
                    </a:lnTo>
                    <a:lnTo>
                      <a:pt x="114" y="30"/>
                    </a:lnTo>
                    <a:lnTo>
                      <a:pt x="114" y="36"/>
                    </a:lnTo>
                    <a:lnTo>
                      <a:pt x="114" y="42"/>
                    </a:lnTo>
                    <a:lnTo>
                      <a:pt x="108" y="42"/>
                    </a:lnTo>
                    <a:lnTo>
                      <a:pt x="108" y="48"/>
                    </a:lnTo>
                    <a:lnTo>
                      <a:pt x="102" y="48"/>
                    </a:lnTo>
                    <a:lnTo>
                      <a:pt x="102" y="54"/>
                    </a:lnTo>
                    <a:lnTo>
                      <a:pt x="96" y="54"/>
                    </a:lnTo>
                    <a:lnTo>
                      <a:pt x="96" y="48"/>
                    </a:lnTo>
                    <a:lnTo>
                      <a:pt x="96" y="54"/>
                    </a:lnTo>
                    <a:lnTo>
                      <a:pt x="90" y="54"/>
                    </a:lnTo>
                    <a:lnTo>
                      <a:pt x="96" y="60"/>
                    </a:lnTo>
                    <a:lnTo>
                      <a:pt x="102" y="60"/>
                    </a:lnTo>
                    <a:lnTo>
                      <a:pt x="102" y="66"/>
                    </a:lnTo>
                    <a:lnTo>
                      <a:pt x="108" y="66"/>
                    </a:lnTo>
                    <a:lnTo>
                      <a:pt x="108" y="72"/>
                    </a:lnTo>
                    <a:lnTo>
                      <a:pt x="114" y="72"/>
                    </a:lnTo>
                    <a:lnTo>
                      <a:pt x="114" y="78"/>
                    </a:lnTo>
                    <a:lnTo>
                      <a:pt x="120" y="78"/>
                    </a:lnTo>
                    <a:lnTo>
                      <a:pt x="120" y="84"/>
                    </a:lnTo>
                    <a:lnTo>
                      <a:pt x="126" y="84"/>
                    </a:lnTo>
                    <a:lnTo>
                      <a:pt x="126" y="90"/>
                    </a:lnTo>
                    <a:lnTo>
                      <a:pt x="126" y="96"/>
                    </a:lnTo>
                    <a:lnTo>
                      <a:pt x="132" y="96"/>
                    </a:lnTo>
                    <a:lnTo>
                      <a:pt x="132" y="102"/>
                    </a:lnTo>
                    <a:lnTo>
                      <a:pt x="132" y="108"/>
                    </a:lnTo>
                    <a:lnTo>
                      <a:pt x="132" y="114"/>
                    </a:lnTo>
                    <a:lnTo>
                      <a:pt x="132" y="120"/>
                    </a:lnTo>
                    <a:lnTo>
                      <a:pt x="138" y="120"/>
                    </a:lnTo>
                    <a:lnTo>
                      <a:pt x="138" y="126"/>
                    </a:lnTo>
                    <a:lnTo>
                      <a:pt x="138" y="132"/>
                    </a:lnTo>
                    <a:lnTo>
                      <a:pt x="138" y="138"/>
                    </a:lnTo>
                    <a:lnTo>
                      <a:pt x="138" y="144"/>
                    </a:lnTo>
                    <a:lnTo>
                      <a:pt x="132" y="144"/>
                    </a:lnTo>
                    <a:lnTo>
                      <a:pt x="132" y="150"/>
                    </a:lnTo>
                    <a:lnTo>
                      <a:pt x="138" y="150"/>
                    </a:lnTo>
                    <a:lnTo>
                      <a:pt x="132" y="150"/>
                    </a:lnTo>
                    <a:lnTo>
                      <a:pt x="126" y="150"/>
                    </a:lnTo>
                    <a:lnTo>
                      <a:pt x="120" y="150"/>
                    </a:lnTo>
                    <a:lnTo>
                      <a:pt x="114" y="156"/>
                    </a:lnTo>
                    <a:lnTo>
                      <a:pt x="108" y="156"/>
                    </a:lnTo>
                    <a:lnTo>
                      <a:pt x="102" y="156"/>
                    </a:lnTo>
                    <a:lnTo>
                      <a:pt x="96" y="156"/>
                    </a:lnTo>
                    <a:lnTo>
                      <a:pt x="96" y="150"/>
                    </a:lnTo>
                    <a:lnTo>
                      <a:pt x="90" y="150"/>
                    </a:lnTo>
                    <a:lnTo>
                      <a:pt x="90" y="144"/>
                    </a:lnTo>
                    <a:lnTo>
                      <a:pt x="90" y="150"/>
                    </a:lnTo>
                    <a:lnTo>
                      <a:pt x="84" y="150"/>
                    </a:lnTo>
                    <a:lnTo>
                      <a:pt x="78" y="150"/>
                    </a:lnTo>
                    <a:lnTo>
                      <a:pt x="72" y="150"/>
                    </a:lnTo>
                    <a:lnTo>
                      <a:pt x="66" y="150"/>
                    </a:lnTo>
                    <a:lnTo>
                      <a:pt x="66" y="156"/>
                    </a:lnTo>
                    <a:lnTo>
                      <a:pt x="60" y="156"/>
                    </a:lnTo>
                    <a:lnTo>
                      <a:pt x="54" y="156"/>
                    </a:lnTo>
                    <a:lnTo>
                      <a:pt x="48" y="156"/>
                    </a:lnTo>
                    <a:lnTo>
                      <a:pt x="42" y="156"/>
                    </a:lnTo>
                    <a:lnTo>
                      <a:pt x="36" y="156"/>
                    </a:lnTo>
                    <a:lnTo>
                      <a:pt x="36" y="150"/>
                    </a:lnTo>
                    <a:lnTo>
                      <a:pt x="30" y="150"/>
                    </a:lnTo>
                    <a:lnTo>
                      <a:pt x="24" y="144"/>
                    </a:lnTo>
                    <a:lnTo>
                      <a:pt x="18" y="144"/>
                    </a:lnTo>
                    <a:lnTo>
                      <a:pt x="12" y="144"/>
                    </a:lnTo>
                    <a:lnTo>
                      <a:pt x="12" y="138"/>
                    </a:lnTo>
                    <a:lnTo>
                      <a:pt x="6" y="138"/>
                    </a:lnTo>
                    <a:lnTo>
                      <a:pt x="6" y="132"/>
                    </a:lnTo>
                    <a:lnTo>
                      <a:pt x="6" y="126"/>
                    </a:lnTo>
                    <a:lnTo>
                      <a:pt x="12" y="126"/>
                    </a:lnTo>
                    <a:lnTo>
                      <a:pt x="12" y="120"/>
                    </a:lnTo>
                    <a:lnTo>
                      <a:pt x="6" y="120"/>
                    </a:lnTo>
                    <a:lnTo>
                      <a:pt x="12" y="120"/>
                    </a:lnTo>
                    <a:lnTo>
                      <a:pt x="6" y="120"/>
                    </a:lnTo>
                    <a:lnTo>
                      <a:pt x="6" y="114"/>
                    </a:lnTo>
                    <a:lnTo>
                      <a:pt x="6" y="108"/>
                    </a:lnTo>
                    <a:lnTo>
                      <a:pt x="6" y="102"/>
                    </a:lnTo>
                    <a:lnTo>
                      <a:pt x="0" y="102"/>
                    </a:lnTo>
                    <a:lnTo>
                      <a:pt x="0" y="96"/>
                    </a:lnTo>
                    <a:lnTo>
                      <a:pt x="6" y="96"/>
                    </a:lnTo>
                    <a:lnTo>
                      <a:pt x="6" y="90"/>
                    </a:lnTo>
                    <a:lnTo>
                      <a:pt x="12" y="90"/>
                    </a:lnTo>
                    <a:lnTo>
                      <a:pt x="12" y="96"/>
                    </a:lnTo>
                    <a:lnTo>
                      <a:pt x="12" y="90"/>
                    </a:lnTo>
                    <a:lnTo>
                      <a:pt x="18" y="90"/>
                    </a:lnTo>
                    <a:lnTo>
                      <a:pt x="24" y="90"/>
                    </a:lnTo>
                    <a:lnTo>
                      <a:pt x="24" y="84"/>
                    </a:lnTo>
                    <a:lnTo>
                      <a:pt x="30" y="84"/>
                    </a:lnTo>
                    <a:lnTo>
                      <a:pt x="30" y="78"/>
                    </a:lnTo>
                    <a:lnTo>
                      <a:pt x="30" y="84"/>
                    </a:lnTo>
                    <a:lnTo>
                      <a:pt x="30" y="78"/>
                    </a:lnTo>
                    <a:lnTo>
                      <a:pt x="36" y="78"/>
                    </a:lnTo>
                    <a:lnTo>
                      <a:pt x="36" y="72"/>
                    </a:lnTo>
                    <a:lnTo>
                      <a:pt x="42" y="72"/>
                    </a:lnTo>
                    <a:lnTo>
                      <a:pt x="36" y="72"/>
                    </a:lnTo>
                    <a:lnTo>
                      <a:pt x="42" y="72"/>
                    </a:lnTo>
                    <a:lnTo>
                      <a:pt x="42" y="66"/>
                    </a:lnTo>
                    <a:lnTo>
                      <a:pt x="42" y="60"/>
                    </a:lnTo>
                    <a:lnTo>
                      <a:pt x="42" y="54"/>
                    </a:lnTo>
                    <a:lnTo>
                      <a:pt x="42" y="60"/>
                    </a:lnTo>
                    <a:lnTo>
                      <a:pt x="48" y="60"/>
                    </a:lnTo>
                    <a:lnTo>
                      <a:pt x="48" y="54"/>
                    </a:lnTo>
                    <a:lnTo>
                      <a:pt x="42" y="54"/>
                    </a:lnTo>
                    <a:lnTo>
                      <a:pt x="48" y="54"/>
                    </a:lnTo>
                    <a:lnTo>
                      <a:pt x="48" y="48"/>
                    </a:lnTo>
                    <a:lnTo>
                      <a:pt x="54" y="48"/>
                    </a:lnTo>
                    <a:lnTo>
                      <a:pt x="60" y="48"/>
                    </a:lnTo>
                    <a:lnTo>
                      <a:pt x="60" y="42"/>
                    </a:lnTo>
                    <a:lnTo>
                      <a:pt x="66" y="42"/>
                    </a:lnTo>
                    <a:lnTo>
                      <a:pt x="72" y="4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0" name="Freeform 61"/>
              <p:cNvSpPr>
                <a:spLocks/>
              </p:cNvSpPr>
              <p:nvPr/>
            </p:nvSpPr>
            <p:spPr bwMode="auto">
              <a:xfrm>
                <a:off x="2253" y="1910"/>
                <a:ext cx="126" cy="120"/>
              </a:xfrm>
              <a:custGeom>
                <a:avLst/>
                <a:gdLst>
                  <a:gd name="T0" fmla="*/ 66 w 126"/>
                  <a:gd name="T1" fmla="*/ 6 h 120"/>
                  <a:gd name="T2" fmla="*/ 78 w 126"/>
                  <a:gd name="T3" fmla="*/ 6 h 120"/>
                  <a:gd name="T4" fmla="*/ 78 w 126"/>
                  <a:gd name="T5" fmla="*/ 18 h 120"/>
                  <a:gd name="T6" fmla="*/ 84 w 126"/>
                  <a:gd name="T7" fmla="*/ 24 h 120"/>
                  <a:gd name="T8" fmla="*/ 90 w 126"/>
                  <a:gd name="T9" fmla="*/ 18 h 120"/>
                  <a:gd name="T10" fmla="*/ 96 w 126"/>
                  <a:gd name="T11" fmla="*/ 24 h 120"/>
                  <a:gd name="T12" fmla="*/ 96 w 126"/>
                  <a:gd name="T13" fmla="*/ 36 h 120"/>
                  <a:gd name="T14" fmla="*/ 102 w 126"/>
                  <a:gd name="T15" fmla="*/ 42 h 120"/>
                  <a:gd name="T16" fmla="*/ 108 w 126"/>
                  <a:gd name="T17" fmla="*/ 48 h 120"/>
                  <a:gd name="T18" fmla="*/ 102 w 126"/>
                  <a:gd name="T19" fmla="*/ 54 h 120"/>
                  <a:gd name="T20" fmla="*/ 102 w 126"/>
                  <a:gd name="T21" fmla="*/ 66 h 120"/>
                  <a:gd name="T22" fmla="*/ 108 w 126"/>
                  <a:gd name="T23" fmla="*/ 72 h 120"/>
                  <a:gd name="T24" fmla="*/ 114 w 126"/>
                  <a:gd name="T25" fmla="*/ 84 h 120"/>
                  <a:gd name="T26" fmla="*/ 120 w 126"/>
                  <a:gd name="T27" fmla="*/ 90 h 120"/>
                  <a:gd name="T28" fmla="*/ 126 w 126"/>
                  <a:gd name="T29" fmla="*/ 96 h 120"/>
                  <a:gd name="T30" fmla="*/ 120 w 126"/>
                  <a:gd name="T31" fmla="*/ 102 h 120"/>
                  <a:gd name="T32" fmla="*/ 108 w 126"/>
                  <a:gd name="T33" fmla="*/ 102 h 120"/>
                  <a:gd name="T34" fmla="*/ 108 w 126"/>
                  <a:gd name="T35" fmla="*/ 114 h 120"/>
                  <a:gd name="T36" fmla="*/ 96 w 126"/>
                  <a:gd name="T37" fmla="*/ 114 h 120"/>
                  <a:gd name="T38" fmla="*/ 90 w 126"/>
                  <a:gd name="T39" fmla="*/ 120 h 120"/>
                  <a:gd name="T40" fmla="*/ 78 w 126"/>
                  <a:gd name="T41" fmla="*/ 120 h 120"/>
                  <a:gd name="T42" fmla="*/ 72 w 126"/>
                  <a:gd name="T43" fmla="*/ 114 h 120"/>
                  <a:gd name="T44" fmla="*/ 78 w 126"/>
                  <a:gd name="T45" fmla="*/ 108 h 120"/>
                  <a:gd name="T46" fmla="*/ 78 w 126"/>
                  <a:gd name="T47" fmla="*/ 96 h 120"/>
                  <a:gd name="T48" fmla="*/ 78 w 126"/>
                  <a:gd name="T49" fmla="*/ 96 h 120"/>
                  <a:gd name="T50" fmla="*/ 78 w 126"/>
                  <a:gd name="T51" fmla="*/ 96 h 120"/>
                  <a:gd name="T52" fmla="*/ 72 w 126"/>
                  <a:gd name="T53" fmla="*/ 90 h 120"/>
                  <a:gd name="T54" fmla="*/ 78 w 126"/>
                  <a:gd name="T55" fmla="*/ 84 h 120"/>
                  <a:gd name="T56" fmla="*/ 66 w 126"/>
                  <a:gd name="T57" fmla="*/ 84 h 120"/>
                  <a:gd name="T58" fmla="*/ 60 w 126"/>
                  <a:gd name="T59" fmla="*/ 78 h 120"/>
                  <a:gd name="T60" fmla="*/ 66 w 126"/>
                  <a:gd name="T61" fmla="*/ 72 h 120"/>
                  <a:gd name="T62" fmla="*/ 60 w 126"/>
                  <a:gd name="T63" fmla="*/ 66 h 120"/>
                  <a:gd name="T64" fmla="*/ 60 w 126"/>
                  <a:gd name="T65" fmla="*/ 54 h 120"/>
                  <a:gd name="T66" fmla="*/ 60 w 126"/>
                  <a:gd name="T67" fmla="*/ 54 h 120"/>
                  <a:gd name="T68" fmla="*/ 48 w 126"/>
                  <a:gd name="T69" fmla="*/ 54 h 120"/>
                  <a:gd name="T70" fmla="*/ 48 w 126"/>
                  <a:gd name="T71" fmla="*/ 54 h 120"/>
                  <a:gd name="T72" fmla="*/ 42 w 126"/>
                  <a:gd name="T73" fmla="*/ 60 h 120"/>
                  <a:gd name="T74" fmla="*/ 42 w 126"/>
                  <a:gd name="T75" fmla="*/ 60 h 120"/>
                  <a:gd name="T76" fmla="*/ 48 w 126"/>
                  <a:gd name="T77" fmla="*/ 66 h 120"/>
                  <a:gd name="T78" fmla="*/ 42 w 126"/>
                  <a:gd name="T79" fmla="*/ 60 h 120"/>
                  <a:gd name="T80" fmla="*/ 36 w 126"/>
                  <a:gd name="T81" fmla="*/ 54 h 120"/>
                  <a:gd name="T82" fmla="*/ 36 w 126"/>
                  <a:gd name="T83" fmla="*/ 54 h 120"/>
                  <a:gd name="T84" fmla="*/ 30 w 126"/>
                  <a:gd name="T85" fmla="*/ 48 h 120"/>
                  <a:gd name="T86" fmla="*/ 30 w 126"/>
                  <a:gd name="T87" fmla="*/ 48 h 120"/>
                  <a:gd name="T88" fmla="*/ 18 w 126"/>
                  <a:gd name="T89" fmla="*/ 48 h 120"/>
                  <a:gd name="T90" fmla="*/ 18 w 126"/>
                  <a:gd name="T91" fmla="*/ 36 h 120"/>
                  <a:gd name="T92" fmla="*/ 12 w 126"/>
                  <a:gd name="T93" fmla="*/ 30 h 120"/>
                  <a:gd name="T94" fmla="*/ 6 w 126"/>
                  <a:gd name="T95" fmla="*/ 36 h 120"/>
                  <a:gd name="T96" fmla="*/ 0 w 126"/>
                  <a:gd name="T97" fmla="*/ 30 h 120"/>
                  <a:gd name="T98" fmla="*/ 0 w 126"/>
                  <a:gd name="T99" fmla="*/ 30 h 120"/>
                  <a:gd name="T100" fmla="*/ 6 w 126"/>
                  <a:gd name="T101" fmla="*/ 24 h 120"/>
                  <a:gd name="T102" fmla="*/ 12 w 126"/>
                  <a:gd name="T103" fmla="*/ 18 h 120"/>
                  <a:gd name="T104" fmla="*/ 24 w 126"/>
                  <a:gd name="T105" fmla="*/ 18 h 120"/>
                  <a:gd name="T106" fmla="*/ 30 w 126"/>
                  <a:gd name="T107" fmla="*/ 12 h 120"/>
                  <a:gd name="T108" fmla="*/ 42 w 126"/>
                  <a:gd name="T109" fmla="*/ 12 h 120"/>
                  <a:gd name="T110" fmla="*/ 48 w 126"/>
                  <a:gd name="T111" fmla="*/ 6 h 120"/>
                  <a:gd name="T112" fmla="*/ 54 w 126"/>
                  <a:gd name="T113" fmla="*/ 0 h 120"/>
                  <a:gd name="T114" fmla="*/ 60 w 126"/>
                  <a:gd name="T115"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20">
                    <a:moveTo>
                      <a:pt x="60" y="6"/>
                    </a:moveTo>
                    <a:lnTo>
                      <a:pt x="66" y="6"/>
                    </a:lnTo>
                    <a:lnTo>
                      <a:pt x="72" y="6"/>
                    </a:lnTo>
                    <a:lnTo>
                      <a:pt x="78" y="6"/>
                    </a:lnTo>
                    <a:lnTo>
                      <a:pt x="78" y="12"/>
                    </a:lnTo>
                    <a:lnTo>
                      <a:pt x="78" y="18"/>
                    </a:lnTo>
                    <a:lnTo>
                      <a:pt x="78" y="24"/>
                    </a:lnTo>
                    <a:lnTo>
                      <a:pt x="84" y="24"/>
                    </a:lnTo>
                    <a:lnTo>
                      <a:pt x="84" y="18"/>
                    </a:lnTo>
                    <a:lnTo>
                      <a:pt x="90" y="18"/>
                    </a:lnTo>
                    <a:lnTo>
                      <a:pt x="90" y="24"/>
                    </a:lnTo>
                    <a:lnTo>
                      <a:pt x="96" y="24"/>
                    </a:lnTo>
                    <a:lnTo>
                      <a:pt x="96" y="30"/>
                    </a:lnTo>
                    <a:lnTo>
                      <a:pt x="96" y="36"/>
                    </a:lnTo>
                    <a:lnTo>
                      <a:pt x="102" y="36"/>
                    </a:lnTo>
                    <a:lnTo>
                      <a:pt x="102" y="42"/>
                    </a:lnTo>
                    <a:lnTo>
                      <a:pt x="102" y="48"/>
                    </a:lnTo>
                    <a:lnTo>
                      <a:pt x="108" y="48"/>
                    </a:lnTo>
                    <a:lnTo>
                      <a:pt x="108" y="54"/>
                    </a:lnTo>
                    <a:lnTo>
                      <a:pt x="102" y="54"/>
                    </a:lnTo>
                    <a:lnTo>
                      <a:pt x="102" y="60"/>
                    </a:lnTo>
                    <a:lnTo>
                      <a:pt x="102" y="66"/>
                    </a:lnTo>
                    <a:lnTo>
                      <a:pt x="102" y="72"/>
                    </a:lnTo>
                    <a:lnTo>
                      <a:pt x="108" y="72"/>
                    </a:lnTo>
                    <a:lnTo>
                      <a:pt x="108" y="78"/>
                    </a:lnTo>
                    <a:lnTo>
                      <a:pt x="114" y="84"/>
                    </a:lnTo>
                    <a:lnTo>
                      <a:pt x="120" y="84"/>
                    </a:lnTo>
                    <a:lnTo>
                      <a:pt x="120" y="90"/>
                    </a:lnTo>
                    <a:lnTo>
                      <a:pt x="126" y="90"/>
                    </a:lnTo>
                    <a:lnTo>
                      <a:pt x="126" y="96"/>
                    </a:lnTo>
                    <a:lnTo>
                      <a:pt x="126" y="102"/>
                    </a:lnTo>
                    <a:lnTo>
                      <a:pt x="120" y="102"/>
                    </a:lnTo>
                    <a:lnTo>
                      <a:pt x="114" y="102"/>
                    </a:lnTo>
                    <a:lnTo>
                      <a:pt x="108" y="102"/>
                    </a:lnTo>
                    <a:lnTo>
                      <a:pt x="108" y="108"/>
                    </a:lnTo>
                    <a:lnTo>
                      <a:pt x="108" y="114"/>
                    </a:lnTo>
                    <a:lnTo>
                      <a:pt x="102" y="114"/>
                    </a:lnTo>
                    <a:lnTo>
                      <a:pt x="96" y="114"/>
                    </a:lnTo>
                    <a:lnTo>
                      <a:pt x="90" y="114"/>
                    </a:lnTo>
                    <a:lnTo>
                      <a:pt x="90" y="120"/>
                    </a:lnTo>
                    <a:lnTo>
                      <a:pt x="84" y="120"/>
                    </a:lnTo>
                    <a:lnTo>
                      <a:pt x="78" y="120"/>
                    </a:lnTo>
                    <a:lnTo>
                      <a:pt x="78" y="114"/>
                    </a:lnTo>
                    <a:lnTo>
                      <a:pt x="72" y="114"/>
                    </a:lnTo>
                    <a:lnTo>
                      <a:pt x="78" y="114"/>
                    </a:lnTo>
                    <a:lnTo>
                      <a:pt x="78" y="108"/>
                    </a:lnTo>
                    <a:lnTo>
                      <a:pt x="78" y="102"/>
                    </a:lnTo>
                    <a:lnTo>
                      <a:pt x="78" y="96"/>
                    </a:lnTo>
                    <a:lnTo>
                      <a:pt x="72" y="96"/>
                    </a:lnTo>
                    <a:lnTo>
                      <a:pt x="78" y="96"/>
                    </a:lnTo>
                    <a:lnTo>
                      <a:pt x="78" y="90"/>
                    </a:lnTo>
                    <a:lnTo>
                      <a:pt x="78" y="96"/>
                    </a:lnTo>
                    <a:lnTo>
                      <a:pt x="78" y="90"/>
                    </a:lnTo>
                    <a:lnTo>
                      <a:pt x="72" y="90"/>
                    </a:lnTo>
                    <a:lnTo>
                      <a:pt x="72" y="84"/>
                    </a:lnTo>
                    <a:lnTo>
                      <a:pt x="78" y="84"/>
                    </a:lnTo>
                    <a:lnTo>
                      <a:pt x="72" y="84"/>
                    </a:lnTo>
                    <a:lnTo>
                      <a:pt x="66" y="84"/>
                    </a:lnTo>
                    <a:lnTo>
                      <a:pt x="66" y="78"/>
                    </a:lnTo>
                    <a:lnTo>
                      <a:pt x="60" y="78"/>
                    </a:lnTo>
                    <a:lnTo>
                      <a:pt x="60" y="72"/>
                    </a:lnTo>
                    <a:lnTo>
                      <a:pt x="66" y="72"/>
                    </a:lnTo>
                    <a:lnTo>
                      <a:pt x="60" y="72"/>
                    </a:lnTo>
                    <a:lnTo>
                      <a:pt x="60" y="66"/>
                    </a:lnTo>
                    <a:lnTo>
                      <a:pt x="60" y="60"/>
                    </a:lnTo>
                    <a:lnTo>
                      <a:pt x="60" y="54"/>
                    </a:lnTo>
                    <a:lnTo>
                      <a:pt x="60" y="60"/>
                    </a:lnTo>
                    <a:lnTo>
                      <a:pt x="60" y="54"/>
                    </a:lnTo>
                    <a:lnTo>
                      <a:pt x="54" y="54"/>
                    </a:lnTo>
                    <a:lnTo>
                      <a:pt x="48" y="54"/>
                    </a:lnTo>
                    <a:lnTo>
                      <a:pt x="48" y="60"/>
                    </a:lnTo>
                    <a:lnTo>
                      <a:pt x="48" y="54"/>
                    </a:lnTo>
                    <a:lnTo>
                      <a:pt x="42" y="54"/>
                    </a:lnTo>
                    <a:lnTo>
                      <a:pt x="42" y="60"/>
                    </a:lnTo>
                    <a:lnTo>
                      <a:pt x="48" y="60"/>
                    </a:lnTo>
                    <a:lnTo>
                      <a:pt x="42" y="60"/>
                    </a:lnTo>
                    <a:lnTo>
                      <a:pt x="48" y="60"/>
                    </a:lnTo>
                    <a:lnTo>
                      <a:pt x="48" y="66"/>
                    </a:lnTo>
                    <a:lnTo>
                      <a:pt x="48" y="60"/>
                    </a:lnTo>
                    <a:lnTo>
                      <a:pt x="42" y="60"/>
                    </a:lnTo>
                    <a:lnTo>
                      <a:pt x="36" y="60"/>
                    </a:lnTo>
                    <a:lnTo>
                      <a:pt x="36" y="54"/>
                    </a:lnTo>
                    <a:lnTo>
                      <a:pt x="42" y="54"/>
                    </a:lnTo>
                    <a:lnTo>
                      <a:pt x="36" y="54"/>
                    </a:lnTo>
                    <a:lnTo>
                      <a:pt x="36" y="48"/>
                    </a:lnTo>
                    <a:lnTo>
                      <a:pt x="30" y="48"/>
                    </a:lnTo>
                    <a:lnTo>
                      <a:pt x="30" y="42"/>
                    </a:lnTo>
                    <a:lnTo>
                      <a:pt x="30" y="48"/>
                    </a:lnTo>
                    <a:lnTo>
                      <a:pt x="24" y="48"/>
                    </a:lnTo>
                    <a:lnTo>
                      <a:pt x="18" y="48"/>
                    </a:lnTo>
                    <a:lnTo>
                      <a:pt x="18" y="42"/>
                    </a:lnTo>
                    <a:lnTo>
                      <a:pt x="18" y="36"/>
                    </a:lnTo>
                    <a:lnTo>
                      <a:pt x="18" y="30"/>
                    </a:lnTo>
                    <a:lnTo>
                      <a:pt x="12" y="30"/>
                    </a:lnTo>
                    <a:lnTo>
                      <a:pt x="12" y="36"/>
                    </a:lnTo>
                    <a:lnTo>
                      <a:pt x="6" y="36"/>
                    </a:lnTo>
                    <a:lnTo>
                      <a:pt x="6" y="30"/>
                    </a:lnTo>
                    <a:lnTo>
                      <a:pt x="0" y="30"/>
                    </a:lnTo>
                    <a:lnTo>
                      <a:pt x="0" y="36"/>
                    </a:lnTo>
                    <a:lnTo>
                      <a:pt x="0" y="30"/>
                    </a:lnTo>
                    <a:lnTo>
                      <a:pt x="0" y="24"/>
                    </a:lnTo>
                    <a:lnTo>
                      <a:pt x="6" y="24"/>
                    </a:lnTo>
                    <a:lnTo>
                      <a:pt x="12" y="24"/>
                    </a:lnTo>
                    <a:lnTo>
                      <a:pt x="12" y="18"/>
                    </a:lnTo>
                    <a:lnTo>
                      <a:pt x="18" y="18"/>
                    </a:lnTo>
                    <a:lnTo>
                      <a:pt x="24" y="18"/>
                    </a:lnTo>
                    <a:lnTo>
                      <a:pt x="24" y="12"/>
                    </a:lnTo>
                    <a:lnTo>
                      <a:pt x="30" y="12"/>
                    </a:lnTo>
                    <a:lnTo>
                      <a:pt x="36" y="12"/>
                    </a:lnTo>
                    <a:lnTo>
                      <a:pt x="42" y="12"/>
                    </a:lnTo>
                    <a:lnTo>
                      <a:pt x="48" y="12"/>
                    </a:lnTo>
                    <a:lnTo>
                      <a:pt x="48" y="6"/>
                    </a:lnTo>
                    <a:lnTo>
                      <a:pt x="54" y="6"/>
                    </a:lnTo>
                    <a:lnTo>
                      <a:pt x="54" y="0"/>
                    </a:lnTo>
                    <a:lnTo>
                      <a:pt x="60" y="0"/>
                    </a:lnTo>
                    <a:lnTo>
                      <a:pt x="6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1" name="Freeform 62"/>
              <p:cNvSpPr>
                <a:spLocks/>
              </p:cNvSpPr>
              <p:nvPr/>
            </p:nvSpPr>
            <p:spPr bwMode="auto">
              <a:xfrm>
                <a:off x="2277" y="1424"/>
                <a:ext cx="168" cy="174"/>
              </a:xfrm>
              <a:custGeom>
                <a:avLst/>
                <a:gdLst>
                  <a:gd name="T0" fmla="*/ 114 w 168"/>
                  <a:gd name="T1" fmla="*/ 0 h 174"/>
                  <a:gd name="T2" fmla="*/ 114 w 168"/>
                  <a:gd name="T3" fmla="*/ 6 h 174"/>
                  <a:gd name="T4" fmla="*/ 108 w 168"/>
                  <a:gd name="T5" fmla="*/ 6 h 174"/>
                  <a:gd name="T6" fmla="*/ 102 w 168"/>
                  <a:gd name="T7" fmla="*/ 12 h 174"/>
                  <a:gd name="T8" fmla="*/ 96 w 168"/>
                  <a:gd name="T9" fmla="*/ 24 h 174"/>
                  <a:gd name="T10" fmla="*/ 102 w 168"/>
                  <a:gd name="T11" fmla="*/ 24 h 174"/>
                  <a:gd name="T12" fmla="*/ 114 w 168"/>
                  <a:gd name="T13" fmla="*/ 30 h 174"/>
                  <a:gd name="T14" fmla="*/ 120 w 168"/>
                  <a:gd name="T15" fmla="*/ 42 h 174"/>
                  <a:gd name="T16" fmla="*/ 114 w 168"/>
                  <a:gd name="T17" fmla="*/ 54 h 174"/>
                  <a:gd name="T18" fmla="*/ 120 w 168"/>
                  <a:gd name="T19" fmla="*/ 66 h 174"/>
                  <a:gd name="T20" fmla="*/ 132 w 168"/>
                  <a:gd name="T21" fmla="*/ 72 h 174"/>
                  <a:gd name="T22" fmla="*/ 132 w 168"/>
                  <a:gd name="T23" fmla="*/ 78 h 174"/>
                  <a:gd name="T24" fmla="*/ 138 w 168"/>
                  <a:gd name="T25" fmla="*/ 90 h 174"/>
                  <a:gd name="T26" fmla="*/ 156 w 168"/>
                  <a:gd name="T27" fmla="*/ 90 h 174"/>
                  <a:gd name="T28" fmla="*/ 162 w 168"/>
                  <a:gd name="T29" fmla="*/ 90 h 174"/>
                  <a:gd name="T30" fmla="*/ 168 w 168"/>
                  <a:gd name="T31" fmla="*/ 102 h 174"/>
                  <a:gd name="T32" fmla="*/ 162 w 168"/>
                  <a:gd name="T33" fmla="*/ 114 h 174"/>
                  <a:gd name="T34" fmla="*/ 162 w 168"/>
                  <a:gd name="T35" fmla="*/ 120 h 174"/>
                  <a:gd name="T36" fmla="*/ 156 w 168"/>
                  <a:gd name="T37" fmla="*/ 120 h 174"/>
                  <a:gd name="T38" fmla="*/ 144 w 168"/>
                  <a:gd name="T39" fmla="*/ 126 h 174"/>
                  <a:gd name="T40" fmla="*/ 132 w 168"/>
                  <a:gd name="T41" fmla="*/ 132 h 174"/>
                  <a:gd name="T42" fmla="*/ 132 w 168"/>
                  <a:gd name="T43" fmla="*/ 138 h 174"/>
                  <a:gd name="T44" fmla="*/ 120 w 168"/>
                  <a:gd name="T45" fmla="*/ 144 h 174"/>
                  <a:gd name="T46" fmla="*/ 102 w 168"/>
                  <a:gd name="T47" fmla="*/ 144 h 174"/>
                  <a:gd name="T48" fmla="*/ 96 w 168"/>
                  <a:gd name="T49" fmla="*/ 144 h 174"/>
                  <a:gd name="T50" fmla="*/ 90 w 168"/>
                  <a:gd name="T51" fmla="*/ 156 h 174"/>
                  <a:gd name="T52" fmla="*/ 90 w 168"/>
                  <a:gd name="T53" fmla="*/ 162 h 174"/>
                  <a:gd name="T54" fmla="*/ 84 w 168"/>
                  <a:gd name="T55" fmla="*/ 174 h 174"/>
                  <a:gd name="T56" fmla="*/ 66 w 168"/>
                  <a:gd name="T57" fmla="*/ 174 h 174"/>
                  <a:gd name="T58" fmla="*/ 60 w 168"/>
                  <a:gd name="T59" fmla="*/ 174 h 174"/>
                  <a:gd name="T60" fmla="*/ 54 w 168"/>
                  <a:gd name="T61" fmla="*/ 162 h 174"/>
                  <a:gd name="T62" fmla="*/ 48 w 168"/>
                  <a:gd name="T63" fmla="*/ 150 h 174"/>
                  <a:gd name="T64" fmla="*/ 42 w 168"/>
                  <a:gd name="T65" fmla="*/ 150 h 174"/>
                  <a:gd name="T66" fmla="*/ 36 w 168"/>
                  <a:gd name="T67" fmla="*/ 138 h 174"/>
                  <a:gd name="T68" fmla="*/ 36 w 168"/>
                  <a:gd name="T69" fmla="*/ 132 h 174"/>
                  <a:gd name="T70" fmla="*/ 24 w 168"/>
                  <a:gd name="T71" fmla="*/ 114 h 174"/>
                  <a:gd name="T72" fmla="*/ 24 w 168"/>
                  <a:gd name="T73" fmla="*/ 96 h 174"/>
                  <a:gd name="T74" fmla="*/ 18 w 168"/>
                  <a:gd name="T75" fmla="*/ 84 h 174"/>
                  <a:gd name="T76" fmla="*/ 6 w 168"/>
                  <a:gd name="T77" fmla="*/ 78 h 174"/>
                  <a:gd name="T78" fmla="*/ 6 w 168"/>
                  <a:gd name="T79" fmla="*/ 84 h 174"/>
                  <a:gd name="T80" fmla="*/ 12 w 168"/>
                  <a:gd name="T81" fmla="*/ 72 h 174"/>
                  <a:gd name="T82" fmla="*/ 24 w 168"/>
                  <a:gd name="T83" fmla="*/ 66 h 174"/>
                  <a:gd name="T84" fmla="*/ 42 w 168"/>
                  <a:gd name="T85" fmla="*/ 54 h 174"/>
                  <a:gd name="T86" fmla="*/ 48 w 168"/>
                  <a:gd name="T87" fmla="*/ 42 h 174"/>
                  <a:gd name="T88" fmla="*/ 66 w 168"/>
                  <a:gd name="T89" fmla="*/ 30 h 174"/>
                  <a:gd name="T90" fmla="*/ 78 w 168"/>
                  <a:gd name="T91" fmla="*/ 24 h 174"/>
                  <a:gd name="T92" fmla="*/ 84 w 168"/>
                  <a:gd name="T93" fmla="*/ 12 h 174"/>
                  <a:gd name="T94" fmla="*/ 96 w 168"/>
                  <a:gd name="T95"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74">
                    <a:moveTo>
                      <a:pt x="102" y="0"/>
                    </a:moveTo>
                    <a:lnTo>
                      <a:pt x="108" y="0"/>
                    </a:lnTo>
                    <a:lnTo>
                      <a:pt x="114" y="0"/>
                    </a:lnTo>
                    <a:lnTo>
                      <a:pt x="108" y="0"/>
                    </a:lnTo>
                    <a:lnTo>
                      <a:pt x="108" y="6"/>
                    </a:lnTo>
                    <a:lnTo>
                      <a:pt x="114" y="6"/>
                    </a:lnTo>
                    <a:lnTo>
                      <a:pt x="108" y="6"/>
                    </a:lnTo>
                    <a:lnTo>
                      <a:pt x="114" y="6"/>
                    </a:lnTo>
                    <a:lnTo>
                      <a:pt x="108" y="6"/>
                    </a:lnTo>
                    <a:lnTo>
                      <a:pt x="114" y="12"/>
                    </a:lnTo>
                    <a:lnTo>
                      <a:pt x="108" y="12"/>
                    </a:lnTo>
                    <a:lnTo>
                      <a:pt x="102" y="12"/>
                    </a:lnTo>
                    <a:lnTo>
                      <a:pt x="102" y="18"/>
                    </a:lnTo>
                    <a:lnTo>
                      <a:pt x="96" y="18"/>
                    </a:lnTo>
                    <a:lnTo>
                      <a:pt x="96" y="24"/>
                    </a:lnTo>
                    <a:lnTo>
                      <a:pt x="96" y="30"/>
                    </a:lnTo>
                    <a:lnTo>
                      <a:pt x="102" y="30"/>
                    </a:lnTo>
                    <a:lnTo>
                      <a:pt x="102" y="24"/>
                    </a:lnTo>
                    <a:lnTo>
                      <a:pt x="102" y="30"/>
                    </a:lnTo>
                    <a:lnTo>
                      <a:pt x="108" y="30"/>
                    </a:lnTo>
                    <a:lnTo>
                      <a:pt x="114" y="30"/>
                    </a:lnTo>
                    <a:lnTo>
                      <a:pt x="114" y="36"/>
                    </a:lnTo>
                    <a:lnTo>
                      <a:pt x="114" y="42"/>
                    </a:lnTo>
                    <a:lnTo>
                      <a:pt x="120" y="42"/>
                    </a:lnTo>
                    <a:lnTo>
                      <a:pt x="114" y="42"/>
                    </a:lnTo>
                    <a:lnTo>
                      <a:pt x="114" y="48"/>
                    </a:lnTo>
                    <a:lnTo>
                      <a:pt x="114" y="54"/>
                    </a:lnTo>
                    <a:lnTo>
                      <a:pt x="114" y="60"/>
                    </a:lnTo>
                    <a:lnTo>
                      <a:pt x="120" y="60"/>
                    </a:lnTo>
                    <a:lnTo>
                      <a:pt x="120" y="66"/>
                    </a:lnTo>
                    <a:lnTo>
                      <a:pt x="126" y="66"/>
                    </a:lnTo>
                    <a:lnTo>
                      <a:pt x="126" y="72"/>
                    </a:lnTo>
                    <a:lnTo>
                      <a:pt x="132" y="72"/>
                    </a:lnTo>
                    <a:lnTo>
                      <a:pt x="132" y="78"/>
                    </a:lnTo>
                    <a:lnTo>
                      <a:pt x="138" y="78"/>
                    </a:lnTo>
                    <a:lnTo>
                      <a:pt x="132" y="78"/>
                    </a:lnTo>
                    <a:lnTo>
                      <a:pt x="138" y="78"/>
                    </a:lnTo>
                    <a:lnTo>
                      <a:pt x="138" y="84"/>
                    </a:lnTo>
                    <a:lnTo>
                      <a:pt x="138" y="90"/>
                    </a:lnTo>
                    <a:lnTo>
                      <a:pt x="144" y="90"/>
                    </a:lnTo>
                    <a:lnTo>
                      <a:pt x="150" y="90"/>
                    </a:lnTo>
                    <a:lnTo>
                      <a:pt x="156" y="90"/>
                    </a:lnTo>
                    <a:lnTo>
                      <a:pt x="162" y="90"/>
                    </a:lnTo>
                    <a:lnTo>
                      <a:pt x="156" y="90"/>
                    </a:lnTo>
                    <a:lnTo>
                      <a:pt x="162" y="90"/>
                    </a:lnTo>
                    <a:lnTo>
                      <a:pt x="168" y="90"/>
                    </a:lnTo>
                    <a:lnTo>
                      <a:pt x="168" y="96"/>
                    </a:lnTo>
                    <a:lnTo>
                      <a:pt x="168" y="102"/>
                    </a:lnTo>
                    <a:lnTo>
                      <a:pt x="168" y="108"/>
                    </a:lnTo>
                    <a:lnTo>
                      <a:pt x="168" y="114"/>
                    </a:lnTo>
                    <a:lnTo>
                      <a:pt x="162" y="114"/>
                    </a:lnTo>
                    <a:lnTo>
                      <a:pt x="162" y="120"/>
                    </a:lnTo>
                    <a:lnTo>
                      <a:pt x="162" y="114"/>
                    </a:lnTo>
                    <a:lnTo>
                      <a:pt x="162" y="120"/>
                    </a:lnTo>
                    <a:lnTo>
                      <a:pt x="162" y="114"/>
                    </a:lnTo>
                    <a:lnTo>
                      <a:pt x="162" y="120"/>
                    </a:lnTo>
                    <a:lnTo>
                      <a:pt x="156" y="120"/>
                    </a:lnTo>
                    <a:lnTo>
                      <a:pt x="156" y="126"/>
                    </a:lnTo>
                    <a:lnTo>
                      <a:pt x="150" y="126"/>
                    </a:lnTo>
                    <a:lnTo>
                      <a:pt x="144" y="126"/>
                    </a:lnTo>
                    <a:lnTo>
                      <a:pt x="138" y="126"/>
                    </a:lnTo>
                    <a:lnTo>
                      <a:pt x="132" y="126"/>
                    </a:lnTo>
                    <a:lnTo>
                      <a:pt x="132" y="132"/>
                    </a:lnTo>
                    <a:lnTo>
                      <a:pt x="132" y="138"/>
                    </a:lnTo>
                    <a:lnTo>
                      <a:pt x="132" y="132"/>
                    </a:lnTo>
                    <a:lnTo>
                      <a:pt x="132" y="138"/>
                    </a:lnTo>
                    <a:lnTo>
                      <a:pt x="126" y="138"/>
                    </a:lnTo>
                    <a:lnTo>
                      <a:pt x="120" y="138"/>
                    </a:lnTo>
                    <a:lnTo>
                      <a:pt x="120" y="144"/>
                    </a:lnTo>
                    <a:lnTo>
                      <a:pt x="114" y="144"/>
                    </a:lnTo>
                    <a:lnTo>
                      <a:pt x="108" y="144"/>
                    </a:lnTo>
                    <a:lnTo>
                      <a:pt x="102" y="144"/>
                    </a:lnTo>
                    <a:lnTo>
                      <a:pt x="96" y="144"/>
                    </a:lnTo>
                    <a:lnTo>
                      <a:pt x="96" y="150"/>
                    </a:lnTo>
                    <a:lnTo>
                      <a:pt x="96" y="144"/>
                    </a:lnTo>
                    <a:lnTo>
                      <a:pt x="90" y="144"/>
                    </a:lnTo>
                    <a:lnTo>
                      <a:pt x="90" y="150"/>
                    </a:lnTo>
                    <a:lnTo>
                      <a:pt x="90" y="156"/>
                    </a:lnTo>
                    <a:lnTo>
                      <a:pt x="90" y="162"/>
                    </a:lnTo>
                    <a:lnTo>
                      <a:pt x="90" y="168"/>
                    </a:lnTo>
                    <a:lnTo>
                      <a:pt x="90" y="162"/>
                    </a:lnTo>
                    <a:lnTo>
                      <a:pt x="90" y="168"/>
                    </a:lnTo>
                    <a:lnTo>
                      <a:pt x="84" y="168"/>
                    </a:lnTo>
                    <a:lnTo>
                      <a:pt x="84" y="174"/>
                    </a:lnTo>
                    <a:lnTo>
                      <a:pt x="78" y="174"/>
                    </a:lnTo>
                    <a:lnTo>
                      <a:pt x="72" y="174"/>
                    </a:lnTo>
                    <a:lnTo>
                      <a:pt x="66" y="174"/>
                    </a:lnTo>
                    <a:lnTo>
                      <a:pt x="66" y="168"/>
                    </a:lnTo>
                    <a:lnTo>
                      <a:pt x="66" y="174"/>
                    </a:lnTo>
                    <a:lnTo>
                      <a:pt x="60" y="174"/>
                    </a:lnTo>
                    <a:lnTo>
                      <a:pt x="54" y="174"/>
                    </a:lnTo>
                    <a:lnTo>
                      <a:pt x="54" y="168"/>
                    </a:lnTo>
                    <a:lnTo>
                      <a:pt x="54" y="162"/>
                    </a:lnTo>
                    <a:lnTo>
                      <a:pt x="48" y="162"/>
                    </a:lnTo>
                    <a:lnTo>
                      <a:pt x="48" y="156"/>
                    </a:lnTo>
                    <a:lnTo>
                      <a:pt x="48" y="150"/>
                    </a:lnTo>
                    <a:lnTo>
                      <a:pt x="42" y="150"/>
                    </a:lnTo>
                    <a:lnTo>
                      <a:pt x="48" y="150"/>
                    </a:lnTo>
                    <a:lnTo>
                      <a:pt x="42" y="150"/>
                    </a:lnTo>
                    <a:lnTo>
                      <a:pt x="42" y="144"/>
                    </a:lnTo>
                    <a:lnTo>
                      <a:pt x="42" y="138"/>
                    </a:lnTo>
                    <a:lnTo>
                      <a:pt x="36" y="138"/>
                    </a:lnTo>
                    <a:lnTo>
                      <a:pt x="36" y="132"/>
                    </a:lnTo>
                    <a:lnTo>
                      <a:pt x="42" y="132"/>
                    </a:lnTo>
                    <a:lnTo>
                      <a:pt x="36" y="132"/>
                    </a:lnTo>
                    <a:lnTo>
                      <a:pt x="30" y="126"/>
                    </a:lnTo>
                    <a:lnTo>
                      <a:pt x="30" y="120"/>
                    </a:lnTo>
                    <a:lnTo>
                      <a:pt x="24" y="114"/>
                    </a:lnTo>
                    <a:lnTo>
                      <a:pt x="24" y="108"/>
                    </a:lnTo>
                    <a:lnTo>
                      <a:pt x="24" y="102"/>
                    </a:lnTo>
                    <a:lnTo>
                      <a:pt x="24" y="96"/>
                    </a:lnTo>
                    <a:lnTo>
                      <a:pt x="24" y="90"/>
                    </a:lnTo>
                    <a:lnTo>
                      <a:pt x="18" y="90"/>
                    </a:lnTo>
                    <a:lnTo>
                      <a:pt x="18" y="84"/>
                    </a:lnTo>
                    <a:lnTo>
                      <a:pt x="12" y="84"/>
                    </a:lnTo>
                    <a:lnTo>
                      <a:pt x="12" y="78"/>
                    </a:lnTo>
                    <a:lnTo>
                      <a:pt x="6" y="78"/>
                    </a:lnTo>
                    <a:lnTo>
                      <a:pt x="6" y="84"/>
                    </a:lnTo>
                    <a:lnTo>
                      <a:pt x="0" y="84"/>
                    </a:lnTo>
                    <a:lnTo>
                      <a:pt x="6" y="84"/>
                    </a:lnTo>
                    <a:lnTo>
                      <a:pt x="6" y="78"/>
                    </a:lnTo>
                    <a:lnTo>
                      <a:pt x="12" y="78"/>
                    </a:lnTo>
                    <a:lnTo>
                      <a:pt x="12" y="72"/>
                    </a:lnTo>
                    <a:lnTo>
                      <a:pt x="18" y="72"/>
                    </a:lnTo>
                    <a:lnTo>
                      <a:pt x="18" y="66"/>
                    </a:lnTo>
                    <a:lnTo>
                      <a:pt x="24" y="66"/>
                    </a:lnTo>
                    <a:lnTo>
                      <a:pt x="30" y="60"/>
                    </a:lnTo>
                    <a:lnTo>
                      <a:pt x="36" y="54"/>
                    </a:lnTo>
                    <a:lnTo>
                      <a:pt x="42" y="54"/>
                    </a:lnTo>
                    <a:lnTo>
                      <a:pt x="42" y="48"/>
                    </a:lnTo>
                    <a:lnTo>
                      <a:pt x="48" y="48"/>
                    </a:lnTo>
                    <a:lnTo>
                      <a:pt x="48" y="42"/>
                    </a:lnTo>
                    <a:lnTo>
                      <a:pt x="54" y="42"/>
                    </a:lnTo>
                    <a:lnTo>
                      <a:pt x="60" y="36"/>
                    </a:lnTo>
                    <a:lnTo>
                      <a:pt x="66" y="30"/>
                    </a:lnTo>
                    <a:lnTo>
                      <a:pt x="72" y="30"/>
                    </a:lnTo>
                    <a:lnTo>
                      <a:pt x="72" y="24"/>
                    </a:lnTo>
                    <a:lnTo>
                      <a:pt x="78" y="24"/>
                    </a:lnTo>
                    <a:lnTo>
                      <a:pt x="78" y="18"/>
                    </a:lnTo>
                    <a:lnTo>
                      <a:pt x="84" y="18"/>
                    </a:lnTo>
                    <a:lnTo>
                      <a:pt x="84" y="12"/>
                    </a:lnTo>
                    <a:lnTo>
                      <a:pt x="90" y="12"/>
                    </a:lnTo>
                    <a:lnTo>
                      <a:pt x="90" y="6"/>
                    </a:lnTo>
                    <a:lnTo>
                      <a:pt x="96" y="6"/>
                    </a:lnTo>
                    <a:lnTo>
                      <a:pt x="96" y="0"/>
                    </a:lnTo>
                    <a:lnTo>
                      <a:pt x="10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2" name="Freeform 63"/>
              <p:cNvSpPr>
                <a:spLocks/>
              </p:cNvSpPr>
              <p:nvPr/>
            </p:nvSpPr>
            <p:spPr bwMode="auto">
              <a:xfrm>
                <a:off x="2211" y="1502"/>
                <a:ext cx="120" cy="126"/>
              </a:xfrm>
              <a:custGeom>
                <a:avLst/>
                <a:gdLst>
                  <a:gd name="T0" fmla="*/ 84 w 120"/>
                  <a:gd name="T1" fmla="*/ 6 h 126"/>
                  <a:gd name="T2" fmla="*/ 90 w 120"/>
                  <a:gd name="T3" fmla="*/ 12 h 126"/>
                  <a:gd name="T4" fmla="*/ 90 w 120"/>
                  <a:gd name="T5" fmla="*/ 24 h 126"/>
                  <a:gd name="T6" fmla="*/ 90 w 120"/>
                  <a:gd name="T7" fmla="*/ 36 h 126"/>
                  <a:gd name="T8" fmla="*/ 96 w 120"/>
                  <a:gd name="T9" fmla="*/ 48 h 126"/>
                  <a:gd name="T10" fmla="*/ 108 w 120"/>
                  <a:gd name="T11" fmla="*/ 54 h 126"/>
                  <a:gd name="T12" fmla="*/ 102 w 120"/>
                  <a:gd name="T13" fmla="*/ 60 h 126"/>
                  <a:gd name="T14" fmla="*/ 108 w 120"/>
                  <a:gd name="T15" fmla="*/ 66 h 126"/>
                  <a:gd name="T16" fmla="*/ 114 w 120"/>
                  <a:gd name="T17" fmla="*/ 72 h 126"/>
                  <a:gd name="T18" fmla="*/ 114 w 120"/>
                  <a:gd name="T19" fmla="*/ 72 h 126"/>
                  <a:gd name="T20" fmla="*/ 114 w 120"/>
                  <a:gd name="T21" fmla="*/ 84 h 126"/>
                  <a:gd name="T22" fmla="*/ 120 w 120"/>
                  <a:gd name="T23" fmla="*/ 90 h 126"/>
                  <a:gd name="T24" fmla="*/ 114 w 120"/>
                  <a:gd name="T25" fmla="*/ 96 h 126"/>
                  <a:gd name="T26" fmla="*/ 108 w 120"/>
                  <a:gd name="T27" fmla="*/ 102 h 126"/>
                  <a:gd name="T28" fmla="*/ 96 w 120"/>
                  <a:gd name="T29" fmla="*/ 108 h 126"/>
                  <a:gd name="T30" fmla="*/ 90 w 120"/>
                  <a:gd name="T31" fmla="*/ 114 h 126"/>
                  <a:gd name="T32" fmla="*/ 78 w 120"/>
                  <a:gd name="T33" fmla="*/ 108 h 126"/>
                  <a:gd name="T34" fmla="*/ 72 w 120"/>
                  <a:gd name="T35" fmla="*/ 114 h 126"/>
                  <a:gd name="T36" fmla="*/ 66 w 120"/>
                  <a:gd name="T37" fmla="*/ 120 h 126"/>
                  <a:gd name="T38" fmla="*/ 54 w 120"/>
                  <a:gd name="T39" fmla="*/ 126 h 126"/>
                  <a:gd name="T40" fmla="*/ 48 w 120"/>
                  <a:gd name="T41" fmla="*/ 120 h 126"/>
                  <a:gd name="T42" fmla="*/ 42 w 120"/>
                  <a:gd name="T43" fmla="*/ 114 h 126"/>
                  <a:gd name="T44" fmla="*/ 36 w 120"/>
                  <a:gd name="T45" fmla="*/ 108 h 126"/>
                  <a:gd name="T46" fmla="*/ 24 w 120"/>
                  <a:gd name="T47" fmla="*/ 102 h 126"/>
                  <a:gd name="T48" fmla="*/ 24 w 120"/>
                  <a:gd name="T49" fmla="*/ 102 h 126"/>
                  <a:gd name="T50" fmla="*/ 24 w 120"/>
                  <a:gd name="T51" fmla="*/ 102 h 126"/>
                  <a:gd name="T52" fmla="*/ 18 w 120"/>
                  <a:gd name="T53" fmla="*/ 90 h 126"/>
                  <a:gd name="T54" fmla="*/ 12 w 120"/>
                  <a:gd name="T55" fmla="*/ 84 h 126"/>
                  <a:gd name="T56" fmla="*/ 6 w 120"/>
                  <a:gd name="T57" fmla="*/ 78 h 126"/>
                  <a:gd name="T58" fmla="*/ 6 w 120"/>
                  <a:gd name="T59" fmla="*/ 66 h 126"/>
                  <a:gd name="T60" fmla="*/ 0 w 120"/>
                  <a:gd name="T61" fmla="*/ 60 h 126"/>
                  <a:gd name="T62" fmla="*/ 0 w 120"/>
                  <a:gd name="T63" fmla="*/ 48 h 126"/>
                  <a:gd name="T64" fmla="*/ 0 w 120"/>
                  <a:gd name="T65" fmla="*/ 36 h 126"/>
                  <a:gd name="T66" fmla="*/ 0 w 120"/>
                  <a:gd name="T67" fmla="*/ 36 h 126"/>
                  <a:gd name="T68" fmla="*/ 12 w 120"/>
                  <a:gd name="T69" fmla="*/ 36 h 126"/>
                  <a:gd name="T70" fmla="*/ 18 w 120"/>
                  <a:gd name="T71" fmla="*/ 30 h 126"/>
                  <a:gd name="T72" fmla="*/ 24 w 120"/>
                  <a:gd name="T73" fmla="*/ 24 h 126"/>
                  <a:gd name="T74" fmla="*/ 36 w 120"/>
                  <a:gd name="T75" fmla="*/ 24 h 126"/>
                  <a:gd name="T76" fmla="*/ 42 w 120"/>
                  <a:gd name="T77" fmla="*/ 18 h 126"/>
                  <a:gd name="T78" fmla="*/ 42 w 120"/>
                  <a:gd name="T79" fmla="*/ 18 h 126"/>
                  <a:gd name="T80" fmla="*/ 54 w 120"/>
                  <a:gd name="T81" fmla="*/ 18 h 126"/>
                  <a:gd name="T82" fmla="*/ 60 w 120"/>
                  <a:gd name="T83" fmla="*/ 12 h 126"/>
                  <a:gd name="T84" fmla="*/ 66 w 120"/>
                  <a:gd name="T85" fmla="*/ 6 h 126"/>
                  <a:gd name="T86" fmla="*/ 72 w 120"/>
                  <a:gd name="T87" fmla="*/ 0 h 126"/>
                  <a:gd name="T88" fmla="*/ 78 w 120"/>
                  <a:gd name="T8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26">
                    <a:moveTo>
                      <a:pt x="78" y="6"/>
                    </a:moveTo>
                    <a:lnTo>
                      <a:pt x="84" y="6"/>
                    </a:lnTo>
                    <a:lnTo>
                      <a:pt x="84" y="12"/>
                    </a:lnTo>
                    <a:lnTo>
                      <a:pt x="90" y="12"/>
                    </a:lnTo>
                    <a:lnTo>
                      <a:pt x="90" y="18"/>
                    </a:lnTo>
                    <a:lnTo>
                      <a:pt x="90" y="24"/>
                    </a:lnTo>
                    <a:lnTo>
                      <a:pt x="90" y="30"/>
                    </a:lnTo>
                    <a:lnTo>
                      <a:pt x="90" y="36"/>
                    </a:lnTo>
                    <a:lnTo>
                      <a:pt x="96" y="42"/>
                    </a:lnTo>
                    <a:lnTo>
                      <a:pt x="96" y="48"/>
                    </a:lnTo>
                    <a:lnTo>
                      <a:pt x="102" y="54"/>
                    </a:lnTo>
                    <a:lnTo>
                      <a:pt x="108" y="54"/>
                    </a:lnTo>
                    <a:lnTo>
                      <a:pt x="102" y="54"/>
                    </a:lnTo>
                    <a:lnTo>
                      <a:pt x="102" y="60"/>
                    </a:lnTo>
                    <a:lnTo>
                      <a:pt x="108" y="60"/>
                    </a:lnTo>
                    <a:lnTo>
                      <a:pt x="108" y="66"/>
                    </a:lnTo>
                    <a:lnTo>
                      <a:pt x="108" y="72"/>
                    </a:lnTo>
                    <a:lnTo>
                      <a:pt x="114" y="72"/>
                    </a:lnTo>
                    <a:lnTo>
                      <a:pt x="108" y="72"/>
                    </a:lnTo>
                    <a:lnTo>
                      <a:pt x="114" y="72"/>
                    </a:lnTo>
                    <a:lnTo>
                      <a:pt x="114" y="78"/>
                    </a:lnTo>
                    <a:lnTo>
                      <a:pt x="114" y="84"/>
                    </a:lnTo>
                    <a:lnTo>
                      <a:pt x="120" y="84"/>
                    </a:lnTo>
                    <a:lnTo>
                      <a:pt x="120" y="90"/>
                    </a:lnTo>
                    <a:lnTo>
                      <a:pt x="120" y="96"/>
                    </a:lnTo>
                    <a:lnTo>
                      <a:pt x="114" y="96"/>
                    </a:lnTo>
                    <a:lnTo>
                      <a:pt x="108" y="96"/>
                    </a:lnTo>
                    <a:lnTo>
                      <a:pt x="108" y="102"/>
                    </a:lnTo>
                    <a:lnTo>
                      <a:pt x="102" y="102"/>
                    </a:lnTo>
                    <a:lnTo>
                      <a:pt x="96" y="108"/>
                    </a:lnTo>
                    <a:lnTo>
                      <a:pt x="90" y="108"/>
                    </a:lnTo>
                    <a:lnTo>
                      <a:pt x="90" y="114"/>
                    </a:lnTo>
                    <a:lnTo>
                      <a:pt x="84" y="114"/>
                    </a:lnTo>
                    <a:lnTo>
                      <a:pt x="78" y="108"/>
                    </a:lnTo>
                    <a:lnTo>
                      <a:pt x="78" y="114"/>
                    </a:lnTo>
                    <a:lnTo>
                      <a:pt x="72" y="114"/>
                    </a:lnTo>
                    <a:lnTo>
                      <a:pt x="72" y="120"/>
                    </a:lnTo>
                    <a:lnTo>
                      <a:pt x="66" y="120"/>
                    </a:lnTo>
                    <a:lnTo>
                      <a:pt x="60" y="126"/>
                    </a:lnTo>
                    <a:lnTo>
                      <a:pt x="54" y="126"/>
                    </a:lnTo>
                    <a:lnTo>
                      <a:pt x="54" y="120"/>
                    </a:lnTo>
                    <a:lnTo>
                      <a:pt x="48" y="120"/>
                    </a:lnTo>
                    <a:lnTo>
                      <a:pt x="42" y="120"/>
                    </a:lnTo>
                    <a:lnTo>
                      <a:pt x="42" y="114"/>
                    </a:lnTo>
                    <a:lnTo>
                      <a:pt x="36" y="114"/>
                    </a:lnTo>
                    <a:lnTo>
                      <a:pt x="36" y="108"/>
                    </a:lnTo>
                    <a:lnTo>
                      <a:pt x="30" y="108"/>
                    </a:lnTo>
                    <a:lnTo>
                      <a:pt x="24" y="102"/>
                    </a:lnTo>
                    <a:lnTo>
                      <a:pt x="18" y="102"/>
                    </a:lnTo>
                    <a:lnTo>
                      <a:pt x="24" y="102"/>
                    </a:lnTo>
                    <a:lnTo>
                      <a:pt x="18" y="102"/>
                    </a:lnTo>
                    <a:lnTo>
                      <a:pt x="24" y="102"/>
                    </a:lnTo>
                    <a:lnTo>
                      <a:pt x="18" y="96"/>
                    </a:lnTo>
                    <a:lnTo>
                      <a:pt x="18" y="90"/>
                    </a:lnTo>
                    <a:lnTo>
                      <a:pt x="12" y="90"/>
                    </a:lnTo>
                    <a:lnTo>
                      <a:pt x="12" y="84"/>
                    </a:lnTo>
                    <a:lnTo>
                      <a:pt x="12" y="78"/>
                    </a:lnTo>
                    <a:lnTo>
                      <a:pt x="6" y="78"/>
                    </a:lnTo>
                    <a:lnTo>
                      <a:pt x="6" y="72"/>
                    </a:lnTo>
                    <a:lnTo>
                      <a:pt x="6" y="66"/>
                    </a:lnTo>
                    <a:lnTo>
                      <a:pt x="0" y="66"/>
                    </a:lnTo>
                    <a:lnTo>
                      <a:pt x="0" y="60"/>
                    </a:lnTo>
                    <a:lnTo>
                      <a:pt x="0" y="54"/>
                    </a:lnTo>
                    <a:lnTo>
                      <a:pt x="0" y="48"/>
                    </a:lnTo>
                    <a:lnTo>
                      <a:pt x="0" y="42"/>
                    </a:lnTo>
                    <a:lnTo>
                      <a:pt x="0" y="36"/>
                    </a:lnTo>
                    <a:lnTo>
                      <a:pt x="0" y="42"/>
                    </a:lnTo>
                    <a:lnTo>
                      <a:pt x="0" y="36"/>
                    </a:lnTo>
                    <a:lnTo>
                      <a:pt x="6" y="36"/>
                    </a:lnTo>
                    <a:lnTo>
                      <a:pt x="12" y="36"/>
                    </a:lnTo>
                    <a:lnTo>
                      <a:pt x="12" y="30"/>
                    </a:lnTo>
                    <a:lnTo>
                      <a:pt x="18" y="30"/>
                    </a:lnTo>
                    <a:lnTo>
                      <a:pt x="24" y="30"/>
                    </a:lnTo>
                    <a:lnTo>
                      <a:pt x="24" y="24"/>
                    </a:lnTo>
                    <a:lnTo>
                      <a:pt x="30" y="24"/>
                    </a:lnTo>
                    <a:lnTo>
                      <a:pt x="36" y="24"/>
                    </a:lnTo>
                    <a:lnTo>
                      <a:pt x="42" y="24"/>
                    </a:lnTo>
                    <a:lnTo>
                      <a:pt x="42" y="18"/>
                    </a:lnTo>
                    <a:lnTo>
                      <a:pt x="42" y="24"/>
                    </a:lnTo>
                    <a:lnTo>
                      <a:pt x="42" y="18"/>
                    </a:lnTo>
                    <a:lnTo>
                      <a:pt x="48" y="18"/>
                    </a:lnTo>
                    <a:lnTo>
                      <a:pt x="54" y="18"/>
                    </a:lnTo>
                    <a:lnTo>
                      <a:pt x="60" y="18"/>
                    </a:lnTo>
                    <a:lnTo>
                      <a:pt x="60" y="12"/>
                    </a:lnTo>
                    <a:lnTo>
                      <a:pt x="66" y="12"/>
                    </a:lnTo>
                    <a:lnTo>
                      <a:pt x="66" y="6"/>
                    </a:lnTo>
                    <a:lnTo>
                      <a:pt x="72" y="6"/>
                    </a:lnTo>
                    <a:lnTo>
                      <a:pt x="72" y="0"/>
                    </a:lnTo>
                    <a:lnTo>
                      <a:pt x="78" y="0"/>
                    </a:lnTo>
                    <a:lnTo>
                      <a:pt x="7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3" name="Freeform 64"/>
              <p:cNvSpPr>
                <a:spLocks/>
              </p:cNvSpPr>
              <p:nvPr/>
            </p:nvSpPr>
            <p:spPr bwMode="auto">
              <a:xfrm>
                <a:off x="2253" y="1562"/>
                <a:ext cx="180" cy="156"/>
              </a:xfrm>
              <a:custGeom>
                <a:avLst/>
                <a:gdLst>
                  <a:gd name="T0" fmla="*/ 150 w 180"/>
                  <a:gd name="T1" fmla="*/ 12 h 156"/>
                  <a:gd name="T2" fmla="*/ 156 w 180"/>
                  <a:gd name="T3" fmla="*/ 24 h 156"/>
                  <a:gd name="T4" fmla="*/ 162 w 180"/>
                  <a:gd name="T5" fmla="*/ 24 h 156"/>
                  <a:gd name="T6" fmla="*/ 174 w 180"/>
                  <a:gd name="T7" fmla="*/ 36 h 156"/>
                  <a:gd name="T8" fmla="*/ 180 w 180"/>
                  <a:gd name="T9" fmla="*/ 48 h 156"/>
                  <a:gd name="T10" fmla="*/ 180 w 180"/>
                  <a:gd name="T11" fmla="*/ 66 h 156"/>
                  <a:gd name="T12" fmla="*/ 168 w 180"/>
                  <a:gd name="T13" fmla="*/ 72 h 156"/>
                  <a:gd name="T14" fmla="*/ 162 w 180"/>
                  <a:gd name="T15" fmla="*/ 84 h 156"/>
                  <a:gd name="T16" fmla="*/ 150 w 180"/>
                  <a:gd name="T17" fmla="*/ 90 h 156"/>
                  <a:gd name="T18" fmla="*/ 138 w 180"/>
                  <a:gd name="T19" fmla="*/ 96 h 156"/>
                  <a:gd name="T20" fmla="*/ 132 w 180"/>
                  <a:gd name="T21" fmla="*/ 102 h 156"/>
                  <a:gd name="T22" fmla="*/ 120 w 180"/>
                  <a:gd name="T23" fmla="*/ 96 h 156"/>
                  <a:gd name="T24" fmla="*/ 108 w 180"/>
                  <a:gd name="T25" fmla="*/ 102 h 156"/>
                  <a:gd name="T26" fmla="*/ 90 w 180"/>
                  <a:gd name="T27" fmla="*/ 102 h 156"/>
                  <a:gd name="T28" fmla="*/ 84 w 180"/>
                  <a:gd name="T29" fmla="*/ 114 h 156"/>
                  <a:gd name="T30" fmla="*/ 90 w 180"/>
                  <a:gd name="T31" fmla="*/ 126 h 156"/>
                  <a:gd name="T32" fmla="*/ 72 w 180"/>
                  <a:gd name="T33" fmla="*/ 126 h 156"/>
                  <a:gd name="T34" fmla="*/ 60 w 180"/>
                  <a:gd name="T35" fmla="*/ 132 h 156"/>
                  <a:gd name="T36" fmla="*/ 48 w 180"/>
                  <a:gd name="T37" fmla="*/ 138 h 156"/>
                  <a:gd name="T38" fmla="*/ 36 w 180"/>
                  <a:gd name="T39" fmla="*/ 144 h 156"/>
                  <a:gd name="T40" fmla="*/ 24 w 180"/>
                  <a:gd name="T41" fmla="*/ 150 h 156"/>
                  <a:gd name="T42" fmla="*/ 18 w 180"/>
                  <a:gd name="T43" fmla="*/ 144 h 156"/>
                  <a:gd name="T44" fmla="*/ 12 w 180"/>
                  <a:gd name="T45" fmla="*/ 132 h 156"/>
                  <a:gd name="T46" fmla="*/ 12 w 180"/>
                  <a:gd name="T47" fmla="*/ 114 h 156"/>
                  <a:gd name="T48" fmla="*/ 6 w 180"/>
                  <a:gd name="T49" fmla="*/ 102 h 156"/>
                  <a:gd name="T50" fmla="*/ 6 w 180"/>
                  <a:gd name="T51" fmla="*/ 96 h 156"/>
                  <a:gd name="T52" fmla="*/ 18 w 180"/>
                  <a:gd name="T53" fmla="*/ 90 h 156"/>
                  <a:gd name="T54" fmla="*/ 24 w 180"/>
                  <a:gd name="T55" fmla="*/ 90 h 156"/>
                  <a:gd name="T56" fmla="*/ 30 w 180"/>
                  <a:gd name="T57" fmla="*/ 78 h 156"/>
                  <a:gd name="T58" fmla="*/ 24 w 180"/>
                  <a:gd name="T59" fmla="*/ 66 h 156"/>
                  <a:gd name="T60" fmla="*/ 30 w 180"/>
                  <a:gd name="T61" fmla="*/ 54 h 156"/>
                  <a:gd name="T62" fmla="*/ 42 w 180"/>
                  <a:gd name="T63" fmla="*/ 54 h 156"/>
                  <a:gd name="T64" fmla="*/ 54 w 180"/>
                  <a:gd name="T65" fmla="*/ 48 h 156"/>
                  <a:gd name="T66" fmla="*/ 66 w 180"/>
                  <a:gd name="T67" fmla="*/ 36 h 156"/>
                  <a:gd name="T68" fmla="*/ 84 w 180"/>
                  <a:gd name="T69" fmla="*/ 36 h 156"/>
                  <a:gd name="T70" fmla="*/ 90 w 180"/>
                  <a:gd name="T71" fmla="*/ 36 h 156"/>
                  <a:gd name="T72" fmla="*/ 108 w 180"/>
                  <a:gd name="T73" fmla="*/ 36 h 156"/>
                  <a:gd name="T74" fmla="*/ 114 w 180"/>
                  <a:gd name="T75" fmla="*/ 24 h 156"/>
                  <a:gd name="T76" fmla="*/ 114 w 180"/>
                  <a:gd name="T77" fmla="*/ 18 h 156"/>
                  <a:gd name="T78" fmla="*/ 120 w 180"/>
                  <a:gd name="T79" fmla="*/ 6 h 156"/>
                  <a:gd name="T80" fmla="*/ 126 w 180"/>
                  <a:gd name="T81" fmla="*/ 6 h 156"/>
                  <a:gd name="T82" fmla="*/ 144 w 180"/>
                  <a:gd name="T83"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 h="156">
                    <a:moveTo>
                      <a:pt x="150" y="0"/>
                    </a:moveTo>
                    <a:lnTo>
                      <a:pt x="150" y="6"/>
                    </a:lnTo>
                    <a:lnTo>
                      <a:pt x="150" y="12"/>
                    </a:lnTo>
                    <a:lnTo>
                      <a:pt x="156" y="12"/>
                    </a:lnTo>
                    <a:lnTo>
                      <a:pt x="156" y="18"/>
                    </a:lnTo>
                    <a:lnTo>
                      <a:pt x="156" y="24"/>
                    </a:lnTo>
                    <a:lnTo>
                      <a:pt x="162" y="24"/>
                    </a:lnTo>
                    <a:lnTo>
                      <a:pt x="156" y="24"/>
                    </a:lnTo>
                    <a:lnTo>
                      <a:pt x="162" y="24"/>
                    </a:lnTo>
                    <a:lnTo>
                      <a:pt x="168" y="30"/>
                    </a:lnTo>
                    <a:lnTo>
                      <a:pt x="168" y="36"/>
                    </a:lnTo>
                    <a:lnTo>
                      <a:pt x="174" y="36"/>
                    </a:lnTo>
                    <a:lnTo>
                      <a:pt x="174" y="42"/>
                    </a:lnTo>
                    <a:lnTo>
                      <a:pt x="174" y="48"/>
                    </a:lnTo>
                    <a:lnTo>
                      <a:pt x="180" y="48"/>
                    </a:lnTo>
                    <a:lnTo>
                      <a:pt x="180" y="54"/>
                    </a:lnTo>
                    <a:lnTo>
                      <a:pt x="180" y="60"/>
                    </a:lnTo>
                    <a:lnTo>
                      <a:pt x="180" y="66"/>
                    </a:lnTo>
                    <a:lnTo>
                      <a:pt x="174" y="66"/>
                    </a:lnTo>
                    <a:lnTo>
                      <a:pt x="174" y="72"/>
                    </a:lnTo>
                    <a:lnTo>
                      <a:pt x="168" y="72"/>
                    </a:lnTo>
                    <a:lnTo>
                      <a:pt x="168" y="78"/>
                    </a:lnTo>
                    <a:lnTo>
                      <a:pt x="162" y="78"/>
                    </a:lnTo>
                    <a:lnTo>
                      <a:pt x="162" y="84"/>
                    </a:lnTo>
                    <a:lnTo>
                      <a:pt x="156" y="84"/>
                    </a:lnTo>
                    <a:lnTo>
                      <a:pt x="156" y="90"/>
                    </a:lnTo>
                    <a:lnTo>
                      <a:pt x="150" y="90"/>
                    </a:lnTo>
                    <a:lnTo>
                      <a:pt x="144" y="90"/>
                    </a:lnTo>
                    <a:lnTo>
                      <a:pt x="144" y="96"/>
                    </a:lnTo>
                    <a:lnTo>
                      <a:pt x="138" y="96"/>
                    </a:lnTo>
                    <a:lnTo>
                      <a:pt x="132" y="102"/>
                    </a:lnTo>
                    <a:lnTo>
                      <a:pt x="132" y="96"/>
                    </a:lnTo>
                    <a:lnTo>
                      <a:pt x="132" y="102"/>
                    </a:lnTo>
                    <a:lnTo>
                      <a:pt x="132" y="96"/>
                    </a:lnTo>
                    <a:lnTo>
                      <a:pt x="126" y="96"/>
                    </a:lnTo>
                    <a:lnTo>
                      <a:pt x="120" y="96"/>
                    </a:lnTo>
                    <a:lnTo>
                      <a:pt x="114" y="96"/>
                    </a:lnTo>
                    <a:lnTo>
                      <a:pt x="108" y="96"/>
                    </a:lnTo>
                    <a:lnTo>
                      <a:pt x="108" y="102"/>
                    </a:lnTo>
                    <a:lnTo>
                      <a:pt x="102" y="102"/>
                    </a:lnTo>
                    <a:lnTo>
                      <a:pt x="96" y="102"/>
                    </a:lnTo>
                    <a:lnTo>
                      <a:pt x="90" y="102"/>
                    </a:lnTo>
                    <a:lnTo>
                      <a:pt x="90" y="108"/>
                    </a:lnTo>
                    <a:lnTo>
                      <a:pt x="84" y="108"/>
                    </a:lnTo>
                    <a:lnTo>
                      <a:pt x="84" y="114"/>
                    </a:lnTo>
                    <a:lnTo>
                      <a:pt x="84" y="120"/>
                    </a:lnTo>
                    <a:lnTo>
                      <a:pt x="90" y="120"/>
                    </a:lnTo>
                    <a:lnTo>
                      <a:pt x="90" y="126"/>
                    </a:lnTo>
                    <a:lnTo>
                      <a:pt x="84" y="126"/>
                    </a:lnTo>
                    <a:lnTo>
                      <a:pt x="78" y="126"/>
                    </a:lnTo>
                    <a:lnTo>
                      <a:pt x="72" y="126"/>
                    </a:lnTo>
                    <a:lnTo>
                      <a:pt x="72" y="132"/>
                    </a:lnTo>
                    <a:lnTo>
                      <a:pt x="66" y="132"/>
                    </a:lnTo>
                    <a:lnTo>
                      <a:pt x="60" y="132"/>
                    </a:lnTo>
                    <a:lnTo>
                      <a:pt x="54" y="132"/>
                    </a:lnTo>
                    <a:lnTo>
                      <a:pt x="54" y="138"/>
                    </a:lnTo>
                    <a:lnTo>
                      <a:pt x="48" y="138"/>
                    </a:lnTo>
                    <a:lnTo>
                      <a:pt x="42" y="138"/>
                    </a:lnTo>
                    <a:lnTo>
                      <a:pt x="42" y="144"/>
                    </a:lnTo>
                    <a:lnTo>
                      <a:pt x="36" y="144"/>
                    </a:lnTo>
                    <a:lnTo>
                      <a:pt x="30" y="144"/>
                    </a:lnTo>
                    <a:lnTo>
                      <a:pt x="30" y="150"/>
                    </a:lnTo>
                    <a:lnTo>
                      <a:pt x="24" y="150"/>
                    </a:lnTo>
                    <a:lnTo>
                      <a:pt x="24" y="156"/>
                    </a:lnTo>
                    <a:lnTo>
                      <a:pt x="18" y="150"/>
                    </a:lnTo>
                    <a:lnTo>
                      <a:pt x="18" y="144"/>
                    </a:lnTo>
                    <a:lnTo>
                      <a:pt x="18" y="138"/>
                    </a:lnTo>
                    <a:lnTo>
                      <a:pt x="18" y="132"/>
                    </a:lnTo>
                    <a:lnTo>
                      <a:pt x="12" y="132"/>
                    </a:lnTo>
                    <a:lnTo>
                      <a:pt x="12" y="126"/>
                    </a:lnTo>
                    <a:lnTo>
                      <a:pt x="12" y="120"/>
                    </a:lnTo>
                    <a:lnTo>
                      <a:pt x="12" y="114"/>
                    </a:lnTo>
                    <a:lnTo>
                      <a:pt x="6" y="114"/>
                    </a:lnTo>
                    <a:lnTo>
                      <a:pt x="6" y="108"/>
                    </a:lnTo>
                    <a:lnTo>
                      <a:pt x="6" y="102"/>
                    </a:lnTo>
                    <a:lnTo>
                      <a:pt x="0" y="102"/>
                    </a:lnTo>
                    <a:lnTo>
                      <a:pt x="0" y="96"/>
                    </a:lnTo>
                    <a:lnTo>
                      <a:pt x="6" y="96"/>
                    </a:lnTo>
                    <a:lnTo>
                      <a:pt x="6" y="90"/>
                    </a:lnTo>
                    <a:lnTo>
                      <a:pt x="12" y="90"/>
                    </a:lnTo>
                    <a:lnTo>
                      <a:pt x="18" y="90"/>
                    </a:lnTo>
                    <a:lnTo>
                      <a:pt x="24" y="90"/>
                    </a:lnTo>
                    <a:lnTo>
                      <a:pt x="24" y="84"/>
                    </a:lnTo>
                    <a:lnTo>
                      <a:pt x="24" y="90"/>
                    </a:lnTo>
                    <a:lnTo>
                      <a:pt x="24" y="84"/>
                    </a:lnTo>
                    <a:lnTo>
                      <a:pt x="30" y="84"/>
                    </a:lnTo>
                    <a:lnTo>
                      <a:pt x="30" y="78"/>
                    </a:lnTo>
                    <a:lnTo>
                      <a:pt x="30" y="72"/>
                    </a:lnTo>
                    <a:lnTo>
                      <a:pt x="24" y="72"/>
                    </a:lnTo>
                    <a:lnTo>
                      <a:pt x="24" y="66"/>
                    </a:lnTo>
                    <a:lnTo>
                      <a:pt x="24" y="60"/>
                    </a:lnTo>
                    <a:lnTo>
                      <a:pt x="30" y="60"/>
                    </a:lnTo>
                    <a:lnTo>
                      <a:pt x="30" y="54"/>
                    </a:lnTo>
                    <a:lnTo>
                      <a:pt x="36" y="54"/>
                    </a:lnTo>
                    <a:lnTo>
                      <a:pt x="36" y="48"/>
                    </a:lnTo>
                    <a:lnTo>
                      <a:pt x="42" y="54"/>
                    </a:lnTo>
                    <a:lnTo>
                      <a:pt x="48" y="54"/>
                    </a:lnTo>
                    <a:lnTo>
                      <a:pt x="48" y="48"/>
                    </a:lnTo>
                    <a:lnTo>
                      <a:pt x="54" y="48"/>
                    </a:lnTo>
                    <a:lnTo>
                      <a:pt x="60" y="42"/>
                    </a:lnTo>
                    <a:lnTo>
                      <a:pt x="66" y="42"/>
                    </a:lnTo>
                    <a:lnTo>
                      <a:pt x="66" y="36"/>
                    </a:lnTo>
                    <a:lnTo>
                      <a:pt x="72" y="36"/>
                    </a:lnTo>
                    <a:lnTo>
                      <a:pt x="78" y="36"/>
                    </a:lnTo>
                    <a:lnTo>
                      <a:pt x="84" y="36"/>
                    </a:lnTo>
                    <a:lnTo>
                      <a:pt x="90" y="36"/>
                    </a:lnTo>
                    <a:lnTo>
                      <a:pt x="90" y="30"/>
                    </a:lnTo>
                    <a:lnTo>
                      <a:pt x="90" y="36"/>
                    </a:lnTo>
                    <a:lnTo>
                      <a:pt x="96" y="36"/>
                    </a:lnTo>
                    <a:lnTo>
                      <a:pt x="102" y="36"/>
                    </a:lnTo>
                    <a:lnTo>
                      <a:pt x="108" y="36"/>
                    </a:lnTo>
                    <a:lnTo>
                      <a:pt x="108" y="30"/>
                    </a:lnTo>
                    <a:lnTo>
                      <a:pt x="114" y="30"/>
                    </a:lnTo>
                    <a:lnTo>
                      <a:pt x="114" y="24"/>
                    </a:lnTo>
                    <a:lnTo>
                      <a:pt x="114" y="30"/>
                    </a:lnTo>
                    <a:lnTo>
                      <a:pt x="114" y="24"/>
                    </a:lnTo>
                    <a:lnTo>
                      <a:pt x="114" y="18"/>
                    </a:lnTo>
                    <a:lnTo>
                      <a:pt x="114" y="12"/>
                    </a:lnTo>
                    <a:lnTo>
                      <a:pt x="114" y="6"/>
                    </a:lnTo>
                    <a:lnTo>
                      <a:pt x="120" y="6"/>
                    </a:lnTo>
                    <a:lnTo>
                      <a:pt x="120" y="12"/>
                    </a:lnTo>
                    <a:lnTo>
                      <a:pt x="120" y="6"/>
                    </a:lnTo>
                    <a:lnTo>
                      <a:pt x="126" y="6"/>
                    </a:lnTo>
                    <a:lnTo>
                      <a:pt x="132" y="6"/>
                    </a:lnTo>
                    <a:lnTo>
                      <a:pt x="138" y="6"/>
                    </a:lnTo>
                    <a:lnTo>
                      <a:pt x="144" y="6"/>
                    </a:lnTo>
                    <a:lnTo>
                      <a:pt x="144" y="0"/>
                    </a:lnTo>
                    <a:lnTo>
                      <a:pt x="15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4" name="Freeform 65"/>
              <p:cNvSpPr>
                <a:spLocks/>
              </p:cNvSpPr>
              <p:nvPr/>
            </p:nvSpPr>
            <p:spPr bwMode="auto">
              <a:xfrm>
                <a:off x="2085" y="1652"/>
                <a:ext cx="198" cy="108"/>
              </a:xfrm>
              <a:custGeom>
                <a:avLst/>
                <a:gdLst>
                  <a:gd name="T0" fmla="*/ 180 w 198"/>
                  <a:gd name="T1" fmla="*/ 36 h 108"/>
                  <a:gd name="T2" fmla="*/ 186 w 198"/>
                  <a:gd name="T3" fmla="*/ 42 h 108"/>
                  <a:gd name="T4" fmla="*/ 186 w 198"/>
                  <a:gd name="T5" fmla="*/ 54 h 108"/>
                  <a:gd name="T6" fmla="*/ 192 w 198"/>
                  <a:gd name="T7" fmla="*/ 66 h 108"/>
                  <a:gd name="T8" fmla="*/ 192 w 198"/>
                  <a:gd name="T9" fmla="*/ 78 h 108"/>
                  <a:gd name="T10" fmla="*/ 192 w 198"/>
                  <a:gd name="T11" fmla="*/ 90 h 108"/>
                  <a:gd name="T12" fmla="*/ 198 w 198"/>
                  <a:gd name="T13" fmla="*/ 96 h 108"/>
                  <a:gd name="T14" fmla="*/ 198 w 198"/>
                  <a:gd name="T15" fmla="*/ 108 h 108"/>
                  <a:gd name="T16" fmla="*/ 186 w 198"/>
                  <a:gd name="T17" fmla="*/ 108 h 108"/>
                  <a:gd name="T18" fmla="*/ 174 w 198"/>
                  <a:gd name="T19" fmla="*/ 108 h 108"/>
                  <a:gd name="T20" fmla="*/ 162 w 198"/>
                  <a:gd name="T21" fmla="*/ 108 h 108"/>
                  <a:gd name="T22" fmla="*/ 150 w 198"/>
                  <a:gd name="T23" fmla="*/ 108 h 108"/>
                  <a:gd name="T24" fmla="*/ 138 w 198"/>
                  <a:gd name="T25" fmla="*/ 108 h 108"/>
                  <a:gd name="T26" fmla="*/ 126 w 198"/>
                  <a:gd name="T27" fmla="*/ 108 h 108"/>
                  <a:gd name="T28" fmla="*/ 114 w 198"/>
                  <a:gd name="T29" fmla="*/ 108 h 108"/>
                  <a:gd name="T30" fmla="*/ 102 w 198"/>
                  <a:gd name="T31" fmla="*/ 108 h 108"/>
                  <a:gd name="T32" fmla="*/ 90 w 198"/>
                  <a:gd name="T33" fmla="*/ 108 h 108"/>
                  <a:gd name="T34" fmla="*/ 78 w 198"/>
                  <a:gd name="T35" fmla="*/ 108 h 108"/>
                  <a:gd name="T36" fmla="*/ 66 w 198"/>
                  <a:gd name="T37" fmla="*/ 108 h 108"/>
                  <a:gd name="T38" fmla="*/ 54 w 198"/>
                  <a:gd name="T39" fmla="*/ 108 h 108"/>
                  <a:gd name="T40" fmla="*/ 42 w 198"/>
                  <a:gd name="T41" fmla="*/ 108 h 108"/>
                  <a:gd name="T42" fmla="*/ 30 w 198"/>
                  <a:gd name="T43" fmla="*/ 108 h 108"/>
                  <a:gd name="T44" fmla="*/ 18 w 198"/>
                  <a:gd name="T45" fmla="*/ 108 h 108"/>
                  <a:gd name="T46" fmla="*/ 6 w 198"/>
                  <a:gd name="T47" fmla="*/ 108 h 108"/>
                  <a:gd name="T48" fmla="*/ 0 w 198"/>
                  <a:gd name="T49" fmla="*/ 102 h 108"/>
                  <a:gd name="T50" fmla="*/ 6 w 198"/>
                  <a:gd name="T51" fmla="*/ 96 h 108"/>
                  <a:gd name="T52" fmla="*/ 6 w 198"/>
                  <a:gd name="T53" fmla="*/ 84 h 108"/>
                  <a:gd name="T54" fmla="*/ 12 w 198"/>
                  <a:gd name="T55" fmla="*/ 72 h 108"/>
                  <a:gd name="T56" fmla="*/ 24 w 198"/>
                  <a:gd name="T57" fmla="*/ 72 h 108"/>
                  <a:gd name="T58" fmla="*/ 30 w 198"/>
                  <a:gd name="T59" fmla="*/ 66 h 108"/>
                  <a:gd name="T60" fmla="*/ 36 w 198"/>
                  <a:gd name="T61" fmla="*/ 60 h 108"/>
                  <a:gd name="T62" fmla="*/ 48 w 198"/>
                  <a:gd name="T63" fmla="*/ 60 h 108"/>
                  <a:gd name="T64" fmla="*/ 42 w 198"/>
                  <a:gd name="T65" fmla="*/ 54 h 108"/>
                  <a:gd name="T66" fmla="*/ 48 w 198"/>
                  <a:gd name="T67" fmla="*/ 42 h 108"/>
                  <a:gd name="T68" fmla="*/ 54 w 198"/>
                  <a:gd name="T69" fmla="*/ 36 h 108"/>
                  <a:gd name="T70" fmla="*/ 60 w 198"/>
                  <a:gd name="T71" fmla="*/ 30 h 108"/>
                  <a:gd name="T72" fmla="*/ 66 w 198"/>
                  <a:gd name="T73" fmla="*/ 24 h 108"/>
                  <a:gd name="T74" fmla="*/ 66 w 198"/>
                  <a:gd name="T75" fmla="*/ 24 h 108"/>
                  <a:gd name="T76" fmla="*/ 72 w 198"/>
                  <a:gd name="T77" fmla="*/ 18 h 108"/>
                  <a:gd name="T78" fmla="*/ 78 w 198"/>
                  <a:gd name="T79" fmla="*/ 24 h 108"/>
                  <a:gd name="T80" fmla="*/ 90 w 198"/>
                  <a:gd name="T81" fmla="*/ 24 h 108"/>
                  <a:gd name="T82" fmla="*/ 96 w 198"/>
                  <a:gd name="T83" fmla="*/ 18 h 108"/>
                  <a:gd name="T84" fmla="*/ 96 w 198"/>
                  <a:gd name="T85" fmla="*/ 6 h 108"/>
                  <a:gd name="T86" fmla="*/ 108 w 198"/>
                  <a:gd name="T87" fmla="*/ 6 h 108"/>
                  <a:gd name="T88" fmla="*/ 120 w 198"/>
                  <a:gd name="T89" fmla="*/ 6 h 108"/>
                  <a:gd name="T90" fmla="*/ 132 w 198"/>
                  <a:gd name="T91" fmla="*/ 6 h 108"/>
                  <a:gd name="T92" fmla="*/ 138 w 198"/>
                  <a:gd name="T93" fmla="*/ 0 h 108"/>
                  <a:gd name="T94" fmla="*/ 150 w 198"/>
                  <a:gd name="T95" fmla="*/ 0 h 108"/>
                  <a:gd name="T96" fmla="*/ 162 w 198"/>
                  <a:gd name="T97" fmla="*/ 0 h 108"/>
                  <a:gd name="T98" fmla="*/ 168 w 198"/>
                  <a:gd name="T99" fmla="*/ 6 h 108"/>
                  <a:gd name="T100" fmla="*/ 174 w 198"/>
                  <a:gd name="T101" fmla="*/ 12 h 108"/>
                  <a:gd name="T102" fmla="*/ 174 w 198"/>
                  <a:gd name="T103" fmla="*/ 24 h 108"/>
                  <a:gd name="T104" fmla="*/ 180 w 198"/>
                  <a:gd name="T105"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108">
                    <a:moveTo>
                      <a:pt x="180" y="30"/>
                    </a:moveTo>
                    <a:lnTo>
                      <a:pt x="180" y="36"/>
                    </a:lnTo>
                    <a:lnTo>
                      <a:pt x="180" y="42"/>
                    </a:lnTo>
                    <a:lnTo>
                      <a:pt x="186" y="42"/>
                    </a:lnTo>
                    <a:lnTo>
                      <a:pt x="186" y="48"/>
                    </a:lnTo>
                    <a:lnTo>
                      <a:pt x="186" y="54"/>
                    </a:lnTo>
                    <a:lnTo>
                      <a:pt x="186" y="60"/>
                    </a:lnTo>
                    <a:lnTo>
                      <a:pt x="192" y="66"/>
                    </a:lnTo>
                    <a:lnTo>
                      <a:pt x="192" y="72"/>
                    </a:lnTo>
                    <a:lnTo>
                      <a:pt x="192" y="78"/>
                    </a:lnTo>
                    <a:lnTo>
                      <a:pt x="192" y="84"/>
                    </a:lnTo>
                    <a:lnTo>
                      <a:pt x="192" y="90"/>
                    </a:lnTo>
                    <a:lnTo>
                      <a:pt x="198" y="90"/>
                    </a:lnTo>
                    <a:lnTo>
                      <a:pt x="198" y="96"/>
                    </a:lnTo>
                    <a:lnTo>
                      <a:pt x="198" y="102"/>
                    </a:lnTo>
                    <a:lnTo>
                      <a:pt x="198" y="108"/>
                    </a:lnTo>
                    <a:lnTo>
                      <a:pt x="192" y="108"/>
                    </a:lnTo>
                    <a:lnTo>
                      <a:pt x="186" y="108"/>
                    </a:lnTo>
                    <a:lnTo>
                      <a:pt x="180" y="108"/>
                    </a:lnTo>
                    <a:lnTo>
                      <a:pt x="174" y="108"/>
                    </a:lnTo>
                    <a:lnTo>
                      <a:pt x="168" y="108"/>
                    </a:lnTo>
                    <a:lnTo>
                      <a:pt x="162" y="108"/>
                    </a:lnTo>
                    <a:lnTo>
                      <a:pt x="156" y="108"/>
                    </a:lnTo>
                    <a:lnTo>
                      <a:pt x="150" y="108"/>
                    </a:lnTo>
                    <a:lnTo>
                      <a:pt x="144" y="108"/>
                    </a:lnTo>
                    <a:lnTo>
                      <a:pt x="138" y="108"/>
                    </a:lnTo>
                    <a:lnTo>
                      <a:pt x="132" y="108"/>
                    </a:lnTo>
                    <a:lnTo>
                      <a:pt x="126" y="108"/>
                    </a:lnTo>
                    <a:lnTo>
                      <a:pt x="120" y="108"/>
                    </a:lnTo>
                    <a:lnTo>
                      <a:pt x="114" y="108"/>
                    </a:lnTo>
                    <a:lnTo>
                      <a:pt x="108" y="108"/>
                    </a:lnTo>
                    <a:lnTo>
                      <a:pt x="102" y="108"/>
                    </a:lnTo>
                    <a:lnTo>
                      <a:pt x="96" y="108"/>
                    </a:lnTo>
                    <a:lnTo>
                      <a:pt x="90" y="108"/>
                    </a:lnTo>
                    <a:lnTo>
                      <a:pt x="84" y="108"/>
                    </a:lnTo>
                    <a:lnTo>
                      <a:pt x="78" y="108"/>
                    </a:lnTo>
                    <a:lnTo>
                      <a:pt x="72" y="108"/>
                    </a:lnTo>
                    <a:lnTo>
                      <a:pt x="66" y="108"/>
                    </a:lnTo>
                    <a:lnTo>
                      <a:pt x="60" y="108"/>
                    </a:lnTo>
                    <a:lnTo>
                      <a:pt x="54" y="108"/>
                    </a:lnTo>
                    <a:lnTo>
                      <a:pt x="48" y="108"/>
                    </a:lnTo>
                    <a:lnTo>
                      <a:pt x="42" y="108"/>
                    </a:lnTo>
                    <a:lnTo>
                      <a:pt x="36" y="108"/>
                    </a:lnTo>
                    <a:lnTo>
                      <a:pt x="30" y="108"/>
                    </a:lnTo>
                    <a:lnTo>
                      <a:pt x="24" y="108"/>
                    </a:lnTo>
                    <a:lnTo>
                      <a:pt x="18" y="108"/>
                    </a:lnTo>
                    <a:lnTo>
                      <a:pt x="12" y="108"/>
                    </a:lnTo>
                    <a:lnTo>
                      <a:pt x="6" y="108"/>
                    </a:lnTo>
                    <a:lnTo>
                      <a:pt x="0" y="108"/>
                    </a:lnTo>
                    <a:lnTo>
                      <a:pt x="0" y="102"/>
                    </a:lnTo>
                    <a:lnTo>
                      <a:pt x="0" y="96"/>
                    </a:lnTo>
                    <a:lnTo>
                      <a:pt x="6" y="96"/>
                    </a:lnTo>
                    <a:lnTo>
                      <a:pt x="6" y="90"/>
                    </a:lnTo>
                    <a:lnTo>
                      <a:pt x="6" y="84"/>
                    </a:lnTo>
                    <a:lnTo>
                      <a:pt x="12" y="78"/>
                    </a:lnTo>
                    <a:lnTo>
                      <a:pt x="12" y="72"/>
                    </a:lnTo>
                    <a:lnTo>
                      <a:pt x="18" y="72"/>
                    </a:lnTo>
                    <a:lnTo>
                      <a:pt x="24" y="72"/>
                    </a:lnTo>
                    <a:lnTo>
                      <a:pt x="24" y="66"/>
                    </a:lnTo>
                    <a:lnTo>
                      <a:pt x="30" y="66"/>
                    </a:lnTo>
                    <a:lnTo>
                      <a:pt x="36" y="66"/>
                    </a:lnTo>
                    <a:lnTo>
                      <a:pt x="36" y="60"/>
                    </a:lnTo>
                    <a:lnTo>
                      <a:pt x="42" y="60"/>
                    </a:lnTo>
                    <a:lnTo>
                      <a:pt x="48" y="60"/>
                    </a:lnTo>
                    <a:lnTo>
                      <a:pt x="48" y="54"/>
                    </a:lnTo>
                    <a:lnTo>
                      <a:pt x="42" y="54"/>
                    </a:lnTo>
                    <a:lnTo>
                      <a:pt x="48" y="48"/>
                    </a:lnTo>
                    <a:lnTo>
                      <a:pt x="48" y="42"/>
                    </a:lnTo>
                    <a:lnTo>
                      <a:pt x="54" y="42"/>
                    </a:lnTo>
                    <a:lnTo>
                      <a:pt x="54" y="36"/>
                    </a:lnTo>
                    <a:lnTo>
                      <a:pt x="60" y="36"/>
                    </a:lnTo>
                    <a:lnTo>
                      <a:pt x="60" y="30"/>
                    </a:lnTo>
                    <a:lnTo>
                      <a:pt x="66" y="30"/>
                    </a:lnTo>
                    <a:lnTo>
                      <a:pt x="66" y="24"/>
                    </a:lnTo>
                    <a:lnTo>
                      <a:pt x="66" y="18"/>
                    </a:lnTo>
                    <a:lnTo>
                      <a:pt x="66" y="24"/>
                    </a:lnTo>
                    <a:lnTo>
                      <a:pt x="72" y="24"/>
                    </a:lnTo>
                    <a:lnTo>
                      <a:pt x="72" y="18"/>
                    </a:lnTo>
                    <a:lnTo>
                      <a:pt x="78" y="18"/>
                    </a:lnTo>
                    <a:lnTo>
                      <a:pt x="78" y="24"/>
                    </a:lnTo>
                    <a:lnTo>
                      <a:pt x="84" y="24"/>
                    </a:lnTo>
                    <a:lnTo>
                      <a:pt x="90" y="24"/>
                    </a:lnTo>
                    <a:lnTo>
                      <a:pt x="90" y="18"/>
                    </a:lnTo>
                    <a:lnTo>
                      <a:pt x="96" y="18"/>
                    </a:lnTo>
                    <a:lnTo>
                      <a:pt x="96" y="12"/>
                    </a:lnTo>
                    <a:lnTo>
                      <a:pt x="96" y="6"/>
                    </a:lnTo>
                    <a:lnTo>
                      <a:pt x="102" y="6"/>
                    </a:lnTo>
                    <a:lnTo>
                      <a:pt x="108" y="6"/>
                    </a:lnTo>
                    <a:lnTo>
                      <a:pt x="114" y="6"/>
                    </a:lnTo>
                    <a:lnTo>
                      <a:pt x="120" y="6"/>
                    </a:lnTo>
                    <a:lnTo>
                      <a:pt x="126" y="6"/>
                    </a:lnTo>
                    <a:lnTo>
                      <a:pt x="132" y="6"/>
                    </a:lnTo>
                    <a:lnTo>
                      <a:pt x="132" y="0"/>
                    </a:lnTo>
                    <a:lnTo>
                      <a:pt x="138" y="0"/>
                    </a:lnTo>
                    <a:lnTo>
                      <a:pt x="144" y="0"/>
                    </a:lnTo>
                    <a:lnTo>
                      <a:pt x="150" y="0"/>
                    </a:lnTo>
                    <a:lnTo>
                      <a:pt x="156" y="0"/>
                    </a:lnTo>
                    <a:lnTo>
                      <a:pt x="162" y="0"/>
                    </a:lnTo>
                    <a:lnTo>
                      <a:pt x="168" y="0"/>
                    </a:lnTo>
                    <a:lnTo>
                      <a:pt x="168" y="6"/>
                    </a:lnTo>
                    <a:lnTo>
                      <a:pt x="168" y="12"/>
                    </a:lnTo>
                    <a:lnTo>
                      <a:pt x="174" y="12"/>
                    </a:lnTo>
                    <a:lnTo>
                      <a:pt x="174" y="18"/>
                    </a:lnTo>
                    <a:lnTo>
                      <a:pt x="174" y="24"/>
                    </a:lnTo>
                    <a:lnTo>
                      <a:pt x="180" y="24"/>
                    </a:lnTo>
                    <a:lnTo>
                      <a:pt x="180"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5" name="Freeform 66"/>
              <p:cNvSpPr>
                <a:spLocks/>
              </p:cNvSpPr>
              <p:nvPr/>
            </p:nvSpPr>
            <p:spPr bwMode="auto">
              <a:xfrm>
                <a:off x="2277" y="1640"/>
                <a:ext cx="210" cy="120"/>
              </a:xfrm>
              <a:custGeom>
                <a:avLst/>
                <a:gdLst>
                  <a:gd name="T0" fmla="*/ 150 w 210"/>
                  <a:gd name="T1" fmla="*/ 6 h 120"/>
                  <a:gd name="T2" fmla="*/ 156 w 210"/>
                  <a:gd name="T3" fmla="*/ 18 h 120"/>
                  <a:gd name="T4" fmla="*/ 168 w 210"/>
                  <a:gd name="T5" fmla="*/ 30 h 120"/>
                  <a:gd name="T6" fmla="*/ 174 w 210"/>
                  <a:gd name="T7" fmla="*/ 42 h 120"/>
                  <a:gd name="T8" fmla="*/ 186 w 210"/>
                  <a:gd name="T9" fmla="*/ 48 h 120"/>
                  <a:gd name="T10" fmla="*/ 186 w 210"/>
                  <a:gd name="T11" fmla="*/ 66 h 120"/>
                  <a:gd name="T12" fmla="*/ 192 w 210"/>
                  <a:gd name="T13" fmla="*/ 78 h 120"/>
                  <a:gd name="T14" fmla="*/ 198 w 210"/>
                  <a:gd name="T15" fmla="*/ 90 h 120"/>
                  <a:gd name="T16" fmla="*/ 204 w 210"/>
                  <a:gd name="T17" fmla="*/ 102 h 120"/>
                  <a:gd name="T18" fmla="*/ 204 w 210"/>
                  <a:gd name="T19" fmla="*/ 108 h 120"/>
                  <a:gd name="T20" fmla="*/ 192 w 210"/>
                  <a:gd name="T21" fmla="*/ 114 h 120"/>
                  <a:gd name="T22" fmla="*/ 174 w 210"/>
                  <a:gd name="T23" fmla="*/ 114 h 120"/>
                  <a:gd name="T24" fmla="*/ 156 w 210"/>
                  <a:gd name="T25" fmla="*/ 108 h 120"/>
                  <a:gd name="T26" fmla="*/ 138 w 210"/>
                  <a:gd name="T27" fmla="*/ 108 h 120"/>
                  <a:gd name="T28" fmla="*/ 120 w 210"/>
                  <a:gd name="T29" fmla="*/ 108 h 120"/>
                  <a:gd name="T30" fmla="*/ 114 w 210"/>
                  <a:gd name="T31" fmla="*/ 120 h 120"/>
                  <a:gd name="T32" fmla="*/ 96 w 210"/>
                  <a:gd name="T33" fmla="*/ 120 h 120"/>
                  <a:gd name="T34" fmla="*/ 78 w 210"/>
                  <a:gd name="T35" fmla="*/ 120 h 120"/>
                  <a:gd name="T36" fmla="*/ 60 w 210"/>
                  <a:gd name="T37" fmla="*/ 120 h 120"/>
                  <a:gd name="T38" fmla="*/ 60 w 210"/>
                  <a:gd name="T39" fmla="*/ 108 h 120"/>
                  <a:gd name="T40" fmla="*/ 60 w 210"/>
                  <a:gd name="T41" fmla="*/ 102 h 120"/>
                  <a:gd name="T42" fmla="*/ 60 w 210"/>
                  <a:gd name="T43" fmla="*/ 96 h 120"/>
                  <a:gd name="T44" fmla="*/ 48 w 210"/>
                  <a:gd name="T45" fmla="*/ 102 h 120"/>
                  <a:gd name="T46" fmla="*/ 36 w 210"/>
                  <a:gd name="T47" fmla="*/ 108 h 120"/>
                  <a:gd name="T48" fmla="*/ 24 w 210"/>
                  <a:gd name="T49" fmla="*/ 114 h 120"/>
                  <a:gd name="T50" fmla="*/ 12 w 210"/>
                  <a:gd name="T51" fmla="*/ 120 h 120"/>
                  <a:gd name="T52" fmla="*/ 6 w 210"/>
                  <a:gd name="T53" fmla="*/ 108 h 120"/>
                  <a:gd name="T54" fmla="*/ 0 w 210"/>
                  <a:gd name="T55" fmla="*/ 96 h 120"/>
                  <a:gd name="T56" fmla="*/ 0 w 210"/>
                  <a:gd name="T57" fmla="*/ 78 h 120"/>
                  <a:gd name="T58" fmla="*/ 6 w 210"/>
                  <a:gd name="T59" fmla="*/ 66 h 120"/>
                  <a:gd name="T60" fmla="*/ 18 w 210"/>
                  <a:gd name="T61" fmla="*/ 60 h 120"/>
                  <a:gd name="T62" fmla="*/ 30 w 210"/>
                  <a:gd name="T63" fmla="*/ 54 h 120"/>
                  <a:gd name="T64" fmla="*/ 48 w 210"/>
                  <a:gd name="T65" fmla="*/ 54 h 120"/>
                  <a:gd name="T66" fmla="*/ 60 w 210"/>
                  <a:gd name="T67" fmla="*/ 48 h 120"/>
                  <a:gd name="T68" fmla="*/ 60 w 210"/>
                  <a:gd name="T69" fmla="*/ 42 h 120"/>
                  <a:gd name="T70" fmla="*/ 66 w 210"/>
                  <a:gd name="T71" fmla="*/ 30 h 120"/>
                  <a:gd name="T72" fmla="*/ 78 w 210"/>
                  <a:gd name="T73" fmla="*/ 24 h 120"/>
                  <a:gd name="T74" fmla="*/ 90 w 210"/>
                  <a:gd name="T75" fmla="*/ 18 h 120"/>
                  <a:gd name="T76" fmla="*/ 108 w 210"/>
                  <a:gd name="T77" fmla="*/ 18 h 120"/>
                  <a:gd name="T78" fmla="*/ 108 w 210"/>
                  <a:gd name="T79" fmla="*/ 24 h 120"/>
                  <a:gd name="T80" fmla="*/ 120 w 210"/>
                  <a:gd name="T81" fmla="*/ 12 h 120"/>
                  <a:gd name="T82" fmla="*/ 132 w 210"/>
                  <a:gd name="T83" fmla="*/ 6 h 120"/>
                  <a:gd name="T84" fmla="*/ 144 w 210"/>
                  <a:gd name="T8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20">
                    <a:moveTo>
                      <a:pt x="144" y="0"/>
                    </a:moveTo>
                    <a:lnTo>
                      <a:pt x="144" y="6"/>
                    </a:lnTo>
                    <a:lnTo>
                      <a:pt x="150" y="6"/>
                    </a:lnTo>
                    <a:lnTo>
                      <a:pt x="150" y="12"/>
                    </a:lnTo>
                    <a:lnTo>
                      <a:pt x="156" y="12"/>
                    </a:lnTo>
                    <a:lnTo>
                      <a:pt x="156" y="18"/>
                    </a:lnTo>
                    <a:lnTo>
                      <a:pt x="162" y="18"/>
                    </a:lnTo>
                    <a:lnTo>
                      <a:pt x="162" y="24"/>
                    </a:lnTo>
                    <a:lnTo>
                      <a:pt x="168" y="30"/>
                    </a:lnTo>
                    <a:lnTo>
                      <a:pt x="168" y="36"/>
                    </a:lnTo>
                    <a:lnTo>
                      <a:pt x="174" y="36"/>
                    </a:lnTo>
                    <a:lnTo>
                      <a:pt x="174" y="42"/>
                    </a:lnTo>
                    <a:lnTo>
                      <a:pt x="180" y="42"/>
                    </a:lnTo>
                    <a:lnTo>
                      <a:pt x="180" y="48"/>
                    </a:lnTo>
                    <a:lnTo>
                      <a:pt x="186" y="48"/>
                    </a:lnTo>
                    <a:lnTo>
                      <a:pt x="186" y="54"/>
                    </a:lnTo>
                    <a:lnTo>
                      <a:pt x="186" y="60"/>
                    </a:lnTo>
                    <a:lnTo>
                      <a:pt x="186" y="66"/>
                    </a:lnTo>
                    <a:lnTo>
                      <a:pt x="192" y="66"/>
                    </a:lnTo>
                    <a:lnTo>
                      <a:pt x="192" y="72"/>
                    </a:lnTo>
                    <a:lnTo>
                      <a:pt x="192" y="78"/>
                    </a:lnTo>
                    <a:lnTo>
                      <a:pt x="198" y="78"/>
                    </a:lnTo>
                    <a:lnTo>
                      <a:pt x="198" y="84"/>
                    </a:lnTo>
                    <a:lnTo>
                      <a:pt x="198" y="90"/>
                    </a:lnTo>
                    <a:lnTo>
                      <a:pt x="204" y="90"/>
                    </a:lnTo>
                    <a:lnTo>
                      <a:pt x="204" y="96"/>
                    </a:lnTo>
                    <a:lnTo>
                      <a:pt x="204" y="102"/>
                    </a:lnTo>
                    <a:lnTo>
                      <a:pt x="210" y="102"/>
                    </a:lnTo>
                    <a:lnTo>
                      <a:pt x="210" y="108"/>
                    </a:lnTo>
                    <a:lnTo>
                      <a:pt x="204" y="108"/>
                    </a:lnTo>
                    <a:lnTo>
                      <a:pt x="204" y="114"/>
                    </a:lnTo>
                    <a:lnTo>
                      <a:pt x="198" y="114"/>
                    </a:lnTo>
                    <a:lnTo>
                      <a:pt x="192" y="114"/>
                    </a:lnTo>
                    <a:lnTo>
                      <a:pt x="186" y="114"/>
                    </a:lnTo>
                    <a:lnTo>
                      <a:pt x="180" y="114"/>
                    </a:lnTo>
                    <a:lnTo>
                      <a:pt x="174" y="114"/>
                    </a:lnTo>
                    <a:lnTo>
                      <a:pt x="168" y="114"/>
                    </a:lnTo>
                    <a:lnTo>
                      <a:pt x="162" y="108"/>
                    </a:lnTo>
                    <a:lnTo>
                      <a:pt x="156" y="108"/>
                    </a:lnTo>
                    <a:lnTo>
                      <a:pt x="150" y="108"/>
                    </a:lnTo>
                    <a:lnTo>
                      <a:pt x="144" y="108"/>
                    </a:lnTo>
                    <a:lnTo>
                      <a:pt x="138" y="108"/>
                    </a:lnTo>
                    <a:lnTo>
                      <a:pt x="132" y="108"/>
                    </a:lnTo>
                    <a:lnTo>
                      <a:pt x="126" y="108"/>
                    </a:lnTo>
                    <a:lnTo>
                      <a:pt x="120" y="108"/>
                    </a:lnTo>
                    <a:lnTo>
                      <a:pt x="114" y="108"/>
                    </a:lnTo>
                    <a:lnTo>
                      <a:pt x="114" y="114"/>
                    </a:lnTo>
                    <a:lnTo>
                      <a:pt x="114" y="120"/>
                    </a:lnTo>
                    <a:lnTo>
                      <a:pt x="108" y="120"/>
                    </a:lnTo>
                    <a:lnTo>
                      <a:pt x="102" y="120"/>
                    </a:lnTo>
                    <a:lnTo>
                      <a:pt x="96" y="120"/>
                    </a:lnTo>
                    <a:lnTo>
                      <a:pt x="90" y="120"/>
                    </a:lnTo>
                    <a:lnTo>
                      <a:pt x="84" y="120"/>
                    </a:lnTo>
                    <a:lnTo>
                      <a:pt x="78" y="120"/>
                    </a:lnTo>
                    <a:lnTo>
                      <a:pt x="72" y="120"/>
                    </a:lnTo>
                    <a:lnTo>
                      <a:pt x="66" y="120"/>
                    </a:lnTo>
                    <a:lnTo>
                      <a:pt x="60" y="120"/>
                    </a:lnTo>
                    <a:lnTo>
                      <a:pt x="54" y="120"/>
                    </a:lnTo>
                    <a:lnTo>
                      <a:pt x="54" y="114"/>
                    </a:lnTo>
                    <a:lnTo>
                      <a:pt x="60" y="108"/>
                    </a:lnTo>
                    <a:lnTo>
                      <a:pt x="66" y="108"/>
                    </a:lnTo>
                    <a:lnTo>
                      <a:pt x="66" y="102"/>
                    </a:lnTo>
                    <a:lnTo>
                      <a:pt x="60" y="102"/>
                    </a:lnTo>
                    <a:lnTo>
                      <a:pt x="66" y="102"/>
                    </a:lnTo>
                    <a:lnTo>
                      <a:pt x="66" y="96"/>
                    </a:lnTo>
                    <a:lnTo>
                      <a:pt x="60" y="96"/>
                    </a:lnTo>
                    <a:lnTo>
                      <a:pt x="60" y="102"/>
                    </a:lnTo>
                    <a:lnTo>
                      <a:pt x="54" y="102"/>
                    </a:lnTo>
                    <a:lnTo>
                      <a:pt x="48" y="102"/>
                    </a:lnTo>
                    <a:lnTo>
                      <a:pt x="48" y="108"/>
                    </a:lnTo>
                    <a:lnTo>
                      <a:pt x="42" y="108"/>
                    </a:lnTo>
                    <a:lnTo>
                      <a:pt x="36" y="108"/>
                    </a:lnTo>
                    <a:lnTo>
                      <a:pt x="36" y="114"/>
                    </a:lnTo>
                    <a:lnTo>
                      <a:pt x="30" y="114"/>
                    </a:lnTo>
                    <a:lnTo>
                      <a:pt x="24" y="114"/>
                    </a:lnTo>
                    <a:lnTo>
                      <a:pt x="24" y="120"/>
                    </a:lnTo>
                    <a:lnTo>
                      <a:pt x="18" y="120"/>
                    </a:lnTo>
                    <a:lnTo>
                      <a:pt x="12" y="120"/>
                    </a:lnTo>
                    <a:lnTo>
                      <a:pt x="6" y="120"/>
                    </a:lnTo>
                    <a:lnTo>
                      <a:pt x="6" y="114"/>
                    </a:lnTo>
                    <a:lnTo>
                      <a:pt x="6" y="108"/>
                    </a:lnTo>
                    <a:lnTo>
                      <a:pt x="6" y="102"/>
                    </a:lnTo>
                    <a:lnTo>
                      <a:pt x="0" y="102"/>
                    </a:lnTo>
                    <a:lnTo>
                      <a:pt x="0" y="96"/>
                    </a:lnTo>
                    <a:lnTo>
                      <a:pt x="0" y="90"/>
                    </a:lnTo>
                    <a:lnTo>
                      <a:pt x="0" y="84"/>
                    </a:lnTo>
                    <a:lnTo>
                      <a:pt x="0" y="78"/>
                    </a:lnTo>
                    <a:lnTo>
                      <a:pt x="0" y="72"/>
                    </a:lnTo>
                    <a:lnTo>
                      <a:pt x="6" y="72"/>
                    </a:lnTo>
                    <a:lnTo>
                      <a:pt x="6" y="66"/>
                    </a:lnTo>
                    <a:lnTo>
                      <a:pt x="12" y="66"/>
                    </a:lnTo>
                    <a:lnTo>
                      <a:pt x="18" y="66"/>
                    </a:lnTo>
                    <a:lnTo>
                      <a:pt x="18" y="60"/>
                    </a:lnTo>
                    <a:lnTo>
                      <a:pt x="24" y="60"/>
                    </a:lnTo>
                    <a:lnTo>
                      <a:pt x="30" y="60"/>
                    </a:lnTo>
                    <a:lnTo>
                      <a:pt x="30" y="54"/>
                    </a:lnTo>
                    <a:lnTo>
                      <a:pt x="36" y="54"/>
                    </a:lnTo>
                    <a:lnTo>
                      <a:pt x="42" y="54"/>
                    </a:lnTo>
                    <a:lnTo>
                      <a:pt x="48" y="54"/>
                    </a:lnTo>
                    <a:lnTo>
                      <a:pt x="48" y="48"/>
                    </a:lnTo>
                    <a:lnTo>
                      <a:pt x="54" y="48"/>
                    </a:lnTo>
                    <a:lnTo>
                      <a:pt x="60" y="48"/>
                    </a:lnTo>
                    <a:lnTo>
                      <a:pt x="66" y="48"/>
                    </a:lnTo>
                    <a:lnTo>
                      <a:pt x="66" y="42"/>
                    </a:lnTo>
                    <a:lnTo>
                      <a:pt x="60" y="42"/>
                    </a:lnTo>
                    <a:lnTo>
                      <a:pt x="60" y="36"/>
                    </a:lnTo>
                    <a:lnTo>
                      <a:pt x="60" y="30"/>
                    </a:lnTo>
                    <a:lnTo>
                      <a:pt x="66" y="30"/>
                    </a:lnTo>
                    <a:lnTo>
                      <a:pt x="66" y="24"/>
                    </a:lnTo>
                    <a:lnTo>
                      <a:pt x="72" y="24"/>
                    </a:lnTo>
                    <a:lnTo>
                      <a:pt x="78" y="24"/>
                    </a:lnTo>
                    <a:lnTo>
                      <a:pt x="84" y="24"/>
                    </a:lnTo>
                    <a:lnTo>
                      <a:pt x="84" y="18"/>
                    </a:lnTo>
                    <a:lnTo>
                      <a:pt x="90" y="18"/>
                    </a:lnTo>
                    <a:lnTo>
                      <a:pt x="96" y="18"/>
                    </a:lnTo>
                    <a:lnTo>
                      <a:pt x="102" y="18"/>
                    </a:lnTo>
                    <a:lnTo>
                      <a:pt x="108" y="18"/>
                    </a:lnTo>
                    <a:lnTo>
                      <a:pt x="108" y="24"/>
                    </a:lnTo>
                    <a:lnTo>
                      <a:pt x="108" y="18"/>
                    </a:lnTo>
                    <a:lnTo>
                      <a:pt x="108" y="24"/>
                    </a:lnTo>
                    <a:lnTo>
                      <a:pt x="114" y="18"/>
                    </a:lnTo>
                    <a:lnTo>
                      <a:pt x="120" y="18"/>
                    </a:lnTo>
                    <a:lnTo>
                      <a:pt x="120" y="12"/>
                    </a:lnTo>
                    <a:lnTo>
                      <a:pt x="126" y="12"/>
                    </a:lnTo>
                    <a:lnTo>
                      <a:pt x="132" y="12"/>
                    </a:lnTo>
                    <a:lnTo>
                      <a:pt x="132" y="6"/>
                    </a:lnTo>
                    <a:lnTo>
                      <a:pt x="138" y="6"/>
                    </a:lnTo>
                    <a:lnTo>
                      <a:pt x="138" y="0"/>
                    </a:lnTo>
                    <a:lnTo>
                      <a:pt x="14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6" name="Freeform 67"/>
              <p:cNvSpPr>
                <a:spLocks/>
              </p:cNvSpPr>
              <p:nvPr/>
            </p:nvSpPr>
            <p:spPr bwMode="auto">
              <a:xfrm>
                <a:off x="2115" y="1544"/>
                <a:ext cx="168" cy="138"/>
              </a:xfrm>
              <a:custGeom>
                <a:avLst/>
                <a:gdLst>
                  <a:gd name="T0" fmla="*/ 96 w 168"/>
                  <a:gd name="T1" fmla="*/ 12 h 138"/>
                  <a:gd name="T2" fmla="*/ 102 w 168"/>
                  <a:gd name="T3" fmla="*/ 24 h 138"/>
                  <a:gd name="T4" fmla="*/ 108 w 168"/>
                  <a:gd name="T5" fmla="*/ 36 h 138"/>
                  <a:gd name="T6" fmla="*/ 114 w 168"/>
                  <a:gd name="T7" fmla="*/ 48 h 138"/>
                  <a:gd name="T8" fmla="*/ 114 w 168"/>
                  <a:gd name="T9" fmla="*/ 60 h 138"/>
                  <a:gd name="T10" fmla="*/ 120 w 168"/>
                  <a:gd name="T11" fmla="*/ 60 h 138"/>
                  <a:gd name="T12" fmla="*/ 132 w 168"/>
                  <a:gd name="T13" fmla="*/ 72 h 138"/>
                  <a:gd name="T14" fmla="*/ 144 w 168"/>
                  <a:gd name="T15" fmla="*/ 78 h 138"/>
                  <a:gd name="T16" fmla="*/ 156 w 168"/>
                  <a:gd name="T17" fmla="*/ 84 h 138"/>
                  <a:gd name="T18" fmla="*/ 162 w 168"/>
                  <a:gd name="T19" fmla="*/ 90 h 138"/>
                  <a:gd name="T20" fmla="*/ 168 w 168"/>
                  <a:gd name="T21" fmla="*/ 102 h 138"/>
                  <a:gd name="T22" fmla="*/ 162 w 168"/>
                  <a:gd name="T23" fmla="*/ 102 h 138"/>
                  <a:gd name="T24" fmla="*/ 150 w 168"/>
                  <a:gd name="T25" fmla="*/ 108 h 138"/>
                  <a:gd name="T26" fmla="*/ 138 w 168"/>
                  <a:gd name="T27" fmla="*/ 114 h 138"/>
                  <a:gd name="T28" fmla="*/ 126 w 168"/>
                  <a:gd name="T29" fmla="*/ 108 h 138"/>
                  <a:gd name="T30" fmla="*/ 108 w 168"/>
                  <a:gd name="T31" fmla="*/ 108 h 138"/>
                  <a:gd name="T32" fmla="*/ 96 w 168"/>
                  <a:gd name="T33" fmla="*/ 114 h 138"/>
                  <a:gd name="T34" fmla="*/ 78 w 168"/>
                  <a:gd name="T35" fmla="*/ 114 h 138"/>
                  <a:gd name="T36" fmla="*/ 66 w 168"/>
                  <a:gd name="T37" fmla="*/ 120 h 138"/>
                  <a:gd name="T38" fmla="*/ 60 w 168"/>
                  <a:gd name="T39" fmla="*/ 132 h 138"/>
                  <a:gd name="T40" fmla="*/ 48 w 168"/>
                  <a:gd name="T41" fmla="*/ 126 h 138"/>
                  <a:gd name="T42" fmla="*/ 36 w 168"/>
                  <a:gd name="T43" fmla="*/ 132 h 138"/>
                  <a:gd name="T44" fmla="*/ 36 w 168"/>
                  <a:gd name="T45" fmla="*/ 138 h 138"/>
                  <a:gd name="T46" fmla="*/ 24 w 168"/>
                  <a:gd name="T47" fmla="*/ 132 h 138"/>
                  <a:gd name="T48" fmla="*/ 12 w 168"/>
                  <a:gd name="T49" fmla="*/ 126 h 138"/>
                  <a:gd name="T50" fmla="*/ 6 w 168"/>
                  <a:gd name="T51" fmla="*/ 120 h 138"/>
                  <a:gd name="T52" fmla="*/ 6 w 168"/>
                  <a:gd name="T53" fmla="*/ 114 h 138"/>
                  <a:gd name="T54" fmla="*/ 6 w 168"/>
                  <a:gd name="T55" fmla="*/ 108 h 138"/>
                  <a:gd name="T56" fmla="*/ 0 w 168"/>
                  <a:gd name="T57" fmla="*/ 96 h 138"/>
                  <a:gd name="T58" fmla="*/ 6 w 168"/>
                  <a:gd name="T59" fmla="*/ 84 h 138"/>
                  <a:gd name="T60" fmla="*/ 6 w 168"/>
                  <a:gd name="T61" fmla="*/ 78 h 138"/>
                  <a:gd name="T62" fmla="*/ 6 w 168"/>
                  <a:gd name="T63" fmla="*/ 72 h 138"/>
                  <a:gd name="T64" fmla="*/ 12 w 168"/>
                  <a:gd name="T65" fmla="*/ 66 h 138"/>
                  <a:gd name="T66" fmla="*/ 30 w 168"/>
                  <a:gd name="T67" fmla="*/ 66 h 138"/>
                  <a:gd name="T68" fmla="*/ 42 w 168"/>
                  <a:gd name="T69" fmla="*/ 60 h 138"/>
                  <a:gd name="T70" fmla="*/ 42 w 168"/>
                  <a:gd name="T71" fmla="*/ 54 h 138"/>
                  <a:gd name="T72" fmla="*/ 42 w 168"/>
                  <a:gd name="T73" fmla="*/ 48 h 138"/>
                  <a:gd name="T74" fmla="*/ 48 w 168"/>
                  <a:gd name="T75" fmla="*/ 36 h 138"/>
                  <a:gd name="T76" fmla="*/ 48 w 168"/>
                  <a:gd name="T77" fmla="*/ 30 h 138"/>
                  <a:gd name="T78" fmla="*/ 54 w 168"/>
                  <a:gd name="T79" fmla="*/ 18 h 138"/>
                  <a:gd name="T80" fmla="*/ 60 w 168"/>
                  <a:gd name="T81" fmla="*/ 18 h 138"/>
                  <a:gd name="T82" fmla="*/ 72 w 168"/>
                  <a:gd name="T83" fmla="*/ 12 h 138"/>
                  <a:gd name="T84" fmla="*/ 84 w 168"/>
                  <a:gd name="T85" fmla="*/ 6 h 138"/>
                  <a:gd name="T86" fmla="*/ 96 w 168"/>
                  <a:gd name="T87" fmla="*/ 0 h 138"/>
                  <a:gd name="T88" fmla="*/ 78 w 168"/>
                  <a:gd name="T89" fmla="*/ 84 h 138"/>
                  <a:gd name="T90" fmla="*/ 66 w 168"/>
                  <a:gd name="T91" fmla="*/ 90 h 138"/>
                  <a:gd name="T92" fmla="*/ 72 w 168"/>
                  <a:gd name="T93" fmla="*/ 102 h 138"/>
                  <a:gd name="T94" fmla="*/ 78 w 168"/>
                  <a:gd name="T95" fmla="*/ 90 h 138"/>
                  <a:gd name="T96" fmla="*/ 78 w 168"/>
                  <a:gd name="T97"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38">
                    <a:moveTo>
                      <a:pt x="96" y="0"/>
                    </a:moveTo>
                    <a:lnTo>
                      <a:pt x="96" y="6"/>
                    </a:lnTo>
                    <a:lnTo>
                      <a:pt x="96" y="12"/>
                    </a:lnTo>
                    <a:lnTo>
                      <a:pt x="96" y="18"/>
                    </a:lnTo>
                    <a:lnTo>
                      <a:pt x="96" y="24"/>
                    </a:lnTo>
                    <a:lnTo>
                      <a:pt x="102" y="24"/>
                    </a:lnTo>
                    <a:lnTo>
                      <a:pt x="102" y="30"/>
                    </a:lnTo>
                    <a:lnTo>
                      <a:pt x="102" y="36"/>
                    </a:lnTo>
                    <a:lnTo>
                      <a:pt x="108" y="36"/>
                    </a:lnTo>
                    <a:lnTo>
                      <a:pt x="108" y="42"/>
                    </a:lnTo>
                    <a:lnTo>
                      <a:pt x="108" y="48"/>
                    </a:lnTo>
                    <a:lnTo>
                      <a:pt x="114" y="48"/>
                    </a:lnTo>
                    <a:lnTo>
                      <a:pt x="114" y="54"/>
                    </a:lnTo>
                    <a:lnTo>
                      <a:pt x="120" y="60"/>
                    </a:lnTo>
                    <a:lnTo>
                      <a:pt x="114" y="60"/>
                    </a:lnTo>
                    <a:lnTo>
                      <a:pt x="120" y="60"/>
                    </a:lnTo>
                    <a:lnTo>
                      <a:pt x="114" y="60"/>
                    </a:lnTo>
                    <a:lnTo>
                      <a:pt x="120" y="60"/>
                    </a:lnTo>
                    <a:lnTo>
                      <a:pt x="126" y="66"/>
                    </a:lnTo>
                    <a:lnTo>
                      <a:pt x="132" y="66"/>
                    </a:lnTo>
                    <a:lnTo>
                      <a:pt x="132" y="72"/>
                    </a:lnTo>
                    <a:lnTo>
                      <a:pt x="138" y="72"/>
                    </a:lnTo>
                    <a:lnTo>
                      <a:pt x="138" y="78"/>
                    </a:lnTo>
                    <a:lnTo>
                      <a:pt x="144" y="78"/>
                    </a:lnTo>
                    <a:lnTo>
                      <a:pt x="150" y="78"/>
                    </a:lnTo>
                    <a:lnTo>
                      <a:pt x="150" y="84"/>
                    </a:lnTo>
                    <a:lnTo>
                      <a:pt x="156" y="84"/>
                    </a:lnTo>
                    <a:lnTo>
                      <a:pt x="162" y="78"/>
                    </a:lnTo>
                    <a:lnTo>
                      <a:pt x="162" y="84"/>
                    </a:lnTo>
                    <a:lnTo>
                      <a:pt x="162" y="90"/>
                    </a:lnTo>
                    <a:lnTo>
                      <a:pt x="168" y="90"/>
                    </a:lnTo>
                    <a:lnTo>
                      <a:pt x="168" y="96"/>
                    </a:lnTo>
                    <a:lnTo>
                      <a:pt x="168" y="102"/>
                    </a:lnTo>
                    <a:lnTo>
                      <a:pt x="162" y="102"/>
                    </a:lnTo>
                    <a:lnTo>
                      <a:pt x="162" y="108"/>
                    </a:lnTo>
                    <a:lnTo>
                      <a:pt x="162" y="102"/>
                    </a:lnTo>
                    <a:lnTo>
                      <a:pt x="162" y="108"/>
                    </a:lnTo>
                    <a:lnTo>
                      <a:pt x="156" y="108"/>
                    </a:lnTo>
                    <a:lnTo>
                      <a:pt x="150" y="108"/>
                    </a:lnTo>
                    <a:lnTo>
                      <a:pt x="144" y="108"/>
                    </a:lnTo>
                    <a:lnTo>
                      <a:pt x="144" y="114"/>
                    </a:lnTo>
                    <a:lnTo>
                      <a:pt x="138" y="114"/>
                    </a:lnTo>
                    <a:lnTo>
                      <a:pt x="138" y="108"/>
                    </a:lnTo>
                    <a:lnTo>
                      <a:pt x="132" y="108"/>
                    </a:lnTo>
                    <a:lnTo>
                      <a:pt x="126" y="108"/>
                    </a:lnTo>
                    <a:lnTo>
                      <a:pt x="120" y="108"/>
                    </a:lnTo>
                    <a:lnTo>
                      <a:pt x="114" y="108"/>
                    </a:lnTo>
                    <a:lnTo>
                      <a:pt x="108" y="108"/>
                    </a:lnTo>
                    <a:lnTo>
                      <a:pt x="102" y="108"/>
                    </a:lnTo>
                    <a:lnTo>
                      <a:pt x="102" y="114"/>
                    </a:lnTo>
                    <a:lnTo>
                      <a:pt x="96" y="114"/>
                    </a:lnTo>
                    <a:lnTo>
                      <a:pt x="90" y="114"/>
                    </a:lnTo>
                    <a:lnTo>
                      <a:pt x="84" y="114"/>
                    </a:lnTo>
                    <a:lnTo>
                      <a:pt x="78" y="114"/>
                    </a:lnTo>
                    <a:lnTo>
                      <a:pt x="72" y="114"/>
                    </a:lnTo>
                    <a:lnTo>
                      <a:pt x="66" y="114"/>
                    </a:lnTo>
                    <a:lnTo>
                      <a:pt x="66" y="120"/>
                    </a:lnTo>
                    <a:lnTo>
                      <a:pt x="66" y="126"/>
                    </a:lnTo>
                    <a:lnTo>
                      <a:pt x="60" y="126"/>
                    </a:lnTo>
                    <a:lnTo>
                      <a:pt x="60" y="132"/>
                    </a:lnTo>
                    <a:lnTo>
                      <a:pt x="54" y="132"/>
                    </a:lnTo>
                    <a:lnTo>
                      <a:pt x="48" y="132"/>
                    </a:lnTo>
                    <a:lnTo>
                      <a:pt x="48" y="126"/>
                    </a:lnTo>
                    <a:lnTo>
                      <a:pt x="42" y="126"/>
                    </a:lnTo>
                    <a:lnTo>
                      <a:pt x="42" y="132"/>
                    </a:lnTo>
                    <a:lnTo>
                      <a:pt x="36" y="132"/>
                    </a:lnTo>
                    <a:lnTo>
                      <a:pt x="36" y="126"/>
                    </a:lnTo>
                    <a:lnTo>
                      <a:pt x="36" y="132"/>
                    </a:lnTo>
                    <a:lnTo>
                      <a:pt x="36" y="138"/>
                    </a:lnTo>
                    <a:lnTo>
                      <a:pt x="30" y="138"/>
                    </a:lnTo>
                    <a:lnTo>
                      <a:pt x="24" y="138"/>
                    </a:lnTo>
                    <a:lnTo>
                      <a:pt x="24" y="132"/>
                    </a:lnTo>
                    <a:lnTo>
                      <a:pt x="18" y="132"/>
                    </a:lnTo>
                    <a:lnTo>
                      <a:pt x="18" y="126"/>
                    </a:lnTo>
                    <a:lnTo>
                      <a:pt x="12" y="126"/>
                    </a:lnTo>
                    <a:lnTo>
                      <a:pt x="12" y="120"/>
                    </a:lnTo>
                    <a:lnTo>
                      <a:pt x="12" y="126"/>
                    </a:lnTo>
                    <a:lnTo>
                      <a:pt x="6" y="120"/>
                    </a:lnTo>
                    <a:lnTo>
                      <a:pt x="12" y="120"/>
                    </a:lnTo>
                    <a:lnTo>
                      <a:pt x="6" y="120"/>
                    </a:lnTo>
                    <a:lnTo>
                      <a:pt x="6" y="114"/>
                    </a:lnTo>
                    <a:lnTo>
                      <a:pt x="6" y="108"/>
                    </a:lnTo>
                    <a:lnTo>
                      <a:pt x="0" y="108"/>
                    </a:lnTo>
                    <a:lnTo>
                      <a:pt x="6" y="108"/>
                    </a:lnTo>
                    <a:lnTo>
                      <a:pt x="6" y="102"/>
                    </a:lnTo>
                    <a:lnTo>
                      <a:pt x="0" y="102"/>
                    </a:lnTo>
                    <a:lnTo>
                      <a:pt x="0" y="96"/>
                    </a:lnTo>
                    <a:lnTo>
                      <a:pt x="6" y="96"/>
                    </a:lnTo>
                    <a:lnTo>
                      <a:pt x="6" y="90"/>
                    </a:lnTo>
                    <a:lnTo>
                      <a:pt x="6" y="84"/>
                    </a:lnTo>
                    <a:lnTo>
                      <a:pt x="0" y="84"/>
                    </a:lnTo>
                    <a:lnTo>
                      <a:pt x="0" y="78"/>
                    </a:lnTo>
                    <a:lnTo>
                      <a:pt x="6" y="78"/>
                    </a:lnTo>
                    <a:lnTo>
                      <a:pt x="0" y="78"/>
                    </a:lnTo>
                    <a:lnTo>
                      <a:pt x="6" y="78"/>
                    </a:lnTo>
                    <a:lnTo>
                      <a:pt x="6" y="72"/>
                    </a:lnTo>
                    <a:lnTo>
                      <a:pt x="6" y="78"/>
                    </a:lnTo>
                    <a:lnTo>
                      <a:pt x="12" y="72"/>
                    </a:lnTo>
                    <a:lnTo>
                      <a:pt x="12" y="66"/>
                    </a:lnTo>
                    <a:lnTo>
                      <a:pt x="18" y="66"/>
                    </a:lnTo>
                    <a:lnTo>
                      <a:pt x="24" y="66"/>
                    </a:lnTo>
                    <a:lnTo>
                      <a:pt x="30" y="66"/>
                    </a:lnTo>
                    <a:lnTo>
                      <a:pt x="30" y="60"/>
                    </a:lnTo>
                    <a:lnTo>
                      <a:pt x="36" y="60"/>
                    </a:lnTo>
                    <a:lnTo>
                      <a:pt x="42" y="60"/>
                    </a:lnTo>
                    <a:lnTo>
                      <a:pt x="36" y="60"/>
                    </a:lnTo>
                    <a:lnTo>
                      <a:pt x="42" y="60"/>
                    </a:lnTo>
                    <a:lnTo>
                      <a:pt x="42" y="54"/>
                    </a:lnTo>
                    <a:lnTo>
                      <a:pt x="48" y="54"/>
                    </a:lnTo>
                    <a:lnTo>
                      <a:pt x="48" y="48"/>
                    </a:lnTo>
                    <a:lnTo>
                      <a:pt x="42" y="48"/>
                    </a:lnTo>
                    <a:lnTo>
                      <a:pt x="42" y="42"/>
                    </a:lnTo>
                    <a:lnTo>
                      <a:pt x="48" y="42"/>
                    </a:lnTo>
                    <a:lnTo>
                      <a:pt x="48" y="36"/>
                    </a:lnTo>
                    <a:lnTo>
                      <a:pt x="48" y="30"/>
                    </a:lnTo>
                    <a:lnTo>
                      <a:pt x="42" y="30"/>
                    </a:lnTo>
                    <a:lnTo>
                      <a:pt x="48" y="30"/>
                    </a:lnTo>
                    <a:lnTo>
                      <a:pt x="48" y="24"/>
                    </a:lnTo>
                    <a:lnTo>
                      <a:pt x="54" y="24"/>
                    </a:lnTo>
                    <a:lnTo>
                      <a:pt x="54" y="18"/>
                    </a:lnTo>
                    <a:lnTo>
                      <a:pt x="60" y="18"/>
                    </a:lnTo>
                    <a:lnTo>
                      <a:pt x="60" y="24"/>
                    </a:lnTo>
                    <a:lnTo>
                      <a:pt x="60" y="18"/>
                    </a:lnTo>
                    <a:lnTo>
                      <a:pt x="66" y="18"/>
                    </a:lnTo>
                    <a:lnTo>
                      <a:pt x="66" y="12"/>
                    </a:lnTo>
                    <a:lnTo>
                      <a:pt x="72" y="12"/>
                    </a:lnTo>
                    <a:lnTo>
                      <a:pt x="78" y="12"/>
                    </a:lnTo>
                    <a:lnTo>
                      <a:pt x="78" y="6"/>
                    </a:lnTo>
                    <a:lnTo>
                      <a:pt x="84" y="6"/>
                    </a:lnTo>
                    <a:lnTo>
                      <a:pt x="84" y="0"/>
                    </a:lnTo>
                    <a:lnTo>
                      <a:pt x="90" y="0"/>
                    </a:lnTo>
                    <a:lnTo>
                      <a:pt x="96" y="0"/>
                    </a:lnTo>
                    <a:lnTo>
                      <a:pt x="78" y="84"/>
                    </a:lnTo>
                    <a:lnTo>
                      <a:pt x="78" y="90"/>
                    </a:lnTo>
                    <a:lnTo>
                      <a:pt x="78" y="84"/>
                    </a:lnTo>
                    <a:lnTo>
                      <a:pt x="72" y="84"/>
                    </a:lnTo>
                    <a:lnTo>
                      <a:pt x="72" y="90"/>
                    </a:lnTo>
                    <a:lnTo>
                      <a:pt x="66" y="90"/>
                    </a:lnTo>
                    <a:lnTo>
                      <a:pt x="66" y="96"/>
                    </a:lnTo>
                    <a:lnTo>
                      <a:pt x="66" y="102"/>
                    </a:lnTo>
                    <a:lnTo>
                      <a:pt x="72" y="102"/>
                    </a:lnTo>
                    <a:lnTo>
                      <a:pt x="78" y="102"/>
                    </a:lnTo>
                    <a:lnTo>
                      <a:pt x="78" y="96"/>
                    </a:lnTo>
                    <a:lnTo>
                      <a:pt x="78" y="90"/>
                    </a:lnTo>
                    <a:lnTo>
                      <a:pt x="84" y="90"/>
                    </a:lnTo>
                    <a:lnTo>
                      <a:pt x="84" y="84"/>
                    </a:lnTo>
                    <a:lnTo>
                      <a:pt x="78" y="84"/>
                    </a:lnTo>
                    <a:lnTo>
                      <a:pt x="96"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7" name="Freeform 68"/>
              <p:cNvSpPr>
                <a:spLocks/>
              </p:cNvSpPr>
              <p:nvPr/>
            </p:nvSpPr>
            <p:spPr bwMode="auto">
              <a:xfrm>
                <a:off x="2115" y="1544"/>
                <a:ext cx="168" cy="138"/>
              </a:xfrm>
              <a:custGeom>
                <a:avLst/>
                <a:gdLst>
                  <a:gd name="T0" fmla="*/ 96 w 168"/>
                  <a:gd name="T1" fmla="*/ 12 h 138"/>
                  <a:gd name="T2" fmla="*/ 102 w 168"/>
                  <a:gd name="T3" fmla="*/ 24 h 138"/>
                  <a:gd name="T4" fmla="*/ 108 w 168"/>
                  <a:gd name="T5" fmla="*/ 36 h 138"/>
                  <a:gd name="T6" fmla="*/ 114 w 168"/>
                  <a:gd name="T7" fmla="*/ 48 h 138"/>
                  <a:gd name="T8" fmla="*/ 114 w 168"/>
                  <a:gd name="T9" fmla="*/ 60 h 138"/>
                  <a:gd name="T10" fmla="*/ 120 w 168"/>
                  <a:gd name="T11" fmla="*/ 60 h 138"/>
                  <a:gd name="T12" fmla="*/ 132 w 168"/>
                  <a:gd name="T13" fmla="*/ 72 h 138"/>
                  <a:gd name="T14" fmla="*/ 144 w 168"/>
                  <a:gd name="T15" fmla="*/ 78 h 138"/>
                  <a:gd name="T16" fmla="*/ 156 w 168"/>
                  <a:gd name="T17" fmla="*/ 84 h 138"/>
                  <a:gd name="T18" fmla="*/ 162 w 168"/>
                  <a:gd name="T19" fmla="*/ 90 h 138"/>
                  <a:gd name="T20" fmla="*/ 168 w 168"/>
                  <a:gd name="T21" fmla="*/ 102 h 138"/>
                  <a:gd name="T22" fmla="*/ 162 w 168"/>
                  <a:gd name="T23" fmla="*/ 102 h 138"/>
                  <a:gd name="T24" fmla="*/ 150 w 168"/>
                  <a:gd name="T25" fmla="*/ 108 h 138"/>
                  <a:gd name="T26" fmla="*/ 138 w 168"/>
                  <a:gd name="T27" fmla="*/ 114 h 138"/>
                  <a:gd name="T28" fmla="*/ 126 w 168"/>
                  <a:gd name="T29" fmla="*/ 108 h 138"/>
                  <a:gd name="T30" fmla="*/ 108 w 168"/>
                  <a:gd name="T31" fmla="*/ 108 h 138"/>
                  <a:gd name="T32" fmla="*/ 96 w 168"/>
                  <a:gd name="T33" fmla="*/ 114 h 138"/>
                  <a:gd name="T34" fmla="*/ 78 w 168"/>
                  <a:gd name="T35" fmla="*/ 114 h 138"/>
                  <a:gd name="T36" fmla="*/ 66 w 168"/>
                  <a:gd name="T37" fmla="*/ 120 h 138"/>
                  <a:gd name="T38" fmla="*/ 60 w 168"/>
                  <a:gd name="T39" fmla="*/ 132 h 138"/>
                  <a:gd name="T40" fmla="*/ 48 w 168"/>
                  <a:gd name="T41" fmla="*/ 126 h 138"/>
                  <a:gd name="T42" fmla="*/ 36 w 168"/>
                  <a:gd name="T43" fmla="*/ 132 h 138"/>
                  <a:gd name="T44" fmla="*/ 36 w 168"/>
                  <a:gd name="T45" fmla="*/ 138 h 138"/>
                  <a:gd name="T46" fmla="*/ 24 w 168"/>
                  <a:gd name="T47" fmla="*/ 132 h 138"/>
                  <a:gd name="T48" fmla="*/ 12 w 168"/>
                  <a:gd name="T49" fmla="*/ 126 h 138"/>
                  <a:gd name="T50" fmla="*/ 6 w 168"/>
                  <a:gd name="T51" fmla="*/ 120 h 138"/>
                  <a:gd name="T52" fmla="*/ 6 w 168"/>
                  <a:gd name="T53" fmla="*/ 114 h 138"/>
                  <a:gd name="T54" fmla="*/ 6 w 168"/>
                  <a:gd name="T55" fmla="*/ 108 h 138"/>
                  <a:gd name="T56" fmla="*/ 0 w 168"/>
                  <a:gd name="T57" fmla="*/ 96 h 138"/>
                  <a:gd name="T58" fmla="*/ 6 w 168"/>
                  <a:gd name="T59" fmla="*/ 84 h 138"/>
                  <a:gd name="T60" fmla="*/ 6 w 168"/>
                  <a:gd name="T61" fmla="*/ 78 h 138"/>
                  <a:gd name="T62" fmla="*/ 6 w 168"/>
                  <a:gd name="T63" fmla="*/ 72 h 138"/>
                  <a:gd name="T64" fmla="*/ 12 w 168"/>
                  <a:gd name="T65" fmla="*/ 66 h 138"/>
                  <a:gd name="T66" fmla="*/ 30 w 168"/>
                  <a:gd name="T67" fmla="*/ 66 h 138"/>
                  <a:gd name="T68" fmla="*/ 42 w 168"/>
                  <a:gd name="T69" fmla="*/ 60 h 138"/>
                  <a:gd name="T70" fmla="*/ 42 w 168"/>
                  <a:gd name="T71" fmla="*/ 54 h 138"/>
                  <a:gd name="T72" fmla="*/ 42 w 168"/>
                  <a:gd name="T73" fmla="*/ 48 h 138"/>
                  <a:gd name="T74" fmla="*/ 48 w 168"/>
                  <a:gd name="T75" fmla="*/ 36 h 138"/>
                  <a:gd name="T76" fmla="*/ 48 w 168"/>
                  <a:gd name="T77" fmla="*/ 30 h 138"/>
                  <a:gd name="T78" fmla="*/ 54 w 168"/>
                  <a:gd name="T79" fmla="*/ 18 h 138"/>
                  <a:gd name="T80" fmla="*/ 60 w 168"/>
                  <a:gd name="T81" fmla="*/ 18 h 138"/>
                  <a:gd name="T82" fmla="*/ 72 w 168"/>
                  <a:gd name="T83" fmla="*/ 12 h 138"/>
                  <a:gd name="T84" fmla="*/ 84 w 168"/>
                  <a:gd name="T85" fmla="*/ 6 h 138"/>
                  <a:gd name="T86" fmla="*/ 96 w 168"/>
                  <a:gd name="T8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38">
                    <a:moveTo>
                      <a:pt x="96" y="0"/>
                    </a:moveTo>
                    <a:lnTo>
                      <a:pt x="96" y="6"/>
                    </a:lnTo>
                    <a:lnTo>
                      <a:pt x="96" y="12"/>
                    </a:lnTo>
                    <a:lnTo>
                      <a:pt x="96" y="18"/>
                    </a:lnTo>
                    <a:lnTo>
                      <a:pt x="96" y="24"/>
                    </a:lnTo>
                    <a:lnTo>
                      <a:pt x="102" y="24"/>
                    </a:lnTo>
                    <a:lnTo>
                      <a:pt x="102" y="30"/>
                    </a:lnTo>
                    <a:lnTo>
                      <a:pt x="102" y="36"/>
                    </a:lnTo>
                    <a:lnTo>
                      <a:pt x="108" y="36"/>
                    </a:lnTo>
                    <a:lnTo>
                      <a:pt x="108" y="42"/>
                    </a:lnTo>
                    <a:lnTo>
                      <a:pt x="108" y="48"/>
                    </a:lnTo>
                    <a:lnTo>
                      <a:pt x="114" y="48"/>
                    </a:lnTo>
                    <a:lnTo>
                      <a:pt x="114" y="54"/>
                    </a:lnTo>
                    <a:lnTo>
                      <a:pt x="120" y="60"/>
                    </a:lnTo>
                    <a:lnTo>
                      <a:pt x="114" y="60"/>
                    </a:lnTo>
                    <a:lnTo>
                      <a:pt x="120" y="60"/>
                    </a:lnTo>
                    <a:lnTo>
                      <a:pt x="114" y="60"/>
                    </a:lnTo>
                    <a:lnTo>
                      <a:pt x="120" y="60"/>
                    </a:lnTo>
                    <a:lnTo>
                      <a:pt x="126" y="66"/>
                    </a:lnTo>
                    <a:lnTo>
                      <a:pt x="132" y="66"/>
                    </a:lnTo>
                    <a:lnTo>
                      <a:pt x="132" y="72"/>
                    </a:lnTo>
                    <a:lnTo>
                      <a:pt x="138" y="72"/>
                    </a:lnTo>
                    <a:lnTo>
                      <a:pt x="138" y="78"/>
                    </a:lnTo>
                    <a:lnTo>
                      <a:pt x="144" y="78"/>
                    </a:lnTo>
                    <a:lnTo>
                      <a:pt x="150" y="78"/>
                    </a:lnTo>
                    <a:lnTo>
                      <a:pt x="150" y="84"/>
                    </a:lnTo>
                    <a:lnTo>
                      <a:pt x="156" y="84"/>
                    </a:lnTo>
                    <a:lnTo>
                      <a:pt x="162" y="78"/>
                    </a:lnTo>
                    <a:lnTo>
                      <a:pt x="162" y="84"/>
                    </a:lnTo>
                    <a:lnTo>
                      <a:pt x="162" y="90"/>
                    </a:lnTo>
                    <a:lnTo>
                      <a:pt x="168" y="90"/>
                    </a:lnTo>
                    <a:lnTo>
                      <a:pt x="168" y="96"/>
                    </a:lnTo>
                    <a:lnTo>
                      <a:pt x="168" y="102"/>
                    </a:lnTo>
                    <a:lnTo>
                      <a:pt x="162" y="102"/>
                    </a:lnTo>
                    <a:lnTo>
                      <a:pt x="162" y="108"/>
                    </a:lnTo>
                    <a:lnTo>
                      <a:pt x="162" y="102"/>
                    </a:lnTo>
                    <a:lnTo>
                      <a:pt x="162" y="108"/>
                    </a:lnTo>
                    <a:lnTo>
                      <a:pt x="156" y="108"/>
                    </a:lnTo>
                    <a:lnTo>
                      <a:pt x="150" y="108"/>
                    </a:lnTo>
                    <a:lnTo>
                      <a:pt x="144" y="108"/>
                    </a:lnTo>
                    <a:lnTo>
                      <a:pt x="144" y="114"/>
                    </a:lnTo>
                    <a:lnTo>
                      <a:pt x="138" y="114"/>
                    </a:lnTo>
                    <a:lnTo>
                      <a:pt x="138" y="108"/>
                    </a:lnTo>
                    <a:lnTo>
                      <a:pt x="132" y="108"/>
                    </a:lnTo>
                    <a:lnTo>
                      <a:pt x="126" y="108"/>
                    </a:lnTo>
                    <a:lnTo>
                      <a:pt x="120" y="108"/>
                    </a:lnTo>
                    <a:lnTo>
                      <a:pt x="114" y="108"/>
                    </a:lnTo>
                    <a:lnTo>
                      <a:pt x="108" y="108"/>
                    </a:lnTo>
                    <a:lnTo>
                      <a:pt x="102" y="108"/>
                    </a:lnTo>
                    <a:lnTo>
                      <a:pt x="102" y="114"/>
                    </a:lnTo>
                    <a:lnTo>
                      <a:pt x="96" y="114"/>
                    </a:lnTo>
                    <a:lnTo>
                      <a:pt x="90" y="114"/>
                    </a:lnTo>
                    <a:lnTo>
                      <a:pt x="84" y="114"/>
                    </a:lnTo>
                    <a:lnTo>
                      <a:pt x="78" y="114"/>
                    </a:lnTo>
                    <a:lnTo>
                      <a:pt x="72" y="114"/>
                    </a:lnTo>
                    <a:lnTo>
                      <a:pt x="66" y="114"/>
                    </a:lnTo>
                    <a:lnTo>
                      <a:pt x="66" y="120"/>
                    </a:lnTo>
                    <a:lnTo>
                      <a:pt x="66" y="126"/>
                    </a:lnTo>
                    <a:lnTo>
                      <a:pt x="60" y="126"/>
                    </a:lnTo>
                    <a:lnTo>
                      <a:pt x="60" y="132"/>
                    </a:lnTo>
                    <a:lnTo>
                      <a:pt x="54" y="132"/>
                    </a:lnTo>
                    <a:lnTo>
                      <a:pt x="48" y="132"/>
                    </a:lnTo>
                    <a:lnTo>
                      <a:pt x="48" y="126"/>
                    </a:lnTo>
                    <a:lnTo>
                      <a:pt x="42" y="126"/>
                    </a:lnTo>
                    <a:lnTo>
                      <a:pt x="42" y="132"/>
                    </a:lnTo>
                    <a:lnTo>
                      <a:pt x="36" y="132"/>
                    </a:lnTo>
                    <a:lnTo>
                      <a:pt x="36" y="126"/>
                    </a:lnTo>
                    <a:lnTo>
                      <a:pt x="36" y="132"/>
                    </a:lnTo>
                    <a:lnTo>
                      <a:pt x="36" y="138"/>
                    </a:lnTo>
                    <a:lnTo>
                      <a:pt x="30" y="138"/>
                    </a:lnTo>
                    <a:lnTo>
                      <a:pt x="24" y="138"/>
                    </a:lnTo>
                    <a:lnTo>
                      <a:pt x="24" y="132"/>
                    </a:lnTo>
                    <a:lnTo>
                      <a:pt x="18" y="132"/>
                    </a:lnTo>
                    <a:lnTo>
                      <a:pt x="18" y="126"/>
                    </a:lnTo>
                    <a:lnTo>
                      <a:pt x="12" y="126"/>
                    </a:lnTo>
                    <a:lnTo>
                      <a:pt x="12" y="120"/>
                    </a:lnTo>
                    <a:lnTo>
                      <a:pt x="12" y="126"/>
                    </a:lnTo>
                    <a:lnTo>
                      <a:pt x="6" y="120"/>
                    </a:lnTo>
                    <a:lnTo>
                      <a:pt x="12" y="120"/>
                    </a:lnTo>
                    <a:lnTo>
                      <a:pt x="6" y="120"/>
                    </a:lnTo>
                    <a:lnTo>
                      <a:pt x="6" y="114"/>
                    </a:lnTo>
                    <a:lnTo>
                      <a:pt x="6" y="108"/>
                    </a:lnTo>
                    <a:lnTo>
                      <a:pt x="0" y="108"/>
                    </a:lnTo>
                    <a:lnTo>
                      <a:pt x="6" y="108"/>
                    </a:lnTo>
                    <a:lnTo>
                      <a:pt x="6" y="102"/>
                    </a:lnTo>
                    <a:lnTo>
                      <a:pt x="0" y="102"/>
                    </a:lnTo>
                    <a:lnTo>
                      <a:pt x="0" y="96"/>
                    </a:lnTo>
                    <a:lnTo>
                      <a:pt x="6" y="96"/>
                    </a:lnTo>
                    <a:lnTo>
                      <a:pt x="6" y="90"/>
                    </a:lnTo>
                    <a:lnTo>
                      <a:pt x="6" y="84"/>
                    </a:lnTo>
                    <a:lnTo>
                      <a:pt x="0" y="84"/>
                    </a:lnTo>
                    <a:lnTo>
                      <a:pt x="0" y="78"/>
                    </a:lnTo>
                    <a:lnTo>
                      <a:pt x="6" y="78"/>
                    </a:lnTo>
                    <a:lnTo>
                      <a:pt x="0" y="78"/>
                    </a:lnTo>
                    <a:lnTo>
                      <a:pt x="6" y="78"/>
                    </a:lnTo>
                    <a:lnTo>
                      <a:pt x="6" y="72"/>
                    </a:lnTo>
                    <a:lnTo>
                      <a:pt x="6" y="78"/>
                    </a:lnTo>
                    <a:lnTo>
                      <a:pt x="12" y="72"/>
                    </a:lnTo>
                    <a:lnTo>
                      <a:pt x="12" y="66"/>
                    </a:lnTo>
                    <a:lnTo>
                      <a:pt x="18" y="66"/>
                    </a:lnTo>
                    <a:lnTo>
                      <a:pt x="24" y="66"/>
                    </a:lnTo>
                    <a:lnTo>
                      <a:pt x="30" y="66"/>
                    </a:lnTo>
                    <a:lnTo>
                      <a:pt x="30" y="60"/>
                    </a:lnTo>
                    <a:lnTo>
                      <a:pt x="36" y="60"/>
                    </a:lnTo>
                    <a:lnTo>
                      <a:pt x="42" y="60"/>
                    </a:lnTo>
                    <a:lnTo>
                      <a:pt x="36" y="60"/>
                    </a:lnTo>
                    <a:lnTo>
                      <a:pt x="42" y="60"/>
                    </a:lnTo>
                    <a:lnTo>
                      <a:pt x="42" y="54"/>
                    </a:lnTo>
                    <a:lnTo>
                      <a:pt x="48" y="54"/>
                    </a:lnTo>
                    <a:lnTo>
                      <a:pt x="48" y="48"/>
                    </a:lnTo>
                    <a:lnTo>
                      <a:pt x="42" y="48"/>
                    </a:lnTo>
                    <a:lnTo>
                      <a:pt x="42" y="42"/>
                    </a:lnTo>
                    <a:lnTo>
                      <a:pt x="48" y="42"/>
                    </a:lnTo>
                    <a:lnTo>
                      <a:pt x="48" y="36"/>
                    </a:lnTo>
                    <a:lnTo>
                      <a:pt x="48" y="30"/>
                    </a:lnTo>
                    <a:lnTo>
                      <a:pt x="42" y="30"/>
                    </a:lnTo>
                    <a:lnTo>
                      <a:pt x="48" y="30"/>
                    </a:lnTo>
                    <a:lnTo>
                      <a:pt x="48" y="24"/>
                    </a:lnTo>
                    <a:lnTo>
                      <a:pt x="54" y="24"/>
                    </a:lnTo>
                    <a:lnTo>
                      <a:pt x="54" y="18"/>
                    </a:lnTo>
                    <a:lnTo>
                      <a:pt x="60" y="18"/>
                    </a:lnTo>
                    <a:lnTo>
                      <a:pt x="60" y="24"/>
                    </a:lnTo>
                    <a:lnTo>
                      <a:pt x="60" y="18"/>
                    </a:lnTo>
                    <a:lnTo>
                      <a:pt x="66" y="18"/>
                    </a:lnTo>
                    <a:lnTo>
                      <a:pt x="66" y="12"/>
                    </a:lnTo>
                    <a:lnTo>
                      <a:pt x="72" y="12"/>
                    </a:lnTo>
                    <a:lnTo>
                      <a:pt x="78" y="12"/>
                    </a:lnTo>
                    <a:lnTo>
                      <a:pt x="78" y="6"/>
                    </a:lnTo>
                    <a:lnTo>
                      <a:pt x="84" y="6"/>
                    </a:lnTo>
                    <a:lnTo>
                      <a:pt x="84" y="0"/>
                    </a:lnTo>
                    <a:lnTo>
                      <a:pt x="90" y="0"/>
                    </a:lnTo>
                    <a:lnTo>
                      <a:pt x="96"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8" name="Freeform 69"/>
              <p:cNvSpPr>
                <a:spLocks/>
              </p:cNvSpPr>
              <p:nvPr/>
            </p:nvSpPr>
            <p:spPr bwMode="auto">
              <a:xfrm>
                <a:off x="2181" y="1628"/>
                <a:ext cx="18" cy="18"/>
              </a:xfrm>
              <a:custGeom>
                <a:avLst/>
                <a:gdLst>
                  <a:gd name="T0" fmla="*/ 12 w 18"/>
                  <a:gd name="T1" fmla="*/ 0 h 18"/>
                  <a:gd name="T2" fmla="*/ 12 w 18"/>
                  <a:gd name="T3" fmla="*/ 6 h 18"/>
                  <a:gd name="T4" fmla="*/ 12 w 18"/>
                  <a:gd name="T5" fmla="*/ 0 h 18"/>
                  <a:gd name="T6" fmla="*/ 6 w 18"/>
                  <a:gd name="T7" fmla="*/ 0 h 18"/>
                  <a:gd name="T8" fmla="*/ 6 w 18"/>
                  <a:gd name="T9" fmla="*/ 6 h 18"/>
                  <a:gd name="T10" fmla="*/ 0 w 18"/>
                  <a:gd name="T11" fmla="*/ 6 h 18"/>
                  <a:gd name="T12" fmla="*/ 0 w 18"/>
                  <a:gd name="T13" fmla="*/ 12 h 18"/>
                  <a:gd name="T14" fmla="*/ 0 w 18"/>
                  <a:gd name="T15" fmla="*/ 18 h 18"/>
                  <a:gd name="T16" fmla="*/ 6 w 18"/>
                  <a:gd name="T17" fmla="*/ 18 h 18"/>
                  <a:gd name="T18" fmla="*/ 12 w 18"/>
                  <a:gd name="T19" fmla="*/ 18 h 18"/>
                  <a:gd name="T20" fmla="*/ 12 w 18"/>
                  <a:gd name="T21" fmla="*/ 12 h 18"/>
                  <a:gd name="T22" fmla="*/ 12 w 18"/>
                  <a:gd name="T23" fmla="*/ 6 h 18"/>
                  <a:gd name="T24" fmla="*/ 18 w 18"/>
                  <a:gd name="T25" fmla="*/ 6 h 18"/>
                  <a:gd name="T26" fmla="*/ 18 w 18"/>
                  <a:gd name="T27" fmla="*/ 0 h 18"/>
                  <a:gd name="T28" fmla="*/ 12 w 1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8">
                    <a:moveTo>
                      <a:pt x="12" y="0"/>
                    </a:moveTo>
                    <a:lnTo>
                      <a:pt x="12" y="6"/>
                    </a:lnTo>
                    <a:lnTo>
                      <a:pt x="12" y="0"/>
                    </a:lnTo>
                    <a:lnTo>
                      <a:pt x="6" y="0"/>
                    </a:lnTo>
                    <a:lnTo>
                      <a:pt x="6" y="6"/>
                    </a:lnTo>
                    <a:lnTo>
                      <a:pt x="0" y="6"/>
                    </a:lnTo>
                    <a:lnTo>
                      <a:pt x="0" y="12"/>
                    </a:lnTo>
                    <a:lnTo>
                      <a:pt x="0" y="18"/>
                    </a:lnTo>
                    <a:lnTo>
                      <a:pt x="6" y="18"/>
                    </a:lnTo>
                    <a:lnTo>
                      <a:pt x="12" y="18"/>
                    </a:lnTo>
                    <a:lnTo>
                      <a:pt x="12" y="12"/>
                    </a:lnTo>
                    <a:lnTo>
                      <a:pt x="12" y="6"/>
                    </a:lnTo>
                    <a:lnTo>
                      <a:pt x="18" y="6"/>
                    </a:lnTo>
                    <a:lnTo>
                      <a:pt x="18" y="0"/>
                    </a:lnTo>
                    <a:lnTo>
                      <a:pt x="12"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9" name="Freeform 70"/>
              <p:cNvSpPr>
                <a:spLocks/>
              </p:cNvSpPr>
              <p:nvPr/>
            </p:nvSpPr>
            <p:spPr bwMode="auto">
              <a:xfrm>
                <a:off x="2301" y="1736"/>
                <a:ext cx="42" cy="24"/>
              </a:xfrm>
              <a:custGeom>
                <a:avLst/>
                <a:gdLst>
                  <a:gd name="T0" fmla="*/ 36 w 42"/>
                  <a:gd name="T1" fmla="*/ 0 h 24"/>
                  <a:gd name="T2" fmla="*/ 42 w 42"/>
                  <a:gd name="T3" fmla="*/ 0 h 24"/>
                  <a:gd name="T4" fmla="*/ 42 w 42"/>
                  <a:gd name="T5" fmla="*/ 6 h 24"/>
                  <a:gd name="T6" fmla="*/ 36 w 42"/>
                  <a:gd name="T7" fmla="*/ 6 h 24"/>
                  <a:gd name="T8" fmla="*/ 42 w 42"/>
                  <a:gd name="T9" fmla="*/ 6 h 24"/>
                  <a:gd name="T10" fmla="*/ 42 w 42"/>
                  <a:gd name="T11" fmla="*/ 12 h 24"/>
                  <a:gd name="T12" fmla="*/ 36 w 42"/>
                  <a:gd name="T13" fmla="*/ 12 h 24"/>
                  <a:gd name="T14" fmla="*/ 30 w 42"/>
                  <a:gd name="T15" fmla="*/ 18 h 24"/>
                  <a:gd name="T16" fmla="*/ 30 w 42"/>
                  <a:gd name="T17" fmla="*/ 24 h 24"/>
                  <a:gd name="T18" fmla="*/ 24 w 42"/>
                  <a:gd name="T19" fmla="*/ 24 h 24"/>
                  <a:gd name="T20" fmla="*/ 18 w 42"/>
                  <a:gd name="T21" fmla="*/ 24 h 24"/>
                  <a:gd name="T22" fmla="*/ 12 w 42"/>
                  <a:gd name="T23" fmla="*/ 24 h 24"/>
                  <a:gd name="T24" fmla="*/ 6 w 42"/>
                  <a:gd name="T25" fmla="*/ 24 h 24"/>
                  <a:gd name="T26" fmla="*/ 6 w 42"/>
                  <a:gd name="T27" fmla="*/ 18 h 24"/>
                  <a:gd name="T28" fmla="*/ 6 w 42"/>
                  <a:gd name="T29" fmla="*/ 24 h 24"/>
                  <a:gd name="T30" fmla="*/ 0 w 42"/>
                  <a:gd name="T31" fmla="*/ 24 h 24"/>
                  <a:gd name="T32" fmla="*/ 0 w 42"/>
                  <a:gd name="T33" fmla="*/ 18 h 24"/>
                  <a:gd name="T34" fmla="*/ 6 w 42"/>
                  <a:gd name="T35" fmla="*/ 18 h 24"/>
                  <a:gd name="T36" fmla="*/ 12 w 42"/>
                  <a:gd name="T37" fmla="*/ 18 h 24"/>
                  <a:gd name="T38" fmla="*/ 12 w 42"/>
                  <a:gd name="T39" fmla="*/ 12 h 24"/>
                  <a:gd name="T40" fmla="*/ 18 w 42"/>
                  <a:gd name="T41" fmla="*/ 12 h 24"/>
                  <a:gd name="T42" fmla="*/ 24 w 42"/>
                  <a:gd name="T43" fmla="*/ 12 h 24"/>
                  <a:gd name="T44" fmla="*/ 24 w 42"/>
                  <a:gd name="T45" fmla="*/ 6 h 24"/>
                  <a:gd name="T46" fmla="*/ 30 w 42"/>
                  <a:gd name="T47" fmla="*/ 6 h 24"/>
                  <a:gd name="T48" fmla="*/ 36 w 42"/>
                  <a:gd name="T49" fmla="*/ 6 h 24"/>
                  <a:gd name="T50" fmla="*/ 36 w 42"/>
                  <a:gd name="T5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4">
                    <a:moveTo>
                      <a:pt x="36" y="0"/>
                    </a:moveTo>
                    <a:lnTo>
                      <a:pt x="42" y="0"/>
                    </a:lnTo>
                    <a:lnTo>
                      <a:pt x="42" y="6"/>
                    </a:lnTo>
                    <a:lnTo>
                      <a:pt x="36" y="6"/>
                    </a:lnTo>
                    <a:lnTo>
                      <a:pt x="42" y="6"/>
                    </a:lnTo>
                    <a:lnTo>
                      <a:pt x="42" y="12"/>
                    </a:lnTo>
                    <a:lnTo>
                      <a:pt x="36" y="12"/>
                    </a:lnTo>
                    <a:lnTo>
                      <a:pt x="30" y="18"/>
                    </a:lnTo>
                    <a:lnTo>
                      <a:pt x="30" y="24"/>
                    </a:lnTo>
                    <a:lnTo>
                      <a:pt x="24" y="24"/>
                    </a:lnTo>
                    <a:lnTo>
                      <a:pt x="18" y="24"/>
                    </a:lnTo>
                    <a:lnTo>
                      <a:pt x="12" y="24"/>
                    </a:lnTo>
                    <a:lnTo>
                      <a:pt x="6" y="24"/>
                    </a:lnTo>
                    <a:lnTo>
                      <a:pt x="6" y="18"/>
                    </a:lnTo>
                    <a:lnTo>
                      <a:pt x="6" y="24"/>
                    </a:lnTo>
                    <a:lnTo>
                      <a:pt x="0" y="24"/>
                    </a:lnTo>
                    <a:lnTo>
                      <a:pt x="0" y="18"/>
                    </a:lnTo>
                    <a:lnTo>
                      <a:pt x="6" y="18"/>
                    </a:lnTo>
                    <a:lnTo>
                      <a:pt x="12" y="18"/>
                    </a:lnTo>
                    <a:lnTo>
                      <a:pt x="12" y="12"/>
                    </a:lnTo>
                    <a:lnTo>
                      <a:pt x="18" y="12"/>
                    </a:lnTo>
                    <a:lnTo>
                      <a:pt x="24" y="12"/>
                    </a:lnTo>
                    <a:lnTo>
                      <a:pt x="24" y="6"/>
                    </a:lnTo>
                    <a:lnTo>
                      <a:pt x="30" y="6"/>
                    </a:lnTo>
                    <a:lnTo>
                      <a:pt x="36" y="6"/>
                    </a:lnTo>
                    <a:lnTo>
                      <a:pt x="3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0" name="Freeform 71"/>
              <p:cNvSpPr>
                <a:spLocks/>
              </p:cNvSpPr>
              <p:nvPr/>
            </p:nvSpPr>
            <p:spPr bwMode="auto">
              <a:xfrm>
                <a:off x="2181" y="1628"/>
                <a:ext cx="18" cy="18"/>
              </a:xfrm>
              <a:custGeom>
                <a:avLst/>
                <a:gdLst>
                  <a:gd name="T0" fmla="*/ 12 w 18"/>
                  <a:gd name="T1" fmla="*/ 0 h 18"/>
                  <a:gd name="T2" fmla="*/ 18 w 18"/>
                  <a:gd name="T3" fmla="*/ 0 h 18"/>
                  <a:gd name="T4" fmla="*/ 18 w 18"/>
                  <a:gd name="T5" fmla="*/ 6 h 18"/>
                  <a:gd name="T6" fmla="*/ 12 w 18"/>
                  <a:gd name="T7" fmla="*/ 6 h 18"/>
                  <a:gd name="T8" fmla="*/ 12 w 18"/>
                  <a:gd name="T9" fmla="*/ 12 h 18"/>
                  <a:gd name="T10" fmla="*/ 12 w 18"/>
                  <a:gd name="T11" fmla="*/ 18 h 18"/>
                  <a:gd name="T12" fmla="*/ 6 w 18"/>
                  <a:gd name="T13" fmla="*/ 18 h 18"/>
                  <a:gd name="T14" fmla="*/ 0 w 18"/>
                  <a:gd name="T15" fmla="*/ 18 h 18"/>
                  <a:gd name="T16" fmla="*/ 0 w 18"/>
                  <a:gd name="T17" fmla="*/ 12 h 18"/>
                  <a:gd name="T18" fmla="*/ 0 w 18"/>
                  <a:gd name="T19" fmla="*/ 6 h 18"/>
                  <a:gd name="T20" fmla="*/ 6 w 18"/>
                  <a:gd name="T21" fmla="*/ 6 h 18"/>
                  <a:gd name="T22" fmla="*/ 6 w 18"/>
                  <a:gd name="T23" fmla="*/ 0 h 18"/>
                  <a:gd name="T24" fmla="*/ 12 w 18"/>
                  <a:gd name="T25" fmla="*/ 0 h 18"/>
                  <a:gd name="T26" fmla="*/ 12 w 18"/>
                  <a:gd name="T27" fmla="*/ 6 h 18"/>
                  <a:gd name="T28" fmla="*/ 12 w 1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8">
                    <a:moveTo>
                      <a:pt x="12" y="0"/>
                    </a:moveTo>
                    <a:lnTo>
                      <a:pt x="18" y="0"/>
                    </a:lnTo>
                    <a:lnTo>
                      <a:pt x="18" y="6"/>
                    </a:lnTo>
                    <a:lnTo>
                      <a:pt x="12" y="6"/>
                    </a:lnTo>
                    <a:lnTo>
                      <a:pt x="12" y="12"/>
                    </a:lnTo>
                    <a:lnTo>
                      <a:pt x="12" y="18"/>
                    </a:lnTo>
                    <a:lnTo>
                      <a:pt x="6" y="18"/>
                    </a:lnTo>
                    <a:lnTo>
                      <a:pt x="0" y="18"/>
                    </a:lnTo>
                    <a:lnTo>
                      <a:pt x="0" y="12"/>
                    </a:lnTo>
                    <a:lnTo>
                      <a:pt x="0" y="6"/>
                    </a:lnTo>
                    <a:lnTo>
                      <a:pt x="6" y="6"/>
                    </a:lnTo>
                    <a:lnTo>
                      <a:pt x="6" y="0"/>
                    </a:lnTo>
                    <a:lnTo>
                      <a:pt x="12" y="0"/>
                    </a:lnTo>
                    <a:lnTo>
                      <a:pt x="12" y="6"/>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1" name="Freeform 72"/>
              <p:cNvSpPr>
                <a:spLocks/>
              </p:cNvSpPr>
              <p:nvPr/>
            </p:nvSpPr>
            <p:spPr bwMode="auto">
              <a:xfrm>
                <a:off x="2199" y="2654"/>
                <a:ext cx="162" cy="174"/>
              </a:xfrm>
              <a:custGeom>
                <a:avLst/>
                <a:gdLst>
                  <a:gd name="T0" fmla="*/ 36 w 162"/>
                  <a:gd name="T1" fmla="*/ 6 h 174"/>
                  <a:gd name="T2" fmla="*/ 54 w 162"/>
                  <a:gd name="T3" fmla="*/ 6 h 174"/>
                  <a:gd name="T4" fmla="*/ 72 w 162"/>
                  <a:gd name="T5" fmla="*/ 6 h 174"/>
                  <a:gd name="T6" fmla="*/ 78 w 162"/>
                  <a:gd name="T7" fmla="*/ 18 h 174"/>
                  <a:gd name="T8" fmla="*/ 84 w 162"/>
                  <a:gd name="T9" fmla="*/ 30 h 174"/>
                  <a:gd name="T10" fmla="*/ 90 w 162"/>
                  <a:gd name="T11" fmla="*/ 30 h 174"/>
                  <a:gd name="T12" fmla="*/ 102 w 162"/>
                  <a:gd name="T13" fmla="*/ 24 h 174"/>
                  <a:gd name="T14" fmla="*/ 108 w 162"/>
                  <a:gd name="T15" fmla="*/ 24 h 174"/>
                  <a:gd name="T16" fmla="*/ 114 w 162"/>
                  <a:gd name="T17" fmla="*/ 36 h 174"/>
                  <a:gd name="T18" fmla="*/ 126 w 162"/>
                  <a:gd name="T19" fmla="*/ 30 h 174"/>
                  <a:gd name="T20" fmla="*/ 138 w 162"/>
                  <a:gd name="T21" fmla="*/ 36 h 174"/>
                  <a:gd name="T22" fmla="*/ 156 w 162"/>
                  <a:gd name="T23" fmla="*/ 36 h 174"/>
                  <a:gd name="T24" fmla="*/ 162 w 162"/>
                  <a:gd name="T25" fmla="*/ 42 h 174"/>
                  <a:gd name="T26" fmla="*/ 144 w 162"/>
                  <a:gd name="T27" fmla="*/ 48 h 174"/>
                  <a:gd name="T28" fmla="*/ 132 w 162"/>
                  <a:gd name="T29" fmla="*/ 54 h 174"/>
                  <a:gd name="T30" fmla="*/ 132 w 162"/>
                  <a:gd name="T31" fmla="*/ 60 h 174"/>
                  <a:gd name="T32" fmla="*/ 132 w 162"/>
                  <a:gd name="T33" fmla="*/ 72 h 174"/>
                  <a:gd name="T34" fmla="*/ 138 w 162"/>
                  <a:gd name="T35" fmla="*/ 90 h 174"/>
                  <a:gd name="T36" fmla="*/ 132 w 162"/>
                  <a:gd name="T37" fmla="*/ 102 h 174"/>
                  <a:gd name="T38" fmla="*/ 126 w 162"/>
                  <a:gd name="T39" fmla="*/ 102 h 174"/>
                  <a:gd name="T40" fmla="*/ 120 w 162"/>
                  <a:gd name="T41" fmla="*/ 114 h 174"/>
                  <a:gd name="T42" fmla="*/ 120 w 162"/>
                  <a:gd name="T43" fmla="*/ 120 h 174"/>
                  <a:gd name="T44" fmla="*/ 126 w 162"/>
                  <a:gd name="T45" fmla="*/ 132 h 174"/>
                  <a:gd name="T46" fmla="*/ 132 w 162"/>
                  <a:gd name="T47" fmla="*/ 144 h 174"/>
                  <a:gd name="T48" fmla="*/ 144 w 162"/>
                  <a:gd name="T49" fmla="*/ 150 h 174"/>
                  <a:gd name="T50" fmla="*/ 138 w 162"/>
                  <a:gd name="T51" fmla="*/ 168 h 174"/>
                  <a:gd name="T52" fmla="*/ 132 w 162"/>
                  <a:gd name="T53" fmla="*/ 168 h 174"/>
                  <a:gd name="T54" fmla="*/ 114 w 162"/>
                  <a:gd name="T55" fmla="*/ 156 h 174"/>
                  <a:gd name="T56" fmla="*/ 108 w 162"/>
                  <a:gd name="T57" fmla="*/ 144 h 174"/>
                  <a:gd name="T58" fmla="*/ 102 w 162"/>
                  <a:gd name="T59" fmla="*/ 126 h 174"/>
                  <a:gd name="T60" fmla="*/ 96 w 162"/>
                  <a:gd name="T61" fmla="*/ 114 h 174"/>
                  <a:gd name="T62" fmla="*/ 90 w 162"/>
                  <a:gd name="T63" fmla="*/ 102 h 174"/>
                  <a:gd name="T64" fmla="*/ 78 w 162"/>
                  <a:gd name="T65" fmla="*/ 96 h 174"/>
                  <a:gd name="T66" fmla="*/ 72 w 162"/>
                  <a:gd name="T67" fmla="*/ 84 h 174"/>
                  <a:gd name="T68" fmla="*/ 60 w 162"/>
                  <a:gd name="T69" fmla="*/ 78 h 174"/>
                  <a:gd name="T70" fmla="*/ 48 w 162"/>
                  <a:gd name="T71" fmla="*/ 78 h 174"/>
                  <a:gd name="T72" fmla="*/ 42 w 162"/>
                  <a:gd name="T73" fmla="*/ 66 h 174"/>
                  <a:gd name="T74" fmla="*/ 30 w 162"/>
                  <a:gd name="T75" fmla="*/ 60 h 174"/>
                  <a:gd name="T76" fmla="*/ 24 w 162"/>
                  <a:gd name="T77" fmla="*/ 48 h 174"/>
                  <a:gd name="T78" fmla="*/ 12 w 162"/>
                  <a:gd name="T79" fmla="*/ 42 h 174"/>
                  <a:gd name="T80" fmla="*/ 6 w 162"/>
                  <a:gd name="T81" fmla="*/ 30 h 174"/>
                  <a:gd name="T82" fmla="*/ 0 w 162"/>
                  <a:gd name="T83" fmla="*/ 18 h 174"/>
                  <a:gd name="T84" fmla="*/ 12 w 162"/>
                  <a:gd name="T85" fmla="*/ 12 h 174"/>
                  <a:gd name="T86" fmla="*/ 18 w 162"/>
                  <a:gd name="T8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74">
                    <a:moveTo>
                      <a:pt x="30" y="0"/>
                    </a:moveTo>
                    <a:lnTo>
                      <a:pt x="36" y="0"/>
                    </a:lnTo>
                    <a:lnTo>
                      <a:pt x="36" y="6"/>
                    </a:lnTo>
                    <a:lnTo>
                      <a:pt x="42" y="6"/>
                    </a:lnTo>
                    <a:lnTo>
                      <a:pt x="48" y="6"/>
                    </a:lnTo>
                    <a:lnTo>
                      <a:pt x="54" y="6"/>
                    </a:lnTo>
                    <a:lnTo>
                      <a:pt x="60" y="6"/>
                    </a:lnTo>
                    <a:lnTo>
                      <a:pt x="66" y="6"/>
                    </a:lnTo>
                    <a:lnTo>
                      <a:pt x="72" y="6"/>
                    </a:lnTo>
                    <a:lnTo>
                      <a:pt x="78" y="6"/>
                    </a:lnTo>
                    <a:lnTo>
                      <a:pt x="78" y="12"/>
                    </a:lnTo>
                    <a:lnTo>
                      <a:pt x="78" y="18"/>
                    </a:lnTo>
                    <a:lnTo>
                      <a:pt x="78" y="24"/>
                    </a:lnTo>
                    <a:lnTo>
                      <a:pt x="84" y="24"/>
                    </a:lnTo>
                    <a:lnTo>
                      <a:pt x="84" y="30"/>
                    </a:lnTo>
                    <a:lnTo>
                      <a:pt x="84" y="36"/>
                    </a:lnTo>
                    <a:lnTo>
                      <a:pt x="90" y="36"/>
                    </a:lnTo>
                    <a:lnTo>
                      <a:pt x="90" y="30"/>
                    </a:lnTo>
                    <a:lnTo>
                      <a:pt x="96" y="30"/>
                    </a:lnTo>
                    <a:lnTo>
                      <a:pt x="96" y="24"/>
                    </a:lnTo>
                    <a:lnTo>
                      <a:pt x="102" y="24"/>
                    </a:lnTo>
                    <a:lnTo>
                      <a:pt x="102" y="18"/>
                    </a:lnTo>
                    <a:lnTo>
                      <a:pt x="102" y="24"/>
                    </a:lnTo>
                    <a:lnTo>
                      <a:pt x="108" y="24"/>
                    </a:lnTo>
                    <a:lnTo>
                      <a:pt x="108" y="30"/>
                    </a:lnTo>
                    <a:lnTo>
                      <a:pt x="114" y="30"/>
                    </a:lnTo>
                    <a:lnTo>
                      <a:pt x="114" y="36"/>
                    </a:lnTo>
                    <a:lnTo>
                      <a:pt x="120" y="36"/>
                    </a:lnTo>
                    <a:lnTo>
                      <a:pt x="126" y="36"/>
                    </a:lnTo>
                    <a:lnTo>
                      <a:pt x="126" y="30"/>
                    </a:lnTo>
                    <a:lnTo>
                      <a:pt x="132" y="30"/>
                    </a:lnTo>
                    <a:lnTo>
                      <a:pt x="138" y="30"/>
                    </a:lnTo>
                    <a:lnTo>
                      <a:pt x="138" y="36"/>
                    </a:lnTo>
                    <a:lnTo>
                      <a:pt x="144" y="30"/>
                    </a:lnTo>
                    <a:lnTo>
                      <a:pt x="150" y="36"/>
                    </a:lnTo>
                    <a:lnTo>
                      <a:pt x="156" y="36"/>
                    </a:lnTo>
                    <a:lnTo>
                      <a:pt x="162" y="30"/>
                    </a:lnTo>
                    <a:lnTo>
                      <a:pt x="162" y="36"/>
                    </a:lnTo>
                    <a:lnTo>
                      <a:pt x="162" y="42"/>
                    </a:lnTo>
                    <a:lnTo>
                      <a:pt x="156" y="42"/>
                    </a:lnTo>
                    <a:lnTo>
                      <a:pt x="150" y="48"/>
                    </a:lnTo>
                    <a:lnTo>
                      <a:pt x="144" y="48"/>
                    </a:lnTo>
                    <a:lnTo>
                      <a:pt x="138" y="48"/>
                    </a:lnTo>
                    <a:lnTo>
                      <a:pt x="132" y="48"/>
                    </a:lnTo>
                    <a:lnTo>
                      <a:pt x="132" y="54"/>
                    </a:lnTo>
                    <a:lnTo>
                      <a:pt x="126" y="54"/>
                    </a:lnTo>
                    <a:lnTo>
                      <a:pt x="126" y="60"/>
                    </a:lnTo>
                    <a:lnTo>
                      <a:pt x="132" y="60"/>
                    </a:lnTo>
                    <a:lnTo>
                      <a:pt x="126" y="66"/>
                    </a:lnTo>
                    <a:lnTo>
                      <a:pt x="126" y="72"/>
                    </a:lnTo>
                    <a:lnTo>
                      <a:pt x="132" y="72"/>
                    </a:lnTo>
                    <a:lnTo>
                      <a:pt x="132" y="78"/>
                    </a:lnTo>
                    <a:lnTo>
                      <a:pt x="138" y="84"/>
                    </a:lnTo>
                    <a:lnTo>
                      <a:pt x="138" y="90"/>
                    </a:lnTo>
                    <a:lnTo>
                      <a:pt x="132" y="90"/>
                    </a:lnTo>
                    <a:lnTo>
                      <a:pt x="132" y="96"/>
                    </a:lnTo>
                    <a:lnTo>
                      <a:pt x="132" y="102"/>
                    </a:lnTo>
                    <a:lnTo>
                      <a:pt x="126" y="102"/>
                    </a:lnTo>
                    <a:lnTo>
                      <a:pt x="132" y="102"/>
                    </a:lnTo>
                    <a:lnTo>
                      <a:pt x="126" y="102"/>
                    </a:lnTo>
                    <a:lnTo>
                      <a:pt x="126" y="108"/>
                    </a:lnTo>
                    <a:lnTo>
                      <a:pt x="120" y="108"/>
                    </a:lnTo>
                    <a:lnTo>
                      <a:pt x="120" y="114"/>
                    </a:lnTo>
                    <a:lnTo>
                      <a:pt x="126" y="114"/>
                    </a:lnTo>
                    <a:lnTo>
                      <a:pt x="126" y="120"/>
                    </a:lnTo>
                    <a:lnTo>
                      <a:pt x="120" y="120"/>
                    </a:lnTo>
                    <a:lnTo>
                      <a:pt x="120" y="126"/>
                    </a:lnTo>
                    <a:lnTo>
                      <a:pt x="120" y="132"/>
                    </a:lnTo>
                    <a:lnTo>
                      <a:pt x="126" y="132"/>
                    </a:lnTo>
                    <a:lnTo>
                      <a:pt x="126" y="138"/>
                    </a:lnTo>
                    <a:lnTo>
                      <a:pt x="132" y="138"/>
                    </a:lnTo>
                    <a:lnTo>
                      <a:pt x="132" y="144"/>
                    </a:lnTo>
                    <a:lnTo>
                      <a:pt x="132" y="150"/>
                    </a:lnTo>
                    <a:lnTo>
                      <a:pt x="138" y="150"/>
                    </a:lnTo>
                    <a:lnTo>
                      <a:pt x="144" y="150"/>
                    </a:lnTo>
                    <a:lnTo>
                      <a:pt x="144" y="156"/>
                    </a:lnTo>
                    <a:lnTo>
                      <a:pt x="144" y="162"/>
                    </a:lnTo>
                    <a:lnTo>
                      <a:pt x="138" y="168"/>
                    </a:lnTo>
                    <a:lnTo>
                      <a:pt x="138" y="174"/>
                    </a:lnTo>
                    <a:lnTo>
                      <a:pt x="132" y="174"/>
                    </a:lnTo>
                    <a:lnTo>
                      <a:pt x="132" y="168"/>
                    </a:lnTo>
                    <a:lnTo>
                      <a:pt x="126" y="168"/>
                    </a:lnTo>
                    <a:lnTo>
                      <a:pt x="120" y="162"/>
                    </a:lnTo>
                    <a:lnTo>
                      <a:pt x="114" y="156"/>
                    </a:lnTo>
                    <a:lnTo>
                      <a:pt x="114" y="150"/>
                    </a:lnTo>
                    <a:lnTo>
                      <a:pt x="114" y="144"/>
                    </a:lnTo>
                    <a:lnTo>
                      <a:pt x="108" y="144"/>
                    </a:lnTo>
                    <a:lnTo>
                      <a:pt x="108" y="138"/>
                    </a:lnTo>
                    <a:lnTo>
                      <a:pt x="102" y="132"/>
                    </a:lnTo>
                    <a:lnTo>
                      <a:pt x="102" y="126"/>
                    </a:lnTo>
                    <a:lnTo>
                      <a:pt x="102" y="120"/>
                    </a:lnTo>
                    <a:lnTo>
                      <a:pt x="102" y="114"/>
                    </a:lnTo>
                    <a:lnTo>
                      <a:pt x="96" y="114"/>
                    </a:lnTo>
                    <a:lnTo>
                      <a:pt x="96" y="108"/>
                    </a:lnTo>
                    <a:lnTo>
                      <a:pt x="90" y="108"/>
                    </a:lnTo>
                    <a:lnTo>
                      <a:pt x="90" y="102"/>
                    </a:lnTo>
                    <a:lnTo>
                      <a:pt x="84" y="102"/>
                    </a:lnTo>
                    <a:lnTo>
                      <a:pt x="84" y="96"/>
                    </a:lnTo>
                    <a:lnTo>
                      <a:pt x="78" y="96"/>
                    </a:lnTo>
                    <a:lnTo>
                      <a:pt x="78" y="90"/>
                    </a:lnTo>
                    <a:lnTo>
                      <a:pt x="72" y="90"/>
                    </a:lnTo>
                    <a:lnTo>
                      <a:pt x="72" y="84"/>
                    </a:lnTo>
                    <a:lnTo>
                      <a:pt x="66" y="84"/>
                    </a:lnTo>
                    <a:lnTo>
                      <a:pt x="60" y="84"/>
                    </a:lnTo>
                    <a:lnTo>
                      <a:pt x="60" y="78"/>
                    </a:lnTo>
                    <a:lnTo>
                      <a:pt x="54" y="78"/>
                    </a:lnTo>
                    <a:lnTo>
                      <a:pt x="54" y="72"/>
                    </a:lnTo>
                    <a:lnTo>
                      <a:pt x="48" y="78"/>
                    </a:lnTo>
                    <a:lnTo>
                      <a:pt x="48" y="72"/>
                    </a:lnTo>
                    <a:lnTo>
                      <a:pt x="42" y="72"/>
                    </a:lnTo>
                    <a:lnTo>
                      <a:pt x="42" y="66"/>
                    </a:lnTo>
                    <a:lnTo>
                      <a:pt x="36" y="66"/>
                    </a:lnTo>
                    <a:lnTo>
                      <a:pt x="36" y="60"/>
                    </a:lnTo>
                    <a:lnTo>
                      <a:pt x="30" y="60"/>
                    </a:lnTo>
                    <a:lnTo>
                      <a:pt x="30" y="54"/>
                    </a:lnTo>
                    <a:lnTo>
                      <a:pt x="24" y="54"/>
                    </a:lnTo>
                    <a:lnTo>
                      <a:pt x="24" y="48"/>
                    </a:lnTo>
                    <a:lnTo>
                      <a:pt x="18" y="48"/>
                    </a:lnTo>
                    <a:lnTo>
                      <a:pt x="12" y="48"/>
                    </a:lnTo>
                    <a:lnTo>
                      <a:pt x="12" y="42"/>
                    </a:lnTo>
                    <a:lnTo>
                      <a:pt x="6" y="42"/>
                    </a:lnTo>
                    <a:lnTo>
                      <a:pt x="6" y="36"/>
                    </a:lnTo>
                    <a:lnTo>
                      <a:pt x="6" y="30"/>
                    </a:lnTo>
                    <a:lnTo>
                      <a:pt x="0" y="30"/>
                    </a:lnTo>
                    <a:lnTo>
                      <a:pt x="0" y="24"/>
                    </a:lnTo>
                    <a:lnTo>
                      <a:pt x="0" y="18"/>
                    </a:lnTo>
                    <a:lnTo>
                      <a:pt x="6" y="18"/>
                    </a:lnTo>
                    <a:lnTo>
                      <a:pt x="6" y="12"/>
                    </a:lnTo>
                    <a:lnTo>
                      <a:pt x="12" y="12"/>
                    </a:lnTo>
                    <a:lnTo>
                      <a:pt x="12" y="6"/>
                    </a:lnTo>
                    <a:lnTo>
                      <a:pt x="18" y="6"/>
                    </a:lnTo>
                    <a:lnTo>
                      <a:pt x="18" y="0"/>
                    </a:lnTo>
                    <a:lnTo>
                      <a:pt x="24" y="0"/>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2" name="Freeform 73"/>
              <p:cNvSpPr>
                <a:spLocks/>
              </p:cNvSpPr>
              <p:nvPr/>
            </p:nvSpPr>
            <p:spPr bwMode="auto">
              <a:xfrm>
                <a:off x="2181" y="2684"/>
                <a:ext cx="126" cy="126"/>
              </a:xfrm>
              <a:custGeom>
                <a:avLst/>
                <a:gdLst>
                  <a:gd name="T0" fmla="*/ 18 w 126"/>
                  <a:gd name="T1" fmla="*/ 54 h 126"/>
                  <a:gd name="T2" fmla="*/ 24 w 126"/>
                  <a:gd name="T3" fmla="*/ 42 h 126"/>
                  <a:gd name="T4" fmla="*/ 18 w 126"/>
                  <a:gd name="T5" fmla="*/ 48 h 126"/>
                  <a:gd name="T6" fmla="*/ 12 w 126"/>
                  <a:gd name="T7" fmla="*/ 42 h 126"/>
                  <a:gd name="T8" fmla="*/ 6 w 126"/>
                  <a:gd name="T9" fmla="*/ 30 h 126"/>
                  <a:gd name="T10" fmla="*/ 6 w 126"/>
                  <a:gd name="T11" fmla="*/ 18 h 126"/>
                  <a:gd name="T12" fmla="*/ 6 w 126"/>
                  <a:gd name="T13" fmla="*/ 6 h 126"/>
                  <a:gd name="T14" fmla="*/ 0 w 126"/>
                  <a:gd name="T15" fmla="*/ 0 h 126"/>
                  <a:gd name="T16" fmla="*/ 6 w 126"/>
                  <a:gd name="T17" fmla="*/ 6 h 126"/>
                  <a:gd name="T18" fmla="*/ 18 w 126"/>
                  <a:gd name="T19" fmla="*/ 6 h 126"/>
                  <a:gd name="T20" fmla="*/ 24 w 126"/>
                  <a:gd name="T21" fmla="*/ 12 h 126"/>
                  <a:gd name="T22" fmla="*/ 30 w 126"/>
                  <a:gd name="T23" fmla="*/ 18 h 126"/>
                  <a:gd name="T24" fmla="*/ 42 w 126"/>
                  <a:gd name="T25" fmla="*/ 18 h 126"/>
                  <a:gd name="T26" fmla="*/ 48 w 126"/>
                  <a:gd name="T27" fmla="*/ 24 h 126"/>
                  <a:gd name="T28" fmla="*/ 54 w 126"/>
                  <a:gd name="T29" fmla="*/ 30 h 126"/>
                  <a:gd name="T30" fmla="*/ 60 w 126"/>
                  <a:gd name="T31" fmla="*/ 36 h 126"/>
                  <a:gd name="T32" fmla="*/ 66 w 126"/>
                  <a:gd name="T33" fmla="*/ 42 h 126"/>
                  <a:gd name="T34" fmla="*/ 72 w 126"/>
                  <a:gd name="T35" fmla="*/ 42 h 126"/>
                  <a:gd name="T36" fmla="*/ 78 w 126"/>
                  <a:gd name="T37" fmla="*/ 48 h 126"/>
                  <a:gd name="T38" fmla="*/ 84 w 126"/>
                  <a:gd name="T39" fmla="*/ 54 h 126"/>
                  <a:gd name="T40" fmla="*/ 90 w 126"/>
                  <a:gd name="T41" fmla="*/ 60 h 126"/>
                  <a:gd name="T42" fmla="*/ 96 w 126"/>
                  <a:gd name="T43" fmla="*/ 66 h 126"/>
                  <a:gd name="T44" fmla="*/ 102 w 126"/>
                  <a:gd name="T45" fmla="*/ 72 h 126"/>
                  <a:gd name="T46" fmla="*/ 108 w 126"/>
                  <a:gd name="T47" fmla="*/ 78 h 126"/>
                  <a:gd name="T48" fmla="*/ 114 w 126"/>
                  <a:gd name="T49" fmla="*/ 84 h 126"/>
                  <a:gd name="T50" fmla="*/ 120 w 126"/>
                  <a:gd name="T51" fmla="*/ 90 h 126"/>
                  <a:gd name="T52" fmla="*/ 120 w 126"/>
                  <a:gd name="T53" fmla="*/ 102 h 126"/>
                  <a:gd name="T54" fmla="*/ 120 w 126"/>
                  <a:gd name="T55" fmla="*/ 108 h 126"/>
                  <a:gd name="T56" fmla="*/ 108 w 126"/>
                  <a:gd name="T57" fmla="*/ 108 h 126"/>
                  <a:gd name="T58" fmla="*/ 102 w 126"/>
                  <a:gd name="T59" fmla="*/ 102 h 126"/>
                  <a:gd name="T60" fmla="*/ 96 w 126"/>
                  <a:gd name="T61" fmla="*/ 108 h 126"/>
                  <a:gd name="T62" fmla="*/ 84 w 126"/>
                  <a:gd name="T63" fmla="*/ 108 h 126"/>
                  <a:gd name="T64" fmla="*/ 84 w 126"/>
                  <a:gd name="T65" fmla="*/ 108 h 126"/>
                  <a:gd name="T66" fmla="*/ 78 w 126"/>
                  <a:gd name="T67" fmla="*/ 114 h 126"/>
                  <a:gd name="T68" fmla="*/ 72 w 126"/>
                  <a:gd name="T69" fmla="*/ 120 h 126"/>
                  <a:gd name="T70" fmla="*/ 60 w 126"/>
                  <a:gd name="T71" fmla="*/ 120 h 126"/>
                  <a:gd name="T72" fmla="*/ 54 w 126"/>
                  <a:gd name="T73" fmla="*/ 126 h 126"/>
                  <a:gd name="T74" fmla="*/ 54 w 126"/>
                  <a:gd name="T75" fmla="*/ 126 h 126"/>
                  <a:gd name="T76" fmla="*/ 48 w 126"/>
                  <a:gd name="T77" fmla="*/ 120 h 126"/>
                  <a:gd name="T78" fmla="*/ 42 w 126"/>
                  <a:gd name="T79" fmla="*/ 114 h 126"/>
                  <a:gd name="T80" fmla="*/ 42 w 126"/>
                  <a:gd name="T81" fmla="*/ 102 h 126"/>
                  <a:gd name="T82" fmla="*/ 36 w 126"/>
                  <a:gd name="T83" fmla="*/ 96 h 126"/>
                  <a:gd name="T84" fmla="*/ 30 w 126"/>
                  <a:gd name="T85" fmla="*/ 90 h 126"/>
                  <a:gd name="T86" fmla="*/ 30 w 126"/>
                  <a:gd name="T87" fmla="*/ 78 h 126"/>
                  <a:gd name="T88" fmla="*/ 24 w 126"/>
                  <a:gd name="T89" fmla="*/ 72 h 126"/>
                  <a:gd name="T90" fmla="*/ 18 w 126"/>
                  <a:gd name="T91" fmla="*/ 6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126">
                    <a:moveTo>
                      <a:pt x="18" y="60"/>
                    </a:moveTo>
                    <a:lnTo>
                      <a:pt x="18" y="54"/>
                    </a:lnTo>
                    <a:lnTo>
                      <a:pt x="24" y="48"/>
                    </a:lnTo>
                    <a:lnTo>
                      <a:pt x="24" y="42"/>
                    </a:lnTo>
                    <a:lnTo>
                      <a:pt x="18" y="42"/>
                    </a:lnTo>
                    <a:lnTo>
                      <a:pt x="18" y="48"/>
                    </a:lnTo>
                    <a:lnTo>
                      <a:pt x="12" y="48"/>
                    </a:lnTo>
                    <a:lnTo>
                      <a:pt x="12" y="42"/>
                    </a:lnTo>
                    <a:lnTo>
                      <a:pt x="12" y="36"/>
                    </a:lnTo>
                    <a:lnTo>
                      <a:pt x="6" y="30"/>
                    </a:lnTo>
                    <a:lnTo>
                      <a:pt x="6" y="24"/>
                    </a:lnTo>
                    <a:lnTo>
                      <a:pt x="6" y="18"/>
                    </a:lnTo>
                    <a:lnTo>
                      <a:pt x="6" y="12"/>
                    </a:lnTo>
                    <a:lnTo>
                      <a:pt x="6" y="6"/>
                    </a:lnTo>
                    <a:lnTo>
                      <a:pt x="0" y="6"/>
                    </a:lnTo>
                    <a:lnTo>
                      <a:pt x="0" y="0"/>
                    </a:lnTo>
                    <a:lnTo>
                      <a:pt x="6" y="0"/>
                    </a:lnTo>
                    <a:lnTo>
                      <a:pt x="6" y="6"/>
                    </a:lnTo>
                    <a:lnTo>
                      <a:pt x="12" y="6"/>
                    </a:lnTo>
                    <a:lnTo>
                      <a:pt x="18" y="6"/>
                    </a:lnTo>
                    <a:lnTo>
                      <a:pt x="24" y="6"/>
                    </a:lnTo>
                    <a:lnTo>
                      <a:pt x="24" y="12"/>
                    </a:lnTo>
                    <a:lnTo>
                      <a:pt x="30" y="12"/>
                    </a:lnTo>
                    <a:lnTo>
                      <a:pt x="30" y="18"/>
                    </a:lnTo>
                    <a:lnTo>
                      <a:pt x="36" y="18"/>
                    </a:lnTo>
                    <a:lnTo>
                      <a:pt x="42" y="18"/>
                    </a:lnTo>
                    <a:lnTo>
                      <a:pt x="42" y="24"/>
                    </a:lnTo>
                    <a:lnTo>
                      <a:pt x="48" y="24"/>
                    </a:lnTo>
                    <a:lnTo>
                      <a:pt x="48" y="30"/>
                    </a:lnTo>
                    <a:lnTo>
                      <a:pt x="54" y="30"/>
                    </a:lnTo>
                    <a:lnTo>
                      <a:pt x="54" y="36"/>
                    </a:lnTo>
                    <a:lnTo>
                      <a:pt x="60" y="36"/>
                    </a:lnTo>
                    <a:lnTo>
                      <a:pt x="60" y="42"/>
                    </a:lnTo>
                    <a:lnTo>
                      <a:pt x="66" y="42"/>
                    </a:lnTo>
                    <a:lnTo>
                      <a:pt x="66" y="48"/>
                    </a:lnTo>
                    <a:lnTo>
                      <a:pt x="72" y="42"/>
                    </a:lnTo>
                    <a:lnTo>
                      <a:pt x="72" y="48"/>
                    </a:lnTo>
                    <a:lnTo>
                      <a:pt x="78" y="48"/>
                    </a:lnTo>
                    <a:lnTo>
                      <a:pt x="78" y="54"/>
                    </a:lnTo>
                    <a:lnTo>
                      <a:pt x="84" y="54"/>
                    </a:lnTo>
                    <a:lnTo>
                      <a:pt x="90" y="54"/>
                    </a:lnTo>
                    <a:lnTo>
                      <a:pt x="90" y="60"/>
                    </a:lnTo>
                    <a:lnTo>
                      <a:pt x="96" y="60"/>
                    </a:lnTo>
                    <a:lnTo>
                      <a:pt x="96" y="66"/>
                    </a:lnTo>
                    <a:lnTo>
                      <a:pt x="102" y="66"/>
                    </a:lnTo>
                    <a:lnTo>
                      <a:pt x="102" y="72"/>
                    </a:lnTo>
                    <a:lnTo>
                      <a:pt x="108" y="72"/>
                    </a:lnTo>
                    <a:lnTo>
                      <a:pt x="108" y="78"/>
                    </a:lnTo>
                    <a:lnTo>
                      <a:pt x="114" y="78"/>
                    </a:lnTo>
                    <a:lnTo>
                      <a:pt x="114" y="84"/>
                    </a:lnTo>
                    <a:lnTo>
                      <a:pt x="120" y="84"/>
                    </a:lnTo>
                    <a:lnTo>
                      <a:pt x="120" y="90"/>
                    </a:lnTo>
                    <a:lnTo>
                      <a:pt x="120" y="96"/>
                    </a:lnTo>
                    <a:lnTo>
                      <a:pt x="120" y="102"/>
                    </a:lnTo>
                    <a:lnTo>
                      <a:pt x="126" y="108"/>
                    </a:lnTo>
                    <a:lnTo>
                      <a:pt x="120" y="108"/>
                    </a:lnTo>
                    <a:lnTo>
                      <a:pt x="114" y="108"/>
                    </a:lnTo>
                    <a:lnTo>
                      <a:pt x="108" y="108"/>
                    </a:lnTo>
                    <a:lnTo>
                      <a:pt x="102" y="108"/>
                    </a:lnTo>
                    <a:lnTo>
                      <a:pt x="102" y="102"/>
                    </a:lnTo>
                    <a:lnTo>
                      <a:pt x="96" y="102"/>
                    </a:lnTo>
                    <a:lnTo>
                      <a:pt x="96" y="108"/>
                    </a:lnTo>
                    <a:lnTo>
                      <a:pt x="90" y="108"/>
                    </a:lnTo>
                    <a:lnTo>
                      <a:pt x="84" y="108"/>
                    </a:lnTo>
                    <a:lnTo>
                      <a:pt x="84" y="114"/>
                    </a:lnTo>
                    <a:lnTo>
                      <a:pt x="84" y="108"/>
                    </a:lnTo>
                    <a:lnTo>
                      <a:pt x="84" y="114"/>
                    </a:lnTo>
                    <a:lnTo>
                      <a:pt x="78" y="114"/>
                    </a:lnTo>
                    <a:lnTo>
                      <a:pt x="72" y="114"/>
                    </a:lnTo>
                    <a:lnTo>
                      <a:pt x="72" y="120"/>
                    </a:lnTo>
                    <a:lnTo>
                      <a:pt x="66" y="120"/>
                    </a:lnTo>
                    <a:lnTo>
                      <a:pt x="60" y="120"/>
                    </a:lnTo>
                    <a:lnTo>
                      <a:pt x="60" y="126"/>
                    </a:lnTo>
                    <a:lnTo>
                      <a:pt x="54" y="126"/>
                    </a:lnTo>
                    <a:lnTo>
                      <a:pt x="60" y="126"/>
                    </a:lnTo>
                    <a:lnTo>
                      <a:pt x="54" y="126"/>
                    </a:lnTo>
                    <a:lnTo>
                      <a:pt x="48" y="126"/>
                    </a:lnTo>
                    <a:lnTo>
                      <a:pt x="48" y="120"/>
                    </a:lnTo>
                    <a:lnTo>
                      <a:pt x="48" y="114"/>
                    </a:lnTo>
                    <a:lnTo>
                      <a:pt x="42" y="114"/>
                    </a:lnTo>
                    <a:lnTo>
                      <a:pt x="42" y="108"/>
                    </a:lnTo>
                    <a:lnTo>
                      <a:pt x="42" y="102"/>
                    </a:lnTo>
                    <a:lnTo>
                      <a:pt x="36" y="102"/>
                    </a:lnTo>
                    <a:lnTo>
                      <a:pt x="36" y="96"/>
                    </a:lnTo>
                    <a:lnTo>
                      <a:pt x="36" y="90"/>
                    </a:lnTo>
                    <a:lnTo>
                      <a:pt x="30" y="90"/>
                    </a:lnTo>
                    <a:lnTo>
                      <a:pt x="30" y="84"/>
                    </a:lnTo>
                    <a:lnTo>
                      <a:pt x="30" y="78"/>
                    </a:lnTo>
                    <a:lnTo>
                      <a:pt x="24" y="78"/>
                    </a:lnTo>
                    <a:lnTo>
                      <a:pt x="24" y="72"/>
                    </a:lnTo>
                    <a:lnTo>
                      <a:pt x="24" y="66"/>
                    </a:lnTo>
                    <a:lnTo>
                      <a:pt x="18" y="66"/>
                    </a:lnTo>
                    <a:lnTo>
                      <a:pt x="18"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3" name="Freeform 74"/>
              <p:cNvSpPr>
                <a:spLocks/>
              </p:cNvSpPr>
              <p:nvPr/>
            </p:nvSpPr>
            <p:spPr bwMode="auto">
              <a:xfrm>
                <a:off x="2157" y="2510"/>
                <a:ext cx="144" cy="168"/>
              </a:xfrm>
              <a:custGeom>
                <a:avLst/>
                <a:gdLst>
                  <a:gd name="T0" fmla="*/ 90 w 144"/>
                  <a:gd name="T1" fmla="*/ 24 h 168"/>
                  <a:gd name="T2" fmla="*/ 96 w 144"/>
                  <a:gd name="T3" fmla="*/ 18 h 168"/>
                  <a:gd name="T4" fmla="*/ 102 w 144"/>
                  <a:gd name="T5" fmla="*/ 12 h 168"/>
                  <a:gd name="T6" fmla="*/ 108 w 144"/>
                  <a:gd name="T7" fmla="*/ 6 h 168"/>
                  <a:gd name="T8" fmla="*/ 120 w 144"/>
                  <a:gd name="T9" fmla="*/ 0 h 168"/>
                  <a:gd name="T10" fmla="*/ 120 w 144"/>
                  <a:gd name="T11" fmla="*/ 0 h 168"/>
                  <a:gd name="T12" fmla="*/ 126 w 144"/>
                  <a:gd name="T13" fmla="*/ 6 h 168"/>
                  <a:gd name="T14" fmla="*/ 132 w 144"/>
                  <a:gd name="T15" fmla="*/ 18 h 168"/>
                  <a:gd name="T16" fmla="*/ 138 w 144"/>
                  <a:gd name="T17" fmla="*/ 24 h 168"/>
                  <a:gd name="T18" fmla="*/ 138 w 144"/>
                  <a:gd name="T19" fmla="*/ 24 h 168"/>
                  <a:gd name="T20" fmla="*/ 132 w 144"/>
                  <a:gd name="T21" fmla="*/ 30 h 168"/>
                  <a:gd name="T22" fmla="*/ 126 w 144"/>
                  <a:gd name="T23" fmla="*/ 36 h 168"/>
                  <a:gd name="T24" fmla="*/ 120 w 144"/>
                  <a:gd name="T25" fmla="*/ 42 h 168"/>
                  <a:gd name="T26" fmla="*/ 120 w 144"/>
                  <a:gd name="T27" fmla="*/ 54 h 168"/>
                  <a:gd name="T28" fmla="*/ 126 w 144"/>
                  <a:gd name="T29" fmla="*/ 60 h 168"/>
                  <a:gd name="T30" fmla="*/ 126 w 144"/>
                  <a:gd name="T31" fmla="*/ 72 h 168"/>
                  <a:gd name="T32" fmla="*/ 132 w 144"/>
                  <a:gd name="T33" fmla="*/ 78 h 168"/>
                  <a:gd name="T34" fmla="*/ 138 w 144"/>
                  <a:gd name="T35" fmla="*/ 84 h 168"/>
                  <a:gd name="T36" fmla="*/ 144 w 144"/>
                  <a:gd name="T37" fmla="*/ 96 h 168"/>
                  <a:gd name="T38" fmla="*/ 144 w 144"/>
                  <a:gd name="T39" fmla="*/ 108 h 168"/>
                  <a:gd name="T40" fmla="*/ 144 w 144"/>
                  <a:gd name="T41" fmla="*/ 120 h 168"/>
                  <a:gd name="T42" fmla="*/ 138 w 144"/>
                  <a:gd name="T43" fmla="*/ 126 h 168"/>
                  <a:gd name="T44" fmla="*/ 132 w 144"/>
                  <a:gd name="T45" fmla="*/ 132 h 168"/>
                  <a:gd name="T46" fmla="*/ 126 w 144"/>
                  <a:gd name="T47" fmla="*/ 138 h 168"/>
                  <a:gd name="T48" fmla="*/ 120 w 144"/>
                  <a:gd name="T49" fmla="*/ 144 h 168"/>
                  <a:gd name="T50" fmla="*/ 114 w 144"/>
                  <a:gd name="T51" fmla="*/ 150 h 168"/>
                  <a:gd name="T52" fmla="*/ 102 w 144"/>
                  <a:gd name="T53" fmla="*/ 150 h 168"/>
                  <a:gd name="T54" fmla="*/ 90 w 144"/>
                  <a:gd name="T55" fmla="*/ 150 h 168"/>
                  <a:gd name="T56" fmla="*/ 78 w 144"/>
                  <a:gd name="T57" fmla="*/ 150 h 168"/>
                  <a:gd name="T58" fmla="*/ 72 w 144"/>
                  <a:gd name="T59" fmla="*/ 144 h 168"/>
                  <a:gd name="T60" fmla="*/ 60 w 144"/>
                  <a:gd name="T61" fmla="*/ 144 h 168"/>
                  <a:gd name="T62" fmla="*/ 54 w 144"/>
                  <a:gd name="T63" fmla="*/ 150 h 168"/>
                  <a:gd name="T64" fmla="*/ 48 w 144"/>
                  <a:gd name="T65" fmla="*/ 156 h 168"/>
                  <a:gd name="T66" fmla="*/ 42 w 144"/>
                  <a:gd name="T67" fmla="*/ 162 h 168"/>
                  <a:gd name="T68" fmla="*/ 42 w 144"/>
                  <a:gd name="T69" fmla="*/ 162 h 168"/>
                  <a:gd name="T70" fmla="*/ 36 w 144"/>
                  <a:gd name="T71" fmla="*/ 156 h 168"/>
                  <a:gd name="T72" fmla="*/ 30 w 144"/>
                  <a:gd name="T73" fmla="*/ 150 h 168"/>
                  <a:gd name="T74" fmla="*/ 24 w 144"/>
                  <a:gd name="T75" fmla="*/ 144 h 168"/>
                  <a:gd name="T76" fmla="*/ 30 w 144"/>
                  <a:gd name="T77" fmla="*/ 138 h 168"/>
                  <a:gd name="T78" fmla="*/ 24 w 144"/>
                  <a:gd name="T79" fmla="*/ 132 h 168"/>
                  <a:gd name="T80" fmla="*/ 18 w 144"/>
                  <a:gd name="T81" fmla="*/ 126 h 168"/>
                  <a:gd name="T82" fmla="*/ 12 w 144"/>
                  <a:gd name="T83" fmla="*/ 120 h 168"/>
                  <a:gd name="T84" fmla="*/ 6 w 144"/>
                  <a:gd name="T85" fmla="*/ 114 h 168"/>
                  <a:gd name="T86" fmla="*/ 0 w 144"/>
                  <a:gd name="T87" fmla="*/ 102 h 168"/>
                  <a:gd name="T88" fmla="*/ 6 w 144"/>
                  <a:gd name="T89" fmla="*/ 90 h 168"/>
                  <a:gd name="T90" fmla="*/ 12 w 144"/>
                  <a:gd name="T91" fmla="*/ 84 h 168"/>
                  <a:gd name="T92" fmla="*/ 18 w 144"/>
                  <a:gd name="T93" fmla="*/ 78 h 168"/>
                  <a:gd name="T94" fmla="*/ 24 w 144"/>
                  <a:gd name="T95" fmla="*/ 72 h 168"/>
                  <a:gd name="T96" fmla="*/ 36 w 144"/>
                  <a:gd name="T97" fmla="*/ 72 h 168"/>
                  <a:gd name="T98" fmla="*/ 42 w 144"/>
                  <a:gd name="T99" fmla="*/ 66 h 168"/>
                  <a:gd name="T100" fmla="*/ 48 w 144"/>
                  <a:gd name="T101" fmla="*/ 60 h 168"/>
                  <a:gd name="T102" fmla="*/ 54 w 144"/>
                  <a:gd name="T103" fmla="*/ 54 h 168"/>
                  <a:gd name="T104" fmla="*/ 66 w 144"/>
                  <a:gd name="T105" fmla="*/ 48 h 168"/>
                  <a:gd name="T106" fmla="*/ 72 w 144"/>
                  <a:gd name="T107" fmla="*/ 42 h 168"/>
                  <a:gd name="T108" fmla="*/ 78 w 144"/>
                  <a:gd name="T109" fmla="*/ 36 h 168"/>
                  <a:gd name="T110" fmla="*/ 84 w 144"/>
                  <a:gd name="T111" fmla="*/ 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8">
                    <a:moveTo>
                      <a:pt x="84" y="30"/>
                    </a:moveTo>
                    <a:lnTo>
                      <a:pt x="90" y="24"/>
                    </a:lnTo>
                    <a:lnTo>
                      <a:pt x="96" y="24"/>
                    </a:lnTo>
                    <a:lnTo>
                      <a:pt x="96" y="18"/>
                    </a:lnTo>
                    <a:lnTo>
                      <a:pt x="102" y="18"/>
                    </a:lnTo>
                    <a:lnTo>
                      <a:pt x="102" y="12"/>
                    </a:lnTo>
                    <a:lnTo>
                      <a:pt x="108" y="12"/>
                    </a:lnTo>
                    <a:lnTo>
                      <a:pt x="108" y="6"/>
                    </a:lnTo>
                    <a:lnTo>
                      <a:pt x="114" y="6"/>
                    </a:lnTo>
                    <a:lnTo>
                      <a:pt x="120" y="0"/>
                    </a:lnTo>
                    <a:lnTo>
                      <a:pt x="126" y="0"/>
                    </a:lnTo>
                    <a:lnTo>
                      <a:pt x="120" y="0"/>
                    </a:lnTo>
                    <a:lnTo>
                      <a:pt x="120" y="6"/>
                    </a:lnTo>
                    <a:lnTo>
                      <a:pt x="126" y="6"/>
                    </a:lnTo>
                    <a:lnTo>
                      <a:pt x="132" y="12"/>
                    </a:lnTo>
                    <a:lnTo>
                      <a:pt x="132" y="18"/>
                    </a:lnTo>
                    <a:lnTo>
                      <a:pt x="138" y="18"/>
                    </a:lnTo>
                    <a:lnTo>
                      <a:pt x="138" y="24"/>
                    </a:lnTo>
                    <a:lnTo>
                      <a:pt x="144" y="24"/>
                    </a:lnTo>
                    <a:lnTo>
                      <a:pt x="138" y="24"/>
                    </a:lnTo>
                    <a:lnTo>
                      <a:pt x="138" y="30"/>
                    </a:lnTo>
                    <a:lnTo>
                      <a:pt x="132" y="30"/>
                    </a:lnTo>
                    <a:lnTo>
                      <a:pt x="132" y="36"/>
                    </a:lnTo>
                    <a:lnTo>
                      <a:pt x="126" y="36"/>
                    </a:lnTo>
                    <a:lnTo>
                      <a:pt x="126" y="42"/>
                    </a:lnTo>
                    <a:lnTo>
                      <a:pt x="120" y="42"/>
                    </a:lnTo>
                    <a:lnTo>
                      <a:pt x="120" y="48"/>
                    </a:lnTo>
                    <a:lnTo>
                      <a:pt x="120" y="54"/>
                    </a:lnTo>
                    <a:lnTo>
                      <a:pt x="126" y="54"/>
                    </a:lnTo>
                    <a:lnTo>
                      <a:pt x="126" y="60"/>
                    </a:lnTo>
                    <a:lnTo>
                      <a:pt x="126" y="66"/>
                    </a:lnTo>
                    <a:lnTo>
                      <a:pt x="126" y="72"/>
                    </a:lnTo>
                    <a:lnTo>
                      <a:pt x="132" y="72"/>
                    </a:lnTo>
                    <a:lnTo>
                      <a:pt x="132" y="78"/>
                    </a:lnTo>
                    <a:lnTo>
                      <a:pt x="138" y="78"/>
                    </a:lnTo>
                    <a:lnTo>
                      <a:pt x="138" y="84"/>
                    </a:lnTo>
                    <a:lnTo>
                      <a:pt x="144" y="90"/>
                    </a:lnTo>
                    <a:lnTo>
                      <a:pt x="144" y="96"/>
                    </a:lnTo>
                    <a:lnTo>
                      <a:pt x="144" y="102"/>
                    </a:lnTo>
                    <a:lnTo>
                      <a:pt x="144" y="108"/>
                    </a:lnTo>
                    <a:lnTo>
                      <a:pt x="144" y="114"/>
                    </a:lnTo>
                    <a:lnTo>
                      <a:pt x="144" y="120"/>
                    </a:lnTo>
                    <a:lnTo>
                      <a:pt x="144" y="126"/>
                    </a:lnTo>
                    <a:lnTo>
                      <a:pt x="138" y="126"/>
                    </a:lnTo>
                    <a:lnTo>
                      <a:pt x="138" y="132"/>
                    </a:lnTo>
                    <a:lnTo>
                      <a:pt x="132" y="132"/>
                    </a:lnTo>
                    <a:lnTo>
                      <a:pt x="132" y="138"/>
                    </a:lnTo>
                    <a:lnTo>
                      <a:pt x="126" y="138"/>
                    </a:lnTo>
                    <a:lnTo>
                      <a:pt x="126" y="144"/>
                    </a:lnTo>
                    <a:lnTo>
                      <a:pt x="120" y="144"/>
                    </a:lnTo>
                    <a:lnTo>
                      <a:pt x="120" y="150"/>
                    </a:lnTo>
                    <a:lnTo>
                      <a:pt x="114" y="150"/>
                    </a:lnTo>
                    <a:lnTo>
                      <a:pt x="108" y="150"/>
                    </a:lnTo>
                    <a:lnTo>
                      <a:pt x="102" y="150"/>
                    </a:lnTo>
                    <a:lnTo>
                      <a:pt x="96" y="150"/>
                    </a:lnTo>
                    <a:lnTo>
                      <a:pt x="90" y="150"/>
                    </a:lnTo>
                    <a:lnTo>
                      <a:pt x="84" y="150"/>
                    </a:lnTo>
                    <a:lnTo>
                      <a:pt x="78" y="150"/>
                    </a:lnTo>
                    <a:lnTo>
                      <a:pt x="78" y="144"/>
                    </a:lnTo>
                    <a:lnTo>
                      <a:pt x="72" y="144"/>
                    </a:lnTo>
                    <a:lnTo>
                      <a:pt x="66" y="144"/>
                    </a:lnTo>
                    <a:lnTo>
                      <a:pt x="60" y="144"/>
                    </a:lnTo>
                    <a:lnTo>
                      <a:pt x="60" y="150"/>
                    </a:lnTo>
                    <a:lnTo>
                      <a:pt x="54" y="150"/>
                    </a:lnTo>
                    <a:lnTo>
                      <a:pt x="54" y="156"/>
                    </a:lnTo>
                    <a:lnTo>
                      <a:pt x="48" y="156"/>
                    </a:lnTo>
                    <a:lnTo>
                      <a:pt x="48" y="162"/>
                    </a:lnTo>
                    <a:lnTo>
                      <a:pt x="42" y="162"/>
                    </a:lnTo>
                    <a:lnTo>
                      <a:pt x="42" y="168"/>
                    </a:lnTo>
                    <a:lnTo>
                      <a:pt x="42" y="162"/>
                    </a:lnTo>
                    <a:lnTo>
                      <a:pt x="42" y="156"/>
                    </a:lnTo>
                    <a:lnTo>
                      <a:pt x="36" y="156"/>
                    </a:lnTo>
                    <a:lnTo>
                      <a:pt x="36" y="150"/>
                    </a:lnTo>
                    <a:lnTo>
                      <a:pt x="30" y="150"/>
                    </a:lnTo>
                    <a:lnTo>
                      <a:pt x="30" y="144"/>
                    </a:lnTo>
                    <a:lnTo>
                      <a:pt x="24" y="144"/>
                    </a:lnTo>
                    <a:lnTo>
                      <a:pt x="30" y="144"/>
                    </a:lnTo>
                    <a:lnTo>
                      <a:pt x="30" y="138"/>
                    </a:lnTo>
                    <a:lnTo>
                      <a:pt x="24" y="138"/>
                    </a:lnTo>
                    <a:lnTo>
                      <a:pt x="24" y="132"/>
                    </a:lnTo>
                    <a:lnTo>
                      <a:pt x="18" y="132"/>
                    </a:lnTo>
                    <a:lnTo>
                      <a:pt x="18" y="126"/>
                    </a:lnTo>
                    <a:lnTo>
                      <a:pt x="12" y="126"/>
                    </a:lnTo>
                    <a:lnTo>
                      <a:pt x="12" y="120"/>
                    </a:lnTo>
                    <a:lnTo>
                      <a:pt x="6" y="120"/>
                    </a:lnTo>
                    <a:lnTo>
                      <a:pt x="6" y="114"/>
                    </a:lnTo>
                    <a:lnTo>
                      <a:pt x="0" y="108"/>
                    </a:lnTo>
                    <a:lnTo>
                      <a:pt x="0" y="102"/>
                    </a:lnTo>
                    <a:lnTo>
                      <a:pt x="0" y="96"/>
                    </a:lnTo>
                    <a:lnTo>
                      <a:pt x="6" y="90"/>
                    </a:lnTo>
                    <a:lnTo>
                      <a:pt x="12" y="90"/>
                    </a:lnTo>
                    <a:lnTo>
                      <a:pt x="12" y="84"/>
                    </a:lnTo>
                    <a:lnTo>
                      <a:pt x="18" y="84"/>
                    </a:lnTo>
                    <a:lnTo>
                      <a:pt x="18" y="78"/>
                    </a:lnTo>
                    <a:lnTo>
                      <a:pt x="24" y="78"/>
                    </a:lnTo>
                    <a:lnTo>
                      <a:pt x="24" y="72"/>
                    </a:lnTo>
                    <a:lnTo>
                      <a:pt x="30" y="72"/>
                    </a:lnTo>
                    <a:lnTo>
                      <a:pt x="36" y="72"/>
                    </a:lnTo>
                    <a:lnTo>
                      <a:pt x="36" y="66"/>
                    </a:lnTo>
                    <a:lnTo>
                      <a:pt x="42" y="66"/>
                    </a:lnTo>
                    <a:lnTo>
                      <a:pt x="42" y="60"/>
                    </a:lnTo>
                    <a:lnTo>
                      <a:pt x="48" y="60"/>
                    </a:lnTo>
                    <a:lnTo>
                      <a:pt x="48" y="54"/>
                    </a:lnTo>
                    <a:lnTo>
                      <a:pt x="54" y="54"/>
                    </a:lnTo>
                    <a:lnTo>
                      <a:pt x="60" y="48"/>
                    </a:lnTo>
                    <a:lnTo>
                      <a:pt x="66" y="48"/>
                    </a:lnTo>
                    <a:lnTo>
                      <a:pt x="66" y="42"/>
                    </a:lnTo>
                    <a:lnTo>
                      <a:pt x="72" y="42"/>
                    </a:lnTo>
                    <a:lnTo>
                      <a:pt x="72" y="36"/>
                    </a:lnTo>
                    <a:lnTo>
                      <a:pt x="78" y="36"/>
                    </a:lnTo>
                    <a:lnTo>
                      <a:pt x="78" y="30"/>
                    </a:lnTo>
                    <a:lnTo>
                      <a:pt x="84"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4" name="Freeform 75"/>
              <p:cNvSpPr>
                <a:spLocks/>
              </p:cNvSpPr>
              <p:nvPr/>
            </p:nvSpPr>
            <p:spPr bwMode="auto">
              <a:xfrm>
                <a:off x="2277" y="2534"/>
                <a:ext cx="132" cy="162"/>
              </a:xfrm>
              <a:custGeom>
                <a:avLst/>
                <a:gdLst>
                  <a:gd name="T0" fmla="*/ 120 w 132"/>
                  <a:gd name="T1" fmla="*/ 120 h 162"/>
                  <a:gd name="T2" fmla="*/ 114 w 132"/>
                  <a:gd name="T3" fmla="*/ 126 h 162"/>
                  <a:gd name="T4" fmla="*/ 108 w 132"/>
                  <a:gd name="T5" fmla="*/ 132 h 162"/>
                  <a:gd name="T6" fmla="*/ 102 w 132"/>
                  <a:gd name="T7" fmla="*/ 138 h 162"/>
                  <a:gd name="T8" fmla="*/ 102 w 132"/>
                  <a:gd name="T9" fmla="*/ 150 h 162"/>
                  <a:gd name="T10" fmla="*/ 96 w 132"/>
                  <a:gd name="T11" fmla="*/ 156 h 162"/>
                  <a:gd name="T12" fmla="*/ 90 w 132"/>
                  <a:gd name="T13" fmla="*/ 162 h 162"/>
                  <a:gd name="T14" fmla="*/ 78 w 132"/>
                  <a:gd name="T15" fmla="*/ 162 h 162"/>
                  <a:gd name="T16" fmla="*/ 84 w 132"/>
                  <a:gd name="T17" fmla="*/ 156 h 162"/>
                  <a:gd name="T18" fmla="*/ 78 w 132"/>
                  <a:gd name="T19" fmla="*/ 156 h 162"/>
                  <a:gd name="T20" fmla="*/ 66 w 132"/>
                  <a:gd name="T21" fmla="*/ 150 h 162"/>
                  <a:gd name="T22" fmla="*/ 60 w 132"/>
                  <a:gd name="T23" fmla="*/ 150 h 162"/>
                  <a:gd name="T24" fmla="*/ 48 w 132"/>
                  <a:gd name="T25" fmla="*/ 150 h 162"/>
                  <a:gd name="T26" fmla="*/ 42 w 132"/>
                  <a:gd name="T27" fmla="*/ 156 h 162"/>
                  <a:gd name="T28" fmla="*/ 36 w 132"/>
                  <a:gd name="T29" fmla="*/ 150 h 162"/>
                  <a:gd name="T30" fmla="*/ 30 w 132"/>
                  <a:gd name="T31" fmla="*/ 144 h 162"/>
                  <a:gd name="T32" fmla="*/ 24 w 132"/>
                  <a:gd name="T33" fmla="*/ 138 h 162"/>
                  <a:gd name="T34" fmla="*/ 18 w 132"/>
                  <a:gd name="T35" fmla="*/ 144 h 162"/>
                  <a:gd name="T36" fmla="*/ 12 w 132"/>
                  <a:gd name="T37" fmla="*/ 150 h 162"/>
                  <a:gd name="T38" fmla="*/ 6 w 132"/>
                  <a:gd name="T39" fmla="*/ 156 h 162"/>
                  <a:gd name="T40" fmla="*/ 6 w 132"/>
                  <a:gd name="T41" fmla="*/ 144 h 162"/>
                  <a:gd name="T42" fmla="*/ 0 w 132"/>
                  <a:gd name="T43" fmla="*/ 138 h 162"/>
                  <a:gd name="T44" fmla="*/ 0 w 132"/>
                  <a:gd name="T45" fmla="*/ 126 h 162"/>
                  <a:gd name="T46" fmla="*/ 6 w 132"/>
                  <a:gd name="T47" fmla="*/ 120 h 162"/>
                  <a:gd name="T48" fmla="*/ 12 w 132"/>
                  <a:gd name="T49" fmla="*/ 114 h 162"/>
                  <a:gd name="T50" fmla="*/ 18 w 132"/>
                  <a:gd name="T51" fmla="*/ 108 h 162"/>
                  <a:gd name="T52" fmla="*/ 24 w 132"/>
                  <a:gd name="T53" fmla="*/ 102 h 162"/>
                  <a:gd name="T54" fmla="*/ 24 w 132"/>
                  <a:gd name="T55" fmla="*/ 90 h 162"/>
                  <a:gd name="T56" fmla="*/ 24 w 132"/>
                  <a:gd name="T57" fmla="*/ 78 h 162"/>
                  <a:gd name="T58" fmla="*/ 24 w 132"/>
                  <a:gd name="T59" fmla="*/ 66 h 162"/>
                  <a:gd name="T60" fmla="*/ 18 w 132"/>
                  <a:gd name="T61" fmla="*/ 54 h 162"/>
                  <a:gd name="T62" fmla="*/ 12 w 132"/>
                  <a:gd name="T63" fmla="*/ 48 h 162"/>
                  <a:gd name="T64" fmla="*/ 6 w 132"/>
                  <a:gd name="T65" fmla="*/ 42 h 162"/>
                  <a:gd name="T66" fmla="*/ 6 w 132"/>
                  <a:gd name="T67" fmla="*/ 30 h 162"/>
                  <a:gd name="T68" fmla="*/ 0 w 132"/>
                  <a:gd name="T69" fmla="*/ 24 h 162"/>
                  <a:gd name="T70" fmla="*/ 6 w 132"/>
                  <a:gd name="T71" fmla="*/ 18 h 162"/>
                  <a:gd name="T72" fmla="*/ 12 w 132"/>
                  <a:gd name="T73" fmla="*/ 12 h 162"/>
                  <a:gd name="T74" fmla="*/ 18 w 132"/>
                  <a:gd name="T75" fmla="*/ 6 h 162"/>
                  <a:gd name="T76" fmla="*/ 24 w 132"/>
                  <a:gd name="T77" fmla="*/ 0 h 162"/>
                  <a:gd name="T78" fmla="*/ 30 w 132"/>
                  <a:gd name="T79" fmla="*/ 6 h 162"/>
                  <a:gd name="T80" fmla="*/ 36 w 132"/>
                  <a:gd name="T81" fmla="*/ 12 h 162"/>
                  <a:gd name="T82" fmla="*/ 42 w 132"/>
                  <a:gd name="T83" fmla="*/ 18 h 162"/>
                  <a:gd name="T84" fmla="*/ 48 w 132"/>
                  <a:gd name="T85" fmla="*/ 30 h 162"/>
                  <a:gd name="T86" fmla="*/ 54 w 132"/>
                  <a:gd name="T87" fmla="*/ 36 h 162"/>
                  <a:gd name="T88" fmla="*/ 66 w 132"/>
                  <a:gd name="T89" fmla="*/ 36 h 162"/>
                  <a:gd name="T90" fmla="*/ 72 w 132"/>
                  <a:gd name="T91" fmla="*/ 42 h 162"/>
                  <a:gd name="T92" fmla="*/ 78 w 132"/>
                  <a:gd name="T93" fmla="*/ 48 h 162"/>
                  <a:gd name="T94" fmla="*/ 84 w 132"/>
                  <a:gd name="T95" fmla="*/ 54 h 162"/>
                  <a:gd name="T96" fmla="*/ 90 w 132"/>
                  <a:gd name="T97" fmla="*/ 60 h 162"/>
                  <a:gd name="T98" fmla="*/ 102 w 132"/>
                  <a:gd name="T99" fmla="*/ 60 h 162"/>
                  <a:gd name="T100" fmla="*/ 108 w 132"/>
                  <a:gd name="T101" fmla="*/ 72 h 162"/>
                  <a:gd name="T102" fmla="*/ 120 w 132"/>
                  <a:gd name="T103" fmla="*/ 78 h 162"/>
                  <a:gd name="T104" fmla="*/ 120 w 132"/>
                  <a:gd name="T105" fmla="*/ 90 h 162"/>
                  <a:gd name="T106" fmla="*/ 126 w 132"/>
                  <a:gd name="T107" fmla="*/ 96 h 162"/>
                  <a:gd name="T108" fmla="*/ 132 w 132"/>
                  <a:gd name="T109" fmla="*/ 102 h 162"/>
                  <a:gd name="T110" fmla="*/ 126 w 132"/>
                  <a:gd name="T111" fmla="*/ 108 h 162"/>
                  <a:gd name="T112" fmla="*/ 120 w 132"/>
                  <a:gd name="T113" fmla="*/ 1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162">
                    <a:moveTo>
                      <a:pt x="120" y="114"/>
                    </a:moveTo>
                    <a:lnTo>
                      <a:pt x="120" y="120"/>
                    </a:lnTo>
                    <a:lnTo>
                      <a:pt x="114" y="120"/>
                    </a:lnTo>
                    <a:lnTo>
                      <a:pt x="114" y="126"/>
                    </a:lnTo>
                    <a:lnTo>
                      <a:pt x="114" y="132"/>
                    </a:lnTo>
                    <a:lnTo>
                      <a:pt x="108" y="132"/>
                    </a:lnTo>
                    <a:lnTo>
                      <a:pt x="108" y="138"/>
                    </a:lnTo>
                    <a:lnTo>
                      <a:pt x="102" y="138"/>
                    </a:lnTo>
                    <a:lnTo>
                      <a:pt x="102" y="144"/>
                    </a:lnTo>
                    <a:lnTo>
                      <a:pt x="102" y="150"/>
                    </a:lnTo>
                    <a:lnTo>
                      <a:pt x="96" y="150"/>
                    </a:lnTo>
                    <a:lnTo>
                      <a:pt x="96" y="156"/>
                    </a:lnTo>
                    <a:lnTo>
                      <a:pt x="90" y="156"/>
                    </a:lnTo>
                    <a:lnTo>
                      <a:pt x="90" y="162"/>
                    </a:lnTo>
                    <a:lnTo>
                      <a:pt x="84" y="162"/>
                    </a:lnTo>
                    <a:lnTo>
                      <a:pt x="78" y="162"/>
                    </a:lnTo>
                    <a:lnTo>
                      <a:pt x="84" y="162"/>
                    </a:lnTo>
                    <a:lnTo>
                      <a:pt x="84" y="156"/>
                    </a:lnTo>
                    <a:lnTo>
                      <a:pt x="84" y="150"/>
                    </a:lnTo>
                    <a:lnTo>
                      <a:pt x="78" y="156"/>
                    </a:lnTo>
                    <a:lnTo>
                      <a:pt x="72" y="156"/>
                    </a:lnTo>
                    <a:lnTo>
                      <a:pt x="66" y="150"/>
                    </a:lnTo>
                    <a:lnTo>
                      <a:pt x="60" y="156"/>
                    </a:lnTo>
                    <a:lnTo>
                      <a:pt x="60" y="150"/>
                    </a:lnTo>
                    <a:lnTo>
                      <a:pt x="54" y="150"/>
                    </a:lnTo>
                    <a:lnTo>
                      <a:pt x="48" y="150"/>
                    </a:lnTo>
                    <a:lnTo>
                      <a:pt x="48" y="156"/>
                    </a:lnTo>
                    <a:lnTo>
                      <a:pt x="42" y="156"/>
                    </a:lnTo>
                    <a:lnTo>
                      <a:pt x="36" y="156"/>
                    </a:lnTo>
                    <a:lnTo>
                      <a:pt x="36" y="150"/>
                    </a:lnTo>
                    <a:lnTo>
                      <a:pt x="30" y="150"/>
                    </a:lnTo>
                    <a:lnTo>
                      <a:pt x="30" y="144"/>
                    </a:lnTo>
                    <a:lnTo>
                      <a:pt x="24" y="144"/>
                    </a:lnTo>
                    <a:lnTo>
                      <a:pt x="24" y="138"/>
                    </a:lnTo>
                    <a:lnTo>
                      <a:pt x="24" y="144"/>
                    </a:lnTo>
                    <a:lnTo>
                      <a:pt x="18" y="144"/>
                    </a:lnTo>
                    <a:lnTo>
                      <a:pt x="18" y="150"/>
                    </a:lnTo>
                    <a:lnTo>
                      <a:pt x="12" y="150"/>
                    </a:lnTo>
                    <a:lnTo>
                      <a:pt x="12" y="156"/>
                    </a:lnTo>
                    <a:lnTo>
                      <a:pt x="6" y="156"/>
                    </a:lnTo>
                    <a:lnTo>
                      <a:pt x="6" y="150"/>
                    </a:lnTo>
                    <a:lnTo>
                      <a:pt x="6" y="144"/>
                    </a:lnTo>
                    <a:lnTo>
                      <a:pt x="0" y="144"/>
                    </a:lnTo>
                    <a:lnTo>
                      <a:pt x="0" y="138"/>
                    </a:lnTo>
                    <a:lnTo>
                      <a:pt x="0" y="132"/>
                    </a:lnTo>
                    <a:lnTo>
                      <a:pt x="0" y="126"/>
                    </a:lnTo>
                    <a:lnTo>
                      <a:pt x="0" y="120"/>
                    </a:lnTo>
                    <a:lnTo>
                      <a:pt x="6" y="120"/>
                    </a:lnTo>
                    <a:lnTo>
                      <a:pt x="6" y="114"/>
                    </a:lnTo>
                    <a:lnTo>
                      <a:pt x="12" y="114"/>
                    </a:lnTo>
                    <a:lnTo>
                      <a:pt x="12" y="108"/>
                    </a:lnTo>
                    <a:lnTo>
                      <a:pt x="18" y="108"/>
                    </a:lnTo>
                    <a:lnTo>
                      <a:pt x="18" y="102"/>
                    </a:lnTo>
                    <a:lnTo>
                      <a:pt x="24" y="102"/>
                    </a:lnTo>
                    <a:lnTo>
                      <a:pt x="24" y="96"/>
                    </a:lnTo>
                    <a:lnTo>
                      <a:pt x="24" y="90"/>
                    </a:lnTo>
                    <a:lnTo>
                      <a:pt x="24" y="84"/>
                    </a:lnTo>
                    <a:lnTo>
                      <a:pt x="24" y="78"/>
                    </a:lnTo>
                    <a:lnTo>
                      <a:pt x="24" y="72"/>
                    </a:lnTo>
                    <a:lnTo>
                      <a:pt x="24" y="66"/>
                    </a:lnTo>
                    <a:lnTo>
                      <a:pt x="18" y="60"/>
                    </a:lnTo>
                    <a:lnTo>
                      <a:pt x="18" y="54"/>
                    </a:lnTo>
                    <a:lnTo>
                      <a:pt x="12" y="54"/>
                    </a:lnTo>
                    <a:lnTo>
                      <a:pt x="12" y="48"/>
                    </a:lnTo>
                    <a:lnTo>
                      <a:pt x="6" y="48"/>
                    </a:lnTo>
                    <a:lnTo>
                      <a:pt x="6" y="42"/>
                    </a:lnTo>
                    <a:lnTo>
                      <a:pt x="6" y="36"/>
                    </a:lnTo>
                    <a:lnTo>
                      <a:pt x="6" y="30"/>
                    </a:lnTo>
                    <a:lnTo>
                      <a:pt x="0" y="30"/>
                    </a:lnTo>
                    <a:lnTo>
                      <a:pt x="0" y="24"/>
                    </a:lnTo>
                    <a:lnTo>
                      <a:pt x="0" y="18"/>
                    </a:lnTo>
                    <a:lnTo>
                      <a:pt x="6" y="18"/>
                    </a:lnTo>
                    <a:lnTo>
                      <a:pt x="6" y="12"/>
                    </a:lnTo>
                    <a:lnTo>
                      <a:pt x="12" y="12"/>
                    </a:lnTo>
                    <a:lnTo>
                      <a:pt x="12" y="6"/>
                    </a:lnTo>
                    <a:lnTo>
                      <a:pt x="18" y="6"/>
                    </a:lnTo>
                    <a:lnTo>
                      <a:pt x="18" y="0"/>
                    </a:lnTo>
                    <a:lnTo>
                      <a:pt x="24" y="0"/>
                    </a:lnTo>
                    <a:lnTo>
                      <a:pt x="24" y="6"/>
                    </a:lnTo>
                    <a:lnTo>
                      <a:pt x="30" y="6"/>
                    </a:lnTo>
                    <a:lnTo>
                      <a:pt x="30" y="12"/>
                    </a:lnTo>
                    <a:lnTo>
                      <a:pt x="36" y="12"/>
                    </a:lnTo>
                    <a:lnTo>
                      <a:pt x="36" y="18"/>
                    </a:lnTo>
                    <a:lnTo>
                      <a:pt x="42" y="18"/>
                    </a:lnTo>
                    <a:lnTo>
                      <a:pt x="42" y="24"/>
                    </a:lnTo>
                    <a:lnTo>
                      <a:pt x="48" y="30"/>
                    </a:lnTo>
                    <a:lnTo>
                      <a:pt x="54" y="30"/>
                    </a:lnTo>
                    <a:lnTo>
                      <a:pt x="54" y="36"/>
                    </a:lnTo>
                    <a:lnTo>
                      <a:pt x="60" y="36"/>
                    </a:lnTo>
                    <a:lnTo>
                      <a:pt x="66" y="36"/>
                    </a:lnTo>
                    <a:lnTo>
                      <a:pt x="66" y="42"/>
                    </a:lnTo>
                    <a:lnTo>
                      <a:pt x="72" y="42"/>
                    </a:lnTo>
                    <a:lnTo>
                      <a:pt x="72" y="48"/>
                    </a:lnTo>
                    <a:lnTo>
                      <a:pt x="78" y="48"/>
                    </a:lnTo>
                    <a:lnTo>
                      <a:pt x="78" y="54"/>
                    </a:lnTo>
                    <a:lnTo>
                      <a:pt x="84" y="54"/>
                    </a:lnTo>
                    <a:lnTo>
                      <a:pt x="90" y="54"/>
                    </a:lnTo>
                    <a:lnTo>
                      <a:pt x="90" y="60"/>
                    </a:lnTo>
                    <a:lnTo>
                      <a:pt x="96" y="60"/>
                    </a:lnTo>
                    <a:lnTo>
                      <a:pt x="102" y="60"/>
                    </a:lnTo>
                    <a:lnTo>
                      <a:pt x="102" y="66"/>
                    </a:lnTo>
                    <a:lnTo>
                      <a:pt x="108" y="72"/>
                    </a:lnTo>
                    <a:lnTo>
                      <a:pt x="114" y="78"/>
                    </a:lnTo>
                    <a:lnTo>
                      <a:pt x="120" y="78"/>
                    </a:lnTo>
                    <a:lnTo>
                      <a:pt x="120" y="84"/>
                    </a:lnTo>
                    <a:lnTo>
                      <a:pt x="120" y="90"/>
                    </a:lnTo>
                    <a:lnTo>
                      <a:pt x="126" y="90"/>
                    </a:lnTo>
                    <a:lnTo>
                      <a:pt x="126" y="96"/>
                    </a:lnTo>
                    <a:lnTo>
                      <a:pt x="132" y="96"/>
                    </a:lnTo>
                    <a:lnTo>
                      <a:pt x="132" y="102"/>
                    </a:lnTo>
                    <a:lnTo>
                      <a:pt x="126" y="102"/>
                    </a:lnTo>
                    <a:lnTo>
                      <a:pt x="126" y="108"/>
                    </a:lnTo>
                    <a:lnTo>
                      <a:pt x="126" y="114"/>
                    </a:lnTo>
                    <a:lnTo>
                      <a:pt x="120"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5" name="Freeform 76"/>
              <p:cNvSpPr>
                <a:spLocks/>
              </p:cNvSpPr>
              <p:nvPr/>
            </p:nvSpPr>
            <p:spPr bwMode="auto">
              <a:xfrm>
                <a:off x="2277" y="2402"/>
                <a:ext cx="198" cy="204"/>
              </a:xfrm>
              <a:custGeom>
                <a:avLst/>
                <a:gdLst>
                  <a:gd name="T0" fmla="*/ 18 w 198"/>
                  <a:gd name="T1" fmla="*/ 126 h 204"/>
                  <a:gd name="T2" fmla="*/ 6 w 198"/>
                  <a:gd name="T3" fmla="*/ 114 h 204"/>
                  <a:gd name="T4" fmla="*/ 6 w 198"/>
                  <a:gd name="T5" fmla="*/ 108 h 204"/>
                  <a:gd name="T6" fmla="*/ 12 w 198"/>
                  <a:gd name="T7" fmla="*/ 96 h 204"/>
                  <a:gd name="T8" fmla="*/ 24 w 198"/>
                  <a:gd name="T9" fmla="*/ 84 h 204"/>
                  <a:gd name="T10" fmla="*/ 24 w 198"/>
                  <a:gd name="T11" fmla="*/ 66 h 204"/>
                  <a:gd name="T12" fmla="*/ 30 w 198"/>
                  <a:gd name="T13" fmla="*/ 54 h 204"/>
                  <a:gd name="T14" fmla="*/ 36 w 198"/>
                  <a:gd name="T15" fmla="*/ 42 h 204"/>
                  <a:gd name="T16" fmla="*/ 42 w 198"/>
                  <a:gd name="T17" fmla="*/ 24 h 204"/>
                  <a:gd name="T18" fmla="*/ 48 w 198"/>
                  <a:gd name="T19" fmla="*/ 12 h 204"/>
                  <a:gd name="T20" fmla="*/ 54 w 198"/>
                  <a:gd name="T21" fmla="*/ 0 h 204"/>
                  <a:gd name="T22" fmla="*/ 60 w 198"/>
                  <a:gd name="T23" fmla="*/ 12 h 204"/>
                  <a:gd name="T24" fmla="*/ 72 w 198"/>
                  <a:gd name="T25" fmla="*/ 18 h 204"/>
                  <a:gd name="T26" fmla="*/ 72 w 198"/>
                  <a:gd name="T27" fmla="*/ 24 h 204"/>
                  <a:gd name="T28" fmla="*/ 78 w 198"/>
                  <a:gd name="T29" fmla="*/ 36 h 204"/>
                  <a:gd name="T30" fmla="*/ 90 w 198"/>
                  <a:gd name="T31" fmla="*/ 42 h 204"/>
                  <a:gd name="T32" fmla="*/ 102 w 198"/>
                  <a:gd name="T33" fmla="*/ 48 h 204"/>
                  <a:gd name="T34" fmla="*/ 114 w 198"/>
                  <a:gd name="T35" fmla="*/ 54 h 204"/>
                  <a:gd name="T36" fmla="*/ 114 w 198"/>
                  <a:gd name="T37" fmla="*/ 60 h 204"/>
                  <a:gd name="T38" fmla="*/ 126 w 198"/>
                  <a:gd name="T39" fmla="*/ 66 h 204"/>
                  <a:gd name="T40" fmla="*/ 138 w 198"/>
                  <a:gd name="T41" fmla="*/ 72 h 204"/>
                  <a:gd name="T42" fmla="*/ 138 w 198"/>
                  <a:gd name="T43" fmla="*/ 66 h 204"/>
                  <a:gd name="T44" fmla="*/ 150 w 198"/>
                  <a:gd name="T45" fmla="*/ 72 h 204"/>
                  <a:gd name="T46" fmla="*/ 162 w 198"/>
                  <a:gd name="T47" fmla="*/ 78 h 204"/>
                  <a:gd name="T48" fmla="*/ 174 w 198"/>
                  <a:gd name="T49" fmla="*/ 84 h 204"/>
                  <a:gd name="T50" fmla="*/ 180 w 198"/>
                  <a:gd name="T51" fmla="*/ 84 h 204"/>
                  <a:gd name="T52" fmla="*/ 186 w 198"/>
                  <a:gd name="T53" fmla="*/ 84 h 204"/>
                  <a:gd name="T54" fmla="*/ 192 w 198"/>
                  <a:gd name="T55" fmla="*/ 84 h 204"/>
                  <a:gd name="T56" fmla="*/ 198 w 198"/>
                  <a:gd name="T57" fmla="*/ 96 h 204"/>
                  <a:gd name="T58" fmla="*/ 186 w 198"/>
                  <a:gd name="T59" fmla="*/ 108 h 204"/>
                  <a:gd name="T60" fmla="*/ 180 w 198"/>
                  <a:gd name="T61" fmla="*/ 120 h 204"/>
                  <a:gd name="T62" fmla="*/ 168 w 198"/>
                  <a:gd name="T63" fmla="*/ 126 h 204"/>
                  <a:gd name="T64" fmla="*/ 162 w 198"/>
                  <a:gd name="T65" fmla="*/ 138 h 204"/>
                  <a:gd name="T66" fmla="*/ 156 w 198"/>
                  <a:gd name="T67" fmla="*/ 150 h 204"/>
                  <a:gd name="T68" fmla="*/ 144 w 198"/>
                  <a:gd name="T69" fmla="*/ 156 h 204"/>
                  <a:gd name="T70" fmla="*/ 138 w 198"/>
                  <a:gd name="T71" fmla="*/ 168 h 204"/>
                  <a:gd name="T72" fmla="*/ 126 w 198"/>
                  <a:gd name="T73" fmla="*/ 174 h 204"/>
                  <a:gd name="T74" fmla="*/ 120 w 198"/>
                  <a:gd name="T75" fmla="*/ 186 h 204"/>
                  <a:gd name="T76" fmla="*/ 114 w 198"/>
                  <a:gd name="T77" fmla="*/ 198 h 204"/>
                  <a:gd name="T78" fmla="*/ 102 w 198"/>
                  <a:gd name="T79" fmla="*/ 198 h 204"/>
                  <a:gd name="T80" fmla="*/ 90 w 198"/>
                  <a:gd name="T81" fmla="*/ 192 h 204"/>
                  <a:gd name="T82" fmla="*/ 78 w 198"/>
                  <a:gd name="T83" fmla="*/ 186 h 204"/>
                  <a:gd name="T84" fmla="*/ 72 w 198"/>
                  <a:gd name="T85" fmla="*/ 174 h 204"/>
                  <a:gd name="T86" fmla="*/ 60 w 198"/>
                  <a:gd name="T87" fmla="*/ 168 h 204"/>
                  <a:gd name="T88" fmla="*/ 48 w 198"/>
                  <a:gd name="T89" fmla="*/ 162 h 204"/>
                  <a:gd name="T90" fmla="*/ 36 w 198"/>
                  <a:gd name="T91" fmla="*/ 150 h 204"/>
                  <a:gd name="T92" fmla="*/ 30 w 198"/>
                  <a:gd name="T93" fmla="*/ 1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04">
                    <a:moveTo>
                      <a:pt x="24" y="132"/>
                    </a:moveTo>
                    <a:lnTo>
                      <a:pt x="18" y="132"/>
                    </a:lnTo>
                    <a:lnTo>
                      <a:pt x="18" y="126"/>
                    </a:lnTo>
                    <a:lnTo>
                      <a:pt x="12" y="126"/>
                    </a:lnTo>
                    <a:lnTo>
                      <a:pt x="12" y="120"/>
                    </a:lnTo>
                    <a:lnTo>
                      <a:pt x="6" y="114"/>
                    </a:lnTo>
                    <a:lnTo>
                      <a:pt x="0" y="114"/>
                    </a:lnTo>
                    <a:lnTo>
                      <a:pt x="0" y="108"/>
                    </a:lnTo>
                    <a:lnTo>
                      <a:pt x="6" y="108"/>
                    </a:lnTo>
                    <a:lnTo>
                      <a:pt x="6" y="102"/>
                    </a:lnTo>
                    <a:lnTo>
                      <a:pt x="12" y="102"/>
                    </a:lnTo>
                    <a:lnTo>
                      <a:pt x="12" y="96"/>
                    </a:lnTo>
                    <a:lnTo>
                      <a:pt x="18" y="96"/>
                    </a:lnTo>
                    <a:lnTo>
                      <a:pt x="24" y="90"/>
                    </a:lnTo>
                    <a:lnTo>
                      <a:pt x="24" y="84"/>
                    </a:lnTo>
                    <a:lnTo>
                      <a:pt x="24" y="78"/>
                    </a:lnTo>
                    <a:lnTo>
                      <a:pt x="24" y="72"/>
                    </a:lnTo>
                    <a:lnTo>
                      <a:pt x="24" y="66"/>
                    </a:lnTo>
                    <a:lnTo>
                      <a:pt x="30" y="66"/>
                    </a:lnTo>
                    <a:lnTo>
                      <a:pt x="30" y="60"/>
                    </a:lnTo>
                    <a:lnTo>
                      <a:pt x="30" y="54"/>
                    </a:lnTo>
                    <a:lnTo>
                      <a:pt x="30" y="48"/>
                    </a:lnTo>
                    <a:lnTo>
                      <a:pt x="36" y="48"/>
                    </a:lnTo>
                    <a:lnTo>
                      <a:pt x="36" y="42"/>
                    </a:lnTo>
                    <a:lnTo>
                      <a:pt x="36" y="36"/>
                    </a:lnTo>
                    <a:lnTo>
                      <a:pt x="42" y="30"/>
                    </a:lnTo>
                    <a:lnTo>
                      <a:pt x="42" y="24"/>
                    </a:lnTo>
                    <a:lnTo>
                      <a:pt x="42" y="18"/>
                    </a:lnTo>
                    <a:lnTo>
                      <a:pt x="48" y="18"/>
                    </a:lnTo>
                    <a:lnTo>
                      <a:pt x="48" y="12"/>
                    </a:lnTo>
                    <a:lnTo>
                      <a:pt x="48" y="6"/>
                    </a:lnTo>
                    <a:lnTo>
                      <a:pt x="48" y="0"/>
                    </a:lnTo>
                    <a:lnTo>
                      <a:pt x="54" y="0"/>
                    </a:lnTo>
                    <a:lnTo>
                      <a:pt x="54" y="6"/>
                    </a:lnTo>
                    <a:lnTo>
                      <a:pt x="60" y="6"/>
                    </a:lnTo>
                    <a:lnTo>
                      <a:pt x="60" y="12"/>
                    </a:lnTo>
                    <a:lnTo>
                      <a:pt x="66" y="12"/>
                    </a:lnTo>
                    <a:lnTo>
                      <a:pt x="72" y="12"/>
                    </a:lnTo>
                    <a:lnTo>
                      <a:pt x="72" y="18"/>
                    </a:lnTo>
                    <a:lnTo>
                      <a:pt x="72" y="24"/>
                    </a:lnTo>
                    <a:lnTo>
                      <a:pt x="78" y="24"/>
                    </a:lnTo>
                    <a:lnTo>
                      <a:pt x="72" y="24"/>
                    </a:lnTo>
                    <a:lnTo>
                      <a:pt x="72" y="30"/>
                    </a:lnTo>
                    <a:lnTo>
                      <a:pt x="78" y="30"/>
                    </a:lnTo>
                    <a:lnTo>
                      <a:pt x="78" y="36"/>
                    </a:lnTo>
                    <a:lnTo>
                      <a:pt x="84" y="36"/>
                    </a:lnTo>
                    <a:lnTo>
                      <a:pt x="90" y="36"/>
                    </a:lnTo>
                    <a:lnTo>
                      <a:pt x="90" y="42"/>
                    </a:lnTo>
                    <a:lnTo>
                      <a:pt x="96" y="42"/>
                    </a:lnTo>
                    <a:lnTo>
                      <a:pt x="102" y="42"/>
                    </a:lnTo>
                    <a:lnTo>
                      <a:pt x="102" y="48"/>
                    </a:lnTo>
                    <a:lnTo>
                      <a:pt x="108" y="48"/>
                    </a:lnTo>
                    <a:lnTo>
                      <a:pt x="114" y="48"/>
                    </a:lnTo>
                    <a:lnTo>
                      <a:pt x="114" y="54"/>
                    </a:lnTo>
                    <a:lnTo>
                      <a:pt x="114" y="60"/>
                    </a:lnTo>
                    <a:lnTo>
                      <a:pt x="120" y="60"/>
                    </a:lnTo>
                    <a:lnTo>
                      <a:pt x="114" y="60"/>
                    </a:lnTo>
                    <a:lnTo>
                      <a:pt x="120" y="60"/>
                    </a:lnTo>
                    <a:lnTo>
                      <a:pt x="120" y="66"/>
                    </a:lnTo>
                    <a:lnTo>
                      <a:pt x="126" y="66"/>
                    </a:lnTo>
                    <a:lnTo>
                      <a:pt x="132" y="66"/>
                    </a:lnTo>
                    <a:lnTo>
                      <a:pt x="132" y="72"/>
                    </a:lnTo>
                    <a:lnTo>
                      <a:pt x="138" y="72"/>
                    </a:lnTo>
                    <a:lnTo>
                      <a:pt x="132" y="72"/>
                    </a:lnTo>
                    <a:lnTo>
                      <a:pt x="138" y="72"/>
                    </a:lnTo>
                    <a:lnTo>
                      <a:pt x="138" y="66"/>
                    </a:lnTo>
                    <a:lnTo>
                      <a:pt x="144" y="66"/>
                    </a:lnTo>
                    <a:lnTo>
                      <a:pt x="144" y="72"/>
                    </a:lnTo>
                    <a:lnTo>
                      <a:pt x="150" y="72"/>
                    </a:lnTo>
                    <a:lnTo>
                      <a:pt x="156" y="72"/>
                    </a:lnTo>
                    <a:lnTo>
                      <a:pt x="156" y="78"/>
                    </a:lnTo>
                    <a:lnTo>
                      <a:pt x="162" y="78"/>
                    </a:lnTo>
                    <a:lnTo>
                      <a:pt x="168" y="78"/>
                    </a:lnTo>
                    <a:lnTo>
                      <a:pt x="174" y="78"/>
                    </a:lnTo>
                    <a:lnTo>
                      <a:pt x="174" y="84"/>
                    </a:lnTo>
                    <a:lnTo>
                      <a:pt x="180" y="84"/>
                    </a:lnTo>
                    <a:lnTo>
                      <a:pt x="180" y="78"/>
                    </a:lnTo>
                    <a:lnTo>
                      <a:pt x="180" y="84"/>
                    </a:lnTo>
                    <a:lnTo>
                      <a:pt x="180" y="78"/>
                    </a:lnTo>
                    <a:lnTo>
                      <a:pt x="186" y="78"/>
                    </a:lnTo>
                    <a:lnTo>
                      <a:pt x="186" y="84"/>
                    </a:lnTo>
                    <a:lnTo>
                      <a:pt x="186" y="78"/>
                    </a:lnTo>
                    <a:lnTo>
                      <a:pt x="186" y="84"/>
                    </a:lnTo>
                    <a:lnTo>
                      <a:pt x="192" y="84"/>
                    </a:lnTo>
                    <a:lnTo>
                      <a:pt x="198" y="84"/>
                    </a:lnTo>
                    <a:lnTo>
                      <a:pt x="198" y="90"/>
                    </a:lnTo>
                    <a:lnTo>
                      <a:pt x="198" y="96"/>
                    </a:lnTo>
                    <a:lnTo>
                      <a:pt x="192" y="96"/>
                    </a:lnTo>
                    <a:lnTo>
                      <a:pt x="192" y="102"/>
                    </a:lnTo>
                    <a:lnTo>
                      <a:pt x="186" y="108"/>
                    </a:lnTo>
                    <a:lnTo>
                      <a:pt x="186" y="114"/>
                    </a:lnTo>
                    <a:lnTo>
                      <a:pt x="180" y="114"/>
                    </a:lnTo>
                    <a:lnTo>
                      <a:pt x="180" y="120"/>
                    </a:lnTo>
                    <a:lnTo>
                      <a:pt x="174" y="120"/>
                    </a:lnTo>
                    <a:lnTo>
                      <a:pt x="174" y="126"/>
                    </a:lnTo>
                    <a:lnTo>
                      <a:pt x="168" y="126"/>
                    </a:lnTo>
                    <a:lnTo>
                      <a:pt x="168" y="132"/>
                    </a:lnTo>
                    <a:lnTo>
                      <a:pt x="168" y="138"/>
                    </a:lnTo>
                    <a:lnTo>
                      <a:pt x="162" y="138"/>
                    </a:lnTo>
                    <a:lnTo>
                      <a:pt x="162" y="144"/>
                    </a:lnTo>
                    <a:lnTo>
                      <a:pt x="156" y="144"/>
                    </a:lnTo>
                    <a:lnTo>
                      <a:pt x="156" y="150"/>
                    </a:lnTo>
                    <a:lnTo>
                      <a:pt x="150" y="150"/>
                    </a:lnTo>
                    <a:lnTo>
                      <a:pt x="150" y="156"/>
                    </a:lnTo>
                    <a:lnTo>
                      <a:pt x="144" y="156"/>
                    </a:lnTo>
                    <a:lnTo>
                      <a:pt x="138" y="156"/>
                    </a:lnTo>
                    <a:lnTo>
                      <a:pt x="138" y="162"/>
                    </a:lnTo>
                    <a:lnTo>
                      <a:pt x="138" y="168"/>
                    </a:lnTo>
                    <a:lnTo>
                      <a:pt x="132" y="168"/>
                    </a:lnTo>
                    <a:lnTo>
                      <a:pt x="126" y="168"/>
                    </a:lnTo>
                    <a:lnTo>
                      <a:pt x="126" y="174"/>
                    </a:lnTo>
                    <a:lnTo>
                      <a:pt x="126" y="180"/>
                    </a:lnTo>
                    <a:lnTo>
                      <a:pt x="120" y="180"/>
                    </a:lnTo>
                    <a:lnTo>
                      <a:pt x="120" y="186"/>
                    </a:lnTo>
                    <a:lnTo>
                      <a:pt x="120" y="192"/>
                    </a:lnTo>
                    <a:lnTo>
                      <a:pt x="120" y="198"/>
                    </a:lnTo>
                    <a:lnTo>
                      <a:pt x="114" y="198"/>
                    </a:lnTo>
                    <a:lnTo>
                      <a:pt x="114" y="204"/>
                    </a:lnTo>
                    <a:lnTo>
                      <a:pt x="108" y="204"/>
                    </a:lnTo>
                    <a:lnTo>
                      <a:pt x="102" y="198"/>
                    </a:lnTo>
                    <a:lnTo>
                      <a:pt x="102" y="192"/>
                    </a:lnTo>
                    <a:lnTo>
                      <a:pt x="96" y="192"/>
                    </a:lnTo>
                    <a:lnTo>
                      <a:pt x="90" y="192"/>
                    </a:lnTo>
                    <a:lnTo>
                      <a:pt x="90" y="186"/>
                    </a:lnTo>
                    <a:lnTo>
                      <a:pt x="84" y="186"/>
                    </a:lnTo>
                    <a:lnTo>
                      <a:pt x="78" y="186"/>
                    </a:lnTo>
                    <a:lnTo>
                      <a:pt x="78" y="180"/>
                    </a:lnTo>
                    <a:lnTo>
                      <a:pt x="72" y="180"/>
                    </a:lnTo>
                    <a:lnTo>
                      <a:pt x="72" y="174"/>
                    </a:lnTo>
                    <a:lnTo>
                      <a:pt x="66" y="174"/>
                    </a:lnTo>
                    <a:lnTo>
                      <a:pt x="66" y="168"/>
                    </a:lnTo>
                    <a:lnTo>
                      <a:pt x="60" y="168"/>
                    </a:lnTo>
                    <a:lnTo>
                      <a:pt x="54" y="168"/>
                    </a:lnTo>
                    <a:lnTo>
                      <a:pt x="54" y="162"/>
                    </a:lnTo>
                    <a:lnTo>
                      <a:pt x="48" y="162"/>
                    </a:lnTo>
                    <a:lnTo>
                      <a:pt x="42" y="156"/>
                    </a:lnTo>
                    <a:lnTo>
                      <a:pt x="42" y="150"/>
                    </a:lnTo>
                    <a:lnTo>
                      <a:pt x="36" y="150"/>
                    </a:lnTo>
                    <a:lnTo>
                      <a:pt x="36" y="144"/>
                    </a:lnTo>
                    <a:lnTo>
                      <a:pt x="30" y="144"/>
                    </a:lnTo>
                    <a:lnTo>
                      <a:pt x="30" y="138"/>
                    </a:lnTo>
                    <a:lnTo>
                      <a:pt x="24" y="138"/>
                    </a:lnTo>
                    <a:lnTo>
                      <a:pt x="24" y="13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6" name="Freeform 77"/>
              <p:cNvSpPr>
                <a:spLocks/>
              </p:cNvSpPr>
              <p:nvPr/>
            </p:nvSpPr>
            <p:spPr bwMode="auto">
              <a:xfrm>
                <a:off x="2385" y="2492"/>
                <a:ext cx="186" cy="162"/>
              </a:xfrm>
              <a:custGeom>
                <a:avLst/>
                <a:gdLst>
                  <a:gd name="T0" fmla="*/ 156 w 186"/>
                  <a:gd name="T1" fmla="*/ 126 h 162"/>
                  <a:gd name="T2" fmla="*/ 150 w 186"/>
                  <a:gd name="T3" fmla="*/ 138 h 162"/>
                  <a:gd name="T4" fmla="*/ 156 w 186"/>
                  <a:gd name="T5" fmla="*/ 150 h 162"/>
                  <a:gd name="T6" fmla="*/ 162 w 186"/>
                  <a:gd name="T7" fmla="*/ 162 h 162"/>
                  <a:gd name="T8" fmla="*/ 156 w 186"/>
                  <a:gd name="T9" fmla="*/ 162 h 162"/>
                  <a:gd name="T10" fmla="*/ 144 w 186"/>
                  <a:gd name="T11" fmla="*/ 156 h 162"/>
                  <a:gd name="T12" fmla="*/ 132 w 186"/>
                  <a:gd name="T13" fmla="*/ 162 h 162"/>
                  <a:gd name="T14" fmla="*/ 120 w 186"/>
                  <a:gd name="T15" fmla="*/ 156 h 162"/>
                  <a:gd name="T16" fmla="*/ 108 w 186"/>
                  <a:gd name="T17" fmla="*/ 144 h 162"/>
                  <a:gd name="T18" fmla="*/ 102 w 186"/>
                  <a:gd name="T19" fmla="*/ 144 h 162"/>
                  <a:gd name="T20" fmla="*/ 90 w 186"/>
                  <a:gd name="T21" fmla="*/ 138 h 162"/>
                  <a:gd name="T22" fmla="*/ 78 w 186"/>
                  <a:gd name="T23" fmla="*/ 132 h 162"/>
                  <a:gd name="T24" fmla="*/ 66 w 186"/>
                  <a:gd name="T25" fmla="*/ 126 h 162"/>
                  <a:gd name="T26" fmla="*/ 54 w 186"/>
                  <a:gd name="T27" fmla="*/ 126 h 162"/>
                  <a:gd name="T28" fmla="*/ 48 w 186"/>
                  <a:gd name="T29" fmla="*/ 126 h 162"/>
                  <a:gd name="T30" fmla="*/ 42 w 186"/>
                  <a:gd name="T31" fmla="*/ 126 h 162"/>
                  <a:gd name="T32" fmla="*/ 24 w 186"/>
                  <a:gd name="T33" fmla="*/ 126 h 162"/>
                  <a:gd name="T34" fmla="*/ 18 w 186"/>
                  <a:gd name="T35" fmla="*/ 138 h 162"/>
                  <a:gd name="T36" fmla="*/ 12 w 186"/>
                  <a:gd name="T37" fmla="*/ 126 h 162"/>
                  <a:gd name="T38" fmla="*/ 0 w 186"/>
                  <a:gd name="T39" fmla="*/ 114 h 162"/>
                  <a:gd name="T40" fmla="*/ 12 w 186"/>
                  <a:gd name="T41" fmla="*/ 108 h 162"/>
                  <a:gd name="T42" fmla="*/ 12 w 186"/>
                  <a:gd name="T43" fmla="*/ 90 h 162"/>
                  <a:gd name="T44" fmla="*/ 18 w 186"/>
                  <a:gd name="T45" fmla="*/ 78 h 162"/>
                  <a:gd name="T46" fmla="*/ 30 w 186"/>
                  <a:gd name="T47" fmla="*/ 72 h 162"/>
                  <a:gd name="T48" fmla="*/ 42 w 186"/>
                  <a:gd name="T49" fmla="*/ 66 h 162"/>
                  <a:gd name="T50" fmla="*/ 48 w 186"/>
                  <a:gd name="T51" fmla="*/ 54 h 162"/>
                  <a:gd name="T52" fmla="*/ 60 w 186"/>
                  <a:gd name="T53" fmla="*/ 48 h 162"/>
                  <a:gd name="T54" fmla="*/ 66 w 186"/>
                  <a:gd name="T55" fmla="*/ 36 h 162"/>
                  <a:gd name="T56" fmla="*/ 72 w 186"/>
                  <a:gd name="T57" fmla="*/ 24 h 162"/>
                  <a:gd name="T58" fmla="*/ 84 w 186"/>
                  <a:gd name="T59" fmla="*/ 12 h 162"/>
                  <a:gd name="T60" fmla="*/ 90 w 186"/>
                  <a:gd name="T61" fmla="*/ 0 h 162"/>
                  <a:gd name="T62" fmla="*/ 96 w 186"/>
                  <a:gd name="T63" fmla="*/ 0 h 162"/>
                  <a:gd name="T64" fmla="*/ 108 w 186"/>
                  <a:gd name="T65" fmla="*/ 12 h 162"/>
                  <a:gd name="T66" fmla="*/ 120 w 186"/>
                  <a:gd name="T67" fmla="*/ 18 h 162"/>
                  <a:gd name="T68" fmla="*/ 120 w 186"/>
                  <a:gd name="T69" fmla="*/ 24 h 162"/>
                  <a:gd name="T70" fmla="*/ 120 w 186"/>
                  <a:gd name="T71" fmla="*/ 30 h 162"/>
                  <a:gd name="T72" fmla="*/ 132 w 186"/>
                  <a:gd name="T73" fmla="*/ 18 h 162"/>
                  <a:gd name="T74" fmla="*/ 144 w 186"/>
                  <a:gd name="T75" fmla="*/ 12 h 162"/>
                  <a:gd name="T76" fmla="*/ 150 w 186"/>
                  <a:gd name="T77" fmla="*/ 12 h 162"/>
                  <a:gd name="T78" fmla="*/ 156 w 186"/>
                  <a:gd name="T79" fmla="*/ 12 h 162"/>
                  <a:gd name="T80" fmla="*/ 156 w 186"/>
                  <a:gd name="T81" fmla="*/ 30 h 162"/>
                  <a:gd name="T82" fmla="*/ 162 w 186"/>
                  <a:gd name="T83" fmla="*/ 42 h 162"/>
                  <a:gd name="T84" fmla="*/ 168 w 186"/>
                  <a:gd name="T85" fmla="*/ 54 h 162"/>
                  <a:gd name="T86" fmla="*/ 168 w 186"/>
                  <a:gd name="T87" fmla="*/ 72 h 162"/>
                  <a:gd name="T88" fmla="*/ 174 w 186"/>
                  <a:gd name="T89" fmla="*/ 84 h 162"/>
                  <a:gd name="T90" fmla="*/ 180 w 186"/>
                  <a:gd name="T91" fmla="*/ 96 h 162"/>
                  <a:gd name="T92" fmla="*/ 186 w 186"/>
                  <a:gd name="T93" fmla="*/ 108 h 162"/>
                  <a:gd name="T94" fmla="*/ 180 w 186"/>
                  <a:gd name="T95" fmla="*/ 120 h 162"/>
                  <a:gd name="T96" fmla="*/ 168 w 186"/>
                  <a:gd name="T97" fmla="*/ 12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62">
                    <a:moveTo>
                      <a:pt x="168" y="126"/>
                    </a:moveTo>
                    <a:lnTo>
                      <a:pt x="162" y="126"/>
                    </a:lnTo>
                    <a:lnTo>
                      <a:pt x="156" y="126"/>
                    </a:lnTo>
                    <a:lnTo>
                      <a:pt x="156" y="132"/>
                    </a:lnTo>
                    <a:lnTo>
                      <a:pt x="156" y="138"/>
                    </a:lnTo>
                    <a:lnTo>
                      <a:pt x="150" y="138"/>
                    </a:lnTo>
                    <a:lnTo>
                      <a:pt x="150" y="144"/>
                    </a:lnTo>
                    <a:lnTo>
                      <a:pt x="156" y="144"/>
                    </a:lnTo>
                    <a:lnTo>
                      <a:pt x="156" y="150"/>
                    </a:lnTo>
                    <a:lnTo>
                      <a:pt x="156" y="156"/>
                    </a:lnTo>
                    <a:lnTo>
                      <a:pt x="162" y="156"/>
                    </a:lnTo>
                    <a:lnTo>
                      <a:pt x="162" y="162"/>
                    </a:lnTo>
                    <a:lnTo>
                      <a:pt x="168" y="162"/>
                    </a:lnTo>
                    <a:lnTo>
                      <a:pt x="162" y="162"/>
                    </a:lnTo>
                    <a:lnTo>
                      <a:pt x="156" y="162"/>
                    </a:lnTo>
                    <a:lnTo>
                      <a:pt x="150" y="162"/>
                    </a:lnTo>
                    <a:lnTo>
                      <a:pt x="144" y="162"/>
                    </a:lnTo>
                    <a:lnTo>
                      <a:pt x="144" y="156"/>
                    </a:lnTo>
                    <a:lnTo>
                      <a:pt x="144" y="162"/>
                    </a:lnTo>
                    <a:lnTo>
                      <a:pt x="138" y="162"/>
                    </a:lnTo>
                    <a:lnTo>
                      <a:pt x="132" y="162"/>
                    </a:lnTo>
                    <a:lnTo>
                      <a:pt x="126" y="162"/>
                    </a:lnTo>
                    <a:lnTo>
                      <a:pt x="120" y="162"/>
                    </a:lnTo>
                    <a:lnTo>
                      <a:pt x="120" y="156"/>
                    </a:lnTo>
                    <a:lnTo>
                      <a:pt x="114" y="156"/>
                    </a:lnTo>
                    <a:lnTo>
                      <a:pt x="108" y="150"/>
                    </a:lnTo>
                    <a:lnTo>
                      <a:pt x="108" y="144"/>
                    </a:lnTo>
                    <a:lnTo>
                      <a:pt x="102" y="144"/>
                    </a:lnTo>
                    <a:lnTo>
                      <a:pt x="102" y="150"/>
                    </a:lnTo>
                    <a:lnTo>
                      <a:pt x="102" y="144"/>
                    </a:lnTo>
                    <a:lnTo>
                      <a:pt x="96" y="144"/>
                    </a:lnTo>
                    <a:lnTo>
                      <a:pt x="96" y="138"/>
                    </a:lnTo>
                    <a:lnTo>
                      <a:pt x="90" y="138"/>
                    </a:lnTo>
                    <a:lnTo>
                      <a:pt x="84" y="138"/>
                    </a:lnTo>
                    <a:lnTo>
                      <a:pt x="84" y="132"/>
                    </a:lnTo>
                    <a:lnTo>
                      <a:pt x="78" y="132"/>
                    </a:lnTo>
                    <a:lnTo>
                      <a:pt x="78" y="126"/>
                    </a:lnTo>
                    <a:lnTo>
                      <a:pt x="72" y="126"/>
                    </a:lnTo>
                    <a:lnTo>
                      <a:pt x="66" y="126"/>
                    </a:lnTo>
                    <a:lnTo>
                      <a:pt x="66" y="120"/>
                    </a:lnTo>
                    <a:lnTo>
                      <a:pt x="60" y="126"/>
                    </a:lnTo>
                    <a:lnTo>
                      <a:pt x="54" y="126"/>
                    </a:lnTo>
                    <a:lnTo>
                      <a:pt x="54" y="132"/>
                    </a:lnTo>
                    <a:lnTo>
                      <a:pt x="48" y="132"/>
                    </a:lnTo>
                    <a:lnTo>
                      <a:pt x="48" y="126"/>
                    </a:lnTo>
                    <a:lnTo>
                      <a:pt x="48" y="132"/>
                    </a:lnTo>
                    <a:lnTo>
                      <a:pt x="48" y="126"/>
                    </a:lnTo>
                    <a:lnTo>
                      <a:pt x="42" y="126"/>
                    </a:lnTo>
                    <a:lnTo>
                      <a:pt x="36" y="126"/>
                    </a:lnTo>
                    <a:lnTo>
                      <a:pt x="30" y="126"/>
                    </a:lnTo>
                    <a:lnTo>
                      <a:pt x="24" y="126"/>
                    </a:lnTo>
                    <a:lnTo>
                      <a:pt x="24" y="132"/>
                    </a:lnTo>
                    <a:lnTo>
                      <a:pt x="24" y="138"/>
                    </a:lnTo>
                    <a:lnTo>
                      <a:pt x="18" y="138"/>
                    </a:lnTo>
                    <a:lnTo>
                      <a:pt x="18" y="132"/>
                    </a:lnTo>
                    <a:lnTo>
                      <a:pt x="12" y="132"/>
                    </a:lnTo>
                    <a:lnTo>
                      <a:pt x="12" y="126"/>
                    </a:lnTo>
                    <a:lnTo>
                      <a:pt x="12" y="120"/>
                    </a:lnTo>
                    <a:lnTo>
                      <a:pt x="6" y="120"/>
                    </a:lnTo>
                    <a:lnTo>
                      <a:pt x="0" y="114"/>
                    </a:lnTo>
                    <a:lnTo>
                      <a:pt x="6" y="114"/>
                    </a:lnTo>
                    <a:lnTo>
                      <a:pt x="6" y="108"/>
                    </a:lnTo>
                    <a:lnTo>
                      <a:pt x="12" y="108"/>
                    </a:lnTo>
                    <a:lnTo>
                      <a:pt x="12" y="102"/>
                    </a:lnTo>
                    <a:lnTo>
                      <a:pt x="12" y="96"/>
                    </a:lnTo>
                    <a:lnTo>
                      <a:pt x="12" y="90"/>
                    </a:lnTo>
                    <a:lnTo>
                      <a:pt x="18" y="90"/>
                    </a:lnTo>
                    <a:lnTo>
                      <a:pt x="18" y="84"/>
                    </a:lnTo>
                    <a:lnTo>
                      <a:pt x="18" y="78"/>
                    </a:lnTo>
                    <a:lnTo>
                      <a:pt x="24" y="78"/>
                    </a:lnTo>
                    <a:lnTo>
                      <a:pt x="30" y="78"/>
                    </a:lnTo>
                    <a:lnTo>
                      <a:pt x="30" y="72"/>
                    </a:lnTo>
                    <a:lnTo>
                      <a:pt x="30" y="66"/>
                    </a:lnTo>
                    <a:lnTo>
                      <a:pt x="36" y="66"/>
                    </a:lnTo>
                    <a:lnTo>
                      <a:pt x="42" y="66"/>
                    </a:lnTo>
                    <a:lnTo>
                      <a:pt x="42" y="60"/>
                    </a:lnTo>
                    <a:lnTo>
                      <a:pt x="48" y="60"/>
                    </a:lnTo>
                    <a:lnTo>
                      <a:pt x="48" y="54"/>
                    </a:lnTo>
                    <a:lnTo>
                      <a:pt x="54" y="54"/>
                    </a:lnTo>
                    <a:lnTo>
                      <a:pt x="54" y="48"/>
                    </a:lnTo>
                    <a:lnTo>
                      <a:pt x="60" y="48"/>
                    </a:lnTo>
                    <a:lnTo>
                      <a:pt x="60" y="42"/>
                    </a:lnTo>
                    <a:lnTo>
                      <a:pt x="60" y="36"/>
                    </a:lnTo>
                    <a:lnTo>
                      <a:pt x="66" y="36"/>
                    </a:lnTo>
                    <a:lnTo>
                      <a:pt x="66" y="30"/>
                    </a:lnTo>
                    <a:lnTo>
                      <a:pt x="72" y="30"/>
                    </a:lnTo>
                    <a:lnTo>
                      <a:pt x="72" y="24"/>
                    </a:lnTo>
                    <a:lnTo>
                      <a:pt x="78" y="24"/>
                    </a:lnTo>
                    <a:lnTo>
                      <a:pt x="78" y="18"/>
                    </a:lnTo>
                    <a:lnTo>
                      <a:pt x="84" y="12"/>
                    </a:lnTo>
                    <a:lnTo>
                      <a:pt x="84" y="6"/>
                    </a:lnTo>
                    <a:lnTo>
                      <a:pt x="90" y="6"/>
                    </a:lnTo>
                    <a:lnTo>
                      <a:pt x="90" y="0"/>
                    </a:lnTo>
                    <a:lnTo>
                      <a:pt x="96" y="0"/>
                    </a:lnTo>
                    <a:lnTo>
                      <a:pt x="96" y="6"/>
                    </a:lnTo>
                    <a:lnTo>
                      <a:pt x="96" y="0"/>
                    </a:lnTo>
                    <a:lnTo>
                      <a:pt x="96" y="6"/>
                    </a:lnTo>
                    <a:lnTo>
                      <a:pt x="102" y="6"/>
                    </a:lnTo>
                    <a:lnTo>
                      <a:pt x="108" y="12"/>
                    </a:lnTo>
                    <a:lnTo>
                      <a:pt x="114" y="12"/>
                    </a:lnTo>
                    <a:lnTo>
                      <a:pt x="114" y="18"/>
                    </a:lnTo>
                    <a:lnTo>
                      <a:pt x="120" y="18"/>
                    </a:lnTo>
                    <a:lnTo>
                      <a:pt x="114" y="18"/>
                    </a:lnTo>
                    <a:lnTo>
                      <a:pt x="120" y="18"/>
                    </a:lnTo>
                    <a:lnTo>
                      <a:pt x="120" y="24"/>
                    </a:lnTo>
                    <a:lnTo>
                      <a:pt x="114" y="24"/>
                    </a:lnTo>
                    <a:lnTo>
                      <a:pt x="120" y="24"/>
                    </a:lnTo>
                    <a:lnTo>
                      <a:pt x="120" y="30"/>
                    </a:lnTo>
                    <a:lnTo>
                      <a:pt x="126" y="24"/>
                    </a:lnTo>
                    <a:lnTo>
                      <a:pt x="132" y="24"/>
                    </a:lnTo>
                    <a:lnTo>
                      <a:pt x="132" y="18"/>
                    </a:lnTo>
                    <a:lnTo>
                      <a:pt x="138" y="18"/>
                    </a:lnTo>
                    <a:lnTo>
                      <a:pt x="138" y="12"/>
                    </a:lnTo>
                    <a:lnTo>
                      <a:pt x="144" y="12"/>
                    </a:lnTo>
                    <a:lnTo>
                      <a:pt x="144" y="18"/>
                    </a:lnTo>
                    <a:lnTo>
                      <a:pt x="144" y="12"/>
                    </a:lnTo>
                    <a:lnTo>
                      <a:pt x="150" y="12"/>
                    </a:lnTo>
                    <a:lnTo>
                      <a:pt x="150" y="18"/>
                    </a:lnTo>
                    <a:lnTo>
                      <a:pt x="150" y="12"/>
                    </a:lnTo>
                    <a:lnTo>
                      <a:pt x="156" y="12"/>
                    </a:lnTo>
                    <a:lnTo>
                      <a:pt x="156" y="18"/>
                    </a:lnTo>
                    <a:lnTo>
                      <a:pt x="156" y="24"/>
                    </a:lnTo>
                    <a:lnTo>
                      <a:pt x="156" y="30"/>
                    </a:lnTo>
                    <a:lnTo>
                      <a:pt x="156" y="36"/>
                    </a:lnTo>
                    <a:lnTo>
                      <a:pt x="162" y="36"/>
                    </a:lnTo>
                    <a:lnTo>
                      <a:pt x="162" y="42"/>
                    </a:lnTo>
                    <a:lnTo>
                      <a:pt x="162" y="48"/>
                    </a:lnTo>
                    <a:lnTo>
                      <a:pt x="162" y="54"/>
                    </a:lnTo>
                    <a:lnTo>
                      <a:pt x="168" y="54"/>
                    </a:lnTo>
                    <a:lnTo>
                      <a:pt x="168" y="60"/>
                    </a:lnTo>
                    <a:lnTo>
                      <a:pt x="168" y="66"/>
                    </a:lnTo>
                    <a:lnTo>
                      <a:pt x="168" y="72"/>
                    </a:lnTo>
                    <a:lnTo>
                      <a:pt x="174" y="72"/>
                    </a:lnTo>
                    <a:lnTo>
                      <a:pt x="174" y="78"/>
                    </a:lnTo>
                    <a:lnTo>
                      <a:pt x="174" y="84"/>
                    </a:lnTo>
                    <a:lnTo>
                      <a:pt x="180" y="84"/>
                    </a:lnTo>
                    <a:lnTo>
                      <a:pt x="180" y="90"/>
                    </a:lnTo>
                    <a:lnTo>
                      <a:pt x="180" y="96"/>
                    </a:lnTo>
                    <a:lnTo>
                      <a:pt x="186" y="96"/>
                    </a:lnTo>
                    <a:lnTo>
                      <a:pt x="186" y="102"/>
                    </a:lnTo>
                    <a:lnTo>
                      <a:pt x="186" y="108"/>
                    </a:lnTo>
                    <a:lnTo>
                      <a:pt x="180" y="108"/>
                    </a:lnTo>
                    <a:lnTo>
                      <a:pt x="180" y="114"/>
                    </a:lnTo>
                    <a:lnTo>
                      <a:pt x="180" y="120"/>
                    </a:lnTo>
                    <a:lnTo>
                      <a:pt x="174" y="120"/>
                    </a:lnTo>
                    <a:lnTo>
                      <a:pt x="174" y="126"/>
                    </a:lnTo>
                    <a:lnTo>
                      <a:pt x="168" y="12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7" name="Freeform 78"/>
              <p:cNvSpPr>
                <a:spLocks/>
              </p:cNvSpPr>
              <p:nvPr/>
            </p:nvSpPr>
            <p:spPr bwMode="auto">
              <a:xfrm>
                <a:off x="2307" y="2258"/>
                <a:ext cx="150" cy="216"/>
              </a:xfrm>
              <a:custGeom>
                <a:avLst/>
                <a:gdLst>
                  <a:gd name="T0" fmla="*/ 18 w 150"/>
                  <a:gd name="T1" fmla="*/ 0 h 216"/>
                  <a:gd name="T2" fmla="*/ 30 w 150"/>
                  <a:gd name="T3" fmla="*/ 0 h 216"/>
                  <a:gd name="T4" fmla="*/ 42 w 150"/>
                  <a:gd name="T5" fmla="*/ 0 h 216"/>
                  <a:gd name="T6" fmla="*/ 54 w 150"/>
                  <a:gd name="T7" fmla="*/ 0 h 216"/>
                  <a:gd name="T8" fmla="*/ 66 w 150"/>
                  <a:gd name="T9" fmla="*/ 0 h 216"/>
                  <a:gd name="T10" fmla="*/ 78 w 150"/>
                  <a:gd name="T11" fmla="*/ 0 h 216"/>
                  <a:gd name="T12" fmla="*/ 90 w 150"/>
                  <a:gd name="T13" fmla="*/ 0 h 216"/>
                  <a:gd name="T14" fmla="*/ 102 w 150"/>
                  <a:gd name="T15" fmla="*/ 0 h 216"/>
                  <a:gd name="T16" fmla="*/ 102 w 150"/>
                  <a:gd name="T17" fmla="*/ 12 h 216"/>
                  <a:gd name="T18" fmla="*/ 108 w 150"/>
                  <a:gd name="T19" fmla="*/ 18 h 216"/>
                  <a:gd name="T20" fmla="*/ 114 w 150"/>
                  <a:gd name="T21" fmla="*/ 24 h 216"/>
                  <a:gd name="T22" fmla="*/ 114 w 150"/>
                  <a:gd name="T23" fmla="*/ 36 h 216"/>
                  <a:gd name="T24" fmla="*/ 120 w 150"/>
                  <a:gd name="T25" fmla="*/ 48 h 216"/>
                  <a:gd name="T26" fmla="*/ 126 w 150"/>
                  <a:gd name="T27" fmla="*/ 54 h 216"/>
                  <a:gd name="T28" fmla="*/ 126 w 150"/>
                  <a:gd name="T29" fmla="*/ 66 h 216"/>
                  <a:gd name="T30" fmla="*/ 132 w 150"/>
                  <a:gd name="T31" fmla="*/ 78 h 216"/>
                  <a:gd name="T32" fmla="*/ 138 w 150"/>
                  <a:gd name="T33" fmla="*/ 90 h 216"/>
                  <a:gd name="T34" fmla="*/ 144 w 150"/>
                  <a:gd name="T35" fmla="*/ 96 h 216"/>
                  <a:gd name="T36" fmla="*/ 150 w 150"/>
                  <a:gd name="T37" fmla="*/ 102 h 216"/>
                  <a:gd name="T38" fmla="*/ 144 w 150"/>
                  <a:gd name="T39" fmla="*/ 108 h 216"/>
                  <a:gd name="T40" fmla="*/ 138 w 150"/>
                  <a:gd name="T41" fmla="*/ 114 h 216"/>
                  <a:gd name="T42" fmla="*/ 132 w 150"/>
                  <a:gd name="T43" fmla="*/ 120 h 216"/>
                  <a:gd name="T44" fmla="*/ 126 w 150"/>
                  <a:gd name="T45" fmla="*/ 132 h 216"/>
                  <a:gd name="T46" fmla="*/ 126 w 150"/>
                  <a:gd name="T47" fmla="*/ 144 h 216"/>
                  <a:gd name="T48" fmla="*/ 120 w 150"/>
                  <a:gd name="T49" fmla="*/ 156 h 216"/>
                  <a:gd name="T50" fmla="*/ 120 w 150"/>
                  <a:gd name="T51" fmla="*/ 168 h 216"/>
                  <a:gd name="T52" fmla="*/ 114 w 150"/>
                  <a:gd name="T53" fmla="*/ 180 h 216"/>
                  <a:gd name="T54" fmla="*/ 114 w 150"/>
                  <a:gd name="T55" fmla="*/ 192 h 216"/>
                  <a:gd name="T56" fmla="*/ 108 w 150"/>
                  <a:gd name="T57" fmla="*/ 204 h 216"/>
                  <a:gd name="T58" fmla="*/ 108 w 150"/>
                  <a:gd name="T59" fmla="*/ 216 h 216"/>
                  <a:gd name="T60" fmla="*/ 108 w 150"/>
                  <a:gd name="T61" fmla="*/ 216 h 216"/>
                  <a:gd name="T62" fmla="*/ 102 w 150"/>
                  <a:gd name="T63" fmla="*/ 210 h 216"/>
                  <a:gd name="T64" fmla="*/ 90 w 150"/>
                  <a:gd name="T65" fmla="*/ 210 h 216"/>
                  <a:gd name="T66" fmla="*/ 84 w 150"/>
                  <a:gd name="T67" fmla="*/ 204 h 216"/>
                  <a:gd name="T68" fmla="*/ 84 w 150"/>
                  <a:gd name="T69" fmla="*/ 204 h 216"/>
                  <a:gd name="T70" fmla="*/ 84 w 150"/>
                  <a:gd name="T71" fmla="*/ 192 h 216"/>
                  <a:gd name="T72" fmla="*/ 72 w 150"/>
                  <a:gd name="T73" fmla="*/ 192 h 216"/>
                  <a:gd name="T74" fmla="*/ 66 w 150"/>
                  <a:gd name="T75" fmla="*/ 186 h 216"/>
                  <a:gd name="T76" fmla="*/ 60 w 150"/>
                  <a:gd name="T77" fmla="*/ 180 h 216"/>
                  <a:gd name="T78" fmla="*/ 48 w 150"/>
                  <a:gd name="T79" fmla="*/ 180 h 216"/>
                  <a:gd name="T80" fmla="*/ 42 w 150"/>
                  <a:gd name="T81" fmla="*/ 174 h 216"/>
                  <a:gd name="T82" fmla="*/ 48 w 150"/>
                  <a:gd name="T83" fmla="*/ 168 h 216"/>
                  <a:gd name="T84" fmla="*/ 42 w 150"/>
                  <a:gd name="T85" fmla="*/ 162 h 216"/>
                  <a:gd name="T86" fmla="*/ 36 w 150"/>
                  <a:gd name="T87" fmla="*/ 156 h 216"/>
                  <a:gd name="T88" fmla="*/ 30 w 150"/>
                  <a:gd name="T89" fmla="*/ 150 h 216"/>
                  <a:gd name="T90" fmla="*/ 24 w 150"/>
                  <a:gd name="T91" fmla="*/ 144 h 216"/>
                  <a:gd name="T92" fmla="*/ 18 w 150"/>
                  <a:gd name="T93" fmla="*/ 138 h 216"/>
                  <a:gd name="T94" fmla="*/ 18 w 150"/>
                  <a:gd name="T95" fmla="*/ 138 h 216"/>
                  <a:gd name="T96" fmla="*/ 12 w 150"/>
                  <a:gd name="T97" fmla="*/ 132 h 216"/>
                  <a:gd name="T98" fmla="*/ 0 w 150"/>
                  <a:gd name="T99" fmla="*/ 120 h 216"/>
                  <a:gd name="T100" fmla="*/ 6 w 150"/>
                  <a:gd name="T101" fmla="*/ 126 h 216"/>
                  <a:gd name="T102" fmla="*/ 0 w 150"/>
                  <a:gd name="T103" fmla="*/ 120 h 216"/>
                  <a:gd name="T104" fmla="*/ 0 w 150"/>
                  <a:gd name="T105" fmla="*/ 108 h 216"/>
                  <a:gd name="T106" fmla="*/ 0 w 150"/>
                  <a:gd name="T107" fmla="*/ 96 h 216"/>
                  <a:gd name="T108" fmla="*/ 0 w 150"/>
                  <a:gd name="T109" fmla="*/ 84 h 216"/>
                  <a:gd name="T110" fmla="*/ 0 w 150"/>
                  <a:gd name="T111" fmla="*/ 72 h 216"/>
                  <a:gd name="T112" fmla="*/ 0 w 150"/>
                  <a:gd name="T113" fmla="*/ 60 h 216"/>
                  <a:gd name="T114" fmla="*/ 0 w 150"/>
                  <a:gd name="T115" fmla="*/ 48 h 216"/>
                  <a:gd name="T116" fmla="*/ 0 w 150"/>
                  <a:gd name="T117" fmla="*/ 36 h 216"/>
                  <a:gd name="T118" fmla="*/ 0 w 150"/>
                  <a:gd name="T119" fmla="*/ 24 h 216"/>
                  <a:gd name="T120" fmla="*/ 0 w 150"/>
                  <a:gd name="T121" fmla="*/ 12 h 216"/>
                  <a:gd name="T122" fmla="*/ 0 w 150"/>
                  <a:gd name="T123" fmla="*/ 0 h 216"/>
                  <a:gd name="T124" fmla="*/ 12 w 150"/>
                  <a:gd name="T1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216">
                    <a:moveTo>
                      <a:pt x="12" y="0"/>
                    </a:move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2" y="6"/>
                    </a:lnTo>
                    <a:lnTo>
                      <a:pt x="102" y="12"/>
                    </a:lnTo>
                    <a:lnTo>
                      <a:pt x="108" y="12"/>
                    </a:lnTo>
                    <a:lnTo>
                      <a:pt x="108" y="18"/>
                    </a:lnTo>
                    <a:lnTo>
                      <a:pt x="108" y="24"/>
                    </a:lnTo>
                    <a:lnTo>
                      <a:pt x="114" y="24"/>
                    </a:lnTo>
                    <a:lnTo>
                      <a:pt x="114" y="30"/>
                    </a:lnTo>
                    <a:lnTo>
                      <a:pt x="114" y="36"/>
                    </a:lnTo>
                    <a:lnTo>
                      <a:pt x="120" y="42"/>
                    </a:lnTo>
                    <a:lnTo>
                      <a:pt x="120" y="48"/>
                    </a:lnTo>
                    <a:lnTo>
                      <a:pt x="120" y="54"/>
                    </a:lnTo>
                    <a:lnTo>
                      <a:pt x="126" y="54"/>
                    </a:lnTo>
                    <a:lnTo>
                      <a:pt x="126" y="60"/>
                    </a:lnTo>
                    <a:lnTo>
                      <a:pt x="126" y="66"/>
                    </a:lnTo>
                    <a:lnTo>
                      <a:pt x="132" y="72"/>
                    </a:lnTo>
                    <a:lnTo>
                      <a:pt x="132" y="78"/>
                    </a:lnTo>
                    <a:lnTo>
                      <a:pt x="132" y="84"/>
                    </a:lnTo>
                    <a:lnTo>
                      <a:pt x="138" y="90"/>
                    </a:lnTo>
                    <a:lnTo>
                      <a:pt x="144" y="90"/>
                    </a:lnTo>
                    <a:lnTo>
                      <a:pt x="144" y="96"/>
                    </a:lnTo>
                    <a:lnTo>
                      <a:pt x="150" y="96"/>
                    </a:lnTo>
                    <a:lnTo>
                      <a:pt x="150" y="102"/>
                    </a:lnTo>
                    <a:lnTo>
                      <a:pt x="144" y="102"/>
                    </a:lnTo>
                    <a:lnTo>
                      <a:pt x="144" y="108"/>
                    </a:lnTo>
                    <a:lnTo>
                      <a:pt x="138" y="108"/>
                    </a:lnTo>
                    <a:lnTo>
                      <a:pt x="138" y="114"/>
                    </a:lnTo>
                    <a:lnTo>
                      <a:pt x="132" y="114"/>
                    </a:lnTo>
                    <a:lnTo>
                      <a:pt x="132" y="120"/>
                    </a:lnTo>
                    <a:lnTo>
                      <a:pt x="126" y="126"/>
                    </a:lnTo>
                    <a:lnTo>
                      <a:pt x="126" y="132"/>
                    </a:lnTo>
                    <a:lnTo>
                      <a:pt x="126" y="138"/>
                    </a:lnTo>
                    <a:lnTo>
                      <a:pt x="126" y="144"/>
                    </a:lnTo>
                    <a:lnTo>
                      <a:pt x="120" y="150"/>
                    </a:lnTo>
                    <a:lnTo>
                      <a:pt x="120" y="156"/>
                    </a:lnTo>
                    <a:lnTo>
                      <a:pt x="120" y="162"/>
                    </a:lnTo>
                    <a:lnTo>
                      <a:pt x="120" y="168"/>
                    </a:lnTo>
                    <a:lnTo>
                      <a:pt x="120" y="174"/>
                    </a:lnTo>
                    <a:lnTo>
                      <a:pt x="114" y="180"/>
                    </a:lnTo>
                    <a:lnTo>
                      <a:pt x="114" y="186"/>
                    </a:lnTo>
                    <a:lnTo>
                      <a:pt x="114" y="192"/>
                    </a:lnTo>
                    <a:lnTo>
                      <a:pt x="108" y="198"/>
                    </a:lnTo>
                    <a:lnTo>
                      <a:pt x="108" y="204"/>
                    </a:lnTo>
                    <a:lnTo>
                      <a:pt x="108" y="210"/>
                    </a:lnTo>
                    <a:lnTo>
                      <a:pt x="108" y="216"/>
                    </a:lnTo>
                    <a:lnTo>
                      <a:pt x="102" y="216"/>
                    </a:lnTo>
                    <a:lnTo>
                      <a:pt x="108" y="216"/>
                    </a:lnTo>
                    <a:lnTo>
                      <a:pt x="102" y="216"/>
                    </a:lnTo>
                    <a:lnTo>
                      <a:pt x="102" y="210"/>
                    </a:lnTo>
                    <a:lnTo>
                      <a:pt x="96" y="210"/>
                    </a:lnTo>
                    <a:lnTo>
                      <a:pt x="90" y="210"/>
                    </a:lnTo>
                    <a:lnTo>
                      <a:pt x="90" y="204"/>
                    </a:lnTo>
                    <a:lnTo>
                      <a:pt x="84" y="204"/>
                    </a:lnTo>
                    <a:lnTo>
                      <a:pt x="90" y="204"/>
                    </a:lnTo>
                    <a:lnTo>
                      <a:pt x="84" y="204"/>
                    </a:lnTo>
                    <a:lnTo>
                      <a:pt x="84" y="198"/>
                    </a:lnTo>
                    <a:lnTo>
                      <a:pt x="84" y="192"/>
                    </a:lnTo>
                    <a:lnTo>
                      <a:pt x="78" y="192"/>
                    </a:lnTo>
                    <a:lnTo>
                      <a:pt x="72" y="192"/>
                    </a:lnTo>
                    <a:lnTo>
                      <a:pt x="72" y="186"/>
                    </a:lnTo>
                    <a:lnTo>
                      <a:pt x="66" y="186"/>
                    </a:lnTo>
                    <a:lnTo>
                      <a:pt x="60" y="186"/>
                    </a:lnTo>
                    <a:lnTo>
                      <a:pt x="60" y="180"/>
                    </a:lnTo>
                    <a:lnTo>
                      <a:pt x="54" y="180"/>
                    </a:lnTo>
                    <a:lnTo>
                      <a:pt x="48" y="180"/>
                    </a:lnTo>
                    <a:lnTo>
                      <a:pt x="48" y="174"/>
                    </a:lnTo>
                    <a:lnTo>
                      <a:pt x="42" y="174"/>
                    </a:lnTo>
                    <a:lnTo>
                      <a:pt x="42" y="168"/>
                    </a:lnTo>
                    <a:lnTo>
                      <a:pt x="48" y="168"/>
                    </a:lnTo>
                    <a:lnTo>
                      <a:pt x="42" y="168"/>
                    </a:lnTo>
                    <a:lnTo>
                      <a:pt x="42" y="162"/>
                    </a:lnTo>
                    <a:lnTo>
                      <a:pt x="42" y="156"/>
                    </a:lnTo>
                    <a:lnTo>
                      <a:pt x="36" y="156"/>
                    </a:lnTo>
                    <a:lnTo>
                      <a:pt x="30" y="156"/>
                    </a:lnTo>
                    <a:lnTo>
                      <a:pt x="30" y="150"/>
                    </a:lnTo>
                    <a:lnTo>
                      <a:pt x="24" y="150"/>
                    </a:lnTo>
                    <a:lnTo>
                      <a:pt x="24" y="144"/>
                    </a:lnTo>
                    <a:lnTo>
                      <a:pt x="18" y="144"/>
                    </a:lnTo>
                    <a:lnTo>
                      <a:pt x="18" y="138"/>
                    </a:lnTo>
                    <a:lnTo>
                      <a:pt x="18" y="144"/>
                    </a:lnTo>
                    <a:lnTo>
                      <a:pt x="18" y="138"/>
                    </a:lnTo>
                    <a:lnTo>
                      <a:pt x="12" y="138"/>
                    </a:lnTo>
                    <a:lnTo>
                      <a:pt x="12" y="132"/>
                    </a:lnTo>
                    <a:lnTo>
                      <a:pt x="6" y="126"/>
                    </a:lnTo>
                    <a:lnTo>
                      <a:pt x="0" y="120"/>
                    </a:lnTo>
                    <a:lnTo>
                      <a:pt x="6" y="120"/>
                    </a:lnTo>
                    <a:lnTo>
                      <a:pt x="6" y="126"/>
                    </a:lnTo>
                    <a:lnTo>
                      <a:pt x="6" y="120"/>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8" name="Freeform 79"/>
              <p:cNvSpPr>
                <a:spLocks/>
              </p:cNvSpPr>
              <p:nvPr/>
            </p:nvSpPr>
            <p:spPr bwMode="auto">
              <a:xfrm>
                <a:off x="2289" y="2108"/>
                <a:ext cx="174" cy="150"/>
              </a:xfrm>
              <a:custGeom>
                <a:avLst/>
                <a:gdLst>
                  <a:gd name="T0" fmla="*/ 150 w 174"/>
                  <a:gd name="T1" fmla="*/ 150 h 150"/>
                  <a:gd name="T2" fmla="*/ 132 w 174"/>
                  <a:gd name="T3" fmla="*/ 150 h 150"/>
                  <a:gd name="T4" fmla="*/ 114 w 174"/>
                  <a:gd name="T5" fmla="*/ 150 h 150"/>
                  <a:gd name="T6" fmla="*/ 96 w 174"/>
                  <a:gd name="T7" fmla="*/ 150 h 150"/>
                  <a:gd name="T8" fmla="*/ 90 w 174"/>
                  <a:gd name="T9" fmla="*/ 138 h 150"/>
                  <a:gd name="T10" fmla="*/ 96 w 174"/>
                  <a:gd name="T11" fmla="*/ 126 h 150"/>
                  <a:gd name="T12" fmla="*/ 84 w 174"/>
                  <a:gd name="T13" fmla="*/ 120 h 150"/>
                  <a:gd name="T14" fmla="*/ 78 w 174"/>
                  <a:gd name="T15" fmla="*/ 108 h 150"/>
                  <a:gd name="T16" fmla="*/ 72 w 174"/>
                  <a:gd name="T17" fmla="*/ 108 h 150"/>
                  <a:gd name="T18" fmla="*/ 66 w 174"/>
                  <a:gd name="T19" fmla="*/ 96 h 150"/>
                  <a:gd name="T20" fmla="*/ 54 w 174"/>
                  <a:gd name="T21" fmla="*/ 90 h 150"/>
                  <a:gd name="T22" fmla="*/ 48 w 174"/>
                  <a:gd name="T23" fmla="*/ 78 h 150"/>
                  <a:gd name="T24" fmla="*/ 42 w 174"/>
                  <a:gd name="T25" fmla="*/ 78 h 150"/>
                  <a:gd name="T26" fmla="*/ 30 w 174"/>
                  <a:gd name="T27" fmla="*/ 72 h 150"/>
                  <a:gd name="T28" fmla="*/ 24 w 174"/>
                  <a:gd name="T29" fmla="*/ 72 h 150"/>
                  <a:gd name="T30" fmla="*/ 24 w 174"/>
                  <a:gd name="T31" fmla="*/ 78 h 150"/>
                  <a:gd name="T32" fmla="*/ 12 w 174"/>
                  <a:gd name="T33" fmla="*/ 72 h 150"/>
                  <a:gd name="T34" fmla="*/ 6 w 174"/>
                  <a:gd name="T35" fmla="*/ 72 h 150"/>
                  <a:gd name="T36" fmla="*/ 0 w 174"/>
                  <a:gd name="T37" fmla="*/ 66 h 150"/>
                  <a:gd name="T38" fmla="*/ 6 w 174"/>
                  <a:gd name="T39" fmla="*/ 54 h 150"/>
                  <a:gd name="T40" fmla="*/ 12 w 174"/>
                  <a:gd name="T41" fmla="*/ 42 h 150"/>
                  <a:gd name="T42" fmla="*/ 12 w 174"/>
                  <a:gd name="T43" fmla="*/ 36 h 150"/>
                  <a:gd name="T44" fmla="*/ 24 w 174"/>
                  <a:gd name="T45" fmla="*/ 30 h 150"/>
                  <a:gd name="T46" fmla="*/ 42 w 174"/>
                  <a:gd name="T47" fmla="*/ 30 h 150"/>
                  <a:gd name="T48" fmla="*/ 60 w 174"/>
                  <a:gd name="T49" fmla="*/ 30 h 150"/>
                  <a:gd name="T50" fmla="*/ 72 w 174"/>
                  <a:gd name="T51" fmla="*/ 24 h 150"/>
                  <a:gd name="T52" fmla="*/ 84 w 174"/>
                  <a:gd name="T53" fmla="*/ 18 h 150"/>
                  <a:gd name="T54" fmla="*/ 90 w 174"/>
                  <a:gd name="T55" fmla="*/ 30 h 150"/>
                  <a:gd name="T56" fmla="*/ 108 w 174"/>
                  <a:gd name="T57" fmla="*/ 30 h 150"/>
                  <a:gd name="T58" fmla="*/ 126 w 174"/>
                  <a:gd name="T59" fmla="*/ 24 h 150"/>
                  <a:gd name="T60" fmla="*/ 126 w 174"/>
                  <a:gd name="T61" fmla="*/ 18 h 150"/>
                  <a:gd name="T62" fmla="*/ 138 w 174"/>
                  <a:gd name="T63" fmla="*/ 12 h 150"/>
                  <a:gd name="T64" fmla="*/ 150 w 174"/>
                  <a:gd name="T65" fmla="*/ 6 h 150"/>
                  <a:gd name="T66" fmla="*/ 162 w 174"/>
                  <a:gd name="T67" fmla="*/ 0 h 150"/>
                  <a:gd name="T68" fmla="*/ 168 w 174"/>
                  <a:gd name="T69" fmla="*/ 0 h 150"/>
                  <a:gd name="T70" fmla="*/ 174 w 174"/>
                  <a:gd name="T71" fmla="*/ 12 h 150"/>
                  <a:gd name="T72" fmla="*/ 174 w 174"/>
                  <a:gd name="T73" fmla="*/ 30 h 150"/>
                  <a:gd name="T74" fmla="*/ 174 w 174"/>
                  <a:gd name="T75" fmla="*/ 48 h 150"/>
                  <a:gd name="T76" fmla="*/ 168 w 174"/>
                  <a:gd name="T77" fmla="*/ 60 h 150"/>
                  <a:gd name="T78" fmla="*/ 168 w 174"/>
                  <a:gd name="T79" fmla="*/ 66 h 150"/>
                  <a:gd name="T80" fmla="*/ 168 w 174"/>
                  <a:gd name="T81" fmla="*/ 84 h 150"/>
                  <a:gd name="T82" fmla="*/ 168 w 174"/>
                  <a:gd name="T83" fmla="*/ 102 h 150"/>
                  <a:gd name="T84" fmla="*/ 162 w 174"/>
                  <a:gd name="T85" fmla="*/ 114 h 150"/>
                  <a:gd name="T86" fmla="*/ 156 w 174"/>
                  <a:gd name="T87" fmla="*/ 126 h 150"/>
                  <a:gd name="T88" fmla="*/ 150 w 174"/>
                  <a:gd name="T89"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50">
                    <a:moveTo>
                      <a:pt x="150" y="138"/>
                    </a:moveTo>
                    <a:lnTo>
                      <a:pt x="150" y="144"/>
                    </a:lnTo>
                    <a:lnTo>
                      <a:pt x="150" y="150"/>
                    </a:lnTo>
                    <a:lnTo>
                      <a:pt x="144" y="150"/>
                    </a:lnTo>
                    <a:lnTo>
                      <a:pt x="138" y="150"/>
                    </a:lnTo>
                    <a:lnTo>
                      <a:pt x="132" y="150"/>
                    </a:lnTo>
                    <a:lnTo>
                      <a:pt x="126" y="150"/>
                    </a:lnTo>
                    <a:lnTo>
                      <a:pt x="120" y="150"/>
                    </a:lnTo>
                    <a:lnTo>
                      <a:pt x="114" y="150"/>
                    </a:lnTo>
                    <a:lnTo>
                      <a:pt x="108" y="150"/>
                    </a:lnTo>
                    <a:lnTo>
                      <a:pt x="102" y="150"/>
                    </a:lnTo>
                    <a:lnTo>
                      <a:pt x="96" y="150"/>
                    </a:lnTo>
                    <a:lnTo>
                      <a:pt x="90" y="150"/>
                    </a:lnTo>
                    <a:lnTo>
                      <a:pt x="90" y="144"/>
                    </a:lnTo>
                    <a:lnTo>
                      <a:pt x="90" y="138"/>
                    </a:lnTo>
                    <a:lnTo>
                      <a:pt x="90" y="132"/>
                    </a:lnTo>
                    <a:lnTo>
                      <a:pt x="96" y="132"/>
                    </a:lnTo>
                    <a:lnTo>
                      <a:pt x="96" y="126"/>
                    </a:lnTo>
                    <a:lnTo>
                      <a:pt x="90" y="126"/>
                    </a:lnTo>
                    <a:lnTo>
                      <a:pt x="90" y="120"/>
                    </a:lnTo>
                    <a:lnTo>
                      <a:pt x="84" y="120"/>
                    </a:lnTo>
                    <a:lnTo>
                      <a:pt x="84" y="114"/>
                    </a:lnTo>
                    <a:lnTo>
                      <a:pt x="78" y="114"/>
                    </a:lnTo>
                    <a:lnTo>
                      <a:pt x="78" y="108"/>
                    </a:lnTo>
                    <a:lnTo>
                      <a:pt x="78" y="114"/>
                    </a:lnTo>
                    <a:lnTo>
                      <a:pt x="78" y="108"/>
                    </a:lnTo>
                    <a:lnTo>
                      <a:pt x="72" y="108"/>
                    </a:lnTo>
                    <a:lnTo>
                      <a:pt x="72" y="102"/>
                    </a:lnTo>
                    <a:lnTo>
                      <a:pt x="66" y="102"/>
                    </a:lnTo>
                    <a:lnTo>
                      <a:pt x="66" y="96"/>
                    </a:lnTo>
                    <a:lnTo>
                      <a:pt x="60" y="96"/>
                    </a:lnTo>
                    <a:lnTo>
                      <a:pt x="60" y="90"/>
                    </a:lnTo>
                    <a:lnTo>
                      <a:pt x="54" y="90"/>
                    </a:lnTo>
                    <a:lnTo>
                      <a:pt x="54" y="84"/>
                    </a:lnTo>
                    <a:lnTo>
                      <a:pt x="48" y="84"/>
                    </a:lnTo>
                    <a:lnTo>
                      <a:pt x="48" y="78"/>
                    </a:lnTo>
                    <a:lnTo>
                      <a:pt x="42" y="78"/>
                    </a:lnTo>
                    <a:lnTo>
                      <a:pt x="42" y="72"/>
                    </a:lnTo>
                    <a:lnTo>
                      <a:pt x="42" y="78"/>
                    </a:lnTo>
                    <a:lnTo>
                      <a:pt x="42" y="72"/>
                    </a:lnTo>
                    <a:lnTo>
                      <a:pt x="36" y="72"/>
                    </a:lnTo>
                    <a:lnTo>
                      <a:pt x="30" y="72"/>
                    </a:lnTo>
                    <a:lnTo>
                      <a:pt x="30" y="78"/>
                    </a:lnTo>
                    <a:lnTo>
                      <a:pt x="30" y="72"/>
                    </a:lnTo>
                    <a:lnTo>
                      <a:pt x="24" y="72"/>
                    </a:lnTo>
                    <a:lnTo>
                      <a:pt x="24" y="78"/>
                    </a:lnTo>
                    <a:lnTo>
                      <a:pt x="24" y="72"/>
                    </a:lnTo>
                    <a:lnTo>
                      <a:pt x="24" y="78"/>
                    </a:lnTo>
                    <a:lnTo>
                      <a:pt x="18" y="78"/>
                    </a:lnTo>
                    <a:lnTo>
                      <a:pt x="12" y="78"/>
                    </a:lnTo>
                    <a:lnTo>
                      <a:pt x="12" y="72"/>
                    </a:lnTo>
                    <a:lnTo>
                      <a:pt x="12" y="78"/>
                    </a:lnTo>
                    <a:lnTo>
                      <a:pt x="6" y="78"/>
                    </a:lnTo>
                    <a:lnTo>
                      <a:pt x="6" y="72"/>
                    </a:lnTo>
                    <a:lnTo>
                      <a:pt x="0" y="72"/>
                    </a:lnTo>
                    <a:lnTo>
                      <a:pt x="6" y="66"/>
                    </a:lnTo>
                    <a:lnTo>
                      <a:pt x="0" y="66"/>
                    </a:lnTo>
                    <a:lnTo>
                      <a:pt x="0" y="60"/>
                    </a:lnTo>
                    <a:lnTo>
                      <a:pt x="0" y="54"/>
                    </a:lnTo>
                    <a:lnTo>
                      <a:pt x="6" y="54"/>
                    </a:lnTo>
                    <a:lnTo>
                      <a:pt x="12" y="54"/>
                    </a:lnTo>
                    <a:lnTo>
                      <a:pt x="12" y="48"/>
                    </a:lnTo>
                    <a:lnTo>
                      <a:pt x="12" y="42"/>
                    </a:lnTo>
                    <a:lnTo>
                      <a:pt x="18" y="42"/>
                    </a:lnTo>
                    <a:lnTo>
                      <a:pt x="18" y="36"/>
                    </a:lnTo>
                    <a:lnTo>
                      <a:pt x="12" y="36"/>
                    </a:lnTo>
                    <a:lnTo>
                      <a:pt x="12" y="30"/>
                    </a:lnTo>
                    <a:lnTo>
                      <a:pt x="18" y="30"/>
                    </a:lnTo>
                    <a:lnTo>
                      <a:pt x="24" y="30"/>
                    </a:lnTo>
                    <a:lnTo>
                      <a:pt x="30" y="30"/>
                    </a:lnTo>
                    <a:lnTo>
                      <a:pt x="36" y="30"/>
                    </a:lnTo>
                    <a:lnTo>
                      <a:pt x="42" y="30"/>
                    </a:lnTo>
                    <a:lnTo>
                      <a:pt x="48" y="30"/>
                    </a:lnTo>
                    <a:lnTo>
                      <a:pt x="54" y="30"/>
                    </a:lnTo>
                    <a:lnTo>
                      <a:pt x="60" y="30"/>
                    </a:lnTo>
                    <a:lnTo>
                      <a:pt x="60" y="24"/>
                    </a:lnTo>
                    <a:lnTo>
                      <a:pt x="66" y="24"/>
                    </a:lnTo>
                    <a:lnTo>
                      <a:pt x="72" y="24"/>
                    </a:lnTo>
                    <a:lnTo>
                      <a:pt x="78" y="24"/>
                    </a:lnTo>
                    <a:lnTo>
                      <a:pt x="84" y="24"/>
                    </a:lnTo>
                    <a:lnTo>
                      <a:pt x="84" y="18"/>
                    </a:lnTo>
                    <a:lnTo>
                      <a:pt x="84" y="24"/>
                    </a:lnTo>
                    <a:lnTo>
                      <a:pt x="90" y="24"/>
                    </a:lnTo>
                    <a:lnTo>
                      <a:pt x="90" y="30"/>
                    </a:lnTo>
                    <a:lnTo>
                      <a:pt x="96" y="30"/>
                    </a:lnTo>
                    <a:lnTo>
                      <a:pt x="102" y="30"/>
                    </a:lnTo>
                    <a:lnTo>
                      <a:pt x="108" y="30"/>
                    </a:lnTo>
                    <a:lnTo>
                      <a:pt x="114" y="24"/>
                    </a:lnTo>
                    <a:lnTo>
                      <a:pt x="120" y="24"/>
                    </a:lnTo>
                    <a:lnTo>
                      <a:pt x="126" y="24"/>
                    </a:lnTo>
                    <a:lnTo>
                      <a:pt x="132" y="24"/>
                    </a:lnTo>
                    <a:lnTo>
                      <a:pt x="126" y="24"/>
                    </a:lnTo>
                    <a:lnTo>
                      <a:pt x="126" y="18"/>
                    </a:lnTo>
                    <a:lnTo>
                      <a:pt x="132" y="18"/>
                    </a:lnTo>
                    <a:lnTo>
                      <a:pt x="132" y="12"/>
                    </a:lnTo>
                    <a:lnTo>
                      <a:pt x="138" y="12"/>
                    </a:lnTo>
                    <a:lnTo>
                      <a:pt x="144" y="12"/>
                    </a:lnTo>
                    <a:lnTo>
                      <a:pt x="144" y="6"/>
                    </a:lnTo>
                    <a:lnTo>
                      <a:pt x="150" y="6"/>
                    </a:lnTo>
                    <a:lnTo>
                      <a:pt x="150" y="0"/>
                    </a:lnTo>
                    <a:lnTo>
                      <a:pt x="156" y="0"/>
                    </a:lnTo>
                    <a:lnTo>
                      <a:pt x="162" y="0"/>
                    </a:lnTo>
                    <a:lnTo>
                      <a:pt x="168" y="0"/>
                    </a:lnTo>
                    <a:lnTo>
                      <a:pt x="168" y="6"/>
                    </a:lnTo>
                    <a:lnTo>
                      <a:pt x="168" y="0"/>
                    </a:lnTo>
                    <a:lnTo>
                      <a:pt x="168" y="6"/>
                    </a:lnTo>
                    <a:lnTo>
                      <a:pt x="168" y="12"/>
                    </a:lnTo>
                    <a:lnTo>
                      <a:pt x="174" y="12"/>
                    </a:lnTo>
                    <a:lnTo>
                      <a:pt x="174" y="18"/>
                    </a:lnTo>
                    <a:lnTo>
                      <a:pt x="174" y="24"/>
                    </a:lnTo>
                    <a:lnTo>
                      <a:pt x="174" y="30"/>
                    </a:lnTo>
                    <a:lnTo>
                      <a:pt x="174" y="36"/>
                    </a:lnTo>
                    <a:lnTo>
                      <a:pt x="174" y="42"/>
                    </a:lnTo>
                    <a:lnTo>
                      <a:pt x="174" y="48"/>
                    </a:lnTo>
                    <a:lnTo>
                      <a:pt x="174" y="54"/>
                    </a:lnTo>
                    <a:lnTo>
                      <a:pt x="168" y="54"/>
                    </a:lnTo>
                    <a:lnTo>
                      <a:pt x="168" y="60"/>
                    </a:lnTo>
                    <a:lnTo>
                      <a:pt x="174" y="60"/>
                    </a:lnTo>
                    <a:lnTo>
                      <a:pt x="168" y="60"/>
                    </a:lnTo>
                    <a:lnTo>
                      <a:pt x="168" y="66"/>
                    </a:lnTo>
                    <a:lnTo>
                      <a:pt x="168" y="72"/>
                    </a:lnTo>
                    <a:lnTo>
                      <a:pt x="168" y="78"/>
                    </a:lnTo>
                    <a:lnTo>
                      <a:pt x="168" y="84"/>
                    </a:lnTo>
                    <a:lnTo>
                      <a:pt x="168" y="90"/>
                    </a:lnTo>
                    <a:lnTo>
                      <a:pt x="168" y="96"/>
                    </a:lnTo>
                    <a:lnTo>
                      <a:pt x="168" y="102"/>
                    </a:lnTo>
                    <a:lnTo>
                      <a:pt x="162" y="102"/>
                    </a:lnTo>
                    <a:lnTo>
                      <a:pt x="162" y="108"/>
                    </a:lnTo>
                    <a:lnTo>
                      <a:pt x="162" y="114"/>
                    </a:lnTo>
                    <a:lnTo>
                      <a:pt x="162" y="120"/>
                    </a:lnTo>
                    <a:lnTo>
                      <a:pt x="156" y="120"/>
                    </a:lnTo>
                    <a:lnTo>
                      <a:pt x="156" y="126"/>
                    </a:lnTo>
                    <a:lnTo>
                      <a:pt x="156" y="132"/>
                    </a:lnTo>
                    <a:lnTo>
                      <a:pt x="156" y="138"/>
                    </a:lnTo>
                    <a:lnTo>
                      <a:pt x="150" y="13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9" name="Freeform 80"/>
              <p:cNvSpPr>
                <a:spLocks/>
              </p:cNvSpPr>
              <p:nvPr/>
            </p:nvSpPr>
            <p:spPr bwMode="auto">
              <a:xfrm>
                <a:off x="2439" y="2120"/>
                <a:ext cx="132" cy="144"/>
              </a:xfrm>
              <a:custGeom>
                <a:avLst/>
                <a:gdLst>
                  <a:gd name="T0" fmla="*/ 30 w 132"/>
                  <a:gd name="T1" fmla="*/ 0 h 144"/>
                  <a:gd name="T2" fmla="*/ 36 w 132"/>
                  <a:gd name="T3" fmla="*/ 6 h 144"/>
                  <a:gd name="T4" fmla="*/ 48 w 132"/>
                  <a:gd name="T5" fmla="*/ 6 h 144"/>
                  <a:gd name="T6" fmla="*/ 48 w 132"/>
                  <a:gd name="T7" fmla="*/ 6 h 144"/>
                  <a:gd name="T8" fmla="*/ 48 w 132"/>
                  <a:gd name="T9" fmla="*/ 6 h 144"/>
                  <a:gd name="T10" fmla="*/ 60 w 132"/>
                  <a:gd name="T11" fmla="*/ 6 h 144"/>
                  <a:gd name="T12" fmla="*/ 72 w 132"/>
                  <a:gd name="T13" fmla="*/ 6 h 144"/>
                  <a:gd name="T14" fmla="*/ 78 w 132"/>
                  <a:gd name="T15" fmla="*/ 18 h 144"/>
                  <a:gd name="T16" fmla="*/ 78 w 132"/>
                  <a:gd name="T17" fmla="*/ 18 h 144"/>
                  <a:gd name="T18" fmla="*/ 78 w 132"/>
                  <a:gd name="T19" fmla="*/ 30 h 144"/>
                  <a:gd name="T20" fmla="*/ 84 w 132"/>
                  <a:gd name="T21" fmla="*/ 36 h 144"/>
                  <a:gd name="T22" fmla="*/ 90 w 132"/>
                  <a:gd name="T23" fmla="*/ 48 h 144"/>
                  <a:gd name="T24" fmla="*/ 90 w 132"/>
                  <a:gd name="T25" fmla="*/ 60 h 144"/>
                  <a:gd name="T26" fmla="*/ 96 w 132"/>
                  <a:gd name="T27" fmla="*/ 66 h 144"/>
                  <a:gd name="T28" fmla="*/ 102 w 132"/>
                  <a:gd name="T29" fmla="*/ 72 h 144"/>
                  <a:gd name="T30" fmla="*/ 108 w 132"/>
                  <a:gd name="T31" fmla="*/ 84 h 144"/>
                  <a:gd name="T32" fmla="*/ 114 w 132"/>
                  <a:gd name="T33" fmla="*/ 84 h 144"/>
                  <a:gd name="T34" fmla="*/ 120 w 132"/>
                  <a:gd name="T35" fmla="*/ 90 h 144"/>
                  <a:gd name="T36" fmla="*/ 120 w 132"/>
                  <a:gd name="T37" fmla="*/ 102 h 144"/>
                  <a:gd name="T38" fmla="*/ 126 w 132"/>
                  <a:gd name="T39" fmla="*/ 108 h 144"/>
                  <a:gd name="T40" fmla="*/ 132 w 132"/>
                  <a:gd name="T41" fmla="*/ 114 h 144"/>
                  <a:gd name="T42" fmla="*/ 132 w 132"/>
                  <a:gd name="T43" fmla="*/ 126 h 144"/>
                  <a:gd name="T44" fmla="*/ 132 w 132"/>
                  <a:gd name="T45" fmla="*/ 138 h 144"/>
                  <a:gd name="T46" fmla="*/ 126 w 132"/>
                  <a:gd name="T47" fmla="*/ 144 h 144"/>
                  <a:gd name="T48" fmla="*/ 114 w 132"/>
                  <a:gd name="T49" fmla="*/ 144 h 144"/>
                  <a:gd name="T50" fmla="*/ 102 w 132"/>
                  <a:gd name="T51" fmla="*/ 144 h 144"/>
                  <a:gd name="T52" fmla="*/ 90 w 132"/>
                  <a:gd name="T53" fmla="*/ 144 h 144"/>
                  <a:gd name="T54" fmla="*/ 78 w 132"/>
                  <a:gd name="T55" fmla="*/ 144 h 144"/>
                  <a:gd name="T56" fmla="*/ 66 w 132"/>
                  <a:gd name="T57" fmla="*/ 144 h 144"/>
                  <a:gd name="T58" fmla="*/ 54 w 132"/>
                  <a:gd name="T59" fmla="*/ 144 h 144"/>
                  <a:gd name="T60" fmla="*/ 42 w 132"/>
                  <a:gd name="T61" fmla="*/ 144 h 144"/>
                  <a:gd name="T62" fmla="*/ 30 w 132"/>
                  <a:gd name="T63" fmla="*/ 144 h 144"/>
                  <a:gd name="T64" fmla="*/ 18 w 132"/>
                  <a:gd name="T65" fmla="*/ 144 h 144"/>
                  <a:gd name="T66" fmla="*/ 6 w 132"/>
                  <a:gd name="T67" fmla="*/ 144 h 144"/>
                  <a:gd name="T68" fmla="*/ 0 w 132"/>
                  <a:gd name="T69" fmla="*/ 132 h 144"/>
                  <a:gd name="T70" fmla="*/ 6 w 132"/>
                  <a:gd name="T71" fmla="*/ 126 h 144"/>
                  <a:gd name="T72" fmla="*/ 6 w 132"/>
                  <a:gd name="T73" fmla="*/ 114 h 144"/>
                  <a:gd name="T74" fmla="*/ 12 w 132"/>
                  <a:gd name="T75" fmla="*/ 108 h 144"/>
                  <a:gd name="T76" fmla="*/ 12 w 132"/>
                  <a:gd name="T77" fmla="*/ 96 h 144"/>
                  <a:gd name="T78" fmla="*/ 18 w 132"/>
                  <a:gd name="T79" fmla="*/ 90 h 144"/>
                  <a:gd name="T80" fmla="*/ 18 w 132"/>
                  <a:gd name="T81" fmla="*/ 78 h 144"/>
                  <a:gd name="T82" fmla="*/ 18 w 132"/>
                  <a:gd name="T83" fmla="*/ 66 h 144"/>
                  <a:gd name="T84" fmla="*/ 18 w 132"/>
                  <a:gd name="T85" fmla="*/ 54 h 144"/>
                  <a:gd name="T86" fmla="*/ 24 w 132"/>
                  <a:gd name="T87" fmla="*/ 48 h 144"/>
                  <a:gd name="T88" fmla="*/ 18 w 132"/>
                  <a:gd name="T89" fmla="*/ 42 h 144"/>
                  <a:gd name="T90" fmla="*/ 24 w 132"/>
                  <a:gd name="T91" fmla="*/ 36 h 144"/>
                  <a:gd name="T92" fmla="*/ 24 w 132"/>
                  <a:gd name="T93" fmla="*/ 24 h 144"/>
                  <a:gd name="T94" fmla="*/ 24 w 132"/>
                  <a:gd name="T95" fmla="*/ 12 h 144"/>
                  <a:gd name="T96" fmla="*/ 24 w 132"/>
                  <a:gd name="T9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44">
                    <a:moveTo>
                      <a:pt x="24" y="0"/>
                    </a:moveTo>
                    <a:lnTo>
                      <a:pt x="30" y="0"/>
                    </a:lnTo>
                    <a:lnTo>
                      <a:pt x="30" y="6"/>
                    </a:lnTo>
                    <a:lnTo>
                      <a:pt x="36" y="6"/>
                    </a:lnTo>
                    <a:lnTo>
                      <a:pt x="42" y="6"/>
                    </a:lnTo>
                    <a:lnTo>
                      <a:pt x="48" y="6"/>
                    </a:lnTo>
                    <a:lnTo>
                      <a:pt x="48" y="0"/>
                    </a:lnTo>
                    <a:lnTo>
                      <a:pt x="48" y="6"/>
                    </a:lnTo>
                    <a:lnTo>
                      <a:pt x="48" y="0"/>
                    </a:lnTo>
                    <a:lnTo>
                      <a:pt x="48" y="6"/>
                    </a:lnTo>
                    <a:lnTo>
                      <a:pt x="54" y="6"/>
                    </a:lnTo>
                    <a:lnTo>
                      <a:pt x="60" y="6"/>
                    </a:lnTo>
                    <a:lnTo>
                      <a:pt x="66" y="6"/>
                    </a:lnTo>
                    <a:lnTo>
                      <a:pt x="72" y="6"/>
                    </a:lnTo>
                    <a:lnTo>
                      <a:pt x="78" y="12"/>
                    </a:lnTo>
                    <a:lnTo>
                      <a:pt x="78" y="18"/>
                    </a:lnTo>
                    <a:lnTo>
                      <a:pt x="72" y="18"/>
                    </a:lnTo>
                    <a:lnTo>
                      <a:pt x="78" y="18"/>
                    </a:lnTo>
                    <a:lnTo>
                      <a:pt x="78" y="24"/>
                    </a:lnTo>
                    <a:lnTo>
                      <a:pt x="78" y="30"/>
                    </a:lnTo>
                    <a:lnTo>
                      <a:pt x="84" y="30"/>
                    </a:lnTo>
                    <a:lnTo>
                      <a:pt x="84" y="36"/>
                    </a:lnTo>
                    <a:lnTo>
                      <a:pt x="84" y="42"/>
                    </a:lnTo>
                    <a:lnTo>
                      <a:pt x="90" y="48"/>
                    </a:lnTo>
                    <a:lnTo>
                      <a:pt x="90" y="54"/>
                    </a:lnTo>
                    <a:lnTo>
                      <a:pt x="90" y="60"/>
                    </a:lnTo>
                    <a:lnTo>
                      <a:pt x="96" y="60"/>
                    </a:lnTo>
                    <a:lnTo>
                      <a:pt x="96" y="66"/>
                    </a:lnTo>
                    <a:lnTo>
                      <a:pt x="102" y="66"/>
                    </a:lnTo>
                    <a:lnTo>
                      <a:pt x="102" y="72"/>
                    </a:lnTo>
                    <a:lnTo>
                      <a:pt x="108" y="78"/>
                    </a:lnTo>
                    <a:lnTo>
                      <a:pt x="108" y="84"/>
                    </a:lnTo>
                    <a:lnTo>
                      <a:pt x="108" y="78"/>
                    </a:lnTo>
                    <a:lnTo>
                      <a:pt x="114" y="84"/>
                    </a:lnTo>
                    <a:lnTo>
                      <a:pt x="120" y="84"/>
                    </a:lnTo>
                    <a:lnTo>
                      <a:pt x="120" y="90"/>
                    </a:lnTo>
                    <a:lnTo>
                      <a:pt x="120" y="96"/>
                    </a:lnTo>
                    <a:lnTo>
                      <a:pt x="120" y="102"/>
                    </a:lnTo>
                    <a:lnTo>
                      <a:pt x="120" y="108"/>
                    </a:lnTo>
                    <a:lnTo>
                      <a:pt x="126" y="108"/>
                    </a:lnTo>
                    <a:lnTo>
                      <a:pt x="126" y="114"/>
                    </a:lnTo>
                    <a:lnTo>
                      <a:pt x="132" y="114"/>
                    </a:lnTo>
                    <a:lnTo>
                      <a:pt x="132" y="120"/>
                    </a:lnTo>
                    <a:lnTo>
                      <a:pt x="132" y="126"/>
                    </a:lnTo>
                    <a:lnTo>
                      <a:pt x="132" y="132"/>
                    </a:lnTo>
                    <a:lnTo>
                      <a:pt x="132" y="138"/>
                    </a:lnTo>
                    <a:lnTo>
                      <a:pt x="132" y="144"/>
                    </a:lnTo>
                    <a:lnTo>
                      <a:pt x="126" y="144"/>
                    </a:lnTo>
                    <a:lnTo>
                      <a:pt x="120" y="144"/>
                    </a:lnTo>
                    <a:lnTo>
                      <a:pt x="114" y="144"/>
                    </a:lnTo>
                    <a:lnTo>
                      <a:pt x="108" y="144"/>
                    </a:lnTo>
                    <a:lnTo>
                      <a:pt x="102" y="144"/>
                    </a:lnTo>
                    <a:lnTo>
                      <a:pt x="96" y="144"/>
                    </a:lnTo>
                    <a:lnTo>
                      <a:pt x="90" y="144"/>
                    </a:lnTo>
                    <a:lnTo>
                      <a:pt x="84" y="144"/>
                    </a:lnTo>
                    <a:lnTo>
                      <a:pt x="78" y="144"/>
                    </a:lnTo>
                    <a:lnTo>
                      <a:pt x="72" y="144"/>
                    </a:lnTo>
                    <a:lnTo>
                      <a:pt x="66" y="144"/>
                    </a:lnTo>
                    <a:lnTo>
                      <a:pt x="60" y="144"/>
                    </a:lnTo>
                    <a:lnTo>
                      <a:pt x="54" y="144"/>
                    </a:lnTo>
                    <a:lnTo>
                      <a:pt x="48" y="144"/>
                    </a:lnTo>
                    <a:lnTo>
                      <a:pt x="42" y="144"/>
                    </a:lnTo>
                    <a:lnTo>
                      <a:pt x="36" y="144"/>
                    </a:lnTo>
                    <a:lnTo>
                      <a:pt x="30" y="144"/>
                    </a:lnTo>
                    <a:lnTo>
                      <a:pt x="24" y="144"/>
                    </a:lnTo>
                    <a:lnTo>
                      <a:pt x="18" y="144"/>
                    </a:lnTo>
                    <a:lnTo>
                      <a:pt x="12" y="144"/>
                    </a:lnTo>
                    <a:lnTo>
                      <a:pt x="6" y="144"/>
                    </a:lnTo>
                    <a:lnTo>
                      <a:pt x="0" y="138"/>
                    </a:lnTo>
                    <a:lnTo>
                      <a:pt x="0" y="132"/>
                    </a:lnTo>
                    <a:lnTo>
                      <a:pt x="0" y="126"/>
                    </a:lnTo>
                    <a:lnTo>
                      <a:pt x="6" y="126"/>
                    </a:lnTo>
                    <a:lnTo>
                      <a:pt x="6" y="120"/>
                    </a:lnTo>
                    <a:lnTo>
                      <a:pt x="6" y="114"/>
                    </a:lnTo>
                    <a:lnTo>
                      <a:pt x="6" y="108"/>
                    </a:lnTo>
                    <a:lnTo>
                      <a:pt x="12" y="108"/>
                    </a:lnTo>
                    <a:lnTo>
                      <a:pt x="12" y="102"/>
                    </a:lnTo>
                    <a:lnTo>
                      <a:pt x="12" y="96"/>
                    </a:lnTo>
                    <a:lnTo>
                      <a:pt x="12" y="90"/>
                    </a:lnTo>
                    <a:lnTo>
                      <a:pt x="18" y="90"/>
                    </a:lnTo>
                    <a:lnTo>
                      <a:pt x="18" y="84"/>
                    </a:lnTo>
                    <a:lnTo>
                      <a:pt x="18" y="78"/>
                    </a:lnTo>
                    <a:lnTo>
                      <a:pt x="18" y="72"/>
                    </a:lnTo>
                    <a:lnTo>
                      <a:pt x="18" y="66"/>
                    </a:lnTo>
                    <a:lnTo>
                      <a:pt x="18" y="60"/>
                    </a:lnTo>
                    <a:lnTo>
                      <a:pt x="18" y="54"/>
                    </a:lnTo>
                    <a:lnTo>
                      <a:pt x="18" y="48"/>
                    </a:lnTo>
                    <a:lnTo>
                      <a:pt x="24" y="48"/>
                    </a:lnTo>
                    <a:lnTo>
                      <a:pt x="18" y="48"/>
                    </a:lnTo>
                    <a:lnTo>
                      <a:pt x="18" y="42"/>
                    </a:lnTo>
                    <a:lnTo>
                      <a:pt x="24" y="42"/>
                    </a:lnTo>
                    <a:lnTo>
                      <a:pt x="24" y="36"/>
                    </a:lnTo>
                    <a:lnTo>
                      <a:pt x="24" y="30"/>
                    </a:lnTo>
                    <a:lnTo>
                      <a:pt x="24" y="24"/>
                    </a:lnTo>
                    <a:lnTo>
                      <a:pt x="24" y="18"/>
                    </a:lnTo>
                    <a:lnTo>
                      <a:pt x="24" y="12"/>
                    </a:lnTo>
                    <a:lnTo>
                      <a:pt x="24" y="6"/>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0" name="Freeform 81"/>
              <p:cNvSpPr>
                <a:spLocks/>
              </p:cNvSpPr>
              <p:nvPr/>
            </p:nvSpPr>
            <p:spPr bwMode="auto">
              <a:xfrm>
                <a:off x="2265" y="2180"/>
                <a:ext cx="120" cy="78"/>
              </a:xfrm>
              <a:custGeom>
                <a:avLst/>
                <a:gdLst>
                  <a:gd name="T0" fmla="*/ 24 w 120"/>
                  <a:gd name="T1" fmla="*/ 18 h 78"/>
                  <a:gd name="T2" fmla="*/ 30 w 120"/>
                  <a:gd name="T3" fmla="*/ 12 h 78"/>
                  <a:gd name="T4" fmla="*/ 36 w 120"/>
                  <a:gd name="T5" fmla="*/ 6 h 78"/>
                  <a:gd name="T6" fmla="*/ 36 w 120"/>
                  <a:gd name="T7" fmla="*/ 6 h 78"/>
                  <a:gd name="T8" fmla="*/ 48 w 120"/>
                  <a:gd name="T9" fmla="*/ 6 h 78"/>
                  <a:gd name="T10" fmla="*/ 48 w 120"/>
                  <a:gd name="T11" fmla="*/ 6 h 78"/>
                  <a:gd name="T12" fmla="*/ 54 w 120"/>
                  <a:gd name="T13" fmla="*/ 0 h 78"/>
                  <a:gd name="T14" fmla="*/ 54 w 120"/>
                  <a:gd name="T15" fmla="*/ 0 h 78"/>
                  <a:gd name="T16" fmla="*/ 66 w 120"/>
                  <a:gd name="T17" fmla="*/ 0 h 78"/>
                  <a:gd name="T18" fmla="*/ 66 w 120"/>
                  <a:gd name="T19" fmla="*/ 0 h 78"/>
                  <a:gd name="T20" fmla="*/ 72 w 120"/>
                  <a:gd name="T21" fmla="*/ 6 h 78"/>
                  <a:gd name="T22" fmla="*/ 78 w 120"/>
                  <a:gd name="T23" fmla="*/ 12 h 78"/>
                  <a:gd name="T24" fmla="*/ 84 w 120"/>
                  <a:gd name="T25" fmla="*/ 18 h 78"/>
                  <a:gd name="T26" fmla="*/ 90 w 120"/>
                  <a:gd name="T27" fmla="*/ 24 h 78"/>
                  <a:gd name="T28" fmla="*/ 96 w 120"/>
                  <a:gd name="T29" fmla="*/ 30 h 78"/>
                  <a:gd name="T30" fmla="*/ 102 w 120"/>
                  <a:gd name="T31" fmla="*/ 36 h 78"/>
                  <a:gd name="T32" fmla="*/ 102 w 120"/>
                  <a:gd name="T33" fmla="*/ 36 h 78"/>
                  <a:gd name="T34" fmla="*/ 108 w 120"/>
                  <a:gd name="T35" fmla="*/ 42 h 78"/>
                  <a:gd name="T36" fmla="*/ 114 w 120"/>
                  <a:gd name="T37" fmla="*/ 48 h 78"/>
                  <a:gd name="T38" fmla="*/ 120 w 120"/>
                  <a:gd name="T39" fmla="*/ 54 h 78"/>
                  <a:gd name="T40" fmla="*/ 114 w 120"/>
                  <a:gd name="T41" fmla="*/ 60 h 78"/>
                  <a:gd name="T42" fmla="*/ 114 w 120"/>
                  <a:gd name="T43" fmla="*/ 72 h 78"/>
                  <a:gd name="T44" fmla="*/ 108 w 120"/>
                  <a:gd name="T45" fmla="*/ 78 h 78"/>
                  <a:gd name="T46" fmla="*/ 96 w 120"/>
                  <a:gd name="T47" fmla="*/ 78 h 78"/>
                  <a:gd name="T48" fmla="*/ 84 w 120"/>
                  <a:gd name="T49" fmla="*/ 78 h 78"/>
                  <a:gd name="T50" fmla="*/ 72 w 120"/>
                  <a:gd name="T51" fmla="*/ 78 h 78"/>
                  <a:gd name="T52" fmla="*/ 60 w 120"/>
                  <a:gd name="T53" fmla="*/ 78 h 78"/>
                  <a:gd name="T54" fmla="*/ 48 w 120"/>
                  <a:gd name="T55" fmla="*/ 78 h 78"/>
                  <a:gd name="T56" fmla="*/ 36 w 120"/>
                  <a:gd name="T57" fmla="*/ 72 h 78"/>
                  <a:gd name="T58" fmla="*/ 24 w 120"/>
                  <a:gd name="T59" fmla="*/ 72 h 78"/>
                  <a:gd name="T60" fmla="*/ 18 w 120"/>
                  <a:gd name="T61" fmla="*/ 78 h 78"/>
                  <a:gd name="T62" fmla="*/ 6 w 120"/>
                  <a:gd name="T63" fmla="*/ 78 h 78"/>
                  <a:gd name="T64" fmla="*/ 6 w 120"/>
                  <a:gd name="T65" fmla="*/ 66 h 78"/>
                  <a:gd name="T66" fmla="*/ 0 w 120"/>
                  <a:gd name="T67" fmla="*/ 60 h 78"/>
                  <a:gd name="T68" fmla="*/ 6 w 120"/>
                  <a:gd name="T69" fmla="*/ 54 h 78"/>
                  <a:gd name="T70" fmla="*/ 6 w 120"/>
                  <a:gd name="T71" fmla="*/ 42 h 78"/>
                  <a:gd name="T72" fmla="*/ 12 w 120"/>
                  <a:gd name="T73" fmla="*/ 36 h 78"/>
                  <a:gd name="T74" fmla="*/ 12 w 120"/>
                  <a:gd name="T75" fmla="*/ 36 h 78"/>
                  <a:gd name="T76" fmla="*/ 18 w 120"/>
                  <a:gd name="T77"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78">
                    <a:moveTo>
                      <a:pt x="18" y="24"/>
                    </a:moveTo>
                    <a:lnTo>
                      <a:pt x="24" y="18"/>
                    </a:lnTo>
                    <a:lnTo>
                      <a:pt x="24" y="12"/>
                    </a:lnTo>
                    <a:lnTo>
                      <a:pt x="30" y="12"/>
                    </a:lnTo>
                    <a:lnTo>
                      <a:pt x="30" y="6"/>
                    </a:lnTo>
                    <a:lnTo>
                      <a:pt x="36" y="6"/>
                    </a:lnTo>
                    <a:lnTo>
                      <a:pt x="36" y="0"/>
                    </a:lnTo>
                    <a:lnTo>
                      <a:pt x="36" y="6"/>
                    </a:lnTo>
                    <a:lnTo>
                      <a:pt x="42" y="6"/>
                    </a:lnTo>
                    <a:lnTo>
                      <a:pt x="48" y="6"/>
                    </a:lnTo>
                    <a:lnTo>
                      <a:pt x="48" y="0"/>
                    </a:lnTo>
                    <a:lnTo>
                      <a:pt x="48" y="6"/>
                    </a:lnTo>
                    <a:lnTo>
                      <a:pt x="48" y="0"/>
                    </a:lnTo>
                    <a:lnTo>
                      <a:pt x="54" y="0"/>
                    </a:lnTo>
                    <a:lnTo>
                      <a:pt x="54" y="6"/>
                    </a:lnTo>
                    <a:lnTo>
                      <a:pt x="54" y="0"/>
                    </a:lnTo>
                    <a:lnTo>
                      <a:pt x="60" y="0"/>
                    </a:lnTo>
                    <a:lnTo>
                      <a:pt x="66" y="0"/>
                    </a:lnTo>
                    <a:lnTo>
                      <a:pt x="66" y="6"/>
                    </a:lnTo>
                    <a:lnTo>
                      <a:pt x="66" y="0"/>
                    </a:lnTo>
                    <a:lnTo>
                      <a:pt x="66" y="6"/>
                    </a:lnTo>
                    <a:lnTo>
                      <a:pt x="72" y="6"/>
                    </a:lnTo>
                    <a:lnTo>
                      <a:pt x="72" y="12"/>
                    </a:lnTo>
                    <a:lnTo>
                      <a:pt x="78" y="12"/>
                    </a:lnTo>
                    <a:lnTo>
                      <a:pt x="78" y="18"/>
                    </a:lnTo>
                    <a:lnTo>
                      <a:pt x="84" y="18"/>
                    </a:lnTo>
                    <a:lnTo>
                      <a:pt x="84" y="24"/>
                    </a:lnTo>
                    <a:lnTo>
                      <a:pt x="90" y="24"/>
                    </a:lnTo>
                    <a:lnTo>
                      <a:pt x="90" y="30"/>
                    </a:lnTo>
                    <a:lnTo>
                      <a:pt x="96" y="30"/>
                    </a:lnTo>
                    <a:lnTo>
                      <a:pt x="96" y="36"/>
                    </a:lnTo>
                    <a:lnTo>
                      <a:pt x="102" y="36"/>
                    </a:lnTo>
                    <a:lnTo>
                      <a:pt x="102" y="42"/>
                    </a:lnTo>
                    <a:lnTo>
                      <a:pt x="102" y="36"/>
                    </a:lnTo>
                    <a:lnTo>
                      <a:pt x="102" y="42"/>
                    </a:lnTo>
                    <a:lnTo>
                      <a:pt x="108" y="42"/>
                    </a:lnTo>
                    <a:lnTo>
                      <a:pt x="108" y="48"/>
                    </a:lnTo>
                    <a:lnTo>
                      <a:pt x="114" y="48"/>
                    </a:lnTo>
                    <a:lnTo>
                      <a:pt x="114" y="54"/>
                    </a:lnTo>
                    <a:lnTo>
                      <a:pt x="120" y="54"/>
                    </a:lnTo>
                    <a:lnTo>
                      <a:pt x="120" y="60"/>
                    </a:lnTo>
                    <a:lnTo>
                      <a:pt x="114" y="60"/>
                    </a:lnTo>
                    <a:lnTo>
                      <a:pt x="114" y="66"/>
                    </a:lnTo>
                    <a:lnTo>
                      <a:pt x="114" y="72"/>
                    </a:lnTo>
                    <a:lnTo>
                      <a:pt x="114" y="78"/>
                    </a:lnTo>
                    <a:lnTo>
                      <a:pt x="108" y="78"/>
                    </a:lnTo>
                    <a:lnTo>
                      <a:pt x="102" y="78"/>
                    </a:lnTo>
                    <a:lnTo>
                      <a:pt x="96" y="78"/>
                    </a:lnTo>
                    <a:lnTo>
                      <a:pt x="90" y="78"/>
                    </a:lnTo>
                    <a:lnTo>
                      <a:pt x="84" y="78"/>
                    </a:lnTo>
                    <a:lnTo>
                      <a:pt x="78" y="78"/>
                    </a:lnTo>
                    <a:lnTo>
                      <a:pt x="72" y="78"/>
                    </a:lnTo>
                    <a:lnTo>
                      <a:pt x="66" y="78"/>
                    </a:lnTo>
                    <a:lnTo>
                      <a:pt x="60" y="78"/>
                    </a:lnTo>
                    <a:lnTo>
                      <a:pt x="54" y="78"/>
                    </a:lnTo>
                    <a:lnTo>
                      <a:pt x="48" y="78"/>
                    </a:lnTo>
                    <a:lnTo>
                      <a:pt x="42" y="78"/>
                    </a:lnTo>
                    <a:lnTo>
                      <a:pt x="36" y="72"/>
                    </a:lnTo>
                    <a:lnTo>
                      <a:pt x="30" y="72"/>
                    </a:lnTo>
                    <a:lnTo>
                      <a:pt x="24" y="72"/>
                    </a:lnTo>
                    <a:lnTo>
                      <a:pt x="24" y="78"/>
                    </a:lnTo>
                    <a:lnTo>
                      <a:pt x="18" y="78"/>
                    </a:lnTo>
                    <a:lnTo>
                      <a:pt x="12" y="78"/>
                    </a:lnTo>
                    <a:lnTo>
                      <a:pt x="6" y="78"/>
                    </a:lnTo>
                    <a:lnTo>
                      <a:pt x="6" y="72"/>
                    </a:lnTo>
                    <a:lnTo>
                      <a:pt x="6" y="66"/>
                    </a:lnTo>
                    <a:lnTo>
                      <a:pt x="0" y="66"/>
                    </a:lnTo>
                    <a:lnTo>
                      <a:pt x="0" y="60"/>
                    </a:lnTo>
                    <a:lnTo>
                      <a:pt x="6" y="60"/>
                    </a:lnTo>
                    <a:lnTo>
                      <a:pt x="6" y="54"/>
                    </a:lnTo>
                    <a:lnTo>
                      <a:pt x="6" y="48"/>
                    </a:lnTo>
                    <a:lnTo>
                      <a:pt x="6" y="42"/>
                    </a:lnTo>
                    <a:lnTo>
                      <a:pt x="6" y="36"/>
                    </a:lnTo>
                    <a:lnTo>
                      <a:pt x="12" y="36"/>
                    </a:lnTo>
                    <a:lnTo>
                      <a:pt x="18" y="36"/>
                    </a:lnTo>
                    <a:lnTo>
                      <a:pt x="12" y="36"/>
                    </a:lnTo>
                    <a:lnTo>
                      <a:pt x="18" y="36"/>
                    </a:lnTo>
                    <a:lnTo>
                      <a:pt x="18" y="30"/>
                    </a:lnTo>
                    <a:lnTo>
                      <a:pt x="18"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1" name="Freeform 82"/>
              <p:cNvSpPr>
                <a:spLocks/>
              </p:cNvSpPr>
              <p:nvPr/>
            </p:nvSpPr>
            <p:spPr bwMode="auto">
              <a:xfrm>
                <a:off x="2409" y="2258"/>
                <a:ext cx="150" cy="126"/>
              </a:xfrm>
              <a:custGeom>
                <a:avLst/>
                <a:gdLst>
                  <a:gd name="T0" fmla="*/ 66 w 150"/>
                  <a:gd name="T1" fmla="*/ 102 h 126"/>
                  <a:gd name="T2" fmla="*/ 54 w 150"/>
                  <a:gd name="T3" fmla="*/ 102 h 126"/>
                  <a:gd name="T4" fmla="*/ 54 w 150"/>
                  <a:gd name="T5" fmla="*/ 102 h 126"/>
                  <a:gd name="T6" fmla="*/ 48 w 150"/>
                  <a:gd name="T7" fmla="*/ 96 h 126"/>
                  <a:gd name="T8" fmla="*/ 42 w 150"/>
                  <a:gd name="T9" fmla="*/ 90 h 126"/>
                  <a:gd name="T10" fmla="*/ 30 w 150"/>
                  <a:gd name="T11" fmla="*/ 84 h 126"/>
                  <a:gd name="T12" fmla="*/ 30 w 150"/>
                  <a:gd name="T13" fmla="*/ 72 h 126"/>
                  <a:gd name="T14" fmla="*/ 24 w 150"/>
                  <a:gd name="T15" fmla="*/ 60 h 126"/>
                  <a:gd name="T16" fmla="*/ 18 w 150"/>
                  <a:gd name="T17" fmla="*/ 54 h 126"/>
                  <a:gd name="T18" fmla="*/ 18 w 150"/>
                  <a:gd name="T19" fmla="*/ 42 h 126"/>
                  <a:gd name="T20" fmla="*/ 12 w 150"/>
                  <a:gd name="T21" fmla="*/ 30 h 126"/>
                  <a:gd name="T22" fmla="*/ 6 w 150"/>
                  <a:gd name="T23" fmla="*/ 24 h 126"/>
                  <a:gd name="T24" fmla="*/ 6 w 150"/>
                  <a:gd name="T25" fmla="*/ 12 h 126"/>
                  <a:gd name="T26" fmla="*/ 0 w 150"/>
                  <a:gd name="T27" fmla="*/ 6 h 126"/>
                  <a:gd name="T28" fmla="*/ 6 w 150"/>
                  <a:gd name="T29" fmla="*/ 0 h 126"/>
                  <a:gd name="T30" fmla="*/ 18 w 150"/>
                  <a:gd name="T31" fmla="*/ 0 h 126"/>
                  <a:gd name="T32" fmla="*/ 30 w 150"/>
                  <a:gd name="T33" fmla="*/ 0 h 126"/>
                  <a:gd name="T34" fmla="*/ 42 w 150"/>
                  <a:gd name="T35" fmla="*/ 6 h 126"/>
                  <a:gd name="T36" fmla="*/ 54 w 150"/>
                  <a:gd name="T37" fmla="*/ 6 h 126"/>
                  <a:gd name="T38" fmla="*/ 66 w 150"/>
                  <a:gd name="T39" fmla="*/ 6 h 126"/>
                  <a:gd name="T40" fmla="*/ 78 w 150"/>
                  <a:gd name="T41" fmla="*/ 6 h 126"/>
                  <a:gd name="T42" fmla="*/ 90 w 150"/>
                  <a:gd name="T43" fmla="*/ 6 h 126"/>
                  <a:gd name="T44" fmla="*/ 102 w 150"/>
                  <a:gd name="T45" fmla="*/ 6 h 126"/>
                  <a:gd name="T46" fmla="*/ 114 w 150"/>
                  <a:gd name="T47" fmla="*/ 6 h 126"/>
                  <a:gd name="T48" fmla="*/ 126 w 150"/>
                  <a:gd name="T49" fmla="*/ 6 h 126"/>
                  <a:gd name="T50" fmla="*/ 138 w 150"/>
                  <a:gd name="T51" fmla="*/ 6 h 126"/>
                  <a:gd name="T52" fmla="*/ 150 w 150"/>
                  <a:gd name="T53" fmla="*/ 6 h 126"/>
                  <a:gd name="T54" fmla="*/ 138 w 150"/>
                  <a:gd name="T55" fmla="*/ 18 h 126"/>
                  <a:gd name="T56" fmla="*/ 138 w 150"/>
                  <a:gd name="T57" fmla="*/ 30 h 126"/>
                  <a:gd name="T58" fmla="*/ 138 w 150"/>
                  <a:gd name="T59" fmla="*/ 42 h 126"/>
                  <a:gd name="T60" fmla="*/ 132 w 150"/>
                  <a:gd name="T61" fmla="*/ 48 h 126"/>
                  <a:gd name="T62" fmla="*/ 120 w 150"/>
                  <a:gd name="T63" fmla="*/ 48 h 126"/>
                  <a:gd name="T64" fmla="*/ 114 w 150"/>
                  <a:gd name="T65" fmla="*/ 54 h 126"/>
                  <a:gd name="T66" fmla="*/ 114 w 150"/>
                  <a:gd name="T67" fmla="*/ 66 h 126"/>
                  <a:gd name="T68" fmla="*/ 114 w 150"/>
                  <a:gd name="T69" fmla="*/ 78 h 126"/>
                  <a:gd name="T70" fmla="*/ 108 w 150"/>
                  <a:gd name="T71" fmla="*/ 84 h 126"/>
                  <a:gd name="T72" fmla="*/ 114 w 150"/>
                  <a:gd name="T73" fmla="*/ 90 h 126"/>
                  <a:gd name="T74" fmla="*/ 120 w 150"/>
                  <a:gd name="T75" fmla="*/ 96 h 126"/>
                  <a:gd name="T76" fmla="*/ 114 w 150"/>
                  <a:gd name="T77" fmla="*/ 102 h 126"/>
                  <a:gd name="T78" fmla="*/ 120 w 150"/>
                  <a:gd name="T79" fmla="*/ 108 h 126"/>
                  <a:gd name="T80" fmla="*/ 120 w 150"/>
                  <a:gd name="T81" fmla="*/ 114 h 126"/>
                  <a:gd name="T82" fmla="*/ 120 w 150"/>
                  <a:gd name="T83" fmla="*/ 126 h 126"/>
                  <a:gd name="T84" fmla="*/ 114 w 150"/>
                  <a:gd name="T85" fmla="*/ 120 h 126"/>
                  <a:gd name="T86" fmla="*/ 108 w 150"/>
                  <a:gd name="T87" fmla="*/ 114 h 126"/>
                  <a:gd name="T88" fmla="*/ 102 w 150"/>
                  <a:gd name="T89" fmla="*/ 108 h 126"/>
                  <a:gd name="T90" fmla="*/ 102 w 150"/>
                  <a:gd name="T91" fmla="*/ 108 h 126"/>
                  <a:gd name="T92" fmla="*/ 96 w 150"/>
                  <a:gd name="T93" fmla="*/ 108 h 126"/>
                  <a:gd name="T94" fmla="*/ 90 w 150"/>
                  <a:gd name="T95" fmla="*/ 114 h 126"/>
                  <a:gd name="T96" fmla="*/ 84 w 150"/>
                  <a:gd name="T97" fmla="*/ 108 h 126"/>
                  <a:gd name="T98" fmla="*/ 78 w 150"/>
                  <a:gd name="T99" fmla="*/ 114 h 126"/>
                  <a:gd name="T100" fmla="*/ 72 w 150"/>
                  <a:gd name="T101"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26">
                    <a:moveTo>
                      <a:pt x="66" y="108"/>
                    </a:moveTo>
                    <a:lnTo>
                      <a:pt x="66" y="102"/>
                    </a:lnTo>
                    <a:lnTo>
                      <a:pt x="60" y="102"/>
                    </a:lnTo>
                    <a:lnTo>
                      <a:pt x="54" y="102"/>
                    </a:lnTo>
                    <a:lnTo>
                      <a:pt x="54" y="96"/>
                    </a:lnTo>
                    <a:lnTo>
                      <a:pt x="54" y="102"/>
                    </a:lnTo>
                    <a:lnTo>
                      <a:pt x="48" y="102"/>
                    </a:lnTo>
                    <a:lnTo>
                      <a:pt x="48" y="96"/>
                    </a:lnTo>
                    <a:lnTo>
                      <a:pt x="42" y="96"/>
                    </a:lnTo>
                    <a:lnTo>
                      <a:pt x="42" y="90"/>
                    </a:lnTo>
                    <a:lnTo>
                      <a:pt x="36" y="90"/>
                    </a:lnTo>
                    <a:lnTo>
                      <a:pt x="30" y="84"/>
                    </a:lnTo>
                    <a:lnTo>
                      <a:pt x="30" y="78"/>
                    </a:lnTo>
                    <a:lnTo>
                      <a:pt x="30" y="72"/>
                    </a:lnTo>
                    <a:lnTo>
                      <a:pt x="24" y="66"/>
                    </a:lnTo>
                    <a:lnTo>
                      <a:pt x="24" y="60"/>
                    </a:lnTo>
                    <a:lnTo>
                      <a:pt x="24" y="54"/>
                    </a:lnTo>
                    <a:lnTo>
                      <a:pt x="18" y="54"/>
                    </a:lnTo>
                    <a:lnTo>
                      <a:pt x="18" y="48"/>
                    </a:lnTo>
                    <a:lnTo>
                      <a:pt x="18" y="42"/>
                    </a:lnTo>
                    <a:lnTo>
                      <a:pt x="12" y="36"/>
                    </a:lnTo>
                    <a:lnTo>
                      <a:pt x="12" y="30"/>
                    </a:lnTo>
                    <a:lnTo>
                      <a:pt x="12" y="24"/>
                    </a:lnTo>
                    <a:lnTo>
                      <a:pt x="6" y="24"/>
                    </a:lnTo>
                    <a:lnTo>
                      <a:pt x="6" y="18"/>
                    </a:lnTo>
                    <a:lnTo>
                      <a:pt x="6" y="12"/>
                    </a:lnTo>
                    <a:lnTo>
                      <a:pt x="0" y="12"/>
                    </a:lnTo>
                    <a:lnTo>
                      <a:pt x="0" y="6"/>
                    </a:lnTo>
                    <a:lnTo>
                      <a:pt x="0" y="0"/>
                    </a:lnTo>
                    <a:lnTo>
                      <a:pt x="6" y="0"/>
                    </a:lnTo>
                    <a:lnTo>
                      <a:pt x="12" y="0"/>
                    </a:lnTo>
                    <a:lnTo>
                      <a:pt x="18" y="0"/>
                    </a:lnTo>
                    <a:lnTo>
                      <a:pt x="24" y="0"/>
                    </a:lnTo>
                    <a:lnTo>
                      <a:pt x="30" y="0"/>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44" y="12"/>
                    </a:lnTo>
                    <a:lnTo>
                      <a:pt x="138" y="18"/>
                    </a:lnTo>
                    <a:lnTo>
                      <a:pt x="138" y="24"/>
                    </a:lnTo>
                    <a:lnTo>
                      <a:pt x="138" y="30"/>
                    </a:lnTo>
                    <a:lnTo>
                      <a:pt x="138" y="36"/>
                    </a:lnTo>
                    <a:lnTo>
                      <a:pt x="138" y="42"/>
                    </a:lnTo>
                    <a:lnTo>
                      <a:pt x="138" y="48"/>
                    </a:lnTo>
                    <a:lnTo>
                      <a:pt x="132" y="48"/>
                    </a:lnTo>
                    <a:lnTo>
                      <a:pt x="126" y="48"/>
                    </a:lnTo>
                    <a:lnTo>
                      <a:pt x="120" y="48"/>
                    </a:lnTo>
                    <a:lnTo>
                      <a:pt x="114" y="48"/>
                    </a:lnTo>
                    <a:lnTo>
                      <a:pt x="114" y="54"/>
                    </a:lnTo>
                    <a:lnTo>
                      <a:pt x="114" y="60"/>
                    </a:lnTo>
                    <a:lnTo>
                      <a:pt x="114" y="66"/>
                    </a:lnTo>
                    <a:lnTo>
                      <a:pt x="114" y="72"/>
                    </a:lnTo>
                    <a:lnTo>
                      <a:pt x="114" y="78"/>
                    </a:lnTo>
                    <a:lnTo>
                      <a:pt x="114" y="84"/>
                    </a:lnTo>
                    <a:lnTo>
                      <a:pt x="108" y="84"/>
                    </a:lnTo>
                    <a:lnTo>
                      <a:pt x="114" y="84"/>
                    </a:lnTo>
                    <a:lnTo>
                      <a:pt x="114" y="90"/>
                    </a:lnTo>
                    <a:lnTo>
                      <a:pt x="114" y="96"/>
                    </a:lnTo>
                    <a:lnTo>
                      <a:pt x="120" y="96"/>
                    </a:lnTo>
                    <a:lnTo>
                      <a:pt x="114" y="96"/>
                    </a:lnTo>
                    <a:lnTo>
                      <a:pt x="114" y="102"/>
                    </a:lnTo>
                    <a:lnTo>
                      <a:pt x="114" y="108"/>
                    </a:lnTo>
                    <a:lnTo>
                      <a:pt x="120" y="108"/>
                    </a:lnTo>
                    <a:lnTo>
                      <a:pt x="114" y="114"/>
                    </a:lnTo>
                    <a:lnTo>
                      <a:pt x="120" y="114"/>
                    </a:lnTo>
                    <a:lnTo>
                      <a:pt x="120" y="120"/>
                    </a:lnTo>
                    <a:lnTo>
                      <a:pt x="120" y="126"/>
                    </a:lnTo>
                    <a:lnTo>
                      <a:pt x="120" y="120"/>
                    </a:lnTo>
                    <a:lnTo>
                      <a:pt x="114" y="120"/>
                    </a:lnTo>
                    <a:lnTo>
                      <a:pt x="114" y="114"/>
                    </a:lnTo>
                    <a:lnTo>
                      <a:pt x="108" y="114"/>
                    </a:lnTo>
                    <a:lnTo>
                      <a:pt x="102" y="114"/>
                    </a:lnTo>
                    <a:lnTo>
                      <a:pt x="102" y="108"/>
                    </a:lnTo>
                    <a:lnTo>
                      <a:pt x="102" y="114"/>
                    </a:lnTo>
                    <a:lnTo>
                      <a:pt x="102" y="108"/>
                    </a:lnTo>
                    <a:lnTo>
                      <a:pt x="102" y="114"/>
                    </a:lnTo>
                    <a:lnTo>
                      <a:pt x="96" y="108"/>
                    </a:lnTo>
                    <a:lnTo>
                      <a:pt x="96" y="114"/>
                    </a:lnTo>
                    <a:lnTo>
                      <a:pt x="90" y="114"/>
                    </a:lnTo>
                    <a:lnTo>
                      <a:pt x="90" y="108"/>
                    </a:lnTo>
                    <a:lnTo>
                      <a:pt x="84" y="108"/>
                    </a:lnTo>
                    <a:lnTo>
                      <a:pt x="78" y="108"/>
                    </a:lnTo>
                    <a:lnTo>
                      <a:pt x="78" y="114"/>
                    </a:lnTo>
                    <a:lnTo>
                      <a:pt x="72" y="114"/>
                    </a:lnTo>
                    <a:lnTo>
                      <a:pt x="72" y="108"/>
                    </a:lnTo>
                    <a:lnTo>
                      <a:pt x="66"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2" name="Freeform 83"/>
              <p:cNvSpPr>
                <a:spLocks/>
              </p:cNvSpPr>
              <p:nvPr/>
            </p:nvSpPr>
            <p:spPr bwMode="auto">
              <a:xfrm>
                <a:off x="2523" y="2390"/>
                <a:ext cx="180" cy="96"/>
              </a:xfrm>
              <a:custGeom>
                <a:avLst/>
                <a:gdLst>
                  <a:gd name="T0" fmla="*/ 180 w 180"/>
                  <a:gd name="T1" fmla="*/ 42 h 96"/>
                  <a:gd name="T2" fmla="*/ 174 w 180"/>
                  <a:gd name="T3" fmla="*/ 48 h 96"/>
                  <a:gd name="T4" fmla="*/ 174 w 180"/>
                  <a:gd name="T5" fmla="*/ 60 h 96"/>
                  <a:gd name="T6" fmla="*/ 168 w 180"/>
                  <a:gd name="T7" fmla="*/ 66 h 96"/>
                  <a:gd name="T8" fmla="*/ 174 w 180"/>
                  <a:gd name="T9" fmla="*/ 72 h 96"/>
                  <a:gd name="T10" fmla="*/ 174 w 180"/>
                  <a:gd name="T11" fmla="*/ 84 h 96"/>
                  <a:gd name="T12" fmla="*/ 180 w 180"/>
                  <a:gd name="T13" fmla="*/ 90 h 96"/>
                  <a:gd name="T14" fmla="*/ 174 w 180"/>
                  <a:gd name="T15" fmla="*/ 96 h 96"/>
                  <a:gd name="T16" fmla="*/ 162 w 180"/>
                  <a:gd name="T17" fmla="*/ 96 h 96"/>
                  <a:gd name="T18" fmla="*/ 150 w 180"/>
                  <a:gd name="T19" fmla="*/ 96 h 96"/>
                  <a:gd name="T20" fmla="*/ 138 w 180"/>
                  <a:gd name="T21" fmla="*/ 96 h 96"/>
                  <a:gd name="T22" fmla="*/ 126 w 180"/>
                  <a:gd name="T23" fmla="*/ 96 h 96"/>
                  <a:gd name="T24" fmla="*/ 114 w 180"/>
                  <a:gd name="T25" fmla="*/ 96 h 96"/>
                  <a:gd name="T26" fmla="*/ 102 w 180"/>
                  <a:gd name="T27" fmla="*/ 90 h 96"/>
                  <a:gd name="T28" fmla="*/ 90 w 180"/>
                  <a:gd name="T29" fmla="*/ 90 h 96"/>
                  <a:gd name="T30" fmla="*/ 78 w 180"/>
                  <a:gd name="T31" fmla="*/ 90 h 96"/>
                  <a:gd name="T32" fmla="*/ 66 w 180"/>
                  <a:gd name="T33" fmla="*/ 90 h 96"/>
                  <a:gd name="T34" fmla="*/ 54 w 180"/>
                  <a:gd name="T35" fmla="*/ 90 h 96"/>
                  <a:gd name="T36" fmla="*/ 42 w 180"/>
                  <a:gd name="T37" fmla="*/ 90 h 96"/>
                  <a:gd name="T38" fmla="*/ 30 w 180"/>
                  <a:gd name="T39" fmla="*/ 90 h 96"/>
                  <a:gd name="T40" fmla="*/ 18 w 180"/>
                  <a:gd name="T41" fmla="*/ 90 h 96"/>
                  <a:gd name="T42" fmla="*/ 18 w 180"/>
                  <a:gd name="T43" fmla="*/ 78 h 96"/>
                  <a:gd name="T44" fmla="*/ 18 w 180"/>
                  <a:gd name="T45" fmla="*/ 66 h 96"/>
                  <a:gd name="T46" fmla="*/ 12 w 180"/>
                  <a:gd name="T47" fmla="*/ 60 h 96"/>
                  <a:gd name="T48" fmla="*/ 6 w 180"/>
                  <a:gd name="T49" fmla="*/ 54 h 96"/>
                  <a:gd name="T50" fmla="*/ 6 w 180"/>
                  <a:gd name="T51" fmla="*/ 42 h 96"/>
                  <a:gd name="T52" fmla="*/ 6 w 180"/>
                  <a:gd name="T53" fmla="*/ 30 h 96"/>
                  <a:gd name="T54" fmla="*/ 0 w 180"/>
                  <a:gd name="T55" fmla="*/ 30 h 96"/>
                  <a:gd name="T56" fmla="*/ 6 w 180"/>
                  <a:gd name="T57" fmla="*/ 24 h 96"/>
                  <a:gd name="T58" fmla="*/ 6 w 180"/>
                  <a:gd name="T59" fmla="*/ 12 h 96"/>
                  <a:gd name="T60" fmla="*/ 6 w 180"/>
                  <a:gd name="T61" fmla="*/ 0 h 96"/>
                  <a:gd name="T62" fmla="*/ 0 w 180"/>
                  <a:gd name="T63" fmla="*/ 6 h 96"/>
                  <a:gd name="T64" fmla="*/ 6 w 180"/>
                  <a:gd name="T65" fmla="*/ 0 h 96"/>
                  <a:gd name="T66" fmla="*/ 18 w 180"/>
                  <a:gd name="T67" fmla="*/ 0 h 96"/>
                  <a:gd name="T68" fmla="*/ 30 w 180"/>
                  <a:gd name="T69" fmla="*/ 0 h 96"/>
                  <a:gd name="T70" fmla="*/ 42 w 180"/>
                  <a:gd name="T71" fmla="*/ 0 h 96"/>
                  <a:gd name="T72" fmla="*/ 54 w 180"/>
                  <a:gd name="T73" fmla="*/ 0 h 96"/>
                  <a:gd name="T74" fmla="*/ 66 w 180"/>
                  <a:gd name="T75" fmla="*/ 0 h 96"/>
                  <a:gd name="T76" fmla="*/ 78 w 180"/>
                  <a:gd name="T77" fmla="*/ 0 h 96"/>
                  <a:gd name="T78" fmla="*/ 90 w 180"/>
                  <a:gd name="T79" fmla="*/ 0 h 96"/>
                  <a:gd name="T80" fmla="*/ 102 w 180"/>
                  <a:gd name="T81" fmla="*/ 0 h 96"/>
                  <a:gd name="T82" fmla="*/ 114 w 180"/>
                  <a:gd name="T83" fmla="*/ 0 h 96"/>
                  <a:gd name="T84" fmla="*/ 126 w 180"/>
                  <a:gd name="T85" fmla="*/ 0 h 96"/>
                  <a:gd name="T86" fmla="*/ 138 w 180"/>
                  <a:gd name="T87" fmla="*/ 0 h 96"/>
                  <a:gd name="T88" fmla="*/ 150 w 180"/>
                  <a:gd name="T89" fmla="*/ 0 h 96"/>
                  <a:gd name="T90" fmla="*/ 162 w 180"/>
                  <a:gd name="T91" fmla="*/ 0 h 96"/>
                  <a:gd name="T92" fmla="*/ 174 w 180"/>
                  <a:gd name="T93" fmla="*/ 0 h 96"/>
                  <a:gd name="T94" fmla="*/ 174 w 180"/>
                  <a:gd name="T95" fmla="*/ 12 h 96"/>
                  <a:gd name="T96" fmla="*/ 180 w 180"/>
                  <a:gd name="T97" fmla="*/ 18 h 96"/>
                  <a:gd name="T98" fmla="*/ 174 w 180"/>
                  <a:gd name="T99" fmla="*/ 24 h 96"/>
                  <a:gd name="T100" fmla="*/ 180 w 180"/>
                  <a:gd name="T101"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96">
                    <a:moveTo>
                      <a:pt x="180" y="36"/>
                    </a:moveTo>
                    <a:lnTo>
                      <a:pt x="180" y="42"/>
                    </a:lnTo>
                    <a:lnTo>
                      <a:pt x="180" y="48"/>
                    </a:lnTo>
                    <a:lnTo>
                      <a:pt x="174" y="48"/>
                    </a:lnTo>
                    <a:lnTo>
                      <a:pt x="174" y="54"/>
                    </a:lnTo>
                    <a:lnTo>
                      <a:pt x="174" y="60"/>
                    </a:lnTo>
                    <a:lnTo>
                      <a:pt x="174" y="66"/>
                    </a:lnTo>
                    <a:lnTo>
                      <a:pt x="168" y="66"/>
                    </a:lnTo>
                    <a:lnTo>
                      <a:pt x="174" y="66"/>
                    </a:lnTo>
                    <a:lnTo>
                      <a:pt x="174" y="72"/>
                    </a:lnTo>
                    <a:lnTo>
                      <a:pt x="174" y="78"/>
                    </a:lnTo>
                    <a:lnTo>
                      <a:pt x="174" y="84"/>
                    </a:lnTo>
                    <a:lnTo>
                      <a:pt x="174" y="90"/>
                    </a:lnTo>
                    <a:lnTo>
                      <a:pt x="180" y="90"/>
                    </a:lnTo>
                    <a:lnTo>
                      <a:pt x="180" y="96"/>
                    </a:lnTo>
                    <a:lnTo>
                      <a:pt x="174" y="96"/>
                    </a:lnTo>
                    <a:lnTo>
                      <a:pt x="168" y="96"/>
                    </a:lnTo>
                    <a:lnTo>
                      <a:pt x="162" y="96"/>
                    </a:lnTo>
                    <a:lnTo>
                      <a:pt x="156" y="96"/>
                    </a:lnTo>
                    <a:lnTo>
                      <a:pt x="150" y="96"/>
                    </a:lnTo>
                    <a:lnTo>
                      <a:pt x="144" y="96"/>
                    </a:lnTo>
                    <a:lnTo>
                      <a:pt x="138" y="96"/>
                    </a:lnTo>
                    <a:lnTo>
                      <a:pt x="132" y="96"/>
                    </a:lnTo>
                    <a:lnTo>
                      <a:pt x="126" y="96"/>
                    </a:lnTo>
                    <a:lnTo>
                      <a:pt x="120" y="96"/>
                    </a:lnTo>
                    <a:lnTo>
                      <a:pt x="114" y="96"/>
                    </a:lnTo>
                    <a:lnTo>
                      <a:pt x="108" y="96"/>
                    </a:lnTo>
                    <a:lnTo>
                      <a:pt x="102" y="90"/>
                    </a:lnTo>
                    <a:lnTo>
                      <a:pt x="96" y="90"/>
                    </a:lnTo>
                    <a:lnTo>
                      <a:pt x="90" y="90"/>
                    </a:lnTo>
                    <a:lnTo>
                      <a:pt x="84" y="90"/>
                    </a:lnTo>
                    <a:lnTo>
                      <a:pt x="78" y="90"/>
                    </a:lnTo>
                    <a:lnTo>
                      <a:pt x="72" y="90"/>
                    </a:lnTo>
                    <a:lnTo>
                      <a:pt x="66" y="90"/>
                    </a:lnTo>
                    <a:lnTo>
                      <a:pt x="60" y="90"/>
                    </a:lnTo>
                    <a:lnTo>
                      <a:pt x="54" y="90"/>
                    </a:lnTo>
                    <a:lnTo>
                      <a:pt x="48" y="90"/>
                    </a:lnTo>
                    <a:lnTo>
                      <a:pt x="42" y="90"/>
                    </a:lnTo>
                    <a:lnTo>
                      <a:pt x="36" y="90"/>
                    </a:lnTo>
                    <a:lnTo>
                      <a:pt x="30" y="90"/>
                    </a:lnTo>
                    <a:lnTo>
                      <a:pt x="24" y="90"/>
                    </a:lnTo>
                    <a:lnTo>
                      <a:pt x="18" y="90"/>
                    </a:lnTo>
                    <a:lnTo>
                      <a:pt x="18" y="84"/>
                    </a:lnTo>
                    <a:lnTo>
                      <a:pt x="18" y="78"/>
                    </a:lnTo>
                    <a:lnTo>
                      <a:pt x="18" y="72"/>
                    </a:lnTo>
                    <a:lnTo>
                      <a:pt x="18" y="66"/>
                    </a:lnTo>
                    <a:lnTo>
                      <a:pt x="18" y="60"/>
                    </a:lnTo>
                    <a:lnTo>
                      <a:pt x="12" y="60"/>
                    </a:lnTo>
                    <a:lnTo>
                      <a:pt x="12" y="54"/>
                    </a:lnTo>
                    <a:lnTo>
                      <a:pt x="6" y="54"/>
                    </a:lnTo>
                    <a:lnTo>
                      <a:pt x="6" y="48"/>
                    </a:lnTo>
                    <a:lnTo>
                      <a:pt x="6" y="42"/>
                    </a:lnTo>
                    <a:lnTo>
                      <a:pt x="6" y="36"/>
                    </a:lnTo>
                    <a:lnTo>
                      <a:pt x="6" y="30"/>
                    </a:lnTo>
                    <a:lnTo>
                      <a:pt x="0" y="36"/>
                    </a:lnTo>
                    <a:lnTo>
                      <a:pt x="0" y="30"/>
                    </a:lnTo>
                    <a:lnTo>
                      <a:pt x="0" y="24"/>
                    </a:lnTo>
                    <a:lnTo>
                      <a:pt x="6" y="24"/>
                    </a:lnTo>
                    <a:lnTo>
                      <a:pt x="6" y="18"/>
                    </a:lnTo>
                    <a:lnTo>
                      <a:pt x="6" y="12"/>
                    </a:lnTo>
                    <a:lnTo>
                      <a:pt x="6" y="6"/>
                    </a:lnTo>
                    <a:lnTo>
                      <a:pt x="6" y="0"/>
                    </a:lnTo>
                    <a:lnTo>
                      <a:pt x="0" y="0"/>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74" y="6"/>
                    </a:lnTo>
                    <a:lnTo>
                      <a:pt x="174" y="12"/>
                    </a:lnTo>
                    <a:lnTo>
                      <a:pt x="174" y="18"/>
                    </a:lnTo>
                    <a:lnTo>
                      <a:pt x="180" y="18"/>
                    </a:lnTo>
                    <a:lnTo>
                      <a:pt x="174" y="18"/>
                    </a:lnTo>
                    <a:lnTo>
                      <a:pt x="174" y="24"/>
                    </a:lnTo>
                    <a:lnTo>
                      <a:pt x="174" y="30"/>
                    </a:lnTo>
                    <a:lnTo>
                      <a:pt x="180" y="30"/>
                    </a:lnTo>
                    <a:lnTo>
                      <a:pt x="180"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3" name="Freeform 84"/>
              <p:cNvSpPr>
                <a:spLocks/>
              </p:cNvSpPr>
              <p:nvPr/>
            </p:nvSpPr>
            <p:spPr bwMode="auto">
              <a:xfrm>
                <a:off x="2415" y="2354"/>
                <a:ext cx="126" cy="168"/>
              </a:xfrm>
              <a:custGeom>
                <a:avLst/>
                <a:gdLst>
                  <a:gd name="T0" fmla="*/ 54 w 126"/>
                  <a:gd name="T1" fmla="*/ 6 h 168"/>
                  <a:gd name="T2" fmla="*/ 60 w 126"/>
                  <a:gd name="T3" fmla="*/ 12 h 168"/>
                  <a:gd name="T4" fmla="*/ 66 w 126"/>
                  <a:gd name="T5" fmla="*/ 18 h 168"/>
                  <a:gd name="T6" fmla="*/ 72 w 126"/>
                  <a:gd name="T7" fmla="*/ 12 h 168"/>
                  <a:gd name="T8" fmla="*/ 84 w 126"/>
                  <a:gd name="T9" fmla="*/ 12 h 168"/>
                  <a:gd name="T10" fmla="*/ 90 w 126"/>
                  <a:gd name="T11" fmla="*/ 18 h 168"/>
                  <a:gd name="T12" fmla="*/ 96 w 126"/>
                  <a:gd name="T13" fmla="*/ 18 h 168"/>
                  <a:gd name="T14" fmla="*/ 96 w 126"/>
                  <a:gd name="T15" fmla="*/ 18 h 168"/>
                  <a:gd name="T16" fmla="*/ 96 w 126"/>
                  <a:gd name="T17" fmla="*/ 18 h 168"/>
                  <a:gd name="T18" fmla="*/ 108 w 126"/>
                  <a:gd name="T19" fmla="*/ 18 h 168"/>
                  <a:gd name="T20" fmla="*/ 114 w 126"/>
                  <a:gd name="T21" fmla="*/ 24 h 168"/>
                  <a:gd name="T22" fmla="*/ 108 w 126"/>
                  <a:gd name="T23" fmla="*/ 36 h 168"/>
                  <a:gd name="T24" fmla="*/ 108 w 126"/>
                  <a:gd name="T25" fmla="*/ 36 h 168"/>
                  <a:gd name="T26" fmla="*/ 114 w 126"/>
                  <a:gd name="T27" fmla="*/ 42 h 168"/>
                  <a:gd name="T28" fmla="*/ 114 w 126"/>
                  <a:gd name="T29" fmla="*/ 54 h 168"/>
                  <a:gd name="T30" fmla="*/ 108 w 126"/>
                  <a:gd name="T31" fmla="*/ 60 h 168"/>
                  <a:gd name="T32" fmla="*/ 108 w 126"/>
                  <a:gd name="T33" fmla="*/ 72 h 168"/>
                  <a:gd name="T34" fmla="*/ 114 w 126"/>
                  <a:gd name="T35" fmla="*/ 72 h 168"/>
                  <a:gd name="T36" fmla="*/ 114 w 126"/>
                  <a:gd name="T37" fmla="*/ 84 h 168"/>
                  <a:gd name="T38" fmla="*/ 120 w 126"/>
                  <a:gd name="T39" fmla="*/ 90 h 168"/>
                  <a:gd name="T40" fmla="*/ 126 w 126"/>
                  <a:gd name="T41" fmla="*/ 96 h 168"/>
                  <a:gd name="T42" fmla="*/ 126 w 126"/>
                  <a:gd name="T43" fmla="*/ 108 h 168"/>
                  <a:gd name="T44" fmla="*/ 126 w 126"/>
                  <a:gd name="T45" fmla="*/ 120 h 168"/>
                  <a:gd name="T46" fmla="*/ 126 w 126"/>
                  <a:gd name="T47" fmla="*/ 132 h 168"/>
                  <a:gd name="T48" fmla="*/ 126 w 126"/>
                  <a:gd name="T49" fmla="*/ 144 h 168"/>
                  <a:gd name="T50" fmla="*/ 120 w 126"/>
                  <a:gd name="T51" fmla="*/ 150 h 168"/>
                  <a:gd name="T52" fmla="*/ 120 w 126"/>
                  <a:gd name="T53" fmla="*/ 150 h 168"/>
                  <a:gd name="T54" fmla="*/ 114 w 126"/>
                  <a:gd name="T55" fmla="*/ 156 h 168"/>
                  <a:gd name="T56" fmla="*/ 108 w 126"/>
                  <a:gd name="T57" fmla="*/ 150 h 168"/>
                  <a:gd name="T58" fmla="*/ 102 w 126"/>
                  <a:gd name="T59" fmla="*/ 156 h 168"/>
                  <a:gd name="T60" fmla="*/ 96 w 126"/>
                  <a:gd name="T61" fmla="*/ 162 h 168"/>
                  <a:gd name="T62" fmla="*/ 90 w 126"/>
                  <a:gd name="T63" fmla="*/ 162 h 168"/>
                  <a:gd name="T64" fmla="*/ 90 w 126"/>
                  <a:gd name="T65" fmla="*/ 162 h 168"/>
                  <a:gd name="T66" fmla="*/ 84 w 126"/>
                  <a:gd name="T67" fmla="*/ 156 h 168"/>
                  <a:gd name="T68" fmla="*/ 84 w 126"/>
                  <a:gd name="T69" fmla="*/ 156 h 168"/>
                  <a:gd name="T70" fmla="*/ 78 w 126"/>
                  <a:gd name="T71" fmla="*/ 150 h 168"/>
                  <a:gd name="T72" fmla="*/ 66 w 126"/>
                  <a:gd name="T73" fmla="*/ 144 h 168"/>
                  <a:gd name="T74" fmla="*/ 66 w 126"/>
                  <a:gd name="T75" fmla="*/ 144 h 168"/>
                  <a:gd name="T76" fmla="*/ 60 w 126"/>
                  <a:gd name="T77" fmla="*/ 138 h 168"/>
                  <a:gd name="T78" fmla="*/ 54 w 126"/>
                  <a:gd name="T79" fmla="*/ 132 h 168"/>
                  <a:gd name="T80" fmla="*/ 48 w 126"/>
                  <a:gd name="T81" fmla="*/ 126 h 168"/>
                  <a:gd name="T82" fmla="*/ 48 w 126"/>
                  <a:gd name="T83" fmla="*/ 126 h 168"/>
                  <a:gd name="T84" fmla="*/ 42 w 126"/>
                  <a:gd name="T85" fmla="*/ 132 h 168"/>
                  <a:gd name="T86" fmla="*/ 42 w 126"/>
                  <a:gd name="T87" fmla="*/ 132 h 168"/>
                  <a:gd name="T88" fmla="*/ 36 w 126"/>
                  <a:gd name="T89" fmla="*/ 126 h 168"/>
                  <a:gd name="T90" fmla="*/ 24 w 126"/>
                  <a:gd name="T91" fmla="*/ 126 h 168"/>
                  <a:gd name="T92" fmla="*/ 18 w 126"/>
                  <a:gd name="T93" fmla="*/ 120 h 168"/>
                  <a:gd name="T94" fmla="*/ 6 w 126"/>
                  <a:gd name="T95" fmla="*/ 120 h 168"/>
                  <a:gd name="T96" fmla="*/ 0 w 126"/>
                  <a:gd name="T97" fmla="*/ 114 h 168"/>
                  <a:gd name="T98" fmla="*/ 0 w 126"/>
                  <a:gd name="T99" fmla="*/ 102 h 168"/>
                  <a:gd name="T100" fmla="*/ 6 w 126"/>
                  <a:gd name="T101" fmla="*/ 90 h 168"/>
                  <a:gd name="T102" fmla="*/ 12 w 126"/>
                  <a:gd name="T103" fmla="*/ 78 h 168"/>
                  <a:gd name="T104" fmla="*/ 12 w 126"/>
                  <a:gd name="T105" fmla="*/ 66 h 168"/>
                  <a:gd name="T106" fmla="*/ 12 w 126"/>
                  <a:gd name="T107" fmla="*/ 54 h 168"/>
                  <a:gd name="T108" fmla="*/ 18 w 126"/>
                  <a:gd name="T109" fmla="*/ 42 h 168"/>
                  <a:gd name="T110" fmla="*/ 18 w 126"/>
                  <a:gd name="T111" fmla="*/ 30 h 168"/>
                  <a:gd name="T112" fmla="*/ 24 w 126"/>
                  <a:gd name="T113" fmla="*/ 18 h 168"/>
                  <a:gd name="T114" fmla="*/ 30 w 126"/>
                  <a:gd name="T115" fmla="*/ 12 h 168"/>
                  <a:gd name="T116" fmla="*/ 36 w 126"/>
                  <a:gd name="T117" fmla="*/ 6 h 168"/>
                  <a:gd name="T118" fmla="*/ 42 w 126"/>
                  <a:gd name="T119" fmla="*/ 0 h 168"/>
                  <a:gd name="T120" fmla="*/ 48 w 126"/>
                  <a:gd name="T121" fmla="*/ 6 h 168"/>
                  <a:gd name="T122" fmla="*/ 48 w 126"/>
                  <a:gd name="T123"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68">
                    <a:moveTo>
                      <a:pt x="48" y="6"/>
                    </a:moveTo>
                    <a:lnTo>
                      <a:pt x="54" y="6"/>
                    </a:lnTo>
                    <a:lnTo>
                      <a:pt x="60" y="6"/>
                    </a:lnTo>
                    <a:lnTo>
                      <a:pt x="60" y="12"/>
                    </a:lnTo>
                    <a:lnTo>
                      <a:pt x="66" y="12"/>
                    </a:lnTo>
                    <a:lnTo>
                      <a:pt x="66" y="18"/>
                    </a:lnTo>
                    <a:lnTo>
                      <a:pt x="72" y="18"/>
                    </a:lnTo>
                    <a:lnTo>
                      <a:pt x="72" y="12"/>
                    </a:lnTo>
                    <a:lnTo>
                      <a:pt x="78" y="12"/>
                    </a:lnTo>
                    <a:lnTo>
                      <a:pt x="84" y="12"/>
                    </a:lnTo>
                    <a:lnTo>
                      <a:pt x="84" y="18"/>
                    </a:lnTo>
                    <a:lnTo>
                      <a:pt x="90" y="18"/>
                    </a:lnTo>
                    <a:lnTo>
                      <a:pt x="90" y="12"/>
                    </a:lnTo>
                    <a:lnTo>
                      <a:pt x="96" y="18"/>
                    </a:lnTo>
                    <a:lnTo>
                      <a:pt x="96" y="12"/>
                    </a:lnTo>
                    <a:lnTo>
                      <a:pt x="96" y="18"/>
                    </a:lnTo>
                    <a:lnTo>
                      <a:pt x="96" y="12"/>
                    </a:lnTo>
                    <a:lnTo>
                      <a:pt x="96" y="18"/>
                    </a:lnTo>
                    <a:lnTo>
                      <a:pt x="102" y="18"/>
                    </a:lnTo>
                    <a:lnTo>
                      <a:pt x="108" y="18"/>
                    </a:lnTo>
                    <a:lnTo>
                      <a:pt x="108" y="24"/>
                    </a:lnTo>
                    <a:lnTo>
                      <a:pt x="114" y="24"/>
                    </a:lnTo>
                    <a:lnTo>
                      <a:pt x="114" y="30"/>
                    </a:lnTo>
                    <a:lnTo>
                      <a:pt x="108" y="36"/>
                    </a:lnTo>
                    <a:lnTo>
                      <a:pt x="108" y="42"/>
                    </a:lnTo>
                    <a:lnTo>
                      <a:pt x="108" y="36"/>
                    </a:lnTo>
                    <a:lnTo>
                      <a:pt x="114" y="36"/>
                    </a:lnTo>
                    <a:lnTo>
                      <a:pt x="114" y="42"/>
                    </a:lnTo>
                    <a:lnTo>
                      <a:pt x="114" y="48"/>
                    </a:lnTo>
                    <a:lnTo>
                      <a:pt x="114" y="54"/>
                    </a:lnTo>
                    <a:lnTo>
                      <a:pt x="114" y="60"/>
                    </a:lnTo>
                    <a:lnTo>
                      <a:pt x="108" y="60"/>
                    </a:lnTo>
                    <a:lnTo>
                      <a:pt x="108" y="66"/>
                    </a:lnTo>
                    <a:lnTo>
                      <a:pt x="108" y="72"/>
                    </a:lnTo>
                    <a:lnTo>
                      <a:pt x="114" y="66"/>
                    </a:lnTo>
                    <a:lnTo>
                      <a:pt x="114" y="72"/>
                    </a:lnTo>
                    <a:lnTo>
                      <a:pt x="114" y="78"/>
                    </a:lnTo>
                    <a:lnTo>
                      <a:pt x="114" y="84"/>
                    </a:lnTo>
                    <a:lnTo>
                      <a:pt x="114" y="90"/>
                    </a:lnTo>
                    <a:lnTo>
                      <a:pt x="120" y="90"/>
                    </a:lnTo>
                    <a:lnTo>
                      <a:pt x="120" y="96"/>
                    </a:lnTo>
                    <a:lnTo>
                      <a:pt x="126" y="96"/>
                    </a:lnTo>
                    <a:lnTo>
                      <a:pt x="126" y="102"/>
                    </a:lnTo>
                    <a:lnTo>
                      <a:pt x="126" y="108"/>
                    </a:lnTo>
                    <a:lnTo>
                      <a:pt x="126" y="114"/>
                    </a:lnTo>
                    <a:lnTo>
                      <a:pt x="126" y="120"/>
                    </a:lnTo>
                    <a:lnTo>
                      <a:pt x="126" y="126"/>
                    </a:lnTo>
                    <a:lnTo>
                      <a:pt x="126" y="132"/>
                    </a:lnTo>
                    <a:lnTo>
                      <a:pt x="126" y="138"/>
                    </a:lnTo>
                    <a:lnTo>
                      <a:pt x="126" y="144"/>
                    </a:lnTo>
                    <a:lnTo>
                      <a:pt x="126" y="150"/>
                    </a:lnTo>
                    <a:lnTo>
                      <a:pt x="120" y="150"/>
                    </a:lnTo>
                    <a:lnTo>
                      <a:pt x="120" y="156"/>
                    </a:lnTo>
                    <a:lnTo>
                      <a:pt x="120" y="150"/>
                    </a:lnTo>
                    <a:lnTo>
                      <a:pt x="114" y="150"/>
                    </a:lnTo>
                    <a:lnTo>
                      <a:pt x="114" y="156"/>
                    </a:lnTo>
                    <a:lnTo>
                      <a:pt x="114" y="150"/>
                    </a:lnTo>
                    <a:lnTo>
                      <a:pt x="108" y="150"/>
                    </a:lnTo>
                    <a:lnTo>
                      <a:pt x="108" y="156"/>
                    </a:lnTo>
                    <a:lnTo>
                      <a:pt x="102" y="156"/>
                    </a:lnTo>
                    <a:lnTo>
                      <a:pt x="102" y="162"/>
                    </a:lnTo>
                    <a:lnTo>
                      <a:pt x="96" y="162"/>
                    </a:lnTo>
                    <a:lnTo>
                      <a:pt x="90" y="168"/>
                    </a:lnTo>
                    <a:lnTo>
                      <a:pt x="90" y="162"/>
                    </a:lnTo>
                    <a:lnTo>
                      <a:pt x="84" y="162"/>
                    </a:lnTo>
                    <a:lnTo>
                      <a:pt x="90" y="162"/>
                    </a:lnTo>
                    <a:lnTo>
                      <a:pt x="90" y="156"/>
                    </a:lnTo>
                    <a:lnTo>
                      <a:pt x="84" y="156"/>
                    </a:lnTo>
                    <a:lnTo>
                      <a:pt x="90" y="156"/>
                    </a:lnTo>
                    <a:lnTo>
                      <a:pt x="84" y="156"/>
                    </a:lnTo>
                    <a:lnTo>
                      <a:pt x="84" y="150"/>
                    </a:lnTo>
                    <a:lnTo>
                      <a:pt x="78" y="150"/>
                    </a:lnTo>
                    <a:lnTo>
                      <a:pt x="72" y="144"/>
                    </a:lnTo>
                    <a:lnTo>
                      <a:pt x="66" y="144"/>
                    </a:lnTo>
                    <a:lnTo>
                      <a:pt x="66" y="138"/>
                    </a:lnTo>
                    <a:lnTo>
                      <a:pt x="66" y="144"/>
                    </a:lnTo>
                    <a:lnTo>
                      <a:pt x="66" y="138"/>
                    </a:lnTo>
                    <a:lnTo>
                      <a:pt x="60" y="138"/>
                    </a:lnTo>
                    <a:lnTo>
                      <a:pt x="60" y="132"/>
                    </a:lnTo>
                    <a:lnTo>
                      <a:pt x="54" y="132"/>
                    </a:lnTo>
                    <a:lnTo>
                      <a:pt x="48" y="132"/>
                    </a:lnTo>
                    <a:lnTo>
                      <a:pt x="48" y="126"/>
                    </a:lnTo>
                    <a:lnTo>
                      <a:pt x="48" y="132"/>
                    </a:lnTo>
                    <a:lnTo>
                      <a:pt x="48" y="126"/>
                    </a:lnTo>
                    <a:lnTo>
                      <a:pt x="42" y="126"/>
                    </a:lnTo>
                    <a:lnTo>
                      <a:pt x="42" y="132"/>
                    </a:lnTo>
                    <a:lnTo>
                      <a:pt x="42" y="126"/>
                    </a:lnTo>
                    <a:lnTo>
                      <a:pt x="42" y="132"/>
                    </a:lnTo>
                    <a:lnTo>
                      <a:pt x="36" y="132"/>
                    </a:lnTo>
                    <a:lnTo>
                      <a:pt x="36" y="126"/>
                    </a:lnTo>
                    <a:lnTo>
                      <a:pt x="30" y="126"/>
                    </a:lnTo>
                    <a:lnTo>
                      <a:pt x="24" y="126"/>
                    </a:lnTo>
                    <a:lnTo>
                      <a:pt x="18" y="126"/>
                    </a:lnTo>
                    <a:lnTo>
                      <a:pt x="18" y="120"/>
                    </a:lnTo>
                    <a:lnTo>
                      <a:pt x="12" y="120"/>
                    </a:lnTo>
                    <a:lnTo>
                      <a:pt x="6" y="120"/>
                    </a:lnTo>
                    <a:lnTo>
                      <a:pt x="6" y="114"/>
                    </a:lnTo>
                    <a:lnTo>
                      <a:pt x="0" y="114"/>
                    </a:lnTo>
                    <a:lnTo>
                      <a:pt x="0" y="108"/>
                    </a:lnTo>
                    <a:lnTo>
                      <a:pt x="0" y="102"/>
                    </a:lnTo>
                    <a:lnTo>
                      <a:pt x="6" y="96"/>
                    </a:lnTo>
                    <a:lnTo>
                      <a:pt x="6" y="90"/>
                    </a:lnTo>
                    <a:lnTo>
                      <a:pt x="6" y="84"/>
                    </a:lnTo>
                    <a:lnTo>
                      <a:pt x="12" y="78"/>
                    </a:lnTo>
                    <a:lnTo>
                      <a:pt x="12" y="72"/>
                    </a:lnTo>
                    <a:lnTo>
                      <a:pt x="12" y="66"/>
                    </a:lnTo>
                    <a:lnTo>
                      <a:pt x="12" y="60"/>
                    </a:lnTo>
                    <a:lnTo>
                      <a:pt x="12" y="54"/>
                    </a:lnTo>
                    <a:lnTo>
                      <a:pt x="18" y="48"/>
                    </a:lnTo>
                    <a:lnTo>
                      <a:pt x="18" y="42"/>
                    </a:lnTo>
                    <a:lnTo>
                      <a:pt x="18" y="36"/>
                    </a:lnTo>
                    <a:lnTo>
                      <a:pt x="18" y="30"/>
                    </a:lnTo>
                    <a:lnTo>
                      <a:pt x="24" y="24"/>
                    </a:lnTo>
                    <a:lnTo>
                      <a:pt x="24" y="18"/>
                    </a:lnTo>
                    <a:lnTo>
                      <a:pt x="30" y="18"/>
                    </a:lnTo>
                    <a:lnTo>
                      <a:pt x="30" y="12"/>
                    </a:lnTo>
                    <a:lnTo>
                      <a:pt x="36" y="12"/>
                    </a:lnTo>
                    <a:lnTo>
                      <a:pt x="36" y="6"/>
                    </a:lnTo>
                    <a:lnTo>
                      <a:pt x="42" y="6"/>
                    </a:lnTo>
                    <a:lnTo>
                      <a:pt x="42" y="0"/>
                    </a:lnTo>
                    <a:lnTo>
                      <a:pt x="42" y="6"/>
                    </a:lnTo>
                    <a:lnTo>
                      <a:pt x="48" y="6"/>
                    </a:lnTo>
                    <a:lnTo>
                      <a:pt x="48" y="0"/>
                    </a:lnTo>
                    <a:lnTo>
                      <a:pt x="4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4" name="Freeform 85"/>
              <p:cNvSpPr>
                <a:spLocks/>
              </p:cNvSpPr>
              <p:nvPr/>
            </p:nvSpPr>
            <p:spPr bwMode="auto">
              <a:xfrm>
                <a:off x="2517" y="2264"/>
                <a:ext cx="186" cy="126"/>
              </a:xfrm>
              <a:custGeom>
                <a:avLst/>
                <a:gdLst>
                  <a:gd name="T0" fmla="*/ 6 w 186"/>
                  <a:gd name="T1" fmla="*/ 42 h 126"/>
                  <a:gd name="T2" fmla="*/ 18 w 186"/>
                  <a:gd name="T3" fmla="*/ 42 h 126"/>
                  <a:gd name="T4" fmla="*/ 30 w 186"/>
                  <a:gd name="T5" fmla="*/ 42 h 126"/>
                  <a:gd name="T6" fmla="*/ 30 w 186"/>
                  <a:gd name="T7" fmla="*/ 30 h 126"/>
                  <a:gd name="T8" fmla="*/ 30 w 186"/>
                  <a:gd name="T9" fmla="*/ 18 h 126"/>
                  <a:gd name="T10" fmla="*/ 36 w 186"/>
                  <a:gd name="T11" fmla="*/ 6 h 126"/>
                  <a:gd name="T12" fmla="*/ 48 w 186"/>
                  <a:gd name="T13" fmla="*/ 0 h 126"/>
                  <a:gd name="T14" fmla="*/ 60 w 186"/>
                  <a:gd name="T15" fmla="*/ 6 h 126"/>
                  <a:gd name="T16" fmla="*/ 72 w 186"/>
                  <a:gd name="T17" fmla="*/ 6 h 126"/>
                  <a:gd name="T18" fmla="*/ 84 w 186"/>
                  <a:gd name="T19" fmla="*/ 6 h 126"/>
                  <a:gd name="T20" fmla="*/ 96 w 186"/>
                  <a:gd name="T21" fmla="*/ 6 h 126"/>
                  <a:gd name="T22" fmla="*/ 108 w 186"/>
                  <a:gd name="T23" fmla="*/ 6 h 126"/>
                  <a:gd name="T24" fmla="*/ 120 w 186"/>
                  <a:gd name="T25" fmla="*/ 6 h 126"/>
                  <a:gd name="T26" fmla="*/ 132 w 186"/>
                  <a:gd name="T27" fmla="*/ 6 h 126"/>
                  <a:gd name="T28" fmla="*/ 132 w 186"/>
                  <a:gd name="T29" fmla="*/ 6 h 126"/>
                  <a:gd name="T30" fmla="*/ 132 w 186"/>
                  <a:gd name="T31" fmla="*/ 18 h 126"/>
                  <a:gd name="T32" fmla="*/ 138 w 186"/>
                  <a:gd name="T33" fmla="*/ 24 h 126"/>
                  <a:gd name="T34" fmla="*/ 132 w 186"/>
                  <a:gd name="T35" fmla="*/ 30 h 126"/>
                  <a:gd name="T36" fmla="*/ 132 w 186"/>
                  <a:gd name="T37" fmla="*/ 42 h 126"/>
                  <a:gd name="T38" fmla="*/ 138 w 186"/>
                  <a:gd name="T39" fmla="*/ 42 h 126"/>
                  <a:gd name="T40" fmla="*/ 144 w 186"/>
                  <a:gd name="T41" fmla="*/ 36 h 126"/>
                  <a:gd name="T42" fmla="*/ 150 w 186"/>
                  <a:gd name="T43" fmla="*/ 30 h 126"/>
                  <a:gd name="T44" fmla="*/ 162 w 186"/>
                  <a:gd name="T45" fmla="*/ 24 h 126"/>
                  <a:gd name="T46" fmla="*/ 168 w 186"/>
                  <a:gd name="T47" fmla="*/ 30 h 126"/>
                  <a:gd name="T48" fmla="*/ 174 w 186"/>
                  <a:gd name="T49" fmla="*/ 36 h 126"/>
                  <a:gd name="T50" fmla="*/ 174 w 186"/>
                  <a:gd name="T51" fmla="*/ 48 h 126"/>
                  <a:gd name="T52" fmla="*/ 174 w 186"/>
                  <a:gd name="T53" fmla="*/ 60 h 126"/>
                  <a:gd name="T54" fmla="*/ 174 w 186"/>
                  <a:gd name="T55" fmla="*/ 60 h 126"/>
                  <a:gd name="T56" fmla="*/ 180 w 186"/>
                  <a:gd name="T57" fmla="*/ 66 h 126"/>
                  <a:gd name="T58" fmla="*/ 186 w 186"/>
                  <a:gd name="T59" fmla="*/ 72 h 126"/>
                  <a:gd name="T60" fmla="*/ 186 w 186"/>
                  <a:gd name="T61" fmla="*/ 84 h 126"/>
                  <a:gd name="T62" fmla="*/ 186 w 186"/>
                  <a:gd name="T63" fmla="*/ 96 h 126"/>
                  <a:gd name="T64" fmla="*/ 180 w 186"/>
                  <a:gd name="T65" fmla="*/ 102 h 126"/>
                  <a:gd name="T66" fmla="*/ 180 w 186"/>
                  <a:gd name="T67" fmla="*/ 114 h 126"/>
                  <a:gd name="T68" fmla="*/ 186 w 186"/>
                  <a:gd name="T69" fmla="*/ 120 h 126"/>
                  <a:gd name="T70" fmla="*/ 174 w 186"/>
                  <a:gd name="T71" fmla="*/ 120 h 126"/>
                  <a:gd name="T72" fmla="*/ 168 w 186"/>
                  <a:gd name="T73" fmla="*/ 126 h 126"/>
                  <a:gd name="T74" fmla="*/ 156 w 186"/>
                  <a:gd name="T75" fmla="*/ 126 h 126"/>
                  <a:gd name="T76" fmla="*/ 144 w 186"/>
                  <a:gd name="T77" fmla="*/ 126 h 126"/>
                  <a:gd name="T78" fmla="*/ 132 w 186"/>
                  <a:gd name="T79" fmla="*/ 126 h 126"/>
                  <a:gd name="T80" fmla="*/ 120 w 186"/>
                  <a:gd name="T81" fmla="*/ 126 h 126"/>
                  <a:gd name="T82" fmla="*/ 108 w 186"/>
                  <a:gd name="T83" fmla="*/ 126 h 126"/>
                  <a:gd name="T84" fmla="*/ 96 w 186"/>
                  <a:gd name="T85" fmla="*/ 126 h 126"/>
                  <a:gd name="T86" fmla="*/ 84 w 186"/>
                  <a:gd name="T87" fmla="*/ 126 h 126"/>
                  <a:gd name="T88" fmla="*/ 72 w 186"/>
                  <a:gd name="T89" fmla="*/ 126 h 126"/>
                  <a:gd name="T90" fmla="*/ 60 w 186"/>
                  <a:gd name="T91" fmla="*/ 126 h 126"/>
                  <a:gd name="T92" fmla="*/ 48 w 186"/>
                  <a:gd name="T93" fmla="*/ 126 h 126"/>
                  <a:gd name="T94" fmla="*/ 36 w 186"/>
                  <a:gd name="T95" fmla="*/ 126 h 126"/>
                  <a:gd name="T96" fmla="*/ 24 w 186"/>
                  <a:gd name="T97" fmla="*/ 126 h 126"/>
                  <a:gd name="T98" fmla="*/ 12 w 186"/>
                  <a:gd name="T99" fmla="*/ 126 h 126"/>
                  <a:gd name="T100" fmla="*/ 12 w 186"/>
                  <a:gd name="T101" fmla="*/ 120 h 126"/>
                  <a:gd name="T102" fmla="*/ 12 w 186"/>
                  <a:gd name="T103" fmla="*/ 108 h 126"/>
                  <a:gd name="T104" fmla="*/ 12 w 186"/>
                  <a:gd name="T105" fmla="*/ 102 h 126"/>
                  <a:gd name="T106" fmla="*/ 6 w 186"/>
                  <a:gd name="T107" fmla="*/ 96 h 126"/>
                  <a:gd name="T108" fmla="*/ 12 w 186"/>
                  <a:gd name="T109" fmla="*/ 90 h 126"/>
                  <a:gd name="T110" fmla="*/ 6 w 186"/>
                  <a:gd name="T111" fmla="*/ 84 h 126"/>
                  <a:gd name="T112" fmla="*/ 0 w 186"/>
                  <a:gd name="T113" fmla="*/ 78 h 126"/>
                  <a:gd name="T114" fmla="*/ 6 w 186"/>
                  <a:gd name="T115" fmla="*/ 72 h 126"/>
                  <a:gd name="T116" fmla="*/ 6 w 186"/>
                  <a:gd name="T117" fmla="*/ 60 h 126"/>
                  <a:gd name="T118" fmla="*/ 6 w 186"/>
                  <a:gd name="T119"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26">
                    <a:moveTo>
                      <a:pt x="6" y="48"/>
                    </a:moveTo>
                    <a:lnTo>
                      <a:pt x="6" y="42"/>
                    </a:lnTo>
                    <a:lnTo>
                      <a:pt x="12" y="42"/>
                    </a:lnTo>
                    <a:lnTo>
                      <a:pt x="18" y="42"/>
                    </a:lnTo>
                    <a:lnTo>
                      <a:pt x="24" y="42"/>
                    </a:lnTo>
                    <a:lnTo>
                      <a:pt x="30" y="42"/>
                    </a:lnTo>
                    <a:lnTo>
                      <a:pt x="30" y="36"/>
                    </a:lnTo>
                    <a:lnTo>
                      <a:pt x="30" y="30"/>
                    </a:lnTo>
                    <a:lnTo>
                      <a:pt x="30" y="24"/>
                    </a:lnTo>
                    <a:lnTo>
                      <a:pt x="30" y="18"/>
                    </a:lnTo>
                    <a:lnTo>
                      <a:pt x="30" y="12"/>
                    </a:lnTo>
                    <a:lnTo>
                      <a:pt x="36" y="6"/>
                    </a:lnTo>
                    <a:lnTo>
                      <a:pt x="42" y="0"/>
                    </a:lnTo>
                    <a:lnTo>
                      <a:pt x="48" y="0"/>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32" y="6"/>
                    </a:lnTo>
                    <a:lnTo>
                      <a:pt x="132" y="12"/>
                    </a:lnTo>
                    <a:lnTo>
                      <a:pt x="132" y="18"/>
                    </a:lnTo>
                    <a:lnTo>
                      <a:pt x="138" y="18"/>
                    </a:lnTo>
                    <a:lnTo>
                      <a:pt x="138" y="24"/>
                    </a:lnTo>
                    <a:lnTo>
                      <a:pt x="132" y="24"/>
                    </a:lnTo>
                    <a:lnTo>
                      <a:pt x="132" y="30"/>
                    </a:lnTo>
                    <a:lnTo>
                      <a:pt x="132" y="36"/>
                    </a:lnTo>
                    <a:lnTo>
                      <a:pt x="132" y="42"/>
                    </a:lnTo>
                    <a:lnTo>
                      <a:pt x="132" y="48"/>
                    </a:lnTo>
                    <a:lnTo>
                      <a:pt x="138" y="42"/>
                    </a:lnTo>
                    <a:lnTo>
                      <a:pt x="144" y="42"/>
                    </a:lnTo>
                    <a:lnTo>
                      <a:pt x="144" y="36"/>
                    </a:lnTo>
                    <a:lnTo>
                      <a:pt x="150" y="36"/>
                    </a:lnTo>
                    <a:lnTo>
                      <a:pt x="150" y="30"/>
                    </a:lnTo>
                    <a:lnTo>
                      <a:pt x="156" y="30"/>
                    </a:lnTo>
                    <a:lnTo>
                      <a:pt x="162" y="24"/>
                    </a:lnTo>
                    <a:lnTo>
                      <a:pt x="168" y="24"/>
                    </a:lnTo>
                    <a:lnTo>
                      <a:pt x="168" y="30"/>
                    </a:lnTo>
                    <a:lnTo>
                      <a:pt x="174" y="30"/>
                    </a:lnTo>
                    <a:lnTo>
                      <a:pt x="174" y="36"/>
                    </a:lnTo>
                    <a:lnTo>
                      <a:pt x="174" y="42"/>
                    </a:lnTo>
                    <a:lnTo>
                      <a:pt x="174" y="48"/>
                    </a:lnTo>
                    <a:lnTo>
                      <a:pt x="174" y="54"/>
                    </a:lnTo>
                    <a:lnTo>
                      <a:pt x="174" y="60"/>
                    </a:lnTo>
                    <a:lnTo>
                      <a:pt x="174" y="54"/>
                    </a:lnTo>
                    <a:lnTo>
                      <a:pt x="174" y="60"/>
                    </a:lnTo>
                    <a:lnTo>
                      <a:pt x="180" y="60"/>
                    </a:lnTo>
                    <a:lnTo>
                      <a:pt x="180" y="66"/>
                    </a:lnTo>
                    <a:lnTo>
                      <a:pt x="180" y="72"/>
                    </a:lnTo>
                    <a:lnTo>
                      <a:pt x="186" y="72"/>
                    </a:lnTo>
                    <a:lnTo>
                      <a:pt x="186" y="78"/>
                    </a:lnTo>
                    <a:lnTo>
                      <a:pt x="186" y="84"/>
                    </a:lnTo>
                    <a:lnTo>
                      <a:pt x="186" y="90"/>
                    </a:lnTo>
                    <a:lnTo>
                      <a:pt x="186" y="96"/>
                    </a:lnTo>
                    <a:lnTo>
                      <a:pt x="180" y="96"/>
                    </a:lnTo>
                    <a:lnTo>
                      <a:pt x="180" y="102"/>
                    </a:lnTo>
                    <a:lnTo>
                      <a:pt x="180" y="108"/>
                    </a:lnTo>
                    <a:lnTo>
                      <a:pt x="180" y="114"/>
                    </a:lnTo>
                    <a:lnTo>
                      <a:pt x="186" y="114"/>
                    </a:lnTo>
                    <a:lnTo>
                      <a:pt x="186" y="120"/>
                    </a:lnTo>
                    <a:lnTo>
                      <a:pt x="180" y="120"/>
                    </a:lnTo>
                    <a:lnTo>
                      <a:pt x="174" y="120"/>
                    </a:lnTo>
                    <a:lnTo>
                      <a:pt x="174" y="126"/>
                    </a:lnTo>
                    <a:lnTo>
                      <a:pt x="168" y="126"/>
                    </a:lnTo>
                    <a:lnTo>
                      <a:pt x="162" y="126"/>
                    </a:lnTo>
                    <a:lnTo>
                      <a:pt x="156" y="126"/>
                    </a:lnTo>
                    <a:lnTo>
                      <a:pt x="150" y="126"/>
                    </a:lnTo>
                    <a:lnTo>
                      <a:pt x="144" y="126"/>
                    </a:lnTo>
                    <a:lnTo>
                      <a:pt x="138" y="126"/>
                    </a:lnTo>
                    <a:lnTo>
                      <a:pt x="132" y="126"/>
                    </a:lnTo>
                    <a:lnTo>
                      <a:pt x="126" y="126"/>
                    </a:lnTo>
                    <a:lnTo>
                      <a:pt x="120" y="126"/>
                    </a:lnTo>
                    <a:lnTo>
                      <a:pt x="114" y="126"/>
                    </a:lnTo>
                    <a:lnTo>
                      <a:pt x="108" y="126"/>
                    </a:lnTo>
                    <a:lnTo>
                      <a:pt x="102" y="126"/>
                    </a:lnTo>
                    <a:lnTo>
                      <a:pt x="96" y="126"/>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2" y="126"/>
                    </a:lnTo>
                    <a:lnTo>
                      <a:pt x="6" y="126"/>
                    </a:lnTo>
                    <a:lnTo>
                      <a:pt x="12" y="120"/>
                    </a:lnTo>
                    <a:lnTo>
                      <a:pt x="12" y="114"/>
                    </a:lnTo>
                    <a:lnTo>
                      <a:pt x="12" y="108"/>
                    </a:lnTo>
                    <a:lnTo>
                      <a:pt x="6" y="108"/>
                    </a:lnTo>
                    <a:lnTo>
                      <a:pt x="12" y="102"/>
                    </a:lnTo>
                    <a:lnTo>
                      <a:pt x="6" y="102"/>
                    </a:lnTo>
                    <a:lnTo>
                      <a:pt x="6" y="96"/>
                    </a:lnTo>
                    <a:lnTo>
                      <a:pt x="6" y="90"/>
                    </a:lnTo>
                    <a:lnTo>
                      <a:pt x="12" y="90"/>
                    </a:lnTo>
                    <a:lnTo>
                      <a:pt x="6" y="90"/>
                    </a:lnTo>
                    <a:lnTo>
                      <a:pt x="6" y="84"/>
                    </a:lnTo>
                    <a:lnTo>
                      <a:pt x="6" y="78"/>
                    </a:lnTo>
                    <a:lnTo>
                      <a:pt x="0" y="78"/>
                    </a:lnTo>
                    <a:lnTo>
                      <a:pt x="6" y="78"/>
                    </a:lnTo>
                    <a:lnTo>
                      <a:pt x="6" y="72"/>
                    </a:lnTo>
                    <a:lnTo>
                      <a:pt x="6" y="66"/>
                    </a:lnTo>
                    <a:lnTo>
                      <a:pt x="6" y="60"/>
                    </a:lnTo>
                    <a:lnTo>
                      <a:pt x="6" y="54"/>
                    </a:lnTo>
                    <a:lnTo>
                      <a:pt x="6"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5" name="Freeform 86"/>
              <p:cNvSpPr>
                <a:spLocks/>
              </p:cNvSpPr>
              <p:nvPr/>
            </p:nvSpPr>
            <p:spPr bwMode="auto">
              <a:xfrm>
                <a:off x="2421" y="1604"/>
                <a:ext cx="168" cy="138"/>
              </a:xfrm>
              <a:custGeom>
                <a:avLst/>
                <a:gdLst>
                  <a:gd name="T0" fmla="*/ 114 w 168"/>
                  <a:gd name="T1" fmla="*/ 108 h 138"/>
                  <a:gd name="T2" fmla="*/ 102 w 168"/>
                  <a:gd name="T3" fmla="*/ 108 h 138"/>
                  <a:gd name="T4" fmla="*/ 96 w 168"/>
                  <a:gd name="T5" fmla="*/ 114 h 138"/>
                  <a:gd name="T6" fmla="*/ 84 w 168"/>
                  <a:gd name="T7" fmla="*/ 114 h 138"/>
                  <a:gd name="T8" fmla="*/ 90 w 168"/>
                  <a:gd name="T9" fmla="*/ 120 h 138"/>
                  <a:gd name="T10" fmla="*/ 90 w 168"/>
                  <a:gd name="T11" fmla="*/ 120 h 138"/>
                  <a:gd name="T12" fmla="*/ 90 w 168"/>
                  <a:gd name="T13" fmla="*/ 126 h 138"/>
                  <a:gd name="T14" fmla="*/ 84 w 168"/>
                  <a:gd name="T15" fmla="*/ 132 h 138"/>
                  <a:gd name="T16" fmla="*/ 72 w 168"/>
                  <a:gd name="T17" fmla="*/ 132 h 138"/>
                  <a:gd name="T18" fmla="*/ 66 w 168"/>
                  <a:gd name="T19" fmla="*/ 138 h 138"/>
                  <a:gd name="T20" fmla="*/ 60 w 168"/>
                  <a:gd name="T21" fmla="*/ 132 h 138"/>
                  <a:gd name="T22" fmla="*/ 54 w 168"/>
                  <a:gd name="T23" fmla="*/ 126 h 138"/>
                  <a:gd name="T24" fmla="*/ 54 w 168"/>
                  <a:gd name="T25" fmla="*/ 114 h 138"/>
                  <a:gd name="T26" fmla="*/ 48 w 168"/>
                  <a:gd name="T27" fmla="*/ 108 h 138"/>
                  <a:gd name="T28" fmla="*/ 42 w 168"/>
                  <a:gd name="T29" fmla="*/ 102 h 138"/>
                  <a:gd name="T30" fmla="*/ 42 w 168"/>
                  <a:gd name="T31" fmla="*/ 90 h 138"/>
                  <a:gd name="T32" fmla="*/ 36 w 168"/>
                  <a:gd name="T33" fmla="*/ 84 h 138"/>
                  <a:gd name="T34" fmla="*/ 30 w 168"/>
                  <a:gd name="T35" fmla="*/ 78 h 138"/>
                  <a:gd name="T36" fmla="*/ 24 w 168"/>
                  <a:gd name="T37" fmla="*/ 72 h 138"/>
                  <a:gd name="T38" fmla="*/ 18 w 168"/>
                  <a:gd name="T39" fmla="*/ 60 h 138"/>
                  <a:gd name="T40" fmla="*/ 12 w 168"/>
                  <a:gd name="T41" fmla="*/ 54 h 138"/>
                  <a:gd name="T42" fmla="*/ 6 w 168"/>
                  <a:gd name="T43" fmla="*/ 48 h 138"/>
                  <a:gd name="T44" fmla="*/ 0 w 168"/>
                  <a:gd name="T45" fmla="*/ 42 h 138"/>
                  <a:gd name="T46" fmla="*/ 0 w 168"/>
                  <a:gd name="T47" fmla="*/ 30 h 138"/>
                  <a:gd name="T48" fmla="*/ 6 w 168"/>
                  <a:gd name="T49" fmla="*/ 24 h 138"/>
                  <a:gd name="T50" fmla="*/ 18 w 168"/>
                  <a:gd name="T51" fmla="*/ 24 h 138"/>
                  <a:gd name="T52" fmla="*/ 24 w 168"/>
                  <a:gd name="T53" fmla="*/ 18 h 138"/>
                  <a:gd name="T54" fmla="*/ 36 w 168"/>
                  <a:gd name="T55" fmla="*/ 18 h 138"/>
                  <a:gd name="T56" fmla="*/ 42 w 168"/>
                  <a:gd name="T57" fmla="*/ 24 h 138"/>
                  <a:gd name="T58" fmla="*/ 42 w 168"/>
                  <a:gd name="T59" fmla="*/ 36 h 138"/>
                  <a:gd name="T60" fmla="*/ 48 w 168"/>
                  <a:gd name="T61" fmla="*/ 30 h 138"/>
                  <a:gd name="T62" fmla="*/ 54 w 168"/>
                  <a:gd name="T63" fmla="*/ 24 h 138"/>
                  <a:gd name="T64" fmla="*/ 66 w 168"/>
                  <a:gd name="T65" fmla="*/ 18 h 138"/>
                  <a:gd name="T66" fmla="*/ 72 w 168"/>
                  <a:gd name="T67" fmla="*/ 12 h 138"/>
                  <a:gd name="T68" fmla="*/ 84 w 168"/>
                  <a:gd name="T69" fmla="*/ 12 h 138"/>
                  <a:gd name="T70" fmla="*/ 90 w 168"/>
                  <a:gd name="T71" fmla="*/ 6 h 138"/>
                  <a:gd name="T72" fmla="*/ 102 w 168"/>
                  <a:gd name="T73" fmla="*/ 6 h 138"/>
                  <a:gd name="T74" fmla="*/ 102 w 168"/>
                  <a:gd name="T75" fmla="*/ 6 h 138"/>
                  <a:gd name="T76" fmla="*/ 102 w 168"/>
                  <a:gd name="T77" fmla="*/ 6 h 138"/>
                  <a:gd name="T78" fmla="*/ 108 w 168"/>
                  <a:gd name="T79" fmla="*/ 12 h 138"/>
                  <a:gd name="T80" fmla="*/ 114 w 168"/>
                  <a:gd name="T81" fmla="*/ 6 h 138"/>
                  <a:gd name="T82" fmla="*/ 126 w 168"/>
                  <a:gd name="T83" fmla="*/ 18 h 138"/>
                  <a:gd name="T84" fmla="*/ 132 w 168"/>
                  <a:gd name="T85" fmla="*/ 24 h 138"/>
                  <a:gd name="T86" fmla="*/ 138 w 168"/>
                  <a:gd name="T87" fmla="*/ 30 h 138"/>
                  <a:gd name="T88" fmla="*/ 144 w 168"/>
                  <a:gd name="T89" fmla="*/ 36 h 138"/>
                  <a:gd name="T90" fmla="*/ 150 w 168"/>
                  <a:gd name="T91" fmla="*/ 42 h 138"/>
                  <a:gd name="T92" fmla="*/ 150 w 168"/>
                  <a:gd name="T93" fmla="*/ 54 h 138"/>
                  <a:gd name="T94" fmla="*/ 156 w 168"/>
                  <a:gd name="T95" fmla="*/ 60 h 138"/>
                  <a:gd name="T96" fmla="*/ 156 w 168"/>
                  <a:gd name="T97" fmla="*/ 72 h 138"/>
                  <a:gd name="T98" fmla="*/ 162 w 168"/>
                  <a:gd name="T99" fmla="*/ 78 h 138"/>
                  <a:gd name="T100" fmla="*/ 162 w 168"/>
                  <a:gd name="T101" fmla="*/ 90 h 138"/>
                  <a:gd name="T102" fmla="*/ 168 w 168"/>
                  <a:gd name="T103" fmla="*/ 96 h 138"/>
                  <a:gd name="T104" fmla="*/ 156 w 168"/>
                  <a:gd name="T105" fmla="*/ 96 h 138"/>
                  <a:gd name="T106" fmla="*/ 144 w 168"/>
                  <a:gd name="T107" fmla="*/ 96 h 138"/>
                  <a:gd name="T108" fmla="*/ 138 w 168"/>
                  <a:gd name="T109" fmla="*/ 102 h 138"/>
                  <a:gd name="T110" fmla="*/ 126 w 168"/>
                  <a:gd name="T111" fmla="*/ 102 h 138"/>
                  <a:gd name="T112" fmla="*/ 120 w 168"/>
                  <a:gd name="T113"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138">
                    <a:moveTo>
                      <a:pt x="120" y="108"/>
                    </a:moveTo>
                    <a:lnTo>
                      <a:pt x="114" y="108"/>
                    </a:lnTo>
                    <a:lnTo>
                      <a:pt x="108" y="108"/>
                    </a:lnTo>
                    <a:lnTo>
                      <a:pt x="102" y="108"/>
                    </a:lnTo>
                    <a:lnTo>
                      <a:pt x="102" y="114"/>
                    </a:lnTo>
                    <a:lnTo>
                      <a:pt x="96" y="114"/>
                    </a:lnTo>
                    <a:lnTo>
                      <a:pt x="90" y="114"/>
                    </a:lnTo>
                    <a:lnTo>
                      <a:pt x="84" y="114"/>
                    </a:lnTo>
                    <a:lnTo>
                      <a:pt x="84" y="120"/>
                    </a:lnTo>
                    <a:lnTo>
                      <a:pt x="90" y="120"/>
                    </a:lnTo>
                    <a:lnTo>
                      <a:pt x="84" y="120"/>
                    </a:lnTo>
                    <a:lnTo>
                      <a:pt x="90" y="120"/>
                    </a:lnTo>
                    <a:lnTo>
                      <a:pt x="84" y="126"/>
                    </a:lnTo>
                    <a:lnTo>
                      <a:pt x="90" y="126"/>
                    </a:lnTo>
                    <a:lnTo>
                      <a:pt x="84" y="126"/>
                    </a:lnTo>
                    <a:lnTo>
                      <a:pt x="84" y="132"/>
                    </a:lnTo>
                    <a:lnTo>
                      <a:pt x="78" y="132"/>
                    </a:lnTo>
                    <a:lnTo>
                      <a:pt x="72" y="132"/>
                    </a:lnTo>
                    <a:lnTo>
                      <a:pt x="72" y="138"/>
                    </a:lnTo>
                    <a:lnTo>
                      <a:pt x="66" y="138"/>
                    </a:lnTo>
                    <a:lnTo>
                      <a:pt x="60" y="138"/>
                    </a:lnTo>
                    <a:lnTo>
                      <a:pt x="60" y="132"/>
                    </a:lnTo>
                    <a:lnTo>
                      <a:pt x="60" y="126"/>
                    </a:lnTo>
                    <a:lnTo>
                      <a:pt x="54" y="126"/>
                    </a:lnTo>
                    <a:lnTo>
                      <a:pt x="54" y="120"/>
                    </a:lnTo>
                    <a:lnTo>
                      <a:pt x="54" y="114"/>
                    </a:lnTo>
                    <a:lnTo>
                      <a:pt x="48" y="114"/>
                    </a:lnTo>
                    <a:lnTo>
                      <a:pt x="48" y="108"/>
                    </a:lnTo>
                    <a:lnTo>
                      <a:pt x="48" y="102"/>
                    </a:lnTo>
                    <a:lnTo>
                      <a:pt x="42" y="102"/>
                    </a:lnTo>
                    <a:lnTo>
                      <a:pt x="42" y="96"/>
                    </a:lnTo>
                    <a:lnTo>
                      <a:pt x="42" y="90"/>
                    </a:lnTo>
                    <a:lnTo>
                      <a:pt x="42" y="84"/>
                    </a:lnTo>
                    <a:lnTo>
                      <a:pt x="36" y="84"/>
                    </a:lnTo>
                    <a:lnTo>
                      <a:pt x="36" y="78"/>
                    </a:lnTo>
                    <a:lnTo>
                      <a:pt x="30" y="78"/>
                    </a:lnTo>
                    <a:lnTo>
                      <a:pt x="30" y="72"/>
                    </a:lnTo>
                    <a:lnTo>
                      <a:pt x="24" y="72"/>
                    </a:lnTo>
                    <a:lnTo>
                      <a:pt x="24" y="66"/>
                    </a:lnTo>
                    <a:lnTo>
                      <a:pt x="18" y="60"/>
                    </a:lnTo>
                    <a:lnTo>
                      <a:pt x="18" y="54"/>
                    </a:lnTo>
                    <a:lnTo>
                      <a:pt x="12" y="54"/>
                    </a:lnTo>
                    <a:lnTo>
                      <a:pt x="12" y="48"/>
                    </a:lnTo>
                    <a:lnTo>
                      <a:pt x="6" y="48"/>
                    </a:lnTo>
                    <a:lnTo>
                      <a:pt x="6" y="42"/>
                    </a:lnTo>
                    <a:lnTo>
                      <a:pt x="0" y="42"/>
                    </a:lnTo>
                    <a:lnTo>
                      <a:pt x="0" y="36"/>
                    </a:lnTo>
                    <a:lnTo>
                      <a:pt x="0" y="30"/>
                    </a:lnTo>
                    <a:lnTo>
                      <a:pt x="6" y="30"/>
                    </a:lnTo>
                    <a:lnTo>
                      <a:pt x="6" y="24"/>
                    </a:lnTo>
                    <a:lnTo>
                      <a:pt x="12" y="24"/>
                    </a:lnTo>
                    <a:lnTo>
                      <a:pt x="18" y="24"/>
                    </a:lnTo>
                    <a:lnTo>
                      <a:pt x="24" y="24"/>
                    </a:lnTo>
                    <a:lnTo>
                      <a:pt x="24" y="18"/>
                    </a:lnTo>
                    <a:lnTo>
                      <a:pt x="30" y="18"/>
                    </a:lnTo>
                    <a:lnTo>
                      <a:pt x="36" y="18"/>
                    </a:lnTo>
                    <a:lnTo>
                      <a:pt x="36" y="24"/>
                    </a:lnTo>
                    <a:lnTo>
                      <a:pt x="42" y="24"/>
                    </a:lnTo>
                    <a:lnTo>
                      <a:pt x="42" y="30"/>
                    </a:lnTo>
                    <a:lnTo>
                      <a:pt x="42" y="36"/>
                    </a:lnTo>
                    <a:lnTo>
                      <a:pt x="42" y="30"/>
                    </a:lnTo>
                    <a:lnTo>
                      <a:pt x="48" y="30"/>
                    </a:lnTo>
                    <a:lnTo>
                      <a:pt x="54" y="30"/>
                    </a:lnTo>
                    <a:lnTo>
                      <a:pt x="54" y="24"/>
                    </a:lnTo>
                    <a:lnTo>
                      <a:pt x="60" y="24"/>
                    </a:lnTo>
                    <a:lnTo>
                      <a:pt x="66" y="18"/>
                    </a:lnTo>
                    <a:lnTo>
                      <a:pt x="72" y="18"/>
                    </a:lnTo>
                    <a:lnTo>
                      <a:pt x="72" y="12"/>
                    </a:lnTo>
                    <a:lnTo>
                      <a:pt x="78" y="12"/>
                    </a:lnTo>
                    <a:lnTo>
                      <a:pt x="84" y="12"/>
                    </a:lnTo>
                    <a:lnTo>
                      <a:pt x="90" y="12"/>
                    </a:lnTo>
                    <a:lnTo>
                      <a:pt x="90" y="6"/>
                    </a:lnTo>
                    <a:lnTo>
                      <a:pt x="96" y="6"/>
                    </a:lnTo>
                    <a:lnTo>
                      <a:pt x="102" y="6"/>
                    </a:lnTo>
                    <a:lnTo>
                      <a:pt x="102" y="0"/>
                    </a:lnTo>
                    <a:lnTo>
                      <a:pt x="102" y="6"/>
                    </a:lnTo>
                    <a:lnTo>
                      <a:pt x="108" y="6"/>
                    </a:lnTo>
                    <a:lnTo>
                      <a:pt x="102" y="6"/>
                    </a:lnTo>
                    <a:lnTo>
                      <a:pt x="102" y="12"/>
                    </a:lnTo>
                    <a:lnTo>
                      <a:pt x="108" y="12"/>
                    </a:lnTo>
                    <a:lnTo>
                      <a:pt x="108" y="6"/>
                    </a:lnTo>
                    <a:lnTo>
                      <a:pt x="114" y="6"/>
                    </a:lnTo>
                    <a:lnTo>
                      <a:pt x="120" y="12"/>
                    </a:lnTo>
                    <a:lnTo>
                      <a:pt x="126" y="18"/>
                    </a:lnTo>
                    <a:lnTo>
                      <a:pt x="126" y="24"/>
                    </a:lnTo>
                    <a:lnTo>
                      <a:pt x="132" y="24"/>
                    </a:lnTo>
                    <a:lnTo>
                      <a:pt x="132" y="30"/>
                    </a:lnTo>
                    <a:lnTo>
                      <a:pt x="138" y="30"/>
                    </a:lnTo>
                    <a:lnTo>
                      <a:pt x="138" y="36"/>
                    </a:lnTo>
                    <a:lnTo>
                      <a:pt x="144" y="36"/>
                    </a:lnTo>
                    <a:lnTo>
                      <a:pt x="144" y="42"/>
                    </a:lnTo>
                    <a:lnTo>
                      <a:pt x="150" y="42"/>
                    </a:lnTo>
                    <a:lnTo>
                      <a:pt x="150" y="48"/>
                    </a:lnTo>
                    <a:lnTo>
                      <a:pt x="150" y="54"/>
                    </a:lnTo>
                    <a:lnTo>
                      <a:pt x="150" y="60"/>
                    </a:lnTo>
                    <a:lnTo>
                      <a:pt x="156" y="60"/>
                    </a:lnTo>
                    <a:lnTo>
                      <a:pt x="156" y="66"/>
                    </a:lnTo>
                    <a:lnTo>
                      <a:pt x="156" y="72"/>
                    </a:lnTo>
                    <a:lnTo>
                      <a:pt x="162" y="72"/>
                    </a:lnTo>
                    <a:lnTo>
                      <a:pt x="162" y="78"/>
                    </a:lnTo>
                    <a:lnTo>
                      <a:pt x="162" y="84"/>
                    </a:lnTo>
                    <a:lnTo>
                      <a:pt x="162" y="90"/>
                    </a:lnTo>
                    <a:lnTo>
                      <a:pt x="168" y="90"/>
                    </a:lnTo>
                    <a:lnTo>
                      <a:pt x="168" y="96"/>
                    </a:lnTo>
                    <a:lnTo>
                      <a:pt x="162" y="96"/>
                    </a:lnTo>
                    <a:lnTo>
                      <a:pt x="156" y="96"/>
                    </a:lnTo>
                    <a:lnTo>
                      <a:pt x="150" y="96"/>
                    </a:lnTo>
                    <a:lnTo>
                      <a:pt x="144" y="96"/>
                    </a:lnTo>
                    <a:lnTo>
                      <a:pt x="144" y="102"/>
                    </a:lnTo>
                    <a:lnTo>
                      <a:pt x="138" y="102"/>
                    </a:lnTo>
                    <a:lnTo>
                      <a:pt x="132" y="102"/>
                    </a:lnTo>
                    <a:lnTo>
                      <a:pt x="126" y="102"/>
                    </a:lnTo>
                    <a:lnTo>
                      <a:pt x="126" y="108"/>
                    </a:lnTo>
                    <a:lnTo>
                      <a:pt x="120"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6" name="Freeform 87"/>
              <p:cNvSpPr>
                <a:spLocks/>
              </p:cNvSpPr>
              <p:nvPr/>
            </p:nvSpPr>
            <p:spPr bwMode="auto">
              <a:xfrm>
                <a:off x="2445" y="1760"/>
                <a:ext cx="150" cy="126"/>
              </a:xfrm>
              <a:custGeom>
                <a:avLst/>
                <a:gdLst>
                  <a:gd name="T0" fmla="*/ 66 w 150"/>
                  <a:gd name="T1" fmla="*/ 0 h 126"/>
                  <a:gd name="T2" fmla="*/ 78 w 150"/>
                  <a:gd name="T3" fmla="*/ 6 h 126"/>
                  <a:gd name="T4" fmla="*/ 84 w 150"/>
                  <a:gd name="T5" fmla="*/ 0 h 126"/>
                  <a:gd name="T6" fmla="*/ 90 w 150"/>
                  <a:gd name="T7" fmla="*/ 6 h 126"/>
                  <a:gd name="T8" fmla="*/ 102 w 150"/>
                  <a:gd name="T9" fmla="*/ 6 h 126"/>
                  <a:gd name="T10" fmla="*/ 114 w 150"/>
                  <a:gd name="T11" fmla="*/ 6 h 126"/>
                  <a:gd name="T12" fmla="*/ 120 w 150"/>
                  <a:gd name="T13" fmla="*/ 12 h 126"/>
                  <a:gd name="T14" fmla="*/ 114 w 150"/>
                  <a:gd name="T15" fmla="*/ 18 h 126"/>
                  <a:gd name="T16" fmla="*/ 120 w 150"/>
                  <a:gd name="T17" fmla="*/ 24 h 126"/>
                  <a:gd name="T18" fmla="*/ 126 w 150"/>
                  <a:gd name="T19" fmla="*/ 30 h 126"/>
                  <a:gd name="T20" fmla="*/ 120 w 150"/>
                  <a:gd name="T21" fmla="*/ 36 h 126"/>
                  <a:gd name="T22" fmla="*/ 126 w 150"/>
                  <a:gd name="T23" fmla="*/ 30 h 126"/>
                  <a:gd name="T24" fmla="*/ 132 w 150"/>
                  <a:gd name="T25" fmla="*/ 36 h 126"/>
                  <a:gd name="T26" fmla="*/ 132 w 150"/>
                  <a:gd name="T27" fmla="*/ 48 h 126"/>
                  <a:gd name="T28" fmla="*/ 138 w 150"/>
                  <a:gd name="T29" fmla="*/ 54 h 126"/>
                  <a:gd name="T30" fmla="*/ 144 w 150"/>
                  <a:gd name="T31" fmla="*/ 60 h 126"/>
                  <a:gd name="T32" fmla="*/ 144 w 150"/>
                  <a:gd name="T33" fmla="*/ 60 h 126"/>
                  <a:gd name="T34" fmla="*/ 144 w 150"/>
                  <a:gd name="T35" fmla="*/ 72 h 126"/>
                  <a:gd name="T36" fmla="*/ 144 w 150"/>
                  <a:gd name="T37" fmla="*/ 72 h 126"/>
                  <a:gd name="T38" fmla="*/ 138 w 150"/>
                  <a:gd name="T39" fmla="*/ 78 h 126"/>
                  <a:gd name="T40" fmla="*/ 126 w 150"/>
                  <a:gd name="T41" fmla="*/ 78 h 126"/>
                  <a:gd name="T42" fmla="*/ 120 w 150"/>
                  <a:gd name="T43" fmla="*/ 84 h 126"/>
                  <a:gd name="T44" fmla="*/ 114 w 150"/>
                  <a:gd name="T45" fmla="*/ 78 h 126"/>
                  <a:gd name="T46" fmla="*/ 114 w 150"/>
                  <a:gd name="T47" fmla="*/ 78 h 126"/>
                  <a:gd name="T48" fmla="*/ 114 w 150"/>
                  <a:gd name="T49" fmla="*/ 90 h 126"/>
                  <a:gd name="T50" fmla="*/ 114 w 150"/>
                  <a:gd name="T51" fmla="*/ 102 h 126"/>
                  <a:gd name="T52" fmla="*/ 108 w 150"/>
                  <a:gd name="T53" fmla="*/ 108 h 126"/>
                  <a:gd name="T54" fmla="*/ 102 w 150"/>
                  <a:gd name="T55" fmla="*/ 102 h 126"/>
                  <a:gd name="T56" fmla="*/ 96 w 150"/>
                  <a:gd name="T57" fmla="*/ 108 h 126"/>
                  <a:gd name="T58" fmla="*/ 90 w 150"/>
                  <a:gd name="T59" fmla="*/ 114 h 126"/>
                  <a:gd name="T60" fmla="*/ 90 w 150"/>
                  <a:gd name="T61" fmla="*/ 114 h 126"/>
                  <a:gd name="T62" fmla="*/ 84 w 150"/>
                  <a:gd name="T63" fmla="*/ 120 h 126"/>
                  <a:gd name="T64" fmla="*/ 78 w 150"/>
                  <a:gd name="T65" fmla="*/ 126 h 126"/>
                  <a:gd name="T66" fmla="*/ 72 w 150"/>
                  <a:gd name="T67" fmla="*/ 120 h 126"/>
                  <a:gd name="T68" fmla="*/ 60 w 150"/>
                  <a:gd name="T69" fmla="*/ 114 h 126"/>
                  <a:gd name="T70" fmla="*/ 54 w 150"/>
                  <a:gd name="T71" fmla="*/ 108 h 126"/>
                  <a:gd name="T72" fmla="*/ 54 w 150"/>
                  <a:gd name="T73" fmla="*/ 108 h 126"/>
                  <a:gd name="T74" fmla="*/ 48 w 150"/>
                  <a:gd name="T75" fmla="*/ 102 h 126"/>
                  <a:gd name="T76" fmla="*/ 42 w 150"/>
                  <a:gd name="T77" fmla="*/ 96 h 126"/>
                  <a:gd name="T78" fmla="*/ 36 w 150"/>
                  <a:gd name="T79" fmla="*/ 84 h 126"/>
                  <a:gd name="T80" fmla="*/ 24 w 150"/>
                  <a:gd name="T81" fmla="*/ 78 h 126"/>
                  <a:gd name="T82" fmla="*/ 12 w 150"/>
                  <a:gd name="T83" fmla="*/ 72 h 126"/>
                  <a:gd name="T84" fmla="*/ 6 w 150"/>
                  <a:gd name="T85" fmla="*/ 66 h 126"/>
                  <a:gd name="T86" fmla="*/ 6 w 150"/>
                  <a:gd name="T87" fmla="*/ 66 h 126"/>
                  <a:gd name="T88" fmla="*/ 0 w 150"/>
                  <a:gd name="T89" fmla="*/ 60 h 126"/>
                  <a:gd name="T90" fmla="*/ 6 w 150"/>
                  <a:gd name="T91" fmla="*/ 54 h 126"/>
                  <a:gd name="T92" fmla="*/ 12 w 150"/>
                  <a:gd name="T93" fmla="*/ 48 h 126"/>
                  <a:gd name="T94" fmla="*/ 18 w 150"/>
                  <a:gd name="T95" fmla="*/ 42 h 126"/>
                  <a:gd name="T96" fmla="*/ 12 w 150"/>
                  <a:gd name="T97" fmla="*/ 36 h 126"/>
                  <a:gd name="T98" fmla="*/ 12 w 150"/>
                  <a:gd name="T99" fmla="*/ 36 h 126"/>
                  <a:gd name="T100" fmla="*/ 18 w 150"/>
                  <a:gd name="T101" fmla="*/ 30 h 126"/>
                  <a:gd name="T102" fmla="*/ 12 w 150"/>
                  <a:gd name="T103" fmla="*/ 24 h 126"/>
                  <a:gd name="T104" fmla="*/ 18 w 150"/>
                  <a:gd name="T105" fmla="*/ 18 h 126"/>
                  <a:gd name="T106" fmla="*/ 18 w 150"/>
                  <a:gd name="T107" fmla="*/ 6 h 126"/>
                  <a:gd name="T108" fmla="*/ 24 w 150"/>
                  <a:gd name="T109" fmla="*/ 0 h 126"/>
                  <a:gd name="T110" fmla="*/ 36 w 150"/>
                  <a:gd name="T111" fmla="*/ 0 h 126"/>
                  <a:gd name="T112" fmla="*/ 48 w 150"/>
                  <a:gd name="T113" fmla="*/ 0 h 126"/>
                  <a:gd name="T114" fmla="*/ 60 w 150"/>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126">
                    <a:moveTo>
                      <a:pt x="60" y="0"/>
                    </a:moveTo>
                    <a:lnTo>
                      <a:pt x="66" y="0"/>
                    </a:lnTo>
                    <a:lnTo>
                      <a:pt x="72" y="0"/>
                    </a:lnTo>
                    <a:lnTo>
                      <a:pt x="78" y="6"/>
                    </a:lnTo>
                    <a:lnTo>
                      <a:pt x="78" y="0"/>
                    </a:lnTo>
                    <a:lnTo>
                      <a:pt x="84" y="0"/>
                    </a:lnTo>
                    <a:lnTo>
                      <a:pt x="84" y="6"/>
                    </a:lnTo>
                    <a:lnTo>
                      <a:pt x="90" y="6"/>
                    </a:lnTo>
                    <a:lnTo>
                      <a:pt x="96" y="6"/>
                    </a:lnTo>
                    <a:lnTo>
                      <a:pt x="102" y="6"/>
                    </a:lnTo>
                    <a:lnTo>
                      <a:pt x="108" y="6"/>
                    </a:lnTo>
                    <a:lnTo>
                      <a:pt x="114" y="6"/>
                    </a:lnTo>
                    <a:lnTo>
                      <a:pt x="114" y="12"/>
                    </a:lnTo>
                    <a:lnTo>
                      <a:pt x="120" y="12"/>
                    </a:lnTo>
                    <a:lnTo>
                      <a:pt x="120" y="18"/>
                    </a:lnTo>
                    <a:lnTo>
                      <a:pt x="114" y="18"/>
                    </a:lnTo>
                    <a:lnTo>
                      <a:pt x="120" y="18"/>
                    </a:lnTo>
                    <a:lnTo>
                      <a:pt x="120" y="24"/>
                    </a:lnTo>
                    <a:lnTo>
                      <a:pt x="120" y="30"/>
                    </a:lnTo>
                    <a:lnTo>
                      <a:pt x="126" y="30"/>
                    </a:lnTo>
                    <a:lnTo>
                      <a:pt x="126" y="36"/>
                    </a:lnTo>
                    <a:lnTo>
                      <a:pt x="120" y="36"/>
                    </a:lnTo>
                    <a:lnTo>
                      <a:pt x="126" y="36"/>
                    </a:lnTo>
                    <a:lnTo>
                      <a:pt x="126" y="30"/>
                    </a:lnTo>
                    <a:lnTo>
                      <a:pt x="126" y="36"/>
                    </a:lnTo>
                    <a:lnTo>
                      <a:pt x="132" y="36"/>
                    </a:lnTo>
                    <a:lnTo>
                      <a:pt x="132" y="42"/>
                    </a:lnTo>
                    <a:lnTo>
                      <a:pt x="132" y="48"/>
                    </a:lnTo>
                    <a:lnTo>
                      <a:pt x="138" y="48"/>
                    </a:lnTo>
                    <a:lnTo>
                      <a:pt x="138" y="54"/>
                    </a:lnTo>
                    <a:lnTo>
                      <a:pt x="144" y="54"/>
                    </a:lnTo>
                    <a:lnTo>
                      <a:pt x="144" y="60"/>
                    </a:lnTo>
                    <a:lnTo>
                      <a:pt x="138" y="60"/>
                    </a:lnTo>
                    <a:lnTo>
                      <a:pt x="144" y="60"/>
                    </a:lnTo>
                    <a:lnTo>
                      <a:pt x="144" y="66"/>
                    </a:lnTo>
                    <a:lnTo>
                      <a:pt x="144" y="72"/>
                    </a:lnTo>
                    <a:lnTo>
                      <a:pt x="150" y="72"/>
                    </a:lnTo>
                    <a:lnTo>
                      <a:pt x="144" y="72"/>
                    </a:lnTo>
                    <a:lnTo>
                      <a:pt x="144" y="78"/>
                    </a:lnTo>
                    <a:lnTo>
                      <a:pt x="138" y="78"/>
                    </a:lnTo>
                    <a:lnTo>
                      <a:pt x="132" y="78"/>
                    </a:lnTo>
                    <a:lnTo>
                      <a:pt x="126" y="78"/>
                    </a:lnTo>
                    <a:lnTo>
                      <a:pt x="120" y="78"/>
                    </a:lnTo>
                    <a:lnTo>
                      <a:pt x="120" y="84"/>
                    </a:lnTo>
                    <a:lnTo>
                      <a:pt x="120" y="78"/>
                    </a:lnTo>
                    <a:lnTo>
                      <a:pt x="114" y="78"/>
                    </a:lnTo>
                    <a:lnTo>
                      <a:pt x="114" y="84"/>
                    </a:lnTo>
                    <a:lnTo>
                      <a:pt x="114" y="78"/>
                    </a:lnTo>
                    <a:lnTo>
                      <a:pt x="114" y="84"/>
                    </a:lnTo>
                    <a:lnTo>
                      <a:pt x="114" y="90"/>
                    </a:lnTo>
                    <a:lnTo>
                      <a:pt x="114" y="96"/>
                    </a:lnTo>
                    <a:lnTo>
                      <a:pt x="114" y="102"/>
                    </a:lnTo>
                    <a:lnTo>
                      <a:pt x="114" y="108"/>
                    </a:lnTo>
                    <a:lnTo>
                      <a:pt x="108" y="108"/>
                    </a:lnTo>
                    <a:lnTo>
                      <a:pt x="102" y="108"/>
                    </a:lnTo>
                    <a:lnTo>
                      <a:pt x="102" y="102"/>
                    </a:lnTo>
                    <a:lnTo>
                      <a:pt x="96" y="102"/>
                    </a:lnTo>
                    <a:lnTo>
                      <a:pt x="96" y="108"/>
                    </a:lnTo>
                    <a:lnTo>
                      <a:pt x="96" y="114"/>
                    </a:lnTo>
                    <a:lnTo>
                      <a:pt x="90" y="114"/>
                    </a:lnTo>
                    <a:lnTo>
                      <a:pt x="96" y="114"/>
                    </a:lnTo>
                    <a:lnTo>
                      <a:pt x="90" y="114"/>
                    </a:lnTo>
                    <a:lnTo>
                      <a:pt x="90" y="120"/>
                    </a:lnTo>
                    <a:lnTo>
                      <a:pt x="84" y="120"/>
                    </a:lnTo>
                    <a:lnTo>
                      <a:pt x="78" y="120"/>
                    </a:lnTo>
                    <a:lnTo>
                      <a:pt x="78" y="126"/>
                    </a:lnTo>
                    <a:lnTo>
                      <a:pt x="78" y="120"/>
                    </a:lnTo>
                    <a:lnTo>
                      <a:pt x="72" y="120"/>
                    </a:lnTo>
                    <a:lnTo>
                      <a:pt x="66" y="114"/>
                    </a:lnTo>
                    <a:lnTo>
                      <a:pt x="60" y="114"/>
                    </a:lnTo>
                    <a:lnTo>
                      <a:pt x="60" y="108"/>
                    </a:lnTo>
                    <a:lnTo>
                      <a:pt x="54" y="108"/>
                    </a:lnTo>
                    <a:lnTo>
                      <a:pt x="54" y="114"/>
                    </a:lnTo>
                    <a:lnTo>
                      <a:pt x="54" y="108"/>
                    </a:lnTo>
                    <a:lnTo>
                      <a:pt x="48" y="108"/>
                    </a:lnTo>
                    <a:lnTo>
                      <a:pt x="48" y="102"/>
                    </a:lnTo>
                    <a:lnTo>
                      <a:pt x="42" y="102"/>
                    </a:lnTo>
                    <a:lnTo>
                      <a:pt x="42" y="96"/>
                    </a:lnTo>
                    <a:lnTo>
                      <a:pt x="36" y="90"/>
                    </a:lnTo>
                    <a:lnTo>
                      <a:pt x="36" y="84"/>
                    </a:lnTo>
                    <a:lnTo>
                      <a:pt x="30" y="84"/>
                    </a:lnTo>
                    <a:lnTo>
                      <a:pt x="24" y="78"/>
                    </a:lnTo>
                    <a:lnTo>
                      <a:pt x="18" y="78"/>
                    </a:lnTo>
                    <a:lnTo>
                      <a:pt x="12" y="72"/>
                    </a:lnTo>
                    <a:lnTo>
                      <a:pt x="6" y="72"/>
                    </a:lnTo>
                    <a:lnTo>
                      <a:pt x="6" y="66"/>
                    </a:lnTo>
                    <a:lnTo>
                      <a:pt x="0" y="66"/>
                    </a:lnTo>
                    <a:lnTo>
                      <a:pt x="6" y="66"/>
                    </a:lnTo>
                    <a:lnTo>
                      <a:pt x="0" y="66"/>
                    </a:lnTo>
                    <a:lnTo>
                      <a:pt x="0" y="60"/>
                    </a:lnTo>
                    <a:lnTo>
                      <a:pt x="6" y="60"/>
                    </a:lnTo>
                    <a:lnTo>
                      <a:pt x="6" y="54"/>
                    </a:lnTo>
                    <a:lnTo>
                      <a:pt x="12" y="54"/>
                    </a:lnTo>
                    <a:lnTo>
                      <a:pt x="12" y="48"/>
                    </a:lnTo>
                    <a:lnTo>
                      <a:pt x="12" y="42"/>
                    </a:lnTo>
                    <a:lnTo>
                      <a:pt x="18" y="42"/>
                    </a:lnTo>
                    <a:lnTo>
                      <a:pt x="18" y="36"/>
                    </a:lnTo>
                    <a:lnTo>
                      <a:pt x="12" y="36"/>
                    </a:lnTo>
                    <a:lnTo>
                      <a:pt x="18" y="36"/>
                    </a:lnTo>
                    <a:lnTo>
                      <a:pt x="12" y="36"/>
                    </a:lnTo>
                    <a:lnTo>
                      <a:pt x="12" y="30"/>
                    </a:lnTo>
                    <a:lnTo>
                      <a:pt x="18" y="30"/>
                    </a:lnTo>
                    <a:lnTo>
                      <a:pt x="12" y="30"/>
                    </a:lnTo>
                    <a:lnTo>
                      <a:pt x="12" y="24"/>
                    </a:lnTo>
                    <a:lnTo>
                      <a:pt x="12" y="18"/>
                    </a:lnTo>
                    <a:lnTo>
                      <a:pt x="18" y="18"/>
                    </a:lnTo>
                    <a:lnTo>
                      <a:pt x="18" y="12"/>
                    </a:lnTo>
                    <a:lnTo>
                      <a:pt x="18" y="6"/>
                    </a:lnTo>
                    <a:lnTo>
                      <a:pt x="18" y="0"/>
                    </a:lnTo>
                    <a:lnTo>
                      <a:pt x="24" y="0"/>
                    </a:lnTo>
                    <a:lnTo>
                      <a:pt x="30" y="0"/>
                    </a:lnTo>
                    <a:lnTo>
                      <a:pt x="36" y="0"/>
                    </a:lnTo>
                    <a:lnTo>
                      <a:pt x="42" y="0"/>
                    </a:lnTo>
                    <a:lnTo>
                      <a:pt x="48" y="0"/>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7" name="Freeform 88"/>
              <p:cNvSpPr>
                <a:spLocks/>
              </p:cNvSpPr>
              <p:nvPr/>
            </p:nvSpPr>
            <p:spPr bwMode="auto">
              <a:xfrm>
                <a:off x="2349" y="1868"/>
                <a:ext cx="102" cy="132"/>
              </a:xfrm>
              <a:custGeom>
                <a:avLst/>
                <a:gdLst>
                  <a:gd name="T0" fmla="*/ 54 w 102"/>
                  <a:gd name="T1" fmla="*/ 30 h 132"/>
                  <a:gd name="T2" fmla="*/ 60 w 102"/>
                  <a:gd name="T3" fmla="*/ 36 h 132"/>
                  <a:gd name="T4" fmla="*/ 66 w 102"/>
                  <a:gd name="T5" fmla="*/ 30 h 132"/>
                  <a:gd name="T6" fmla="*/ 72 w 102"/>
                  <a:gd name="T7" fmla="*/ 42 h 132"/>
                  <a:gd name="T8" fmla="*/ 78 w 102"/>
                  <a:gd name="T9" fmla="*/ 54 h 132"/>
                  <a:gd name="T10" fmla="*/ 84 w 102"/>
                  <a:gd name="T11" fmla="*/ 60 h 132"/>
                  <a:gd name="T12" fmla="*/ 90 w 102"/>
                  <a:gd name="T13" fmla="*/ 66 h 132"/>
                  <a:gd name="T14" fmla="*/ 96 w 102"/>
                  <a:gd name="T15" fmla="*/ 72 h 132"/>
                  <a:gd name="T16" fmla="*/ 102 w 102"/>
                  <a:gd name="T17" fmla="*/ 78 h 132"/>
                  <a:gd name="T18" fmla="*/ 96 w 102"/>
                  <a:gd name="T19" fmla="*/ 84 h 132"/>
                  <a:gd name="T20" fmla="*/ 90 w 102"/>
                  <a:gd name="T21" fmla="*/ 90 h 132"/>
                  <a:gd name="T22" fmla="*/ 90 w 102"/>
                  <a:gd name="T23" fmla="*/ 102 h 132"/>
                  <a:gd name="T24" fmla="*/ 84 w 102"/>
                  <a:gd name="T25" fmla="*/ 108 h 132"/>
                  <a:gd name="T26" fmla="*/ 72 w 102"/>
                  <a:gd name="T27" fmla="*/ 114 h 132"/>
                  <a:gd name="T28" fmla="*/ 60 w 102"/>
                  <a:gd name="T29" fmla="*/ 108 h 132"/>
                  <a:gd name="T30" fmla="*/ 54 w 102"/>
                  <a:gd name="T31" fmla="*/ 102 h 132"/>
                  <a:gd name="T32" fmla="*/ 42 w 102"/>
                  <a:gd name="T33" fmla="*/ 114 h 132"/>
                  <a:gd name="T34" fmla="*/ 36 w 102"/>
                  <a:gd name="T35" fmla="*/ 120 h 132"/>
                  <a:gd name="T36" fmla="*/ 36 w 102"/>
                  <a:gd name="T37" fmla="*/ 132 h 132"/>
                  <a:gd name="T38" fmla="*/ 24 w 102"/>
                  <a:gd name="T39" fmla="*/ 132 h 132"/>
                  <a:gd name="T40" fmla="*/ 18 w 102"/>
                  <a:gd name="T41" fmla="*/ 126 h 132"/>
                  <a:gd name="T42" fmla="*/ 12 w 102"/>
                  <a:gd name="T43" fmla="*/ 114 h 132"/>
                  <a:gd name="T44" fmla="*/ 6 w 102"/>
                  <a:gd name="T45" fmla="*/ 108 h 132"/>
                  <a:gd name="T46" fmla="*/ 6 w 102"/>
                  <a:gd name="T47" fmla="*/ 96 h 132"/>
                  <a:gd name="T48" fmla="*/ 12 w 102"/>
                  <a:gd name="T49" fmla="*/ 90 h 132"/>
                  <a:gd name="T50" fmla="*/ 6 w 102"/>
                  <a:gd name="T51" fmla="*/ 84 h 132"/>
                  <a:gd name="T52" fmla="*/ 0 w 102"/>
                  <a:gd name="T53" fmla="*/ 78 h 132"/>
                  <a:gd name="T54" fmla="*/ 0 w 102"/>
                  <a:gd name="T55" fmla="*/ 66 h 132"/>
                  <a:gd name="T56" fmla="*/ 6 w 102"/>
                  <a:gd name="T57" fmla="*/ 60 h 132"/>
                  <a:gd name="T58" fmla="*/ 12 w 102"/>
                  <a:gd name="T59" fmla="*/ 54 h 132"/>
                  <a:gd name="T60" fmla="*/ 12 w 102"/>
                  <a:gd name="T61" fmla="*/ 54 h 132"/>
                  <a:gd name="T62" fmla="*/ 18 w 102"/>
                  <a:gd name="T63" fmla="*/ 48 h 132"/>
                  <a:gd name="T64" fmla="*/ 24 w 102"/>
                  <a:gd name="T65" fmla="*/ 36 h 132"/>
                  <a:gd name="T66" fmla="*/ 30 w 102"/>
                  <a:gd name="T67" fmla="*/ 24 h 132"/>
                  <a:gd name="T68" fmla="*/ 42 w 102"/>
                  <a:gd name="T69" fmla="*/ 12 h 132"/>
                  <a:gd name="T70" fmla="*/ 48 w 102"/>
                  <a:gd name="T71" fmla="*/ 0 h 132"/>
                  <a:gd name="T72" fmla="*/ 54 w 102"/>
                  <a:gd name="T73" fmla="*/ 6 h 132"/>
                  <a:gd name="T74" fmla="*/ 48 w 102"/>
                  <a:gd name="T75" fmla="*/ 12 h 132"/>
                  <a:gd name="T76" fmla="*/ 54 w 102"/>
                  <a:gd name="T77" fmla="*/ 18 h 132"/>
                  <a:gd name="T78" fmla="*/ 48 w 102"/>
                  <a:gd name="T79" fmla="*/ 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32">
                    <a:moveTo>
                      <a:pt x="48" y="30"/>
                    </a:moveTo>
                    <a:lnTo>
                      <a:pt x="54" y="30"/>
                    </a:lnTo>
                    <a:lnTo>
                      <a:pt x="54" y="36"/>
                    </a:lnTo>
                    <a:lnTo>
                      <a:pt x="60" y="36"/>
                    </a:lnTo>
                    <a:lnTo>
                      <a:pt x="60" y="30"/>
                    </a:lnTo>
                    <a:lnTo>
                      <a:pt x="66" y="30"/>
                    </a:lnTo>
                    <a:lnTo>
                      <a:pt x="66" y="36"/>
                    </a:lnTo>
                    <a:lnTo>
                      <a:pt x="72" y="42"/>
                    </a:lnTo>
                    <a:lnTo>
                      <a:pt x="72" y="48"/>
                    </a:lnTo>
                    <a:lnTo>
                      <a:pt x="78" y="54"/>
                    </a:lnTo>
                    <a:lnTo>
                      <a:pt x="78" y="60"/>
                    </a:lnTo>
                    <a:lnTo>
                      <a:pt x="84" y="60"/>
                    </a:lnTo>
                    <a:lnTo>
                      <a:pt x="84" y="66"/>
                    </a:lnTo>
                    <a:lnTo>
                      <a:pt x="90" y="66"/>
                    </a:lnTo>
                    <a:lnTo>
                      <a:pt x="90" y="72"/>
                    </a:lnTo>
                    <a:lnTo>
                      <a:pt x="96" y="72"/>
                    </a:lnTo>
                    <a:lnTo>
                      <a:pt x="96" y="78"/>
                    </a:lnTo>
                    <a:lnTo>
                      <a:pt x="102" y="78"/>
                    </a:lnTo>
                    <a:lnTo>
                      <a:pt x="96" y="78"/>
                    </a:lnTo>
                    <a:lnTo>
                      <a:pt x="96" y="84"/>
                    </a:lnTo>
                    <a:lnTo>
                      <a:pt x="96" y="90"/>
                    </a:lnTo>
                    <a:lnTo>
                      <a:pt x="90" y="90"/>
                    </a:lnTo>
                    <a:lnTo>
                      <a:pt x="90" y="96"/>
                    </a:lnTo>
                    <a:lnTo>
                      <a:pt x="90" y="102"/>
                    </a:lnTo>
                    <a:lnTo>
                      <a:pt x="84" y="102"/>
                    </a:lnTo>
                    <a:lnTo>
                      <a:pt x="84" y="108"/>
                    </a:lnTo>
                    <a:lnTo>
                      <a:pt x="78" y="114"/>
                    </a:lnTo>
                    <a:lnTo>
                      <a:pt x="72" y="114"/>
                    </a:lnTo>
                    <a:lnTo>
                      <a:pt x="66" y="108"/>
                    </a:lnTo>
                    <a:lnTo>
                      <a:pt x="60" y="108"/>
                    </a:lnTo>
                    <a:lnTo>
                      <a:pt x="60" y="102"/>
                    </a:lnTo>
                    <a:lnTo>
                      <a:pt x="54" y="102"/>
                    </a:lnTo>
                    <a:lnTo>
                      <a:pt x="48" y="108"/>
                    </a:lnTo>
                    <a:lnTo>
                      <a:pt x="42" y="114"/>
                    </a:lnTo>
                    <a:lnTo>
                      <a:pt x="36" y="114"/>
                    </a:lnTo>
                    <a:lnTo>
                      <a:pt x="36" y="120"/>
                    </a:lnTo>
                    <a:lnTo>
                      <a:pt x="36" y="126"/>
                    </a:lnTo>
                    <a:lnTo>
                      <a:pt x="36" y="132"/>
                    </a:lnTo>
                    <a:lnTo>
                      <a:pt x="30" y="132"/>
                    </a:lnTo>
                    <a:lnTo>
                      <a:pt x="24" y="132"/>
                    </a:lnTo>
                    <a:lnTo>
                      <a:pt x="24" y="126"/>
                    </a:lnTo>
                    <a:lnTo>
                      <a:pt x="18" y="126"/>
                    </a:lnTo>
                    <a:lnTo>
                      <a:pt x="12" y="120"/>
                    </a:lnTo>
                    <a:lnTo>
                      <a:pt x="12" y="114"/>
                    </a:lnTo>
                    <a:lnTo>
                      <a:pt x="6" y="114"/>
                    </a:lnTo>
                    <a:lnTo>
                      <a:pt x="6" y="108"/>
                    </a:lnTo>
                    <a:lnTo>
                      <a:pt x="6" y="102"/>
                    </a:lnTo>
                    <a:lnTo>
                      <a:pt x="6" y="96"/>
                    </a:lnTo>
                    <a:lnTo>
                      <a:pt x="12" y="96"/>
                    </a:lnTo>
                    <a:lnTo>
                      <a:pt x="12" y="90"/>
                    </a:lnTo>
                    <a:lnTo>
                      <a:pt x="6" y="90"/>
                    </a:lnTo>
                    <a:lnTo>
                      <a:pt x="6" y="84"/>
                    </a:lnTo>
                    <a:lnTo>
                      <a:pt x="6" y="78"/>
                    </a:lnTo>
                    <a:lnTo>
                      <a:pt x="0" y="78"/>
                    </a:lnTo>
                    <a:lnTo>
                      <a:pt x="0" y="72"/>
                    </a:lnTo>
                    <a:lnTo>
                      <a:pt x="0" y="66"/>
                    </a:lnTo>
                    <a:lnTo>
                      <a:pt x="0" y="60"/>
                    </a:lnTo>
                    <a:lnTo>
                      <a:pt x="6" y="60"/>
                    </a:lnTo>
                    <a:lnTo>
                      <a:pt x="6" y="54"/>
                    </a:lnTo>
                    <a:lnTo>
                      <a:pt x="12" y="54"/>
                    </a:lnTo>
                    <a:lnTo>
                      <a:pt x="12" y="60"/>
                    </a:lnTo>
                    <a:lnTo>
                      <a:pt x="12" y="54"/>
                    </a:lnTo>
                    <a:lnTo>
                      <a:pt x="18" y="54"/>
                    </a:lnTo>
                    <a:lnTo>
                      <a:pt x="18" y="48"/>
                    </a:lnTo>
                    <a:lnTo>
                      <a:pt x="24" y="42"/>
                    </a:lnTo>
                    <a:lnTo>
                      <a:pt x="24" y="36"/>
                    </a:lnTo>
                    <a:lnTo>
                      <a:pt x="30" y="30"/>
                    </a:lnTo>
                    <a:lnTo>
                      <a:pt x="30" y="24"/>
                    </a:lnTo>
                    <a:lnTo>
                      <a:pt x="36" y="18"/>
                    </a:lnTo>
                    <a:lnTo>
                      <a:pt x="42" y="12"/>
                    </a:lnTo>
                    <a:lnTo>
                      <a:pt x="42" y="6"/>
                    </a:lnTo>
                    <a:lnTo>
                      <a:pt x="48" y="0"/>
                    </a:lnTo>
                    <a:lnTo>
                      <a:pt x="54" y="0"/>
                    </a:lnTo>
                    <a:lnTo>
                      <a:pt x="54" y="6"/>
                    </a:lnTo>
                    <a:lnTo>
                      <a:pt x="54" y="12"/>
                    </a:lnTo>
                    <a:lnTo>
                      <a:pt x="48" y="12"/>
                    </a:lnTo>
                    <a:lnTo>
                      <a:pt x="54" y="12"/>
                    </a:lnTo>
                    <a:lnTo>
                      <a:pt x="54" y="18"/>
                    </a:lnTo>
                    <a:lnTo>
                      <a:pt x="48" y="18"/>
                    </a:lnTo>
                    <a:lnTo>
                      <a:pt x="48" y="24"/>
                    </a:lnTo>
                    <a:lnTo>
                      <a:pt x="48"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8" name="Freeform 89"/>
              <p:cNvSpPr>
                <a:spLocks/>
              </p:cNvSpPr>
              <p:nvPr/>
            </p:nvSpPr>
            <p:spPr bwMode="auto">
              <a:xfrm>
                <a:off x="2373" y="1970"/>
                <a:ext cx="186" cy="156"/>
              </a:xfrm>
              <a:custGeom>
                <a:avLst/>
                <a:gdLst>
                  <a:gd name="T0" fmla="*/ 66 w 186"/>
                  <a:gd name="T1" fmla="*/ 18 h 156"/>
                  <a:gd name="T2" fmla="*/ 66 w 186"/>
                  <a:gd name="T3" fmla="*/ 24 h 156"/>
                  <a:gd name="T4" fmla="*/ 72 w 186"/>
                  <a:gd name="T5" fmla="*/ 30 h 156"/>
                  <a:gd name="T6" fmla="*/ 78 w 186"/>
                  <a:gd name="T7" fmla="*/ 36 h 156"/>
                  <a:gd name="T8" fmla="*/ 84 w 186"/>
                  <a:gd name="T9" fmla="*/ 42 h 156"/>
                  <a:gd name="T10" fmla="*/ 96 w 186"/>
                  <a:gd name="T11" fmla="*/ 48 h 156"/>
                  <a:gd name="T12" fmla="*/ 102 w 186"/>
                  <a:gd name="T13" fmla="*/ 54 h 156"/>
                  <a:gd name="T14" fmla="*/ 108 w 186"/>
                  <a:gd name="T15" fmla="*/ 60 h 156"/>
                  <a:gd name="T16" fmla="*/ 114 w 186"/>
                  <a:gd name="T17" fmla="*/ 60 h 156"/>
                  <a:gd name="T18" fmla="*/ 120 w 186"/>
                  <a:gd name="T19" fmla="*/ 72 h 156"/>
                  <a:gd name="T20" fmla="*/ 126 w 186"/>
                  <a:gd name="T21" fmla="*/ 78 h 156"/>
                  <a:gd name="T22" fmla="*/ 138 w 186"/>
                  <a:gd name="T23" fmla="*/ 78 h 156"/>
                  <a:gd name="T24" fmla="*/ 150 w 186"/>
                  <a:gd name="T25" fmla="*/ 78 h 156"/>
                  <a:gd name="T26" fmla="*/ 162 w 186"/>
                  <a:gd name="T27" fmla="*/ 78 h 156"/>
                  <a:gd name="T28" fmla="*/ 168 w 186"/>
                  <a:gd name="T29" fmla="*/ 84 h 156"/>
                  <a:gd name="T30" fmla="*/ 180 w 186"/>
                  <a:gd name="T31" fmla="*/ 84 h 156"/>
                  <a:gd name="T32" fmla="*/ 180 w 186"/>
                  <a:gd name="T33" fmla="*/ 84 h 156"/>
                  <a:gd name="T34" fmla="*/ 180 w 186"/>
                  <a:gd name="T35" fmla="*/ 96 h 156"/>
                  <a:gd name="T36" fmla="*/ 174 w 186"/>
                  <a:gd name="T37" fmla="*/ 102 h 156"/>
                  <a:gd name="T38" fmla="*/ 168 w 186"/>
                  <a:gd name="T39" fmla="*/ 108 h 156"/>
                  <a:gd name="T40" fmla="*/ 162 w 186"/>
                  <a:gd name="T41" fmla="*/ 114 h 156"/>
                  <a:gd name="T42" fmla="*/ 156 w 186"/>
                  <a:gd name="T43" fmla="*/ 120 h 156"/>
                  <a:gd name="T44" fmla="*/ 150 w 186"/>
                  <a:gd name="T45" fmla="*/ 126 h 156"/>
                  <a:gd name="T46" fmla="*/ 144 w 186"/>
                  <a:gd name="T47" fmla="*/ 132 h 156"/>
                  <a:gd name="T48" fmla="*/ 144 w 186"/>
                  <a:gd name="T49" fmla="*/ 144 h 156"/>
                  <a:gd name="T50" fmla="*/ 138 w 186"/>
                  <a:gd name="T51" fmla="*/ 150 h 156"/>
                  <a:gd name="T52" fmla="*/ 132 w 186"/>
                  <a:gd name="T53" fmla="*/ 156 h 156"/>
                  <a:gd name="T54" fmla="*/ 120 w 186"/>
                  <a:gd name="T55" fmla="*/ 156 h 156"/>
                  <a:gd name="T56" fmla="*/ 114 w 186"/>
                  <a:gd name="T57" fmla="*/ 150 h 156"/>
                  <a:gd name="T58" fmla="*/ 114 w 186"/>
                  <a:gd name="T59" fmla="*/ 150 h 156"/>
                  <a:gd name="T60" fmla="*/ 108 w 186"/>
                  <a:gd name="T61" fmla="*/ 156 h 156"/>
                  <a:gd name="T62" fmla="*/ 96 w 186"/>
                  <a:gd name="T63" fmla="*/ 156 h 156"/>
                  <a:gd name="T64" fmla="*/ 90 w 186"/>
                  <a:gd name="T65" fmla="*/ 150 h 156"/>
                  <a:gd name="T66" fmla="*/ 84 w 186"/>
                  <a:gd name="T67" fmla="*/ 144 h 156"/>
                  <a:gd name="T68" fmla="*/ 84 w 186"/>
                  <a:gd name="T69" fmla="*/ 144 h 156"/>
                  <a:gd name="T70" fmla="*/ 78 w 186"/>
                  <a:gd name="T71" fmla="*/ 138 h 156"/>
                  <a:gd name="T72" fmla="*/ 66 w 186"/>
                  <a:gd name="T73" fmla="*/ 138 h 156"/>
                  <a:gd name="T74" fmla="*/ 60 w 186"/>
                  <a:gd name="T75" fmla="*/ 144 h 156"/>
                  <a:gd name="T76" fmla="*/ 54 w 186"/>
                  <a:gd name="T77" fmla="*/ 150 h 156"/>
                  <a:gd name="T78" fmla="*/ 48 w 186"/>
                  <a:gd name="T79" fmla="*/ 144 h 156"/>
                  <a:gd name="T80" fmla="*/ 48 w 186"/>
                  <a:gd name="T81" fmla="*/ 132 h 156"/>
                  <a:gd name="T82" fmla="*/ 42 w 186"/>
                  <a:gd name="T83" fmla="*/ 126 h 156"/>
                  <a:gd name="T84" fmla="*/ 42 w 186"/>
                  <a:gd name="T85" fmla="*/ 114 h 156"/>
                  <a:gd name="T86" fmla="*/ 36 w 186"/>
                  <a:gd name="T87" fmla="*/ 108 h 156"/>
                  <a:gd name="T88" fmla="*/ 36 w 186"/>
                  <a:gd name="T89" fmla="*/ 96 h 156"/>
                  <a:gd name="T90" fmla="*/ 30 w 186"/>
                  <a:gd name="T91" fmla="*/ 90 h 156"/>
                  <a:gd name="T92" fmla="*/ 24 w 186"/>
                  <a:gd name="T93" fmla="*/ 84 h 156"/>
                  <a:gd name="T94" fmla="*/ 18 w 186"/>
                  <a:gd name="T95" fmla="*/ 78 h 156"/>
                  <a:gd name="T96" fmla="*/ 12 w 186"/>
                  <a:gd name="T97" fmla="*/ 72 h 156"/>
                  <a:gd name="T98" fmla="*/ 0 w 186"/>
                  <a:gd name="T99" fmla="*/ 66 h 156"/>
                  <a:gd name="T100" fmla="*/ 6 w 186"/>
                  <a:gd name="T101" fmla="*/ 60 h 156"/>
                  <a:gd name="T102" fmla="*/ 12 w 186"/>
                  <a:gd name="T103" fmla="*/ 66 h 156"/>
                  <a:gd name="T104" fmla="*/ 18 w 186"/>
                  <a:gd name="T105" fmla="*/ 60 h 156"/>
                  <a:gd name="T106" fmla="*/ 24 w 186"/>
                  <a:gd name="T107" fmla="*/ 54 h 156"/>
                  <a:gd name="T108" fmla="*/ 24 w 186"/>
                  <a:gd name="T109" fmla="*/ 42 h 156"/>
                  <a:gd name="T110" fmla="*/ 24 w 186"/>
                  <a:gd name="T111" fmla="*/ 30 h 156"/>
                  <a:gd name="T112" fmla="*/ 18 w 186"/>
                  <a:gd name="T113" fmla="*/ 24 h 156"/>
                  <a:gd name="T114" fmla="*/ 18 w 186"/>
                  <a:gd name="T115" fmla="*/ 12 h 156"/>
                  <a:gd name="T116" fmla="*/ 30 w 186"/>
                  <a:gd name="T117" fmla="*/ 0 h 156"/>
                  <a:gd name="T118" fmla="*/ 36 w 186"/>
                  <a:gd name="T119" fmla="*/ 6 h 156"/>
                  <a:gd name="T120" fmla="*/ 48 w 186"/>
                  <a:gd name="T121" fmla="*/ 12 h 156"/>
                  <a:gd name="T122" fmla="*/ 54 w 186"/>
                  <a:gd name="T123"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56">
                    <a:moveTo>
                      <a:pt x="60" y="18"/>
                    </a:moveTo>
                    <a:lnTo>
                      <a:pt x="66" y="18"/>
                    </a:lnTo>
                    <a:lnTo>
                      <a:pt x="60" y="18"/>
                    </a:lnTo>
                    <a:lnTo>
                      <a:pt x="66" y="24"/>
                    </a:lnTo>
                    <a:lnTo>
                      <a:pt x="72" y="24"/>
                    </a:lnTo>
                    <a:lnTo>
                      <a:pt x="72" y="30"/>
                    </a:lnTo>
                    <a:lnTo>
                      <a:pt x="78" y="30"/>
                    </a:lnTo>
                    <a:lnTo>
                      <a:pt x="78" y="36"/>
                    </a:lnTo>
                    <a:lnTo>
                      <a:pt x="78" y="42"/>
                    </a:lnTo>
                    <a:lnTo>
                      <a:pt x="84" y="42"/>
                    </a:lnTo>
                    <a:lnTo>
                      <a:pt x="90" y="48"/>
                    </a:lnTo>
                    <a:lnTo>
                      <a:pt x="96" y="48"/>
                    </a:lnTo>
                    <a:lnTo>
                      <a:pt x="102" y="48"/>
                    </a:lnTo>
                    <a:lnTo>
                      <a:pt x="102" y="54"/>
                    </a:lnTo>
                    <a:lnTo>
                      <a:pt x="108" y="54"/>
                    </a:lnTo>
                    <a:lnTo>
                      <a:pt x="108" y="60"/>
                    </a:lnTo>
                    <a:lnTo>
                      <a:pt x="114" y="66"/>
                    </a:lnTo>
                    <a:lnTo>
                      <a:pt x="114" y="60"/>
                    </a:lnTo>
                    <a:lnTo>
                      <a:pt x="120" y="66"/>
                    </a:lnTo>
                    <a:lnTo>
                      <a:pt x="120" y="72"/>
                    </a:lnTo>
                    <a:lnTo>
                      <a:pt x="126" y="72"/>
                    </a:lnTo>
                    <a:lnTo>
                      <a:pt x="126" y="78"/>
                    </a:lnTo>
                    <a:lnTo>
                      <a:pt x="132" y="78"/>
                    </a:lnTo>
                    <a:lnTo>
                      <a:pt x="138" y="78"/>
                    </a:lnTo>
                    <a:lnTo>
                      <a:pt x="144" y="78"/>
                    </a:lnTo>
                    <a:lnTo>
                      <a:pt x="150" y="78"/>
                    </a:lnTo>
                    <a:lnTo>
                      <a:pt x="156" y="78"/>
                    </a:lnTo>
                    <a:lnTo>
                      <a:pt x="162" y="78"/>
                    </a:lnTo>
                    <a:lnTo>
                      <a:pt x="168" y="78"/>
                    </a:lnTo>
                    <a:lnTo>
                      <a:pt x="168" y="84"/>
                    </a:lnTo>
                    <a:lnTo>
                      <a:pt x="174" y="84"/>
                    </a:lnTo>
                    <a:lnTo>
                      <a:pt x="180" y="84"/>
                    </a:lnTo>
                    <a:lnTo>
                      <a:pt x="186" y="84"/>
                    </a:lnTo>
                    <a:lnTo>
                      <a:pt x="180" y="84"/>
                    </a:lnTo>
                    <a:lnTo>
                      <a:pt x="180" y="90"/>
                    </a:lnTo>
                    <a:lnTo>
                      <a:pt x="180" y="96"/>
                    </a:lnTo>
                    <a:lnTo>
                      <a:pt x="174" y="96"/>
                    </a:lnTo>
                    <a:lnTo>
                      <a:pt x="174" y="102"/>
                    </a:lnTo>
                    <a:lnTo>
                      <a:pt x="168" y="102"/>
                    </a:lnTo>
                    <a:lnTo>
                      <a:pt x="168" y="108"/>
                    </a:lnTo>
                    <a:lnTo>
                      <a:pt x="168" y="114"/>
                    </a:lnTo>
                    <a:lnTo>
                      <a:pt x="162" y="114"/>
                    </a:lnTo>
                    <a:lnTo>
                      <a:pt x="162" y="120"/>
                    </a:lnTo>
                    <a:lnTo>
                      <a:pt x="156" y="120"/>
                    </a:lnTo>
                    <a:lnTo>
                      <a:pt x="156" y="126"/>
                    </a:lnTo>
                    <a:lnTo>
                      <a:pt x="150" y="126"/>
                    </a:lnTo>
                    <a:lnTo>
                      <a:pt x="150" y="132"/>
                    </a:lnTo>
                    <a:lnTo>
                      <a:pt x="144" y="132"/>
                    </a:lnTo>
                    <a:lnTo>
                      <a:pt x="144" y="138"/>
                    </a:lnTo>
                    <a:lnTo>
                      <a:pt x="144" y="144"/>
                    </a:lnTo>
                    <a:lnTo>
                      <a:pt x="138" y="144"/>
                    </a:lnTo>
                    <a:lnTo>
                      <a:pt x="138" y="150"/>
                    </a:lnTo>
                    <a:lnTo>
                      <a:pt x="132" y="150"/>
                    </a:lnTo>
                    <a:lnTo>
                      <a:pt x="132" y="156"/>
                    </a:lnTo>
                    <a:lnTo>
                      <a:pt x="126" y="156"/>
                    </a:lnTo>
                    <a:lnTo>
                      <a:pt x="120" y="156"/>
                    </a:lnTo>
                    <a:lnTo>
                      <a:pt x="114" y="156"/>
                    </a:lnTo>
                    <a:lnTo>
                      <a:pt x="114" y="150"/>
                    </a:lnTo>
                    <a:lnTo>
                      <a:pt x="114" y="156"/>
                    </a:lnTo>
                    <a:lnTo>
                      <a:pt x="114" y="150"/>
                    </a:lnTo>
                    <a:lnTo>
                      <a:pt x="114" y="156"/>
                    </a:lnTo>
                    <a:lnTo>
                      <a:pt x="108" y="156"/>
                    </a:lnTo>
                    <a:lnTo>
                      <a:pt x="102" y="156"/>
                    </a:lnTo>
                    <a:lnTo>
                      <a:pt x="96" y="156"/>
                    </a:lnTo>
                    <a:lnTo>
                      <a:pt x="96" y="150"/>
                    </a:lnTo>
                    <a:lnTo>
                      <a:pt x="90" y="150"/>
                    </a:lnTo>
                    <a:lnTo>
                      <a:pt x="84" y="150"/>
                    </a:lnTo>
                    <a:lnTo>
                      <a:pt x="84" y="144"/>
                    </a:lnTo>
                    <a:lnTo>
                      <a:pt x="84" y="138"/>
                    </a:lnTo>
                    <a:lnTo>
                      <a:pt x="84" y="144"/>
                    </a:lnTo>
                    <a:lnTo>
                      <a:pt x="84" y="138"/>
                    </a:lnTo>
                    <a:lnTo>
                      <a:pt x="78" y="138"/>
                    </a:lnTo>
                    <a:lnTo>
                      <a:pt x="72" y="138"/>
                    </a:lnTo>
                    <a:lnTo>
                      <a:pt x="66" y="138"/>
                    </a:lnTo>
                    <a:lnTo>
                      <a:pt x="66" y="144"/>
                    </a:lnTo>
                    <a:lnTo>
                      <a:pt x="60" y="144"/>
                    </a:lnTo>
                    <a:lnTo>
                      <a:pt x="60" y="150"/>
                    </a:lnTo>
                    <a:lnTo>
                      <a:pt x="54" y="150"/>
                    </a:lnTo>
                    <a:lnTo>
                      <a:pt x="48" y="150"/>
                    </a:lnTo>
                    <a:lnTo>
                      <a:pt x="48" y="144"/>
                    </a:lnTo>
                    <a:lnTo>
                      <a:pt x="48" y="138"/>
                    </a:lnTo>
                    <a:lnTo>
                      <a:pt x="48" y="132"/>
                    </a:lnTo>
                    <a:lnTo>
                      <a:pt x="42" y="132"/>
                    </a:lnTo>
                    <a:lnTo>
                      <a:pt x="42" y="126"/>
                    </a:lnTo>
                    <a:lnTo>
                      <a:pt x="42" y="120"/>
                    </a:lnTo>
                    <a:lnTo>
                      <a:pt x="42" y="114"/>
                    </a:lnTo>
                    <a:lnTo>
                      <a:pt x="42" y="108"/>
                    </a:lnTo>
                    <a:lnTo>
                      <a:pt x="36" y="108"/>
                    </a:lnTo>
                    <a:lnTo>
                      <a:pt x="36" y="102"/>
                    </a:lnTo>
                    <a:lnTo>
                      <a:pt x="36" y="96"/>
                    </a:lnTo>
                    <a:lnTo>
                      <a:pt x="30" y="96"/>
                    </a:lnTo>
                    <a:lnTo>
                      <a:pt x="30" y="90"/>
                    </a:lnTo>
                    <a:lnTo>
                      <a:pt x="24" y="90"/>
                    </a:lnTo>
                    <a:lnTo>
                      <a:pt x="24" y="84"/>
                    </a:lnTo>
                    <a:lnTo>
                      <a:pt x="18" y="84"/>
                    </a:lnTo>
                    <a:lnTo>
                      <a:pt x="18" y="78"/>
                    </a:lnTo>
                    <a:lnTo>
                      <a:pt x="12" y="78"/>
                    </a:lnTo>
                    <a:lnTo>
                      <a:pt x="12" y="72"/>
                    </a:lnTo>
                    <a:lnTo>
                      <a:pt x="6" y="72"/>
                    </a:lnTo>
                    <a:lnTo>
                      <a:pt x="0" y="66"/>
                    </a:lnTo>
                    <a:lnTo>
                      <a:pt x="6" y="66"/>
                    </a:lnTo>
                    <a:lnTo>
                      <a:pt x="6" y="60"/>
                    </a:lnTo>
                    <a:lnTo>
                      <a:pt x="6" y="66"/>
                    </a:lnTo>
                    <a:lnTo>
                      <a:pt x="12" y="66"/>
                    </a:lnTo>
                    <a:lnTo>
                      <a:pt x="12" y="60"/>
                    </a:lnTo>
                    <a:lnTo>
                      <a:pt x="18" y="60"/>
                    </a:lnTo>
                    <a:lnTo>
                      <a:pt x="18" y="54"/>
                    </a:lnTo>
                    <a:lnTo>
                      <a:pt x="24" y="54"/>
                    </a:lnTo>
                    <a:lnTo>
                      <a:pt x="24" y="48"/>
                    </a:lnTo>
                    <a:lnTo>
                      <a:pt x="24" y="42"/>
                    </a:lnTo>
                    <a:lnTo>
                      <a:pt x="24" y="36"/>
                    </a:lnTo>
                    <a:lnTo>
                      <a:pt x="24" y="30"/>
                    </a:lnTo>
                    <a:lnTo>
                      <a:pt x="24" y="24"/>
                    </a:lnTo>
                    <a:lnTo>
                      <a:pt x="18" y="24"/>
                    </a:lnTo>
                    <a:lnTo>
                      <a:pt x="18" y="18"/>
                    </a:lnTo>
                    <a:lnTo>
                      <a:pt x="18" y="12"/>
                    </a:lnTo>
                    <a:lnTo>
                      <a:pt x="24" y="6"/>
                    </a:lnTo>
                    <a:lnTo>
                      <a:pt x="30" y="0"/>
                    </a:lnTo>
                    <a:lnTo>
                      <a:pt x="36" y="0"/>
                    </a:lnTo>
                    <a:lnTo>
                      <a:pt x="36" y="6"/>
                    </a:lnTo>
                    <a:lnTo>
                      <a:pt x="42" y="6"/>
                    </a:lnTo>
                    <a:lnTo>
                      <a:pt x="48" y="12"/>
                    </a:lnTo>
                    <a:lnTo>
                      <a:pt x="54" y="12"/>
                    </a:lnTo>
                    <a:lnTo>
                      <a:pt x="54" y="18"/>
                    </a:lnTo>
                    <a:lnTo>
                      <a:pt x="60"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9" name="Freeform 90"/>
              <p:cNvSpPr>
                <a:spLocks/>
              </p:cNvSpPr>
              <p:nvPr/>
            </p:nvSpPr>
            <p:spPr bwMode="auto">
              <a:xfrm>
                <a:off x="2427" y="1928"/>
                <a:ext cx="138" cy="126"/>
              </a:xfrm>
              <a:custGeom>
                <a:avLst/>
                <a:gdLst>
                  <a:gd name="T0" fmla="*/ 30 w 138"/>
                  <a:gd name="T1" fmla="*/ 0 h 126"/>
                  <a:gd name="T2" fmla="*/ 42 w 138"/>
                  <a:gd name="T3" fmla="*/ 0 h 126"/>
                  <a:gd name="T4" fmla="*/ 54 w 138"/>
                  <a:gd name="T5" fmla="*/ 0 h 126"/>
                  <a:gd name="T6" fmla="*/ 66 w 138"/>
                  <a:gd name="T7" fmla="*/ 0 h 126"/>
                  <a:gd name="T8" fmla="*/ 78 w 138"/>
                  <a:gd name="T9" fmla="*/ 0 h 126"/>
                  <a:gd name="T10" fmla="*/ 84 w 138"/>
                  <a:gd name="T11" fmla="*/ 6 h 126"/>
                  <a:gd name="T12" fmla="*/ 96 w 138"/>
                  <a:gd name="T13" fmla="*/ 6 h 126"/>
                  <a:gd name="T14" fmla="*/ 102 w 138"/>
                  <a:gd name="T15" fmla="*/ 12 h 126"/>
                  <a:gd name="T16" fmla="*/ 102 w 138"/>
                  <a:gd name="T17" fmla="*/ 12 h 126"/>
                  <a:gd name="T18" fmla="*/ 108 w 138"/>
                  <a:gd name="T19" fmla="*/ 18 h 126"/>
                  <a:gd name="T20" fmla="*/ 114 w 138"/>
                  <a:gd name="T21" fmla="*/ 12 h 126"/>
                  <a:gd name="T22" fmla="*/ 120 w 138"/>
                  <a:gd name="T23" fmla="*/ 18 h 126"/>
                  <a:gd name="T24" fmla="*/ 126 w 138"/>
                  <a:gd name="T25" fmla="*/ 24 h 126"/>
                  <a:gd name="T26" fmla="*/ 126 w 138"/>
                  <a:gd name="T27" fmla="*/ 24 h 126"/>
                  <a:gd name="T28" fmla="*/ 132 w 138"/>
                  <a:gd name="T29" fmla="*/ 30 h 126"/>
                  <a:gd name="T30" fmla="*/ 138 w 138"/>
                  <a:gd name="T31" fmla="*/ 36 h 126"/>
                  <a:gd name="T32" fmla="*/ 138 w 138"/>
                  <a:gd name="T33" fmla="*/ 48 h 126"/>
                  <a:gd name="T34" fmla="*/ 138 w 138"/>
                  <a:gd name="T35" fmla="*/ 60 h 126"/>
                  <a:gd name="T36" fmla="*/ 138 w 138"/>
                  <a:gd name="T37" fmla="*/ 72 h 126"/>
                  <a:gd name="T38" fmla="*/ 138 w 138"/>
                  <a:gd name="T39" fmla="*/ 84 h 126"/>
                  <a:gd name="T40" fmla="*/ 138 w 138"/>
                  <a:gd name="T41" fmla="*/ 96 h 126"/>
                  <a:gd name="T42" fmla="*/ 138 w 138"/>
                  <a:gd name="T43" fmla="*/ 108 h 126"/>
                  <a:gd name="T44" fmla="*/ 138 w 138"/>
                  <a:gd name="T45" fmla="*/ 108 h 126"/>
                  <a:gd name="T46" fmla="*/ 132 w 138"/>
                  <a:gd name="T47" fmla="*/ 114 h 126"/>
                  <a:gd name="T48" fmla="*/ 132 w 138"/>
                  <a:gd name="T49" fmla="*/ 126 h 126"/>
                  <a:gd name="T50" fmla="*/ 120 w 138"/>
                  <a:gd name="T51" fmla="*/ 126 h 126"/>
                  <a:gd name="T52" fmla="*/ 114 w 138"/>
                  <a:gd name="T53" fmla="*/ 120 h 126"/>
                  <a:gd name="T54" fmla="*/ 102 w 138"/>
                  <a:gd name="T55" fmla="*/ 120 h 126"/>
                  <a:gd name="T56" fmla="*/ 90 w 138"/>
                  <a:gd name="T57" fmla="*/ 120 h 126"/>
                  <a:gd name="T58" fmla="*/ 78 w 138"/>
                  <a:gd name="T59" fmla="*/ 120 h 126"/>
                  <a:gd name="T60" fmla="*/ 72 w 138"/>
                  <a:gd name="T61" fmla="*/ 114 h 126"/>
                  <a:gd name="T62" fmla="*/ 66 w 138"/>
                  <a:gd name="T63" fmla="*/ 108 h 126"/>
                  <a:gd name="T64" fmla="*/ 60 w 138"/>
                  <a:gd name="T65" fmla="*/ 108 h 126"/>
                  <a:gd name="T66" fmla="*/ 54 w 138"/>
                  <a:gd name="T67" fmla="*/ 96 h 126"/>
                  <a:gd name="T68" fmla="*/ 48 w 138"/>
                  <a:gd name="T69" fmla="*/ 90 h 126"/>
                  <a:gd name="T70" fmla="*/ 36 w 138"/>
                  <a:gd name="T71" fmla="*/ 90 h 126"/>
                  <a:gd name="T72" fmla="*/ 24 w 138"/>
                  <a:gd name="T73" fmla="*/ 84 h 126"/>
                  <a:gd name="T74" fmla="*/ 24 w 138"/>
                  <a:gd name="T75" fmla="*/ 72 h 126"/>
                  <a:gd name="T76" fmla="*/ 18 w 138"/>
                  <a:gd name="T77" fmla="*/ 66 h 126"/>
                  <a:gd name="T78" fmla="*/ 6 w 138"/>
                  <a:gd name="T79" fmla="*/ 60 h 126"/>
                  <a:gd name="T80" fmla="*/ 6 w 138"/>
                  <a:gd name="T81" fmla="*/ 60 h 126"/>
                  <a:gd name="T82" fmla="*/ 0 w 138"/>
                  <a:gd name="T83" fmla="*/ 54 h 126"/>
                  <a:gd name="T84" fmla="*/ 6 w 138"/>
                  <a:gd name="T85" fmla="*/ 42 h 126"/>
                  <a:gd name="T86" fmla="*/ 12 w 138"/>
                  <a:gd name="T87" fmla="*/ 36 h 126"/>
                  <a:gd name="T88" fmla="*/ 18 w 138"/>
                  <a:gd name="T89" fmla="*/ 30 h 126"/>
                  <a:gd name="T90" fmla="*/ 18 w 138"/>
                  <a:gd name="T91" fmla="*/ 18 h 126"/>
                  <a:gd name="T92" fmla="*/ 18 w 138"/>
                  <a:gd name="T93" fmla="*/ 18 h 126"/>
                  <a:gd name="T94" fmla="*/ 12 w 138"/>
                  <a:gd name="T95" fmla="*/ 12 h 126"/>
                  <a:gd name="T96" fmla="*/ 6 w 138"/>
                  <a:gd name="T97" fmla="*/ 6 h 126"/>
                  <a:gd name="T98" fmla="*/ 0 w 138"/>
                  <a:gd name="T99" fmla="*/ 0 h 126"/>
                  <a:gd name="T100" fmla="*/ 12 w 138"/>
                  <a:gd name="T101" fmla="*/ 0 h 126"/>
                  <a:gd name="T102" fmla="*/ 24 w 138"/>
                  <a:gd name="T10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26">
                    <a:moveTo>
                      <a:pt x="24" y="0"/>
                    </a:moveTo>
                    <a:lnTo>
                      <a:pt x="30" y="0"/>
                    </a:lnTo>
                    <a:lnTo>
                      <a:pt x="36" y="0"/>
                    </a:lnTo>
                    <a:lnTo>
                      <a:pt x="42" y="0"/>
                    </a:lnTo>
                    <a:lnTo>
                      <a:pt x="48" y="0"/>
                    </a:lnTo>
                    <a:lnTo>
                      <a:pt x="54" y="0"/>
                    </a:lnTo>
                    <a:lnTo>
                      <a:pt x="60" y="0"/>
                    </a:lnTo>
                    <a:lnTo>
                      <a:pt x="66" y="0"/>
                    </a:lnTo>
                    <a:lnTo>
                      <a:pt x="72" y="0"/>
                    </a:lnTo>
                    <a:lnTo>
                      <a:pt x="78" y="0"/>
                    </a:lnTo>
                    <a:lnTo>
                      <a:pt x="84" y="0"/>
                    </a:lnTo>
                    <a:lnTo>
                      <a:pt x="84" y="6"/>
                    </a:lnTo>
                    <a:lnTo>
                      <a:pt x="90" y="6"/>
                    </a:lnTo>
                    <a:lnTo>
                      <a:pt x="96" y="6"/>
                    </a:lnTo>
                    <a:lnTo>
                      <a:pt x="96" y="12"/>
                    </a:lnTo>
                    <a:lnTo>
                      <a:pt x="102" y="12"/>
                    </a:lnTo>
                    <a:lnTo>
                      <a:pt x="102" y="6"/>
                    </a:lnTo>
                    <a:lnTo>
                      <a:pt x="102" y="12"/>
                    </a:lnTo>
                    <a:lnTo>
                      <a:pt x="108" y="12"/>
                    </a:lnTo>
                    <a:lnTo>
                      <a:pt x="108" y="18"/>
                    </a:lnTo>
                    <a:lnTo>
                      <a:pt x="108" y="12"/>
                    </a:lnTo>
                    <a:lnTo>
                      <a:pt x="114" y="12"/>
                    </a:lnTo>
                    <a:lnTo>
                      <a:pt x="114" y="18"/>
                    </a:lnTo>
                    <a:lnTo>
                      <a:pt x="120" y="18"/>
                    </a:lnTo>
                    <a:lnTo>
                      <a:pt x="120" y="24"/>
                    </a:lnTo>
                    <a:lnTo>
                      <a:pt x="126" y="24"/>
                    </a:lnTo>
                    <a:lnTo>
                      <a:pt x="126" y="30"/>
                    </a:lnTo>
                    <a:lnTo>
                      <a:pt x="126" y="24"/>
                    </a:lnTo>
                    <a:lnTo>
                      <a:pt x="126" y="30"/>
                    </a:lnTo>
                    <a:lnTo>
                      <a:pt x="132" y="30"/>
                    </a:lnTo>
                    <a:lnTo>
                      <a:pt x="138" y="30"/>
                    </a:lnTo>
                    <a:lnTo>
                      <a:pt x="138" y="36"/>
                    </a:lnTo>
                    <a:lnTo>
                      <a:pt x="138" y="42"/>
                    </a:lnTo>
                    <a:lnTo>
                      <a:pt x="138" y="48"/>
                    </a:lnTo>
                    <a:lnTo>
                      <a:pt x="138" y="54"/>
                    </a:lnTo>
                    <a:lnTo>
                      <a:pt x="138" y="60"/>
                    </a:lnTo>
                    <a:lnTo>
                      <a:pt x="138" y="66"/>
                    </a:lnTo>
                    <a:lnTo>
                      <a:pt x="138" y="72"/>
                    </a:lnTo>
                    <a:lnTo>
                      <a:pt x="138" y="78"/>
                    </a:lnTo>
                    <a:lnTo>
                      <a:pt x="138" y="84"/>
                    </a:lnTo>
                    <a:lnTo>
                      <a:pt x="138" y="90"/>
                    </a:lnTo>
                    <a:lnTo>
                      <a:pt x="138" y="96"/>
                    </a:lnTo>
                    <a:lnTo>
                      <a:pt x="138" y="102"/>
                    </a:lnTo>
                    <a:lnTo>
                      <a:pt x="138" y="108"/>
                    </a:lnTo>
                    <a:lnTo>
                      <a:pt x="138" y="114"/>
                    </a:lnTo>
                    <a:lnTo>
                      <a:pt x="138" y="108"/>
                    </a:lnTo>
                    <a:lnTo>
                      <a:pt x="138" y="114"/>
                    </a:lnTo>
                    <a:lnTo>
                      <a:pt x="132" y="114"/>
                    </a:lnTo>
                    <a:lnTo>
                      <a:pt x="132" y="120"/>
                    </a:lnTo>
                    <a:lnTo>
                      <a:pt x="132" y="126"/>
                    </a:lnTo>
                    <a:lnTo>
                      <a:pt x="126" y="126"/>
                    </a:lnTo>
                    <a:lnTo>
                      <a:pt x="120" y="126"/>
                    </a:lnTo>
                    <a:lnTo>
                      <a:pt x="114" y="126"/>
                    </a:lnTo>
                    <a:lnTo>
                      <a:pt x="114" y="120"/>
                    </a:lnTo>
                    <a:lnTo>
                      <a:pt x="108" y="120"/>
                    </a:lnTo>
                    <a:lnTo>
                      <a:pt x="102" y="120"/>
                    </a:lnTo>
                    <a:lnTo>
                      <a:pt x="96" y="120"/>
                    </a:lnTo>
                    <a:lnTo>
                      <a:pt x="90" y="120"/>
                    </a:lnTo>
                    <a:lnTo>
                      <a:pt x="84" y="120"/>
                    </a:lnTo>
                    <a:lnTo>
                      <a:pt x="78" y="120"/>
                    </a:lnTo>
                    <a:lnTo>
                      <a:pt x="72" y="120"/>
                    </a:lnTo>
                    <a:lnTo>
                      <a:pt x="72" y="114"/>
                    </a:lnTo>
                    <a:lnTo>
                      <a:pt x="66" y="114"/>
                    </a:lnTo>
                    <a:lnTo>
                      <a:pt x="66" y="108"/>
                    </a:lnTo>
                    <a:lnTo>
                      <a:pt x="60" y="102"/>
                    </a:lnTo>
                    <a:lnTo>
                      <a:pt x="60" y="108"/>
                    </a:lnTo>
                    <a:lnTo>
                      <a:pt x="54" y="102"/>
                    </a:lnTo>
                    <a:lnTo>
                      <a:pt x="54" y="96"/>
                    </a:lnTo>
                    <a:lnTo>
                      <a:pt x="48" y="96"/>
                    </a:lnTo>
                    <a:lnTo>
                      <a:pt x="48" y="90"/>
                    </a:lnTo>
                    <a:lnTo>
                      <a:pt x="42" y="90"/>
                    </a:lnTo>
                    <a:lnTo>
                      <a:pt x="36" y="90"/>
                    </a:lnTo>
                    <a:lnTo>
                      <a:pt x="30" y="84"/>
                    </a:lnTo>
                    <a:lnTo>
                      <a:pt x="24" y="84"/>
                    </a:lnTo>
                    <a:lnTo>
                      <a:pt x="24" y="78"/>
                    </a:lnTo>
                    <a:lnTo>
                      <a:pt x="24" y="72"/>
                    </a:lnTo>
                    <a:lnTo>
                      <a:pt x="18" y="72"/>
                    </a:lnTo>
                    <a:lnTo>
                      <a:pt x="18" y="66"/>
                    </a:lnTo>
                    <a:lnTo>
                      <a:pt x="12" y="66"/>
                    </a:lnTo>
                    <a:lnTo>
                      <a:pt x="6" y="60"/>
                    </a:lnTo>
                    <a:lnTo>
                      <a:pt x="12" y="60"/>
                    </a:lnTo>
                    <a:lnTo>
                      <a:pt x="6" y="60"/>
                    </a:lnTo>
                    <a:lnTo>
                      <a:pt x="0" y="60"/>
                    </a:lnTo>
                    <a:lnTo>
                      <a:pt x="0" y="54"/>
                    </a:lnTo>
                    <a:lnTo>
                      <a:pt x="6" y="48"/>
                    </a:lnTo>
                    <a:lnTo>
                      <a:pt x="6" y="42"/>
                    </a:lnTo>
                    <a:lnTo>
                      <a:pt x="12" y="42"/>
                    </a:lnTo>
                    <a:lnTo>
                      <a:pt x="12" y="36"/>
                    </a:lnTo>
                    <a:lnTo>
                      <a:pt x="12" y="30"/>
                    </a:lnTo>
                    <a:lnTo>
                      <a:pt x="18" y="30"/>
                    </a:lnTo>
                    <a:lnTo>
                      <a:pt x="18" y="24"/>
                    </a:lnTo>
                    <a:lnTo>
                      <a:pt x="18" y="18"/>
                    </a:lnTo>
                    <a:lnTo>
                      <a:pt x="24" y="18"/>
                    </a:lnTo>
                    <a:lnTo>
                      <a:pt x="18" y="18"/>
                    </a:lnTo>
                    <a:lnTo>
                      <a:pt x="18" y="12"/>
                    </a:lnTo>
                    <a:lnTo>
                      <a:pt x="12" y="12"/>
                    </a:lnTo>
                    <a:lnTo>
                      <a:pt x="12" y="6"/>
                    </a:lnTo>
                    <a:lnTo>
                      <a:pt x="6" y="6"/>
                    </a:lnTo>
                    <a:lnTo>
                      <a:pt x="6" y="0"/>
                    </a:lnTo>
                    <a:lnTo>
                      <a:pt x="0" y="0"/>
                    </a:lnTo>
                    <a:lnTo>
                      <a:pt x="6" y="0"/>
                    </a:lnTo>
                    <a:lnTo>
                      <a:pt x="12" y="0"/>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0" name="Freeform 91"/>
              <p:cNvSpPr>
                <a:spLocks/>
              </p:cNvSpPr>
              <p:nvPr/>
            </p:nvSpPr>
            <p:spPr bwMode="auto">
              <a:xfrm>
                <a:off x="2397" y="1832"/>
                <a:ext cx="132" cy="96"/>
              </a:xfrm>
              <a:custGeom>
                <a:avLst/>
                <a:gdLst>
                  <a:gd name="T0" fmla="*/ 114 w 132"/>
                  <a:gd name="T1" fmla="*/ 42 h 96"/>
                  <a:gd name="T2" fmla="*/ 126 w 132"/>
                  <a:gd name="T3" fmla="*/ 48 h 96"/>
                  <a:gd name="T4" fmla="*/ 132 w 132"/>
                  <a:gd name="T5" fmla="*/ 54 h 96"/>
                  <a:gd name="T6" fmla="*/ 132 w 132"/>
                  <a:gd name="T7" fmla="*/ 66 h 96"/>
                  <a:gd name="T8" fmla="*/ 126 w 132"/>
                  <a:gd name="T9" fmla="*/ 72 h 96"/>
                  <a:gd name="T10" fmla="*/ 120 w 132"/>
                  <a:gd name="T11" fmla="*/ 84 h 96"/>
                  <a:gd name="T12" fmla="*/ 114 w 132"/>
                  <a:gd name="T13" fmla="*/ 90 h 96"/>
                  <a:gd name="T14" fmla="*/ 108 w 132"/>
                  <a:gd name="T15" fmla="*/ 96 h 96"/>
                  <a:gd name="T16" fmla="*/ 96 w 132"/>
                  <a:gd name="T17" fmla="*/ 96 h 96"/>
                  <a:gd name="T18" fmla="*/ 84 w 132"/>
                  <a:gd name="T19" fmla="*/ 96 h 96"/>
                  <a:gd name="T20" fmla="*/ 72 w 132"/>
                  <a:gd name="T21" fmla="*/ 96 h 96"/>
                  <a:gd name="T22" fmla="*/ 60 w 132"/>
                  <a:gd name="T23" fmla="*/ 96 h 96"/>
                  <a:gd name="T24" fmla="*/ 48 w 132"/>
                  <a:gd name="T25" fmla="*/ 96 h 96"/>
                  <a:gd name="T26" fmla="*/ 36 w 132"/>
                  <a:gd name="T27" fmla="*/ 96 h 96"/>
                  <a:gd name="T28" fmla="*/ 30 w 132"/>
                  <a:gd name="T29" fmla="*/ 90 h 96"/>
                  <a:gd name="T30" fmla="*/ 24 w 132"/>
                  <a:gd name="T31" fmla="*/ 78 h 96"/>
                  <a:gd name="T32" fmla="*/ 18 w 132"/>
                  <a:gd name="T33" fmla="*/ 66 h 96"/>
                  <a:gd name="T34" fmla="*/ 12 w 132"/>
                  <a:gd name="T35" fmla="*/ 72 h 96"/>
                  <a:gd name="T36" fmla="*/ 6 w 132"/>
                  <a:gd name="T37" fmla="*/ 66 h 96"/>
                  <a:gd name="T38" fmla="*/ 0 w 132"/>
                  <a:gd name="T39" fmla="*/ 60 h 96"/>
                  <a:gd name="T40" fmla="*/ 6 w 132"/>
                  <a:gd name="T41" fmla="*/ 54 h 96"/>
                  <a:gd name="T42" fmla="*/ 0 w 132"/>
                  <a:gd name="T43" fmla="*/ 48 h 96"/>
                  <a:gd name="T44" fmla="*/ 6 w 132"/>
                  <a:gd name="T45" fmla="*/ 42 h 96"/>
                  <a:gd name="T46" fmla="*/ 0 w 132"/>
                  <a:gd name="T47" fmla="*/ 36 h 96"/>
                  <a:gd name="T48" fmla="*/ 6 w 132"/>
                  <a:gd name="T49" fmla="*/ 30 h 96"/>
                  <a:gd name="T50" fmla="*/ 12 w 132"/>
                  <a:gd name="T51" fmla="*/ 24 h 96"/>
                  <a:gd name="T52" fmla="*/ 18 w 132"/>
                  <a:gd name="T53" fmla="*/ 18 h 96"/>
                  <a:gd name="T54" fmla="*/ 24 w 132"/>
                  <a:gd name="T55" fmla="*/ 12 h 96"/>
                  <a:gd name="T56" fmla="*/ 36 w 132"/>
                  <a:gd name="T57" fmla="*/ 12 h 96"/>
                  <a:gd name="T58" fmla="*/ 36 w 132"/>
                  <a:gd name="T59" fmla="*/ 12 h 96"/>
                  <a:gd name="T60" fmla="*/ 42 w 132"/>
                  <a:gd name="T61" fmla="*/ 18 h 96"/>
                  <a:gd name="T62" fmla="*/ 54 w 132"/>
                  <a:gd name="T63" fmla="*/ 18 h 96"/>
                  <a:gd name="T64" fmla="*/ 60 w 132"/>
                  <a:gd name="T65" fmla="*/ 12 h 96"/>
                  <a:gd name="T66" fmla="*/ 54 w 132"/>
                  <a:gd name="T67" fmla="*/ 6 h 96"/>
                  <a:gd name="T68" fmla="*/ 60 w 132"/>
                  <a:gd name="T69" fmla="*/ 0 h 96"/>
                  <a:gd name="T70" fmla="*/ 72 w 132"/>
                  <a:gd name="T71" fmla="*/ 6 h 96"/>
                  <a:gd name="T72" fmla="*/ 84 w 132"/>
                  <a:gd name="T73" fmla="*/ 12 h 96"/>
                  <a:gd name="T74" fmla="*/ 90 w 132"/>
                  <a:gd name="T75" fmla="*/ 24 h 96"/>
                  <a:gd name="T76" fmla="*/ 96 w 132"/>
                  <a:gd name="T77" fmla="*/ 30 h 96"/>
                  <a:gd name="T78" fmla="*/ 102 w 132"/>
                  <a:gd name="T79" fmla="*/ 36 h 96"/>
                  <a:gd name="T80" fmla="*/ 102 w 132"/>
                  <a:gd name="T81" fmla="*/ 36 h 96"/>
                  <a:gd name="T82" fmla="*/ 108 w 132"/>
                  <a:gd name="T83"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96">
                    <a:moveTo>
                      <a:pt x="108" y="42"/>
                    </a:moveTo>
                    <a:lnTo>
                      <a:pt x="114" y="42"/>
                    </a:lnTo>
                    <a:lnTo>
                      <a:pt x="120" y="48"/>
                    </a:lnTo>
                    <a:lnTo>
                      <a:pt x="126" y="48"/>
                    </a:lnTo>
                    <a:lnTo>
                      <a:pt x="126" y="54"/>
                    </a:lnTo>
                    <a:lnTo>
                      <a:pt x="132" y="54"/>
                    </a:lnTo>
                    <a:lnTo>
                      <a:pt x="132" y="60"/>
                    </a:lnTo>
                    <a:lnTo>
                      <a:pt x="132" y="66"/>
                    </a:lnTo>
                    <a:lnTo>
                      <a:pt x="132" y="72"/>
                    </a:lnTo>
                    <a:lnTo>
                      <a:pt x="126" y="72"/>
                    </a:lnTo>
                    <a:lnTo>
                      <a:pt x="126" y="78"/>
                    </a:lnTo>
                    <a:lnTo>
                      <a:pt x="120" y="84"/>
                    </a:lnTo>
                    <a:lnTo>
                      <a:pt x="120" y="90"/>
                    </a:lnTo>
                    <a:lnTo>
                      <a:pt x="114" y="90"/>
                    </a:lnTo>
                    <a:lnTo>
                      <a:pt x="108" y="90"/>
                    </a:lnTo>
                    <a:lnTo>
                      <a:pt x="108" y="96"/>
                    </a:lnTo>
                    <a:lnTo>
                      <a:pt x="102" y="96"/>
                    </a:lnTo>
                    <a:lnTo>
                      <a:pt x="96" y="96"/>
                    </a:lnTo>
                    <a:lnTo>
                      <a:pt x="90" y="96"/>
                    </a:lnTo>
                    <a:lnTo>
                      <a:pt x="84" y="96"/>
                    </a:lnTo>
                    <a:lnTo>
                      <a:pt x="78" y="96"/>
                    </a:lnTo>
                    <a:lnTo>
                      <a:pt x="72" y="96"/>
                    </a:lnTo>
                    <a:lnTo>
                      <a:pt x="66" y="96"/>
                    </a:lnTo>
                    <a:lnTo>
                      <a:pt x="60" y="96"/>
                    </a:lnTo>
                    <a:lnTo>
                      <a:pt x="54" y="96"/>
                    </a:lnTo>
                    <a:lnTo>
                      <a:pt x="48" y="96"/>
                    </a:lnTo>
                    <a:lnTo>
                      <a:pt x="42" y="96"/>
                    </a:lnTo>
                    <a:lnTo>
                      <a:pt x="36" y="96"/>
                    </a:lnTo>
                    <a:lnTo>
                      <a:pt x="30" y="96"/>
                    </a:lnTo>
                    <a:lnTo>
                      <a:pt x="30" y="90"/>
                    </a:lnTo>
                    <a:lnTo>
                      <a:pt x="24" y="84"/>
                    </a:lnTo>
                    <a:lnTo>
                      <a:pt x="24" y="78"/>
                    </a:lnTo>
                    <a:lnTo>
                      <a:pt x="18" y="72"/>
                    </a:lnTo>
                    <a:lnTo>
                      <a:pt x="18" y="66"/>
                    </a:lnTo>
                    <a:lnTo>
                      <a:pt x="12" y="66"/>
                    </a:lnTo>
                    <a:lnTo>
                      <a:pt x="12" y="72"/>
                    </a:lnTo>
                    <a:lnTo>
                      <a:pt x="6" y="72"/>
                    </a:lnTo>
                    <a:lnTo>
                      <a:pt x="6" y="66"/>
                    </a:lnTo>
                    <a:lnTo>
                      <a:pt x="0" y="66"/>
                    </a:lnTo>
                    <a:lnTo>
                      <a:pt x="0" y="60"/>
                    </a:lnTo>
                    <a:lnTo>
                      <a:pt x="0" y="54"/>
                    </a:lnTo>
                    <a:lnTo>
                      <a:pt x="6" y="54"/>
                    </a:lnTo>
                    <a:lnTo>
                      <a:pt x="6" y="48"/>
                    </a:lnTo>
                    <a:lnTo>
                      <a:pt x="0" y="48"/>
                    </a:lnTo>
                    <a:lnTo>
                      <a:pt x="6" y="48"/>
                    </a:lnTo>
                    <a:lnTo>
                      <a:pt x="6" y="42"/>
                    </a:lnTo>
                    <a:lnTo>
                      <a:pt x="6" y="36"/>
                    </a:lnTo>
                    <a:lnTo>
                      <a:pt x="0" y="36"/>
                    </a:lnTo>
                    <a:lnTo>
                      <a:pt x="0" y="30"/>
                    </a:lnTo>
                    <a:lnTo>
                      <a:pt x="6" y="30"/>
                    </a:lnTo>
                    <a:lnTo>
                      <a:pt x="6" y="24"/>
                    </a:lnTo>
                    <a:lnTo>
                      <a:pt x="12" y="24"/>
                    </a:lnTo>
                    <a:lnTo>
                      <a:pt x="12" y="18"/>
                    </a:lnTo>
                    <a:lnTo>
                      <a:pt x="18" y="18"/>
                    </a:lnTo>
                    <a:lnTo>
                      <a:pt x="18" y="12"/>
                    </a:lnTo>
                    <a:lnTo>
                      <a:pt x="24" y="12"/>
                    </a:lnTo>
                    <a:lnTo>
                      <a:pt x="30" y="12"/>
                    </a:lnTo>
                    <a:lnTo>
                      <a:pt x="36" y="12"/>
                    </a:lnTo>
                    <a:lnTo>
                      <a:pt x="36" y="6"/>
                    </a:lnTo>
                    <a:lnTo>
                      <a:pt x="36" y="12"/>
                    </a:lnTo>
                    <a:lnTo>
                      <a:pt x="42" y="12"/>
                    </a:lnTo>
                    <a:lnTo>
                      <a:pt x="42" y="18"/>
                    </a:lnTo>
                    <a:lnTo>
                      <a:pt x="48" y="18"/>
                    </a:lnTo>
                    <a:lnTo>
                      <a:pt x="54" y="18"/>
                    </a:lnTo>
                    <a:lnTo>
                      <a:pt x="60" y="18"/>
                    </a:lnTo>
                    <a:lnTo>
                      <a:pt x="60" y="12"/>
                    </a:lnTo>
                    <a:lnTo>
                      <a:pt x="54" y="12"/>
                    </a:lnTo>
                    <a:lnTo>
                      <a:pt x="54" y="6"/>
                    </a:lnTo>
                    <a:lnTo>
                      <a:pt x="54" y="0"/>
                    </a:lnTo>
                    <a:lnTo>
                      <a:pt x="60" y="0"/>
                    </a:lnTo>
                    <a:lnTo>
                      <a:pt x="66" y="6"/>
                    </a:lnTo>
                    <a:lnTo>
                      <a:pt x="72" y="6"/>
                    </a:lnTo>
                    <a:lnTo>
                      <a:pt x="78" y="12"/>
                    </a:lnTo>
                    <a:lnTo>
                      <a:pt x="84" y="12"/>
                    </a:lnTo>
                    <a:lnTo>
                      <a:pt x="84" y="18"/>
                    </a:lnTo>
                    <a:lnTo>
                      <a:pt x="90" y="24"/>
                    </a:lnTo>
                    <a:lnTo>
                      <a:pt x="90" y="30"/>
                    </a:lnTo>
                    <a:lnTo>
                      <a:pt x="96" y="30"/>
                    </a:lnTo>
                    <a:lnTo>
                      <a:pt x="96" y="36"/>
                    </a:lnTo>
                    <a:lnTo>
                      <a:pt x="102" y="36"/>
                    </a:lnTo>
                    <a:lnTo>
                      <a:pt x="102" y="42"/>
                    </a:lnTo>
                    <a:lnTo>
                      <a:pt x="102" y="36"/>
                    </a:lnTo>
                    <a:lnTo>
                      <a:pt x="108" y="36"/>
                    </a:lnTo>
                    <a:lnTo>
                      <a:pt x="108" y="4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1" name="Freeform 92"/>
              <p:cNvSpPr>
                <a:spLocks/>
              </p:cNvSpPr>
              <p:nvPr/>
            </p:nvSpPr>
            <p:spPr bwMode="auto">
              <a:xfrm>
                <a:off x="2463" y="1682"/>
                <a:ext cx="246" cy="90"/>
              </a:xfrm>
              <a:custGeom>
                <a:avLst/>
                <a:gdLst>
                  <a:gd name="T0" fmla="*/ 174 w 246"/>
                  <a:gd name="T1" fmla="*/ 12 h 90"/>
                  <a:gd name="T2" fmla="*/ 186 w 246"/>
                  <a:gd name="T3" fmla="*/ 6 h 90"/>
                  <a:gd name="T4" fmla="*/ 192 w 246"/>
                  <a:gd name="T5" fmla="*/ 12 h 90"/>
                  <a:gd name="T6" fmla="*/ 204 w 246"/>
                  <a:gd name="T7" fmla="*/ 18 h 90"/>
                  <a:gd name="T8" fmla="*/ 210 w 246"/>
                  <a:gd name="T9" fmla="*/ 30 h 90"/>
                  <a:gd name="T10" fmla="*/ 216 w 246"/>
                  <a:gd name="T11" fmla="*/ 48 h 90"/>
                  <a:gd name="T12" fmla="*/ 216 w 246"/>
                  <a:gd name="T13" fmla="*/ 54 h 90"/>
                  <a:gd name="T14" fmla="*/ 222 w 246"/>
                  <a:gd name="T15" fmla="*/ 66 h 90"/>
                  <a:gd name="T16" fmla="*/ 222 w 246"/>
                  <a:gd name="T17" fmla="*/ 60 h 90"/>
                  <a:gd name="T18" fmla="*/ 222 w 246"/>
                  <a:gd name="T19" fmla="*/ 54 h 90"/>
                  <a:gd name="T20" fmla="*/ 228 w 246"/>
                  <a:gd name="T21" fmla="*/ 66 h 90"/>
                  <a:gd name="T22" fmla="*/ 240 w 246"/>
                  <a:gd name="T23" fmla="*/ 72 h 90"/>
                  <a:gd name="T24" fmla="*/ 246 w 246"/>
                  <a:gd name="T25" fmla="*/ 90 h 90"/>
                  <a:gd name="T26" fmla="*/ 228 w 246"/>
                  <a:gd name="T27" fmla="*/ 90 h 90"/>
                  <a:gd name="T28" fmla="*/ 216 w 246"/>
                  <a:gd name="T29" fmla="*/ 84 h 90"/>
                  <a:gd name="T30" fmla="*/ 198 w 246"/>
                  <a:gd name="T31" fmla="*/ 84 h 90"/>
                  <a:gd name="T32" fmla="*/ 180 w 246"/>
                  <a:gd name="T33" fmla="*/ 84 h 90"/>
                  <a:gd name="T34" fmla="*/ 162 w 246"/>
                  <a:gd name="T35" fmla="*/ 84 h 90"/>
                  <a:gd name="T36" fmla="*/ 144 w 246"/>
                  <a:gd name="T37" fmla="*/ 84 h 90"/>
                  <a:gd name="T38" fmla="*/ 126 w 246"/>
                  <a:gd name="T39" fmla="*/ 84 h 90"/>
                  <a:gd name="T40" fmla="*/ 108 w 246"/>
                  <a:gd name="T41" fmla="*/ 84 h 90"/>
                  <a:gd name="T42" fmla="*/ 90 w 246"/>
                  <a:gd name="T43" fmla="*/ 84 h 90"/>
                  <a:gd name="T44" fmla="*/ 72 w 246"/>
                  <a:gd name="T45" fmla="*/ 84 h 90"/>
                  <a:gd name="T46" fmla="*/ 60 w 246"/>
                  <a:gd name="T47" fmla="*/ 78 h 90"/>
                  <a:gd name="T48" fmla="*/ 48 w 246"/>
                  <a:gd name="T49" fmla="*/ 78 h 90"/>
                  <a:gd name="T50" fmla="*/ 30 w 246"/>
                  <a:gd name="T51" fmla="*/ 78 h 90"/>
                  <a:gd name="T52" fmla="*/ 12 w 246"/>
                  <a:gd name="T53" fmla="*/ 78 h 90"/>
                  <a:gd name="T54" fmla="*/ 6 w 246"/>
                  <a:gd name="T55" fmla="*/ 78 h 90"/>
                  <a:gd name="T56" fmla="*/ 18 w 246"/>
                  <a:gd name="T57" fmla="*/ 72 h 90"/>
                  <a:gd name="T58" fmla="*/ 24 w 246"/>
                  <a:gd name="T59" fmla="*/ 60 h 90"/>
                  <a:gd name="T60" fmla="*/ 36 w 246"/>
                  <a:gd name="T61" fmla="*/ 54 h 90"/>
                  <a:gd name="T62" fmla="*/ 48 w 246"/>
                  <a:gd name="T63" fmla="*/ 48 h 90"/>
                  <a:gd name="T64" fmla="*/ 42 w 246"/>
                  <a:gd name="T65" fmla="*/ 42 h 90"/>
                  <a:gd name="T66" fmla="*/ 42 w 246"/>
                  <a:gd name="T67" fmla="*/ 36 h 90"/>
                  <a:gd name="T68" fmla="*/ 60 w 246"/>
                  <a:gd name="T69" fmla="*/ 36 h 90"/>
                  <a:gd name="T70" fmla="*/ 72 w 246"/>
                  <a:gd name="T71" fmla="*/ 30 h 90"/>
                  <a:gd name="T72" fmla="*/ 84 w 246"/>
                  <a:gd name="T73" fmla="*/ 24 h 90"/>
                  <a:gd name="T74" fmla="*/ 102 w 246"/>
                  <a:gd name="T75" fmla="*/ 24 h 90"/>
                  <a:gd name="T76" fmla="*/ 114 w 246"/>
                  <a:gd name="T77" fmla="*/ 18 h 90"/>
                  <a:gd name="T78" fmla="*/ 132 w 246"/>
                  <a:gd name="T79" fmla="*/ 18 h 90"/>
                  <a:gd name="T80" fmla="*/ 138 w 246"/>
                  <a:gd name="T81" fmla="*/ 18 h 90"/>
                  <a:gd name="T82" fmla="*/ 144 w 246"/>
                  <a:gd name="T83" fmla="*/ 18 h 90"/>
                  <a:gd name="T84" fmla="*/ 156 w 246"/>
                  <a:gd name="T85" fmla="*/ 12 h 90"/>
                  <a:gd name="T86" fmla="*/ 162 w 246"/>
                  <a:gd name="T87"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90">
                    <a:moveTo>
                      <a:pt x="162" y="12"/>
                    </a:moveTo>
                    <a:lnTo>
                      <a:pt x="168" y="12"/>
                    </a:lnTo>
                    <a:lnTo>
                      <a:pt x="174" y="12"/>
                    </a:lnTo>
                    <a:lnTo>
                      <a:pt x="174" y="6"/>
                    </a:lnTo>
                    <a:lnTo>
                      <a:pt x="180" y="6"/>
                    </a:lnTo>
                    <a:lnTo>
                      <a:pt x="186" y="6"/>
                    </a:lnTo>
                    <a:lnTo>
                      <a:pt x="186" y="0"/>
                    </a:lnTo>
                    <a:lnTo>
                      <a:pt x="192" y="6"/>
                    </a:lnTo>
                    <a:lnTo>
                      <a:pt x="192" y="12"/>
                    </a:lnTo>
                    <a:lnTo>
                      <a:pt x="198" y="12"/>
                    </a:lnTo>
                    <a:lnTo>
                      <a:pt x="198" y="18"/>
                    </a:lnTo>
                    <a:lnTo>
                      <a:pt x="204" y="18"/>
                    </a:lnTo>
                    <a:lnTo>
                      <a:pt x="204" y="24"/>
                    </a:lnTo>
                    <a:lnTo>
                      <a:pt x="204" y="30"/>
                    </a:lnTo>
                    <a:lnTo>
                      <a:pt x="210" y="30"/>
                    </a:lnTo>
                    <a:lnTo>
                      <a:pt x="210" y="36"/>
                    </a:lnTo>
                    <a:lnTo>
                      <a:pt x="216" y="42"/>
                    </a:lnTo>
                    <a:lnTo>
                      <a:pt x="216" y="48"/>
                    </a:lnTo>
                    <a:lnTo>
                      <a:pt x="222" y="48"/>
                    </a:lnTo>
                    <a:lnTo>
                      <a:pt x="216" y="48"/>
                    </a:lnTo>
                    <a:lnTo>
                      <a:pt x="216" y="54"/>
                    </a:lnTo>
                    <a:lnTo>
                      <a:pt x="216" y="60"/>
                    </a:lnTo>
                    <a:lnTo>
                      <a:pt x="222" y="60"/>
                    </a:lnTo>
                    <a:lnTo>
                      <a:pt x="222" y="66"/>
                    </a:lnTo>
                    <a:lnTo>
                      <a:pt x="222" y="60"/>
                    </a:lnTo>
                    <a:lnTo>
                      <a:pt x="228" y="60"/>
                    </a:lnTo>
                    <a:lnTo>
                      <a:pt x="222" y="60"/>
                    </a:lnTo>
                    <a:lnTo>
                      <a:pt x="228" y="60"/>
                    </a:lnTo>
                    <a:lnTo>
                      <a:pt x="222" y="60"/>
                    </a:lnTo>
                    <a:lnTo>
                      <a:pt x="222" y="54"/>
                    </a:lnTo>
                    <a:lnTo>
                      <a:pt x="228" y="54"/>
                    </a:lnTo>
                    <a:lnTo>
                      <a:pt x="228" y="60"/>
                    </a:lnTo>
                    <a:lnTo>
                      <a:pt x="228" y="66"/>
                    </a:lnTo>
                    <a:lnTo>
                      <a:pt x="234" y="66"/>
                    </a:lnTo>
                    <a:lnTo>
                      <a:pt x="234" y="72"/>
                    </a:lnTo>
                    <a:lnTo>
                      <a:pt x="240" y="72"/>
                    </a:lnTo>
                    <a:lnTo>
                      <a:pt x="240" y="78"/>
                    </a:lnTo>
                    <a:lnTo>
                      <a:pt x="246" y="84"/>
                    </a:lnTo>
                    <a:lnTo>
                      <a:pt x="246" y="90"/>
                    </a:lnTo>
                    <a:lnTo>
                      <a:pt x="240" y="90"/>
                    </a:lnTo>
                    <a:lnTo>
                      <a:pt x="234" y="90"/>
                    </a:lnTo>
                    <a:lnTo>
                      <a:pt x="228" y="90"/>
                    </a:lnTo>
                    <a:lnTo>
                      <a:pt x="222" y="90"/>
                    </a:lnTo>
                    <a:lnTo>
                      <a:pt x="222" y="84"/>
                    </a:lnTo>
                    <a:lnTo>
                      <a:pt x="216" y="84"/>
                    </a:lnTo>
                    <a:lnTo>
                      <a:pt x="210" y="84"/>
                    </a:lnTo>
                    <a:lnTo>
                      <a:pt x="204" y="84"/>
                    </a:lnTo>
                    <a:lnTo>
                      <a:pt x="198" y="84"/>
                    </a:lnTo>
                    <a:lnTo>
                      <a:pt x="192" y="84"/>
                    </a:lnTo>
                    <a:lnTo>
                      <a:pt x="186" y="84"/>
                    </a:lnTo>
                    <a:lnTo>
                      <a:pt x="180" y="84"/>
                    </a:lnTo>
                    <a:lnTo>
                      <a:pt x="174" y="84"/>
                    </a:lnTo>
                    <a:lnTo>
                      <a:pt x="168" y="84"/>
                    </a:lnTo>
                    <a:lnTo>
                      <a:pt x="162" y="84"/>
                    </a:lnTo>
                    <a:lnTo>
                      <a:pt x="156" y="84"/>
                    </a:lnTo>
                    <a:lnTo>
                      <a:pt x="150" y="84"/>
                    </a:lnTo>
                    <a:lnTo>
                      <a:pt x="144" y="84"/>
                    </a:lnTo>
                    <a:lnTo>
                      <a:pt x="138" y="84"/>
                    </a:lnTo>
                    <a:lnTo>
                      <a:pt x="132" y="84"/>
                    </a:lnTo>
                    <a:lnTo>
                      <a:pt x="126" y="84"/>
                    </a:lnTo>
                    <a:lnTo>
                      <a:pt x="120" y="84"/>
                    </a:lnTo>
                    <a:lnTo>
                      <a:pt x="114" y="84"/>
                    </a:lnTo>
                    <a:lnTo>
                      <a:pt x="108" y="84"/>
                    </a:lnTo>
                    <a:lnTo>
                      <a:pt x="102" y="84"/>
                    </a:lnTo>
                    <a:lnTo>
                      <a:pt x="96" y="84"/>
                    </a:lnTo>
                    <a:lnTo>
                      <a:pt x="90" y="84"/>
                    </a:lnTo>
                    <a:lnTo>
                      <a:pt x="84" y="84"/>
                    </a:lnTo>
                    <a:lnTo>
                      <a:pt x="78" y="84"/>
                    </a:lnTo>
                    <a:lnTo>
                      <a:pt x="72" y="84"/>
                    </a:lnTo>
                    <a:lnTo>
                      <a:pt x="66" y="84"/>
                    </a:lnTo>
                    <a:lnTo>
                      <a:pt x="66" y="78"/>
                    </a:lnTo>
                    <a:lnTo>
                      <a:pt x="60" y="78"/>
                    </a:lnTo>
                    <a:lnTo>
                      <a:pt x="60" y="84"/>
                    </a:lnTo>
                    <a:lnTo>
                      <a:pt x="54" y="78"/>
                    </a:lnTo>
                    <a:lnTo>
                      <a:pt x="48" y="78"/>
                    </a:lnTo>
                    <a:lnTo>
                      <a:pt x="42" y="78"/>
                    </a:lnTo>
                    <a:lnTo>
                      <a:pt x="36" y="78"/>
                    </a:lnTo>
                    <a:lnTo>
                      <a:pt x="30" y="78"/>
                    </a:lnTo>
                    <a:lnTo>
                      <a:pt x="24" y="78"/>
                    </a:lnTo>
                    <a:lnTo>
                      <a:pt x="18" y="78"/>
                    </a:lnTo>
                    <a:lnTo>
                      <a:pt x="12" y="78"/>
                    </a:lnTo>
                    <a:lnTo>
                      <a:pt x="6" y="78"/>
                    </a:lnTo>
                    <a:lnTo>
                      <a:pt x="0" y="78"/>
                    </a:lnTo>
                    <a:lnTo>
                      <a:pt x="6" y="78"/>
                    </a:lnTo>
                    <a:lnTo>
                      <a:pt x="6" y="72"/>
                    </a:lnTo>
                    <a:lnTo>
                      <a:pt x="12" y="72"/>
                    </a:lnTo>
                    <a:lnTo>
                      <a:pt x="18" y="72"/>
                    </a:lnTo>
                    <a:lnTo>
                      <a:pt x="18" y="66"/>
                    </a:lnTo>
                    <a:lnTo>
                      <a:pt x="24" y="66"/>
                    </a:lnTo>
                    <a:lnTo>
                      <a:pt x="24" y="60"/>
                    </a:lnTo>
                    <a:lnTo>
                      <a:pt x="30" y="60"/>
                    </a:lnTo>
                    <a:lnTo>
                      <a:pt x="30" y="54"/>
                    </a:lnTo>
                    <a:lnTo>
                      <a:pt x="36" y="54"/>
                    </a:lnTo>
                    <a:lnTo>
                      <a:pt x="42" y="54"/>
                    </a:lnTo>
                    <a:lnTo>
                      <a:pt x="42" y="48"/>
                    </a:lnTo>
                    <a:lnTo>
                      <a:pt x="48" y="48"/>
                    </a:lnTo>
                    <a:lnTo>
                      <a:pt x="42" y="48"/>
                    </a:lnTo>
                    <a:lnTo>
                      <a:pt x="48" y="42"/>
                    </a:lnTo>
                    <a:lnTo>
                      <a:pt x="42" y="42"/>
                    </a:lnTo>
                    <a:lnTo>
                      <a:pt x="48" y="42"/>
                    </a:lnTo>
                    <a:lnTo>
                      <a:pt x="42" y="42"/>
                    </a:lnTo>
                    <a:lnTo>
                      <a:pt x="42" y="36"/>
                    </a:lnTo>
                    <a:lnTo>
                      <a:pt x="48" y="36"/>
                    </a:lnTo>
                    <a:lnTo>
                      <a:pt x="54" y="36"/>
                    </a:lnTo>
                    <a:lnTo>
                      <a:pt x="60" y="36"/>
                    </a:lnTo>
                    <a:lnTo>
                      <a:pt x="60" y="30"/>
                    </a:lnTo>
                    <a:lnTo>
                      <a:pt x="66" y="30"/>
                    </a:lnTo>
                    <a:lnTo>
                      <a:pt x="72" y="30"/>
                    </a:lnTo>
                    <a:lnTo>
                      <a:pt x="78" y="30"/>
                    </a:lnTo>
                    <a:lnTo>
                      <a:pt x="84" y="30"/>
                    </a:lnTo>
                    <a:lnTo>
                      <a:pt x="84" y="24"/>
                    </a:lnTo>
                    <a:lnTo>
                      <a:pt x="90" y="24"/>
                    </a:lnTo>
                    <a:lnTo>
                      <a:pt x="96" y="24"/>
                    </a:lnTo>
                    <a:lnTo>
                      <a:pt x="102" y="24"/>
                    </a:lnTo>
                    <a:lnTo>
                      <a:pt x="102" y="18"/>
                    </a:lnTo>
                    <a:lnTo>
                      <a:pt x="108" y="18"/>
                    </a:lnTo>
                    <a:lnTo>
                      <a:pt x="114" y="18"/>
                    </a:lnTo>
                    <a:lnTo>
                      <a:pt x="120" y="18"/>
                    </a:lnTo>
                    <a:lnTo>
                      <a:pt x="126" y="18"/>
                    </a:lnTo>
                    <a:lnTo>
                      <a:pt x="132" y="18"/>
                    </a:lnTo>
                    <a:lnTo>
                      <a:pt x="132" y="12"/>
                    </a:lnTo>
                    <a:lnTo>
                      <a:pt x="132" y="18"/>
                    </a:lnTo>
                    <a:lnTo>
                      <a:pt x="138" y="18"/>
                    </a:lnTo>
                    <a:lnTo>
                      <a:pt x="144" y="18"/>
                    </a:lnTo>
                    <a:lnTo>
                      <a:pt x="144" y="12"/>
                    </a:lnTo>
                    <a:lnTo>
                      <a:pt x="144" y="18"/>
                    </a:lnTo>
                    <a:lnTo>
                      <a:pt x="150" y="18"/>
                    </a:lnTo>
                    <a:lnTo>
                      <a:pt x="150" y="12"/>
                    </a:lnTo>
                    <a:lnTo>
                      <a:pt x="156" y="12"/>
                    </a:lnTo>
                    <a:lnTo>
                      <a:pt x="162" y="12"/>
                    </a:lnTo>
                    <a:lnTo>
                      <a:pt x="162" y="18"/>
                    </a:lnTo>
                    <a:lnTo>
                      <a:pt x="16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2" name="Freeform 93"/>
              <p:cNvSpPr>
                <a:spLocks/>
              </p:cNvSpPr>
              <p:nvPr/>
            </p:nvSpPr>
            <p:spPr bwMode="auto">
              <a:xfrm>
                <a:off x="2403" y="1490"/>
                <a:ext cx="192" cy="150"/>
              </a:xfrm>
              <a:custGeom>
                <a:avLst/>
                <a:gdLst>
                  <a:gd name="T0" fmla="*/ 42 w 192"/>
                  <a:gd name="T1" fmla="*/ 48 h 150"/>
                  <a:gd name="T2" fmla="*/ 48 w 192"/>
                  <a:gd name="T3" fmla="*/ 36 h 150"/>
                  <a:gd name="T4" fmla="*/ 54 w 192"/>
                  <a:gd name="T5" fmla="*/ 48 h 150"/>
                  <a:gd name="T6" fmla="*/ 66 w 192"/>
                  <a:gd name="T7" fmla="*/ 54 h 150"/>
                  <a:gd name="T8" fmla="*/ 78 w 192"/>
                  <a:gd name="T9" fmla="*/ 48 h 150"/>
                  <a:gd name="T10" fmla="*/ 96 w 192"/>
                  <a:gd name="T11" fmla="*/ 48 h 150"/>
                  <a:gd name="T12" fmla="*/ 108 w 192"/>
                  <a:gd name="T13" fmla="*/ 42 h 150"/>
                  <a:gd name="T14" fmla="*/ 114 w 192"/>
                  <a:gd name="T15" fmla="*/ 30 h 150"/>
                  <a:gd name="T16" fmla="*/ 120 w 192"/>
                  <a:gd name="T17" fmla="*/ 30 h 150"/>
                  <a:gd name="T18" fmla="*/ 132 w 192"/>
                  <a:gd name="T19" fmla="*/ 24 h 150"/>
                  <a:gd name="T20" fmla="*/ 144 w 192"/>
                  <a:gd name="T21" fmla="*/ 18 h 150"/>
                  <a:gd name="T22" fmla="*/ 150 w 192"/>
                  <a:gd name="T23" fmla="*/ 6 h 150"/>
                  <a:gd name="T24" fmla="*/ 156 w 192"/>
                  <a:gd name="T25" fmla="*/ 6 h 150"/>
                  <a:gd name="T26" fmla="*/ 162 w 192"/>
                  <a:gd name="T27" fmla="*/ 12 h 150"/>
                  <a:gd name="T28" fmla="*/ 174 w 192"/>
                  <a:gd name="T29" fmla="*/ 24 h 150"/>
                  <a:gd name="T30" fmla="*/ 186 w 192"/>
                  <a:gd name="T31" fmla="*/ 30 h 150"/>
                  <a:gd name="T32" fmla="*/ 192 w 192"/>
                  <a:gd name="T33" fmla="*/ 42 h 150"/>
                  <a:gd name="T34" fmla="*/ 180 w 192"/>
                  <a:gd name="T35" fmla="*/ 48 h 150"/>
                  <a:gd name="T36" fmla="*/ 186 w 192"/>
                  <a:gd name="T37" fmla="*/ 60 h 150"/>
                  <a:gd name="T38" fmla="*/ 174 w 192"/>
                  <a:gd name="T39" fmla="*/ 66 h 150"/>
                  <a:gd name="T40" fmla="*/ 162 w 192"/>
                  <a:gd name="T41" fmla="*/ 72 h 150"/>
                  <a:gd name="T42" fmla="*/ 174 w 192"/>
                  <a:gd name="T43" fmla="*/ 78 h 150"/>
                  <a:gd name="T44" fmla="*/ 186 w 192"/>
                  <a:gd name="T45" fmla="*/ 84 h 150"/>
                  <a:gd name="T46" fmla="*/ 174 w 192"/>
                  <a:gd name="T47" fmla="*/ 96 h 150"/>
                  <a:gd name="T48" fmla="*/ 162 w 192"/>
                  <a:gd name="T49" fmla="*/ 102 h 150"/>
                  <a:gd name="T50" fmla="*/ 144 w 192"/>
                  <a:gd name="T51" fmla="*/ 102 h 150"/>
                  <a:gd name="T52" fmla="*/ 132 w 192"/>
                  <a:gd name="T53" fmla="*/ 108 h 150"/>
                  <a:gd name="T54" fmla="*/ 132 w 192"/>
                  <a:gd name="T55" fmla="*/ 114 h 150"/>
                  <a:gd name="T56" fmla="*/ 126 w 192"/>
                  <a:gd name="T57" fmla="*/ 126 h 150"/>
                  <a:gd name="T58" fmla="*/ 126 w 192"/>
                  <a:gd name="T59" fmla="*/ 120 h 150"/>
                  <a:gd name="T60" fmla="*/ 120 w 192"/>
                  <a:gd name="T61" fmla="*/ 120 h 150"/>
                  <a:gd name="T62" fmla="*/ 108 w 192"/>
                  <a:gd name="T63" fmla="*/ 126 h 150"/>
                  <a:gd name="T64" fmla="*/ 90 w 192"/>
                  <a:gd name="T65" fmla="*/ 126 h 150"/>
                  <a:gd name="T66" fmla="*/ 78 w 192"/>
                  <a:gd name="T67" fmla="*/ 138 h 150"/>
                  <a:gd name="T68" fmla="*/ 66 w 192"/>
                  <a:gd name="T69" fmla="*/ 144 h 150"/>
                  <a:gd name="T70" fmla="*/ 60 w 192"/>
                  <a:gd name="T71" fmla="*/ 144 h 150"/>
                  <a:gd name="T72" fmla="*/ 54 w 192"/>
                  <a:gd name="T73" fmla="*/ 132 h 150"/>
                  <a:gd name="T74" fmla="*/ 42 w 192"/>
                  <a:gd name="T75" fmla="*/ 138 h 150"/>
                  <a:gd name="T76" fmla="*/ 30 w 192"/>
                  <a:gd name="T77" fmla="*/ 132 h 150"/>
                  <a:gd name="T78" fmla="*/ 24 w 192"/>
                  <a:gd name="T79" fmla="*/ 120 h 150"/>
                  <a:gd name="T80" fmla="*/ 18 w 192"/>
                  <a:gd name="T81" fmla="*/ 108 h 150"/>
                  <a:gd name="T82" fmla="*/ 6 w 192"/>
                  <a:gd name="T83" fmla="*/ 96 h 150"/>
                  <a:gd name="T84" fmla="*/ 6 w 192"/>
                  <a:gd name="T85" fmla="*/ 90 h 150"/>
                  <a:gd name="T86" fmla="*/ 0 w 192"/>
                  <a:gd name="T87" fmla="*/ 78 h 150"/>
                  <a:gd name="T88" fmla="*/ 6 w 192"/>
                  <a:gd name="T89" fmla="*/ 66 h 150"/>
                  <a:gd name="T90" fmla="*/ 6 w 192"/>
                  <a:gd name="T91" fmla="*/ 60 h 150"/>
                  <a:gd name="T92" fmla="*/ 24 w 192"/>
                  <a:gd name="T93" fmla="*/ 60 h 150"/>
                  <a:gd name="T94" fmla="*/ 36 w 192"/>
                  <a:gd name="T95" fmla="*/ 54 h 150"/>
                  <a:gd name="T96" fmla="*/ 36 w 192"/>
                  <a:gd name="T97" fmla="*/ 4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150">
                    <a:moveTo>
                      <a:pt x="36" y="54"/>
                    </a:moveTo>
                    <a:lnTo>
                      <a:pt x="36" y="48"/>
                    </a:lnTo>
                    <a:lnTo>
                      <a:pt x="42" y="48"/>
                    </a:lnTo>
                    <a:lnTo>
                      <a:pt x="42" y="42"/>
                    </a:lnTo>
                    <a:lnTo>
                      <a:pt x="42" y="36"/>
                    </a:lnTo>
                    <a:lnTo>
                      <a:pt x="48" y="36"/>
                    </a:lnTo>
                    <a:lnTo>
                      <a:pt x="48" y="42"/>
                    </a:lnTo>
                    <a:lnTo>
                      <a:pt x="54" y="42"/>
                    </a:lnTo>
                    <a:lnTo>
                      <a:pt x="54" y="48"/>
                    </a:lnTo>
                    <a:lnTo>
                      <a:pt x="60" y="48"/>
                    </a:lnTo>
                    <a:lnTo>
                      <a:pt x="60" y="54"/>
                    </a:lnTo>
                    <a:lnTo>
                      <a:pt x="66" y="54"/>
                    </a:lnTo>
                    <a:lnTo>
                      <a:pt x="72" y="54"/>
                    </a:lnTo>
                    <a:lnTo>
                      <a:pt x="72" y="48"/>
                    </a:lnTo>
                    <a:lnTo>
                      <a:pt x="78" y="48"/>
                    </a:lnTo>
                    <a:lnTo>
                      <a:pt x="84" y="48"/>
                    </a:lnTo>
                    <a:lnTo>
                      <a:pt x="90" y="48"/>
                    </a:lnTo>
                    <a:lnTo>
                      <a:pt x="96" y="48"/>
                    </a:lnTo>
                    <a:lnTo>
                      <a:pt x="102" y="48"/>
                    </a:lnTo>
                    <a:lnTo>
                      <a:pt x="102" y="42"/>
                    </a:lnTo>
                    <a:lnTo>
                      <a:pt x="108" y="42"/>
                    </a:lnTo>
                    <a:lnTo>
                      <a:pt x="114" y="42"/>
                    </a:lnTo>
                    <a:lnTo>
                      <a:pt x="114" y="36"/>
                    </a:lnTo>
                    <a:lnTo>
                      <a:pt x="114" y="30"/>
                    </a:lnTo>
                    <a:lnTo>
                      <a:pt x="114" y="36"/>
                    </a:lnTo>
                    <a:lnTo>
                      <a:pt x="120" y="36"/>
                    </a:lnTo>
                    <a:lnTo>
                      <a:pt x="120" y="30"/>
                    </a:lnTo>
                    <a:lnTo>
                      <a:pt x="126" y="30"/>
                    </a:lnTo>
                    <a:lnTo>
                      <a:pt x="132" y="30"/>
                    </a:lnTo>
                    <a:lnTo>
                      <a:pt x="132" y="24"/>
                    </a:lnTo>
                    <a:lnTo>
                      <a:pt x="138" y="24"/>
                    </a:lnTo>
                    <a:lnTo>
                      <a:pt x="144" y="24"/>
                    </a:lnTo>
                    <a:lnTo>
                      <a:pt x="144" y="18"/>
                    </a:lnTo>
                    <a:lnTo>
                      <a:pt x="144" y="12"/>
                    </a:lnTo>
                    <a:lnTo>
                      <a:pt x="150" y="12"/>
                    </a:lnTo>
                    <a:lnTo>
                      <a:pt x="150" y="6"/>
                    </a:lnTo>
                    <a:lnTo>
                      <a:pt x="156" y="6"/>
                    </a:lnTo>
                    <a:lnTo>
                      <a:pt x="150" y="6"/>
                    </a:lnTo>
                    <a:lnTo>
                      <a:pt x="156" y="6"/>
                    </a:lnTo>
                    <a:lnTo>
                      <a:pt x="156" y="0"/>
                    </a:lnTo>
                    <a:lnTo>
                      <a:pt x="156" y="6"/>
                    </a:lnTo>
                    <a:lnTo>
                      <a:pt x="162" y="12"/>
                    </a:lnTo>
                    <a:lnTo>
                      <a:pt x="168" y="12"/>
                    </a:lnTo>
                    <a:lnTo>
                      <a:pt x="168" y="18"/>
                    </a:lnTo>
                    <a:lnTo>
                      <a:pt x="174" y="24"/>
                    </a:lnTo>
                    <a:lnTo>
                      <a:pt x="180" y="24"/>
                    </a:lnTo>
                    <a:lnTo>
                      <a:pt x="180" y="30"/>
                    </a:lnTo>
                    <a:lnTo>
                      <a:pt x="186" y="30"/>
                    </a:lnTo>
                    <a:lnTo>
                      <a:pt x="186" y="36"/>
                    </a:lnTo>
                    <a:lnTo>
                      <a:pt x="192" y="36"/>
                    </a:lnTo>
                    <a:lnTo>
                      <a:pt x="192" y="42"/>
                    </a:lnTo>
                    <a:lnTo>
                      <a:pt x="186" y="42"/>
                    </a:lnTo>
                    <a:lnTo>
                      <a:pt x="186" y="48"/>
                    </a:lnTo>
                    <a:lnTo>
                      <a:pt x="180" y="48"/>
                    </a:lnTo>
                    <a:lnTo>
                      <a:pt x="180" y="54"/>
                    </a:lnTo>
                    <a:lnTo>
                      <a:pt x="180" y="60"/>
                    </a:lnTo>
                    <a:lnTo>
                      <a:pt x="186" y="60"/>
                    </a:lnTo>
                    <a:lnTo>
                      <a:pt x="180" y="60"/>
                    </a:lnTo>
                    <a:lnTo>
                      <a:pt x="180" y="66"/>
                    </a:lnTo>
                    <a:lnTo>
                      <a:pt x="174" y="66"/>
                    </a:lnTo>
                    <a:lnTo>
                      <a:pt x="168" y="66"/>
                    </a:lnTo>
                    <a:lnTo>
                      <a:pt x="168" y="72"/>
                    </a:lnTo>
                    <a:lnTo>
                      <a:pt x="162" y="72"/>
                    </a:lnTo>
                    <a:lnTo>
                      <a:pt x="168" y="72"/>
                    </a:lnTo>
                    <a:lnTo>
                      <a:pt x="174" y="72"/>
                    </a:lnTo>
                    <a:lnTo>
                      <a:pt x="174" y="78"/>
                    </a:lnTo>
                    <a:lnTo>
                      <a:pt x="180" y="78"/>
                    </a:lnTo>
                    <a:lnTo>
                      <a:pt x="186" y="78"/>
                    </a:lnTo>
                    <a:lnTo>
                      <a:pt x="186" y="84"/>
                    </a:lnTo>
                    <a:lnTo>
                      <a:pt x="180" y="84"/>
                    </a:lnTo>
                    <a:lnTo>
                      <a:pt x="180" y="90"/>
                    </a:lnTo>
                    <a:lnTo>
                      <a:pt x="174" y="96"/>
                    </a:lnTo>
                    <a:lnTo>
                      <a:pt x="168" y="96"/>
                    </a:lnTo>
                    <a:lnTo>
                      <a:pt x="168" y="102"/>
                    </a:lnTo>
                    <a:lnTo>
                      <a:pt x="162" y="102"/>
                    </a:lnTo>
                    <a:lnTo>
                      <a:pt x="156" y="102"/>
                    </a:lnTo>
                    <a:lnTo>
                      <a:pt x="150" y="102"/>
                    </a:lnTo>
                    <a:lnTo>
                      <a:pt x="144" y="102"/>
                    </a:lnTo>
                    <a:lnTo>
                      <a:pt x="138" y="102"/>
                    </a:lnTo>
                    <a:lnTo>
                      <a:pt x="138" y="108"/>
                    </a:lnTo>
                    <a:lnTo>
                      <a:pt x="132" y="108"/>
                    </a:lnTo>
                    <a:lnTo>
                      <a:pt x="126" y="108"/>
                    </a:lnTo>
                    <a:lnTo>
                      <a:pt x="126" y="114"/>
                    </a:lnTo>
                    <a:lnTo>
                      <a:pt x="132" y="114"/>
                    </a:lnTo>
                    <a:lnTo>
                      <a:pt x="132" y="120"/>
                    </a:lnTo>
                    <a:lnTo>
                      <a:pt x="126" y="120"/>
                    </a:lnTo>
                    <a:lnTo>
                      <a:pt x="126" y="126"/>
                    </a:lnTo>
                    <a:lnTo>
                      <a:pt x="120" y="126"/>
                    </a:lnTo>
                    <a:lnTo>
                      <a:pt x="120" y="120"/>
                    </a:lnTo>
                    <a:lnTo>
                      <a:pt x="126" y="120"/>
                    </a:lnTo>
                    <a:lnTo>
                      <a:pt x="120" y="120"/>
                    </a:lnTo>
                    <a:lnTo>
                      <a:pt x="120" y="114"/>
                    </a:lnTo>
                    <a:lnTo>
                      <a:pt x="120" y="120"/>
                    </a:lnTo>
                    <a:lnTo>
                      <a:pt x="114" y="120"/>
                    </a:lnTo>
                    <a:lnTo>
                      <a:pt x="108" y="120"/>
                    </a:lnTo>
                    <a:lnTo>
                      <a:pt x="108" y="126"/>
                    </a:lnTo>
                    <a:lnTo>
                      <a:pt x="102" y="126"/>
                    </a:lnTo>
                    <a:lnTo>
                      <a:pt x="96" y="126"/>
                    </a:lnTo>
                    <a:lnTo>
                      <a:pt x="90" y="126"/>
                    </a:lnTo>
                    <a:lnTo>
                      <a:pt x="90" y="132"/>
                    </a:lnTo>
                    <a:lnTo>
                      <a:pt x="84" y="132"/>
                    </a:lnTo>
                    <a:lnTo>
                      <a:pt x="78" y="138"/>
                    </a:lnTo>
                    <a:lnTo>
                      <a:pt x="72" y="138"/>
                    </a:lnTo>
                    <a:lnTo>
                      <a:pt x="72" y="144"/>
                    </a:lnTo>
                    <a:lnTo>
                      <a:pt x="66" y="144"/>
                    </a:lnTo>
                    <a:lnTo>
                      <a:pt x="60" y="144"/>
                    </a:lnTo>
                    <a:lnTo>
                      <a:pt x="60" y="150"/>
                    </a:lnTo>
                    <a:lnTo>
                      <a:pt x="60" y="144"/>
                    </a:lnTo>
                    <a:lnTo>
                      <a:pt x="60" y="138"/>
                    </a:lnTo>
                    <a:lnTo>
                      <a:pt x="54" y="138"/>
                    </a:lnTo>
                    <a:lnTo>
                      <a:pt x="54" y="132"/>
                    </a:lnTo>
                    <a:lnTo>
                      <a:pt x="48" y="132"/>
                    </a:lnTo>
                    <a:lnTo>
                      <a:pt x="42" y="132"/>
                    </a:lnTo>
                    <a:lnTo>
                      <a:pt x="42" y="138"/>
                    </a:lnTo>
                    <a:lnTo>
                      <a:pt x="36" y="138"/>
                    </a:lnTo>
                    <a:lnTo>
                      <a:pt x="30" y="138"/>
                    </a:lnTo>
                    <a:lnTo>
                      <a:pt x="30" y="132"/>
                    </a:lnTo>
                    <a:lnTo>
                      <a:pt x="30" y="126"/>
                    </a:lnTo>
                    <a:lnTo>
                      <a:pt x="30" y="120"/>
                    </a:lnTo>
                    <a:lnTo>
                      <a:pt x="24" y="120"/>
                    </a:lnTo>
                    <a:lnTo>
                      <a:pt x="24" y="114"/>
                    </a:lnTo>
                    <a:lnTo>
                      <a:pt x="24" y="108"/>
                    </a:lnTo>
                    <a:lnTo>
                      <a:pt x="18" y="108"/>
                    </a:lnTo>
                    <a:lnTo>
                      <a:pt x="18" y="102"/>
                    </a:lnTo>
                    <a:lnTo>
                      <a:pt x="12" y="96"/>
                    </a:lnTo>
                    <a:lnTo>
                      <a:pt x="6" y="96"/>
                    </a:lnTo>
                    <a:lnTo>
                      <a:pt x="12" y="96"/>
                    </a:lnTo>
                    <a:lnTo>
                      <a:pt x="6" y="96"/>
                    </a:lnTo>
                    <a:lnTo>
                      <a:pt x="6" y="90"/>
                    </a:lnTo>
                    <a:lnTo>
                      <a:pt x="6" y="84"/>
                    </a:lnTo>
                    <a:lnTo>
                      <a:pt x="0" y="84"/>
                    </a:lnTo>
                    <a:lnTo>
                      <a:pt x="0" y="78"/>
                    </a:lnTo>
                    <a:lnTo>
                      <a:pt x="0" y="72"/>
                    </a:lnTo>
                    <a:lnTo>
                      <a:pt x="6" y="72"/>
                    </a:lnTo>
                    <a:lnTo>
                      <a:pt x="6" y="66"/>
                    </a:lnTo>
                    <a:lnTo>
                      <a:pt x="6" y="72"/>
                    </a:lnTo>
                    <a:lnTo>
                      <a:pt x="6" y="66"/>
                    </a:lnTo>
                    <a:lnTo>
                      <a:pt x="6" y="60"/>
                    </a:lnTo>
                    <a:lnTo>
                      <a:pt x="12" y="60"/>
                    </a:lnTo>
                    <a:lnTo>
                      <a:pt x="18" y="60"/>
                    </a:lnTo>
                    <a:lnTo>
                      <a:pt x="24" y="60"/>
                    </a:lnTo>
                    <a:lnTo>
                      <a:pt x="30" y="60"/>
                    </a:lnTo>
                    <a:lnTo>
                      <a:pt x="30" y="54"/>
                    </a:lnTo>
                    <a:lnTo>
                      <a:pt x="36" y="54"/>
                    </a:lnTo>
                    <a:lnTo>
                      <a:pt x="36" y="48"/>
                    </a:lnTo>
                    <a:lnTo>
                      <a:pt x="36" y="54"/>
                    </a:lnTo>
                    <a:lnTo>
                      <a:pt x="36" y="48"/>
                    </a:lnTo>
                    <a:lnTo>
                      <a:pt x="36"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3" name="Freeform 94"/>
              <p:cNvSpPr>
                <a:spLocks/>
              </p:cNvSpPr>
              <p:nvPr/>
            </p:nvSpPr>
            <p:spPr bwMode="auto">
              <a:xfrm>
                <a:off x="1395" y="2750"/>
                <a:ext cx="156" cy="138"/>
              </a:xfrm>
              <a:custGeom>
                <a:avLst/>
                <a:gdLst>
                  <a:gd name="T0" fmla="*/ 120 w 156"/>
                  <a:gd name="T1" fmla="*/ 126 h 138"/>
                  <a:gd name="T2" fmla="*/ 114 w 156"/>
                  <a:gd name="T3" fmla="*/ 132 h 138"/>
                  <a:gd name="T4" fmla="*/ 108 w 156"/>
                  <a:gd name="T5" fmla="*/ 126 h 138"/>
                  <a:gd name="T6" fmla="*/ 108 w 156"/>
                  <a:gd name="T7" fmla="*/ 126 h 138"/>
                  <a:gd name="T8" fmla="*/ 102 w 156"/>
                  <a:gd name="T9" fmla="*/ 132 h 138"/>
                  <a:gd name="T10" fmla="*/ 96 w 156"/>
                  <a:gd name="T11" fmla="*/ 138 h 138"/>
                  <a:gd name="T12" fmla="*/ 84 w 156"/>
                  <a:gd name="T13" fmla="*/ 138 h 138"/>
                  <a:gd name="T14" fmla="*/ 72 w 156"/>
                  <a:gd name="T15" fmla="*/ 138 h 138"/>
                  <a:gd name="T16" fmla="*/ 66 w 156"/>
                  <a:gd name="T17" fmla="*/ 132 h 138"/>
                  <a:gd name="T18" fmla="*/ 66 w 156"/>
                  <a:gd name="T19" fmla="*/ 132 h 138"/>
                  <a:gd name="T20" fmla="*/ 54 w 156"/>
                  <a:gd name="T21" fmla="*/ 132 h 138"/>
                  <a:gd name="T22" fmla="*/ 42 w 156"/>
                  <a:gd name="T23" fmla="*/ 132 h 138"/>
                  <a:gd name="T24" fmla="*/ 30 w 156"/>
                  <a:gd name="T25" fmla="*/ 132 h 138"/>
                  <a:gd name="T26" fmla="*/ 18 w 156"/>
                  <a:gd name="T27" fmla="*/ 132 h 138"/>
                  <a:gd name="T28" fmla="*/ 12 w 156"/>
                  <a:gd name="T29" fmla="*/ 126 h 138"/>
                  <a:gd name="T30" fmla="*/ 12 w 156"/>
                  <a:gd name="T31" fmla="*/ 114 h 138"/>
                  <a:gd name="T32" fmla="*/ 12 w 156"/>
                  <a:gd name="T33" fmla="*/ 102 h 138"/>
                  <a:gd name="T34" fmla="*/ 6 w 156"/>
                  <a:gd name="T35" fmla="*/ 96 h 138"/>
                  <a:gd name="T36" fmla="*/ 6 w 156"/>
                  <a:gd name="T37" fmla="*/ 84 h 138"/>
                  <a:gd name="T38" fmla="*/ 6 w 156"/>
                  <a:gd name="T39" fmla="*/ 72 h 138"/>
                  <a:gd name="T40" fmla="*/ 6 w 156"/>
                  <a:gd name="T41" fmla="*/ 60 h 138"/>
                  <a:gd name="T42" fmla="*/ 0 w 156"/>
                  <a:gd name="T43" fmla="*/ 54 h 138"/>
                  <a:gd name="T44" fmla="*/ 12 w 156"/>
                  <a:gd name="T45" fmla="*/ 54 h 138"/>
                  <a:gd name="T46" fmla="*/ 24 w 156"/>
                  <a:gd name="T47" fmla="*/ 54 h 138"/>
                  <a:gd name="T48" fmla="*/ 30 w 156"/>
                  <a:gd name="T49" fmla="*/ 48 h 138"/>
                  <a:gd name="T50" fmla="*/ 42 w 156"/>
                  <a:gd name="T51" fmla="*/ 48 h 138"/>
                  <a:gd name="T52" fmla="*/ 48 w 156"/>
                  <a:gd name="T53" fmla="*/ 42 h 138"/>
                  <a:gd name="T54" fmla="*/ 60 w 156"/>
                  <a:gd name="T55" fmla="*/ 36 h 138"/>
                  <a:gd name="T56" fmla="*/ 66 w 156"/>
                  <a:gd name="T57" fmla="*/ 42 h 138"/>
                  <a:gd name="T58" fmla="*/ 72 w 156"/>
                  <a:gd name="T59" fmla="*/ 36 h 138"/>
                  <a:gd name="T60" fmla="*/ 84 w 156"/>
                  <a:gd name="T61" fmla="*/ 36 h 138"/>
                  <a:gd name="T62" fmla="*/ 84 w 156"/>
                  <a:gd name="T63" fmla="*/ 24 h 138"/>
                  <a:gd name="T64" fmla="*/ 84 w 156"/>
                  <a:gd name="T65" fmla="*/ 12 h 138"/>
                  <a:gd name="T66" fmla="*/ 84 w 156"/>
                  <a:gd name="T67" fmla="*/ 0 h 138"/>
                  <a:gd name="T68" fmla="*/ 96 w 156"/>
                  <a:gd name="T69" fmla="*/ 0 h 138"/>
                  <a:gd name="T70" fmla="*/ 108 w 156"/>
                  <a:gd name="T71" fmla="*/ 0 h 138"/>
                  <a:gd name="T72" fmla="*/ 120 w 156"/>
                  <a:gd name="T73" fmla="*/ 6 h 138"/>
                  <a:gd name="T74" fmla="*/ 132 w 156"/>
                  <a:gd name="T75" fmla="*/ 6 h 138"/>
                  <a:gd name="T76" fmla="*/ 132 w 156"/>
                  <a:gd name="T77" fmla="*/ 18 h 138"/>
                  <a:gd name="T78" fmla="*/ 126 w 156"/>
                  <a:gd name="T79" fmla="*/ 24 h 138"/>
                  <a:gd name="T80" fmla="*/ 132 w 156"/>
                  <a:gd name="T81" fmla="*/ 30 h 138"/>
                  <a:gd name="T82" fmla="*/ 132 w 156"/>
                  <a:gd name="T83" fmla="*/ 42 h 138"/>
                  <a:gd name="T84" fmla="*/ 132 w 156"/>
                  <a:gd name="T85" fmla="*/ 54 h 138"/>
                  <a:gd name="T86" fmla="*/ 132 w 156"/>
                  <a:gd name="T87" fmla="*/ 66 h 138"/>
                  <a:gd name="T88" fmla="*/ 126 w 156"/>
                  <a:gd name="T89" fmla="*/ 72 h 138"/>
                  <a:gd name="T90" fmla="*/ 126 w 156"/>
                  <a:gd name="T91" fmla="*/ 84 h 138"/>
                  <a:gd name="T92" fmla="*/ 138 w 156"/>
                  <a:gd name="T93" fmla="*/ 84 h 138"/>
                  <a:gd name="T94" fmla="*/ 150 w 156"/>
                  <a:gd name="T95" fmla="*/ 84 h 138"/>
                  <a:gd name="T96" fmla="*/ 150 w 156"/>
                  <a:gd name="T97" fmla="*/ 84 h 138"/>
                  <a:gd name="T98" fmla="*/ 150 w 156"/>
                  <a:gd name="T99" fmla="*/ 96 h 138"/>
                  <a:gd name="T100" fmla="*/ 156 w 156"/>
                  <a:gd name="T101" fmla="*/ 102 h 138"/>
                  <a:gd name="T102" fmla="*/ 144 w 156"/>
                  <a:gd name="T103" fmla="*/ 102 h 138"/>
                  <a:gd name="T104" fmla="*/ 144 w 156"/>
                  <a:gd name="T105" fmla="*/ 114 h 138"/>
                  <a:gd name="T106" fmla="*/ 132 w 156"/>
                  <a:gd name="T107" fmla="*/ 114 h 138"/>
                  <a:gd name="T108" fmla="*/ 126 w 156"/>
                  <a:gd name="T109"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38">
                    <a:moveTo>
                      <a:pt x="126" y="126"/>
                    </a:moveTo>
                    <a:lnTo>
                      <a:pt x="120" y="126"/>
                    </a:lnTo>
                    <a:lnTo>
                      <a:pt x="120" y="132"/>
                    </a:lnTo>
                    <a:lnTo>
                      <a:pt x="114" y="132"/>
                    </a:lnTo>
                    <a:lnTo>
                      <a:pt x="114" y="126"/>
                    </a:lnTo>
                    <a:lnTo>
                      <a:pt x="108" y="126"/>
                    </a:lnTo>
                    <a:lnTo>
                      <a:pt x="102" y="126"/>
                    </a:lnTo>
                    <a:lnTo>
                      <a:pt x="108" y="126"/>
                    </a:lnTo>
                    <a:lnTo>
                      <a:pt x="108" y="132"/>
                    </a:lnTo>
                    <a:lnTo>
                      <a:pt x="102" y="132"/>
                    </a:lnTo>
                    <a:lnTo>
                      <a:pt x="96" y="132"/>
                    </a:lnTo>
                    <a:lnTo>
                      <a:pt x="96" y="138"/>
                    </a:lnTo>
                    <a:lnTo>
                      <a:pt x="90" y="138"/>
                    </a:lnTo>
                    <a:lnTo>
                      <a:pt x="84" y="138"/>
                    </a:lnTo>
                    <a:lnTo>
                      <a:pt x="78" y="138"/>
                    </a:lnTo>
                    <a:lnTo>
                      <a:pt x="72" y="138"/>
                    </a:lnTo>
                    <a:lnTo>
                      <a:pt x="66" y="138"/>
                    </a:lnTo>
                    <a:lnTo>
                      <a:pt x="66" y="132"/>
                    </a:lnTo>
                    <a:lnTo>
                      <a:pt x="66" y="138"/>
                    </a:lnTo>
                    <a:lnTo>
                      <a:pt x="66" y="132"/>
                    </a:lnTo>
                    <a:lnTo>
                      <a:pt x="60" y="132"/>
                    </a:lnTo>
                    <a:lnTo>
                      <a:pt x="54" y="132"/>
                    </a:lnTo>
                    <a:lnTo>
                      <a:pt x="48" y="132"/>
                    </a:lnTo>
                    <a:lnTo>
                      <a:pt x="42" y="132"/>
                    </a:lnTo>
                    <a:lnTo>
                      <a:pt x="36" y="132"/>
                    </a:lnTo>
                    <a:lnTo>
                      <a:pt x="30" y="132"/>
                    </a:lnTo>
                    <a:lnTo>
                      <a:pt x="24" y="132"/>
                    </a:lnTo>
                    <a:lnTo>
                      <a:pt x="18" y="132"/>
                    </a:lnTo>
                    <a:lnTo>
                      <a:pt x="12" y="132"/>
                    </a:lnTo>
                    <a:lnTo>
                      <a:pt x="12" y="126"/>
                    </a:lnTo>
                    <a:lnTo>
                      <a:pt x="12" y="120"/>
                    </a:lnTo>
                    <a:lnTo>
                      <a:pt x="12" y="114"/>
                    </a:lnTo>
                    <a:lnTo>
                      <a:pt x="12" y="108"/>
                    </a:lnTo>
                    <a:lnTo>
                      <a:pt x="12" y="102"/>
                    </a:lnTo>
                    <a:lnTo>
                      <a:pt x="12" y="96"/>
                    </a:lnTo>
                    <a:lnTo>
                      <a:pt x="6" y="96"/>
                    </a:lnTo>
                    <a:lnTo>
                      <a:pt x="6" y="90"/>
                    </a:lnTo>
                    <a:lnTo>
                      <a:pt x="6" y="84"/>
                    </a:lnTo>
                    <a:lnTo>
                      <a:pt x="6" y="78"/>
                    </a:lnTo>
                    <a:lnTo>
                      <a:pt x="6" y="72"/>
                    </a:lnTo>
                    <a:lnTo>
                      <a:pt x="6" y="66"/>
                    </a:lnTo>
                    <a:lnTo>
                      <a:pt x="6" y="60"/>
                    </a:lnTo>
                    <a:lnTo>
                      <a:pt x="0" y="60"/>
                    </a:lnTo>
                    <a:lnTo>
                      <a:pt x="0" y="54"/>
                    </a:lnTo>
                    <a:lnTo>
                      <a:pt x="6" y="54"/>
                    </a:lnTo>
                    <a:lnTo>
                      <a:pt x="12" y="54"/>
                    </a:lnTo>
                    <a:lnTo>
                      <a:pt x="18" y="54"/>
                    </a:lnTo>
                    <a:lnTo>
                      <a:pt x="24" y="54"/>
                    </a:lnTo>
                    <a:lnTo>
                      <a:pt x="24" y="48"/>
                    </a:lnTo>
                    <a:lnTo>
                      <a:pt x="30" y="48"/>
                    </a:lnTo>
                    <a:lnTo>
                      <a:pt x="36" y="48"/>
                    </a:lnTo>
                    <a:lnTo>
                      <a:pt x="42" y="48"/>
                    </a:lnTo>
                    <a:lnTo>
                      <a:pt x="42" y="42"/>
                    </a:lnTo>
                    <a:lnTo>
                      <a:pt x="48" y="42"/>
                    </a:lnTo>
                    <a:lnTo>
                      <a:pt x="54" y="42"/>
                    </a:lnTo>
                    <a:lnTo>
                      <a:pt x="60" y="36"/>
                    </a:lnTo>
                    <a:lnTo>
                      <a:pt x="66" y="36"/>
                    </a:lnTo>
                    <a:lnTo>
                      <a:pt x="66" y="42"/>
                    </a:lnTo>
                    <a:lnTo>
                      <a:pt x="72" y="42"/>
                    </a:lnTo>
                    <a:lnTo>
                      <a:pt x="72" y="36"/>
                    </a:lnTo>
                    <a:lnTo>
                      <a:pt x="78" y="36"/>
                    </a:lnTo>
                    <a:lnTo>
                      <a:pt x="84" y="36"/>
                    </a:lnTo>
                    <a:lnTo>
                      <a:pt x="84" y="30"/>
                    </a:lnTo>
                    <a:lnTo>
                      <a:pt x="84" y="24"/>
                    </a:lnTo>
                    <a:lnTo>
                      <a:pt x="84" y="18"/>
                    </a:lnTo>
                    <a:lnTo>
                      <a:pt x="84" y="12"/>
                    </a:lnTo>
                    <a:lnTo>
                      <a:pt x="84" y="6"/>
                    </a:lnTo>
                    <a:lnTo>
                      <a:pt x="84" y="0"/>
                    </a:lnTo>
                    <a:lnTo>
                      <a:pt x="90" y="0"/>
                    </a:lnTo>
                    <a:lnTo>
                      <a:pt x="96" y="0"/>
                    </a:lnTo>
                    <a:lnTo>
                      <a:pt x="102" y="0"/>
                    </a:lnTo>
                    <a:lnTo>
                      <a:pt x="108" y="0"/>
                    </a:lnTo>
                    <a:lnTo>
                      <a:pt x="114" y="6"/>
                    </a:lnTo>
                    <a:lnTo>
                      <a:pt x="120" y="6"/>
                    </a:lnTo>
                    <a:lnTo>
                      <a:pt x="126" y="6"/>
                    </a:lnTo>
                    <a:lnTo>
                      <a:pt x="132" y="6"/>
                    </a:lnTo>
                    <a:lnTo>
                      <a:pt x="132" y="12"/>
                    </a:lnTo>
                    <a:lnTo>
                      <a:pt x="132" y="18"/>
                    </a:lnTo>
                    <a:lnTo>
                      <a:pt x="132" y="24"/>
                    </a:lnTo>
                    <a:lnTo>
                      <a:pt x="126" y="24"/>
                    </a:lnTo>
                    <a:lnTo>
                      <a:pt x="126" y="30"/>
                    </a:lnTo>
                    <a:lnTo>
                      <a:pt x="132" y="30"/>
                    </a:lnTo>
                    <a:lnTo>
                      <a:pt x="132" y="36"/>
                    </a:lnTo>
                    <a:lnTo>
                      <a:pt x="132" y="42"/>
                    </a:lnTo>
                    <a:lnTo>
                      <a:pt x="132" y="48"/>
                    </a:lnTo>
                    <a:lnTo>
                      <a:pt x="132" y="54"/>
                    </a:lnTo>
                    <a:lnTo>
                      <a:pt x="132" y="60"/>
                    </a:lnTo>
                    <a:lnTo>
                      <a:pt x="132" y="66"/>
                    </a:lnTo>
                    <a:lnTo>
                      <a:pt x="126" y="66"/>
                    </a:lnTo>
                    <a:lnTo>
                      <a:pt x="126" y="72"/>
                    </a:lnTo>
                    <a:lnTo>
                      <a:pt x="126" y="78"/>
                    </a:lnTo>
                    <a:lnTo>
                      <a:pt x="126" y="84"/>
                    </a:lnTo>
                    <a:lnTo>
                      <a:pt x="132" y="84"/>
                    </a:lnTo>
                    <a:lnTo>
                      <a:pt x="138" y="84"/>
                    </a:lnTo>
                    <a:lnTo>
                      <a:pt x="144" y="84"/>
                    </a:lnTo>
                    <a:lnTo>
                      <a:pt x="150" y="84"/>
                    </a:lnTo>
                    <a:lnTo>
                      <a:pt x="156" y="84"/>
                    </a:lnTo>
                    <a:lnTo>
                      <a:pt x="150" y="84"/>
                    </a:lnTo>
                    <a:lnTo>
                      <a:pt x="150" y="90"/>
                    </a:lnTo>
                    <a:lnTo>
                      <a:pt x="150" y="96"/>
                    </a:lnTo>
                    <a:lnTo>
                      <a:pt x="156" y="96"/>
                    </a:lnTo>
                    <a:lnTo>
                      <a:pt x="156" y="102"/>
                    </a:lnTo>
                    <a:lnTo>
                      <a:pt x="150" y="102"/>
                    </a:lnTo>
                    <a:lnTo>
                      <a:pt x="144" y="102"/>
                    </a:lnTo>
                    <a:lnTo>
                      <a:pt x="144" y="108"/>
                    </a:lnTo>
                    <a:lnTo>
                      <a:pt x="144" y="114"/>
                    </a:lnTo>
                    <a:lnTo>
                      <a:pt x="138" y="114"/>
                    </a:lnTo>
                    <a:lnTo>
                      <a:pt x="132" y="114"/>
                    </a:lnTo>
                    <a:lnTo>
                      <a:pt x="132" y="120"/>
                    </a:lnTo>
                    <a:lnTo>
                      <a:pt x="126" y="120"/>
                    </a:lnTo>
                    <a:lnTo>
                      <a:pt x="126" y="12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4" name="Freeform 95"/>
              <p:cNvSpPr>
                <a:spLocks/>
              </p:cNvSpPr>
              <p:nvPr/>
            </p:nvSpPr>
            <p:spPr bwMode="auto">
              <a:xfrm>
                <a:off x="1491" y="2852"/>
                <a:ext cx="150" cy="114"/>
              </a:xfrm>
              <a:custGeom>
                <a:avLst/>
                <a:gdLst>
                  <a:gd name="T0" fmla="*/ 150 w 150"/>
                  <a:gd name="T1" fmla="*/ 108 h 114"/>
                  <a:gd name="T2" fmla="*/ 138 w 150"/>
                  <a:gd name="T3" fmla="*/ 108 h 114"/>
                  <a:gd name="T4" fmla="*/ 126 w 150"/>
                  <a:gd name="T5" fmla="*/ 108 h 114"/>
                  <a:gd name="T6" fmla="*/ 114 w 150"/>
                  <a:gd name="T7" fmla="*/ 108 h 114"/>
                  <a:gd name="T8" fmla="*/ 108 w 150"/>
                  <a:gd name="T9" fmla="*/ 102 h 114"/>
                  <a:gd name="T10" fmla="*/ 102 w 150"/>
                  <a:gd name="T11" fmla="*/ 108 h 114"/>
                  <a:gd name="T12" fmla="*/ 96 w 150"/>
                  <a:gd name="T13" fmla="*/ 102 h 114"/>
                  <a:gd name="T14" fmla="*/ 90 w 150"/>
                  <a:gd name="T15" fmla="*/ 108 h 114"/>
                  <a:gd name="T16" fmla="*/ 78 w 150"/>
                  <a:gd name="T17" fmla="*/ 108 h 114"/>
                  <a:gd name="T18" fmla="*/ 66 w 150"/>
                  <a:gd name="T19" fmla="*/ 108 h 114"/>
                  <a:gd name="T20" fmla="*/ 54 w 150"/>
                  <a:gd name="T21" fmla="*/ 108 h 114"/>
                  <a:gd name="T22" fmla="*/ 48 w 150"/>
                  <a:gd name="T23" fmla="*/ 114 h 114"/>
                  <a:gd name="T24" fmla="*/ 48 w 150"/>
                  <a:gd name="T25" fmla="*/ 114 h 114"/>
                  <a:gd name="T26" fmla="*/ 42 w 150"/>
                  <a:gd name="T27" fmla="*/ 108 h 114"/>
                  <a:gd name="T28" fmla="*/ 30 w 150"/>
                  <a:gd name="T29" fmla="*/ 108 h 114"/>
                  <a:gd name="T30" fmla="*/ 18 w 150"/>
                  <a:gd name="T31" fmla="*/ 96 h 114"/>
                  <a:gd name="T32" fmla="*/ 18 w 150"/>
                  <a:gd name="T33" fmla="*/ 84 h 114"/>
                  <a:gd name="T34" fmla="*/ 12 w 150"/>
                  <a:gd name="T35" fmla="*/ 72 h 114"/>
                  <a:gd name="T36" fmla="*/ 12 w 150"/>
                  <a:gd name="T37" fmla="*/ 60 h 114"/>
                  <a:gd name="T38" fmla="*/ 6 w 150"/>
                  <a:gd name="T39" fmla="*/ 54 h 114"/>
                  <a:gd name="T40" fmla="*/ 6 w 150"/>
                  <a:gd name="T41" fmla="*/ 42 h 114"/>
                  <a:gd name="T42" fmla="*/ 0 w 150"/>
                  <a:gd name="T43" fmla="*/ 30 h 114"/>
                  <a:gd name="T44" fmla="*/ 12 w 150"/>
                  <a:gd name="T45" fmla="*/ 30 h 114"/>
                  <a:gd name="T46" fmla="*/ 6 w 150"/>
                  <a:gd name="T47" fmla="*/ 24 h 114"/>
                  <a:gd name="T48" fmla="*/ 18 w 150"/>
                  <a:gd name="T49" fmla="*/ 24 h 114"/>
                  <a:gd name="T50" fmla="*/ 24 w 150"/>
                  <a:gd name="T51" fmla="*/ 30 h 114"/>
                  <a:gd name="T52" fmla="*/ 30 w 150"/>
                  <a:gd name="T53" fmla="*/ 24 h 114"/>
                  <a:gd name="T54" fmla="*/ 36 w 150"/>
                  <a:gd name="T55" fmla="*/ 18 h 114"/>
                  <a:gd name="T56" fmla="*/ 42 w 150"/>
                  <a:gd name="T57" fmla="*/ 12 h 114"/>
                  <a:gd name="T58" fmla="*/ 48 w 150"/>
                  <a:gd name="T59" fmla="*/ 6 h 114"/>
                  <a:gd name="T60" fmla="*/ 54 w 150"/>
                  <a:gd name="T61" fmla="*/ 0 h 114"/>
                  <a:gd name="T62" fmla="*/ 66 w 150"/>
                  <a:gd name="T63" fmla="*/ 6 h 114"/>
                  <a:gd name="T64" fmla="*/ 78 w 150"/>
                  <a:gd name="T65" fmla="*/ 6 h 114"/>
                  <a:gd name="T66" fmla="*/ 84 w 150"/>
                  <a:gd name="T67" fmla="*/ 0 h 114"/>
                  <a:gd name="T68" fmla="*/ 96 w 150"/>
                  <a:gd name="T69" fmla="*/ 0 h 114"/>
                  <a:gd name="T70" fmla="*/ 102 w 150"/>
                  <a:gd name="T71" fmla="*/ 6 h 114"/>
                  <a:gd name="T72" fmla="*/ 108 w 150"/>
                  <a:gd name="T73" fmla="*/ 0 h 114"/>
                  <a:gd name="T74" fmla="*/ 120 w 150"/>
                  <a:gd name="T75" fmla="*/ 6 h 114"/>
                  <a:gd name="T76" fmla="*/ 114 w 150"/>
                  <a:gd name="T77" fmla="*/ 12 h 114"/>
                  <a:gd name="T78" fmla="*/ 114 w 150"/>
                  <a:gd name="T79" fmla="*/ 24 h 114"/>
                  <a:gd name="T80" fmla="*/ 114 w 150"/>
                  <a:gd name="T81" fmla="*/ 36 h 114"/>
                  <a:gd name="T82" fmla="*/ 120 w 150"/>
                  <a:gd name="T83" fmla="*/ 42 h 114"/>
                  <a:gd name="T84" fmla="*/ 120 w 150"/>
                  <a:gd name="T85" fmla="*/ 42 h 114"/>
                  <a:gd name="T86" fmla="*/ 126 w 150"/>
                  <a:gd name="T87" fmla="*/ 48 h 114"/>
                  <a:gd name="T88" fmla="*/ 126 w 150"/>
                  <a:gd name="T89" fmla="*/ 60 h 114"/>
                  <a:gd name="T90" fmla="*/ 132 w 150"/>
                  <a:gd name="T91" fmla="*/ 66 h 114"/>
                  <a:gd name="T92" fmla="*/ 144 w 150"/>
                  <a:gd name="T93" fmla="*/ 66 h 114"/>
                  <a:gd name="T94" fmla="*/ 144 w 150"/>
                  <a:gd name="T95" fmla="*/ 78 h 114"/>
                  <a:gd name="T96" fmla="*/ 144 w 150"/>
                  <a:gd name="T97" fmla="*/ 78 h 114"/>
                  <a:gd name="T98" fmla="*/ 150 w 150"/>
                  <a:gd name="T99" fmla="*/ 84 h 114"/>
                  <a:gd name="T100" fmla="*/ 150 w 150"/>
                  <a:gd name="T101"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14">
                    <a:moveTo>
                      <a:pt x="150" y="102"/>
                    </a:moveTo>
                    <a:lnTo>
                      <a:pt x="150" y="108"/>
                    </a:lnTo>
                    <a:lnTo>
                      <a:pt x="144" y="108"/>
                    </a:lnTo>
                    <a:lnTo>
                      <a:pt x="138" y="108"/>
                    </a:lnTo>
                    <a:lnTo>
                      <a:pt x="132" y="108"/>
                    </a:lnTo>
                    <a:lnTo>
                      <a:pt x="126" y="108"/>
                    </a:lnTo>
                    <a:lnTo>
                      <a:pt x="120" y="108"/>
                    </a:lnTo>
                    <a:lnTo>
                      <a:pt x="114" y="108"/>
                    </a:lnTo>
                    <a:lnTo>
                      <a:pt x="108" y="108"/>
                    </a:lnTo>
                    <a:lnTo>
                      <a:pt x="108" y="102"/>
                    </a:lnTo>
                    <a:lnTo>
                      <a:pt x="102" y="102"/>
                    </a:lnTo>
                    <a:lnTo>
                      <a:pt x="102" y="108"/>
                    </a:lnTo>
                    <a:lnTo>
                      <a:pt x="96" y="108"/>
                    </a:lnTo>
                    <a:lnTo>
                      <a:pt x="96" y="102"/>
                    </a:lnTo>
                    <a:lnTo>
                      <a:pt x="90" y="102"/>
                    </a:lnTo>
                    <a:lnTo>
                      <a:pt x="90" y="108"/>
                    </a:lnTo>
                    <a:lnTo>
                      <a:pt x="84" y="108"/>
                    </a:lnTo>
                    <a:lnTo>
                      <a:pt x="78" y="108"/>
                    </a:lnTo>
                    <a:lnTo>
                      <a:pt x="72" y="108"/>
                    </a:lnTo>
                    <a:lnTo>
                      <a:pt x="66" y="108"/>
                    </a:lnTo>
                    <a:lnTo>
                      <a:pt x="60" y="108"/>
                    </a:lnTo>
                    <a:lnTo>
                      <a:pt x="54" y="108"/>
                    </a:lnTo>
                    <a:lnTo>
                      <a:pt x="48" y="108"/>
                    </a:lnTo>
                    <a:lnTo>
                      <a:pt x="48" y="114"/>
                    </a:lnTo>
                    <a:lnTo>
                      <a:pt x="42" y="114"/>
                    </a:lnTo>
                    <a:lnTo>
                      <a:pt x="48" y="114"/>
                    </a:lnTo>
                    <a:lnTo>
                      <a:pt x="48" y="108"/>
                    </a:lnTo>
                    <a:lnTo>
                      <a:pt x="42" y="108"/>
                    </a:lnTo>
                    <a:lnTo>
                      <a:pt x="36" y="108"/>
                    </a:lnTo>
                    <a:lnTo>
                      <a:pt x="30" y="108"/>
                    </a:lnTo>
                    <a:lnTo>
                      <a:pt x="24" y="102"/>
                    </a:lnTo>
                    <a:lnTo>
                      <a:pt x="18" y="96"/>
                    </a:lnTo>
                    <a:lnTo>
                      <a:pt x="18" y="90"/>
                    </a:lnTo>
                    <a:lnTo>
                      <a:pt x="18" y="84"/>
                    </a:lnTo>
                    <a:lnTo>
                      <a:pt x="12" y="78"/>
                    </a:lnTo>
                    <a:lnTo>
                      <a:pt x="12" y="72"/>
                    </a:lnTo>
                    <a:lnTo>
                      <a:pt x="12" y="66"/>
                    </a:lnTo>
                    <a:lnTo>
                      <a:pt x="12" y="60"/>
                    </a:lnTo>
                    <a:lnTo>
                      <a:pt x="6" y="60"/>
                    </a:lnTo>
                    <a:lnTo>
                      <a:pt x="6" y="54"/>
                    </a:lnTo>
                    <a:lnTo>
                      <a:pt x="6" y="48"/>
                    </a:lnTo>
                    <a:lnTo>
                      <a:pt x="6" y="42"/>
                    </a:lnTo>
                    <a:lnTo>
                      <a:pt x="0" y="36"/>
                    </a:lnTo>
                    <a:lnTo>
                      <a:pt x="0" y="30"/>
                    </a:lnTo>
                    <a:lnTo>
                      <a:pt x="6" y="30"/>
                    </a:lnTo>
                    <a:lnTo>
                      <a:pt x="12" y="30"/>
                    </a:lnTo>
                    <a:lnTo>
                      <a:pt x="12" y="24"/>
                    </a:lnTo>
                    <a:lnTo>
                      <a:pt x="6" y="24"/>
                    </a:lnTo>
                    <a:lnTo>
                      <a:pt x="12" y="24"/>
                    </a:lnTo>
                    <a:lnTo>
                      <a:pt x="18" y="24"/>
                    </a:lnTo>
                    <a:lnTo>
                      <a:pt x="18" y="30"/>
                    </a:lnTo>
                    <a:lnTo>
                      <a:pt x="24" y="30"/>
                    </a:lnTo>
                    <a:lnTo>
                      <a:pt x="24" y="24"/>
                    </a:lnTo>
                    <a:lnTo>
                      <a:pt x="30" y="24"/>
                    </a:lnTo>
                    <a:lnTo>
                      <a:pt x="30" y="18"/>
                    </a:lnTo>
                    <a:lnTo>
                      <a:pt x="36" y="18"/>
                    </a:lnTo>
                    <a:lnTo>
                      <a:pt x="36" y="12"/>
                    </a:lnTo>
                    <a:lnTo>
                      <a:pt x="42" y="12"/>
                    </a:lnTo>
                    <a:lnTo>
                      <a:pt x="48" y="12"/>
                    </a:lnTo>
                    <a:lnTo>
                      <a:pt x="48" y="6"/>
                    </a:lnTo>
                    <a:lnTo>
                      <a:pt x="48" y="0"/>
                    </a:lnTo>
                    <a:lnTo>
                      <a:pt x="54" y="0"/>
                    </a:lnTo>
                    <a:lnTo>
                      <a:pt x="60" y="0"/>
                    </a:lnTo>
                    <a:lnTo>
                      <a:pt x="66" y="6"/>
                    </a:lnTo>
                    <a:lnTo>
                      <a:pt x="72" y="6"/>
                    </a:lnTo>
                    <a:lnTo>
                      <a:pt x="78" y="6"/>
                    </a:lnTo>
                    <a:lnTo>
                      <a:pt x="84" y="6"/>
                    </a:lnTo>
                    <a:lnTo>
                      <a:pt x="84" y="0"/>
                    </a:lnTo>
                    <a:lnTo>
                      <a:pt x="90" y="0"/>
                    </a:lnTo>
                    <a:lnTo>
                      <a:pt x="96" y="0"/>
                    </a:lnTo>
                    <a:lnTo>
                      <a:pt x="96" y="6"/>
                    </a:lnTo>
                    <a:lnTo>
                      <a:pt x="102" y="6"/>
                    </a:lnTo>
                    <a:lnTo>
                      <a:pt x="102" y="0"/>
                    </a:lnTo>
                    <a:lnTo>
                      <a:pt x="108" y="0"/>
                    </a:lnTo>
                    <a:lnTo>
                      <a:pt x="114" y="6"/>
                    </a:lnTo>
                    <a:lnTo>
                      <a:pt x="120" y="6"/>
                    </a:lnTo>
                    <a:lnTo>
                      <a:pt x="120" y="12"/>
                    </a:lnTo>
                    <a:lnTo>
                      <a:pt x="114" y="12"/>
                    </a:lnTo>
                    <a:lnTo>
                      <a:pt x="114" y="18"/>
                    </a:lnTo>
                    <a:lnTo>
                      <a:pt x="114" y="24"/>
                    </a:lnTo>
                    <a:lnTo>
                      <a:pt x="114" y="30"/>
                    </a:lnTo>
                    <a:lnTo>
                      <a:pt x="114" y="36"/>
                    </a:lnTo>
                    <a:lnTo>
                      <a:pt x="120" y="36"/>
                    </a:lnTo>
                    <a:lnTo>
                      <a:pt x="120" y="42"/>
                    </a:lnTo>
                    <a:lnTo>
                      <a:pt x="120" y="48"/>
                    </a:lnTo>
                    <a:lnTo>
                      <a:pt x="120" y="42"/>
                    </a:lnTo>
                    <a:lnTo>
                      <a:pt x="120" y="48"/>
                    </a:lnTo>
                    <a:lnTo>
                      <a:pt x="126" y="48"/>
                    </a:lnTo>
                    <a:lnTo>
                      <a:pt x="126" y="54"/>
                    </a:lnTo>
                    <a:lnTo>
                      <a:pt x="126" y="60"/>
                    </a:lnTo>
                    <a:lnTo>
                      <a:pt x="132" y="60"/>
                    </a:lnTo>
                    <a:lnTo>
                      <a:pt x="132" y="66"/>
                    </a:lnTo>
                    <a:lnTo>
                      <a:pt x="138" y="66"/>
                    </a:lnTo>
                    <a:lnTo>
                      <a:pt x="144" y="66"/>
                    </a:lnTo>
                    <a:lnTo>
                      <a:pt x="144" y="72"/>
                    </a:lnTo>
                    <a:lnTo>
                      <a:pt x="144" y="78"/>
                    </a:lnTo>
                    <a:lnTo>
                      <a:pt x="144" y="84"/>
                    </a:lnTo>
                    <a:lnTo>
                      <a:pt x="144" y="78"/>
                    </a:lnTo>
                    <a:lnTo>
                      <a:pt x="144" y="84"/>
                    </a:lnTo>
                    <a:lnTo>
                      <a:pt x="150" y="84"/>
                    </a:lnTo>
                    <a:lnTo>
                      <a:pt x="150" y="90"/>
                    </a:lnTo>
                    <a:lnTo>
                      <a:pt x="150" y="96"/>
                    </a:lnTo>
                    <a:lnTo>
                      <a:pt x="150"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5" name="Freeform 96"/>
              <p:cNvSpPr>
                <a:spLocks/>
              </p:cNvSpPr>
              <p:nvPr/>
            </p:nvSpPr>
            <p:spPr bwMode="auto">
              <a:xfrm>
                <a:off x="1521" y="2750"/>
                <a:ext cx="96" cy="84"/>
              </a:xfrm>
              <a:custGeom>
                <a:avLst/>
                <a:gdLst>
                  <a:gd name="T0" fmla="*/ 66 w 96"/>
                  <a:gd name="T1" fmla="*/ 0 h 84"/>
                  <a:gd name="T2" fmla="*/ 78 w 96"/>
                  <a:gd name="T3" fmla="*/ 0 h 84"/>
                  <a:gd name="T4" fmla="*/ 84 w 96"/>
                  <a:gd name="T5" fmla="*/ 6 h 84"/>
                  <a:gd name="T6" fmla="*/ 90 w 96"/>
                  <a:gd name="T7" fmla="*/ 12 h 84"/>
                  <a:gd name="T8" fmla="*/ 96 w 96"/>
                  <a:gd name="T9" fmla="*/ 18 h 84"/>
                  <a:gd name="T10" fmla="*/ 96 w 96"/>
                  <a:gd name="T11" fmla="*/ 30 h 84"/>
                  <a:gd name="T12" fmla="*/ 90 w 96"/>
                  <a:gd name="T13" fmla="*/ 36 h 84"/>
                  <a:gd name="T14" fmla="*/ 84 w 96"/>
                  <a:gd name="T15" fmla="*/ 42 h 84"/>
                  <a:gd name="T16" fmla="*/ 78 w 96"/>
                  <a:gd name="T17" fmla="*/ 48 h 84"/>
                  <a:gd name="T18" fmla="*/ 72 w 96"/>
                  <a:gd name="T19" fmla="*/ 54 h 84"/>
                  <a:gd name="T20" fmla="*/ 60 w 96"/>
                  <a:gd name="T21" fmla="*/ 54 h 84"/>
                  <a:gd name="T22" fmla="*/ 54 w 96"/>
                  <a:gd name="T23" fmla="*/ 60 h 84"/>
                  <a:gd name="T24" fmla="*/ 48 w 96"/>
                  <a:gd name="T25" fmla="*/ 66 h 84"/>
                  <a:gd name="T26" fmla="*/ 48 w 96"/>
                  <a:gd name="T27" fmla="*/ 66 h 84"/>
                  <a:gd name="T28" fmla="*/ 42 w 96"/>
                  <a:gd name="T29" fmla="*/ 72 h 84"/>
                  <a:gd name="T30" fmla="*/ 36 w 96"/>
                  <a:gd name="T31" fmla="*/ 78 h 84"/>
                  <a:gd name="T32" fmla="*/ 30 w 96"/>
                  <a:gd name="T33" fmla="*/ 84 h 84"/>
                  <a:gd name="T34" fmla="*/ 18 w 96"/>
                  <a:gd name="T35" fmla="*/ 84 h 84"/>
                  <a:gd name="T36" fmla="*/ 6 w 96"/>
                  <a:gd name="T37" fmla="*/ 84 h 84"/>
                  <a:gd name="T38" fmla="*/ 0 w 96"/>
                  <a:gd name="T39" fmla="*/ 78 h 84"/>
                  <a:gd name="T40" fmla="*/ 0 w 96"/>
                  <a:gd name="T41" fmla="*/ 66 h 84"/>
                  <a:gd name="T42" fmla="*/ 6 w 96"/>
                  <a:gd name="T43" fmla="*/ 60 h 84"/>
                  <a:gd name="T44" fmla="*/ 6 w 96"/>
                  <a:gd name="T45" fmla="*/ 48 h 84"/>
                  <a:gd name="T46" fmla="*/ 6 w 96"/>
                  <a:gd name="T47" fmla="*/ 36 h 84"/>
                  <a:gd name="T48" fmla="*/ 0 w 96"/>
                  <a:gd name="T49" fmla="*/ 30 h 84"/>
                  <a:gd name="T50" fmla="*/ 6 w 96"/>
                  <a:gd name="T51" fmla="*/ 24 h 84"/>
                  <a:gd name="T52" fmla="*/ 6 w 96"/>
                  <a:gd name="T53" fmla="*/ 12 h 84"/>
                  <a:gd name="T54" fmla="*/ 18 w 96"/>
                  <a:gd name="T55" fmla="*/ 12 h 84"/>
                  <a:gd name="T56" fmla="*/ 30 w 96"/>
                  <a:gd name="T57" fmla="*/ 12 h 84"/>
                  <a:gd name="T58" fmla="*/ 36 w 96"/>
                  <a:gd name="T59" fmla="*/ 6 h 84"/>
                  <a:gd name="T60" fmla="*/ 48 w 96"/>
                  <a:gd name="T61" fmla="*/ 6 h 84"/>
                  <a:gd name="T62" fmla="*/ 54 w 96"/>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84">
                    <a:moveTo>
                      <a:pt x="60" y="0"/>
                    </a:moveTo>
                    <a:lnTo>
                      <a:pt x="66" y="0"/>
                    </a:lnTo>
                    <a:lnTo>
                      <a:pt x="72" y="0"/>
                    </a:lnTo>
                    <a:lnTo>
                      <a:pt x="78" y="0"/>
                    </a:lnTo>
                    <a:lnTo>
                      <a:pt x="84" y="0"/>
                    </a:lnTo>
                    <a:lnTo>
                      <a:pt x="84" y="6"/>
                    </a:lnTo>
                    <a:lnTo>
                      <a:pt x="90" y="6"/>
                    </a:lnTo>
                    <a:lnTo>
                      <a:pt x="90" y="12"/>
                    </a:lnTo>
                    <a:lnTo>
                      <a:pt x="96" y="12"/>
                    </a:lnTo>
                    <a:lnTo>
                      <a:pt x="96" y="18"/>
                    </a:lnTo>
                    <a:lnTo>
                      <a:pt x="96" y="24"/>
                    </a:lnTo>
                    <a:lnTo>
                      <a:pt x="96" y="30"/>
                    </a:lnTo>
                    <a:lnTo>
                      <a:pt x="90" y="30"/>
                    </a:lnTo>
                    <a:lnTo>
                      <a:pt x="90" y="36"/>
                    </a:lnTo>
                    <a:lnTo>
                      <a:pt x="84" y="36"/>
                    </a:lnTo>
                    <a:lnTo>
                      <a:pt x="84" y="42"/>
                    </a:lnTo>
                    <a:lnTo>
                      <a:pt x="78" y="42"/>
                    </a:lnTo>
                    <a:lnTo>
                      <a:pt x="78" y="48"/>
                    </a:lnTo>
                    <a:lnTo>
                      <a:pt x="78" y="54"/>
                    </a:lnTo>
                    <a:lnTo>
                      <a:pt x="72" y="54"/>
                    </a:lnTo>
                    <a:lnTo>
                      <a:pt x="66" y="54"/>
                    </a:lnTo>
                    <a:lnTo>
                      <a:pt x="60" y="54"/>
                    </a:lnTo>
                    <a:lnTo>
                      <a:pt x="60" y="60"/>
                    </a:lnTo>
                    <a:lnTo>
                      <a:pt x="54" y="60"/>
                    </a:lnTo>
                    <a:lnTo>
                      <a:pt x="54" y="66"/>
                    </a:lnTo>
                    <a:lnTo>
                      <a:pt x="48" y="66"/>
                    </a:lnTo>
                    <a:lnTo>
                      <a:pt x="48" y="60"/>
                    </a:lnTo>
                    <a:lnTo>
                      <a:pt x="48" y="66"/>
                    </a:lnTo>
                    <a:lnTo>
                      <a:pt x="42" y="66"/>
                    </a:lnTo>
                    <a:lnTo>
                      <a:pt x="42" y="72"/>
                    </a:lnTo>
                    <a:lnTo>
                      <a:pt x="36" y="72"/>
                    </a:lnTo>
                    <a:lnTo>
                      <a:pt x="36" y="78"/>
                    </a:lnTo>
                    <a:lnTo>
                      <a:pt x="30" y="78"/>
                    </a:lnTo>
                    <a:lnTo>
                      <a:pt x="30" y="84"/>
                    </a:lnTo>
                    <a:lnTo>
                      <a:pt x="24" y="84"/>
                    </a:lnTo>
                    <a:lnTo>
                      <a:pt x="18" y="84"/>
                    </a:lnTo>
                    <a:lnTo>
                      <a:pt x="12" y="84"/>
                    </a:lnTo>
                    <a:lnTo>
                      <a:pt x="6" y="84"/>
                    </a:lnTo>
                    <a:lnTo>
                      <a:pt x="0" y="84"/>
                    </a:lnTo>
                    <a:lnTo>
                      <a:pt x="0" y="78"/>
                    </a:lnTo>
                    <a:lnTo>
                      <a:pt x="0" y="72"/>
                    </a:lnTo>
                    <a:lnTo>
                      <a:pt x="0" y="66"/>
                    </a:lnTo>
                    <a:lnTo>
                      <a:pt x="6" y="66"/>
                    </a:lnTo>
                    <a:lnTo>
                      <a:pt x="6" y="60"/>
                    </a:lnTo>
                    <a:lnTo>
                      <a:pt x="6" y="54"/>
                    </a:lnTo>
                    <a:lnTo>
                      <a:pt x="6" y="48"/>
                    </a:lnTo>
                    <a:lnTo>
                      <a:pt x="6" y="42"/>
                    </a:lnTo>
                    <a:lnTo>
                      <a:pt x="6" y="36"/>
                    </a:lnTo>
                    <a:lnTo>
                      <a:pt x="6" y="30"/>
                    </a:lnTo>
                    <a:lnTo>
                      <a:pt x="0" y="30"/>
                    </a:lnTo>
                    <a:lnTo>
                      <a:pt x="0" y="24"/>
                    </a:lnTo>
                    <a:lnTo>
                      <a:pt x="6" y="24"/>
                    </a:lnTo>
                    <a:lnTo>
                      <a:pt x="6" y="18"/>
                    </a:lnTo>
                    <a:lnTo>
                      <a:pt x="6" y="12"/>
                    </a:lnTo>
                    <a:lnTo>
                      <a:pt x="12" y="12"/>
                    </a:lnTo>
                    <a:lnTo>
                      <a:pt x="18" y="12"/>
                    </a:lnTo>
                    <a:lnTo>
                      <a:pt x="24" y="12"/>
                    </a:lnTo>
                    <a:lnTo>
                      <a:pt x="30" y="12"/>
                    </a:lnTo>
                    <a:lnTo>
                      <a:pt x="36" y="12"/>
                    </a:lnTo>
                    <a:lnTo>
                      <a:pt x="36" y="6"/>
                    </a:lnTo>
                    <a:lnTo>
                      <a:pt x="42" y="6"/>
                    </a:lnTo>
                    <a:lnTo>
                      <a:pt x="48" y="6"/>
                    </a:lnTo>
                    <a:lnTo>
                      <a:pt x="54"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6" name="Freeform 97"/>
              <p:cNvSpPr>
                <a:spLocks/>
              </p:cNvSpPr>
              <p:nvPr/>
            </p:nvSpPr>
            <p:spPr bwMode="auto">
              <a:xfrm>
                <a:off x="1383" y="2714"/>
                <a:ext cx="102" cy="90"/>
              </a:xfrm>
              <a:custGeom>
                <a:avLst/>
                <a:gdLst>
                  <a:gd name="T0" fmla="*/ 66 w 102"/>
                  <a:gd name="T1" fmla="*/ 78 h 90"/>
                  <a:gd name="T2" fmla="*/ 54 w 102"/>
                  <a:gd name="T3" fmla="*/ 78 h 90"/>
                  <a:gd name="T4" fmla="*/ 48 w 102"/>
                  <a:gd name="T5" fmla="*/ 84 h 90"/>
                  <a:gd name="T6" fmla="*/ 36 w 102"/>
                  <a:gd name="T7" fmla="*/ 84 h 90"/>
                  <a:gd name="T8" fmla="*/ 30 w 102"/>
                  <a:gd name="T9" fmla="*/ 90 h 90"/>
                  <a:gd name="T10" fmla="*/ 18 w 102"/>
                  <a:gd name="T11" fmla="*/ 90 h 90"/>
                  <a:gd name="T12" fmla="*/ 12 w 102"/>
                  <a:gd name="T13" fmla="*/ 84 h 90"/>
                  <a:gd name="T14" fmla="*/ 12 w 102"/>
                  <a:gd name="T15" fmla="*/ 72 h 90"/>
                  <a:gd name="T16" fmla="*/ 12 w 102"/>
                  <a:gd name="T17" fmla="*/ 60 h 90"/>
                  <a:gd name="T18" fmla="*/ 6 w 102"/>
                  <a:gd name="T19" fmla="*/ 48 h 90"/>
                  <a:gd name="T20" fmla="*/ 6 w 102"/>
                  <a:gd name="T21" fmla="*/ 36 h 90"/>
                  <a:gd name="T22" fmla="*/ 6 w 102"/>
                  <a:gd name="T23" fmla="*/ 24 h 90"/>
                  <a:gd name="T24" fmla="*/ 0 w 102"/>
                  <a:gd name="T25" fmla="*/ 18 h 90"/>
                  <a:gd name="T26" fmla="*/ 0 w 102"/>
                  <a:gd name="T27" fmla="*/ 6 h 90"/>
                  <a:gd name="T28" fmla="*/ 6 w 102"/>
                  <a:gd name="T29" fmla="*/ 0 h 90"/>
                  <a:gd name="T30" fmla="*/ 18 w 102"/>
                  <a:gd name="T31" fmla="*/ 0 h 90"/>
                  <a:gd name="T32" fmla="*/ 30 w 102"/>
                  <a:gd name="T33" fmla="*/ 0 h 90"/>
                  <a:gd name="T34" fmla="*/ 42 w 102"/>
                  <a:gd name="T35" fmla="*/ 0 h 90"/>
                  <a:gd name="T36" fmla="*/ 54 w 102"/>
                  <a:gd name="T37" fmla="*/ 0 h 90"/>
                  <a:gd name="T38" fmla="*/ 66 w 102"/>
                  <a:gd name="T39" fmla="*/ 0 h 90"/>
                  <a:gd name="T40" fmla="*/ 78 w 102"/>
                  <a:gd name="T41" fmla="*/ 0 h 90"/>
                  <a:gd name="T42" fmla="*/ 90 w 102"/>
                  <a:gd name="T43" fmla="*/ 0 h 90"/>
                  <a:gd name="T44" fmla="*/ 102 w 102"/>
                  <a:gd name="T45" fmla="*/ 0 h 90"/>
                  <a:gd name="T46" fmla="*/ 102 w 102"/>
                  <a:gd name="T47" fmla="*/ 12 h 90"/>
                  <a:gd name="T48" fmla="*/ 102 w 102"/>
                  <a:gd name="T49" fmla="*/ 24 h 90"/>
                  <a:gd name="T50" fmla="*/ 102 w 102"/>
                  <a:gd name="T51" fmla="*/ 36 h 90"/>
                  <a:gd name="T52" fmla="*/ 96 w 102"/>
                  <a:gd name="T53" fmla="*/ 42 h 90"/>
                  <a:gd name="T54" fmla="*/ 96 w 102"/>
                  <a:gd name="T55" fmla="*/ 54 h 90"/>
                  <a:gd name="T56" fmla="*/ 96 w 102"/>
                  <a:gd name="T57" fmla="*/ 66 h 90"/>
                  <a:gd name="T58" fmla="*/ 90 w 102"/>
                  <a:gd name="T59" fmla="*/ 72 h 90"/>
                  <a:gd name="T60" fmla="*/ 84 w 102"/>
                  <a:gd name="T61" fmla="*/ 78 h 90"/>
                  <a:gd name="T62" fmla="*/ 78 w 102"/>
                  <a:gd name="T63"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90">
                    <a:moveTo>
                      <a:pt x="72" y="72"/>
                    </a:moveTo>
                    <a:lnTo>
                      <a:pt x="66" y="78"/>
                    </a:lnTo>
                    <a:lnTo>
                      <a:pt x="60" y="78"/>
                    </a:lnTo>
                    <a:lnTo>
                      <a:pt x="54" y="78"/>
                    </a:lnTo>
                    <a:lnTo>
                      <a:pt x="54" y="84"/>
                    </a:lnTo>
                    <a:lnTo>
                      <a:pt x="48" y="84"/>
                    </a:lnTo>
                    <a:lnTo>
                      <a:pt x="42" y="84"/>
                    </a:lnTo>
                    <a:lnTo>
                      <a:pt x="36" y="84"/>
                    </a:lnTo>
                    <a:lnTo>
                      <a:pt x="36" y="90"/>
                    </a:lnTo>
                    <a:lnTo>
                      <a:pt x="30" y="90"/>
                    </a:lnTo>
                    <a:lnTo>
                      <a:pt x="24" y="90"/>
                    </a:lnTo>
                    <a:lnTo>
                      <a:pt x="18" y="90"/>
                    </a:lnTo>
                    <a:lnTo>
                      <a:pt x="12" y="90"/>
                    </a:lnTo>
                    <a:lnTo>
                      <a:pt x="12" y="84"/>
                    </a:lnTo>
                    <a:lnTo>
                      <a:pt x="12" y="78"/>
                    </a:lnTo>
                    <a:lnTo>
                      <a:pt x="12" y="72"/>
                    </a:lnTo>
                    <a:lnTo>
                      <a:pt x="12" y="66"/>
                    </a:lnTo>
                    <a:lnTo>
                      <a:pt x="12" y="60"/>
                    </a:lnTo>
                    <a:lnTo>
                      <a:pt x="6" y="54"/>
                    </a:lnTo>
                    <a:lnTo>
                      <a:pt x="6" y="48"/>
                    </a:lnTo>
                    <a:lnTo>
                      <a:pt x="6" y="42"/>
                    </a:lnTo>
                    <a:lnTo>
                      <a:pt x="6" y="36"/>
                    </a:lnTo>
                    <a:lnTo>
                      <a:pt x="6" y="30"/>
                    </a:lnTo>
                    <a:lnTo>
                      <a:pt x="6" y="24"/>
                    </a:lnTo>
                    <a:lnTo>
                      <a:pt x="6" y="18"/>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2" y="6"/>
                    </a:lnTo>
                    <a:lnTo>
                      <a:pt x="102" y="12"/>
                    </a:lnTo>
                    <a:lnTo>
                      <a:pt x="102" y="18"/>
                    </a:lnTo>
                    <a:lnTo>
                      <a:pt x="102" y="24"/>
                    </a:lnTo>
                    <a:lnTo>
                      <a:pt x="102" y="30"/>
                    </a:lnTo>
                    <a:lnTo>
                      <a:pt x="102" y="36"/>
                    </a:lnTo>
                    <a:lnTo>
                      <a:pt x="96" y="36"/>
                    </a:lnTo>
                    <a:lnTo>
                      <a:pt x="96" y="42"/>
                    </a:lnTo>
                    <a:lnTo>
                      <a:pt x="96" y="48"/>
                    </a:lnTo>
                    <a:lnTo>
                      <a:pt x="96" y="54"/>
                    </a:lnTo>
                    <a:lnTo>
                      <a:pt x="96" y="60"/>
                    </a:lnTo>
                    <a:lnTo>
                      <a:pt x="96" y="66"/>
                    </a:lnTo>
                    <a:lnTo>
                      <a:pt x="96" y="72"/>
                    </a:lnTo>
                    <a:lnTo>
                      <a:pt x="90" y="72"/>
                    </a:lnTo>
                    <a:lnTo>
                      <a:pt x="84" y="72"/>
                    </a:lnTo>
                    <a:lnTo>
                      <a:pt x="84" y="78"/>
                    </a:lnTo>
                    <a:lnTo>
                      <a:pt x="78" y="78"/>
                    </a:lnTo>
                    <a:lnTo>
                      <a:pt x="78" y="72"/>
                    </a:lnTo>
                    <a:lnTo>
                      <a:pt x="72" y="7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7" name="Freeform 98"/>
              <p:cNvSpPr>
                <a:spLocks/>
              </p:cNvSpPr>
              <p:nvPr/>
            </p:nvSpPr>
            <p:spPr bwMode="auto">
              <a:xfrm>
                <a:off x="1413" y="2882"/>
                <a:ext cx="102" cy="108"/>
              </a:xfrm>
              <a:custGeom>
                <a:avLst/>
                <a:gdLst>
                  <a:gd name="T0" fmla="*/ 84 w 102"/>
                  <a:gd name="T1" fmla="*/ 24 h 108"/>
                  <a:gd name="T2" fmla="*/ 90 w 102"/>
                  <a:gd name="T3" fmla="*/ 30 h 108"/>
                  <a:gd name="T4" fmla="*/ 90 w 102"/>
                  <a:gd name="T5" fmla="*/ 42 h 108"/>
                  <a:gd name="T6" fmla="*/ 96 w 102"/>
                  <a:gd name="T7" fmla="*/ 54 h 108"/>
                  <a:gd name="T8" fmla="*/ 96 w 102"/>
                  <a:gd name="T9" fmla="*/ 66 h 108"/>
                  <a:gd name="T10" fmla="*/ 102 w 102"/>
                  <a:gd name="T11" fmla="*/ 78 h 108"/>
                  <a:gd name="T12" fmla="*/ 90 w 102"/>
                  <a:gd name="T13" fmla="*/ 78 h 108"/>
                  <a:gd name="T14" fmla="*/ 78 w 102"/>
                  <a:gd name="T15" fmla="*/ 84 h 108"/>
                  <a:gd name="T16" fmla="*/ 72 w 102"/>
                  <a:gd name="T17" fmla="*/ 90 h 108"/>
                  <a:gd name="T18" fmla="*/ 60 w 102"/>
                  <a:gd name="T19" fmla="*/ 90 h 108"/>
                  <a:gd name="T20" fmla="*/ 60 w 102"/>
                  <a:gd name="T21" fmla="*/ 90 h 108"/>
                  <a:gd name="T22" fmla="*/ 54 w 102"/>
                  <a:gd name="T23" fmla="*/ 84 h 108"/>
                  <a:gd name="T24" fmla="*/ 48 w 102"/>
                  <a:gd name="T25" fmla="*/ 90 h 108"/>
                  <a:gd name="T26" fmla="*/ 42 w 102"/>
                  <a:gd name="T27" fmla="*/ 96 h 108"/>
                  <a:gd name="T28" fmla="*/ 36 w 102"/>
                  <a:gd name="T29" fmla="*/ 102 h 108"/>
                  <a:gd name="T30" fmla="*/ 24 w 102"/>
                  <a:gd name="T31" fmla="*/ 102 h 108"/>
                  <a:gd name="T32" fmla="*/ 18 w 102"/>
                  <a:gd name="T33" fmla="*/ 108 h 108"/>
                  <a:gd name="T34" fmla="*/ 12 w 102"/>
                  <a:gd name="T35" fmla="*/ 102 h 108"/>
                  <a:gd name="T36" fmla="*/ 12 w 102"/>
                  <a:gd name="T37" fmla="*/ 90 h 108"/>
                  <a:gd name="T38" fmla="*/ 12 w 102"/>
                  <a:gd name="T39" fmla="*/ 78 h 108"/>
                  <a:gd name="T40" fmla="*/ 6 w 102"/>
                  <a:gd name="T41" fmla="*/ 72 h 108"/>
                  <a:gd name="T42" fmla="*/ 6 w 102"/>
                  <a:gd name="T43" fmla="*/ 60 h 108"/>
                  <a:gd name="T44" fmla="*/ 6 w 102"/>
                  <a:gd name="T45" fmla="*/ 48 h 108"/>
                  <a:gd name="T46" fmla="*/ 0 w 102"/>
                  <a:gd name="T47" fmla="*/ 36 h 108"/>
                  <a:gd name="T48" fmla="*/ 0 w 102"/>
                  <a:gd name="T49" fmla="*/ 24 h 108"/>
                  <a:gd name="T50" fmla="*/ 0 w 102"/>
                  <a:gd name="T51" fmla="*/ 12 h 108"/>
                  <a:gd name="T52" fmla="*/ 0 w 102"/>
                  <a:gd name="T53" fmla="*/ 0 h 108"/>
                  <a:gd name="T54" fmla="*/ 12 w 102"/>
                  <a:gd name="T55" fmla="*/ 0 h 108"/>
                  <a:gd name="T56" fmla="*/ 24 w 102"/>
                  <a:gd name="T57" fmla="*/ 0 h 108"/>
                  <a:gd name="T58" fmla="*/ 36 w 102"/>
                  <a:gd name="T59" fmla="*/ 0 h 108"/>
                  <a:gd name="T60" fmla="*/ 48 w 102"/>
                  <a:gd name="T61" fmla="*/ 0 h 108"/>
                  <a:gd name="T62" fmla="*/ 48 w 102"/>
                  <a:gd name="T63" fmla="*/ 0 h 108"/>
                  <a:gd name="T64" fmla="*/ 54 w 102"/>
                  <a:gd name="T65" fmla="*/ 6 h 108"/>
                  <a:gd name="T66" fmla="*/ 66 w 102"/>
                  <a:gd name="T67" fmla="*/ 6 h 108"/>
                  <a:gd name="T68" fmla="*/ 78 w 102"/>
                  <a:gd name="T69" fmla="*/ 6 h 108"/>
                  <a:gd name="T70" fmla="*/ 84 w 102"/>
                  <a:gd name="T71" fmla="*/ 1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08">
                    <a:moveTo>
                      <a:pt x="84" y="18"/>
                    </a:moveTo>
                    <a:lnTo>
                      <a:pt x="84" y="24"/>
                    </a:lnTo>
                    <a:lnTo>
                      <a:pt x="84" y="30"/>
                    </a:lnTo>
                    <a:lnTo>
                      <a:pt x="90" y="30"/>
                    </a:lnTo>
                    <a:lnTo>
                      <a:pt x="90" y="36"/>
                    </a:lnTo>
                    <a:lnTo>
                      <a:pt x="90" y="42"/>
                    </a:lnTo>
                    <a:lnTo>
                      <a:pt x="90" y="48"/>
                    </a:lnTo>
                    <a:lnTo>
                      <a:pt x="96" y="54"/>
                    </a:lnTo>
                    <a:lnTo>
                      <a:pt x="96" y="60"/>
                    </a:lnTo>
                    <a:lnTo>
                      <a:pt x="96" y="66"/>
                    </a:lnTo>
                    <a:lnTo>
                      <a:pt x="102" y="72"/>
                    </a:lnTo>
                    <a:lnTo>
                      <a:pt x="102" y="78"/>
                    </a:lnTo>
                    <a:lnTo>
                      <a:pt x="96" y="78"/>
                    </a:lnTo>
                    <a:lnTo>
                      <a:pt x="90" y="78"/>
                    </a:lnTo>
                    <a:lnTo>
                      <a:pt x="84" y="84"/>
                    </a:lnTo>
                    <a:lnTo>
                      <a:pt x="78" y="84"/>
                    </a:lnTo>
                    <a:lnTo>
                      <a:pt x="72" y="84"/>
                    </a:lnTo>
                    <a:lnTo>
                      <a:pt x="72" y="90"/>
                    </a:lnTo>
                    <a:lnTo>
                      <a:pt x="66" y="90"/>
                    </a:lnTo>
                    <a:lnTo>
                      <a:pt x="60" y="90"/>
                    </a:lnTo>
                    <a:lnTo>
                      <a:pt x="60" y="96"/>
                    </a:lnTo>
                    <a:lnTo>
                      <a:pt x="60" y="90"/>
                    </a:lnTo>
                    <a:lnTo>
                      <a:pt x="54" y="90"/>
                    </a:lnTo>
                    <a:lnTo>
                      <a:pt x="54" y="84"/>
                    </a:lnTo>
                    <a:lnTo>
                      <a:pt x="54" y="90"/>
                    </a:lnTo>
                    <a:lnTo>
                      <a:pt x="48" y="90"/>
                    </a:lnTo>
                    <a:lnTo>
                      <a:pt x="48" y="96"/>
                    </a:lnTo>
                    <a:lnTo>
                      <a:pt x="42" y="96"/>
                    </a:lnTo>
                    <a:lnTo>
                      <a:pt x="42" y="102"/>
                    </a:lnTo>
                    <a:lnTo>
                      <a:pt x="36" y="102"/>
                    </a:lnTo>
                    <a:lnTo>
                      <a:pt x="30" y="102"/>
                    </a:lnTo>
                    <a:lnTo>
                      <a:pt x="24" y="102"/>
                    </a:lnTo>
                    <a:lnTo>
                      <a:pt x="24" y="108"/>
                    </a:lnTo>
                    <a:lnTo>
                      <a:pt x="18" y="108"/>
                    </a:lnTo>
                    <a:lnTo>
                      <a:pt x="12" y="108"/>
                    </a:lnTo>
                    <a:lnTo>
                      <a:pt x="12" y="102"/>
                    </a:lnTo>
                    <a:lnTo>
                      <a:pt x="12" y="96"/>
                    </a:lnTo>
                    <a:lnTo>
                      <a:pt x="12" y="90"/>
                    </a:lnTo>
                    <a:lnTo>
                      <a:pt x="12" y="84"/>
                    </a:lnTo>
                    <a:lnTo>
                      <a:pt x="12" y="78"/>
                    </a:lnTo>
                    <a:lnTo>
                      <a:pt x="6" y="78"/>
                    </a:lnTo>
                    <a:lnTo>
                      <a:pt x="6" y="72"/>
                    </a:lnTo>
                    <a:lnTo>
                      <a:pt x="6" y="66"/>
                    </a:lnTo>
                    <a:lnTo>
                      <a:pt x="6" y="60"/>
                    </a:lnTo>
                    <a:lnTo>
                      <a:pt x="6" y="54"/>
                    </a:lnTo>
                    <a:lnTo>
                      <a:pt x="6" y="48"/>
                    </a:lnTo>
                    <a:lnTo>
                      <a:pt x="6"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48" y="6"/>
                    </a:lnTo>
                    <a:lnTo>
                      <a:pt x="48" y="0"/>
                    </a:lnTo>
                    <a:lnTo>
                      <a:pt x="48" y="6"/>
                    </a:lnTo>
                    <a:lnTo>
                      <a:pt x="54" y="6"/>
                    </a:lnTo>
                    <a:lnTo>
                      <a:pt x="60" y="6"/>
                    </a:lnTo>
                    <a:lnTo>
                      <a:pt x="66" y="6"/>
                    </a:lnTo>
                    <a:lnTo>
                      <a:pt x="72" y="6"/>
                    </a:lnTo>
                    <a:lnTo>
                      <a:pt x="78" y="6"/>
                    </a:lnTo>
                    <a:lnTo>
                      <a:pt x="84" y="12"/>
                    </a:lnTo>
                    <a:lnTo>
                      <a:pt x="84"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8" name="Freeform 99"/>
              <p:cNvSpPr>
                <a:spLocks/>
              </p:cNvSpPr>
              <p:nvPr/>
            </p:nvSpPr>
            <p:spPr bwMode="auto">
              <a:xfrm>
                <a:off x="1533" y="2954"/>
                <a:ext cx="114" cy="138"/>
              </a:xfrm>
              <a:custGeom>
                <a:avLst/>
                <a:gdLst>
                  <a:gd name="T0" fmla="*/ 96 w 114"/>
                  <a:gd name="T1" fmla="*/ 96 h 138"/>
                  <a:gd name="T2" fmla="*/ 102 w 114"/>
                  <a:gd name="T3" fmla="*/ 102 h 138"/>
                  <a:gd name="T4" fmla="*/ 102 w 114"/>
                  <a:gd name="T5" fmla="*/ 114 h 138"/>
                  <a:gd name="T6" fmla="*/ 108 w 114"/>
                  <a:gd name="T7" fmla="*/ 120 h 138"/>
                  <a:gd name="T8" fmla="*/ 102 w 114"/>
                  <a:gd name="T9" fmla="*/ 126 h 138"/>
                  <a:gd name="T10" fmla="*/ 96 w 114"/>
                  <a:gd name="T11" fmla="*/ 132 h 138"/>
                  <a:gd name="T12" fmla="*/ 84 w 114"/>
                  <a:gd name="T13" fmla="*/ 138 h 138"/>
                  <a:gd name="T14" fmla="*/ 72 w 114"/>
                  <a:gd name="T15" fmla="*/ 138 h 138"/>
                  <a:gd name="T16" fmla="*/ 60 w 114"/>
                  <a:gd name="T17" fmla="*/ 138 h 138"/>
                  <a:gd name="T18" fmla="*/ 48 w 114"/>
                  <a:gd name="T19" fmla="*/ 138 h 138"/>
                  <a:gd name="T20" fmla="*/ 36 w 114"/>
                  <a:gd name="T21" fmla="*/ 132 h 138"/>
                  <a:gd name="T22" fmla="*/ 24 w 114"/>
                  <a:gd name="T23" fmla="*/ 132 h 138"/>
                  <a:gd name="T24" fmla="*/ 12 w 114"/>
                  <a:gd name="T25" fmla="*/ 132 h 138"/>
                  <a:gd name="T26" fmla="*/ 6 w 114"/>
                  <a:gd name="T27" fmla="*/ 126 h 138"/>
                  <a:gd name="T28" fmla="*/ 6 w 114"/>
                  <a:gd name="T29" fmla="*/ 114 h 138"/>
                  <a:gd name="T30" fmla="*/ 6 w 114"/>
                  <a:gd name="T31" fmla="*/ 102 h 138"/>
                  <a:gd name="T32" fmla="*/ 0 w 114"/>
                  <a:gd name="T33" fmla="*/ 96 h 138"/>
                  <a:gd name="T34" fmla="*/ 0 w 114"/>
                  <a:gd name="T35" fmla="*/ 84 h 138"/>
                  <a:gd name="T36" fmla="*/ 0 w 114"/>
                  <a:gd name="T37" fmla="*/ 72 h 138"/>
                  <a:gd name="T38" fmla="*/ 0 w 114"/>
                  <a:gd name="T39" fmla="*/ 60 h 138"/>
                  <a:gd name="T40" fmla="*/ 0 w 114"/>
                  <a:gd name="T41" fmla="*/ 48 h 138"/>
                  <a:gd name="T42" fmla="*/ 6 w 114"/>
                  <a:gd name="T43" fmla="*/ 42 h 138"/>
                  <a:gd name="T44" fmla="*/ 6 w 114"/>
                  <a:gd name="T45" fmla="*/ 30 h 138"/>
                  <a:gd name="T46" fmla="*/ 6 w 114"/>
                  <a:gd name="T47" fmla="*/ 18 h 138"/>
                  <a:gd name="T48" fmla="*/ 6 w 114"/>
                  <a:gd name="T49" fmla="*/ 6 h 138"/>
                  <a:gd name="T50" fmla="*/ 18 w 114"/>
                  <a:gd name="T51" fmla="*/ 6 h 138"/>
                  <a:gd name="T52" fmla="*/ 30 w 114"/>
                  <a:gd name="T53" fmla="*/ 6 h 138"/>
                  <a:gd name="T54" fmla="*/ 42 w 114"/>
                  <a:gd name="T55" fmla="*/ 6 h 138"/>
                  <a:gd name="T56" fmla="*/ 48 w 114"/>
                  <a:gd name="T57" fmla="*/ 0 h 138"/>
                  <a:gd name="T58" fmla="*/ 54 w 114"/>
                  <a:gd name="T59" fmla="*/ 6 h 138"/>
                  <a:gd name="T60" fmla="*/ 60 w 114"/>
                  <a:gd name="T61" fmla="*/ 0 h 138"/>
                  <a:gd name="T62" fmla="*/ 66 w 114"/>
                  <a:gd name="T63" fmla="*/ 6 h 138"/>
                  <a:gd name="T64" fmla="*/ 78 w 114"/>
                  <a:gd name="T65" fmla="*/ 6 h 138"/>
                  <a:gd name="T66" fmla="*/ 90 w 114"/>
                  <a:gd name="T67" fmla="*/ 6 h 138"/>
                  <a:gd name="T68" fmla="*/ 102 w 114"/>
                  <a:gd name="T69" fmla="*/ 6 h 138"/>
                  <a:gd name="T70" fmla="*/ 108 w 114"/>
                  <a:gd name="T71" fmla="*/ 12 h 138"/>
                  <a:gd name="T72" fmla="*/ 108 w 114"/>
                  <a:gd name="T73" fmla="*/ 12 h 138"/>
                  <a:gd name="T74" fmla="*/ 108 w 114"/>
                  <a:gd name="T75" fmla="*/ 24 h 138"/>
                  <a:gd name="T76" fmla="*/ 102 w 114"/>
                  <a:gd name="T77" fmla="*/ 30 h 138"/>
                  <a:gd name="T78" fmla="*/ 108 w 114"/>
                  <a:gd name="T79" fmla="*/ 36 h 138"/>
                  <a:gd name="T80" fmla="*/ 102 w 114"/>
                  <a:gd name="T81" fmla="*/ 42 h 138"/>
                  <a:gd name="T82" fmla="*/ 102 w 114"/>
                  <a:gd name="T83" fmla="*/ 54 h 138"/>
                  <a:gd name="T84" fmla="*/ 102 w 114"/>
                  <a:gd name="T85" fmla="*/ 54 h 138"/>
                  <a:gd name="T86" fmla="*/ 102 w 114"/>
                  <a:gd name="T87" fmla="*/ 66 h 138"/>
                  <a:gd name="T88" fmla="*/ 96 w 114"/>
                  <a:gd name="T89" fmla="*/ 72 h 138"/>
                  <a:gd name="T90" fmla="*/ 96 w 114"/>
                  <a:gd name="T91" fmla="*/ 72 h 138"/>
                  <a:gd name="T92" fmla="*/ 102 w 114"/>
                  <a:gd name="T93" fmla="*/ 78 h 138"/>
                  <a:gd name="T94" fmla="*/ 102 w 114"/>
                  <a:gd name="T95" fmla="*/ 78 h 138"/>
                  <a:gd name="T96" fmla="*/ 102 w 114"/>
                  <a:gd name="T97" fmla="*/ 9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38">
                    <a:moveTo>
                      <a:pt x="102" y="96"/>
                    </a:moveTo>
                    <a:lnTo>
                      <a:pt x="96" y="96"/>
                    </a:lnTo>
                    <a:lnTo>
                      <a:pt x="102" y="96"/>
                    </a:lnTo>
                    <a:lnTo>
                      <a:pt x="102" y="102"/>
                    </a:lnTo>
                    <a:lnTo>
                      <a:pt x="102" y="108"/>
                    </a:lnTo>
                    <a:lnTo>
                      <a:pt x="102" y="114"/>
                    </a:lnTo>
                    <a:lnTo>
                      <a:pt x="108" y="114"/>
                    </a:lnTo>
                    <a:lnTo>
                      <a:pt x="108" y="120"/>
                    </a:lnTo>
                    <a:lnTo>
                      <a:pt x="108" y="126"/>
                    </a:lnTo>
                    <a:lnTo>
                      <a:pt x="102" y="126"/>
                    </a:lnTo>
                    <a:lnTo>
                      <a:pt x="102" y="132"/>
                    </a:lnTo>
                    <a:lnTo>
                      <a:pt x="96" y="132"/>
                    </a:lnTo>
                    <a:lnTo>
                      <a:pt x="90" y="138"/>
                    </a:lnTo>
                    <a:lnTo>
                      <a:pt x="84" y="138"/>
                    </a:lnTo>
                    <a:lnTo>
                      <a:pt x="78" y="138"/>
                    </a:lnTo>
                    <a:lnTo>
                      <a:pt x="72" y="138"/>
                    </a:lnTo>
                    <a:lnTo>
                      <a:pt x="66" y="138"/>
                    </a:lnTo>
                    <a:lnTo>
                      <a:pt x="60" y="138"/>
                    </a:lnTo>
                    <a:lnTo>
                      <a:pt x="54" y="138"/>
                    </a:lnTo>
                    <a:lnTo>
                      <a:pt x="48" y="138"/>
                    </a:lnTo>
                    <a:lnTo>
                      <a:pt x="42" y="132"/>
                    </a:lnTo>
                    <a:lnTo>
                      <a:pt x="36" y="132"/>
                    </a:lnTo>
                    <a:lnTo>
                      <a:pt x="30" y="132"/>
                    </a:lnTo>
                    <a:lnTo>
                      <a:pt x="24" y="132"/>
                    </a:lnTo>
                    <a:lnTo>
                      <a:pt x="18" y="132"/>
                    </a:lnTo>
                    <a:lnTo>
                      <a:pt x="12" y="132"/>
                    </a:lnTo>
                    <a:lnTo>
                      <a:pt x="6" y="132"/>
                    </a:lnTo>
                    <a:lnTo>
                      <a:pt x="6" y="126"/>
                    </a:lnTo>
                    <a:lnTo>
                      <a:pt x="6" y="120"/>
                    </a:lnTo>
                    <a:lnTo>
                      <a:pt x="6" y="114"/>
                    </a:lnTo>
                    <a:lnTo>
                      <a:pt x="6" y="108"/>
                    </a:lnTo>
                    <a:lnTo>
                      <a:pt x="6" y="102"/>
                    </a:lnTo>
                    <a:lnTo>
                      <a:pt x="6" y="96"/>
                    </a:lnTo>
                    <a:lnTo>
                      <a:pt x="0" y="96"/>
                    </a:lnTo>
                    <a:lnTo>
                      <a:pt x="0" y="90"/>
                    </a:lnTo>
                    <a:lnTo>
                      <a:pt x="0" y="84"/>
                    </a:lnTo>
                    <a:lnTo>
                      <a:pt x="0" y="78"/>
                    </a:lnTo>
                    <a:lnTo>
                      <a:pt x="0" y="72"/>
                    </a:lnTo>
                    <a:lnTo>
                      <a:pt x="0" y="66"/>
                    </a:lnTo>
                    <a:lnTo>
                      <a:pt x="0" y="60"/>
                    </a:lnTo>
                    <a:lnTo>
                      <a:pt x="0" y="54"/>
                    </a:lnTo>
                    <a:lnTo>
                      <a:pt x="0" y="48"/>
                    </a:lnTo>
                    <a:lnTo>
                      <a:pt x="6" y="48"/>
                    </a:lnTo>
                    <a:lnTo>
                      <a:pt x="6" y="42"/>
                    </a:lnTo>
                    <a:lnTo>
                      <a:pt x="6" y="36"/>
                    </a:lnTo>
                    <a:lnTo>
                      <a:pt x="6" y="30"/>
                    </a:lnTo>
                    <a:lnTo>
                      <a:pt x="6" y="24"/>
                    </a:lnTo>
                    <a:lnTo>
                      <a:pt x="6" y="18"/>
                    </a:lnTo>
                    <a:lnTo>
                      <a:pt x="6" y="12"/>
                    </a:lnTo>
                    <a:lnTo>
                      <a:pt x="6" y="6"/>
                    </a:lnTo>
                    <a:lnTo>
                      <a:pt x="12" y="6"/>
                    </a:lnTo>
                    <a:lnTo>
                      <a:pt x="18" y="6"/>
                    </a:lnTo>
                    <a:lnTo>
                      <a:pt x="24" y="6"/>
                    </a:lnTo>
                    <a:lnTo>
                      <a:pt x="30" y="6"/>
                    </a:lnTo>
                    <a:lnTo>
                      <a:pt x="36" y="6"/>
                    </a:lnTo>
                    <a:lnTo>
                      <a:pt x="42" y="6"/>
                    </a:lnTo>
                    <a:lnTo>
                      <a:pt x="48" y="6"/>
                    </a:lnTo>
                    <a:lnTo>
                      <a:pt x="48" y="0"/>
                    </a:lnTo>
                    <a:lnTo>
                      <a:pt x="54" y="0"/>
                    </a:lnTo>
                    <a:lnTo>
                      <a:pt x="54" y="6"/>
                    </a:lnTo>
                    <a:lnTo>
                      <a:pt x="60" y="6"/>
                    </a:lnTo>
                    <a:lnTo>
                      <a:pt x="60" y="0"/>
                    </a:lnTo>
                    <a:lnTo>
                      <a:pt x="66" y="0"/>
                    </a:lnTo>
                    <a:lnTo>
                      <a:pt x="66" y="6"/>
                    </a:lnTo>
                    <a:lnTo>
                      <a:pt x="72" y="6"/>
                    </a:lnTo>
                    <a:lnTo>
                      <a:pt x="78" y="6"/>
                    </a:lnTo>
                    <a:lnTo>
                      <a:pt x="84" y="6"/>
                    </a:lnTo>
                    <a:lnTo>
                      <a:pt x="90" y="6"/>
                    </a:lnTo>
                    <a:lnTo>
                      <a:pt x="96" y="6"/>
                    </a:lnTo>
                    <a:lnTo>
                      <a:pt x="102" y="6"/>
                    </a:lnTo>
                    <a:lnTo>
                      <a:pt x="108" y="6"/>
                    </a:lnTo>
                    <a:lnTo>
                      <a:pt x="108" y="12"/>
                    </a:lnTo>
                    <a:lnTo>
                      <a:pt x="114" y="12"/>
                    </a:lnTo>
                    <a:lnTo>
                      <a:pt x="108" y="12"/>
                    </a:lnTo>
                    <a:lnTo>
                      <a:pt x="108" y="18"/>
                    </a:lnTo>
                    <a:lnTo>
                      <a:pt x="108" y="24"/>
                    </a:lnTo>
                    <a:lnTo>
                      <a:pt x="108" y="30"/>
                    </a:lnTo>
                    <a:lnTo>
                      <a:pt x="102" y="30"/>
                    </a:lnTo>
                    <a:lnTo>
                      <a:pt x="102" y="36"/>
                    </a:lnTo>
                    <a:lnTo>
                      <a:pt x="108" y="36"/>
                    </a:lnTo>
                    <a:lnTo>
                      <a:pt x="102" y="36"/>
                    </a:lnTo>
                    <a:lnTo>
                      <a:pt x="102" y="42"/>
                    </a:lnTo>
                    <a:lnTo>
                      <a:pt x="102" y="48"/>
                    </a:lnTo>
                    <a:lnTo>
                      <a:pt x="102" y="54"/>
                    </a:lnTo>
                    <a:lnTo>
                      <a:pt x="108" y="54"/>
                    </a:lnTo>
                    <a:lnTo>
                      <a:pt x="102" y="54"/>
                    </a:lnTo>
                    <a:lnTo>
                      <a:pt x="102" y="60"/>
                    </a:lnTo>
                    <a:lnTo>
                      <a:pt x="102" y="66"/>
                    </a:lnTo>
                    <a:lnTo>
                      <a:pt x="96" y="66"/>
                    </a:lnTo>
                    <a:lnTo>
                      <a:pt x="96" y="72"/>
                    </a:lnTo>
                    <a:lnTo>
                      <a:pt x="102" y="72"/>
                    </a:lnTo>
                    <a:lnTo>
                      <a:pt x="96" y="72"/>
                    </a:lnTo>
                    <a:lnTo>
                      <a:pt x="102" y="72"/>
                    </a:lnTo>
                    <a:lnTo>
                      <a:pt x="102" y="78"/>
                    </a:lnTo>
                    <a:lnTo>
                      <a:pt x="96" y="78"/>
                    </a:lnTo>
                    <a:lnTo>
                      <a:pt x="102" y="78"/>
                    </a:lnTo>
                    <a:lnTo>
                      <a:pt x="102" y="84"/>
                    </a:lnTo>
                    <a:lnTo>
                      <a:pt x="102" y="90"/>
                    </a:lnTo>
                    <a:lnTo>
                      <a:pt x="102"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9" name="Freeform 100"/>
              <p:cNvSpPr>
                <a:spLocks/>
              </p:cNvSpPr>
              <p:nvPr/>
            </p:nvSpPr>
            <p:spPr bwMode="auto">
              <a:xfrm>
                <a:off x="1479" y="2654"/>
                <a:ext cx="96" cy="108"/>
              </a:xfrm>
              <a:custGeom>
                <a:avLst/>
                <a:gdLst>
                  <a:gd name="T0" fmla="*/ 6 w 96"/>
                  <a:gd name="T1" fmla="*/ 96 h 108"/>
                  <a:gd name="T2" fmla="*/ 6 w 96"/>
                  <a:gd name="T3" fmla="*/ 84 h 108"/>
                  <a:gd name="T4" fmla="*/ 6 w 96"/>
                  <a:gd name="T5" fmla="*/ 72 h 108"/>
                  <a:gd name="T6" fmla="*/ 6 w 96"/>
                  <a:gd name="T7" fmla="*/ 60 h 108"/>
                  <a:gd name="T8" fmla="*/ 0 w 96"/>
                  <a:gd name="T9" fmla="*/ 54 h 108"/>
                  <a:gd name="T10" fmla="*/ 0 w 96"/>
                  <a:gd name="T11" fmla="*/ 42 h 108"/>
                  <a:gd name="T12" fmla="*/ 12 w 96"/>
                  <a:gd name="T13" fmla="*/ 42 h 108"/>
                  <a:gd name="T14" fmla="*/ 24 w 96"/>
                  <a:gd name="T15" fmla="*/ 42 h 108"/>
                  <a:gd name="T16" fmla="*/ 30 w 96"/>
                  <a:gd name="T17" fmla="*/ 30 h 108"/>
                  <a:gd name="T18" fmla="*/ 30 w 96"/>
                  <a:gd name="T19" fmla="*/ 18 h 108"/>
                  <a:gd name="T20" fmla="*/ 36 w 96"/>
                  <a:gd name="T21" fmla="*/ 6 h 108"/>
                  <a:gd name="T22" fmla="*/ 42 w 96"/>
                  <a:gd name="T23" fmla="*/ 0 h 108"/>
                  <a:gd name="T24" fmla="*/ 54 w 96"/>
                  <a:gd name="T25" fmla="*/ 0 h 108"/>
                  <a:gd name="T26" fmla="*/ 66 w 96"/>
                  <a:gd name="T27" fmla="*/ 0 h 108"/>
                  <a:gd name="T28" fmla="*/ 78 w 96"/>
                  <a:gd name="T29" fmla="*/ 0 h 108"/>
                  <a:gd name="T30" fmla="*/ 90 w 96"/>
                  <a:gd name="T31" fmla="*/ 0 h 108"/>
                  <a:gd name="T32" fmla="*/ 96 w 96"/>
                  <a:gd name="T33" fmla="*/ 6 h 108"/>
                  <a:gd name="T34" fmla="*/ 96 w 96"/>
                  <a:gd name="T35" fmla="*/ 18 h 108"/>
                  <a:gd name="T36" fmla="*/ 96 w 96"/>
                  <a:gd name="T37" fmla="*/ 30 h 108"/>
                  <a:gd name="T38" fmla="*/ 96 w 96"/>
                  <a:gd name="T39" fmla="*/ 42 h 108"/>
                  <a:gd name="T40" fmla="*/ 96 w 96"/>
                  <a:gd name="T41" fmla="*/ 54 h 108"/>
                  <a:gd name="T42" fmla="*/ 96 w 96"/>
                  <a:gd name="T43" fmla="*/ 66 h 108"/>
                  <a:gd name="T44" fmla="*/ 96 w 96"/>
                  <a:gd name="T45" fmla="*/ 78 h 108"/>
                  <a:gd name="T46" fmla="*/ 96 w 96"/>
                  <a:gd name="T47" fmla="*/ 90 h 108"/>
                  <a:gd name="T48" fmla="*/ 96 w 96"/>
                  <a:gd name="T49" fmla="*/ 102 h 108"/>
                  <a:gd name="T50" fmla="*/ 84 w 96"/>
                  <a:gd name="T51" fmla="*/ 102 h 108"/>
                  <a:gd name="T52" fmla="*/ 78 w 96"/>
                  <a:gd name="T53" fmla="*/ 108 h 108"/>
                  <a:gd name="T54" fmla="*/ 66 w 96"/>
                  <a:gd name="T55" fmla="*/ 108 h 108"/>
                  <a:gd name="T56" fmla="*/ 54 w 96"/>
                  <a:gd name="T57" fmla="*/ 108 h 108"/>
                  <a:gd name="T58" fmla="*/ 48 w 96"/>
                  <a:gd name="T59" fmla="*/ 102 h 108"/>
                  <a:gd name="T60" fmla="*/ 36 w 96"/>
                  <a:gd name="T61" fmla="*/ 102 h 108"/>
                  <a:gd name="T62" fmla="*/ 24 w 96"/>
                  <a:gd name="T63" fmla="*/ 96 h 108"/>
                  <a:gd name="T64" fmla="*/ 12 w 96"/>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108">
                    <a:moveTo>
                      <a:pt x="12" y="96"/>
                    </a:moveTo>
                    <a:lnTo>
                      <a:pt x="6" y="96"/>
                    </a:lnTo>
                    <a:lnTo>
                      <a:pt x="6" y="90"/>
                    </a:lnTo>
                    <a:lnTo>
                      <a:pt x="6" y="84"/>
                    </a:lnTo>
                    <a:lnTo>
                      <a:pt x="6" y="78"/>
                    </a:lnTo>
                    <a:lnTo>
                      <a:pt x="6" y="72"/>
                    </a:lnTo>
                    <a:lnTo>
                      <a:pt x="6" y="66"/>
                    </a:lnTo>
                    <a:lnTo>
                      <a:pt x="6" y="60"/>
                    </a:lnTo>
                    <a:lnTo>
                      <a:pt x="0" y="60"/>
                    </a:lnTo>
                    <a:lnTo>
                      <a:pt x="0" y="54"/>
                    </a:lnTo>
                    <a:lnTo>
                      <a:pt x="0" y="48"/>
                    </a:lnTo>
                    <a:lnTo>
                      <a:pt x="0" y="42"/>
                    </a:lnTo>
                    <a:lnTo>
                      <a:pt x="6" y="42"/>
                    </a:lnTo>
                    <a:lnTo>
                      <a:pt x="12" y="42"/>
                    </a:lnTo>
                    <a:lnTo>
                      <a:pt x="18" y="42"/>
                    </a:lnTo>
                    <a:lnTo>
                      <a:pt x="24" y="42"/>
                    </a:lnTo>
                    <a:lnTo>
                      <a:pt x="24" y="36"/>
                    </a:lnTo>
                    <a:lnTo>
                      <a:pt x="30" y="30"/>
                    </a:lnTo>
                    <a:lnTo>
                      <a:pt x="30" y="24"/>
                    </a:lnTo>
                    <a:lnTo>
                      <a:pt x="30" y="18"/>
                    </a:lnTo>
                    <a:lnTo>
                      <a:pt x="36" y="12"/>
                    </a:lnTo>
                    <a:lnTo>
                      <a:pt x="36" y="6"/>
                    </a:lnTo>
                    <a:lnTo>
                      <a:pt x="36" y="0"/>
                    </a:lnTo>
                    <a:lnTo>
                      <a:pt x="42" y="0"/>
                    </a:lnTo>
                    <a:lnTo>
                      <a:pt x="48" y="0"/>
                    </a:lnTo>
                    <a:lnTo>
                      <a:pt x="54" y="0"/>
                    </a:lnTo>
                    <a:lnTo>
                      <a:pt x="60" y="0"/>
                    </a:lnTo>
                    <a:lnTo>
                      <a:pt x="66" y="0"/>
                    </a:lnTo>
                    <a:lnTo>
                      <a:pt x="72" y="0"/>
                    </a:lnTo>
                    <a:lnTo>
                      <a:pt x="78" y="0"/>
                    </a:lnTo>
                    <a:lnTo>
                      <a:pt x="84" y="0"/>
                    </a:lnTo>
                    <a:lnTo>
                      <a:pt x="90" y="0"/>
                    </a:lnTo>
                    <a:lnTo>
                      <a:pt x="96" y="0"/>
                    </a:lnTo>
                    <a:lnTo>
                      <a:pt x="96" y="6"/>
                    </a:lnTo>
                    <a:lnTo>
                      <a:pt x="96" y="12"/>
                    </a:lnTo>
                    <a:lnTo>
                      <a:pt x="96" y="18"/>
                    </a:lnTo>
                    <a:lnTo>
                      <a:pt x="96" y="24"/>
                    </a:lnTo>
                    <a:lnTo>
                      <a:pt x="96" y="30"/>
                    </a:lnTo>
                    <a:lnTo>
                      <a:pt x="96" y="36"/>
                    </a:lnTo>
                    <a:lnTo>
                      <a:pt x="96" y="42"/>
                    </a:lnTo>
                    <a:lnTo>
                      <a:pt x="96" y="48"/>
                    </a:lnTo>
                    <a:lnTo>
                      <a:pt x="96" y="54"/>
                    </a:lnTo>
                    <a:lnTo>
                      <a:pt x="96" y="60"/>
                    </a:lnTo>
                    <a:lnTo>
                      <a:pt x="96" y="66"/>
                    </a:lnTo>
                    <a:lnTo>
                      <a:pt x="96" y="72"/>
                    </a:lnTo>
                    <a:lnTo>
                      <a:pt x="96" y="78"/>
                    </a:lnTo>
                    <a:lnTo>
                      <a:pt x="96" y="84"/>
                    </a:lnTo>
                    <a:lnTo>
                      <a:pt x="96" y="90"/>
                    </a:lnTo>
                    <a:lnTo>
                      <a:pt x="96" y="96"/>
                    </a:lnTo>
                    <a:lnTo>
                      <a:pt x="96" y="102"/>
                    </a:lnTo>
                    <a:lnTo>
                      <a:pt x="90" y="102"/>
                    </a:lnTo>
                    <a:lnTo>
                      <a:pt x="84" y="102"/>
                    </a:lnTo>
                    <a:lnTo>
                      <a:pt x="78" y="102"/>
                    </a:lnTo>
                    <a:lnTo>
                      <a:pt x="78" y="108"/>
                    </a:lnTo>
                    <a:lnTo>
                      <a:pt x="72" y="108"/>
                    </a:lnTo>
                    <a:lnTo>
                      <a:pt x="66" y="108"/>
                    </a:lnTo>
                    <a:lnTo>
                      <a:pt x="60" y="108"/>
                    </a:lnTo>
                    <a:lnTo>
                      <a:pt x="54" y="108"/>
                    </a:lnTo>
                    <a:lnTo>
                      <a:pt x="48" y="108"/>
                    </a:lnTo>
                    <a:lnTo>
                      <a:pt x="48" y="102"/>
                    </a:lnTo>
                    <a:lnTo>
                      <a:pt x="42" y="102"/>
                    </a:lnTo>
                    <a:lnTo>
                      <a:pt x="36" y="102"/>
                    </a:lnTo>
                    <a:lnTo>
                      <a:pt x="30" y="102"/>
                    </a:lnTo>
                    <a:lnTo>
                      <a:pt x="24" y="96"/>
                    </a:lnTo>
                    <a:lnTo>
                      <a:pt x="18" y="96"/>
                    </a:lnTo>
                    <a:lnTo>
                      <a:pt x="12"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0" name="Freeform 101"/>
              <p:cNvSpPr>
                <a:spLocks/>
              </p:cNvSpPr>
              <p:nvPr/>
            </p:nvSpPr>
            <p:spPr bwMode="auto">
              <a:xfrm>
                <a:off x="1371" y="2648"/>
                <a:ext cx="150" cy="66"/>
              </a:xfrm>
              <a:custGeom>
                <a:avLst/>
                <a:gdLst>
                  <a:gd name="T0" fmla="*/ 96 w 150"/>
                  <a:gd name="T1" fmla="*/ 66 h 66"/>
                  <a:gd name="T2" fmla="*/ 84 w 150"/>
                  <a:gd name="T3" fmla="*/ 66 h 66"/>
                  <a:gd name="T4" fmla="*/ 72 w 150"/>
                  <a:gd name="T5" fmla="*/ 66 h 66"/>
                  <a:gd name="T6" fmla="*/ 60 w 150"/>
                  <a:gd name="T7" fmla="*/ 66 h 66"/>
                  <a:gd name="T8" fmla="*/ 48 w 150"/>
                  <a:gd name="T9" fmla="*/ 66 h 66"/>
                  <a:gd name="T10" fmla="*/ 36 w 150"/>
                  <a:gd name="T11" fmla="*/ 66 h 66"/>
                  <a:gd name="T12" fmla="*/ 24 w 150"/>
                  <a:gd name="T13" fmla="*/ 66 h 66"/>
                  <a:gd name="T14" fmla="*/ 12 w 150"/>
                  <a:gd name="T15" fmla="*/ 66 h 66"/>
                  <a:gd name="T16" fmla="*/ 12 w 150"/>
                  <a:gd name="T17" fmla="*/ 54 h 66"/>
                  <a:gd name="T18" fmla="*/ 6 w 150"/>
                  <a:gd name="T19" fmla="*/ 48 h 66"/>
                  <a:gd name="T20" fmla="*/ 6 w 150"/>
                  <a:gd name="T21" fmla="*/ 36 h 66"/>
                  <a:gd name="T22" fmla="*/ 6 w 150"/>
                  <a:gd name="T23" fmla="*/ 24 h 66"/>
                  <a:gd name="T24" fmla="*/ 6 w 150"/>
                  <a:gd name="T25" fmla="*/ 12 h 66"/>
                  <a:gd name="T26" fmla="*/ 6 w 150"/>
                  <a:gd name="T27" fmla="*/ 6 h 66"/>
                  <a:gd name="T28" fmla="*/ 18 w 150"/>
                  <a:gd name="T29" fmla="*/ 6 h 66"/>
                  <a:gd name="T30" fmla="*/ 30 w 150"/>
                  <a:gd name="T31" fmla="*/ 6 h 66"/>
                  <a:gd name="T32" fmla="*/ 42 w 150"/>
                  <a:gd name="T33" fmla="*/ 6 h 66"/>
                  <a:gd name="T34" fmla="*/ 48 w 150"/>
                  <a:gd name="T35" fmla="*/ 0 h 66"/>
                  <a:gd name="T36" fmla="*/ 60 w 150"/>
                  <a:gd name="T37" fmla="*/ 0 h 66"/>
                  <a:gd name="T38" fmla="*/ 72 w 150"/>
                  <a:gd name="T39" fmla="*/ 0 h 66"/>
                  <a:gd name="T40" fmla="*/ 78 w 150"/>
                  <a:gd name="T41" fmla="*/ 6 h 66"/>
                  <a:gd name="T42" fmla="*/ 90 w 150"/>
                  <a:gd name="T43" fmla="*/ 6 h 66"/>
                  <a:gd name="T44" fmla="*/ 96 w 150"/>
                  <a:gd name="T45" fmla="*/ 0 h 66"/>
                  <a:gd name="T46" fmla="*/ 108 w 150"/>
                  <a:gd name="T47" fmla="*/ 0 h 66"/>
                  <a:gd name="T48" fmla="*/ 114 w 150"/>
                  <a:gd name="T49" fmla="*/ 6 h 66"/>
                  <a:gd name="T50" fmla="*/ 126 w 150"/>
                  <a:gd name="T51" fmla="*/ 6 h 66"/>
                  <a:gd name="T52" fmla="*/ 138 w 150"/>
                  <a:gd name="T53" fmla="*/ 6 h 66"/>
                  <a:gd name="T54" fmla="*/ 150 w 150"/>
                  <a:gd name="T55" fmla="*/ 6 h 66"/>
                  <a:gd name="T56" fmla="*/ 144 w 150"/>
                  <a:gd name="T57" fmla="*/ 12 h 66"/>
                  <a:gd name="T58" fmla="*/ 138 w 150"/>
                  <a:gd name="T59" fmla="*/ 24 h 66"/>
                  <a:gd name="T60" fmla="*/ 138 w 150"/>
                  <a:gd name="T61" fmla="*/ 36 h 66"/>
                  <a:gd name="T62" fmla="*/ 132 w 150"/>
                  <a:gd name="T63" fmla="*/ 48 h 66"/>
                  <a:gd name="T64" fmla="*/ 120 w 150"/>
                  <a:gd name="T65" fmla="*/ 48 h 66"/>
                  <a:gd name="T66" fmla="*/ 108 w 150"/>
                  <a:gd name="T67" fmla="*/ 48 h 66"/>
                  <a:gd name="T68" fmla="*/ 108 w 150"/>
                  <a:gd name="T69" fmla="*/ 60 h 66"/>
                  <a:gd name="T70" fmla="*/ 102 w 150"/>
                  <a:gd name="T7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66">
                    <a:moveTo>
                      <a:pt x="102" y="66"/>
                    </a:moveTo>
                    <a:lnTo>
                      <a:pt x="96" y="66"/>
                    </a:lnTo>
                    <a:lnTo>
                      <a:pt x="90" y="66"/>
                    </a:lnTo>
                    <a:lnTo>
                      <a:pt x="84" y="66"/>
                    </a:lnTo>
                    <a:lnTo>
                      <a:pt x="78" y="66"/>
                    </a:lnTo>
                    <a:lnTo>
                      <a:pt x="72" y="66"/>
                    </a:lnTo>
                    <a:lnTo>
                      <a:pt x="66" y="66"/>
                    </a:lnTo>
                    <a:lnTo>
                      <a:pt x="60" y="66"/>
                    </a:lnTo>
                    <a:lnTo>
                      <a:pt x="54" y="66"/>
                    </a:lnTo>
                    <a:lnTo>
                      <a:pt x="48" y="66"/>
                    </a:lnTo>
                    <a:lnTo>
                      <a:pt x="42" y="66"/>
                    </a:lnTo>
                    <a:lnTo>
                      <a:pt x="36" y="66"/>
                    </a:lnTo>
                    <a:lnTo>
                      <a:pt x="30" y="66"/>
                    </a:lnTo>
                    <a:lnTo>
                      <a:pt x="24" y="66"/>
                    </a:lnTo>
                    <a:lnTo>
                      <a:pt x="18" y="66"/>
                    </a:lnTo>
                    <a:lnTo>
                      <a:pt x="12" y="66"/>
                    </a:lnTo>
                    <a:lnTo>
                      <a:pt x="12" y="60"/>
                    </a:lnTo>
                    <a:lnTo>
                      <a:pt x="12" y="54"/>
                    </a:lnTo>
                    <a:lnTo>
                      <a:pt x="12" y="48"/>
                    </a:lnTo>
                    <a:lnTo>
                      <a:pt x="6" y="48"/>
                    </a:lnTo>
                    <a:lnTo>
                      <a:pt x="6" y="42"/>
                    </a:lnTo>
                    <a:lnTo>
                      <a:pt x="6" y="36"/>
                    </a:lnTo>
                    <a:lnTo>
                      <a:pt x="6" y="30"/>
                    </a:lnTo>
                    <a:lnTo>
                      <a:pt x="6" y="24"/>
                    </a:lnTo>
                    <a:lnTo>
                      <a:pt x="6" y="18"/>
                    </a:lnTo>
                    <a:lnTo>
                      <a:pt x="6" y="12"/>
                    </a:lnTo>
                    <a:lnTo>
                      <a:pt x="0" y="6"/>
                    </a:lnTo>
                    <a:lnTo>
                      <a:pt x="6" y="6"/>
                    </a:lnTo>
                    <a:lnTo>
                      <a:pt x="12" y="6"/>
                    </a:lnTo>
                    <a:lnTo>
                      <a:pt x="18" y="6"/>
                    </a:lnTo>
                    <a:lnTo>
                      <a:pt x="24" y="6"/>
                    </a:lnTo>
                    <a:lnTo>
                      <a:pt x="30" y="6"/>
                    </a:lnTo>
                    <a:lnTo>
                      <a:pt x="36" y="6"/>
                    </a:lnTo>
                    <a:lnTo>
                      <a:pt x="42" y="6"/>
                    </a:lnTo>
                    <a:lnTo>
                      <a:pt x="48" y="6"/>
                    </a:lnTo>
                    <a:lnTo>
                      <a:pt x="48" y="0"/>
                    </a:lnTo>
                    <a:lnTo>
                      <a:pt x="54" y="0"/>
                    </a:lnTo>
                    <a:lnTo>
                      <a:pt x="60" y="0"/>
                    </a:lnTo>
                    <a:lnTo>
                      <a:pt x="66" y="0"/>
                    </a:lnTo>
                    <a:lnTo>
                      <a:pt x="72" y="0"/>
                    </a:lnTo>
                    <a:lnTo>
                      <a:pt x="78" y="0"/>
                    </a:lnTo>
                    <a:lnTo>
                      <a:pt x="78" y="6"/>
                    </a:lnTo>
                    <a:lnTo>
                      <a:pt x="84" y="6"/>
                    </a:lnTo>
                    <a:lnTo>
                      <a:pt x="90" y="6"/>
                    </a:lnTo>
                    <a:lnTo>
                      <a:pt x="90" y="0"/>
                    </a:lnTo>
                    <a:lnTo>
                      <a:pt x="96" y="0"/>
                    </a:lnTo>
                    <a:lnTo>
                      <a:pt x="102" y="0"/>
                    </a:lnTo>
                    <a:lnTo>
                      <a:pt x="108" y="0"/>
                    </a:lnTo>
                    <a:lnTo>
                      <a:pt x="114" y="0"/>
                    </a:lnTo>
                    <a:lnTo>
                      <a:pt x="114" y="6"/>
                    </a:lnTo>
                    <a:lnTo>
                      <a:pt x="120" y="6"/>
                    </a:lnTo>
                    <a:lnTo>
                      <a:pt x="126" y="6"/>
                    </a:lnTo>
                    <a:lnTo>
                      <a:pt x="132" y="6"/>
                    </a:lnTo>
                    <a:lnTo>
                      <a:pt x="138" y="6"/>
                    </a:lnTo>
                    <a:lnTo>
                      <a:pt x="144" y="6"/>
                    </a:lnTo>
                    <a:lnTo>
                      <a:pt x="150" y="6"/>
                    </a:lnTo>
                    <a:lnTo>
                      <a:pt x="144" y="6"/>
                    </a:lnTo>
                    <a:lnTo>
                      <a:pt x="144" y="12"/>
                    </a:lnTo>
                    <a:lnTo>
                      <a:pt x="144" y="18"/>
                    </a:lnTo>
                    <a:lnTo>
                      <a:pt x="138" y="24"/>
                    </a:lnTo>
                    <a:lnTo>
                      <a:pt x="138" y="30"/>
                    </a:lnTo>
                    <a:lnTo>
                      <a:pt x="138" y="36"/>
                    </a:lnTo>
                    <a:lnTo>
                      <a:pt x="132" y="42"/>
                    </a:lnTo>
                    <a:lnTo>
                      <a:pt x="132" y="48"/>
                    </a:lnTo>
                    <a:lnTo>
                      <a:pt x="126" y="48"/>
                    </a:lnTo>
                    <a:lnTo>
                      <a:pt x="120" y="48"/>
                    </a:lnTo>
                    <a:lnTo>
                      <a:pt x="114" y="48"/>
                    </a:lnTo>
                    <a:lnTo>
                      <a:pt x="108" y="48"/>
                    </a:lnTo>
                    <a:lnTo>
                      <a:pt x="108" y="54"/>
                    </a:lnTo>
                    <a:lnTo>
                      <a:pt x="108" y="60"/>
                    </a:lnTo>
                    <a:lnTo>
                      <a:pt x="108" y="66"/>
                    </a:lnTo>
                    <a:lnTo>
                      <a:pt x="102" y="6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1" name="Freeform 102"/>
              <p:cNvSpPr>
                <a:spLocks/>
              </p:cNvSpPr>
              <p:nvPr/>
            </p:nvSpPr>
            <p:spPr bwMode="auto">
              <a:xfrm>
                <a:off x="1425" y="2954"/>
                <a:ext cx="114" cy="132"/>
              </a:xfrm>
              <a:custGeom>
                <a:avLst/>
                <a:gdLst>
                  <a:gd name="T0" fmla="*/ 30 w 114"/>
                  <a:gd name="T1" fmla="*/ 132 h 132"/>
                  <a:gd name="T2" fmla="*/ 18 w 114"/>
                  <a:gd name="T3" fmla="*/ 132 h 132"/>
                  <a:gd name="T4" fmla="*/ 18 w 114"/>
                  <a:gd name="T5" fmla="*/ 120 h 132"/>
                  <a:gd name="T6" fmla="*/ 12 w 114"/>
                  <a:gd name="T7" fmla="*/ 114 h 132"/>
                  <a:gd name="T8" fmla="*/ 12 w 114"/>
                  <a:gd name="T9" fmla="*/ 102 h 132"/>
                  <a:gd name="T10" fmla="*/ 12 w 114"/>
                  <a:gd name="T11" fmla="*/ 90 h 132"/>
                  <a:gd name="T12" fmla="*/ 12 w 114"/>
                  <a:gd name="T13" fmla="*/ 78 h 132"/>
                  <a:gd name="T14" fmla="*/ 6 w 114"/>
                  <a:gd name="T15" fmla="*/ 72 h 132"/>
                  <a:gd name="T16" fmla="*/ 6 w 114"/>
                  <a:gd name="T17" fmla="*/ 60 h 132"/>
                  <a:gd name="T18" fmla="*/ 6 w 114"/>
                  <a:gd name="T19" fmla="*/ 48 h 132"/>
                  <a:gd name="T20" fmla="*/ 0 w 114"/>
                  <a:gd name="T21" fmla="*/ 42 h 132"/>
                  <a:gd name="T22" fmla="*/ 6 w 114"/>
                  <a:gd name="T23" fmla="*/ 36 h 132"/>
                  <a:gd name="T24" fmla="*/ 12 w 114"/>
                  <a:gd name="T25" fmla="*/ 30 h 132"/>
                  <a:gd name="T26" fmla="*/ 24 w 114"/>
                  <a:gd name="T27" fmla="*/ 30 h 132"/>
                  <a:gd name="T28" fmla="*/ 30 w 114"/>
                  <a:gd name="T29" fmla="*/ 24 h 132"/>
                  <a:gd name="T30" fmla="*/ 36 w 114"/>
                  <a:gd name="T31" fmla="*/ 18 h 132"/>
                  <a:gd name="T32" fmla="*/ 42 w 114"/>
                  <a:gd name="T33" fmla="*/ 12 h 132"/>
                  <a:gd name="T34" fmla="*/ 48 w 114"/>
                  <a:gd name="T35" fmla="*/ 18 h 132"/>
                  <a:gd name="T36" fmla="*/ 48 w 114"/>
                  <a:gd name="T37" fmla="*/ 18 h 132"/>
                  <a:gd name="T38" fmla="*/ 60 w 114"/>
                  <a:gd name="T39" fmla="*/ 18 h 132"/>
                  <a:gd name="T40" fmla="*/ 66 w 114"/>
                  <a:gd name="T41" fmla="*/ 12 h 132"/>
                  <a:gd name="T42" fmla="*/ 78 w 114"/>
                  <a:gd name="T43" fmla="*/ 6 h 132"/>
                  <a:gd name="T44" fmla="*/ 90 w 114"/>
                  <a:gd name="T45" fmla="*/ 6 h 132"/>
                  <a:gd name="T46" fmla="*/ 96 w 114"/>
                  <a:gd name="T47" fmla="*/ 6 h 132"/>
                  <a:gd name="T48" fmla="*/ 108 w 114"/>
                  <a:gd name="T49" fmla="*/ 6 h 132"/>
                  <a:gd name="T50" fmla="*/ 114 w 114"/>
                  <a:gd name="T51" fmla="*/ 12 h 132"/>
                  <a:gd name="T52" fmla="*/ 114 w 114"/>
                  <a:gd name="T53" fmla="*/ 12 h 132"/>
                  <a:gd name="T54" fmla="*/ 114 w 114"/>
                  <a:gd name="T55" fmla="*/ 24 h 132"/>
                  <a:gd name="T56" fmla="*/ 114 w 114"/>
                  <a:gd name="T57" fmla="*/ 36 h 132"/>
                  <a:gd name="T58" fmla="*/ 114 w 114"/>
                  <a:gd name="T59" fmla="*/ 48 h 132"/>
                  <a:gd name="T60" fmla="*/ 108 w 114"/>
                  <a:gd name="T61" fmla="*/ 54 h 132"/>
                  <a:gd name="T62" fmla="*/ 108 w 114"/>
                  <a:gd name="T63" fmla="*/ 66 h 132"/>
                  <a:gd name="T64" fmla="*/ 108 w 114"/>
                  <a:gd name="T65" fmla="*/ 78 h 132"/>
                  <a:gd name="T66" fmla="*/ 108 w 114"/>
                  <a:gd name="T67" fmla="*/ 90 h 132"/>
                  <a:gd name="T68" fmla="*/ 114 w 114"/>
                  <a:gd name="T69" fmla="*/ 96 h 132"/>
                  <a:gd name="T70" fmla="*/ 114 w 114"/>
                  <a:gd name="T71" fmla="*/ 108 h 132"/>
                  <a:gd name="T72" fmla="*/ 114 w 114"/>
                  <a:gd name="T73" fmla="*/ 120 h 132"/>
                  <a:gd name="T74" fmla="*/ 114 w 114"/>
                  <a:gd name="T75" fmla="*/ 132 h 132"/>
                  <a:gd name="T76" fmla="*/ 102 w 114"/>
                  <a:gd name="T77" fmla="*/ 132 h 132"/>
                  <a:gd name="T78" fmla="*/ 90 w 114"/>
                  <a:gd name="T79" fmla="*/ 132 h 132"/>
                  <a:gd name="T80" fmla="*/ 78 w 114"/>
                  <a:gd name="T81" fmla="*/ 132 h 132"/>
                  <a:gd name="T82" fmla="*/ 66 w 114"/>
                  <a:gd name="T83" fmla="*/ 132 h 132"/>
                  <a:gd name="T84" fmla="*/ 54 w 114"/>
                  <a:gd name="T85" fmla="*/ 132 h 132"/>
                  <a:gd name="T86" fmla="*/ 42 w 114"/>
                  <a:gd name="T8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32">
                    <a:moveTo>
                      <a:pt x="36" y="132"/>
                    </a:moveTo>
                    <a:lnTo>
                      <a:pt x="30" y="132"/>
                    </a:lnTo>
                    <a:lnTo>
                      <a:pt x="24" y="132"/>
                    </a:lnTo>
                    <a:lnTo>
                      <a:pt x="18" y="132"/>
                    </a:lnTo>
                    <a:lnTo>
                      <a:pt x="18" y="126"/>
                    </a:lnTo>
                    <a:lnTo>
                      <a:pt x="18" y="120"/>
                    </a:lnTo>
                    <a:lnTo>
                      <a:pt x="18" y="114"/>
                    </a:lnTo>
                    <a:lnTo>
                      <a:pt x="12" y="114"/>
                    </a:lnTo>
                    <a:lnTo>
                      <a:pt x="12" y="108"/>
                    </a:lnTo>
                    <a:lnTo>
                      <a:pt x="12" y="102"/>
                    </a:lnTo>
                    <a:lnTo>
                      <a:pt x="12" y="96"/>
                    </a:lnTo>
                    <a:lnTo>
                      <a:pt x="12" y="90"/>
                    </a:lnTo>
                    <a:lnTo>
                      <a:pt x="12" y="84"/>
                    </a:lnTo>
                    <a:lnTo>
                      <a:pt x="12" y="78"/>
                    </a:lnTo>
                    <a:lnTo>
                      <a:pt x="6" y="78"/>
                    </a:lnTo>
                    <a:lnTo>
                      <a:pt x="6" y="72"/>
                    </a:lnTo>
                    <a:lnTo>
                      <a:pt x="6" y="66"/>
                    </a:lnTo>
                    <a:lnTo>
                      <a:pt x="6" y="60"/>
                    </a:lnTo>
                    <a:lnTo>
                      <a:pt x="6" y="54"/>
                    </a:lnTo>
                    <a:lnTo>
                      <a:pt x="6" y="48"/>
                    </a:lnTo>
                    <a:lnTo>
                      <a:pt x="6" y="42"/>
                    </a:lnTo>
                    <a:lnTo>
                      <a:pt x="0" y="42"/>
                    </a:lnTo>
                    <a:lnTo>
                      <a:pt x="0" y="36"/>
                    </a:lnTo>
                    <a:lnTo>
                      <a:pt x="6" y="36"/>
                    </a:lnTo>
                    <a:lnTo>
                      <a:pt x="12" y="36"/>
                    </a:lnTo>
                    <a:lnTo>
                      <a:pt x="12" y="30"/>
                    </a:lnTo>
                    <a:lnTo>
                      <a:pt x="18" y="30"/>
                    </a:lnTo>
                    <a:lnTo>
                      <a:pt x="24" y="30"/>
                    </a:lnTo>
                    <a:lnTo>
                      <a:pt x="30" y="30"/>
                    </a:lnTo>
                    <a:lnTo>
                      <a:pt x="30" y="24"/>
                    </a:lnTo>
                    <a:lnTo>
                      <a:pt x="36" y="24"/>
                    </a:lnTo>
                    <a:lnTo>
                      <a:pt x="36" y="18"/>
                    </a:lnTo>
                    <a:lnTo>
                      <a:pt x="42" y="18"/>
                    </a:lnTo>
                    <a:lnTo>
                      <a:pt x="42" y="12"/>
                    </a:lnTo>
                    <a:lnTo>
                      <a:pt x="42" y="18"/>
                    </a:lnTo>
                    <a:lnTo>
                      <a:pt x="48" y="18"/>
                    </a:lnTo>
                    <a:lnTo>
                      <a:pt x="48" y="24"/>
                    </a:lnTo>
                    <a:lnTo>
                      <a:pt x="48" y="18"/>
                    </a:lnTo>
                    <a:lnTo>
                      <a:pt x="54" y="18"/>
                    </a:lnTo>
                    <a:lnTo>
                      <a:pt x="60" y="18"/>
                    </a:lnTo>
                    <a:lnTo>
                      <a:pt x="60" y="12"/>
                    </a:lnTo>
                    <a:lnTo>
                      <a:pt x="66" y="12"/>
                    </a:lnTo>
                    <a:lnTo>
                      <a:pt x="72" y="12"/>
                    </a:lnTo>
                    <a:lnTo>
                      <a:pt x="78" y="6"/>
                    </a:lnTo>
                    <a:lnTo>
                      <a:pt x="84" y="6"/>
                    </a:lnTo>
                    <a:lnTo>
                      <a:pt x="90" y="6"/>
                    </a:lnTo>
                    <a:lnTo>
                      <a:pt x="90" y="0"/>
                    </a:lnTo>
                    <a:lnTo>
                      <a:pt x="96" y="6"/>
                    </a:lnTo>
                    <a:lnTo>
                      <a:pt x="102" y="6"/>
                    </a:lnTo>
                    <a:lnTo>
                      <a:pt x="108" y="6"/>
                    </a:lnTo>
                    <a:lnTo>
                      <a:pt x="114" y="6"/>
                    </a:lnTo>
                    <a:lnTo>
                      <a:pt x="114" y="12"/>
                    </a:lnTo>
                    <a:lnTo>
                      <a:pt x="108" y="12"/>
                    </a:lnTo>
                    <a:lnTo>
                      <a:pt x="114" y="12"/>
                    </a:lnTo>
                    <a:lnTo>
                      <a:pt x="114" y="18"/>
                    </a:lnTo>
                    <a:lnTo>
                      <a:pt x="114" y="24"/>
                    </a:lnTo>
                    <a:lnTo>
                      <a:pt x="114" y="30"/>
                    </a:lnTo>
                    <a:lnTo>
                      <a:pt x="114" y="36"/>
                    </a:lnTo>
                    <a:lnTo>
                      <a:pt x="114" y="42"/>
                    </a:lnTo>
                    <a:lnTo>
                      <a:pt x="114" y="48"/>
                    </a:lnTo>
                    <a:lnTo>
                      <a:pt x="108" y="48"/>
                    </a:lnTo>
                    <a:lnTo>
                      <a:pt x="108" y="54"/>
                    </a:lnTo>
                    <a:lnTo>
                      <a:pt x="108" y="60"/>
                    </a:lnTo>
                    <a:lnTo>
                      <a:pt x="108" y="66"/>
                    </a:lnTo>
                    <a:lnTo>
                      <a:pt x="108" y="72"/>
                    </a:lnTo>
                    <a:lnTo>
                      <a:pt x="108" y="78"/>
                    </a:lnTo>
                    <a:lnTo>
                      <a:pt x="108" y="84"/>
                    </a:lnTo>
                    <a:lnTo>
                      <a:pt x="108" y="90"/>
                    </a:lnTo>
                    <a:lnTo>
                      <a:pt x="108" y="96"/>
                    </a:lnTo>
                    <a:lnTo>
                      <a:pt x="114" y="96"/>
                    </a:lnTo>
                    <a:lnTo>
                      <a:pt x="114" y="102"/>
                    </a:lnTo>
                    <a:lnTo>
                      <a:pt x="114" y="108"/>
                    </a:lnTo>
                    <a:lnTo>
                      <a:pt x="114" y="114"/>
                    </a:lnTo>
                    <a:lnTo>
                      <a:pt x="114" y="120"/>
                    </a:lnTo>
                    <a:lnTo>
                      <a:pt x="114" y="126"/>
                    </a:lnTo>
                    <a:lnTo>
                      <a:pt x="114" y="132"/>
                    </a:lnTo>
                    <a:lnTo>
                      <a:pt x="108" y="132"/>
                    </a:lnTo>
                    <a:lnTo>
                      <a:pt x="102" y="132"/>
                    </a:lnTo>
                    <a:lnTo>
                      <a:pt x="96" y="132"/>
                    </a:lnTo>
                    <a:lnTo>
                      <a:pt x="90" y="132"/>
                    </a:lnTo>
                    <a:lnTo>
                      <a:pt x="84" y="132"/>
                    </a:lnTo>
                    <a:lnTo>
                      <a:pt x="78" y="132"/>
                    </a:lnTo>
                    <a:lnTo>
                      <a:pt x="72" y="132"/>
                    </a:lnTo>
                    <a:lnTo>
                      <a:pt x="66" y="132"/>
                    </a:lnTo>
                    <a:lnTo>
                      <a:pt x="60" y="132"/>
                    </a:lnTo>
                    <a:lnTo>
                      <a:pt x="54" y="132"/>
                    </a:lnTo>
                    <a:lnTo>
                      <a:pt x="48" y="132"/>
                    </a:lnTo>
                    <a:lnTo>
                      <a:pt x="42" y="132"/>
                    </a:lnTo>
                    <a:lnTo>
                      <a:pt x="36" y="13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2" name="Freeform 103"/>
              <p:cNvSpPr>
                <a:spLocks/>
              </p:cNvSpPr>
              <p:nvPr/>
            </p:nvSpPr>
            <p:spPr bwMode="auto">
              <a:xfrm>
                <a:off x="1485" y="3722"/>
                <a:ext cx="90" cy="132"/>
              </a:xfrm>
              <a:custGeom>
                <a:avLst/>
                <a:gdLst>
                  <a:gd name="T0" fmla="*/ 66 w 90"/>
                  <a:gd name="T1" fmla="*/ 108 h 132"/>
                  <a:gd name="T2" fmla="*/ 60 w 90"/>
                  <a:gd name="T3" fmla="*/ 108 h 132"/>
                  <a:gd name="T4" fmla="*/ 54 w 90"/>
                  <a:gd name="T5" fmla="*/ 114 h 132"/>
                  <a:gd name="T6" fmla="*/ 54 w 90"/>
                  <a:gd name="T7" fmla="*/ 114 h 132"/>
                  <a:gd name="T8" fmla="*/ 48 w 90"/>
                  <a:gd name="T9" fmla="*/ 120 h 132"/>
                  <a:gd name="T10" fmla="*/ 54 w 90"/>
                  <a:gd name="T11" fmla="*/ 126 h 132"/>
                  <a:gd name="T12" fmla="*/ 48 w 90"/>
                  <a:gd name="T13" fmla="*/ 132 h 132"/>
                  <a:gd name="T14" fmla="*/ 48 w 90"/>
                  <a:gd name="T15" fmla="*/ 120 h 132"/>
                  <a:gd name="T16" fmla="*/ 42 w 90"/>
                  <a:gd name="T17" fmla="*/ 114 h 132"/>
                  <a:gd name="T18" fmla="*/ 36 w 90"/>
                  <a:gd name="T19" fmla="*/ 108 h 132"/>
                  <a:gd name="T20" fmla="*/ 30 w 90"/>
                  <a:gd name="T21" fmla="*/ 102 h 132"/>
                  <a:gd name="T22" fmla="*/ 30 w 90"/>
                  <a:gd name="T23" fmla="*/ 90 h 132"/>
                  <a:gd name="T24" fmla="*/ 30 w 90"/>
                  <a:gd name="T25" fmla="*/ 78 h 132"/>
                  <a:gd name="T26" fmla="*/ 30 w 90"/>
                  <a:gd name="T27" fmla="*/ 66 h 132"/>
                  <a:gd name="T28" fmla="*/ 24 w 90"/>
                  <a:gd name="T29" fmla="*/ 60 h 132"/>
                  <a:gd name="T30" fmla="*/ 18 w 90"/>
                  <a:gd name="T31" fmla="*/ 54 h 132"/>
                  <a:gd name="T32" fmla="*/ 18 w 90"/>
                  <a:gd name="T33" fmla="*/ 42 h 132"/>
                  <a:gd name="T34" fmla="*/ 12 w 90"/>
                  <a:gd name="T35" fmla="*/ 36 h 132"/>
                  <a:gd name="T36" fmla="*/ 12 w 90"/>
                  <a:gd name="T37" fmla="*/ 24 h 132"/>
                  <a:gd name="T38" fmla="*/ 6 w 90"/>
                  <a:gd name="T39" fmla="*/ 18 h 132"/>
                  <a:gd name="T40" fmla="*/ 6 w 90"/>
                  <a:gd name="T41" fmla="*/ 6 h 132"/>
                  <a:gd name="T42" fmla="*/ 0 w 90"/>
                  <a:gd name="T43" fmla="*/ 0 h 132"/>
                  <a:gd name="T44" fmla="*/ 12 w 90"/>
                  <a:gd name="T45" fmla="*/ 0 h 132"/>
                  <a:gd name="T46" fmla="*/ 24 w 90"/>
                  <a:gd name="T47" fmla="*/ 0 h 132"/>
                  <a:gd name="T48" fmla="*/ 36 w 90"/>
                  <a:gd name="T49" fmla="*/ 0 h 132"/>
                  <a:gd name="T50" fmla="*/ 48 w 90"/>
                  <a:gd name="T51" fmla="*/ 0 h 132"/>
                  <a:gd name="T52" fmla="*/ 60 w 90"/>
                  <a:gd name="T53" fmla="*/ 0 h 132"/>
                  <a:gd name="T54" fmla="*/ 72 w 90"/>
                  <a:gd name="T55" fmla="*/ 0 h 132"/>
                  <a:gd name="T56" fmla="*/ 84 w 90"/>
                  <a:gd name="T57" fmla="*/ 0 h 132"/>
                  <a:gd name="T58" fmla="*/ 90 w 90"/>
                  <a:gd name="T59" fmla="*/ 6 h 132"/>
                  <a:gd name="T60" fmla="*/ 84 w 90"/>
                  <a:gd name="T61" fmla="*/ 12 h 132"/>
                  <a:gd name="T62" fmla="*/ 84 w 90"/>
                  <a:gd name="T63" fmla="*/ 24 h 132"/>
                  <a:gd name="T64" fmla="*/ 84 w 90"/>
                  <a:gd name="T65" fmla="*/ 36 h 132"/>
                  <a:gd name="T66" fmla="*/ 84 w 90"/>
                  <a:gd name="T67" fmla="*/ 48 h 132"/>
                  <a:gd name="T68" fmla="*/ 84 w 90"/>
                  <a:gd name="T69" fmla="*/ 60 h 132"/>
                  <a:gd name="T70" fmla="*/ 78 w 90"/>
                  <a:gd name="T71" fmla="*/ 66 h 132"/>
                  <a:gd name="T72" fmla="*/ 78 w 90"/>
                  <a:gd name="T73" fmla="*/ 78 h 132"/>
                  <a:gd name="T74" fmla="*/ 78 w 90"/>
                  <a:gd name="T75" fmla="*/ 90 h 132"/>
                  <a:gd name="T76" fmla="*/ 78 w 90"/>
                  <a:gd name="T77" fmla="*/ 90 h 132"/>
                  <a:gd name="T78" fmla="*/ 72 w 90"/>
                  <a:gd name="T79" fmla="*/ 96 h 132"/>
                  <a:gd name="T80" fmla="*/ 66 w 90"/>
                  <a:gd name="T81"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32">
                    <a:moveTo>
                      <a:pt x="66" y="102"/>
                    </a:moveTo>
                    <a:lnTo>
                      <a:pt x="66" y="108"/>
                    </a:lnTo>
                    <a:lnTo>
                      <a:pt x="66" y="102"/>
                    </a:lnTo>
                    <a:lnTo>
                      <a:pt x="60" y="108"/>
                    </a:lnTo>
                    <a:lnTo>
                      <a:pt x="54" y="108"/>
                    </a:lnTo>
                    <a:lnTo>
                      <a:pt x="54" y="114"/>
                    </a:lnTo>
                    <a:lnTo>
                      <a:pt x="54" y="108"/>
                    </a:lnTo>
                    <a:lnTo>
                      <a:pt x="54" y="114"/>
                    </a:lnTo>
                    <a:lnTo>
                      <a:pt x="48" y="114"/>
                    </a:lnTo>
                    <a:lnTo>
                      <a:pt x="48" y="120"/>
                    </a:lnTo>
                    <a:lnTo>
                      <a:pt x="48" y="126"/>
                    </a:lnTo>
                    <a:lnTo>
                      <a:pt x="54" y="126"/>
                    </a:lnTo>
                    <a:lnTo>
                      <a:pt x="54" y="132"/>
                    </a:lnTo>
                    <a:lnTo>
                      <a:pt x="48" y="132"/>
                    </a:lnTo>
                    <a:lnTo>
                      <a:pt x="48" y="126"/>
                    </a:lnTo>
                    <a:lnTo>
                      <a:pt x="48" y="120"/>
                    </a:lnTo>
                    <a:lnTo>
                      <a:pt x="42" y="120"/>
                    </a:lnTo>
                    <a:lnTo>
                      <a:pt x="42" y="114"/>
                    </a:lnTo>
                    <a:lnTo>
                      <a:pt x="36" y="114"/>
                    </a:lnTo>
                    <a:lnTo>
                      <a:pt x="36" y="108"/>
                    </a:lnTo>
                    <a:lnTo>
                      <a:pt x="36" y="102"/>
                    </a:lnTo>
                    <a:lnTo>
                      <a:pt x="30" y="102"/>
                    </a:lnTo>
                    <a:lnTo>
                      <a:pt x="30" y="96"/>
                    </a:lnTo>
                    <a:lnTo>
                      <a:pt x="30" y="90"/>
                    </a:lnTo>
                    <a:lnTo>
                      <a:pt x="30" y="84"/>
                    </a:lnTo>
                    <a:lnTo>
                      <a:pt x="30" y="78"/>
                    </a:lnTo>
                    <a:lnTo>
                      <a:pt x="30" y="72"/>
                    </a:lnTo>
                    <a:lnTo>
                      <a:pt x="30" y="66"/>
                    </a:lnTo>
                    <a:lnTo>
                      <a:pt x="24" y="66"/>
                    </a:lnTo>
                    <a:lnTo>
                      <a:pt x="24" y="60"/>
                    </a:lnTo>
                    <a:lnTo>
                      <a:pt x="24" y="54"/>
                    </a:lnTo>
                    <a:lnTo>
                      <a:pt x="18" y="54"/>
                    </a:lnTo>
                    <a:lnTo>
                      <a:pt x="18" y="48"/>
                    </a:lnTo>
                    <a:lnTo>
                      <a:pt x="18" y="42"/>
                    </a:lnTo>
                    <a:lnTo>
                      <a:pt x="18" y="36"/>
                    </a:lnTo>
                    <a:lnTo>
                      <a:pt x="12" y="36"/>
                    </a:lnTo>
                    <a:lnTo>
                      <a:pt x="12" y="30"/>
                    </a:lnTo>
                    <a:lnTo>
                      <a:pt x="12" y="24"/>
                    </a:lnTo>
                    <a:lnTo>
                      <a:pt x="12" y="18"/>
                    </a:lnTo>
                    <a:lnTo>
                      <a:pt x="6" y="18"/>
                    </a:lnTo>
                    <a:lnTo>
                      <a:pt x="6" y="12"/>
                    </a:lnTo>
                    <a:lnTo>
                      <a:pt x="6" y="6"/>
                    </a:lnTo>
                    <a:lnTo>
                      <a:pt x="6" y="0"/>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0" y="6"/>
                    </a:lnTo>
                    <a:lnTo>
                      <a:pt x="84" y="6"/>
                    </a:lnTo>
                    <a:lnTo>
                      <a:pt x="84" y="12"/>
                    </a:lnTo>
                    <a:lnTo>
                      <a:pt x="84" y="18"/>
                    </a:lnTo>
                    <a:lnTo>
                      <a:pt x="84" y="24"/>
                    </a:lnTo>
                    <a:lnTo>
                      <a:pt x="84" y="30"/>
                    </a:lnTo>
                    <a:lnTo>
                      <a:pt x="84" y="36"/>
                    </a:lnTo>
                    <a:lnTo>
                      <a:pt x="84" y="42"/>
                    </a:lnTo>
                    <a:lnTo>
                      <a:pt x="84" y="48"/>
                    </a:lnTo>
                    <a:lnTo>
                      <a:pt x="84" y="54"/>
                    </a:lnTo>
                    <a:lnTo>
                      <a:pt x="84" y="60"/>
                    </a:lnTo>
                    <a:lnTo>
                      <a:pt x="84" y="66"/>
                    </a:lnTo>
                    <a:lnTo>
                      <a:pt x="78" y="66"/>
                    </a:lnTo>
                    <a:lnTo>
                      <a:pt x="78" y="72"/>
                    </a:lnTo>
                    <a:lnTo>
                      <a:pt x="78" y="78"/>
                    </a:lnTo>
                    <a:lnTo>
                      <a:pt x="78" y="84"/>
                    </a:lnTo>
                    <a:lnTo>
                      <a:pt x="78" y="90"/>
                    </a:lnTo>
                    <a:lnTo>
                      <a:pt x="72" y="90"/>
                    </a:lnTo>
                    <a:lnTo>
                      <a:pt x="78" y="90"/>
                    </a:lnTo>
                    <a:lnTo>
                      <a:pt x="72" y="90"/>
                    </a:lnTo>
                    <a:lnTo>
                      <a:pt x="72" y="96"/>
                    </a:lnTo>
                    <a:lnTo>
                      <a:pt x="66" y="96"/>
                    </a:lnTo>
                    <a:lnTo>
                      <a:pt x="66"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3" name="Freeform 104"/>
              <p:cNvSpPr>
                <a:spLocks/>
              </p:cNvSpPr>
              <p:nvPr/>
            </p:nvSpPr>
            <p:spPr bwMode="auto">
              <a:xfrm>
                <a:off x="1521" y="3656"/>
                <a:ext cx="108" cy="66"/>
              </a:xfrm>
              <a:custGeom>
                <a:avLst/>
                <a:gdLst>
                  <a:gd name="T0" fmla="*/ 66 w 108"/>
                  <a:gd name="T1" fmla="*/ 6 h 66"/>
                  <a:gd name="T2" fmla="*/ 72 w 108"/>
                  <a:gd name="T3" fmla="*/ 0 h 66"/>
                  <a:gd name="T4" fmla="*/ 84 w 108"/>
                  <a:gd name="T5" fmla="*/ 0 h 66"/>
                  <a:gd name="T6" fmla="*/ 96 w 108"/>
                  <a:gd name="T7" fmla="*/ 0 h 66"/>
                  <a:gd name="T8" fmla="*/ 108 w 108"/>
                  <a:gd name="T9" fmla="*/ 0 h 66"/>
                  <a:gd name="T10" fmla="*/ 108 w 108"/>
                  <a:gd name="T11" fmla="*/ 12 h 66"/>
                  <a:gd name="T12" fmla="*/ 108 w 108"/>
                  <a:gd name="T13" fmla="*/ 24 h 66"/>
                  <a:gd name="T14" fmla="*/ 108 w 108"/>
                  <a:gd name="T15" fmla="*/ 36 h 66"/>
                  <a:gd name="T16" fmla="*/ 108 w 108"/>
                  <a:gd name="T17" fmla="*/ 48 h 66"/>
                  <a:gd name="T18" fmla="*/ 108 w 108"/>
                  <a:gd name="T19" fmla="*/ 60 h 66"/>
                  <a:gd name="T20" fmla="*/ 102 w 108"/>
                  <a:gd name="T21" fmla="*/ 66 h 66"/>
                  <a:gd name="T22" fmla="*/ 90 w 108"/>
                  <a:gd name="T23" fmla="*/ 66 h 66"/>
                  <a:gd name="T24" fmla="*/ 78 w 108"/>
                  <a:gd name="T25" fmla="*/ 66 h 66"/>
                  <a:gd name="T26" fmla="*/ 66 w 108"/>
                  <a:gd name="T27" fmla="*/ 66 h 66"/>
                  <a:gd name="T28" fmla="*/ 54 w 108"/>
                  <a:gd name="T29" fmla="*/ 66 h 66"/>
                  <a:gd name="T30" fmla="*/ 42 w 108"/>
                  <a:gd name="T31" fmla="*/ 66 h 66"/>
                  <a:gd name="T32" fmla="*/ 30 w 108"/>
                  <a:gd name="T33" fmla="*/ 66 h 66"/>
                  <a:gd name="T34" fmla="*/ 18 w 108"/>
                  <a:gd name="T35" fmla="*/ 66 h 66"/>
                  <a:gd name="T36" fmla="*/ 6 w 108"/>
                  <a:gd name="T37" fmla="*/ 66 h 66"/>
                  <a:gd name="T38" fmla="*/ 0 w 108"/>
                  <a:gd name="T39" fmla="*/ 60 h 66"/>
                  <a:gd name="T40" fmla="*/ 0 w 108"/>
                  <a:gd name="T41" fmla="*/ 48 h 66"/>
                  <a:gd name="T42" fmla="*/ 0 w 108"/>
                  <a:gd name="T43" fmla="*/ 36 h 66"/>
                  <a:gd name="T44" fmla="*/ 0 w 108"/>
                  <a:gd name="T45" fmla="*/ 24 h 66"/>
                  <a:gd name="T46" fmla="*/ 0 w 108"/>
                  <a:gd name="T47" fmla="*/ 12 h 66"/>
                  <a:gd name="T48" fmla="*/ 0 w 108"/>
                  <a:gd name="T49" fmla="*/ 0 h 66"/>
                  <a:gd name="T50" fmla="*/ 12 w 108"/>
                  <a:gd name="T51" fmla="*/ 0 h 66"/>
                  <a:gd name="T52" fmla="*/ 24 w 108"/>
                  <a:gd name="T53" fmla="*/ 0 h 66"/>
                  <a:gd name="T54" fmla="*/ 36 w 108"/>
                  <a:gd name="T55" fmla="*/ 0 h 66"/>
                  <a:gd name="T56" fmla="*/ 48 w 108"/>
                  <a:gd name="T57" fmla="*/ 0 h 66"/>
                  <a:gd name="T58" fmla="*/ 54 w 108"/>
                  <a:gd name="T59" fmla="*/ 6 h 66"/>
                  <a:gd name="T60" fmla="*/ 54 w 108"/>
                  <a:gd name="T61" fmla="*/ 6 h 66"/>
                  <a:gd name="T62" fmla="*/ 60 w 108"/>
                  <a:gd name="T63" fmla="*/ 0 h 66"/>
                  <a:gd name="T64" fmla="*/ 60 w 108"/>
                  <a:gd name="T6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66">
                    <a:moveTo>
                      <a:pt x="66" y="0"/>
                    </a:moveTo>
                    <a:lnTo>
                      <a:pt x="66" y="6"/>
                    </a:lnTo>
                    <a:lnTo>
                      <a:pt x="66" y="0"/>
                    </a:lnTo>
                    <a:lnTo>
                      <a:pt x="72" y="0"/>
                    </a:lnTo>
                    <a:lnTo>
                      <a:pt x="78" y="0"/>
                    </a:lnTo>
                    <a:lnTo>
                      <a:pt x="84" y="0"/>
                    </a:lnTo>
                    <a:lnTo>
                      <a:pt x="90" y="0"/>
                    </a:lnTo>
                    <a:lnTo>
                      <a:pt x="96" y="0"/>
                    </a:lnTo>
                    <a:lnTo>
                      <a:pt x="102" y="0"/>
                    </a:lnTo>
                    <a:lnTo>
                      <a:pt x="108" y="0"/>
                    </a:lnTo>
                    <a:lnTo>
                      <a:pt x="108" y="6"/>
                    </a:lnTo>
                    <a:lnTo>
                      <a:pt x="108" y="12"/>
                    </a:lnTo>
                    <a:lnTo>
                      <a:pt x="108" y="18"/>
                    </a:lnTo>
                    <a:lnTo>
                      <a:pt x="108" y="24"/>
                    </a:lnTo>
                    <a:lnTo>
                      <a:pt x="108" y="30"/>
                    </a:lnTo>
                    <a:lnTo>
                      <a:pt x="108" y="36"/>
                    </a:lnTo>
                    <a:lnTo>
                      <a:pt x="108" y="42"/>
                    </a:lnTo>
                    <a:lnTo>
                      <a:pt x="108" y="48"/>
                    </a:lnTo>
                    <a:lnTo>
                      <a:pt x="108" y="54"/>
                    </a:lnTo>
                    <a:lnTo>
                      <a:pt x="108" y="60"/>
                    </a:lnTo>
                    <a:lnTo>
                      <a:pt x="108" y="66"/>
                    </a:lnTo>
                    <a:lnTo>
                      <a:pt x="102" y="66"/>
                    </a:lnTo>
                    <a:lnTo>
                      <a:pt x="96" y="66"/>
                    </a:lnTo>
                    <a:lnTo>
                      <a:pt x="90" y="66"/>
                    </a:lnTo>
                    <a:lnTo>
                      <a:pt x="84" y="66"/>
                    </a:lnTo>
                    <a:lnTo>
                      <a:pt x="78" y="66"/>
                    </a:lnTo>
                    <a:lnTo>
                      <a:pt x="72" y="66"/>
                    </a:lnTo>
                    <a:lnTo>
                      <a:pt x="66" y="66"/>
                    </a:lnTo>
                    <a:lnTo>
                      <a:pt x="60" y="66"/>
                    </a:lnTo>
                    <a:lnTo>
                      <a:pt x="54" y="66"/>
                    </a:lnTo>
                    <a:lnTo>
                      <a:pt x="48" y="66"/>
                    </a:lnTo>
                    <a:lnTo>
                      <a:pt x="42" y="66"/>
                    </a:lnTo>
                    <a:lnTo>
                      <a:pt x="36" y="66"/>
                    </a:lnTo>
                    <a:lnTo>
                      <a:pt x="30" y="66"/>
                    </a:lnTo>
                    <a:lnTo>
                      <a:pt x="24" y="66"/>
                    </a:lnTo>
                    <a:lnTo>
                      <a:pt x="18" y="66"/>
                    </a:lnTo>
                    <a:lnTo>
                      <a:pt x="12" y="66"/>
                    </a:lnTo>
                    <a:lnTo>
                      <a:pt x="6" y="66"/>
                    </a:ln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54" y="6"/>
                    </a:lnTo>
                    <a:lnTo>
                      <a:pt x="54" y="0"/>
                    </a:lnTo>
                    <a:lnTo>
                      <a:pt x="54" y="6"/>
                    </a:lnTo>
                    <a:lnTo>
                      <a:pt x="60" y="6"/>
                    </a:lnTo>
                    <a:lnTo>
                      <a:pt x="60" y="0"/>
                    </a:lnTo>
                    <a:lnTo>
                      <a:pt x="60" y="6"/>
                    </a:lnTo>
                    <a:lnTo>
                      <a:pt x="60" y="0"/>
                    </a:lnTo>
                    <a:lnTo>
                      <a:pt x="6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 name="Freeform 105"/>
              <p:cNvSpPr>
                <a:spLocks/>
              </p:cNvSpPr>
              <p:nvPr/>
            </p:nvSpPr>
            <p:spPr bwMode="auto">
              <a:xfrm>
                <a:off x="1599" y="3584"/>
                <a:ext cx="150" cy="138"/>
              </a:xfrm>
              <a:custGeom>
                <a:avLst/>
                <a:gdLst>
                  <a:gd name="T0" fmla="*/ 18 w 150"/>
                  <a:gd name="T1" fmla="*/ 12 h 138"/>
                  <a:gd name="T2" fmla="*/ 30 w 150"/>
                  <a:gd name="T3" fmla="*/ 12 h 138"/>
                  <a:gd name="T4" fmla="*/ 30 w 150"/>
                  <a:gd name="T5" fmla="*/ 12 h 138"/>
                  <a:gd name="T6" fmla="*/ 36 w 150"/>
                  <a:gd name="T7" fmla="*/ 6 h 138"/>
                  <a:gd name="T8" fmla="*/ 42 w 150"/>
                  <a:gd name="T9" fmla="*/ 12 h 138"/>
                  <a:gd name="T10" fmla="*/ 48 w 150"/>
                  <a:gd name="T11" fmla="*/ 6 h 138"/>
                  <a:gd name="T12" fmla="*/ 54 w 150"/>
                  <a:gd name="T13" fmla="*/ 0 h 138"/>
                  <a:gd name="T14" fmla="*/ 60 w 150"/>
                  <a:gd name="T15" fmla="*/ 6 h 138"/>
                  <a:gd name="T16" fmla="*/ 66 w 150"/>
                  <a:gd name="T17" fmla="*/ 12 h 138"/>
                  <a:gd name="T18" fmla="*/ 78 w 150"/>
                  <a:gd name="T19" fmla="*/ 12 h 138"/>
                  <a:gd name="T20" fmla="*/ 90 w 150"/>
                  <a:gd name="T21" fmla="*/ 12 h 138"/>
                  <a:gd name="T22" fmla="*/ 102 w 150"/>
                  <a:gd name="T23" fmla="*/ 12 h 138"/>
                  <a:gd name="T24" fmla="*/ 114 w 150"/>
                  <a:gd name="T25" fmla="*/ 12 h 138"/>
                  <a:gd name="T26" fmla="*/ 126 w 150"/>
                  <a:gd name="T27" fmla="*/ 12 h 138"/>
                  <a:gd name="T28" fmla="*/ 132 w 150"/>
                  <a:gd name="T29" fmla="*/ 6 h 138"/>
                  <a:gd name="T30" fmla="*/ 144 w 150"/>
                  <a:gd name="T31" fmla="*/ 6 h 138"/>
                  <a:gd name="T32" fmla="*/ 150 w 150"/>
                  <a:gd name="T33" fmla="*/ 12 h 138"/>
                  <a:gd name="T34" fmla="*/ 144 w 150"/>
                  <a:gd name="T35" fmla="*/ 18 h 138"/>
                  <a:gd name="T36" fmla="*/ 138 w 150"/>
                  <a:gd name="T37" fmla="*/ 24 h 138"/>
                  <a:gd name="T38" fmla="*/ 132 w 150"/>
                  <a:gd name="T39" fmla="*/ 30 h 138"/>
                  <a:gd name="T40" fmla="*/ 126 w 150"/>
                  <a:gd name="T41" fmla="*/ 36 h 138"/>
                  <a:gd name="T42" fmla="*/ 114 w 150"/>
                  <a:gd name="T43" fmla="*/ 42 h 138"/>
                  <a:gd name="T44" fmla="*/ 114 w 150"/>
                  <a:gd name="T45" fmla="*/ 42 h 138"/>
                  <a:gd name="T46" fmla="*/ 108 w 150"/>
                  <a:gd name="T47" fmla="*/ 48 h 138"/>
                  <a:gd name="T48" fmla="*/ 96 w 150"/>
                  <a:gd name="T49" fmla="*/ 48 h 138"/>
                  <a:gd name="T50" fmla="*/ 90 w 150"/>
                  <a:gd name="T51" fmla="*/ 54 h 138"/>
                  <a:gd name="T52" fmla="*/ 90 w 150"/>
                  <a:gd name="T53" fmla="*/ 66 h 138"/>
                  <a:gd name="T54" fmla="*/ 84 w 150"/>
                  <a:gd name="T55" fmla="*/ 78 h 138"/>
                  <a:gd name="T56" fmla="*/ 78 w 150"/>
                  <a:gd name="T57" fmla="*/ 84 h 138"/>
                  <a:gd name="T58" fmla="*/ 72 w 150"/>
                  <a:gd name="T59" fmla="*/ 90 h 138"/>
                  <a:gd name="T60" fmla="*/ 66 w 150"/>
                  <a:gd name="T61" fmla="*/ 96 h 138"/>
                  <a:gd name="T62" fmla="*/ 60 w 150"/>
                  <a:gd name="T63" fmla="*/ 102 h 138"/>
                  <a:gd name="T64" fmla="*/ 54 w 150"/>
                  <a:gd name="T65" fmla="*/ 108 h 138"/>
                  <a:gd name="T66" fmla="*/ 54 w 150"/>
                  <a:gd name="T67" fmla="*/ 108 h 138"/>
                  <a:gd name="T68" fmla="*/ 48 w 150"/>
                  <a:gd name="T69" fmla="*/ 114 h 138"/>
                  <a:gd name="T70" fmla="*/ 42 w 150"/>
                  <a:gd name="T71" fmla="*/ 126 h 138"/>
                  <a:gd name="T72" fmla="*/ 42 w 150"/>
                  <a:gd name="T73" fmla="*/ 138 h 138"/>
                  <a:gd name="T74" fmla="*/ 30 w 150"/>
                  <a:gd name="T75" fmla="*/ 138 h 138"/>
                  <a:gd name="T76" fmla="*/ 30 w 150"/>
                  <a:gd name="T77" fmla="*/ 126 h 138"/>
                  <a:gd name="T78" fmla="*/ 30 w 150"/>
                  <a:gd name="T79" fmla="*/ 114 h 138"/>
                  <a:gd name="T80" fmla="*/ 30 w 150"/>
                  <a:gd name="T81" fmla="*/ 102 h 138"/>
                  <a:gd name="T82" fmla="*/ 30 w 150"/>
                  <a:gd name="T83" fmla="*/ 90 h 138"/>
                  <a:gd name="T84" fmla="*/ 30 w 150"/>
                  <a:gd name="T85" fmla="*/ 78 h 138"/>
                  <a:gd name="T86" fmla="*/ 24 w 150"/>
                  <a:gd name="T87" fmla="*/ 72 h 138"/>
                  <a:gd name="T88" fmla="*/ 12 w 150"/>
                  <a:gd name="T89" fmla="*/ 72 h 138"/>
                  <a:gd name="T90" fmla="*/ 0 w 150"/>
                  <a:gd name="T91" fmla="*/ 72 h 138"/>
                  <a:gd name="T92" fmla="*/ 0 w 150"/>
                  <a:gd name="T93" fmla="*/ 60 h 138"/>
                  <a:gd name="T94" fmla="*/ 0 w 150"/>
                  <a:gd name="T95" fmla="*/ 48 h 138"/>
                  <a:gd name="T96" fmla="*/ 6 w 150"/>
                  <a:gd name="T97" fmla="*/ 42 h 138"/>
                  <a:gd name="T98" fmla="*/ 0 w 150"/>
                  <a:gd name="T99" fmla="*/ 36 h 138"/>
                  <a:gd name="T100" fmla="*/ 0 w 150"/>
                  <a:gd name="T101" fmla="*/ 24 h 138"/>
                  <a:gd name="T102" fmla="*/ 0 w 150"/>
                  <a:gd name="T103" fmla="*/ 12 h 138"/>
                  <a:gd name="T104" fmla="*/ 12 w 150"/>
                  <a:gd name="T105"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38">
                    <a:moveTo>
                      <a:pt x="12" y="12"/>
                    </a:moveTo>
                    <a:lnTo>
                      <a:pt x="18" y="12"/>
                    </a:lnTo>
                    <a:lnTo>
                      <a:pt x="24" y="12"/>
                    </a:lnTo>
                    <a:lnTo>
                      <a:pt x="30" y="12"/>
                    </a:lnTo>
                    <a:lnTo>
                      <a:pt x="30" y="6"/>
                    </a:lnTo>
                    <a:lnTo>
                      <a:pt x="30" y="12"/>
                    </a:lnTo>
                    <a:lnTo>
                      <a:pt x="36" y="12"/>
                    </a:lnTo>
                    <a:lnTo>
                      <a:pt x="36" y="6"/>
                    </a:lnTo>
                    <a:lnTo>
                      <a:pt x="42" y="6"/>
                    </a:lnTo>
                    <a:lnTo>
                      <a:pt x="42" y="12"/>
                    </a:lnTo>
                    <a:lnTo>
                      <a:pt x="48" y="12"/>
                    </a:lnTo>
                    <a:lnTo>
                      <a:pt x="48" y="6"/>
                    </a:lnTo>
                    <a:lnTo>
                      <a:pt x="54" y="6"/>
                    </a:lnTo>
                    <a:lnTo>
                      <a:pt x="54" y="0"/>
                    </a:lnTo>
                    <a:lnTo>
                      <a:pt x="60" y="0"/>
                    </a:lnTo>
                    <a:lnTo>
                      <a:pt x="60" y="6"/>
                    </a:lnTo>
                    <a:lnTo>
                      <a:pt x="60" y="12"/>
                    </a:lnTo>
                    <a:lnTo>
                      <a:pt x="66" y="12"/>
                    </a:lnTo>
                    <a:lnTo>
                      <a:pt x="72" y="12"/>
                    </a:lnTo>
                    <a:lnTo>
                      <a:pt x="78" y="12"/>
                    </a:lnTo>
                    <a:lnTo>
                      <a:pt x="84" y="12"/>
                    </a:lnTo>
                    <a:lnTo>
                      <a:pt x="90" y="12"/>
                    </a:lnTo>
                    <a:lnTo>
                      <a:pt x="96" y="12"/>
                    </a:lnTo>
                    <a:lnTo>
                      <a:pt x="102" y="12"/>
                    </a:lnTo>
                    <a:lnTo>
                      <a:pt x="108" y="12"/>
                    </a:lnTo>
                    <a:lnTo>
                      <a:pt x="114" y="12"/>
                    </a:lnTo>
                    <a:lnTo>
                      <a:pt x="120" y="12"/>
                    </a:lnTo>
                    <a:lnTo>
                      <a:pt x="126" y="12"/>
                    </a:lnTo>
                    <a:lnTo>
                      <a:pt x="126" y="6"/>
                    </a:lnTo>
                    <a:lnTo>
                      <a:pt x="132" y="6"/>
                    </a:lnTo>
                    <a:lnTo>
                      <a:pt x="138" y="6"/>
                    </a:lnTo>
                    <a:lnTo>
                      <a:pt x="144" y="6"/>
                    </a:lnTo>
                    <a:lnTo>
                      <a:pt x="150" y="6"/>
                    </a:lnTo>
                    <a:lnTo>
                      <a:pt x="150" y="12"/>
                    </a:lnTo>
                    <a:lnTo>
                      <a:pt x="144" y="12"/>
                    </a:lnTo>
                    <a:lnTo>
                      <a:pt x="144" y="18"/>
                    </a:lnTo>
                    <a:lnTo>
                      <a:pt x="138" y="18"/>
                    </a:lnTo>
                    <a:lnTo>
                      <a:pt x="138" y="24"/>
                    </a:lnTo>
                    <a:lnTo>
                      <a:pt x="132" y="24"/>
                    </a:lnTo>
                    <a:lnTo>
                      <a:pt x="132" y="30"/>
                    </a:lnTo>
                    <a:lnTo>
                      <a:pt x="132" y="36"/>
                    </a:lnTo>
                    <a:lnTo>
                      <a:pt x="126" y="36"/>
                    </a:lnTo>
                    <a:lnTo>
                      <a:pt x="120" y="42"/>
                    </a:lnTo>
                    <a:lnTo>
                      <a:pt x="114" y="42"/>
                    </a:lnTo>
                    <a:lnTo>
                      <a:pt x="114" y="48"/>
                    </a:lnTo>
                    <a:lnTo>
                      <a:pt x="114" y="42"/>
                    </a:lnTo>
                    <a:lnTo>
                      <a:pt x="108" y="42"/>
                    </a:lnTo>
                    <a:lnTo>
                      <a:pt x="108" y="48"/>
                    </a:lnTo>
                    <a:lnTo>
                      <a:pt x="102" y="48"/>
                    </a:lnTo>
                    <a:lnTo>
                      <a:pt x="96" y="48"/>
                    </a:lnTo>
                    <a:lnTo>
                      <a:pt x="96" y="54"/>
                    </a:lnTo>
                    <a:lnTo>
                      <a:pt x="90" y="54"/>
                    </a:lnTo>
                    <a:lnTo>
                      <a:pt x="90" y="60"/>
                    </a:lnTo>
                    <a:lnTo>
                      <a:pt x="90" y="66"/>
                    </a:lnTo>
                    <a:lnTo>
                      <a:pt x="84" y="72"/>
                    </a:lnTo>
                    <a:lnTo>
                      <a:pt x="84" y="78"/>
                    </a:lnTo>
                    <a:lnTo>
                      <a:pt x="78" y="78"/>
                    </a:lnTo>
                    <a:lnTo>
                      <a:pt x="78" y="84"/>
                    </a:lnTo>
                    <a:lnTo>
                      <a:pt x="72" y="84"/>
                    </a:lnTo>
                    <a:lnTo>
                      <a:pt x="72" y="90"/>
                    </a:lnTo>
                    <a:lnTo>
                      <a:pt x="72" y="96"/>
                    </a:lnTo>
                    <a:lnTo>
                      <a:pt x="66" y="96"/>
                    </a:lnTo>
                    <a:lnTo>
                      <a:pt x="60" y="96"/>
                    </a:lnTo>
                    <a:lnTo>
                      <a:pt x="60" y="102"/>
                    </a:lnTo>
                    <a:lnTo>
                      <a:pt x="54" y="102"/>
                    </a:lnTo>
                    <a:lnTo>
                      <a:pt x="54" y="108"/>
                    </a:lnTo>
                    <a:lnTo>
                      <a:pt x="54" y="102"/>
                    </a:lnTo>
                    <a:lnTo>
                      <a:pt x="54" y="108"/>
                    </a:lnTo>
                    <a:lnTo>
                      <a:pt x="48" y="108"/>
                    </a:lnTo>
                    <a:lnTo>
                      <a:pt x="48" y="114"/>
                    </a:lnTo>
                    <a:lnTo>
                      <a:pt x="42" y="120"/>
                    </a:lnTo>
                    <a:lnTo>
                      <a:pt x="42" y="126"/>
                    </a:lnTo>
                    <a:lnTo>
                      <a:pt x="42" y="132"/>
                    </a:lnTo>
                    <a:lnTo>
                      <a:pt x="42" y="138"/>
                    </a:lnTo>
                    <a:lnTo>
                      <a:pt x="36" y="138"/>
                    </a:lnTo>
                    <a:lnTo>
                      <a:pt x="30" y="138"/>
                    </a:lnTo>
                    <a:lnTo>
                      <a:pt x="30" y="132"/>
                    </a:lnTo>
                    <a:lnTo>
                      <a:pt x="30" y="126"/>
                    </a:lnTo>
                    <a:lnTo>
                      <a:pt x="30" y="120"/>
                    </a:lnTo>
                    <a:lnTo>
                      <a:pt x="30" y="114"/>
                    </a:lnTo>
                    <a:lnTo>
                      <a:pt x="30" y="108"/>
                    </a:lnTo>
                    <a:lnTo>
                      <a:pt x="30" y="102"/>
                    </a:lnTo>
                    <a:lnTo>
                      <a:pt x="30" y="96"/>
                    </a:lnTo>
                    <a:lnTo>
                      <a:pt x="30" y="90"/>
                    </a:lnTo>
                    <a:lnTo>
                      <a:pt x="30" y="84"/>
                    </a:lnTo>
                    <a:lnTo>
                      <a:pt x="30" y="78"/>
                    </a:lnTo>
                    <a:lnTo>
                      <a:pt x="30" y="72"/>
                    </a:lnTo>
                    <a:lnTo>
                      <a:pt x="24" y="72"/>
                    </a:lnTo>
                    <a:lnTo>
                      <a:pt x="18" y="72"/>
                    </a:lnTo>
                    <a:lnTo>
                      <a:pt x="12" y="72"/>
                    </a:lnTo>
                    <a:lnTo>
                      <a:pt x="6" y="72"/>
                    </a:lnTo>
                    <a:lnTo>
                      <a:pt x="0" y="72"/>
                    </a:lnTo>
                    <a:lnTo>
                      <a:pt x="0" y="66"/>
                    </a:lnTo>
                    <a:lnTo>
                      <a:pt x="0" y="60"/>
                    </a:lnTo>
                    <a:lnTo>
                      <a:pt x="0" y="54"/>
                    </a:lnTo>
                    <a:lnTo>
                      <a:pt x="0" y="48"/>
                    </a:lnTo>
                    <a:lnTo>
                      <a:pt x="6" y="48"/>
                    </a:lnTo>
                    <a:lnTo>
                      <a:pt x="6" y="42"/>
                    </a:lnTo>
                    <a:lnTo>
                      <a:pt x="0" y="42"/>
                    </a:lnTo>
                    <a:lnTo>
                      <a:pt x="0" y="36"/>
                    </a:lnTo>
                    <a:lnTo>
                      <a:pt x="0" y="30"/>
                    </a:lnTo>
                    <a:lnTo>
                      <a:pt x="0" y="24"/>
                    </a:lnTo>
                    <a:lnTo>
                      <a:pt x="0" y="18"/>
                    </a:lnTo>
                    <a:lnTo>
                      <a:pt x="0" y="12"/>
                    </a:lnTo>
                    <a:lnTo>
                      <a:pt x="6" y="12"/>
                    </a:lnTo>
                    <a:lnTo>
                      <a:pt x="1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5" name="Freeform 106"/>
              <p:cNvSpPr>
                <a:spLocks/>
              </p:cNvSpPr>
              <p:nvPr/>
            </p:nvSpPr>
            <p:spPr bwMode="auto">
              <a:xfrm>
                <a:off x="1533" y="3722"/>
                <a:ext cx="144" cy="138"/>
              </a:xfrm>
              <a:custGeom>
                <a:avLst/>
                <a:gdLst>
                  <a:gd name="T0" fmla="*/ 18 w 144"/>
                  <a:gd name="T1" fmla="*/ 96 h 138"/>
                  <a:gd name="T2" fmla="*/ 24 w 144"/>
                  <a:gd name="T3" fmla="*/ 90 h 138"/>
                  <a:gd name="T4" fmla="*/ 24 w 144"/>
                  <a:gd name="T5" fmla="*/ 90 h 138"/>
                  <a:gd name="T6" fmla="*/ 30 w 144"/>
                  <a:gd name="T7" fmla="*/ 84 h 138"/>
                  <a:gd name="T8" fmla="*/ 30 w 144"/>
                  <a:gd name="T9" fmla="*/ 72 h 138"/>
                  <a:gd name="T10" fmla="*/ 36 w 144"/>
                  <a:gd name="T11" fmla="*/ 66 h 138"/>
                  <a:gd name="T12" fmla="*/ 36 w 144"/>
                  <a:gd name="T13" fmla="*/ 54 h 138"/>
                  <a:gd name="T14" fmla="*/ 36 w 144"/>
                  <a:gd name="T15" fmla="*/ 42 h 138"/>
                  <a:gd name="T16" fmla="*/ 36 w 144"/>
                  <a:gd name="T17" fmla="*/ 30 h 138"/>
                  <a:gd name="T18" fmla="*/ 36 w 144"/>
                  <a:gd name="T19" fmla="*/ 18 h 138"/>
                  <a:gd name="T20" fmla="*/ 36 w 144"/>
                  <a:gd name="T21" fmla="*/ 6 h 138"/>
                  <a:gd name="T22" fmla="*/ 42 w 144"/>
                  <a:gd name="T23" fmla="*/ 0 h 138"/>
                  <a:gd name="T24" fmla="*/ 54 w 144"/>
                  <a:gd name="T25" fmla="*/ 0 h 138"/>
                  <a:gd name="T26" fmla="*/ 66 w 144"/>
                  <a:gd name="T27" fmla="*/ 0 h 138"/>
                  <a:gd name="T28" fmla="*/ 78 w 144"/>
                  <a:gd name="T29" fmla="*/ 0 h 138"/>
                  <a:gd name="T30" fmla="*/ 90 w 144"/>
                  <a:gd name="T31" fmla="*/ 0 h 138"/>
                  <a:gd name="T32" fmla="*/ 102 w 144"/>
                  <a:gd name="T33" fmla="*/ 0 h 138"/>
                  <a:gd name="T34" fmla="*/ 114 w 144"/>
                  <a:gd name="T35" fmla="*/ 0 h 138"/>
                  <a:gd name="T36" fmla="*/ 126 w 144"/>
                  <a:gd name="T37" fmla="*/ 0 h 138"/>
                  <a:gd name="T38" fmla="*/ 138 w 144"/>
                  <a:gd name="T39" fmla="*/ 0 h 138"/>
                  <a:gd name="T40" fmla="*/ 144 w 144"/>
                  <a:gd name="T41" fmla="*/ 6 h 138"/>
                  <a:gd name="T42" fmla="*/ 144 w 144"/>
                  <a:gd name="T43" fmla="*/ 18 h 138"/>
                  <a:gd name="T44" fmla="*/ 144 w 144"/>
                  <a:gd name="T45" fmla="*/ 30 h 138"/>
                  <a:gd name="T46" fmla="*/ 144 w 144"/>
                  <a:gd name="T47" fmla="*/ 42 h 138"/>
                  <a:gd name="T48" fmla="*/ 144 w 144"/>
                  <a:gd name="T49" fmla="*/ 54 h 138"/>
                  <a:gd name="T50" fmla="*/ 144 w 144"/>
                  <a:gd name="T51" fmla="*/ 66 h 138"/>
                  <a:gd name="T52" fmla="*/ 144 w 144"/>
                  <a:gd name="T53" fmla="*/ 78 h 138"/>
                  <a:gd name="T54" fmla="*/ 144 w 144"/>
                  <a:gd name="T55" fmla="*/ 90 h 138"/>
                  <a:gd name="T56" fmla="*/ 144 w 144"/>
                  <a:gd name="T57" fmla="*/ 102 h 138"/>
                  <a:gd name="T58" fmla="*/ 144 w 144"/>
                  <a:gd name="T59" fmla="*/ 114 h 138"/>
                  <a:gd name="T60" fmla="*/ 144 w 144"/>
                  <a:gd name="T61" fmla="*/ 126 h 138"/>
                  <a:gd name="T62" fmla="*/ 144 w 144"/>
                  <a:gd name="T63" fmla="*/ 138 h 138"/>
                  <a:gd name="T64" fmla="*/ 132 w 144"/>
                  <a:gd name="T65" fmla="*/ 138 h 138"/>
                  <a:gd name="T66" fmla="*/ 120 w 144"/>
                  <a:gd name="T67" fmla="*/ 138 h 138"/>
                  <a:gd name="T68" fmla="*/ 108 w 144"/>
                  <a:gd name="T69" fmla="*/ 138 h 138"/>
                  <a:gd name="T70" fmla="*/ 102 w 144"/>
                  <a:gd name="T71" fmla="*/ 132 h 138"/>
                  <a:gd name="T72" fmla="*/ 90 w 144"/>
                  <a:gd name="T73" fmla="*/ 132 h 138"/>
                  <a:gd name="T74" fmla="*/ 78 w 144"/>
                  <a:gd name="T75" fmla="*/ 132 h 138"/>
                  <a:gd name="T76" fmla="*/ 66 w 144"/>
                  <a:gd name="T77" fmla="*/ 132 h 138"/>
                  <a:gd name="T78" fmla="*/ 54 w 144"/>
                  <a:gd name="T79" fmla="*/ 132 h 138"/>
                  <a:gd name="T80" fmla="*/ 42 w 144"/>
                  <a:gd name="T81" fmla="*/ 132 h 138"/>
                  <a:gd name="T82" fmla="*/ 30 w 144"/>
                  <a:gd name="T83" fmla="*/ 132 h 138"/>
                  <a:gd name="T84" fmla="*/ 18 w 144"/>
                  <a:gd name="T85" fmla="*/ 132 h 138"/>
                  <a:gd name="T86" fmla="*/ 6 w 144"/>
                  <a:gd name="T87" fmla="*/ 132 h 138"/>
                  <a:gd name="T88" fmla="*/ 6 w 144"/>
                  <a:gd name="T89" fmla="*/ 132 h 138"/>
                  <a:gd name="T90" fmla="*/ 0 w 144"/>
                  <a:gd name="T91" fmla="*/ 126 h 138"/>
                  <a:gd name="T92" fmla="*/ 0 w 144"/>
                  <a:gd name="T93" fmla="*/ 114 h 138"/>
                  <a:gd name="T94" fmla="*/ 6 w 144"/>
                  <a:gd name="T95" fmla="*/ 108 h 138"/>
                  <a:gd name="T96" fmla="*/ 6 w 144"/>
                  <a:gd name="T97" fmla="*/ 108 h 138"/>
                  <a:gd name="T98" fmla="*/ 18 w 144"/>
                  <a:gd name="T99" fmla="*/ 102 h 138"/>
                  <a:gd name="T100" fmla="*/ 18 w 144"/>
                  <a:gd name="T101" fmla="*/ 10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38">
                    <a:moveTo>
                      <a:pt x="18" y="102"/>
                    </a:moveTo>
                    <a:lnTo>
                      <a:pt x="18" y="96"/>
                    </a:lnTo>
                    <a:lnTo>
                      <a:pt x="24" y="96"/>
                    </a:lnTo>
                    <a:lnTo>
                      <a:pt x="24" y="90"/>
                    </a:lnTo>
                    <a:lnTo>
                      <a:pt x="30" y="90"/>
                    </a:lnTo>
                    <a:lnTo>
                      <a:pt x="24" y="90"/>
                    </a:lnTo>
                    <a:lnTo>
                      <a:pt x="30" y="90"/>
                    </a:lnTo>
                    <a:lnTo>
                      <a:pt x="30" y="84"/>
                    </a:lnTo>
                    <a:lnTo>
                      <a:pt x="30" y="78"/>
                    </a:lnTo>
                    <a:lnTo>
                      <a:pt x="30" y="72"/>
                    </a:lnTo>
                    <a:lnTo>
                      <a:pt x="30" y="66"/>
                    </a:lnTo>
                    <a:lnTo>
                      <a:pt x="36" y="66"/>
                    </a:lnTo>
                    <a:lnTo>
                      <a:pt x="36" y="60"/>
                    </a:lnTo>
                    <a:lnTo>
                      <a:pt x="36" y="54"/>
                    </a:lnTo>
                    <a:lnTo>
                      <a:pt x="36" y="48"/>
                    </a:lnTo>
                    <a:lnTo>
                      <a:pt x="36" y="42"/>
                    </a:lnTo>
                    <a:lnTo>
                      <a:pt x="36" y="36"/>
                    </a:lnTo>
                    <a:lnTo>
                      <a:pt x="36" y="30"/>
                    </a:lnTo>
                    <a:lnTo>
                      <a:pt x="36" y="24"/>
                    </a:lnTo>
                    <a:lnTo>
                      <a:pt x="36" y="18"/>
                    </a:lnTo>
                    <a:lnTo>
                      <a:pt x="36" y="12"/>
                    </a:lnTo>
                    <a:lnTo>
                      <a:pt x="36" y="6"/>
                    </a:lnTo>
                    <a:lnTo>
                      <a:pt x="42" y="6"/>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44" y="6"/>
                    </a:lnTo>
                    <a:lnTo>
                      <a:pt x="144" y="12"/>
                    </a:lnTo>
                    <a:lnTo>
                      <a:pt x="144" y="18"/>
                    </a:lnTo>
                    <a:lnTo>
                      <a:pt x="144" y="24"/>
                    </a:lnTo>
                    <a:lnTo>
                      <a:pt x="144" y="30"/>
                    </a:lnTo>
                    <a:lnTo>
                      <a:pt x="144" y="36"/>
                    </a:lnTo>
                    <a:lnTo>
                      <a:pt x="144" y="42"/>
                    </a:lnTo>
                    <a:lnTo>
                      <a:pt x="144" y="48"/>
                    </a:lnTo>
                    <a:lnTo>
                      <a:pt x="144" y="54"/>
                    </a:lnTo>
                    <a:lnTo>
                      <a:pt x="144" y="60"/>
                    </a:lnTo>
                    <a:lnTo>
                      <a:pt x="144" y="66"/>
                    </a:lnTo>
                    <a:lnTo>
                      <a:pt x="144" y="72"/>
                    </a:lnTo>
                    <a:lnTo>
                      <a:pt x="144" y="78"/>
                    </a:lnTo>
                    <a:lnTo>
                      <a:pt x="144" y="84"/>
                    </a:lnTo>
                    <a:lnTo>
                      <a:pt x="144" y="90"/>
                    </a:lnTo>
                    <a:lnTo>
                      <a:pt x="144" y="96"/>
                    </a:lnTo>
                    <a:lnTo>
                      <a:pt x="144" y="102"/>
                    </a:lnTo>
                    <a:lnTo>
                      <a:pt x="144" y="108"/>
                    </a:lnTo>
                    <a:lnTo>
                      <a:pt x="144" y="114"/>
                    </a:lnTo>
                    <a:lnTo>
                      <a:pt x="144" y="120"/>
                    </a:lnTo>
                    <a:lnTo>
                      <a:pt x="144" y="126"/>
                    </a:lnTo>
                    <a:lnTo>
                      <a:pt x="144" y="132"/>
                    </a:lnTo>
                    <a:lnTo>
                      <a:pt x="144" y="138"/>
                    </a:lnTo>
                    <a:lnTo>
                      <a:pt x="138" y="138"/>
                    </a:lnTo>
                    <a:lnTo>
                      <a:pt x="132" y="138"/>
                    </a:lnTo>
                    <a:lnTo>
                      <a:pt x="126" y="138"/>
                    </a:lnTo>
                    <a:lnTo>
                      <a:pt x="120" y="138"/>
                    </a:lnTo>
                    <a:lnTo>
                      <a:pt x="114" y="138"/>
                    </a:lnTo>
                    <a:lnTo>
                      <a:pt x="108" y="138"/>
                    </a:lnTo>
                    <a:lnTo>
                      <a:pt x="102" y="138"/>
                    </a:lnTo>
                    <a:lnTo>
                      <a:pt x="102" y="132"/>
                    </a:lnTo>
                    <a:lnTo>
                      <a:pt x="96" y="132"/>
                    </a:lnTo>
                    <a:lnTo>
                      <a:pt x="90" y="132"/>
                    </a:lnTo>
                    <a:lnTo>
                      <a:pt x="84" y="132"/>
                    </a:lnTo>
                    <a:lnTo>
                      <a:pt x="78" y="132"/>
                    </a:lnTo>
                    <a:lnTo>
                      <a:pt x="72" y="132"/>
                    </a:lnTo>
                    <a:lnTo>
                      <a:pt x="66" y="132"/>
                    </a:lnTo>
                    <a:lnTo>
                      <a:pt x="60" y="132"/>
                    </a:lnTo>
                    <a:lnTo>
                      <a:pt x="54" y="132"/>
                    </a:lnTo>
                    <a:lnTo>
                      <a:pt x="48" y="132"/>
                    </a:lnTo>
                    <a:lnTo>
                      <a:pt x="42" y="132"/>
                    </a:lnTo>
                    <a:lnTo>
                      <a:pt x="36" y="132"/>
                    </a:lnTo>
                    <a:lnTo>
                      <a:pt x="30" y="132"/>
                    </a:lnTo>
                    <a:lnTo>
                      <a:pt x="24" y="132"/>
                    </a:lnTo>
                    <a:lnTo>
                      <a:pt x="18" y="132"/>
                    </a:lnTo>
                    <a:lnTo>
                      <a:pt x="12" y="132"/>
                    </a:lnTo>
                    <a:lnTo>
                      <a:pt x="6" y="132"/>
                    </a:lnTo>
                    <a:lnTo>
                      <a:pt x="0" y="132"/>
                    </a:lnTo>
                    <a:lnTo>
                      <a:pt x="6" y="132"/>
                    </a:lnTo>
                    <a:lnTo>
                      <a:pt x="6" y="126"/>
                    </a:lnTo>
                    <a:lnTo>
                      <a:pt x="0" y="126"/>
                    </a:lnTo>
                    <a:lnTo>
                      <a:pt x="0" y="120"/>
                    </a:lnTo>
                    <a:lnTo>
                      <a:pt x="0" y="114"/>
                    </a:lnTo>
                    <a:lnTo>
                      <a:pt x="6" y="114"/>
                    </a:lnTo>
                    <a:lnTo>
                      <a:pt x="6" y="108"/>
                    </a:lnTo>
                    <a:lnTo>
                      <a:pt x="6" y="114"/>
                    </a:lnTo>
                    <a:lnTo>
                      <a:pt x="6" y="108"/>
                    </a:lnTo>
                    <a:lnTo>
                      <a:pt x="12" y="108"/>
                    </a:lnTo>
                    <a:lnTo>
                      <a:pt x="18" y="102"/>
                    </a:lnTo>
                    <a:lnTo>
                      <a:pt x="18" y="108"/>
                    </a:lnTo>
                    <a:lnTo>
                      <a:pt x="18"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6" name="Freeform 107"/>
              <p:cNvSpPr>
                <a:spLocks/>
              </p:cNvSpPr>
              <p:nvPr/>
            </p:nvSpPr>
            <p:spPr bwMode="auto">
              <a:xfrm>
                <a:off x="1461" y="3566"/>
                <a:ext cx="144" cy="156"/>
              </a:xfrm>
              <a:custGeom>
                <a:avLst/>
                <a:gdLst>
                  <a:gd name="T0" fmla="*/ 24 w 144"/>
                  <a:gd name="T1" fmla="*/ 6 h 156"/>
                  <a:gd name="T2" fmla="*/ 30 w 144"/>
                  <a:gd name="T3" fmla="*/ 12 h 156"/>
                  <a:gd name="T4" fmla="*/ 36 w 144"/>
                  <a:gd name="T5" fmla="*/ 6 h 156"/>
                  <a:gd name="T6" fmla="*/ 48 w 144"/>
                  <a:gd name="T7" fmla="*/ 6 h 156"/>
                  <a:gd name="T8" fmla="*/ 60 w 144"/>
                  <a:gd name="T9" fmla="*/ 6 h 156"/>
                  <a:gd name="T10" fmla="*/ 72 w 144"/>
                  <a:gd name="T11" fmla="*/ 6 h 156"/>
                  <a:gd name="T12" fmla="*/ 84 w 144"/>
                  <a:gd name="T13" fmla="*/ 6 h 156"/>
                  <a:gd name="T14" fmla="*/ 96 w 144"/>
                  <a:gd name="T15" fmla="*/ 6 h 156"/>
                  <a:gd name="T16" fmla="*/ 90 w 144"/>
                  <a:gd name="T17" fmla="*/ 12 h 156"/>
                  <a:gd name="T18" fmla="*/ 96 w 144"/>
                  <a:gd name="T19" fmla="*/ 18 h 156"/>
                  <a:gd name="T20" fmla="*/ 96 w 144"/>
                  <a:gd name="T21" fmla="*/ 30 h 156"/>
                  <a:gd name="T22" fmla="*/ 108 w 144"/>
                  <a:gd name="T23" fmla="*/ 30 h 156"/>
                  <a:gd name="T24" fmla="*/ 120 w 144"/>
                  <a:gd name="T25" fmla="*/ 30 h 156"/>
                  <a:gd name="T26" fmla="*/ 132 w 144"/>
                  <a:gd name="T27" fmla="*/ 30 h 156"/>
                  <a:gd name="T28" fmla="*/ 138 w 144"/>
                  <a:gd name="T29" fmla="*/ 36 h 156"/>
                  <a:gd name="T30" fmla="*/ 138 w 144"/>
                  <a:gd name="T31" fmla="*/ 48 h 156"/>
                  <a:gd name="T32" fmla="*/ 138 w 144"/>
                  <a:gd name="T33" fmla="*/ 60 h 156"/>
                  <a:gd name="T34" fmla="*/ 144 w 144"/>
                  <a:gd name="T35" fmla="*/ 66 h 156"/>
                  <a:gd name="T36" fmla="*/ 138 w 144"/>
                  <a:gd name="T37" fmla="*/ 72 h 156"/>
                  <a:gd name="T38" fmla="*/ 138 w 144"/>
                  <a:gd name="T39" fmla="*/ 84 h 156"/>
                  <a:gd name="T40" fmla="*/ 132 w 144"/>
                  <a:gd name="T41" fmla="*/ 90 h 156"/>
                  <a:gd name="T42" fmla="*/ 126 w 144"/>
                  <a:gd name="T43" fmla="*/ 96 h 156"/>
                  <a:gd name="T44" fmla="*/ 120 w 144"/>
                  <a:gd name="T45" fmla="*/ 90 h 156"/>
                  <a:gd name="T46" fmla="*/ 120 w 144"/>
                  <a:gd name="T47" fmla="*/ 90 h 156"/>
                  <a:gd name="T48" fmla="*/ 114 w 144"/>
                  <a:gd name="T49" fmla="*/ 96 h 156"/>
                  <a:gd name="T50" fmla="*/ 114 w 144"/>
                  <a:gd name="T51" fmla="*/ 96 h 156"/>
                  <a:gd name="T52" fmla="*/ 108 w 144"/>
                  <a:gd name="T53" fmla="*/ 90 h 156"/>
                  <a:gd name="T54" fmla="*/ 96 w 144"/>
                  <a:gd name="T55" fmla="*/ 90 h 156"/>
                  <a:gd name="T56" fmla="*/ 84 w 144"/>
                  <a:gd name="T57" fmla="*/ 90 h 156"/>
                  <a:gd name="T58" fmla="*/ 72 w 144"/>
                  <a:gd name="T59" fmla="*/ 90 h 156"/>
                  <a:gd name="T60" fmla="*/ 60 w 144"/>
                  <a:gd name="T61" fmla="*/ 90 h 156"/>
                  <a:gd name="T62" fmla="*/ 60 w 144"/>
                  <a:gd name="T63" fmla="*/ 102 h 156"/>
                  <a:gd name="T64" fmla="*/ 60 w 144"/>
                  <a:gd name="T65" fmla="*/ 114 h 156"/>
                  <a:gd name="T66" fmla="*/ 60 w 144"/>
                  <a:gd name="T67" fmla="*/ 126 h 156"/>
                  <a:gd name="T68" fmla="*/ 60 w 144"/>
                  <a:gd name="T69" fmla="*/ 138 h 156"/>
                  <a:gd name="T70" fmla="*/ 60 w 144"/>
                  <a:gd name="T71" fmla="*/ 150 h 156"/>
                  <a:gd name="T72" fmla="*/ 54 w 144"/>
                  <a:gd name="T73" fmla="*/ 156 h 156"/>
                  <a:gd name="T74" fmla="*/ 42 w 144"/>
                  <a:gd name="T75" fmla="*/ 156 h 156"/>
                  <a:gd name="T76" fmla="*/ 30 w 144"/>
                  <a:gd name="T77" fmla="*/ 156 h 156"/>
                  <a:gd name="T78" fmla="*/ 30 w 144"/>
                  <a:gd name="T79" fmla="*/ 156 h 156"/>
                  <a:gd name="T80" fmla="*/ 24 w 144"/>
                  <a:gd name="T81" fmla="*/ 150 h 156"/>
                  <a:gd name="T82" fmla="*/ 18 w 144"/>
                  <a:gd name="T83" fmla="*/ 138 h 156"/>
                  <a:gd name="T84" fmla="*/ 12 w 144"/>
                  <a:gd name="T85" fmla="*/ 132 h 156"/>
                  <a:gd name="T86" fmla="*/ 6 w 144"/>
                  <a:gd name="T87" fmla="*/ 126 h 156"/>
                  <a:gd name="T88" fmla="*/ 6 w 144"/>
                  <a:gd name="T89" fmla="*/ 114 h 156"/>
                  <a:gd name="T90" fmla="*/ 6 w 144"/>
                  <a:gd name="T91" fmla="*/ 102 h 156"/>
                  <a:gd name="T92" fmla="*/ 6 w 144"/>
                  <a:gd name="T93" fmla="*/ 90 h 156"/>
                  <a:gd name="T94" fmla="*/ 0 w 144"/>
                  <a:gd name="T95" fmla="*/ 84 h 156"/>
                  <a:gd name="T96" fmla="*/ 6 w 144"/>
                  <a:gd name="T97" fmla="*/ 78 h 156"/>
                  <a:gd name="T98" fmla="*/ 12 w 144"/>
                  <a:gd name="T99" fmla="*/ 72 h 156"/>
                  <a:gd name="T100" fmla="*/ 6 w 144"/>
                  <a:gd name="T101" fmla="*/ 66 h 156"/>
                  <a:gd name="T102" fmla="*/ 12 w 144"/>
                  <a:gd name="T103" fmla="*/ 60 h 156"/>
                  <a:gd name="T104" fmla="*/ 6 w 144"/>
                  <a:gd name="T105" fmla="*/ 54 h 156"/>
                  <a:gd name="T106" fmla="*/ 12 w 144"/>
                  <a:gd name="T107" fmla="*/ 42 h 156"/>
                  <a:gd name="T108" fmla="*/ 12 w 144"/>
                  <a:gd name="T109" fmla="*/ 30 h 156"/>
                  <a:gd name="T110" fmla="*/ 18 w 144"/>
                  <a:gd name="T111" fmla="*/ 24 h 156"/>
                  <a:gd name="T112" fmla="*/ 12 w 144"/>
                  <a:gd name="T113" fmla="*/ 18 h 156"/>
                  <a:gd name="T114" fmla="*/ 18 w 144"/>
                  <a:gd name="T115" fmla="*/ 12 h 156"/>
                  <a:gd name="T116" fmla="*/ 18 w 144"/>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56">
                    <a:moveTo>
                      <a:pt x="24" y="0"/>
                    </a:moveTo>
                    <a:lnTo>
                      <a:pt x="24" y="6"/>
                    </a:lnTo>
                    <a:lnTo>
                      <a:pt x="24" y="12"/>
                    </a:lnTo>
                    <a:lnTo>
                      <a:pt x="30" y="12"/>
                    </a:lnTo>
                    <a:lnTo>
                      <a:pt x="36" y="12"/>
                    </a:lnTo>
                    <a:lnTo>
                      <a:pt x="36" y="6"/>
                    </a:lnTo>
                    <a:lnTo>
                      <a:pt x="42" y="6"/>
                    </a:lnTo>
                    <a:lnTo>
                      <a:pt x="48" y="6"/>
                    </a:lnTo>
                    <a:lnTo>
                      <a:pt x="54" y="6"/>
                    </a:lnTo>
                    <a:lnTo>
                      <a:pt x="60" y="6"/>
                    </a:lnTo>
                    <a:lnTo>
                      <a:pt x="66" y="6"/>
                    </a:lnTo>
                    <a:lnTo>
                      <a:pt x="72" y="6"/>
                    </a:lnTo>
                    <a:lnTo>
                      <a:pt x="78" y="6"/>
                    </a:lnTo>
                    <a:lnTo>
                      <a:pt x="84" y="6"/>
                    </a:lnTo>
                    <a:lnTo>
                      <a:pt x="90" y="6"/>
                    </a:lnTo>
                    <a:lnTo>
                      <a:pt x="96" y="6"/>
                    </a:lnTo>
                    <a:lnTo>
                      <a:pt x="96" y="12"/>
                    </a:lnTo>
                    <a:lnTo>
                      <a:pt x="90" y="12"/>
                    </a:lnTo>
                    <a:lnTo>
                      <a:pt x="90" y="18"/>
                    </a:lnTo>
                    <a:lnTo>
                      <a:pt x="96" y="18"/>
                    </a:lnTo>
                    <a:lnTo>
                      <a:pt x="96" y="24"/>
                    </a:lnTo>
                    <a:lnTo>
                      <a:pt x="96" y="30"/>
                    </a:lnTo>
                    <a:lnTo>
                      <a:pt x="102" y="30"/>
                    </a:lnTo>
                    <a:lnTo>
                      <a:pt x="108" y="30"/>
                    </a:lnTo>
                    <a:lnTo>
                      <a:pt x="114" y="30"/>
                    </a:lnTo>
                    <a:lnTo>
                      <a:pt x="120" y="30"/>
                    </a:lnTo>
                    <a:lnTo>
                      <a:pt x="126" y="30"/>
                    </a:lnTo>
                    <a:lnTo>
                      <a:pt x="132" y="30"/>
                    </a:lnTo>
                    <a:lnTo>
                      <a:pt x="138" y="30"/>
                    </a:lnTo>
                    <a:lnTo>
                      <a:pt x="138" y="36"/>
                    </a:lnTo>
                    <a:lnTo>
                      <a:pt x="138" y="42"/>
                    </a:lnTo>
                    <a:lnTo>
                      <a:pt x="138" y="48"/>
                    </a:lnTo>
                    <a:lnTo>
                      <a:pt x="138" y="54"/>
                    </a:lnTo>
                    <a:lnTo>
                      <a:pt x="138" y="60"/>
                    </a:lnTo>
                    <a:lnTo>
                      <a:pt x="144" y="60"/>
                    </a:lnTo>
                    <a:lnTo>
                      <a:pt x="144" y="66"/>
                    </a:lnTo>
                    <a:lnTo>
                      <a:pt x="138" y="66"/>
                    </a:lnTo>
                    <a:lnTo>
                      <a:pt x="138" y="72"/>
                    </a:lnTo>
                    <a:lnTo>
                      <a:pt x="138" y="78"/>
                    </a:lnTo>
                    <a:lnTo>
                      <a:pt x="138" y="84"/>
                    </a:lnTo>
                    <a:lnTo>
                      <a:pt x="138" y="90"/>
                    </a:lnTo>
                    <a:lnTo>
                      <a:pt x="132" y="90"/>
                    </a:lnTo>
                    <a:lnTo>
                      <a:pt x="126" y="90"/>
                    </a:lnTo>
                    <a:lnTo>
                      <a:pt x="126" y="96"/>
                    </a:lnTo>
                    <a:lnTo>
                      <a:pt x="126" y="90"/>
                    </a:lnTo>
                    <a:lnTo>
                      <a:pt x="120" y="90"/>
                    </a:lnTo>
                    <a:lnTo>
                      <a:pt x="120" y="96"/>
                    </a:lnTo>
                    <a:lnTo>
                      <a:pt x="120" y="90"/>
                    </a:lnTo>
                    <a:lnTo>
                      <a:pt x="120" y="96"/>
                    </a:lnTo>
                    <a:lnTo>
                      <a:pt x="114" y="96"/>
                    </a:lnTo>
                    <a:lnTo>
                      <a:pt x="114" y="90"/>
                    </a:lnTo>
                    <a:lnTo>
                      <a:pt x="114" y="96"/>
                    </a:lnTo>
                    <a:lnTo>
                      <a:pt x="114" y="90"/>
                    </a:lnTo>
                    <a:lnTo>
                      <a:pt x="108" y="90"/>
                    </a:lnTo>
                    <a:lnTo>
                      <a:pt x="102" y="90"/>
                    </a:lnTo>
                    <a:lnTo>
                      <a:pt x="96" y="90"/>
                    </a:lnTo>
                    <a:lnTo>
                      <a:pt x="90" y="90"/>
                    </a:lnTo>
                    <a:lnTo>
                      <a:pt x="84" y="90"/>
                    </a:lnTo>
                    <a:lnTo>
                      <a:pt x="78" y="90"/>
                    </a:lnTo>
                    <a:lnTo>
                      <a:pt x="72" y="90"/>
                    </a:lnTo>
                    <a:lnTo>
                      <a:pt x="66" y="90"/>
                    </a:lnTo>
                    <a:lnTo>
                      <a:pt x="60" y="90"/>
                    </a:lnTo>
                    <a:lnTo>
                      <a:pt x="60" y="96"/>
                    </a:lnTo>
                    <a:lnTo>
                      <a:pt x="60" y="102"/>
                    </a:lnTo>
                    <a:lnTo>
                      <a:pt x="60" y="108"/>
                    </a:lnTo>
                    <a:lnTo>
                      <a:pt x="60" y="114"/>
                    </a:lnTo>
                    <a:lnTo>
                      <a:pt x="60" y="120"/>
                    </a:lnTo>
                    <a:lnTo>
                      <a:pt x="60" y="126"/>
                    </a:lnTo>
                    <a:lnTo>
                      <a:pt x="60" y="132"/>
                    </a:lnTo>
                    <a:lnTo>
                      <a:pt x="60" y="138"/>
                    </a:lnTo>
                    <a:lnTo>
                      <a:pt x="60" y="144"/>
                    </a:lnTo>
                    <a:lnTo>
                      <a:pt x="60" y="150"/>
                    </a:lnTo>
                    <a:lnTo>
                      <a:pt x="60" y="156"/>
                    </a:lnTo>
                    <a:lnTo>
                      <a:pt x="54" y="156"/>
                    </a:lnTo>
                    <a:lnTo>
                      <a:pt x="48" y="156"/>
                    </a:lnTo>
                    <a:lnTo>
                      <a:pt x="42" y="156"/>
                    </a:lnTo>
                    <a:lnTo>
                      <a:pt x="36" y="156"/>
                    </a:lnTo>
                    <a:lnTo>
                      <a:pt x="30" y="156"/>
                    </a:lnTo>
                    <a:lnTo>
                      <a:pt x="24" y="156"/>
                    </a:lnTo>
                    <a:lnTo>
                      <a:pt x="30" y="156"/>
                    </a:lnTo>
                    <a:lnTo>
                      <a:pt x="30" y="150"/>
                    </a:lnTo>
                    <a:lnTo>
                      <a:pt x="24" y="150"/>
                    </a:lnTo>
                    <a:lnTo>
                      <a:pt x="24" y="144"/>
                    </a:lnTo>
                    <a:lnTo>
                      <a:pt x="18" y="138"/>
                    </a:lnTo>
                    <a:lnTo>
                      <a:pt x="18" y="132"/>
                    </a:lnTo>
                    <a:lnTo>
                      <a:pt x="12" y="132"/>
                    </a:lnTo>
                    <a:lnTo>
                      <a:pt x="12" y="126"/>
                    </a:lnTo>
                    <a:lnTo>
                      <a:pt x="6" y="126"/>
                    </a:lnTo>
                    <a:lnTo>
                      <a:pt x="6" y="120"/>
                    </a:lnTo>
                    <a:lnTo>
                      <a:pt x="6" y="114"/>
                    </a:lnTo>
                    <a:lnTo>
                      <a:pt x="6" y="108"/>
                    </a:lnTo>
                    <a:lnTo>
                      <a:pt x="6" y="102"/>
                    </a:lnTo>
                    <a:lnTo>
                      <a:pt x="6" y="96"/>
                    </a:lnTo>
                    <a:lnTo>
                      <a:pt x="6" y="90"/>
                    </a:lnTo>
                    <a:lnTo>
                      <a:pt x="0" y="90"/>
                    </a:lnTo>
                    <a:lnTo>
                      <a:pt x="0" y="84"/>
                    </a:lnTo>
                    <a:lnTo>
                      <a:pt x="6" y="84"/>
                    </a:lnTo>
                    <a:lnTo>
                      <a:pt x="6" y="78"/>
                    </a:lnTo>
                    <a:lnTo>
                      <a:pt x="12" y="78"/>
                    </a:lnTo>
                    <a:lnTo>
                      <a:pt x="12" y="72"/>
                    </a:lnTo>
                    <a:lnTo>
                      <a:pt x="12" y="66"/>
                    </a:lnTo>
                    <a:lnTo>
                      <a:pt x="6" y="66"/>
                    </a:lnTo>
                    <a:lnTo>
                      <a:pt x="12" y="66"/>
                    </a:lnTo>
                    <a:lnTo>
                      <a:pt x="12" y="60"/>
                    </a:lnTo>
                    <a:lnTo>
                      <a:pt x="12" y="54"/>
                    </a:lnTo>
                    <a:lnTo>
                      <a:pt x="6" y="54"/>
                    </a:lnTo>
                    <a:lnTo>
                      <a:pt x="12" y="48"/>
                    </a:lnTo>
                    <a:lnTo>
                      <a:pt x="12" y="42"/>
                    </a:lnTo>
                    <a:lnTo>
                      <a:pt x="12" y="36"/>
                    </a:lnTo>
                    <a:lnTo>
                      <a:pt x="12" y="30"/>
                    </a:lnTo>
                    <a:lnTo>
                      <a:pt x="18" y="30"/>
                    </a:lnTo>
                    <a:lnTo>
                      <a:pt x="18" y="24"/>
                    </a:lnTo>
                    <a:lnTo>
                      <a:pt x="12" y="24"/>
                    </a:lnTo>
                    <a:lnTo>
                      <a:pt x="12" y="18"/>
                    </a:lnTo>
                    <a:lnTo>
                      <a:pt x="12" y="12"/>
                    </a:lnTo>
                    <a:lnTo>
                      <a:pt x="18" y="12"/>
                    </a:lnTo>
                    <a:lnTo>
                      <a:pt x="18" y="6"/>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7" name="Freeform 108"/>
              <p:cNvSpPr>
                <a:spLocks/>
              </p:cNvSpPr>
              <p:nvPr/>
            </p:nvSpPr>
            <p:spPr bwMode="auto">
              <a:xfrm>
                <a:off x="1677" y="3722"/>
                <a:ext cx="90" cy="144"/>
              </a:xfrm>
              <a:custGeom>
                <a:avLst/>
                <a:gdLst>
                  <a:gd name="T0" fmla="*/ 0 w 90"/>
                  <a:gd name="T1" fmla="*/ 66 h 144"/>
                  <a:gd name="T2" fmla="*/ 0 w 90"/>
                  <a:gd name="T3" fmla="*/ 54 h 144"/>
                  <a:gd name="T4" fmla="*/ 0 w 90"/>
                  <a:gd name="T5" fmla="*/ 42 h 144"/>
                  <a:gd name="T6" fmla="*/ 0 w 90"/>
                  <a:gd name="T7" fmla="*/ 30 h 144"/>
                  <a:gd name="T8" fmla="*/ 0 w 90"/>
                  <a:gd name="T9" fmla="*/ 18 h 144"/>
                  <a:gd name="T10" fmla="*/ 0 w 90"/>
                  <a:gd name="T11" fmla="*/ 6 h 144"/>
                  <a:gd name="T12" fmla="*/ 6 w 90"/>
                  <a:gd name="T13" fmla="*/ 0 h 144"/>
                  <a:gd name="T14" fmla="*/ 18 w 90"/>
                  <a:gd name="T15" fmla="*/ 0 h 144"/>
                  <a:gd name="T16" fmla="*/ 30 w 90"/>
                  <a:gd name="T17" fmla="*/ 0 h 144"/>
                  <a:gd name="T18" fmla="*/ 42 w 90"/>
                  <a:gd name="T19" fmla="*/ 0 h 144"/>
                  <a:gd name="T20" fmla="*/ 54 w 90"/>
                  <a:gd name="T21" fmla="*/ 0 h 144"/>
                  <a:gd name="T22" fmla="*/ 66 w 90"/>
                  <a:gd name="T23" fmla="*/ 0 h 144"/>
                  <a:gd name="T24" fmla="*/ 78 w 90"/>
                  <a:gd name="T25" fmla="*/ 0 h 144"/>
                  <a:gd name="T26" fmla="*/ 78 w 90"/>
                  <a:gd name="T27" fmla="*/ 12 h 144"/>
                  <a:gd name="T28" fmla="*/ 78 w 90"/>
                  <a:gd name="T29" fmla="*/ 24 h 144"/>
                  <a:gd name="T30" fmla="*/ 78 w 90"/>
                  <a:gd name="T31" fmla="*/ 36 h 144"/>
                  <a:gd name="T32" fmla="*/ 78 w 90"/>
                  <a:gd name="T33" fmla="*/ 48 h 144"/>
                  <a:gd name="T34" fmla="*/ 84 w 90"/>
                  <a:gd name="T35" fmla="*/ 54 h 144"/>
                  <a:gd name="T36" fmla="*/ 90 w 90"/>
                  <a:gd name="T37" fmla="*/ 60 h 144"/>
                  <a:gd name="T38" fmla="*/ 90 w 90"/>
                  <a:gd name="T39" fmla="*/ 72 h 144"/>
                  <a:gd name="T40" fmla="*/ 84 w 90"/>
                  <a:gd name="T41" fmla="*/ 78 h 144"/>
                  <a:gd name="T42" fmla="*/ 90 w 90"/>
                  <a:gd name="T43" fmla="*/ 84 h 144"/>
                  <a:gd name="T44" fmla="*/ 90 w 90"/>
                  <a:gd name="T45" fmla="*/ 96 h 144"/>
                  <a:gd name="T46" fmla="*/ 90 w 90"/>
                  <a:gd name="T47" fmla="*/ 108 h 144"/>
                  <a:gd name="T48" fmla="*/ 90 w 90"/>
                  <a:gd name="T49" fmla="*/ 108 h 144"/>
                  <a:gd name="T50" fmla="*/ 84 w 90"/>
                  <a:gd name="T51" fmla="*/ 114 h 144"/>
                  <a:gd name="T52" fmla="*/ 84 w 90"/>
                  <a:gd name="T53" fmla="*/ 126 h 144"/>
                  <a:gd name="T54" fmla="*/ 84 w 90"/>
                  <a:gd name="T55" fmla="*/ 138 h 144"/>
                  <a:gd name="T56" fmla="*/ 78 w 90"/>
                  <a:gd name="T57" fmla="*/ 144 h 144"/>
                  <a:gd name="T58" fmla="*/ 66 w 90"/>
                  <a:gd name="T59" fmla="*/ 138 h 144"/>
                  <a:gd name="T60" fmla="*/ 54 w 90"/>
                  <a:gd name="T61" fmla="*/ 138 h 144"/>
                  <a:gd name="T62" fmla="*/ 42 w 90"/>
                  <a:gd name="T63" fmla="*/ 138 h 144"/>
                  <a:gd name="T64" fmla="*/ 30 w 90"/>
                  <a:gd name="T65" fmla="*/ 138 h 144"/>
                  <a:gd name="T66" fmla="*/ 18 w 90"/>
                  <a:gd name="T67" fmla="*/ 138 h 144"/>
                  <a:gd name="T68" fmla="*/ 6 w 90"/>
                  <a:gd name="T69" fmla="*/ 138 h 144"/>
                  <a:gd name="T70" fmla="*/ 0 w 90"/>
                  <a:gd name="T71" fmla="*/ 132 h 144"/>
                  <a:gd name="T72" fmla="*/ 0 w 90"/>
                  <a:gd name="T73" fmla="*/ 120 h 144"/>
                  <a:gd name="T74" fmla="*/ 0 w 90"/>
                  <a:gd name="T75" fmla="*/ 108 h 144"/>
                  <a:gd name="T76" fmla="*/ 0 w 90"/>
                  <a:gd name="T77" fmla="*/ 96 h 144"/>
                  <a:gd name="T78" fmla="*/ 0 w 90"/>
                  <a:gd name="T79" fmla="*/ 84 h 144"/>
                  <a:gd name="T80" fmla="*/ 0 w 90"/>
                  <a:gd name="T81"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44">
                    <a:moveTo>
                      <a:pt x="0" y="72"/>
                    </a:move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78" y="6"/>
                    </a:lnTo>
                    <a:lnTo>
                      <a:pt x="78" y="12"/>
                    </a:lnTo>
                    <a:lnTo>
                      <a:pt x="78" y="18"/>
                    </a:lnTo>
                    <a:lnTo>
                      <a:pt x="78" y="24"/>
                    </a:lnTo>
                    <a:lnTo>
                      <a:pt x="78" y="30"/>
                    </a:lnTo>
                    <a:lnTo>
                      <a:pt x="78" y="36"/>
                    </a:lnTo>
                    <a:lnTo>
                      <a:pt x="78" y="42"/>
                    </a:lnTo>
                    <a:lnTo>
                      <a:pt x="78" y="48"/>
                    </a:lnTo>
                    <a:lnTo>
                      <a:pt x="84" y="48"/>
                    </a:lnTo>
                    <a:lnTo>
                      <a:pt x="84" y="54"/>
                    </a:lnTo>
                    <a:lnTo>
                      <a:pt x="90" y="54"/>
                    </a:lnTo>
                    <a:lnTo>
                      <a:pt x="90" y="60"/>
                    </a:lnTo>
                    <a:lnTo>
                      <a:pt x="90" y="66"/>
                    </a:lnTo>
                    <a:lnTo>
                      <a:pt x="90" y="72"/>
                    </a:lnTo>
                    <a:lnTo>
                      <a:pt x="90" y="78"/>
                    </a:lnTo>
                    <a:lnTo>
                      <a:pt x="84" y="78"/>
                    </a:lnTo>
                    <a:lnTo>
                      <a:pt x="90" y="78"/>
                    </a:lnTo>
                    <a:lnTo>
                      <a:pt x="90" y="84"/>
                    </a:lnTo>
                    <a:lnTo>
                      <a:pt x="90" y="90"/>
                    </a:lnTo>
                    <a:lnTo>
                      <a:pt x="90" y="96"/>
                    </a:lnTo>
                    <a:lnTo>
                      <a:pt x="90" y="102"/>
                    </a:lnTo>
                    <a:lnTo>
                      <a:pt x="90" y="108"/>
                    </a:lnTo>
                    <a:lnTo>
                      <a:pt x="84" y="108"/>
                    </a:lnTo>
                    <a:lnTo>
                      <a:pt x="90" y="108"/>
                    </a:lnTo>
                    <a:lnTo>
                      <a:pt x="84" y="108"/>
                    </a:lnTo>
                    <a:lnTo>
                      <a:pt x="84" y="114"/>
                    </a:lnTo>
                    <a:lnTo>
                      <a:pt x="84" y="120"/>
                    </a:lnTo>
                    <a:lnTo>
                      <a:pt x="84" y="126"/>
                    </a:lnTo>
                    <a:lnTo>
                      <a:pt x="84" y="132"/>
                    </a:lnTo>
                    <a:lnTo>
                      <a:pt x="84" y="138"/>
                    </a:lnTo>
                    <a:lnTo>
                      <a:pt x="84" y="144"/>
                    </a:lnTo>
                    <a:lnTo>
                      <a:pt x="78" y="144"/>
                    </a:lnTo>
                    <a:lnTo>
                      <a:pt x="72" y="144"/>
                    </a:lnTo>
                    <a:lnTo>
                      <a:pt x="66" y="138"/>
                    </a:lnTo>
                    <a:lnTo>
                      <a:pt x="60" y="138"/>
                    </a:lnTo>
                    <a:lnTo>
                      <a:pt x="54" y="138"/>
                    </a:lnTo>
                    <a:lnTo>
                      <a:pt x="48" y="138"/>
                    </a:lnTo>
                    <a:lnTo>
                      <a:pt x="42" y="138"/>
                    </a:lnTo>
                    <a:lnTo>
                      <a:pt x="36" y="138"/>
                    </a:lnTo>
                    <a:lnTo>
                      <a:pt x="30" y="138"/>
                    </a:lnTo>
                    <a:lnTo>
                      <a:pt x="24" y="138"/>
                    </a:lnTo>
                    <a:lnTo>
                      <a:pt x="18" y="138"/>
                    </a:lnTo>
                    <a:lnTo>
                      <a:pt x="12" y="138"/>
                    </a:lnTo>
                    <a:lnTo>
                      <a:pt x="6" y="138"/>
                    </a:lnTo>
                    <a:lnTo>
                      <a:pt x="0" y="138"/>
                    </a:lnTo>
                    <a:lnTo>
                      <a:pt x="0" y="132"/>
                    </a:lnTo>
                    <a:lnTo>
                      <a:pt x="0" y="126"/>
                    </a:lnTo>
                    <a:lnTo>
                      <a:pt x="0" y="120"/>
                    </a:lnTo>
                    <a:lnTo>
                      <a:pt x="0" y="114"/>
                    </a:lnTo>
                    <a:lnTo>
                      <a:pt x="0" y="108"/>
                    </a:lnTo>
                    <a:lnTo>
                      <a:pt x="0" y="102"/>
                    </a:lnTo>
                    <a:lnTo>
                      <a:pt x="0" y="96"/>
                    </a:lnTo>
                    <a:lnTo>
                      <a:pt x="0" y="90"/>
                    </a:lnTo>
                    <a:lnTo>
                      <a:pt x="0" y="84"/>
                    </a:lnTo>
                    <a:lnTo>
                      <a:pt x="0" y="78"/>
                    </a:lnTo>
                    <a:lnTo>
                      <a:pt x="0" y="7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8" name="Freeform 109"/>
              <p:cNvSpPr>
                <a:spLocks/>
              </p:cNvSpPr>
              <p:nvPr/>
            </p:nvSpPr>
            <p:spPr bwMode="auto">
              <a:xfrm>
                <a:off x="1641" y="3590"/>
                <a:ext cx="150" cy="132"/>
              </a:xfrm>
              <a:custGeom>
                <a:avLst/>
                <a:gdLst>
                  <a:gd name="T0" fmla="*/ 78 w 150"/>
                  <a:gd name="T1" fmla="*/ 36 h 132"/>
                  <a:gd name="T2" fmla="*/ 90 w 150"/>
                  <a:gd name="T3" fmla="*/ 30 h 132"/>
                  <a:gd name="T4" fmla="*/ 90 w 150"/>
                  <a:gd name="T5" fmla="*/ 18 h 132"/>
                  <a:gd name="T6" fmla="*/ 96 w 150"/>
                  <a:gd name="T7" fmla="*/ 12 h 132"/>
                  <a:gd name="T8" fmla="*/ 102 w 150"/>
                  <a:gd name="T9" fmla="*/ 6 h 132"/>
                  <a:gd name="T10" fmla="*/ 108 w 150"/>
                  <a:gd name="T11" fmla="*/ 0 h 132"/>
                  <a:gd name="T12" fmla="*/ 120 w 150"/>
                  <a:gd name="T13" fmla="*/ 0 h 132"/>
                  <a:gd name="T14" fmla="*/ 132 w 150"/>
                  <a:gd name="T15" fmla="*/ 0 h 132"/>
                  <a:gd name="T16" fmla="*/ 144 w 150"/>
                  <a:gd name="T17" fmla="*/ 0 h 132"/>
                  <a:gd name="T18" fmla="*/ 150 w 150"/>
                  <a:gd name="T19" fmla="*/ 6 h 132"/>
                  <a:gd name="T20" fmla="*/ 150 w 150"/>
                  <a:gd name="T21" fmla="*/ 18 h 132"/>
                  <a:gd name="T22" fmla="*/ 150 w 150"/>
                  <a:gd name="T23" fmla="*/ 30 h 132"/>
                  <a:gd name="T24" fmla="*/ 150 w 150"/>
                  <a:gd name="T25" fmla="*/ 42 h 132"/>
                  <a:gd name="T26" fmla="*/ 150 w 150"/>
                  <a:gd name="T27" fmla="*/ 54 h 132"/>
                  <a:gd name="T28" fmla="*/ 150 w 150"/>
                  <a:gd name="T29" fmla="*/ 54 h 132"/>
                  <a:gd name="T30" fmla="*/ 144 w 150"/>
                  <a:gd name="T31" fmla="*/ 60 h 132"/>
                  <a:gd name="T32" fmla="*/ 144 w 150"/>
                  <a:gd name="T33" fmla="*/ 72 h 132"/>
                  <a:gd name="T34" fmla="*/ 144 w 150"/>
                  <a:gd name="T35" fmla="*/ 84 h 132"/>
                  <a:gd name="T36" fmla="*/ 144 w 150"/>
                  <a:gd name="T37" fmla="*/ 96 h 132"/>
                  <a:gd name="T38" fmla="*/ 144 w 150"/>
                  <a:gd name="T39" fmla="*/ 108 h 132"/>
                  <a:gd name="T40" fmla="*/ 144 w 150"/>
                  <a:gd name="T41" fmla="*/ 120 h 132"/>
                  <a:gd name="T42" fmla="*/ 144 w 150"/>
                  <a:gd name="T43" fmla="*/ 132 h 132"/>
                  <a:gd name="T44" fmla="*/ 132 w 150"/>
                  <a:gd name="T45" fmla="*/ 132 h 132"/>
                  <a:gd name="T46" fmla="*/ 120 w 150"/>
                  <a:gd name="T47" fmla="*/ 132 h 132"/>
                  <a:gd name="T48" fmla="*/ 108 w 150"/>
                  <a:gd name="T49" fmla="*/ 132 h 132"/>
                  <a:gd name="T50" fmla="*/ 96 w 150"/>
                  <a:gd name="T51" fmla="*/ 132 h 132"/>
                  <a:gd name="T52" fmla="*/ 84 w 150"/>
                  <a:gd name="T53" fmla="*/ 132 h 132"/>
                  <a:gd name="T54" fmla="*/ 72 w 150"/>
                  <a:gd name="T55" fmla="*/ 132 h 132"/>
                  <a:gd name="T56" fmla="*/ 60 w 150"/>
                  <a:gd name="T57" fmla="*/ 132 h 132"/>
                  <a:gd name="T58" fmla="*/ 48 w 150"/>
                  <a:gd name="T59" fmla="*/ 132 h 132"/>
                  <a:gd name="T60" fmla="*/ 36 w 150"/>
                  <a:gd name="T61" fmla="*/ 132 h 132"/>
                  <a:gd name="T62" fmla="*/ 24 w 150"/>
                  <a:gd name="T63" fmla="*/ 132 h 132"/>
                  <a:gd name="T64" fmla="*/ 12 w 150"/>
                  <a:gd name="T65" fmla="*/ 132 h 132"/>
                  <a:gd name="T66" fmla="*/ 0 w 150"/>
                  <a:gd name="T67" fmla="*/ 132 h 132"/>
                  <a:gd name="T68" fmla="*/ 0 w 150"/>
                  <a:gd name="T69" fmla="*/ 120 h 132"/>
                  <a:gd name="T70" fmla="*/ 6 w 150"/>
                  <a:gd name="T71" fmla="*/ 108 h 132"/>
                  <a:gd name="T72" fmla="*/ 12 w 150"/>
                  <a:gd name="T73" fmla="*/ 102 h 132"/>
                  <a:gd name="T74" fmla="*/ 12 w 150"/>
                  <a:gd name="T75" fmla="*/ 102 h 132"/>
                  <a:gd name="T76" fmla="*/ 18 w 150"/>
                  <a:gd name="T77" fmla="*/ 96 h 132"/>
                  <a:gd name="T78" fmla="*/ 24 w 150"/>
                  <a:gd name="T79" fmla="*/ 90 h 132"/>
                  <a:gd name="T80" fmla="*/ 30 w 150"/>
                  <a:gd name="T81" fmla="*/ 84 h 132"/>
                  <a:gd name="T82" fmla="*/ 36 w 150"/>
                  <a:gd name="T83" fmla="*/ 78 h 132"/>
                  <a:gd name="T84" fmla="*/ 42 w 150"/>
                  <a:gd name="T85" fmla="*/ 72 h 132"/>
                  <a:gd name="T86" fmla="*/ 48 w 150"/>
                  <a:gd name="T87" fmla="*/ 60 h 132"/>
                  <a:gd name="T88" fmla="*/ 48 w 150"/>
                  <a:gd name="T89" fmla="*/ 48 h 132"/>
                  <a:gd name="T90" fmla="*/ 54 w 150"/>
                  <a:gd name="T91" fmla="*/ 42 h 132"/>
                  <a:gd name="T92" fmla="*/ 66 w 150"/>
                  <a:gd name="T93" fmla="*/ 42 h 132"/>
                  <a:gd name="T94" fmla="*/ 72 w 150"/>
                  <a:gd name="T95" fmla="*/ 36 h 132"/>
                  <a:gd name="T96" fmla="*/ 72 w 150"/>
                  <a:gd name="T97" fmla="*/ 3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32">
                    <a:moveTo>
                      <a:pt x="72" y="36"/>
                    </a:moveTo>
                    <a:lnTo>
                      <a:pt x="78" y="36"/>
                    </a:lnTo>
                    <a:lnTo>
                      <a:pt x="84" y="30"/>
                    </a:lnTo>
                    <a:lnTo>
                      <a:pt x="90" y="30"/>
                    </a:lnTo>
                    <a:lnTo>
                      <a:pt x="90" y="24"/>
                    </a:lnTo>
                    <a:lnTo>
                      <a:pt x="90" y="18"/>
                    </a:lnTo>
                    <a:lnTo>
                      <a:pt x="96" y="18"/>
                    </a:lnTo>
                    <a:lnTo>
                      <a:pt x="96" y="12"/>
                    </a:lnTo>
                    <a:lnTo>
                      <a:pt x="102" y="12"/>
                    </a:lnTo>
                    <a:lnTo>
                      <a:pt x="102" y="6"/>
                    </a:lnTo>
                    <a:lnTo>
                      <a:pt x="108" y="6"/>
                    </a:lnTo>
                    <a:lnTo>
                      <a:pt x="108" y="0"/>
                    </a:lnTo>
                    <a:lnTo>
                      <a:pt x="114" y="0"/>
                    </a:lnTo>
                    <a:lnTo>
                      <a:pt x="120" y="0"/>
                    </a:lnTo>
                    <a:lnTo>
                      <a:pt x="126" y="0"/>
                    </a:lnTo>
                    <a:lnTo>
                      <a:pt x="132" y="0"/>
                    </a:lnTo>
                    <a:lnTo>
                      <a:pt x="138" y="0"/>
                    </a:lnTo>
                    <a:lnTo>
                      <a:pt x="144" y="0"/>
                    </a:lnTo>
                    <a:lnTo>
                      <a:pt x="150" y="0"/>
                    </a:lnTo>
                    <a:lnTo>
                      <a:pt x="150" y="6"/>
                    </a:lnTo>
                    <a:lnTo>
                      <a:pt x="150" y="12"/>
                    </a:lnTo>
                    <a:lnTo>
                      <a:pt x="150" y="18"/>
                    </a:lnTo>
                    <a:lnTo>
                      <a:pt x="150" y="24"/>
                    </a:lnTo>
                    <a:lnTo>
                      <a:pt x="150" y="30"/>
                    </a:lnTo>
                    <a:lnTo>
                      <a:pt x="150" y="36"/>
                    </a:lnTo>
                    <a:lnTo>
                      <a:pt x="150" y="42"/>
                    </a:lnTo>
                    <a:lnTo>
                      <a:pt x="150" y="48"/>
                    </a:lnTo>
                    <a:lnTo>
                      <a:pt x="150" y="54"/>
                    </a:lnTo>
                    <a:lnTo>
                      <a:pt x="144" y="54"/>
                    </a:lnTo>
                    <a:lnTo>
                      <a:pt x="150" y="54"/>
                    </a:lnTo>
                    <a:lnTo>
                      <a:pt x="144" y="54"/>
                    </a:lnTo>
                    <a:lnTo>
                      <a:pt x="144" y="60"/>
                    </a:lnTo>
                    <a:lnTo>
                      <a:pt x="144" y="66"/>
                    </a:lnTo>
                    <a:lnTo>
                      <a:pt x="144" y="72"/>
                    </a:lnTo>
                    <a:lnTo>
                      <a:pt x="144" y="78"/>
                    </a:lnTo>
                    <a:lnTo>
                      <a:pt x="144" y="84"/>
                    </a:lnTo>
                    <a:lnTo>
                      <a:pt x="144" y="90"/>
                    </a:lnTo>
                    <a:lnTo>
                      <a:pt x="144" y="96"/>
                    </a:lnTo>
                    <a:lnTo>
                      <a:pt x="144" y="102"/>
                    </a:lnTo>
                    <a:lnTo>
                      <a:pt x="144" y="108"/>
                    </a:lnTo>
                    <a:lnTo>
                      <a:pt x="144" y="114"/>
                    </a:lnTo>
                    <a:lnTo>
                      <a:pt x="144" y="120"/>
                    </a:lnTo>
                    <a:lnTo>
                      <a:pt x="144" y="126"/>
                    </a:lnTo>
                    <a:lnTo>
                      <a:pt x="144" y="132"/>
                    </a:lnTo>
                    <a:lnTo>
                      <a:pt x="138" y="132"/>
                    </a:lnTo>
                    <a:lnTo>
                      <a:pt x="132" y="132"/>
                    </a:lnTo>
                    <a:lnTo>
                      <a:pt x="126" y="132"/>
                    </a:lnTo>
                    <a:lnTo>
                      <a:pt x="120" y="132"/>
                    </a:lnTo>
                    <a:lnTo>
                      <a:pt x="114" y="132"/>
                    </a:lnTo>
                    <a:lnTo>
                      <a:pt x="108" y="132"/>
                    </a:lnTo>
                    <a:lnTo>
                      <a:pt x="102" y="132"/>
                    </a:lnTo>
                    <a:lnTo>
                      <a:pt x="96" y="132"/>
                    </a:lnTo>
                    <a:lnTo>
                      <a:pt x="90" y="132"/>
                    </a:lnTo>
                    <a:lnTo>
                      <a:pt x="84" y="132"/>
                    </a:lnTo>
                    <a:lnTo>
                      <a:pt x="78" y="132"/>
                    </a:lnTo>
                    <a:lnTo>
                      <a:pt x="72" y="132"/>
                    </a:lnTo>
                    <a:lnTo>
                      <a:pt x="66" y="132"/>
                    </a:lnTo>
                    <a:lnTo>
                      <a:pt x="60" y="132"/>
                    </a:lnTo>
                    <a:lnTo>
                      <a:pt x="54" y="132"/>
                    </a:lnTo>
                    <a:lnTo>
                      <a:pt x="48" y="132"/>
                    </a:lnTo>
                    <a:lnTo>
                      <a:pt x="42" y="132"/>
                    </a:lnTo>
                    <a:lnTo>
                      <a:pt x="36" y="132"/>
                    </a:lnTo>
                    <a:lnTo>
                      <a:pt x="30" y="132"/>
                    </a:lnTo>
                    <a:lnTo>
                      <a:pt x="24" y="132"/>
                    </a:lnTo>
                    <a:lnTo>
                      <a:pt x="18" y="132"/>
                    </a:lnTo>
                    <a:lnTo>
                      <a:pt x="12" y="132"/>
                    </a:lnTo>
                    <a:lnTo>
                      <a:pt x="6" y="132"/>
                    </a:lnTo>
                    <a:lnTo>
                      <a:pt x="0" y="132"/>
                    </a:lnTo>
                    <a:lnTo>
                      <a:pt x="0" y="126"/>
                    </a:lnTo>
                    <a:lnTo>
                      <a:pt x="0" y="120"/>
                    </a:lnTo>
                    <a:lnTo>
                      <a:pt x="0" y="114"/>
                    </a:lnTo>
                    <a:lnTo>
                      <a:pt x="6" y="108"/>
                    </a:lnTo>
                    <a:lnTo>
                      <a:pt x="6" y="102"/>
                    </a:lnTo>
                    <a:lnTo>
                      <a:pt x="12" y="102"/>
                    </a:lnTo>
                    <a:lnTo>
                      <a:pt x="12" y="96"/>
                    </a:lnTo>
                    <a:lnTo>
                      <a:pt x="12" y="102"/>
                    </a:lnTo>
                    <a:lnTo>
                      <a:pt x="12" y="96"/>
                    </a:lnTo>
                    <a:lnTo>
                      <a:pt x="18" y="96"/>
                    </a:lnTo>
                    <a:lnTo>
                      <a:pt x="18" y="90"/>
                    </a:lnTo>
                    <a:lnTo>
                      <a:pt x="24" y="90"/>
                    </a:lnTo>
                    <a:lnTo>
                      <a:pt x="30" y="90"/>
                    </a:lnTo>
                    <a:lnTo>
                      <a:pt x="30" y="84"/>
                    </a:lnTo>
                    <a:lnTo>
                      <a:pt x="30" y="78"/>
                    </a:lnTo>
                    <a:lnTo>
                      <a:pt x="36" y="78"/>
                    </a:lnTo>
                    <a:lnTo>
                      <a:pt x="36" y="72"/>
                    </a:lnTo>
                    <a:lnTo>
                      <a:pt x="42" y="72"/>
                    </a:lnTo>
                    <a:lnTo>
                      <a:pt x="42" y="66"/>
                    </a:lnTo>
                    <a:lnTo>
                      <a:pt x="48" y="60"/>
                    </a:lnTo>
                    <a:lnTo>
                      <a:pt x="48" y="54"/>
                    </a:lnTo>
                    <a:lnTo>
                      <a:pt x="48" y="48"/>
                    </a:lnTo>
                    <a:lnTo>
                      <a:pt x="54" y="48"/>
                    </a:lnTo>
                    <a:lnTo>
                      <a:pt x="54" y="42"/>
                    </a:lnTo>
                    <a:lnTo>
                      <a:pt x="60" y="42"/>
                    </a:lnTo>
                    <a:lnTo>
                      <a:pt x="66" y="42"/>
                    </a:lnTo>
                    <a:lnTo>
                      <a:pt x="66" y="36"/>
                    </a:lnTo>
                    <a:lnTo>
                      <a:pt x="72" y="36"/>
                    </a:lnTo>
                    <a:lnTo>
                      <a:pt x="72" y="42"/>
                    </a:lnTo>
                    <a:lnTo>
                      <a:pt x="72"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9" name="Freeform 110"/>
              <p:cNvSpPr>
                <a:spLocks/>
              </p:cNvSpPr>
              <p:nvPr/>
            </p:nvSpPr>
            <p:spPr bwMode="auto">
              <a:xfrm>
                <a:off x="1545" y="3518"/>
                <a:ext cx="120" cy="78"/>
              </a:xfrm>
              <a:custGeom>
                <a:avLst/>
                <a:gdLst>
                  <a:gd name="T0" fmla="*/ 60 w 120"/>
                  <a:gd name="T1" fmla="*/ 0 h 78"/>
                  <a:gd name="T2" fmla="*/ 66 w 120"/>
                  <a:gd name="T3" fmla="*/ 6 h 78"/>
                  <a:gd name="T4" fmla="*/ 72 w 120"/>
                  <a:gd name="T5" fmla="*/ 12 h 78"/>
                  <a:gd name="T6" fmla="*/ 72 w 120"/>
                  <a:gd name="T7" fmla="*/ 12 h 78"/>
                  <a:gd name="T8" fmla="*/ 78 w 120"/>
                  <a:gd name="T9" fmla="*/ 6 h 78"/>
                  <a:gd name="T10" fmla="*/ 84 w 120"/>
                  <a:gd name="T11" fmla="*/ 12 h 78"/>
                  <a:gd name="T12" fmla="*/ 96 w 120"/>
                  <a:gd name="T13" fmla="*/ 12 h 78"/>
                  <a:gd name="T14" fmla="*/ 108 w 120"/>
                  <a:gd name="T15" fmla="*/ 12 h 78"/>
                  <a:gd name="T16" fmla="*/ 114 w 120"/>
                  <a:gd name="T17" fmla="*/ 18 h 78"/>
                  <a:gd name="T18" fmla="*/ 108 w 120"/>
                  <a:gd name="T19" fmla="*/ 24 h 78"/>
                  <a:gd name="T20" fmla="*/ 114 w 120"/>
                  <a:gd name="T21" fmla="*/ 30 h 78"/>
                  <a:gd name="T22" fmla="*/ 108 w 120"/>
                  <a:gd name="T23" fmla="*/ 36 h 78"/>
                  <a:gd name="T24" fmla="*/ 114 w 120"/>
                  <a:gd name="T25" fmla="*/ 42 h 78"/>
                  <a:gd name="T26" fmla="*/ 120 w 120"/>
                  <a:gd name="T27" fmla="*/ 48 h 78"/>
                  <a:gd name="T28" fmla="*/ 120 w 120"/>
                  <a:gd name="T29" fmla="*/ 60 h 78"/>
                  <a:gd name="T30" fmla="*/ 120 w 120"/>
                  <a:gd name="T31" fmla="*/ 72 h 78"/>
                  <a:gd name="T32" fmla="*/ 114 w 120"/>
                  <a:gd name="T33" fmla="*/ 78 h 78"/>
                  <a:gd name="T34" fmla="*/ 114 w 120"/>
                  <a:gd name="T35" fmla="*/ 66 h 78"/>
                  <a:gd name="T36" fmla="*/ 108 w 120"/>
                  <a:gd name="T37" fmla="*/ 72 h 78"/>
                  <a:gd name="T38" fmla="*/ 102 w 120"/>
                  <a:gd name="T39" fmla="*/ 78 h 78"/>
                  <a:gd name="T40" fmla="*/ 96 w 120"/>
                  <a:gd name="T41" fmla="*/ 72 h 78"/>
                  <a:gd name="T42" fmla="*/ 90 w 120"/>
                  <a:gd name="T43" fmla="*/ 78 h 78"/>
                  <a:gd name="T44" fmla="*/ 84 w 120"/>
                  <a:gd name="T45" fmla="*/ 72 h 78"/>
                  <a:gd name="T46" fmla="*/ 78 w 120"/>
                  <a:gd name="T47" fmla="*/ 78 h 78"/>
                  <a:gd name="T48" fmla="*/ 66 w 120"/>
                  <a:gd name="T49" fmla="*/ 78 h 78"/>
                  <a:gd name="T50" fmla="*/ 54 w 120"/>
                  <a:gd name="T51" fmla="*/ 78 h 78"/>
                  <a:gd name="T52" fmla="*/ 42 w 120"/>
                  <a:gd name="T53" fmla="*/ 78 h 78"/>
                  <a:gd name="T54" fmla="*/ 30 w 120"/>
                  <a:gd name="T55" fmla="*/ 78 h 78"/>
                  <a:gd name="T56" fmla="*/ 18 w 120"/>
                  <a:gd name="T57" fmla="*/ 78 h 78"/>
                  <a:gd name="T58" fmla="*/ 12 w 120"/>
                  <a:gd name="T59" fmla="*/ 72 h 78"/>
                  <a:gd name="T60" fmla="*/ 6 w 120"/>
                  <a:gd name="T61" fmla="*/ 66 h 78"/>
                  <a:gd name="T62" fmla="*/ 12 w 120"/>
                  <a:gd name="T63" fmla="*/ 60 h 78"/>
                  <a:gd name="T64" fmla="*/ 6 w 120"/>
                  <a:gd name="T65" fmla="*/ 54 h 78"/>
                  <a:gd name="T66" fmla="*/ 6 w 120"/>
                  <a:gd name="T67" fmla="*/ 42 h 78"/>
                  <a:gd name="T68" fmla="*/ 6 w 120"/>
                  <a:gd name="T69" fmla="*/ 30 h 78"/>
                  <a:gd name="T70" fmla="*/ 6 w 120"/>
                  <a:gd name="T71" fmla="*/ 30 h 78"/>
                  <a:gd name="T72" fmla="*/ 6 w 120"/>
                  <a:gd name="T73" fmla="*/ 18 h 78"/>
                  <a:gd name="T74" fmla="*/ 6 w 120"/>
                  <a:gd name="T75" fmla="*/ 18 h 78"/>
                  <a:gd name="T76" fmla="*/ 12 w 120"/>
                  <a:gd name="T77" fmla="*/ 12 h 78"/>
                  <a:gd name="T78" fmla="*/ 24 w 120"/>
                  <a:gd name="T79" fmla="*/ 12 h 78"/>
                  <a:gd name="T80" fmla="*/ 36 w 120"/>
                  <a:gd name="T81" fmla="*/ 12 h 78"/>
                  <a:gd name="T82" fmla="*/ 48 w 120"/>
                  <a:gd name="T83" fmla="*/ 12 h 78"/>
                  <a:gd name="T84" fmla="*/ 54 w 120"/>
                  <a:gd name="T8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8">
                    <a:moveTo>
                      <a:pt x="54" y="0"/>
                    </a:moveTo>
                    <a:lnTo>
                      <a:pt x="60" y="0"/>
                    </a:lnTo>
                    <a:lnTo>
                      <a:pt x="60" y="6"/>
                    </a:lnTo>
                    <a:lnTo>
                      <a:pt x="66" y="6"/>
                    </a:lnTo>
                    <a:lnTo>
                      <a:pt x="66" y="12"/>
                    </a:lnTo>
                    <a:lnTo>
                      <a:pt x="72" y="12"/>
                    </a:lnTo>
                    <a:lnTo>
                      <a:pt x="72" y="6"/>
                    </a:lnTo>
                    <a:lnTo>
                      <a:pt x="72" y="12"/>
                    </a:lnTo>
                    <a:lnTo>
                      <a:pt x="78" y="12"/>
                    </a:lnTo>
                    <a:lnTo>
                      <a:pt x="78" y="6"/>
                    </a:lnTo>
                    <a:lnTo>
                      <a:pt x="78" y="12"/>
                    </a:lnTo>
                    <a:lnTo>
                      <a:pt x="84" y="12"/>
                    </a:lnTo>
                    <a:lnTo>
                      <a:pt x="90" y="12"/>
                    </a:lnTo>
                    <a:lnTo>
                      <a:pt x="96" y="12"/>
                    </a:lnTo>
                    <a:lnTo>
                      <a:pt x="102" y="12"/>
                    </a:lnTo>
                    <a:lnTo>
                      <a:pt x="108" y="12"/>
                    </a:lnTo>
                    <a:lnTo>
                      <a:pt x="114" y="12"/>
                    </a:lnTo>
                    <a:lnTo>
                      <a:pt x="114" y="18"/>
                    </a:lnTo>
                    <a:lnTo>
                      <a:pt x="108" y="18"/>
                    </a:lnTo>
                    <a:lnTo>
                      <a:pt x="108" y="24"/>
                    </a:lnTo>
                    <a:lnTo>
                      <a:pt x="114" y="24"/>
                    </a:lnTo>
                    <a:lnTo>
                      <a:pt x="114" y="30"/>
                    </a:lnTo>
                    <a:lnTo>
                      <a:pt x="108" y="30"/>
                    </a:lnTo>
                    <a:lnTo>
                      <a:pt x="108" y="36"/>
                    </a:lnTo>
                    <a:lnTo>
                      <a:pt x="114" y="36"/>
                    </a:lnTo>
                    <a:lnTo>
                      <a:pt x="114" y="42"/>
                    </a:lnTo>
                    <a:lnTo>
                      <a:pt x="114" y="48"/>
                    </a:lnTo>
                    <a:lnTo>
                      <a:pt x="120" y="48"/>
                    </a:lnTo>
                    <a:lnTo>
                      <a:pt x="120" y="54"/>
                    </a:lnTo>
                    <a:lnTo>
                      <a:pt x="120" y="60"/>
                    </a:lnTo>
                    <a:lnTo>
                      <a:pt x="120" y="66"/>
                    </a:lnTo>
                    <a:lnTo>
                      <a:pt x="120" y="72"/>
                    </a:lnTo>
                    <a:lnTo>
                      <a:pt x="120" y="78"/>
                    </a:lnTo>
                    <a:lnTo>
                      <a:pt x="114" y="78"/>
                    </a:lnTo>
                    <a:lnTo>
                      <a:pt x="114" y="72"/>
                    </a:lnTo>
                    <a:lnTo>
                      <a:pt x="114" y="66"/>
                    </a:lnTo>
                    <a:lnTo>
                      <a:pt x="108" y="66"/>
                    </a:lnTo>
                    <a:lnTo>
                      <a:pt x="108" y="72"/>
                    </a:lnTo>
                    <a:lnTo>
                      <a:pt x="102" y="72"/>
                    </a:lnTo>
                    <a:lnTo>
                      <a:pt x="102" y="78"/>
                    </a:lnTo>
                    <a:lnTo>
                      <a:pt x="96" y="78"/>
                    </a:lnTo>
                    <a:lnTo>
                      <a:pt x="96" y="72"/>
                    </a:lnTo>
                    <a:lnTo>
                      <a:pt x="90" y="72"/>
                    </a:lnTo>
                    <a:lnTo>
                      <a:pt x="90" y="78"/>
                    </a:lnTo>
                    <a:lnTo>
                      <a:pt x="84" y="78"/>
                    </a:lnTo>
                    <a:lnTo>
                      <a:pt x="84" y="72"/>
                    </a:lnTo>
                    <a:lnTo>
                      <a:pt x="84" y="78"/>
                    </a:lnTo>
                    <a:lnTo>
                      <a:pt x="78" y="78"/>
                    </a:lnTo>
                    <a:lnTo>
                      <a:pt x="72" y="78"/>
                    </a:lnTo>
                    <a:lnTo>
                      <a:pt x="66" y="78"/>
                    </a:lnTo>
                    <a:lnTo>
                      <a:pt x="60" y="78"/>
                    </a:lnTo>
                    <a:lnTo>
                      <a:pt x="54" y="78"/>
                    </a:lnTo>
                    <a:lnTo>
                      <a:pt x="48" y="78"/>
                    </a:lnTo>
                    <a:lnTo>
                      <a:pt x="42" y="78"/>
                    </a:lnTo>
                    <a:lnTo>
                      <a:pt x="36" y="78"/>
                    </a:lnTo>
                    <a:lnTo>
                      <a:pt x="30" y="78"/>
                    </a:lnTo>
                    <a:lnTo>
                      <a:pt x="24" y="78"/>
                    </a:lnTo>
                    <a:lnTo>
                      <a:pt x="18" y="78"/>
                    </a:lnTo>
                    <a:lnTo>
                      <a:pt x="12" y="78"/>
                    </a:lnTo>
                    <a:lnTo>
                      <a:pt x="12" y="72"/>
                    </a:lnTo>
                    <a:lnTo>
                      <a:pt x="12" y="66"/>
                    </a:lnTo>
                    <a:lnTo>
                      <a:pt x="6" y="66"/>
                    </a:lnTo>
                    <a:lnTo>
                      <a:pt x="6" y="60"/>
                    </a:lnTo>
                    <a:lnTo>
                      <a:pt x="12" y="60"/>
                    </a:lnTo>
                    <a:lnTo>
                      <a:pt x="12" y="54"/>
                    </a:lnTo>
                    <a:lnTo>
                      <a:pt x="6" y="54"/>
                    </a:lnTo>
                    <a:lnTo>
                      <a:pt x="6" y="48"/>
                    </a:lnTo>
                    <a:lnTo>
                      <a:pt x="6" y="42"/>
                    </a:lnTo>
                    <a:lnTo>
                      <a:pt x="6" y="36"/>
                    </a:lnTo>
                    <a:lnTo>
                      <a:pt x="6" y="30"/>
                    </a:lnTo>
                    <a:lnTo>
                      <a:pt x="12" y="30"/>
                    </a:lnTo>
                    <a:lnTo>
                      <a:pt x="6" y="30"/>
                    </a:lnTo>
                    <a:lnTo>
                      <a:pt x="6" y="24"/>
                    </a:lnTo>
                    <a:lnTo>
                      <a:pt x="6" y="18"/>
                    </a:lnTo>
                    <a:lnTo>
                      <a:pt x="0" y="18"/>
                    </a:lnTo>
                    <a:lnTo>
                      <a:pt x="6" y="18"/>
                    </a:lnTo>
                    <a:lnTo>
                      <a:pt x="6" y="12"/>
                    </a:lnTo>
                    <a:lnTo>
                      <a:pt x="12" y="12"/>
                    </a:lnTo>
                    <a:lnTo>
                      <a:pt x="18" y="12"/>
                    </a:lnTo>
                    <a:lnTo>
                      <a:pt x="24" y="12"/>
                    </a:lnTo>
                    <a:lnTo>
                      <a:pt x="30" y="12"/>
                    </a:lnTo>
                    <a:lnTo>
                      <a:pt x="36" y="12"/>
                    </a:lnTo>
                    <a:lnTo>
                      <a:pt x="42" y="12"/>
                    </a:lnTo>
                    <a:lnTo>
                      <a:pt x="48" y="12"/>
                    </a:lnTo>
                    <a:lnTo>
                      <a:pt x="54" y="12"/>
                    </a:lnTo>
                    <a:lnTo>
                      <a:pt x="54" y="6"/>
                    </a:lnTo>
                    <a:lnTo>
                      <a:pt x="5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0" name="Freeform 111"/>
              <p:cNvSpPr>
                <a:spLocks/>
              </p:cNvSpPr>
              <p:nvPr/>
            </p:nvSpPr>
            <p:spPr bwMode="auto">
              <a:xfrm>
                <a:off x="1455" y="3470"/>
                <a:ext cx="102" cy="108"/>
              </a:xfrm>
              <a:custGeom>
                <a:avLst/>
                <a:gdLst>
                  <a:gd name="T0" fmla="*/ 12 w 102"/>
                  <a:gd name="T1" fmla="*/ 36 h 108"/>
                  <a:gd name="T2" fmla="*/ 6 w 102"/>
                  <a:gd name="T3" fmla="*/ 30 h 108"/>
                  <a:gd name="T4" fmla="*/ 6 w 102"/>
                  <a:gd name="T5" fmla="*/ 18 h 108"/>
                  <a:gd name="T6" fmla="*/ 6 w 102"/>
                  <a:gd name="T7" fmla="*/ 6 h 108"/>
                  <a:gd name="T8" fmla="*/ 0 w 102"/>
                  <a:gd name="T9" fmla="*/ 0 h 108"/>
                  <a:gd name="T10" fmla="*/ 12 w 102"/>
                  <a:gd name="T11" fmla="*/ 0 h 108"/>
                  <a:gd name="T12" fmla="*/ 18 w 102"/>
                  <a:gd name="T13" fmla="*/ 6 h 108"/>
                  <a:gd name="T14" fmla="*/ 30 w 102"/>
                  <a:gd name="T15" fmla="*/ 6 h 108"/>
                  <a:gd name="T16" fmla="*/ 36 w 102"/>
                  <a:gd name="T17" fmla="*/ 0 h 108"/>
                  <a:gd name="T18" fmla="*/ 48 w 102"/>
                  <a:gd name="T19" fmla="*/ 0 h 108"/>
                  <a:gd name="T20" fmla="*/ 54 w 102"/>
                  <a:gd name="T21" fmla="*/ 6 h 108"/>
                  <a:gd name="T22" fmla="*/ 54 w 102"/>
                  <a:gd name="T23" fmla="*/ 18 h 108"/>
                  <a:gd name="T24" fmla="*/ 54 w 102"/>
                  <a:gd name="T25" fmla="*/ 30 h 108"/>
                  <a:gd name="T26" fmla="*/ 60 w 102"/>
                  <a:gd name="T27" fmla="*/ 36 h 108"/>
                  <a:gd name="T28" fmla="*/ 60 w 102"/>
                  <a:gd name="T29" fmla="*/ 48 h 108"/>
                  <a:gd name="T30" fmla="*/ 60 w 102"/>
                  <a:gd name="T31" fmla="*/ 60 h 108"/>
                  <a:gd name="T32" fmla="*/ 72 w 102"/>
                  <a:gd name="T33" fmla="*/ 60 h 108"/>
                  <a:gd name="T34" fmla="*/ 84 w 102"/>
                  <a:gd name="T35" fmla="*/ 60 h 108"/>
                  <a:gd name="T36" fmla="*/ 96 w 102"/>
                  <a:gd name="T37" fmla="*/ 60 h 108"/>
                  <a:gd name="T38" fmla="*/ 90 w 102"/>
                  <a:gd name="T39" fmla="*/ 66 h 108"/>
                  <a:gd name="T40" fmla="*/ 96 w 102"/>
                  <a:gd name="T41" fmla="*/ 72 h 108"/>
                  <a:gd name="T42" fmla="*/ 102 w 102"/>
                  <a:gd name="T43" fmla="*/ 78 h 108"/>
                  <a:gd name="T44" fmla="*/ 96 w 102"/>
                  <a:gd name="T45" fmla="*/ 84 h 108"/>
                  <a:gd name="T46" fmla="*/ 96 w 102"/>
                  <a:gd name="T47" fmla="*/ 96 h 108"/>
                  <a:gd name="T48" fmla="*/ 90 w 102"/>
                  <a:gd name="T49" fmla="*/ 102 h 108"/>
                  <a:gd name="T50" fmla="*/ 78 w 102"/>
                  <a:gd name="T51" fmla="*/ 102 h 108"/>
                  <a:gd name="T52" fmla="*/ 66 w 102"/>
                  <a:gd name="T53" fmla="*/ 102 h 108"/>
                  <a:gd name="T54" fmla="*/ 54 w 102"/>
                  <a:gd name="T55" fmla="*/ 102 h 108"/>
                  <a:gd name="T56" fmla="*/ 42 w 102"/>
                  <a:gd name="T57" fmla="*/ 102 h 108"/>
                  <a:gd name="T58" fmla="*/ 36 w 102"/>
                  <a:gd name="T59" fmla="*/ 108 h 108"/>
                  <a:gd name="T60" fmla="*/ 30 w 102"/>
                  <a:gd name="T61" fmla="*/ 102 h 108"/>
                  <a:gd name="T62" fmla="*/ 30 w 102"/>
                  <a:gd name="T63" fmla="*/ 90 h 108"/>
                  <a:gd name="T64" fmla="*/ 30 w 102"/>
                  <a:gd name="T65" fmla="*/ 90 h 108"/>
                  <a:gd name="T66" fmla="*/ 24 w 102"/>
                  <a:gd name="T67" fmla="*/ 84 h 108"/>
                  <a:gd name="T68" fmla="*/ 24 w 102"/>
                  <a:gd name="T69" fmla="*/ 72 h 108"/>
                  <a:gd name="T70" fmla="*/ 24 w 102"/>
                  <a:gd name="T71" fmla="*/ 60 h 108"/>
                  <a:gd name="T72" fmla="*/ 18 w 102"/>
                  <a:gd name="T73" fmla="*/ 54 h 108"/>
                  <a:gd name="T74" fmla="*/ 18 w 102"/>
                  <a:gd name="T7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8">
                    <a:moveTo>
                      <a:pt x="12" y="42"/>
                    </a:moveTo>
                    <a:lnTo>
                      <a:pt x="12" y="36"/>
                    </a:lnTo>
                    <a:lnTo>
                      <a:pt x="6" y="36"/>
                    </a:lnTo>
                    <a:lnTo>
                      <a:pt x="6" y="30"/>
                    </a:lnTo>
                    <a:lnTo>
                      <a:pt x="6" y="24"/>
                    </a:lnTo>
                    <a:lnTo>
                      <a:pt x="6" y="18"/>
                    </a:lnTo>
                    <a:lnTo>
                      <a:pt x="6" y="12"/>
                    </a:lnTo>
                    <a:lnTo>
                      <a:pt x="6" y="6"/>
                    </a:lnTo>
                    <a:lnTo>
                      <a:pt x="0" y="6"/>
                    </a:lnTo>
                    <a:lnTo>
                      <a:pt x="0" y="0"/>
                    </a:lnTo>
                    <a:lnTo>
                      <a:pt x="6" y="0"/>
                    </a:lnTo>
                    <a:lnTo>
                      <a:pt x="12" y="0"/>
                    </a:lnTo>
                    <a:lnTo>
                      <a:pt x="18" y="0"/>
                    </a:lnTo>
                    <a:lnTo>
                      <a:pt x="18" y="6"/>
                    </a:lnTo>
                    <a:lnTo>
                      <a:pt x="24" y="6"/>
                    </a:lnTo>
                    <a:lnTo>
                      <a:pt x="30" y="6"/>
                    </a:lnTo>
                    <a:lnTo>
                      <a:pt x="36" y="6"/>
                    </a:lnTo>
                    <a:lnTo>
                      <a:pt x="36" y="0"/>
                    </a:lnTo>
                    <a:lnTo>
                      <a:pt x="42" y="0"/>
                    </a:lnTo>
                    <a:lnTo>
                      <a:pt x="48" y="0"/>
                    </a:lnTo>
                    <a:lnTo>
                      <a:pt x="54" y="0"/>
                    </a:lnTo>
                    <a:lnTo>
                      <a:pt x="54" y="6"/>
                    </a:lnTo>
                    <a:lnTo>
                      <a:pt x="54" y="12"/>
                    </a:lnTo>
                    <a:lnTo>
                      <a:pt x="54" y="18"/>
                    </a:lnTo>
                    <a:lnTo>
                      <a:pt x="54" y="24"/>
                    </a:lnTo>
                    <a:lnTo>
                      <a:pt x="54" y="30"/>
                    </a:lnTo>
                    <a:lnTo>
                      <a:pt x="54" y="36"/>
                    </a:lnTo>
                    <a:lnTo>
                      <a:pt x="60" y="36"/>
                    </a:lnTo>
                    <a:lnTo>
                      <a:pt x="60" y="42"/>
                    </a:lnTo>
                    <a:lnTo>
                      <a:pt x="60" y="48"/>
                    </a:lnTo>
                    <a:lnTo>
                      <a:pt x="60" y="54"/>
                    </a:lnTo>
                    <a:lnTo>
                      <a:pt x="60" y="60"/>
                    </a:lnTo>
                    <a:lnTo>
                      <a:pt x="66" y="60"/>
                    </a:lnTo>
                    <a:lnTo>
                      <a:pt x="72" y="60"/>
                    </a:lnTo>
                    <a:lnTo>
                      <a:pt x="78" y="60"/>
                    </a:lnTo>
                    <a:lnTo>
                      <a:pt x="84" y="60"/>
                    </a:lnTo>
                    <a:lnTo>
                      <a:pt x="90" y="60"/>
                    </a:lnTo>
                    <a:lnTo>
                      <a:pt x="96" y="60"/>
                    </a:lnTo>
                    <a:lnTo>
                      <a:pt x="96" y="66"/>
                    </a:lnTo>
                    <a:lnTo>
                      <a:pt x="90" y="66"/>
                    </a:lnTo>
                    <a:lnTo>
                      <a:pt x="96" y="66"/>
                    </a:lnTo>
                    <a:lnTo>
                      <a:pt x="96" y="72"/>
                    </a:lnTo>
                    <a:lnTo>
                      <a:pt x="96" y="78"/>
                    </a:lnTo>
                    <a:lnTo>
                      <a:pt x="102" y="78"/>
                    </a:lnTo>
                    <a:lnTo>
                      <a:pt x="96" y="78"/>
                    </a:lnTo>
                    <a:lnTo>
                      <a:pt x="96" y="84"/>
                    </a:lnTo>
                    <a:lnTo>
                      <a:pt x="96" y="90"/>
                    </a:lnTo>
                    <a:lnTo>
                      <a:pt x="96" y="96"/>
                    </a:lnTo>
                    <a:lnTo>
                      <a:pt x="96" y="102"/>
                    </a:lnTo>
                    <a:lnTo>
                      <a:pt x="90" y="102"/>
                    </a:lnTo>
                    <a:lnTo>
                      <a:pt x="84" y="102"/>
                    </a:lnTo>
                    <a:lnTo>
                      <a:pt x="78" y="102"/>
                    </a:lnTo>
                    <a:lnTo>
                      <a:pt x="72" y="102"/>
                    </a:lnTo>
                    <a:lnTo>
                      <a:pt x="66" y="102"/>
                    </a:lnTo>
                    <a:lnTo>
                      <a:pt x="60" y="102"/>
                    </a:lnTo>
                    <a:lnTo>
                      <a:pt x="54" y="102"/>
                    </a:lnTo>
                    <a:lnTo>
                      <a:pt x="48" y="102"/>
                    </a:lnTo>
                    <a:lnTo>
                      <a:pt x="42" y="102"/>
                    </a:lnTo>
                    <a:lnTo>
                      <a:pt x="42" y="108"/>
                    </a:lnTo>
                    <a:lnTo>
                      <a:pt x="36" y="108"/>
                    </a:lnTo>
                    <a:lnTo>
                      <a:pt x="30" y="108"/>
                    </a:lnTo>
                    <a:lnTo>
                      <a:pt x="30" y="102"/>
                    </a:lnTo>
                    <a:lnTo>
                      <a:pt x="30" y="96"/>
                    </a:lnTo>
                    <a:lnTo>
                      <a:pt x="30" y="90"/>
                    </a:lnTo>
                    <a:lnTo>
                      <a:pt x="24" y="90"/>
                    </a:lnTo>
                    <a:lnTo>
                      <a:pt x="30" y="90"/>
                    </a:lnTo>
                    <a:lnTo>
                      <a:pt x="30" y="84"/>
                    </a:lnTo>
                    <a:lnTo>
                      <a:pt x="24" y="84"/>
                    </a:lnTo>
                    <a:lnTo>
                      <a:pt x="24" y="78"/>
                    </a:lnTo>
                    <a:lnTo>
                      <a:pt x="24" y="72"/>
                    </a:lnTo>
                    <a:lnTo>
                      <a:pt x="24" y="66"/>
                    </a:lnTo>
                    <a:lnTo>
                      <a:pt x="24" y="60"/>
                    </a:lnTo>
                    <a:lnTo>
                      <a:pt x="24" y="54"/>
                    </a:lnTo>
                    <a:lnTo>
                      <a:pt x="18" y="54"/>
                    </a:lnTo>
                    <a:lnTo>
                      <a:pt x="18" y="48"/>
                    </a:lnTo>
                    <a:lnTo>
                      <a:pt x="18" y="42"/>
                    </a:lnTo>
                    <a:lnTo>
                      <a:pt x="12" y="4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1" name="Freeform 112"/>
              <p:cNvSpPr>
                <a:spLocks/>
              </p:cNvSpPr>
              <p:nvPr/>
            </p:nvSpPr>
            <p:spPr bwMode="auto">
              <a:xfrm>
                <a:off x="1653" y="3518"/>
                <a:ext cx="138" cy="78"/>
              </a:xfrm>
              <a:custGeom>
                <a:avLst/>
                <a:gdLst>
                  <a:gd name="T0" fmla="*/ 0 w 138"/>
                  <a:gd name="T1" fmla="*/ 30 h 78"/>
                  <a:gd name="T2" fmla="*/ 6 w 138"/>
                  <a:gd name="T3" fmla="*/ 24 h 78"/>
                  <a:gd name="T4" fmla="*/ 0 w 138"/>
                  <a:gd name="T5" fmla="*/ 18 h 78"/>
                  <a:gd name="T6" fmla="*/ 6 w 138"/>
                  <a:gd name="T7" fmla="*/ 12 h 78"/>
                  <a:gd name="T8" fmla="*/ 18 w 138"/>
                  <a:gd name="T9" fmla="*/ 12 h 78"/>
                  <a:gd name="T10" fmla="*/ 30 w 138"/>
                  <a:gd name="T11" fmla="*/ 12 h 78"/>
                  <a:gd name="T12" fmla="*/ 42 w 138"/>
                  <a:gd name="T13" fmla="*/ 12 h 78"/>
                  <a:gd name="T14" fmla="*/ 54 w 138"/>
                  <a:gd name="T15" fmla="*/ 12 h 78"/>
                  <a:gd name="T16" fmla="*/ 66 w 138"/>
                  <a:gd name="T17" fmla="*/ 12 h 78"/>
                  <a:gd name="T18" fmla="*/ 66 w 138"/>
                  <a:gd name="T19" fmla="*/ 12 h 78"/>
                  <a:gd name="T20" fmla="*/ 72 w 138"/>
                  <a:gd name="T21" fmla="*/ 6 h 78"/>
                  <a:gd name="T22" fmla="*/ 78 w 138"/>
                  <a:gd name="T23" fmla="*/ 12 h 78"/>
                  <a:gd name="T24" fmla="*/ 90 w 138"/>
                  <a:gd name="T25" fmla="*/ 12 h 78"/>
                  <a:gd name="T26" fmla="*/ 102 w 138"/>
                  <a:gd name="T27" fmla="*/ 12 h 78"/>
                  <a:gd name="T28" fmla="*/ 108 w 138"/>
                  <a:gd name="T29" fmla="*/ 6 h 78"/>
                  <a:gd name="T30" fmla="*/ 108 w 138"/>
                  <a:gd name="T31" fmla="*/ 6 h 78"/>
                  <a:gd name="T32" fmla="*/ 120 w 138"/>
                  <a:gd name="T33" fmla="*/ 6 h 78"/>
                  <a:gd name="T34" fmla="*/ 126 w 138"/>
                  <a:gd name="T35" fmla="*/ 0 h 78"/>
                  <a:gd name="T36" fmla="*/ 138 w 138"/>
                  <a:gd name="T37" fmla="*/ 0 h 78"/>
                  <a:gd name="T38" fmla="*/ 132 w 138"/>
                  <a:gd name="T39" fmla="*/ 6 h 78"/>
                  <a:gd name="T40" fmla="*/ 138 w 138"/>
                  <a:gd name="T41" fmla="*/ 12 h 78"/>
                  <a:gd name="T42" fmla="*/ 138 w 138"/>
                  <a:gd name="T43" fmla="*/ 24 h 78"/>
                  <a:gd name="T44" fmla="*/ 138 w 138"/>
                  <a:gd name="T45" fmla="*/ 36 h 78"/>
                  <a:gd name="T46" fmla="*/ 138 w 138"/>
                  <a:gd name="T47" fmla="*/ 48 h 78"/>
                  <a:gd name="T48" fmla="*/ 138 w 138"/>
                  <a:gd name="T49" fmla="*/ 60 h 78"/>
                  <a:gd name="T50" fmla="*/ 138 w 138"/>
                  <a:gd name="T51" fmla="*/ 72 h 78"/>
                  <a:gd name="T52" fmla="*/ 126 w 138"/>
                  <a:gd name="T53" fmla="*/ 72 h 78"/>
                  <a:gd name="T54" fmla="*/ 114 w 138"/>
                  <a:gd name="T55" fmla="*/ 72 h 78"/>
                  <a:gd name="T56" fmla="*/ 102 w 138"/>
                  <a:gd name="T57" fmla="*/ 72 h 78"/>
                  <a:gd name="T58" fmla="*/ 90 w 138"/>
                  <a:gd name="T59" fmla="*/ 72 h 78"/>
                  <a:gd name="T60" fmla="*/ 78 w 138"/>
                  <a:gd name="T61" fmla="*/ 72 h 78"/>
                  <a:gd name="T62" fmla="*/ 72 w 138"/>
                  <a:gd name="T63" fmla="*/ 78 h 78"/>
                  <a:gd name="T64" fmla="*/ 60 w 138"/>
                  <a:gd name="T65" fmla="*/ 78 h 78"/>
                  <a:gd name="T66" fmla="*/ 48 w 138"/>
                  <a:gd name="T67" fmla="*/ 78 h 78"/>
                  <a:gd name="T68" fmla="*/ 36 w 138"/>
                  <a:gd name="T69" fmla="*/ 78 h 78"/>
                  <a:gd name="T70" fmla="*/ 24 w 138"/>
                  <a:gd name="T71" fmla="*/ 78 h 78"/>
                  <a:gd name="T72" fmla="*/ 12 w 138"/>
                  <a:gd name="T73" fmla="*/ 78 h 78"/>
                  <a:gd name="T74" fmla="*/ 12 w 138"/>
                  <a:gd name="T75" fmla="*/ 66 h 78"/>
                  <a:gd name="T76" fmla="*/ 12 w 138"/>
                  <a:gd name="T77" fmla="*/ 54 h 78"/>
                  <a:gd name="T78" fmla="*/ 6 w 138"/>
                  <a:gd name="T79" fmla="*/ 48 h 78"/>
                  <a:gd name="T80" fmla="*/ 6 w 138"/>
                  <a:gd name="T81"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78">
                    <a:moveTo>
                      <a:pt x="0" y="36"/>
                    </a:moveTo>
                    <a:lnTo>
                      <a:pt x="0" y="30"/>
                    </a:lnTo>
                    <a:lnTo>
                      <a:pt x="6" y="30"/>
                    </a:lnTo>
                    <a:lnTo>
                      <a:pt x="6" y="24"/>
                    </a:lnTo>
                    <a:lnTo>
                      <a:pt x="0" y="24"/>
                    </a:lnTo>
                    <a:lnTo>
                      <a:pt x="0" y="18"/>
                    </a:lnTo>
                    <a:lnTo>
                      <a:pt x="6" y="18"/>
                    </a:lnTo>
                    <a:lnTo>
                      <a:pt x="6" y="12"/>
                    </a:lnTo>
                    <a:lnTo>
                      <a:pt x="12" y="12"/>
                    </a:lnTo>
                    <a:lnTo>
                      <a:pt x="18" y="12"/>
                    </a:lnTo>
                    <a:lnTo>
                      <a:pt x="24" y="12"/>
                    </a:lnTo>
                    <a:lnTo>
                      <a:pt x="30" y="12"/>
                    </a:lnTo>
                    <a:lnTo>
                      <a:pt x="36" y="12"/>
                    </a:lnTo>
                    <a:lnTo>
                      <a:pt x="42" y="12"/>
                    </a:lnTo>
                    <a:lnTo>
                      <a:pt x="48" y="12"/>
                    </a:lnTo>
                    <a:lnTo>
                      <a:pt x="54" y="12"/>
                    </a:lnTo>
                    <a:lnTo>
                      <a:pt x="60" y="12"/>
                    </a:lnTo>
                    <a:lnTo>
                      <a:pt x="66" y="12"/>
                    </a:lnTo>
                    <a:lnTo>
                      <a:pt x="66" y="6"/>
                    </a:lnTo>
                    <a:lnTo>
                      <a:pt x="66" y="12"/>
                    </a:lnTo>
                    <a:lnTo>
                      <a:pt x="66" y="6"/>
                    </a:lnTo>
                    <a:lnTo>
                      <a:pt x="72" y="6"/>
                    </a:lnTo>
                    <a:lnTo>
                      <a:pt x="72" y="12"/>
                    </a:lnTo>
                    <a:lnTo>
                      <a:pt x="78" y="12"/>
                    </a:lnTo>
                    <a:lnTo>
                      <a:pt x="84" y="12"/>
                    </a:lnTo>
                    <a:lnTo>
                      <a:pt x="90" y="12"/>
                    </a:lnTo>
                    <a:lnTo>
                      <a:pt x="96" y="12"/>
                    </a:lnTo>
                    <a:lnTo>
                      <a:pt x="102" y="12"/>
                    </a:lnTo>
                    <a:lnTo>
                      <a:pt x="108" y="12"/>
                    </a:lnTo>
                    <a:lnTo>
                      <a:pt x="108" y="6"/>
                    </a:lnTo>
                    <a:lnTo>
                      <a:pt x="108" y="12"/>
                    </a:lnTo>
                    <a:lnTo>
                      <a:pt x="108" y="6"/>
                    </a:lnTo>
                    <a:lnTo>
                      <a:pt x="114" y="6"/>
                    </a:lnTo>
                    <a:lnTo>
                      <a:pt x="120" y="6"/>
                    </a:lnTo>
                    <a:lnTo>
                      <a:pt x="126" y="6"/>
                    </a:lnTo>
                    <a:lnTo>
                      <a:pt x="126" y="0"/>
                    </a:lnTo>
                    <a:lnTo>
                      <a:pt x="132" y="0"/>
                    </a:lnTo>
                    <a:lnTo>
                      <a:pt x="138" y="0"/>
                    </a:lnTo>
                    <a:lnTo>
                      <a:pt x="132" y="0"/>
                    </a:lnTo>
                    <a:lnTo>
                      <a:pt x="132" y="6"/>
                    </a:lnTo>
                    <a:lnTo>
                      <a:pt x="138" y="6"/>
                    </a:lnTo>
                    <a:lnTo>
                      <a:pt x="138" y="12"/>
                    </a:lnTo>
                    <a:lnTo>
                      <a:pt x="138" y="18"/>
                    </a:lnTo>
                    <a:lnTo>
                      <a:pt x="138" y="24"/>
                    </a:lnTo>
                    <a:lnTo>
                      <a:pt x="138" y="30"/>
                    </a:lnTo>
                    <a:lnTo>
                      <a:pt x="138" y="36"/>
                    </a:lnTo>
                    <a:lnTo>
                      <a:pt x="138" y="42"/>
                    </a:lnTo>
                    <a:lnTo>
                      <a:pt x="138" y="48"/>
                    </a:lnTo>
                    <a:lnTo>
                      <a:pt x="138" y="54"/>
                    </a:lnTo>
                    <a:lnTo>
                      <a:pt x="138" y="60"/>
                    </a:lnTo>
                    <a:lnTo>
                      <a:pt x="138" y="66"/>
                    </a:lnTo>
                    <a:lnTo>
                      <a:pt x="138" y="72"/>
                    </a:lnTo>
                    <a:lnTo>
                      <a:pt x="132" y="72"/>
                    </a:lnTo>
                    <a:lnTo>
                      <a:pt x="126" y="72"/>
                    </a:lnTo>
                    <a:lnTo>
                      <a:pt x="120" y="72"/>
                    </a:lnTo>
                    <a:lnTo>
                      <a:pt x="114" y="72"/>
                    </a:lnTo>
                    <a:lnTo>
                      <a:pt x="108" y="72"/>
                    </a:lnTo>
                    <a:lnTo>
                      <a:pt x="102" y="72"/>
                    </a:lnTo>
                    <a:lnTo>
                      <a:pt x="96" y="72"/>
                    </a:lnTo>
                    <a:lnTo>
                      <a:pt x="90" y="72"/>
                    </a:lnTo>
                    <a:lnTo>
                      <a:pt x="84" y="72"/>
                    </a:lnTo>
                    <a:lnTo>
                      <a:pt x="78" y="72"/>
                    </a:lnTo>
                    <a:lnTo>
                      <a:pt x="72" y="72"/>
                    </a:lnTo>
                    <a:lnTo>
                      <a:pt x="72" y="78"/>
                    </a:lnTo>
                    <a:lnTo>
                      <a:pt x="66" y="78"/>
                    </a:lnTo>
                    <a:lnTo>
                      <a:pt x="60" y="78"/>
                    </a:lnTo>
                    <a:lnTo>
                      <a:pt x="54" y="78"/>
                    </a:lnTo>
                    <a:lnTo>
                      <a:pt x="48" y="78"/>
                    </a:lnTo>
                    <a:lnTo>
                      <a:pt x="42" y="78"/>
                    </a:lnTo>
                    <a:lnTo>
                      <a:pt x="36" y="78"/>
                    </a:lnTo>
                    <a:lnTo>
                      <a:pt x="30" y="78"/>
                    </a:lnTo>
                    <a:lnTo>
                      <a:pt x="24" y="78"/>
                    </a:lnTo>
                    <a:lnTo>
                      <a:pt x="18" y="78"/>
                    </a:lnTo>
                    <a:lnTo>
                      <a:pt x="12" y="78"/>
                    </a:lnTo>
                    <a:lnTo>
                      <a:pt x="12" y="72"/>
                    </a:lnTo>
                    <a:lnTo>
                      <a:pt x="12" y="66"/>
                    </a:lnTo>
                    <a:lnTo>
                      <a:pt x="12" y="60"/>
                    </a:lnTo>
                    <a:lnTo>
                      <a:pt x="12" y="54"/>
                    </a:lnTo>
                    <a:lnTo>
                      <a:pt x="12" y="48"/>
                    </a:lnTo>
                    <a:lnTo>
                      <a:pt x="6" y="48"/>
                    </a:lnTo>
                    <a:lnTo>
                      <a:pt x="6" y="42"/>
                    </a:lnTo>
                    <a:lnTo>
                      <a:pt x="6" y="36"/>
                    </a:lnTo>
                    <a:lnTo>
                      <a:pt x="0"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2" name="Freeform 113"/>
              <p:cNvSpPr>
                <a:spLocks/>
              </p:cNvSpPr>
              <p:nvPr/>
            </p:nvSpPr>
            <p:spPr bwMode="auto">
              <a:xfrm>
                <a:off x="1689" y="3422"/>
                <a:ext cx="120" cy="108"/>
              </a:xfrm>
              <a:custGeom>
                <a:avLst/>
                <a:gdLst>
                  <a:gd name="T0" fmla="*/ 12 w 120"/>
                  <a:gd name="T1" fmla="*/ 72 h 108"/>
                  <a:gd name="T2" fmla="*/ 12 w 120"/>
                  <a:gd name="T3" fmla="*/ 60 h 108"/>
                  <a:gd name="T4" fmla="*/ 18 w 120"/>
                  <a:gd name="T5" fmla="*/ 54 h 108"/>
                  <a:gd name="T6" fmla="*/ 24 w 120"/>
                  <a:gd name="T7" fmla="*/ 48 h 108"/>
                  <a:gd name="T8" fmla="*/ 24 w 120"/>
                  <a:gd name="T9" fmla="*/ 36 h 108"/>
                  <a:gd name="T10" fmla="*/ 18 w 120"/>
                  <a:gd name="T11" fmla="*/ 30 h 108"/>
                  <a:gd name="T12" fmla="*/ 12 w 120"/>
                  <a:gd name="T13" fmla="*/ 24 h 108"/>
                  <a:gd name="T14" fmla="*/ 6 w 120"/>
                  <a:gd name="T15" fmla="*/ 18 h 108"/>
                  <a:gd name="T16" fmla="*/ 0 w 120"/>
                  <a:gd name="T17" fmla="*/ 12 h 108"/>
                  <a:gd name="T18" fmla="*/ 0 w 120"/>
                  <a:gd name="T19" fmla="*/ 0 h 108"/>
                  <a:gd name="T20" fmla="*/ 12 w 120"/>
                  <a:gd name="T21" fmla="*/ 0 h 108"/>
                  <a:gd name="T22" fmla="*/ 24 w 120"/>
                  <a:gd name="T23" fmla="*/ 0 h 108"/>
                  <a:gd name="T24" fmla="*/ 36 w 120"/>
                  <a:gd name="T25" fmla="*/ 0 h 108"/>
                  <a:gd name="T26" fmla="*/ 48 w 120"/>
                  <a:gd name="T27" fmla="*/ 0 h 108"/>
                  <a:gd name="T28" fmla="*/ 60 w 120"/>
                  <a:gd name="T29" fmla="*/ 0 h 108"/>
                  <a:gd name="T30" fmla="*/ 72 w 120"/>
                  <a:gd name="T31" fmla="*/ 0 h 108"/>
                  <a:gd name="T32" fmla="*/ 84 w 120"/>
                  <a:gd name="T33" fmla="*/ 0 h 108"/>
                  <a:gd name="T34" fmla="*/ 96 w 120"/>
                  <a:gd name="T35" fmla="*/ 0 h 108"/>
                  <a:gd name="T36" fmla="*/ 108 w 120"/>
                  <a:gd name="T37" fmla="*/ 0 h 108"/>
                  <a:gd name="T38" fmla="*/ 120 w 120"/>
                  <a:gd name="T39" fmla="*/ 0 h 108"/>
                  <a:gd name="T40" fmla="*/ 120 w 120"/>
                  <a:gd name="T41" fmla="*/ 12 h 108"/>
                  <a:gd name="T42" fmla="*/ 120 w 120"/>
                  <a:gd name="T43" fmla="*/ 24 h 108"/>
                  <a:gd name="T44" fmla="*/ 114 w 120"/>
                  <a:gd name="T45" fmla="*/ 30 h 108"/>
                  <a:gd name="T46" fmla="*/ 108 w 120"/>
                  <a:gd name="T47" fmla="*/ 36 h 108"/>
                  <a:gd name="T48" fmla="*/ 108 w 120"/>
                  <a:gd name="T49" fmla="*/ 42 h 108"/>
                  <a:gd name="T50" fmla="*/ 96 w 120"/>
                  <a:gd name="T51" fmla="*/ 42 h 108"/>
                  <a:gd name="T52" fmla="*/ 102 w 120"/>
                  <a:gd name="T53" fmla="*/ 48 h 108"/>
                  <a:gd name="T54" fmla="*/ 102 w 120"/>
                  <a:gd name="T55" fmla="*/ 60 h 108"/>
                  <a:gd name="T56" fmla="*/ 96 w 120"/>
                  <a:gd name="T57" fmla="*/ 66 h 108"/>
                  <a:gd name="T58" fmla="*/ 90 w 120"/>
                  <a:gd name="T59" fmla="*/ 72 h 108"/>
                  <a:gd name="T60" fmla="*/ 96 w 120"/>
                  <a:gd name="T61" fmla="*/ 78 h 108"/>
                  <a:gd name="T62" fmla="*/ 90 w 120"/>
                  <a:gd name="T63" fmla="*/ 84 h 108"/>
                  <a:gd name="T64" fmla="*/ 96 w 120"/>
                  <a:gd name="T65" fmla="*/ 90 h 108"/>
                  <a:gd name="T66" fmla="*/ 90 w 120"/>
                  <a:gd name="T67" fmla="*/ 96 h 108"/>
                  <a:gd name="T68" fmla="*/ 84 w 120"/>
                  <a:gd name="T69" fmla="*/ 102 h 108"/>
                  <a:gd name="T70" fmla="*/ 72 w 120"/>
                  <a:gd name="T71" fmla="*/ 102 h 108"/>
                  <a:gd name="T72" fmla="*/ 72 w 120"/>
                  <a:gd name="T73" fmla="*/ 102 h 108"/>
                  <a:gd name="T74" fmla="*/ 66 w 120"/>
                  <a:gd name="T75" fmla="*/ 108 h 108"/>
                  <a:gd name="T76" fmla="*/ 54 w 120"/>
                  <a:gd name="T77" fmla="*/ 108 h 108"/>
                  <a:gd name="T78" fmla="*/ 42 w 120"/>
                  <a:gd name="T79" fmla="*/ 108 h 108"/>
                  <a:gd name="T80" fmla="*/ 36 w 120"/>
                  <a:gd name="T81" fmla="*/ 102 h 108"/>
                  <a:gd name="T82" fmla="*/ 30 w 120"/>
                  <a:gd name="T83" fmla="*/ 108 h 108"/>
                  <a:gd name="T84" fmla="*/ 30 w 120"/>
                  <a:gd name="T85" fmla="*/ 108 h 108"/>
                  <a:gd name="T86" fmla="*/ 18 w 120"/>
                  <a:gd name="T87" fmla="*/ 108 h 108"/>
                  <a:gd name="T88" fmla="*/ 12 w 120"/>
                  <a:gd name="T89" fmla="*/ 102 h 108"/>
                  <a:gd name="T90" fmla="*/ 12 w 120"/>
                  <a:gd name="T91" fmla="*/ 90 h 108"/>
                  <a:gd name="T92" fmla="*/ 12 w 120"/>
                  <a:gd name="T93"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0" h="108">
                    <a:moveTo>
                      <a:pt x="12" y="78"/>
                    </a:moveTo>
                    <a:lnTo>
                      <a:pt x="12" y="72"/>
                    </a:lnTo>
                    <a:lnTo>
                      <a:pt x="12" y="66"/>
                    </a:lnTo>
                    <a:lnTo>
                      <a:pt x="12" y="60"/>
                    </a:lnTo>
                    <a:lnTo>
                      <a:pt x="18" y="60"/>
                    </a:lnTo>
                    <a:lnTo>
                      <a:pt x="18" y="54"/>
                    </a:lnTo>
                    <a:lnTo>
                      <a:pt x="18" y="48"/>
                    </a:lnTo>
                    <a:lnTo>
                      <a:pt x="24" y="48"/>
                    </a:lnTo>
                    <a:lnTo>
                      <a:pt x="24" y="42"/>
                    </a:lnTo>
                    <a:lnTo>
                      <a:pt x="24" y="36"/>
                    </a:lnTo>
                    <a:lnTo>
                      <a:pt x="24" y="30"/>
                    </a:lnTo>
                    <a:lnTo>
                      <a:pt x="18" y="30"/>
                    </a:lnTo>
                    <a:lnTo>
                      <a:pt x="18" y="24"/>
                    </a:lnTo>
                    <a:lnTo>
                      <a:pt x="12" y="24"/>
                    </a:lnTo>
                    <a:lnTo>
                      <a:pt x="12" y="18"/>
                    </a:lnTo>
                    <a:lnTo>
                      <a:pt x="6" y="18"/>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0" y="6"/>
                    </a:lnTo>
                    <a:lnTo>
                      <a:pt x="120" y="12"/>
                    </a:lnTo>
                    <a:lnTo>
                      <a:pt x="120" y="18"/>
                    </a:lnTo>
                    <a:lnTo>
                      <a:pt x="120" y="24"/>
                    </a:lnTo>
                    <a:lnTo>
                      <a:pt x="114" y="24"/>
                    </a:lnTo>
                    <a:lnTo>
                      <a:pt x="114" y="30"/>
                    </a:lnTo>
                    <a:lnTo>
                      <a:pt x="108" y="30"/>
                    </a:lnTo>
                    <a:lnTo>
                      <a:pt x="108" y="36"/>
                    </a:lnTo>
                    <a:lnTo>
                      <a:pt x="102" y="36"/>
                    </a:lnTo>
                    <a:lnTo>
                      <a:pt x="108" y="42"/>
                    </a:lnTo>
                    <a:lnTo>
                      <a:pt x="102" y="42"/>
                    </a:lnTo>
                    <a:lnTo>
                      <a:pt x="96" y="42"/>
                    </a:lnTo>
                    <a:lnTo>
                      <a:pt x="96" y="48"/>
                    </a:lnTo>
                    <a:lnTo>
                      <a:pt x="102" y="48"/>
                    </a:lnTo>
                    <a:lnTo>
                      <a:pt x="102" y="54"/>
                    </a:lnTo>
                    <a:lnTo>
                      <a:pt x="102" y="60"/>
                    </a:lnTo>
                    <a:lnTo>
                      <a:pt x="96" y="60"/>
                    </a:lnTo>
                    <a:lnTo>
                      <a:pt x="96" y="66"/>
                    </a:lnTo>
                    <a:lnTo>
                      <a:pt x="96" y="72"/>
                    </a:lnTo>
                    <a:lnTo>
                      <a:pt x="90" y="72"/>
                    </a:lnTo>
                    <a:lnTo>
                      <a:pt x="90" y="78"/>
                    </a:lnTo>
                    <a:lnTo>
                      <a:pt x="96" y="78"/>
                    </a:lnTo>
                    <a:lnTo>
                      <a:pt x="96" y="84"/>
                    </a:lnTo>
                    <a:lnTo>
                      <a:pt x="90" y="84"/>
                    </a:lnTo>
                    <a:lnTo>
                      <a:pt x="96" y="84"/>
                    </a:lnTo>
                    <a:lnTo>
                      <a:pt x="96" y="90"/>
                    </a:lnTo>
                    <a:lnTo>
                      <a:pt x="96" y="96"/>
                    </a:lnTo>
                    <a:lnTo>
                      <a:pt x="90" y="96"/>
                    </a:lnTo>
                    <a:lnTo>
                      <a:pt x="90" y="102"/>
                    </a:lnTo>
                    <a:lnTo>
                      <a:pt x="84" y="102"/>
                    </a:lnTo>
                    <a:lnTo>
                      <a:pt x="78" y="102"/>
                    </a:lnTo>
                    <a:lnTo>
                      <a:pt x="72" y="102"/>
                    </a:lnTo>
                    <a:lnTo>
                      <a:pt x="72" y="108"/>
                    </a:lnTo>
                    <a:lnTo>
                      <a:pt x="72" y="102"/>
                    </a:lnTo>
                    <a:lnTo>
                      <a:pt x="72" y="108"/>
                    </a:lnTo>
                    <a:lnTo>
                      <a:pt x="66" y="108"/>
                    </a:lnTo>
                    <a:lnTo>
                      <a:pt x="60" y="108"/>
                    </a:lnTo>
                    <a:lnTo>
                      <a:pt x="54" y="108"/>
                    </a:lnTo>
                    <a:lnTo>
                      <a:pt x="48" y="108"/>
                    </a:lnTo>
                    <a:lnTo>
                      <a:pt x="42" y="108"/>
                    </a:lnTo>
                    <a:lnTo>
                      <a:pt x="36" y="108"/>
                    </a:lnTo>
                    <a:lnTo>
                      <a:pt x="36" y="102"/>
                    </a:lnTo>
                    <a:lnTo>
                      <a:pt x="30" y="102"/>
                    </a:lnTo>
                    <a:lnTo>
                      <a:pt x="30" y="108"/>
                    </a:lnTo>
                    <a:lnTo>
                      <a:pt x="30" y="102"/>
                    </a:lnTo>
                    <a:lnTo>
                      <a:pt x="30" y="108"/>
                    </a:lnTo>
                    <a:lnTo>
                      <a:pt x="24" y="108"/>
                    </a:lnTo>
                    <a:lnTo>
                      <a:pt x="18" y="108"/>
                    </a:lnTo>
                    <a:lnTo>
                      <a:pt x="12" y="108"/>
                    </a:lnTo>
                    <a:lnTo>
                      <a:pt x="12" y="102"/>
                    </a:lnTo>
                    <a:lnTo>
                      <a:pt x="12" y="96"/>
                    </a:lnTo>
                    <a:lnTo>
                      <a:pt x="12" y="90"/>
                    </a:lnTo>
                    <a:lnTo>
                      <a:pt x="12" y="84"/>
                    </a:lnTo>
                    <a:lnTo>
                      <a:pt x="12" y="7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3" name="Freeform 114"/>
              <p:cNvSpPr>
                <a:spLocks/>
              </p:cNvSpPr>
              <p:nvPr/>
            </p:nvSpPr>
            <p:spPr bwMode="auto">
              <a:xfrm>
                <a:off x="1455" y="3398"/>
                <a:ext cx="66" cy="78"/>
              </a:xfrm>
              <a:custGeom>
                <a:avLst/>
                <a:gdLst>
                  <a:gd name="T0" fmla="*/ 24 w 66"/>
                  <a:gd name="T1" fmla="*/ 0 h 78"/>
                  <a:gd name="T2" fmla="*/ 30 w 66"/>
                  <a:gd name="T3" fmla="*/ 0 h 78"/>
                  <a:gd name="T4" fmla="*/ 30 w 66"/>
                  <a:gd name="T5" fmla="*/ 6 h 78"/>
                  <a:gd name="T6" fmla="*/ 36 w 66"/>
                  <a:gd name="T7" fmla="*/ 6 h 78"/>
                  <a:gd name="T8" fmla="*/ 36 w 66"/>
                  <a:gd name="T9" fmla="*/ 0 h 78"/>
                  <a:gd name="T10" fmla="*/ 42 w 66"/>
                  <a:gd name="T11" fmla="*/ 0 h 78"/>
                  <a:gd name="T12" fmla="*/ 42 w 66"/>
                  <a:gd name="T13" fmla="*/ 6 h 78"/>
                  <a:gd name="T14" fmla="*/ 48 w 66"/>
                  <a:gd name="T15" fmla="*/ 6 h 78"/>
                  <a:gd name="T16" fmla="*/ 54 w 66"/>
                  <a:gd name="T17" fmla="*/ 6 h 78"/>
                  <a:gd name="T18" fmla="*/ 54 w 66"/>
                  <a:gd name="T19" fmla="*/ 12 h 78"/>
                  <a:gd name="T20" fmla="*/ 48 w 66"/>
                  <a:gd name="T21" fmla="*/ 12 h 78"/>
                  <a:gd name="T22" fmla="*/ 54 w 66"/>
                  <a:gd name="T23" fmla="*/ 12 h 78"/>
                  <a:gd name="T24" fmla="*/ 54 w 66"/>
                  <a:gd name="T25" fmla="*/ 18 h 78"/>
                  <a:gd name="T26" fmla="*/ 60 w 66"/>
                  <a:gd name="T27" fmla="*/ 18 h 78"/>
                  <a:gd name="T28" fmla="*/ 66 w 66"/>
                  <a:gd name="T29" fmla="*/ 18 h 78"/>
                  <a:gd name="T30" fmla="*/ 66 w 66"/>
                  <a:gd name="T31" fmla="*/ 24 h 78"/>
                  <a:gd name="T32" fmla="*/ 66 w 66"/>
                  <a:gd name="T33" fmla="*/ 30 h 78"/>
                  <a:gd name="T34" fmla="*/ 66 w 66"/>
                  <a:gd name="T35" fmla="*/ 36 h 78"/>
                  <a:gd name="T36" fmla="*/ 66 w 66"/>
                  <a:gd name="T37" fmla="*/ 42 h 78"/>
                  <a:gd name="T38" fmla="*/ 66 w 66"/>
                  <a:gd name="T39" fmla="*/ 48 h 78"/>
                  <a:gd name="T40" fmla="*/ 66 w 66"/>
                  <a:gd name="T41" fmla="*/ 54 h 78"/>
                  <a:gd name="T42" fmla="*/ 66 w 66"/>
                  <a:gd name="T43" fmla="*/ 60 h 78"/>
                  <a:gd name="T44" fmla="*/ 66 w 66"/>
                  <a:gd name="T45" fmla="*/ 66 h 78"/>
                  <a:gd name="T46" fmla="*/ 66 w 66"/>
                  <a:gd name="T47" fmla="*/ 72 h 78"/>
                  <a:gd name="T48" fmla="*/ 60 w 66"/>
                  <a:gd name="T49" fmla="*/ 72 h 78"/>
                  <a:gd name="T50" fmla="*/ 54 w 66"/>
                  <a:gd name="T51" fmla="*/ 72 h 78"/>
                  <a:gd name="T52" fmla="*/ 48 w 66"/>
                  <a:gd name="T53" fmla="*/ 72 h 78"/>
                  <a:gd name="T54" fmla="*/ 42 w 66"/>
                  <a:gd name="T55" fmla="*/ 72 h 78"/>
                  <a:gd name="T56" fmla="*/ 36 w 66"/>
                  <a:gd name="T57" fmla="*/ 72 h 78"/>
                  <a:gd name="T58" fmla="*/ 36 w 66"/>
                  <a:gd name="T59" fmla="*/ 78 h 78"/>
                  <a:gd name="T60" fmla="*/ 30 w 66"/>
                  <a:gd name="T61" fmla="*/ 78 h 78"/>
                  <a:gd name="T62" fmla="*/ 24 w 66"/>
                  <a:gd name="T63" fmla="*/ 78 h 78"/>
                  <a:gd name="T64" fmla="*/ 18 w 66"/>
                  <a:gd name="T65" fmla="*/ 78 h 78"/>
                  <a:gd name="T66" fmla="*/ 18 w 66"/>
                  <a:gd name="T67" fmla="*/ 72 h 78"/>
                  <a:gd name="T68" fmla="*/ 12 w 66"/>
                  <a:gd name="T69" fmla="*/ 72 h 78"/>
                  <a:gd name="T70" fmla="*/ 6 w 66"/>
                  <a:gd name="T71" fmla="*/ 72 h 78"/>
                  <a:gd name="T72" fmla="*/ 0 w 66"/>
                  <a:gd name="T73" fmla="*/ 72 h 78"/>
                  <a:gd name="T74" fmla="*/ 0 w 66"/>
                  <a:gd name="T75" fmla="*/ 66 h 78"/>
                  <a:gd name="T76" fmla="*/ 0 w 66"/>
                  <a:gd name="T77" fmla="*/ 60 h 78"/>
                  <a:gd name="T78" fmla="*/ 0 w 66"/>
                  <a:gd name="T79" fmla="*/ 54 h 78"/>
                  <a:gd name="T80" fmla="*/ 0 w 66"/>
                  <a:gd name="T81" fmla="*/ 48 h 78"/>
                  <a:gd name="T82" fmla="*/ 0 w 66"/>
                  <a:gd name="T83" fmla="*/ 42 h 78"/>
                  <a:gd name="T84" fmla="*/ 6 w 66"/>
                  <a:gd name="T85" fmla="*/ 42 h 78"/>
                  <a:gd name="T86" fmla="*/ 6 w 66"/>
                  <a:gd name="T87" fmla="*/ 36 h 78"/>
                  <a:gd name="T88" fmla="*/ 0 w 66"/>
                  <a:gd name="T89" fmla="*/ 36 h 78"/>
                  <a:gd name="T90" fmla="*/ 0 w 66"/>
                  <a:gd name="T91" fmla="*/ 30 h 78"/>
                  <a:gd name="T92" fmla="*/ 6 w 66"/>
                  <a:gd name="T93" fmla="*/ 30 h 78"/>
                  <a:gd name="T94" fmla="*/ 6 w 66"/>
                  <a:gd name="T95" fmla="*/ 36 h 78"/>
                  <a:gd name="T96" fmla="*/ 6 w 66"/>
                  <a:gd name="T97" fmla="*/ 30 h 78"/>
                  <a:gd name="T98" fmla="*/ 12 w 66"/>
                  <a:gd name="T99" fmla="*/ 30 h 78"/>
                  <a:gd name="T100" fmla="*/ 6 w 66"/>
                  <a:gd name="T101" fmla="*/ 30 h 78"/>
                  <a:gd name="T102" fmla="*/ 6 w 66"/>
                  <a:gd name="T103" fmla="*/ 24 h 78"/>
                  <a:gd name="T104" fmla="*/ 12 w 66"/>
                  <a:gd name="T105" fmla="*/ 24 h 78"/>
                  <a:gd name="T106" fmla="*/ 12 w 66"/>
                  <a:gd name="T107" fmla="*/ 18 h 78"/>
                  <a:gd name="T108" fmla="*/ 18 w 66"/>
                  <a:gd name="T109" fmla="*/ 18 h 78"/>
                  <a:gd name="T110" fmla="*/ 18 w 66"/>
                  <a:gd name="T111" fmla="*/ 12 h 78"/>
                  <a:gd name="T112" fmla="*/ 18 w 66"/>
                  <a:gd name="T113" fmla="*/ 6 h 78"/>
                  <a:gd name="T114" fmla="*/ 24 w 66"/>
                  <a:gd name="T115" fmla="*/ 6 h 78"/>
                  <a:gd name="T116" fmla="*/ 18 w 66"/>
                  <a:gd name="T117" fmla="*/ 0 h 78"/>
                  <a:gd name="T118" fmla="*/ 24 w 66"/>
                  <a:gd name="T1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 h="78">
                    <a:moveTo>
                      <a:pt x="24" y="0"/>
                    </a:moveTo>
                    <a:lnTo>
                      <a:pt x="30" y="0"/>
                    </a:lnTo>
                    <a:lnTo>
                      <a:pt x="30" y="6"/>
                    </a:lnTo>
                    <a:lnTo>
                      <a:pt x="36" y="6"/>
                    </a:lnTo>
                    <a:lnTo>
                      <a:pt x="36" y="0"/>
                    </a:lnTo>
                    <a:lnTo>
                      <a:pt x="42" y="0"/>
                    </a:lnTo>
                    <a:lnTo>
                      <a:pt x="42" y="6"/>
                    </a:lnTo>
                    <a:lnTo>
                      <a:pt x="48" y="6"/>
                    </a:lnTo>
                    <a:lnTo>
                      <a:pt x="54" y="6"/>
                    </a:lnTo>
                    <a:lnTo>
                      <a:pt x="54" y="12"/>
                    </a:lnTo>
                    <a:lnTo>
                      <a:pt x="48" y="12"/>
                    </a:lnTo>
                    <a:lnTo>
                      <a:pt x="54" y="12"/>
                    </a:lnTo>
                    <a:lnTo>
                      <a:pt x="54" y="18"/>
                    </a:lnTo>
                    <a:lnTo>
                      <a:pt x="60" y="18"/>
                    </a:lnTo>
                    <a:lnTo>
                      <a:pt x="66" y="18"/>
                    </a:lnTo>
                    <a:lnTo>
                      <a:pt x="66" y="24"/>
                    </a:lnTo>
                    <a:lnTo>
                      <a:pt x="66" y="30"/>
                    </a:lnTo>
                    <a:lnTo>
                      <a:pt x="66" y="36"/>
                    </a:lnTo>
                    <a:lnTo>
                      <a:pt x="66" y="42"/>
                    </a:lnTo>
                    <a:lnTo>
                      <a:pt x="66" y="48"/>
                    </a:lnTo>
                    <a:lnTo>
                      <a:pt x="66" y="54"/>
                    </a:lnTo>
                    <a:lnTo>
                      <a:pt x="66" y="60"/>
                    </a:lnTo>
                    <a:lnTo>
                      <a:pt x="66" y="66"/>
                    </a:lnTo>
                    <a:lnTo>
                      <a:pt x="66" y="72"/>
                    </a:lnTo>
                    <a:lnTo>
                      <a:pt x="60" y="72"/>
                    </a:lnTo>
                    <a:lnTo>
                      <a:pt x="54" y="72"/>
                    </a:lnTo>
                    <a:lnTo>
                      <a:pt x="48" y="72"/>
                    </a:lnTo>
                    <a:lnTo>
                      <a:pt x="42" y="72"/>
                    </a:lnTo>
                    <a:lnTo>
                      <a:pt x="36" y="72"/>
                    </a:lnTo>
                    <a:lnTo>
                      <a:pt x="36" y="78"/>
                    </a:lnTo>
                    <a:lnTo>
                      <a:pt x="30" y="78"/>
                    </a:lnTo>
                    <a:lnTo>
                      <a:pt x="24" y="78"/>
                    </a:lnTo>
                    <a:lnTo>
                      <a:pt x="18" y="78"/>
                    </a:lnTo>
                    <a:lnTo>
                      <a:pt x="18" y="72"/>
                    </a:lnTo>
                    <a:lnTo>
                      <a:pt x="12" y="72"/>
                    </a:lnTo>
                    <a:lnTo>
                      <a:pt x="6" y="72"/>
                    </a:lnTo>
                    <a:lnTo>
                      <a:pt x="0" y="72"/>
                    </a:lnTo>
                    <a:lnTo>
                      <a:pt x="0" y="66"/>
                    </a:lnTo>
                    <a:lnTo>
                      <a:pt x="0" y="60"/>
                    </a:lnTo>
                    <a:lnTo>
                      <a:pt x="0" y="54"/>
                    </a:lnTo>
                    <a:lnTo>
                      <a:pt x="0" y="48"/>
                    </a:lnTo>
                    <a:lnTo>
                      <a:pt x="0" y="42"/>
                    </a:lnTo>
                    <a:lnTo>
                      <a:pt x="6" y="42"/>
                    </a:lnTo>
                    <a:lnTo>
                      <a:pt x="6" y="36"/>
                    </a:lnTo>
                    <a:lnTo>
                      <a:pt x="0" y="36"/>
                    </a:lnTo>
                    <a:lnTo>
                      <a:pt x="0" y="30"/>
                    </a:lnTo>
                    <a:lnTo>
                      <a:pt x="6" y="30"/>
                    </a:lnTo>
                    <a:lnTo>
                      <a:pt x="6" y="36"/>
                    </a:lnTo>
                    <a:lnTo>
                      <a:pt x="6" y="30"/>
                    </a:lnTo>
                    <a:lnTo>
                      <a:pt x="12" y="30"/>
                    </a:lnTo>
                    <a:lnTo>
                      <a:pt x="6" y="30"/>
                    </a:lnTo>
                    <a:lnTo>
                      <a:pt x="6" y="24"/>
                    </a:lnTo>
                    <a:lnTo>
                      <a:pt x="12" y="24"/>
                    </a:lnTo>
                    <a:lnTo>
                      <a:pt x="12" y="18"/>
                    </a:lnTo>
                    <a:lnTo>
                      <a:pt x="18" y="18"/>
                    </a:lnTo>
                    <a:lnTo>
                      <a:pt x="18" y="12"/>
                    </a:lnTo>
                    <a:lnTo>
                      <a:pt x="18" y="6"/>
                    </a:lnTo>
                    <a:lnTo>
                      <a:pt x="24" y="6"/>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4" name="Freeform 115"/>
              <p:cNvSpPr>
                <a:spLocks/>
              </p:cNvSpPr>
              <p:nvPr/>
            </p:nvSpPr>
            <p:spPr bwMode="auto">
              <a:xfrm>
                <a:off x="1509" y="3416"/>
                <a:ext cx="120" cy="114"/>
              </a:xfrm>
              <a:custGeom>
                <a:avLst/>
                <a:gdLst>
                  <a:gd name="T0" fmla="*/ 120 w 120"/>
                  <a:gd name="T1" fmla="*/ 90 h 114"/>
                  <a:gd name="T2" fmla="*/ 120 w 120"/>
                  <a:gd name="T3" fmla="*/ 102 h 114"/>
                  <a:gd name="T4" fmla="*/ 120 w 120"/>
                  <a:gd name="T5" fmla="*/ 114 h 114"/>
                  <a:gd name="T6" fmla="*/ 114 w 120"/>
                  <a:gd name="T7" fmla="*/ 108 h 114"/>
                  <a:gd name="T8" fmla="*/ 108 w 120"/>
                  <a:gd name="T9" fmla="*/ 114 h 114"/>
                  <a:gd name="T10" fmla="*/ 108 w 120"/>
                  <a:gd name="T11" fmla="*/ 114 h 114"/>
                  <a:gd name="T12" fmla="*/ 102 w 120"/>
                  <a:gd name="T13" fmla="*/ 108 h 114"/>
                  <a:gd name="T14" fmla="*/ 96 w 120"/>
                  <a:gd name="T15" fmla="*/ 102 h 114"/>
                  <a:gd name="T16" fmla="*/ 90 w 120"/>
                  <a:gd name="T17" fmla="*/ 108 h 114"/>
                  <a:gd name="T18" fmla="*/ 84 w 120"/>
                  <a:gd name="T19" fmla="*/ 114 h 114"/>
                  <a:gd name="T20" fmla="*/ 72 w 120"/>
                  <a:gd name="T21" fmla="*/ 114 h 114"/>
                  <a:gd name="T22" fmla="*/ 60 w 120"/>
                  <a:gd name="T23" fmla="*/ 114 h 114"/>
                  <a:gd name="T24" fmla="*/ 48 w 120"/>
                  <a:gd name="T25" fmla="*/ 114 h 114"/>
                  <a:gd name="T26" fmla="*/ 36 w 120"/>
                  <a:gd name="T27" fmla="*/ 114 h 114"/>
                  <a:gd name="T28" fmla="*/ 24 w 120"/>
                  <a:gd name="T29" fmla="*/ 114 h 114"/>
                  <a:gd name="T30" fmla="*/ 12 w 120"/>
                  <a:gd name="T31" fmla="*/ 114 h 114"/>
                  <a:gd name="T32" fmla="*/ 6 w 120"/>
                  <a:gd name="T33" fmla="*/ 108 h 114"/>
                  <a:gd name="T34" fmla="*/ 6 w 120"/>
                  <a:gd name="T35" fmla="*/ 96 h 114"/>
                  <a:gd name="T36" fmla="*/ 0 w 120"/>
                  <a:gd name="T37" fmla="*/ 90 h 114"/>
                  <a:gd name="T38" fmla="*/ 0 w 120"/>
                  <a:gd name="T39" fmla="*/ 78 h 114"/>
                  <a:gd name="T40" fmla="*/ 0 w 120"/>
                  <a:gd name="T41" fmla="*/ 66 h 114"/>
                  <a:gd name="T42" fmla="*/ 0 w 120"/>
                  <a:gd name="T43" fmla="*/ 54 h 114"/>
                  <a:gd name="T44" fmla="*/ 12 w 120"/>
                  <a:gd name="T45" fmla="*/ 54 h 114"/>
                  <a:gd name="T46" fmla="*/ 12 w 120"/>
                  <a:gd name="T47" fmla="*/ 42 h 114"/>
                  <a:gd name="T48" fmla="*/ 12 w 120"/>
                  <a:gd name="T49" fmla="*/ 30 h 114"/>
                  <a:gd name="T50" fmla="*/ 12 w 120"/>
                  <a:gd name="T51" fmla="*/ 18 h 114"/>
                  <a:gd name="T52" fmla="*/ 12 w 120"/>
                  <a:gd name="T53" fmla="*/ 6 h 114"/>
                  <a:gd name="T54" fmla="*/ 24 w 120"/>
                  <a:gd name="T55" fmla="*/ 6 h 114"/>
                  <a:gd name="T56" fmla="*/ 36 w 120"/>
                  <a:gd name="T57" fmla="*/ 6 h 114"/>
                  <a:gd name="T58" fmla="*/ 42 w 120"/>
                  <a:gd name="T59" fmla="*/ 0 h 114"/>
                  <a:gd name="T60" fmla="*/ 48 w 120"/>
                  <a:gd name="T61" fmla="*/ 6 h 114"/>
                  <a:gd name="T62" fmla="*/ 60 w 120"/>
                  <a:gd name="T63" fmla="*/ 6 h 114"/>
                  <a:gd name="T64" fmla="*/ 72 w 120"/>
                  <a:gd name="T65" fmla="*/ 6 h 114"/>
                  <a:gd name="T66" fmla="*/ 78 w 120"/>
                  <a:gd name="T67" fmla="*/ 0 h 114"/>
                  <a:gd name="T68" fmla="*/ 84 w 120"/>
                  <a:gd name="T69" fmla="*/ 6 h 114"/>
                  <a:gd name="T70" fmla="*/ 96 w 120"/>
                  <a:gd name="T71" fmla="*/ 6 h 114"/>
                  <a:gd name="T72" fmla="*/ 102 w 120"/>
                  <a:gd name="T73" fmla="*/ 12 h 114"/>
                  <a:gd name="T74" fmla="*/ 102 w 120"/>
                  <a:gd name="T75" fmla="*/ 24 h 114"/>
                  <a:gd name="T76" fmla="*/ 102 w 120"/>
                  <a:gd name="T77" fmla="*/ 36 h 114"/>
                  <a:gd name="T78" fmla="*/ 102 w 120"/>
                  <a:gd name="T79" fmla="*/ 48 h 114"/>
                  <a:gd name="T80" fmla="*/ 102 w 120"/>
                  <a:gd name="T81" fmla="*/ 60 h 114"/>
                  <a:gd name="T82" fmla="*/ 114 w 120"/>
                  <a:gd name="T83" fmla="*/ 60 h 114"/>
                  <a:gd name="T84" fmla="*/ 114 w 120"/>
                  <a:gd name="T85" fmla="*/ 72 h 114"/>
                  <a:gd name="T86" fmla="*/ 120 w 120"/>
                  <a:gd name="T87"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14">
                    <a:moveTo>
                      <a:pt x="120" y="84"/>
                    </a:moveTo>
                    <a:lnTo>
                      <a:pt x="120" y="90"/>
                    </a:lnTo>
                    <a:lnTo>
                      <a:pt x="120" y="96"/>
                    </a:lnTo>
                    <a:lnTo>
                      <a:pt x="120" y="102"/>
                    </a:lnTo>
                    <a:lnTo>
                      <a:pt x="120" y="108"/>
                    </a:lnTo>
                    <a:lnTo>
                      <a:pt x="120" y="114"/>
                    </a:lnTo>
                    <a:lnTo>
                      <a:pt x="114" y="114"/>
                    </a:lnTo>
                    <a:lnTo>
                      <a:pt x="114" y="108"/>
                    </a:lnTo>
                    <a:lnTo>
                      <a:pt x="114" y="114"/>
                    </a:lnTo>
                    <a:lnTo>
                      <a:pt x="108" y="114"/>
                    </a:lnTo>
                    <a:lnTo>
                      <a:pt x="108" y="108"/>
                    </a:lnTo>
                    <a:lnTo>
                      <a:pt x="108" y="114"/>
                    </a:lnTo>
                    <a:lnTo>
                      <a:pt x="102" y="114"/>
                    </a:lnTo>
                    <a:lnTo>
                      <a:pt x="102" y="108"/>
                    </a:lnTo>
                    <a:lnTo>
                      <a:pt x="96" y="108"/>
                    </a:lnTo>
                    <a:lnTo>
                      <a:pt x="96" y="102"/>
                    </a:lnTo>
                    <a:lnTo>
                      <a:pt x="90" y="102"/>
                    </a:lnTo>
                    <a:lnTo>
                      <a:pt x="90" y="108"/>
                    </a:lnTo>
                    <a:lnTo>
                      <a:pt x="90" y="114"/>
                    </a:lnTo>
                    <a:lnTo>
                      <a:pt x="84" y="114"/>
                    </a:lnTo>
                    <a:lnTo>
                      <a:pt x="78" y="114"/>
                    </a:lnTo>
                    <a:lnTo>
                      <a:pt x="72" y="114"/>
                    </a:lnTo>
                    <a:lnTo>
                      <a:pt x="66" y="114"/>
                    </a:lnTo>
                    <a:lnTo>
                      <a:pt x="60" y="114"/>
                    </a:lnTo>
                    <a:lnTo>
                      <a:pt x="54" y="114"/>
                    </a:lnTo>
                    <a:lnTo>
                      <a:pt x="48" y="114"/>
                    </a:lnTo>
                    <a:lnTo>
                      <a:pt x="42" y="114"/>
                    </a:lnTo>
                    <a:lnTo>
                      <a:pt x="36" y="114"/>
                    </a:lnTo>
                    <a:lnTo>
                      <a:pt x="30" y="114"/>
                    </a:lnTo>
                    <a:lnTo>
                      <a:pt x="24" y="114"/>
                    </a:lnTo>
                    <a:lnTo>
                      <a:pt x="18" y="114"/>
                    </a:lnTo>
                    <a:lnTo>
                      <a:pt x="12" y="114"/>
                    </a:lnTo>
                    <a:lnTo>
                      <a:pt x="6" y="114"/>
                    </a:lnTo>
                    <a:lnTo>
                      <a:pt x="6" y="108"/>
                    </a:lnTo>
                    <a:lnTo>
                      <a:pt x="6" y="102"/>
                    </a:lnTo>
                    <a:lnTo>
                      <a:pt x="6" y="96"/>
                    </a:lnTo>
                    <a:lnTo>
                      <a:pt x="6" y="90"/>
                    </a:lnTo>
                    <a:lnTo>
                      <a:pt x="0" y="90"/>
                    </a:lnTo>
                    <a:lnTo>
                      <a:pt x="0" y="84"/>
                    </a:lnTo>
                    <a:lnTo>
                      <a:pt x="0" y="78"/>
                    </a:lnTo>
                    <a:lnTo>
                      <a:pt x="0" y="72"/>
                    </a:lnTo>
                    <a:lnTo>
                      <a:pt x="0" y="66"/>
                    </a:lnTo>
                    <a:lnTo>
                      <a:pt x="0" y="60"/>
                    </a:lnTo>
                    <a:lnTo>
                      <a:pt x="0" y="54"/>
                    </a:lnTo>
                    <a:lnTo>
                      <a:pt x="6" y="54"/>
                    </a:lnTo>
                    <a:lnTo>
                      <a:pt x="12" y="54"/>
                    </a:lnTo>
                    <a:lnTo>
                      <a:pt x="12" y="48"/>
                    </a:lnTo>
                    <a:lnTo>
                      <a:pt x="12" y="42"/>
                    </a:lnTo>
                    <a:lnTo>
                      <a:pt x="12" y="36"/>
                    </a:lnTo>
                    <a:lnTo>
                      <a:pt x="12" y="30"/>
                    </a:lnTo>
                    <a:lnTo>
                      <a:pt x="12" y="24"/>
                    </a:lnTo>
                    <a:lnTo>
                      <a:pt x="12" y="18"/>
                    </a:lnTo>
                    <a:lnTo>
                      <a:pt x="12" y="12"/>
                    </a:lnTo>
                    <a:lnTo>
                      <a:pt x="12" y="6"/>
                    </a:lnTo>
                    <a:lnTo>
                      <a:pt x="18" y="6"/>
                    </a:lnTo>
                    <a:lnTo>
                      <a:pt x="24" y="6"/>
                    </a:lnTo>
                    <a:lnTo>
                      <a:pt x="30" y="6"/>
                    </a:lnTo>
                    <a:lnTo>
                      <a:pt x="36" y="6"/>
                    </a:lnTo>
                    <a:lnTo>
                      <a:pt x="42" y="6"/>
                    </a:lnTo>
                    <a:lnTo>
                      <a:pt x="42" y="0"/>
                    </a:lnTo>
                    <a:lnTo>
                      <a:pt x="48" y="0"/>
                    </a:lnTo>
                    <a:lnTo>
                      <a:pt x="48" y="6"/>
                    </a:lnTo>
                    <a:lnTo>
                      <a:pt x="54" y="6"/>
                    </a:lnTo>
                    <a:lnTo>
                      <a:pt x="60" y="6"/>
                    </a:lnTo>
                    <a:lnTo>
                      <a:pt x="66" y="6"/>
                    </a:lnTo>
                    <a:lnTo>
                      <a:pt x="72" y="6"/>
                    </a:lnTo>
                    <a:lnTo>
                      <a:pt x="78" y="6"/>
                    </a:lnTo>
                    <a:lnTo>
                      <a:pt x="78" y="0"/>
                    </a:lnTo>
                    <a:lnTo>
                      <a:pt x="84" y="0"/>
                    </a:lnTo>
                    <a:lnTo>
                      <a:pt x="84" y="6"/>
                    </a:lnTo>
                    <a:lnTo>
                      <a:pt x="90" y="6"/>
                    </a:lnTo>
                    <a:lnTo>
                      <a:pt x="96" y="6"/>
                    </a:lnTo>
                    <a:lnTo>
                      <a:pt x="102" y="6"/>
                    </a:lnTo>
                    <a:lnTo>
                      <a:pt x="102" y="12"/>
                    </a:lnTo>
                    <a:lnTo>
                      <a:pt x="102" y="18"/>
                    </a:lnTo>
                    <a:lnTo>
                      <a:pt x="102" y="24"/>
                    </a:lnTo>
                    <a:lnTo>
                      <a:pt x="102" y="30"/>
                    </a:lnTo>
                    <a:lnTo>
                      <a:pt x="102" y="36"/>
                    </a:lnTo>
                    <a:lnTo>
                      <a:pt x="102" y="42"/>
                    </a:lnTo>
                    <a:lnTo>
                      <a:pt x="102" y="48"/>
                    </a:lnTo>
                    <a:lnTo>
                      <a:pt x="102" y="54"/>
                    </a:lnTo>
                    <a:lnTo>
                      <a:pt x="102" y="60"/>
                    </a:lnTo>
                    <a:lnTo>
                      <a:pt x="108" y="60"/>
                    </a:lnTo>
                    <a:lnTo>
                      <a:pt x="114" y="60"/>
                    </a:lnTo>
                    <a:lnTo>
                      <a:pt x="114" y="66"/>
                    </a:lnTo>
                    <a:lnTo>
                      <a:pt x="114" y="72"/>
                    </a:lnTo>
                    <a:lnTo>
                      <a:pt x="114" y="78"/>
                    </a:lnTo>
                    <a:lnTo>
                      <a:pt x="120" y="78"/>
                    </a:lnTo>
                    <a:lnTo>
                      <a:pt x="120" y="8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5" name="Freeform 116"/>
              <p:cNvSpPr>
                <a:spLocks/>
              </p:cNvSpPr>
              <p:nvPr/>
            </p:nvSpPr>
            <p:spPr bwMode="auto">
              <a:xfrm>
                <a:off x="1611" y="3404"/>
                <a:ext cx="102" cy="126"/>
              </a:xfrm>
              <a:custGeom>
                <a:avLst/>
                <a:gdLst>
                  <a:gd name="T0" fmla="*/ 48 w 102"/>
                  <a:gd name="T1" fmla="*/ 6 h 126"/>
                  <a:gd name="T2" fmla="*/ 48 w 102"/>
                  <a:gd name="T3" fmla="*/ 6 h 126"/>
                  <a:gd name="T4" fmla="*/ 54 w 102"/>
                  <a:gd name="T5" fmla="*/ 12 h 126"/>
                  <a:gd name="T6" fmla="*/ 60 w 102"/>
                  <a:gd name="T7" fmla="*/ 18 h 126"/>
                  <a:gd name="T8" fmla="*/ 66 w 102"/>
                  <a:gd name="T9" fmla="*/ 24 h 126"/>
                  <a:gd name="T10" fmla="*/ 72 w 102"/>
                  <a:gd name="T11" fmla="*/ 30 h 126"/>
                  <a:gd name="T12" fmla="*/ 78 w 102"/>
                  <a:gd name="T13" fmla="*/ 36 h 126"/>
                  <a:gd name="T14" fmla="*/ 90 w 102"/>
                  <a:gd name="T15" fmla="*/ 36 h 126"/>
                  <a:gd name="T16" fmla="*/ 96 w 102"/>
                  <a:gd name="T17" fmla="*/ 42 h 126"/>
                  <a:gd name="T18" fmla="*/ 102 w 102"/>
                  <a:gd name="T19" fmla="*/ 48 h 126"/>
                  <a:gd name="T20" fmla="*/ 102 w 102"/>
                  <a:gd name="T21" fmla="*/ 60 h 126"/>
                  <a:gd name="T22" fmla="*/ 96 w 102"/>
                  <a:gd name="T23" fmla="*/ 66 h 126"/>
                  <a:gd name="T24" fmla="*/ 96 w 102"/>
                  <a:gd name="T25" fmla="*/ 78 h 126"/>
                  <a:gd name="T26" fmla="*/ 90 w 102"/>
                  <a:gd name="T27" fmla="*/ 84 h 126"/>
                  <a:gd name="T28" fmla="*/ 90 w 102"/>
                  <a:gd name="T29" fmla="*/ 96 h 126"/>
                  <a:gd name="T30" fmla="*/ 90 w 102"/>
                  <a:gd name="T31" fmla="*/ 108 h 126"/>
                  <a:gd name="T32" fmla="*/ 90 w 102"/>
                  <a:gd name="T33" fmla="*/ 120 h 126"/>
                  <a:gd name="T34" fmla="*/ 84 w 102"/>
                  <a:gd name="T35" fmla="*/ 126 h 126"/>
                  <a:gd name="T36" fmla="*/ 72 w 102"/>
                  <a:gd name="T37" fmla="*/ 126 h 126"/>
                  <a:gd name="T38" fmla="*/ 60 w 102"/>
                  <a:gd name="T39" fmla="*/ 126 h 126"/>
                  <a:gd name="T40" fmla="*/ 48 w 102"/>
                  <a:gd name="T41" fmla="*/ 126 h 126"/>
                  <a:gd name="T42" fmla="*/ 36 w 102"/>
                  <a:gd name="T43" fmla="*/ 126 h 126"/>
                  <a:gd name="T44" fmla="*/ 24 w 102"/>
                  <a:gd name="T45" fmla="*/ 126 h 126"/>
                  <a:gd name="T46" fmla="*/ 18 w 102"/>
                  <a:gd name="T47" fmla="*/ 120 h 126"/>
                  <a:gd name="T48" fmla="*/ 18 w 102"/>
                  <a:gd name="T49" fmla="*/ 108 h 126"/>
                  <a:gd name="T50" fmla="*/ 18 w 102"/>
                  <a:gd name="T51" fmla="*/ 96 h 126"/>
                  <a:gd name="T52" fmla="*/ 12 w 102"/>
                  <a:gd name="T53" fmla="*/ 90 h 126"/>
                  <a:gd name="T54" fmla="*/ 12 w 102"/>
                  <a:gd name="T55" fmla="*/ 78 h 126"/>
                  <a:gd name="T56" fmla="*/ 6 w 102"/>
                  <a:gd name="T57" fmla="*/ 72 h 126"/>
                  <a:gd name="T58" fmla="*/ 0 w 102"/>
                  <a:gd name="T59" fmla="*/ 66 h 126"/>
                  <a:gd name="T60" fmla="*/ 0 w 102"/>
                  <a:gd name="T61" fmla="*/ 54 h 126"/>
                  <a:gd name="T62" fmla="*/ 0 w 102"/>
                  <a:gd name="T63" fmla="*/ 42 h 126"/>
                  <a:gd name="T64" fmla="*/ 0 w 102"/>
                  <a:gd name="T65" fmla="*/ 30 h 126"/>
                  <a:gd name="T66" fmla="*/ 0 w 102"/>
                  <a:gd name="T67" fmla="*/ 18 h 126"/>
                  <a:gd name="T68" fmla="*/ 12 w 102"/>
                  <a:gd name="T69" fmla="*/ 18 h 126"/>
                  <a:gd name="T70" fmla="*/ 24 w 102"/>
                  <a:gd name="T71" fmla="*/ 18 h 126"/>
                  <a:gd name="T72" fmla="*/ 36 w 102"/>
                  <a:gd name="T73" fmla="*/ 18 h 126"/>
                  <a:gd name="T74" fmla="*/ 48 w 102"/>
                  <a:gd name="T75" fmla="*/ 18 h 126"/>
                  <a:gd name="T76" fmla="*/ 48 w 102"/>
                  <a:gd name="T7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26">
                    <a:moveTo>
                      <a:pt x="48" y="0"/>
                    </a:moveTo>
                    <a:lnTo>
                      <a:pt x="48" y="6"/>
                    </a:lnTo>
                    <a:lnTo>
                      <a:pt x="48" y="0"/>
                    </a:lnTo>
                    <a:lnTo>
                      <a:pt x="48" y="6"/>
                    </a:lnTo>
                    <a:lnTo>
                      <a:pt x="54" y="6"/>
                    </a:lnTo>
                    <a:lnTo>
                      <a:pt x="54" y="12"/>
                    </a:lnTo>
                    <a:lnTo>
                      <a:pt x="60" y="12"/>
                    </a:lnTo>
                    <a:lnTo>
                      <a:pt x="60" y="18"/>
                    </a:lnTo>
                    <a:lnTo>
                      <a:pt x="66" y="18"/>
                    </a:lnTo>
                    <a:lnTo>
                      <a:pt x="66" y="24"/>
                    </a:lnTo>
                    <a:lnTo>
                      <a:pt x="72" y="24"/>
                    </a:lnTo>
                    <a:lnTo>
                      <a:pt x="72" y="30"/>
                    </a:lnTo>
                    <a:lnTo>
                      <a:pt x="78" y="30"/>
                    </a:lnTo>
                    <a:lnTo>
                      <a:pt x="78" y="36"/>
                    </a:lnTo>
                    <a:lnTo>
                      <a:pt x="84" y="36"/>
                    </a:lnTo>
                    <a:lnTo>
                      <a:pt x="90" y="36"/>
                    </a:lnTo>
                    <a:lnTo>
                      <a:pt x="90" y="42"/>
                    </a:lnTo>
                    <a:lnTo>
                      <a:pt x="96" y="42"/>
                    </a:lnTo>
                    <a:lnTo>
                      <a:pt x="96" y="48"/>
                    </a:lnTo>
                    <a:lnTo>
                      <a:pt x="102" y="48"/>
                    </a:lnTo>
                    <a:lnTo>
                      <a:pt x="102" y="54"/>
                    </a:lnTo>
                    <a:lnTo>
                      <a:pt x="102" y="60"/>
                    </a:lnTo>
                    <a:lnTo>
                      <a:pt x="102" y="66"/>
                    </a:lnTo>
                    <a:lnTo>
                      <a:pt x="96" y="66"/>
                    </a:lnTo>
                    <a:lnTo>
                      <a:pt x="96" y="72"/>
                    </a:lnTo>
                    <a:lnTo>
                      <a:pt x="96" y="78"/>
                    </a:lnTo>
                    <a:lnTo>
                      <a:pt x="90" y="78"/>
                    </a:lnTo>
                    <a:lnTo>
                      <a:pt x="90" y="84"/>
                    </a:lnTo>
                    <a:lnTo>
                      <a:pt x="90" y="90"/>
                    </a:lnTo>
                    <a:lnTo>
                      <a:pt x="90" y="96"/>
                    </a:lnTo>
                    <a:lnTo>
                      <a:pt x="90" y="102"/>
                    </a:lnTo>
                    <a:lnTo>
                      <a:pt x="90" y="108"/>
                    </a:lnTo>
                    <a:lnTo>
                      <a:pt x="90" y="114"/>
                    </a:lnTo>
                    <a:lnTo>
                      <a:pt x="90" y="120"/>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8" y="120"/>
                    </a:lnTo>
                    <a:lnTo>
                      <a:pt x="18" y="114"/>
                    </a:lnTo>
                    <a:lnTo>
                      <a:pt x="18" y="108"/>
                    </a:lnTo>
                    <a:lnTo>
                      <a:pt x="18" y="102"/>
                    </a:lnTo>
                    <a:lnTo>
                      <a:pt x="18" y="96"/>
                    </a:lnTo>
                    <a:lnTo>
                      <a:pt x="18" y="90"/>
                    </a:lnTo>
                    <a:lnTo>
                      <a:pt x="12" y="90"/>
                    </a:lnTo>
                    <a:lnTo>
                      <a:pt x="12" y="84"/>
                    </a:lnTo>
                    <a:lnTo>
                      <a:pt x="12" y="78"/>
                    </a:lnTo>
                    <a:lnTo>
                      <a:pt x="12" y="72"/>
                    </a:lnTo>
                    <a:lnTo>
                      <a:pt x="6" y="72"/>
                    </a:lnTo>
                    <a:lnTo>
                      <a:pt x="0" y="72"/>
                    </a:lnTo>
                    <a:lnTo>
                      <a:pt x="0" y="66"/>
                    </a:lnTo>
                    <a:lnTo>
                      <a:pt x="0" y="60"/>
                    </a:lnTo>
                    <a:lnTo>
                      <a:pt x="0" y="54"/>
                    </a:lnTo>
                    <a:lnTo>
                      <a:pt x="0" y="48"/>
                    </a:lnTo>
                    <a:lnTo>
                      <a:pt x="0" y="42"/>
                    </a:lnTo>
                    <a:lnTo>
                      <a:pt x="0" y="36"/>
                    </a:lnTo>
                    <a:lnTo>
                      <a:pt x="0" y="30"/>
                    </a:lnTo>
                    <a:lnTo>
                      <a:pt x="0" y="24"/>
                    </a:lnTo>
                    <a:lnTo>
                      <a:pt x="0" y="18"/>
                    </a:lnTo>
                    <a:lnTo>
                      <a:pt x="6" y="18"/>
                    </a:lnTo>
                    <a:lnTo>
                      <a:pt x="12" y="18"/>
                    </a:lnTo>
                    <a:lnTo>
                      <a:pt x="18" y="18"/>
                    </a:lnTo>
                    <a:lnTo>
                      <a:pt x="24" y="18"/>
                    </a:lnTo>
                    <a:lnTo>
                      <a:pt x="30" y="18"/>
                    </a:lnTo>
                    <a:lnTo>
                      <a:pt x="36" y="18"/>
                    </a:lnTo>
                    <a:lnTo>
                      <a:pt x="42" y="18"/>
                    </a:lnTo>
                    <a:lnTo>
                      <a:pt x="48" y="18"/>
                    </a:lnTo>
                    <a:lnTo>
                      <a:pt x="48" y="12"/>
                    </a:lnTo>
                    <a:lnTo>
                      <a:pt x="48" y="6"/>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6" name="Freeform 117"/>
              <p:cNvSpPr>
                <a:spLocks/>
              </p:cNvSpPr>
              <p:nvPr/>
            </p:nvSpPr>
            <p:spPr bwMode="auto">
              <a:xfrm>
                <a:off x="1491" y="3200"/>
                <a:ext cx="108" cy="114"/>
              </a:xfrm>
              <a:custGeom>
                <a:avLst/>
                <a:gdLst>
                  <a:gd name="T0" fmla="*/ 48 w 108"/>
                  <a:gd name="T1" fmla="*/ 48 h 114"/>
                  <a:gd name="T2" fmla="*/ 60 w 108"/>
                  <a:gd name="T3" fmla="*/ 48 h 114"/>
                  <a:gd name="T4" fmla="*/ 66 w 108"/>
                  <a:gd name="T5" fmla="*/ 42 h 114"/>
                  <a:gd name="T6" fmla="*/ 66 w 108"/>
                  <a:gd name="T7" fmla="*/ 42 h 114"/>
                  <a:gd name="T8" fmla="*/ 66 w 108"/>
                  <a:gd name="T9" fmla="*/ 42 h 114"/>
                  <a:gd name="T10" fmla="*/ 72 w 108"/>
                  <a:gd name="T11" fmla="*/ 36 h 114"/>
                  <a:gd name="T12" fmla="*/ 78 w 108"/>
                  <a:gd name="T13" fmla="*/ 30 h 114"/>
                  <a:gd name="T14" fmla="*/ 84 w 108"/>
                  <a:gd name="T15" fmla="*/ 24 h 114"/>
                  <a:gd name="T16" fmla="*/ 84 w 108"/>
                  <a:gd name="T17" fmla="*/ 24 h 114"/>
                  <a:gd name="T18" fmla="*/ 84 w 108"/>
                  <a:gd name="T19" fmla="*/ 24 h 114"/>
                  <a:gd name="T20" fmla="*/ 84 w 108"/>
                  <a:gd name="T21" fmla="*/ 12 h 114"/>
                  <a:gd name="T22" fmla="*/ 90 w 108"/>
                  <a:gd name="T23" fmla="*/ 6 h 114"/>
                  <a:gd name="T24" fmla="*/ 102 w 108"/>
                  <a:gd name="T25" fmla="*/ 6 h 114"/>
                  <a:gd name="T26" fmla="*/ 102 w 108"/>
                  <a:gd name="T27" fmla="*/ 6 h 114"/>
                  <a:gd name="T28" fmla="*/ 108 w 108"/>
                  <a:gd name="T29" fmla="*/ 0 h 114"/>
                  <a:gd name="T30" fmla="*/ 108 w 108"/>
                  <a:gd name="T31" fmla="*/ 12 h 114"/>
                  <a:gd name="T32" fmla="*/ 102 w 108"/>
                  <a:gd name="T33" fmla="*/ 24 h 114"/>
                  <a:gd name="T34" fmla="*/ 102 w 108"/>
                  <a:gd name="T35" fmla="*/ 36 h 114"/>
                  <a:gd name="T36" fmla="*/ 102 w 108"/>
                  <a:gd name="T37" fmla="*/ 42 h 114"/>
                  <a:gd name="T38" fmla="*/ 102 w 108"/>
                  <a:gd name="T39" fmla="*/ 54 h 114"/>
                  <a:gd name="T40" fmla="*/ 102 w 108"/>
                  <a:gd name="T41" fmla="*/ 66 h 114"/>
                  <a:gd name="T42" fmla="*/ 102 w 108"/>
                  <a:gd name="T43" fmla="*/ 78 h 114"/>
                  <a:gd name="T44" fmla="*/ 102 w 108"/>
                  <a:gd name="T45" fmla="*/ 90 h 114"/>
                  <a:gd name="T46" fmla="*/ 102 w 108"/>
                  <a:gd name="T47" fmla="*/ 102 h 114"/>
                  <a:gd name="T48" fmla="*/ 96 w 108"/>
                  <a:gd name="T49" fmla="*/ 108 h 114"/>
                  <a:gd name="T50" fmla="*/ 84 w 108"/>
                  <a:gd name="T51" fmla="*/ 108 h 114"/>
                  <a:gd name="T52" fmla="*/ 72 w 108"/>
                  <a:gd name="T53" fmla="*/ 108 h 114"/>
                  <a:gd name="T54" fmla="*/ 60 w 108"/>
                  <a:gd name="T55" fmla="*/ 108 h 114"/>
                  <a:gd name="T56" fmla="*/ 60 w 108"/>
                  <a:gd name="T57" fmla="*/ 108 h 114"/>
                  <a:gd name="T58" fmla="*/ 48 w 108"/>
                  <a:gd name="T59" fmla="*/ 108 h 114"/>
                  <a:gd name="T60" fmla="*/ 36 w 108"/>
                  <a:gd name="T61" fmla="*/ 108 h 114"/>
                  <a:gd name="T62" fmla="*/ 30 w 108"/>
                  <a:gd name="T63" fmla="*/ 102 h 114"/>
                  <a:gd name="T64" fmla="*/ 36 w 108"/>
                  <a:gd name="T65" fmla="*/ 96 h 114"/>
                  <a:gd name="T66" fmla="*/ 30 w 108"/>
                  <a:gd name="T67" fmla="*/ 90 h 114"/>
                  <a:gd name="T68" fmla="*/ 24 w 108"/>
                  <a:gd name="T69" fmla="*/ 84 h 114"/>
                  <a:gd name="T70" fmla="*/ 12 w 108"/>
                  <a:gd name="T71" fmla="*/ 84 h 114"/>
                  <a:gd name="T72" fmla="*/ 6 w 108"/>
                  <a:gd name="T73" fmla="*/ 78 h 114"/>
                  <a:gd name="T74" fmla="*/ 0 w 108"/>
                  <a:gd name="T75" fmla="*/ 72 h 114"/>
                  <a:gd name="T76" fmla="*/ 6 w 108"/>
                  <a:gd name="T77" fmla="*/ 66 h 114"/>
                  <a:gd name="T78" fmla="*/ 12 w 108"/>
                  <a:gd name="T79" fmla="*/ 60 h 114"/>
                  <a:gd name="T80" fmla="*/ 24 w 108"/>
                  <a:gd name="T81" fmla="*/ 60 h 114"/>
                  <a:gd name="T82" fmla="*/ 24 w 108"/>
                  <a:gd name="T83" fmla="*/ 60 h 114"/>
                  <a:gd name="T84" fmla="*/ 30 w 108"/>
                  <a:gd name="T85" fmla="*/ 54 h 114"/>
                  <a:gd name="T86" fmla="*/ 36 w 108"/>
                  <a:gd name="T87" fmla="*/ 4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114">
                    <a:moveTo>
                      <a:pt x="42" y="48"/>
                    </a:moveTo>
                    <a:lnTo>
                      <a:pt x="48" y="48"/>
                    </a:lnTo>
                    <a:lnTo>
                      <a:pt x="54" y="48"/>
                    </a:lnTo>
                    <a:lnTo>
                      <a:pt x="60" y="48"/>
                    </a:lnTo>
                    <a:lnTo>
                      <a:pt x="60" y="42"/>
                    </a:lnTo>
                    <a:lnTo>
                      <a:pt x="66" y="42"/>
                    </a:lnTo>
                    <a:lnTo>
                      <a:pt x="66" y="48"/>
                    </a:lnTo>
                    <a:lnTo>
                      <a:pt x="66" y="42"/>
                    </a:lnTo>
                    <a:lnTo>
                      <a:pt x="72" y="42"/>
                    </a:lnTo>
                    <a:lnTo>
                      <a:pt x="66" y="42"/>
                    </a:lnTo>
                    <a:lnTo>
                      <a:pt x="72" y="42"/>
                    </a:lnTo>
                    <a:lnTo>
                      <a:pt x="72" y="36"/>
                    </a:lnTo>
                    <a:lnTo>
                      <a:pt x="78" y="36"/>
                    </a:lnTo>
                    <a:lnTo>
                      <a:pt x="78" y="30"/>
                    </a:lnTo>
                    <a:lnTo>
                      <a:pt x="78" y="24"/>
                    </a:lnTo>
                    <a:lnTo>
                      <a:pt x="84" y="24"/>
                    </a:lnTo>
                    <a:lnTo>
                      <a:pt x="78" y="24"/>
                    </a:lnTo>
                    <a:lnTo>
                      <a:pt x="84" y="24"/>
                    </a:lnTo>
                    <a:lnTo>
                      <a:pt x="84" y="18"/>
                    </a:lnTo>
                    <a:lnTo>
                      <a:pt x="84" y="24"/>
                    </a:lnTo>
                    <a:lnTo>
                      <a:pt x="84" y="18"/>
                    </a:lnTo>
                    <a:lnTo>
                      <a:pt x="84" y="12"/>
                    </a:lnTo>
                    <a:lnTo>
                      <a:pt x="90" y="12"/>
                    </a:lnTo>
                    <a:lnTo>
                      <a:pt x="90" y="6"/>
                    </a:lnTo>
                    <a:lnTo>
                      <a:pt x="96" y="6"/>
                    </a:lnTo>
                    <a:lnTo>
                      <a:pt x="102" y="6"/>
                    </a:lnTo>
                    <a:lnTo>
                      <a:pt x="96" y="6"/>
                    </a:lnTo>
                    <a:lnTo>
                      <a:pt x="102" y="6"/>
                    </a:lnTo>
                    <a:lnTo>
                      <a:pt x="108" y="6"/>
                    </a:lnTo>
                    <a:lnTo>
                      <a:pt x="108" y="0"/>
                    </a:lnTo>
                    <a:lnTo>
                      <a:pt x="108" y="6"/>
                    </a:lnTo>
                    <a:lnTo>
                      <a:pt x="108" y="12"/>
                    </a:lnTo>
                    <a:lnTo>
                      <a:pt x="108" y="18"/>
                    </a:lnTo>
                    <a:lnTo>
                      <a:pt x="102" y="24"/>
                    </a:lnTo>
                    <a:lnTo>
                      <a:pt x="102" y="30"/>
                    </a:lnTo>
                    <a:lnTo>
                      <a:pt x="102" y="36"/>
                    </a:lnTo>
                    <a:lnTo>
                      <a:pt x="108" y="36"/>
                    </a:lnTo>
                    <a:lnTo>
                      <a:pt x="102" y="42"/>
                    </a:lnTo>
                    <a:lnTo>
                      <a:pt x="102" y="48"/>
                    </a:lnTo>
                    <a:lnTo>
                      <a:pt x="102" y="54"/>
                    </a:lnTo>
                    <a:lnTo>
                      <a:pt x="102" y="60"/>
                    </a:lnTo>
                    <a:lnTo>
                      <a:pt x="102" y="66"/>
                    </a:lnTo>
                    <a:lnTo>
                      <a:pt x="102" y="72"/>
                    </a:lnTo>
                    <a:lnTo>
                      <a:pt x="102" y="78"/>
                    </a:lnTo>
                    <a:lnTo>
                      <a:pt x="102" y="84"/>
                    </a:lnTo>
                    <a:lnTo>
                      <a:pt x="102" y="90"/>
                    </a:lnTo>
                    <a:lnTo>
                      <a:pt x="102" y="96"/>
                    </a:lnTo>
                    <a:lnTo>
                      <a:pt x="102" y="102"/>
                    </a:lnTo>
                    <a:lnTo>
                      <a:pt x="102" y="108"/>
                    </a:lnTo>
                    <a:lnTo>
                      <a:pt x="96" y="108"/>
                    </a:lnTo>
                    <a:lnTo>
                      <a:pt x="90" y="108"/>
                    </a:lnTo>
                    <a:lnTo>
                      <a:pt x="84" y="108"/>
                    </a:lnTo>
                    <a:lnTo>
                      <a:pt x="78" y="108"/>
                    </a:lnTo>
                    <a:lnTo>
                      <a:pt x="72" y="108"/>
                    </a:lnTo>
                    <a:lnTo>
                      <a:pt x="66" y="108"/>
                    </a:lnTo>
                    <a:lnTo>
                      <a:pt x="60" y="108"/>
                    </a:lnTo>
                    <a:lnTo>
                      <a:pt x="60" y="114"/>
                    </a:lnTo>
                    <a:lnTo>
                      <a:pt x="60" y="108"/>
                    </a:lnTo>
                    <a:lnTo>
                      <a:pt x="54" y="108"/>
                    </a:lnTo>
                    <a:lnTo>
                      <a:pt x="48" y="108"/>
                    </a:lnTo>
                    <a:lnTo>
                      <a:pt x="42" y="108"/>
                    </a:lnTo>
                    <a:lnTo>
                      <a:pt x="36" y="108"/>
                    </a:lnTo>
                    <a:lnTo>
                      <a:pt x="30" y="108"/>
                    </a:lnTo>
                    <a:lnTo>
                      <a:pt x="30" y="102"/>
                    </a:lnTo>
                    <a:lnTo>
                      <a:pt x="36" y="102"/>
                    </a:lnTo>
                    <a:lnTo>
                      <a:pt x="36" y="96"/>
                    </a:lnTo>
                    <a:lnTo>
                      <a:pt x="30" y="96"/>
                    </a:lnTo>
                    <a:lnTo>
                      <a:pt x="30" y="90"/>
                    </a:lnTo>
                    <a:lnTo>
                      <a:pt x="24" y="90"/>
                    </a:lnTo>
                    <a:lnTo>
                      <a:pt x="24" y="84"/>
                    </a:lnTo>
                    <a:lnTo>
                      <a:pt x="18" y="84"/>
                    </a:lnTo>
                    <a:lnTo>
                      <a:pt x="12" y="84"/>
                    </a:lnTo>
                    <a:lnTo>
                      <a:pt x="12" y="78"/>
                    </a:lnTo>
                    <a:lnTo>
                      <a:pt x="6" y="78"/>
                    </a:lnTo>
                    <a:lnTo>
                      <a:pt x="0" y="78"/>
                    </a:lnTo>
                    <a:lnTo>
                      <a:pt x="0" y="72"/>
                    </a:lnTo>
                    <a:lnTo>
                      <a:pt x="6" y="72"/>
                    </a:lnTo>
                    <a:lnTo>
                      <a:pt x="6" y="66"/>
                    </a:lnTo>
                    <a:lnTo>
                      <a:pt x="12" y="66"/>
                    </a:lnTo>
                    <a:lnTo>
                      <a:pt x="12" y="60"/>
                    </a:lnTo>
                    <a:lnTo>
                      <a:pt x="18" y="60"/>
                    </a:lnTo>
                    <a:lnTo>
                      <a:pt x="24" y="60"/>
                    </a:lnTo>
                    <a:lnTo>
                      <a:pt x="24" y="54"/>
                    </a:lnTo>
                    <a:lnTo>
                      <a:pt x="24" y="60"/>
                    </a:lnTo>
                    <a:lnTo>
                      <a:pt x="24" y="54"/>
                    </a:lnTo>
                    <a:lnTo>
                      <a:pt x="30" y="54"/>
                    </a:lnTo>
                    <a:lnTo>
                      <a:pt x="36" y="54"/>
                    </a:lnTo>
                    <a:lnTo>
                      <a:pt x="36" y="48"/>
                    </a:lnTo>
                    <a:lnTo>
                      <a:pt x="42"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7" name="Freeform 118"/>
              <p:cNvSpPr>
                <a:spLocks/>
              </p:cNvSpPr>
              <p:nvPr/>
            </p:nvSpPr>
            <p:spPr bwMode="auto">
              <a:xfrm>
                <a:off x="1443" y="3080"/>
                <a:ext cx="144" cy="108"/>
              </a:xfrm>
              <a:custGeom>
                <a:avLst/>
                <a:gdLst>
                  <a:gd name="T0" fmla="*/ 144 w 144"/>
                  <a:gd name="T1" fmla="*/ 66 h 108"/>
                  <a:gd name="T2" fmla="*/ 144 w 144"/>
                  <a:gd name="T3" fmla="*/ 78 h 108"/>
                  <a:gd name="T4" fmla="*/ 144 w 144"/>
                  <a:gd name="T5" fmla="*/ 90 h 108"/>
                  <a:gd name="T6" fmla="*/ 144 w 144"/>
                  <a:gd name="T7" fmla="*/ 102 h 108"/>
                  <a:gd name="T8" fmla="*/ 138 w 144"/>
                  <a:gd name="T9" fmla="*/ 108 h 108"/>
                  <a:gd name="T10" fmla="*/ 126 w 144"/>
                  <a:gd name="T11" fmla="*/ 108 h 108"/>
                  <a:gd name="T12" fmla="*/ 126 w 144"/>
                  <a:gd name="T13" fmla="*/ 108 h 108"/>
                  <a:gd name="T14" fmla="*/ 114 w 144"/>
                  <a:gd name="T15" fmla="*/ 108 h 108"/>
                  <a:gd name="T16" fmla="*/ 102 w 144"/>
                  <a:gd name="T17" fmla="*/ 108 h 108"/>
                  <a:gd name="T18" fmla="*/ 90 w 144"/>
                  <a:gd name="T19" fmla="*/ 108 h 108"/>
                  <a:gd name="T20" fmla="*/ 78 w 144"/>
                  <a:gd name="T21" fmla="*/ 108 h 108"/>
                  <a:gd name="T22" fmla="*/ 78 w 144"/>
                  <a:gd name="T23" fmla="*/ 96 h 108"/>
                  <a:gd name="T24" fmla="*/ 66 w 144"/>
                  <a:gd name="T25" fmla="*/ 96 h 108"/>
                  <a:gd name="T26" fmla="*/ 54 w 144"/>
                  <a:gd name="T27" fmla="*/ 96 h 108"/>
                  <a:gd name="T28" fmla="*/ 42 w 144"/>
                  <a:gd name="T29" fmla="*/ 96 h 108"/>
                  <a:gd name="T30" fmla="*/ 30 w 144"/>
                  <a:gd name="T31" fmla="*/ 96 h 108"/>
                  <a:gd name="T32" fmla="*/ 24 w 144"/>
                  <a:gd name="T33" fmla="*/ 90 h 108"/>
                  <a:gd name="T34" fmla="*/ 30 w 144"/>
                  <a:gd name="T35" fmla="*/ 84 h 108"/>
                  <a:gd name="T36" fmla="*/ 30 w 144"/>
                  <a:gd name="T37" fmla="*/ 78 h 108"/>
                  <a:gd name="T38" fmla="*/ 24 w 144"/>
                  <a:gd name="T39" fmla="*/ 72 h 108"/>
                  <a:gd name="T40" fmla="*/ 18 w 144"/>
                  <a:gd name="T41" fmla="*/ 66 h 108"/>
                  <a:gd name="T42" fmla="*/ 18 w 144"/>
                  <a:gd name="T43" fmla="*/ 54 h 108"/>
                  <a:gd name="T44" fmla="*/ 12 w 144"/>
                  <a:gd name="T45" fmla="*/ 48 h 108"/>
                  <a:gd name="T46" fmla="*/ 12 w 144"/>
                  <a:gd name="T47" fmla="*/ 36 h 108"/>
                  <a:gd name="T48" fmla="*/ 12 w 144"/>
                  <a:gd name="T49" fmla="*/ 36 h 108"/>
                  <a:gd name="T50" fmla="*/ 6 w 144"/>
                  <a:gd name="T51" fmla="*/ 30 h 108"/>
                  <a:gd name="T52" fmla="*/ 6 w 144"/>
                  <a:gd name="T53" fmla="*/ 18 h 108"/>
                  <a:gd name="T54" fmla="*/ 6 w 144"/>
                  <a:gd name="T55" fmla="*/ 6 h 108"/>
                  <a:gd name="T56" fmla="*/ 0 w 144"/>
                  <a:gd name="T57" fmla="*/ 12 h 108"/>
                  <a:gd name="T58" fmla="*/ 6 w 144"/>
                  <a:gd name="T59" fmla="*/ 6 h 108"/>
                  <a:gd name="T60" fmla="*/ 18 w 144"/>
                  <a:gd name="T61" fmla="*/ 6 h 108"/>
                  <a:gd name="T62" fmla="*/ 30 w 144"/>
                  <a:gd name="T63" fmla="*/ 6 h 108"/>
                  <a:gd name="T64" fmla="*/ 42 w 144"/>
                  <a:gd name="T65" fmla="*/ 6 h 108"/>
                  <a:gd name="T66" fmla="*/ 54 w 144"/>
                  <a:gd name="T67" fmla="*/ 6 h 108"/>
                  <a:gd name="T68" fmla="*/ 66 w 144"/>
                  <a:gd name="T69" fmla="*/ 6 h 108"/>
                  <a:gd name="T70" fmla="*/ 78 w 144"/>
                  <a:gd name="T71" fmla="*/ 6 h 108"/>
                  <a:gd name="T72" fmla="*/ 90 w 144"/>
                  <a:gd name="T73" fmla="*/ 6 h 108"/>
                  <a:gd name="T74" fmla="*/ 96 w 144"/>
                  <a:gd name="T75" fmla="*/ 0 h 108"/>
                  <a:gd name="T76" fmla="*/ 102 w 144"/>
                  <a:gd name="T77" fmla="*/ 6 h 108"/>
                  <a:gd name="T78" fmla="*/ 114 w 144"/>
                  <a:gd name="T79" fmla="*/ 6 h 108"/>
                  <a:gd name="T80" fmla="*/ 126 w 144"/>
                  <a:gd name="T81" fmla="*/ 6 h 108"/>
                  <a:gd name="T82" fmla="*/ 138 w 144"/>
                  <a:gd name="T83" fmla="*/ 12 h 108"/>
                  <a:gd name="T84" fmla="*/ 144 w 144"/>
                  <a:gd name="T85" fmla="*/ 18 h 108"/>
                  <a:gd name="T86" fmla="*/ 144 w 144"/>
                  <a:gd name="T87" fmla="*/ 30 h 108"/>
                  <a:gd name="T88" fmla="*/ 144 w 144"/>
                  <a:gd name="T89" fmla="*/ 42 h 108"/>
                  <a:gd name="T90" fmla="*/ 144 w 144"/>
                  <a:gd name="T91" fmla="*/ 54 h 108"/>
                  <a:gd name="T92" fmla="*/ 138 w 144"/>
                  <a:gd name="T9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108">
                    <a:moveTo>
                      <a:pt x="138" y="66"/>
                    </a:moveTo>
                    <a:lnTo>
                      <a:pt x="144" y="66"/>
                    </a:lnTo>
                    <a:lnTo>
                      <a:pt x="144" y="72"/>
                    </a:lnTo>
                    <a:lnTo>
                      <a:pt x="144" y="78"/>
                    </a:lnTo>
                    <a:lnTo>
                      <a:pt x="144" y="84"/>
                    </a:lnTo>
                    <a:lnTo>
                      <a:pt x="144" y="90"/>
                    </a:lnTo>
                    <a:lnTo>
                      <a:pt x="144" y="96"/>
                    </a:lnTo>
                    <a:lnTo>
                      <a:pt x="144" y="102"/>
                    </a:lnTo>
                    <a:lnTo>
                      <a:pt x="144" y="108"/>
                    </a:lnTo>
                    <a:lnTo>
                      <a:pt x="138" y="108"/>
                    </a:lnTo>
                    <a:lnTo>
                      <a:pt x="132" y="108"/>
                    </a:lnTo>
                    <a:lnTo>
                      <a:pt x="126" y="108"/>
                    </a:lnTo>
                    <a:lnTo>
                      <a:pt x="126" y="102"/>
                    </a:lnTo>
                    <a:lnTo>
                      <a:pt x="126" y="108"/>
                    </a:lnTo>
                    <a:lnTo>
                      <a:pt x="120" y="108"/>
                    </a:lnTo>
                    <a:lnTo>
                      <a:pt x="114" y="108"/>
                    </a:lnTo>
                    <a:lnTo>
                      <a:pt x="108" y="108"/>
                    </a:lnTo>
                    <a:lnTo>
                      <a:pt x="102" y="108"/>
                    </a:lnTo>
                    <a:lnTo>
                      <a:pt x="96" y="108"/>
                    </a:lnTo>
                    <a:lnTo>
                      <a:pt x="90" y="108"/>
                    </a:lnTo>
                    <a:lnTo>
                      <a:pt x="84" y="108"/>
                    </a:lnTo>
                    <a:lnTo>
                      <a:pt x="78" y="108"/>
                    </a:lnTo>
                    <a:lnTo>
                      <a:pt x="78" y="102"/>
                    </a:lnTo>
                    <a:lnTo>
                      <a:pt x="78" y="96"/>
                    </a:lnTo>
                    <a:lnTo>
                      <a:pt x="72" y="96"/>
                    </a:lnTo>
                    <a:lnTo>
                      <a:pt x="66" y="96"/>
                    </a:lnTo>
                    <a:lnTo>
                      <a:pt x="60" y="96"/>
                    </a:lnTo>
                    <a:lnTo>
                      <a:pt x="54" y="96"/>
                    </a:lnTo>
                    <a:lnTo>
                      <a:pt x="48" y="96"/>
                    </a:lnTo>
                    <a:lnTo>
                      <a:pt x="42" y="96"/>
                    </a:lnTo>
                    <a:lnTo>
                      <a:pt x="36" y="96"/>
                    </a:lnTo>
                    <a:lnTo>
                      <a:pt x="30" y="96"/>
                    </a:lnTo>
                    <a:lnTo>
                      <a:pt x="30" y="90"/>
                    </a:lnTo>
                    <a:lnTo>
                      <a:pt x="24" y="90"/>
                    </a:lnTo>
                    <a:lnTo>
                      <a:pt x="30" y="90"/>
                    </a:lnTo>
                    <a:lnTo>
                      <a:pt x="30" y="84"/>
                    </a:lnTo>
                    <a:lnTo>
                      <a:pt x="24" y="84"/>
                    </a:lnTo>
                    <a:lnTo>
                      <a:pt x="30" y="78"/>
                    </a:lnTo>
                    <a:lnTo>
                      <a:pt x="24" y="78"/>
                    </a:lnTo>
                    <a:lnTo>
                      <a:pt x="24" y="72"/>
                    </a:lnTo>
                    <a:lnTo>
                      <a:pt x="18" y="72"/>
                    </a:lnTo>
                    <a:lnTo>
                      <a:pt x="18" y="66"/>
                    </a:lnTo>
                    <a:lnTo>
                      <a:pt x="18" y="60"/>
                    </a:lnTo>
                    <a:lnTo>
                      <a:pt x="18" y="54"/>
                    </a:lnTo>
                    <a:lnTo>
                      <a:pt x="18" y="48"/>
                    </a:lnTo>
                    <a:lnTo>
                      <a:pt x="12" y="48"/>
                    </a:lnTo>
                    <a:lnTo>
                      <a:pt x="12" y="42"/>
                    </a:lnTo>
                    <a:lnTo>
                      <a:pt x="12" y="36"/>
                    </a:lnTo>
                    <a:lnTo>
                      <a:pt x="18" y="36"/>
                    </a:lnTo>
                    <a:lnTo>
                      <a:pt x="12" y="36"/>
                    </a:lnTo>
                    <a:lnTo>
                      <a:pt x="12" y="30"/>
                    </a:lnTo>
                    <a:lnTo>
                      <a:pt x="6" y="30"/>
                    </a:lnTo>
                    <a:lnTo>
                      <a:pt x="6" y="24"/>
                    </a:lnTo>
                    <a:lnTo>
                      <a:pt x="6" y="18"/>
                    </a:lnTo>
                    <a:lnTo>
                      <a:pt x="6" y="12"/>
                    </a:lnTo>
                    <a:lnTo>
                      <a:pt x="6" y="6"/>
                    </a:lnTo>
                    <a:lnTo>
                      <a:pt x="6" y="12"/>
                    </a:lnTo>
                    <a:lnTo>
                      <a:pt x="0" y="12"/>
                    </a:lnTo>
                    <a:lnTo>
                      <a:pt x="0" y="6"/>
                    </a:ln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96" y="0"/>
                    </a:lnTo>
                    <a:lnTo>
                      <a:pt x="96" y="6"/>
                    </a:lnTo>
                    <a:lnTo>
                      <a:pt x="102" y="6"/>
                    </a:lnTo>
                    <a:lnTo>
                      <a:pt x="108" y="6"/>
                    </a:lnTo>
                    <a:lnTo>
                      <a:pt x="114" y="6"/>
                    </a:lnTo>
                    <a:lnTo>
                      <a:pt x="120" y="6"/>
                    </a:lnTo>
                    <a:lnTo>
                      <a:pt x="126" y="6"/>
                    </a:lnTo>
                    <a:lnTo>
                      <a:pt x="132" y="6"/>
                    </a:lnTo>
                    <a:lnTo>
                      <a:pt x="138" y="12"/>
                    </a:lnTo>
                    <a:lnTo>
                      <a:pt x="144" y="12"/>
                    </a:lnTo>
                    <a:lnTo>
                      <a:pt x="144" y="18"/>
                    </a:lnTo>
                    <a:lnTo>
                      <a:pt x="144" y="24"/>
                    </a:lnTo>
                    <a:lnTo>
                      <a:pt x="144" y="30"/>
                    </a:lnTo>
                    <a:lnTo>
                      <a:pt x="144" y="36"/>
                    </a:lnTo>
                    <a:lnTo>
                      <a:pt x="144" y="42"/>
                    </a:lnTo>
                    <a:lnTo>
                      <a:pt x="144" y="48"/>
                    </a:lnTo>
                    <a:lnTo>
                      <a:pt x="144" y="54"/>
                    </a:lnTo>
                    <a:lnTo>
                      <a:pt x="144" y="60"/>
                    </a:lnTo>
                    <a:lnTo>
                      <a:pt x="138" y="60"/>
                    </a:lnTo>
                    <a:lnTo>
                      <a:pt x="138" y="6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8" name="Freeform 119"/>
              <p:cNvSpPr>
                <a:spLocks/>
              </p:cNvSpPr>
              <p:nvPr/>
            </p:nvSpPr>
            <p:spPr bwMode="auto">
              <a:xfrm>
                <a:off x="1713" y="3206"/>
                <a:ext cx="120" cy="126"/>
              </a:xfrm>
              <a:custGeom>
                <a:avLst/>
                <a:gdLst>
                  <a:gd name="T0" fmla="*/ 60 w 120"/>
                  <a:gd name="T1" fmla="*/ 6 h 126"/>
                  <a:gd name="T2" fmla="*/ 66 w 120"/>
                  <a:gd name="T3" fmla="*/ 12 h 126"/>
                  <a:gd name="T4" fmla="*/ 72 w 120"/>
                  <a:gd name="T5" fmla="*/ 6 h 126"/>
                  <a:gd name="T6" fmla="*/ 72 w 120"/>
                  <a:gd name="T7" fmla="*/ 6 h 126"/>
                  <a:gd name="T8" fmla="*/ 84 w 120"/>
                  <a:gd name="T9" fmla="*/ 6 h 126"/>
                  <a:gd name="T10" fmla="*/ 96 w 120"/>
                  <a:gd name="T11" fmla="*/ 6 h 126"/>
                  <a:gd name="T12" fmla="*/ 102 w 120"/>
                  <a:gd name="T13" fmla="*/ 12 h 126"/>
                  <a:gd name="T14" fmla="*/ 114 w 120"/>
                  <a:gd name="T15" fmla="*/ 12 h 126"/>
                  <a:gd name="T16" fmla="*/ 120 w 120"/>
                  <a:gd name="T17" fmla="*/ 18 h 126"/>
                  <a:gd name="T18" fmla="*/ 120 w 120"/>
                  <a:gd name="T19" fmla="*/ 30 h 126"/>
                  <a:gd name="T20" fmla="*/ 120 w 120"/>
                  <a:gd name="T21" fmla="*/ 42 h 126"/>
                  <a:gd name="T22" fmla="*/ 114 w 120"/>
                  <a:gd name="T23" fmla="*/ 48 h 126"/>
                  <a:gd name="T24" fmla="*/ 114 w 120"/>
                  <a:gd name="T25" fmla="*/ 60 h 126"/>
                  <a:gd name="T26" fmla="*/ 120 w 120"/>
                  <a:gd name="T27" fmla="*/ 66 h 126"/>
                  <a:gd name="T28" fmla="*/ 120 w 120"/>
                  <a:gd name="T29" fmla="*/ 78 h 126"/>
                  <a:gd name="T30" fmla="*/ 114 w 120"/>
                  <a:gd name="T31" fmla="*/ 84 h 126"/>
                  <a:gd name="T32" fmla="*/ 102 w 120"/>
                  <a:gd name="T33" fmla="*/ 84 h 126"/>
                  <a:gd name="T34" fmla="*/ 96 w 120"/>
                  <a:gd name="T35" fmla="*/ 90 h 126"/>
                  <a:gd name="T36" fmla="*/ 90 w 120"/>
                  <a:gd name="T37" fmla="*/ 96 h 126"/>
                  <a:gd name="T38" fmla="*/ 84 w 120"/>
                  <a:gd name="T39" fmla="*/ 102 h 126"/>
                  <a:gd name="T40" fmla="*/ 78 w 120"/>
                  <a:gd name="T41" fmla="*/ 108 h 126"/>
                  <a:gd name="T42" fmla="*/ 72 w 120"/>
                  <a:gd name="T43" fmla="*/ 114 h 126"/>
                  <a:gd name="T44" fmla="*/ 72 w 120"/>
                  <a:gd name="T45" fmla="*/ 114 h 126"/>
                  <a:gd name="T46" fmla="*/ 66 w 120"/>
                  <a:gd name="T47" fmla="*/ 120 h 126"/>
                  <a:gd name="T48" fmla="*/ 60 w 120"/>
                  <a:gd name="T49" fmla="*/ 126 h 126"/>
                  <a:gd name="T50" fmla="*/ 54 w 120"/>
                  <a:gd name="T51" fmla="*/ 120 h 126"/>
                  <a:gd name="T52" fmla="*/ 54 w 120"/>
                  <a:gd name="T53" fmla="*/ 120 h 126"/>
                  <a:gd name="T54" fmla="*/ 42 w 120"/>
                  <a:gd name="T55" fmla="*/ 120 h 126"/>
                  <a:gd name="T56" fmla="*/ 36 w 120"/>
                  <a:gd name="T57" fmla="*/ 114 h 126"/>
                  <a:gd name="T58" fmla="*/ 30 w 120"/>
                  <a:gd name="T59" fmla="*/ 108 h 126"/>
                  <a:gd name="T60" fmla="*/ 18 w 120"/>
                  <a:gd name="T61" fmla="*/ 108 h 126"/>
                  <a:gd name="T62" fmla="*/ 12 w 120"/>
                  <a:gd name="T63" fmla="*/ 102 h 126"/>
                  <a:gd name="T64" fmla="*/ 12 w 120"/>
                  <a:gd name="T65" fmla="*/ 90 h 126"/>
                  <a:gd name="T66" fmla="*/ 6 w 120"/>
                  <a:gd name="T67" fmla="*/ 84 h 126"/>
                  <a:gd name="T68" fmla="*/ 0 w 120"/>
                  <a:gd name="T69" fmla="*/ 78 h 126"/>
                  <a:gd name="T70" fmla="*/ 0 w 120"/>
                  <a:gd name="T71" fmla="*/ 66 h 126"/>
                  <a:gd name="T72" fmla="*/ 0 w 120"/>
                  <a:gd name="T73" fmla="*/ 54 h 126"/>
                  <a:gd name="T74" fmla="*/ 0 w 120"/>
                  <a:gd name="T75" fmla="*/ 42 h 126"/>
                  <a:gd name="T76" fmla="*/ 12 w 120"/>
                  <a:gd name="T77" fmla="*/ 42 h 126"/>
                  <a:gd name="T78" fmla="*/ 18 w 120"/>
                  <a:gd name="T79" fmla="*/ 36 h 126"/>
                  <a:gd name="T80" fmla="*/ 24 w 120"/>
                  <a:gd name="T81" fmla="*/ 30 h 126"/>
                  <a:gd name="T82" fmla="*/ 30 w 120"/>
                  <a:gd name="T83" fmla="*/ 18 h 126"/>
                  <a:gd name="T84" fmla="*/ 36 w 120"/>
                  <a:gd name="T85" fmla="*/ 12 h 126"/>
                  <a:gd name="T86" fmla="*/ 42 w 120"/>
                  <a:gd name="T87" fmla="*/ 6 h 126"/>
                  <a:gd name="T88" fmla="*/ 54 w 120"/>
                  <a:gd name="T89" fmla="*/ 6 h 126"/>
                  <a:gd name="T90" fmla="*/ 60 w 120"/>
                  <a:gd name="T9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26">
                    <a:moveTo>
                      <a:pt x="60" y="0"/>
                    </a:moveTo>
                    <a:lnTo>
                      <a:pt x="60" y="6"/>
                    </a:lnTo>
                    <a:lnTo>
                      <a:pt x="66" y="6"/>
                    </a:lnTo>
                    <a:lnTo>
                      <a:pt x="66" y="12"/>
                    </a:lnTo>
                    <a:lnTo>
                      <a:pt x="72" y="12"/>
                    </a:lnTo>
                    <a:lnTo>
                      <a:pt x="72" y="6"/>
                    </a:lnTo>
                    <a:lnTo>
                      <a:pt x="66" y="6"/>
                    </a:lnTo>
                    <a:lnTo>
                      <a:pt x="72" y="6"/>
                    </a:lnTo>
                    <a:lnTo>
                      <a:pt x="78" y="6"/>
                    </a:lnTo>
                    <a:lnTo>
                      <a:pt x="84" y="6"/>
                    </a:lnTo>
                    <a:lnTo>
                      <a:pt x="90" y="6"/>
                    </a:lnTo>
                    <a:lnTo>
                      <a:pt x="96" y="6"/>
                    </a:lnTo>
                    <a:lnTo>
                      <a:pt x="96" y="12"/>
                    </a:lnTo>
                    <a:lnTo>
                      <a:pt x="102" y="12"/>
                    </a:lnTo>
                    <a:lnTo>
                      <a:pt x="108" y="12"/>
                    </a:lnTo>
                    <a:lnTo>
                      <a:pt x="114" y="12"/>
                    </a:lnTo>
                    <a:lnTo>
                      <a:pt x="114" y="18"/>
                    </a:lnTo>
                    <a:lnTo>
                      <a:pt x="120" y="18"/>
                    </a:lnTo>
                    <a:lnTo>
                      <a:pt x="120" y="24"/>
                    </a:lnTo>
                    <a:lnTo>
                      <a:pt x="120" y="30"/>
                    </a:lnTo>
                    <a:lnTo>
                      <a:pt x="120" y="36"/>
                    </a:lnTo>
                    <a:lnTo>
                      <a:pt x="120" y="42"/>
                    </a:lnTo>
                    <a:lnTo>
                      <a:pt x="120" y="48"/>
                    </a:lnTo>
                    <a:lnTo>
                      <a:pt x="114" y="48"/>
                    </a:lnTo>
                    <a:lnTo>
                      <a:pt x="114" y="54"/>
                    </a:lnTo>
                    <a:lnTo>
                      <a:pt x="114" y="60"/>
                    </a:lnTo>
                    <a:lnTo>
                      <a:pt x="120" y="60"/>
                    </a:lnTo>
                    <a:lnTo>
                      <a:pt x="120" y="66"/>
                    </a:lnTo>
                    <a:lnTo>
                      <a:pt x="120" y="72"/>
                    </a:lnTo>
                    <a:lnTo>
                      <a:pt x="120" y="78"/>
                    </a:lnTo>
                    <a:lnTo>
                      <a:pt x="120" y="84"/>
                    </a:lnTo>
                    <a:lnTo>
                      <a:pt x="114" y="84"/>
                    </a:lnTo>
                    <a:lnTo>
                      <a:pt x="108" y="84"/>
                    </a:lnTo>
                    <a:lnTo>
                      <a:pt x="102" y="84"/>
                    </a:lnTo>
                    <a:lnTo>
                      <a:pt x="102" y="90"/>
                    </a:lnTo>
                    <a:lnTo>
                      <a:pt x="96" y="90"/>
                    </a:lnTo>
                    <a:lnTo>
                      <a:pt x="96" y="96"/>
                    </a:lnTo>
                    <a:lnTo>
                      <a:pt x="90" y="96"/>
                    </a:lnTo>
                    <a:lnTo>
                      <a:pt x="84" y="96"/>
                    </a:lnTo>
                    <a:lnTo>
                      <a:pt x="84" y="102"/>
                    </a:lnTo>
                    <a:lnTo>
                      <a:pt x="84" y="108"/>
                    </a:lnTo>
                    <a:lnTo>
                      <a:pt x="78" y="108"/>
                    </a:lnTo>
                    <a:lnTo>
                      <a:pt x="78" y="114"/>
                    </a:lnTo>
                    <a:lnTo>
                      <a:pt x="72" y="114"/>
                    </a:lnTo>
                    <a:lnTo>
                      <a:pt x="72" y="120"/>
                    </a:lnTo>
                    <a:lnTo>
                      <a:pt x="72" y="114"/>
                    </a:lnTo>
                    <a:lnTo>
                      <a:pt x="72" y="120"/>
                    </a:lnTo>
                    <a:lnTo>
                      <a:pt x="66" y="120"/>
                    </a:lnTo>
                    <a:lnTo>
                      <a:pt x="66" y="126"/>
                    </a:lnTo>
                    <a:lnTo>
                      <a:pt x="60" y="126"/>
                    </a:lnTo>
                    <a:lnTo>
                      <a:pt x="60" y="120"/>
                    </a:lnTo>
                    <a:lnTo>
                      <a:pt x="54" y="120"/>
                    </a:lnTo>
                    <a:lnTo>
                      <a:pt x="60" y="120"/>
                    </a:lnTo>
                    <a:lnTo>
                      <a:pt x="54" y="120"/>
                    </a:lnTo>
                    <a:lnTo>
                      <a:pt x="48" y="120"/>
                    </a:lnTo>
                    <a:lnTo>
                      <a:pt x="42" y="120"/>
                    </a:lnTo>
                    <a:lnTo>
                      <a:pt x="36" y="120"/>
                    </a:lnTo>
                    <a:lnTo>
                      <a:pt x="36" y="114"/>
                    </a:lnTo>
                    <a:lnTo>
                      <a:pt x="36" y="108"/>
                    </a:lnTo>
                    <a:lnTo>
                      <a:pt x="30" y="108"/>
                    </a:lnTo>
                    <a:lnTo>
                      <a:pt x="24" y="108"/>
                    </a:lnTo>
                    <a:lnTo>
                      <a:pt x="18" y="108"/>
                    </a:lnTo>
                    <a:lnTo>
                      <a:pt x="18" y="102"/>
                    </a:lnTo>
                    <a:lnTo>
                      <a:pt x="12" y="102"/>
                    </a:lnTo>
                    <a:lnTo>
                      <a:pt x="12" y="96"/>
                    </a:lnTo>
                    <a:lnTo>
                      <a:pt x="12" y="90"/>
                    </a:lnTo>
                    <a:lnTo>
                      <a:pt x="12" y="84"/>
                    </a:lnTo>
                    <a:lnTo>
                      <a:pt x="6" y="84"/>
                    </a:lnTo>
                    <a:lnTo>
                      <a:pt x="0" y="84"/>
                    </a:lnTo>
                    <a:lnTo>
                      <a:pt x="0" y="78"/>
                    </a:lnTo>
                    <a:lnTo>
                      <a:pt x="0" y="72"/>
                    </a:lnTo>
                    <a:lnTo>
                      <a:pt x="0" y="66"/>
                    </a:lnTo>
                    <a:lnTo>
                      <a:pt x="0" y="60"/>
                    </a:lnTo>
                    <a:lnTo>
                      <a:pt x="0" y="54"/>
                    </a:lnTo>
                    <a:lnTo>
                      <a:pt x="0" y="48"/>
                    </a:lnTo>
                    <a:lnTo>
                      <a:pt x="0" y="42"/>
                    </a:lnTo>
                    <a:lnTo>
                      <a:pt x="6" y="42"/>
                    </a:lnTo>
                    <a:lnTo>
                      <a:pt x="12" y="42"/>
                    </a:lnTo>
                    <a:lnTo>
                      <a:pt x="18" y="42"/>
                    </a:lnTo>
                    <a:lnTo>
                      <a:pt x="18" y="36"/>
                    </a:lnTo>
                    <a:lnTo>
                      <a:pt x="24" y="36"/>
                    </a:lnTo>
                    <a:lnTo>
                      <a:pt x="24" y="30"/>
                    </a:lnTo>
                    <a:lnTo>
                      <a:pt x="30" y="24"/>
                    </a:lnTo>
                    <a:lnTo>
                      <a:pt x="30" y="18"/>
                    </a:lnTo>
                    <a:lnTo>
                      <a:pt x="36" y="18"/>
                    </a:lnTo>
                    <a:lnTo>
                      <a:pt x="36" y="12"/>
                    </a:lnTo>
                    <a:lnTo>
                      <a:pt x="36" y="6"/>
                    </a:lnTo>
                    <a:lnTo>
                      <a:pt x="42" y="6"/>
                    </a:lnTo>
                    <a:lnTo>
                      <a:pt x="48" y="6"/>
                    </a:lnTo>
                    <a:lnTo>
                      <a:pt x="54"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9" name="Freeform 120"/>
              <p:cNvSpPr>
                <a:spLocks/>
              </p:cNvSpPr>
              <p:nvPr/>
            </p:nvSpPr>
            <p:spPr bwMode="auto">
              <a:xfrm>
                <a:off x="1773" y="3206"/>
                <a:ext cx="12" cy="0"/>
              </a:xfrm>
              <a:custGeom>
                <a:avLst/>
                <a:gdLst>
                  <a:gd name="T0" fmla="*/ 0 w 12"/>
                  <a:gd name="T1" fmla="*/ 6 w 12"/>
                  <a:gd name="T2" fmla="*/ 12 w 12"/>
                  <a:gd name="T3" fmla="*/ 6 w 12"/>
                  <a:gd name="T4" fmla="*/ 0 w 12"/>
                </a:gdLst>
                <a:ahLst/>
                <a:cxnLst>
                  <a:cxn ang="0">
                    <a:pos x="T0" y="0"/>
                  </a:cxn>
                  <a:cxn ang="0">
                    <a:pos x="T1" y="0"/>
                  </a:cxn>
                  <a:cxn ang="0">
                    <a:pos x="T2" y="0"/>
                  </a:cxn>
                  <a:cxn ang="0">
                    <a:pos x="T3" y="0"/>
                  </a:cxn>
                  <a:cxn ang="0">
                    <a:pos x="T4" y="0"/>
                  </a:cxn>
                </a:cxnLst>
                <a:rect l="0" t="0" r="r" b="b"/>
                <a:pathLst>
                  <a:path w="12">
                    <a:moveTo>
                      <a:pt x="0" y="0"/>
                    </a:moveTo>
                    <a:lnTo>
                      <a:pt x="6" y="0"/>
                    </a:lnTo>
                    <a:lnTo>
                      <a:pt x="12" y="0"/>
                    </a:ln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0" name="Freeform 121"/>
              <p:cNvSpPr>
                <a:spLocks/>
              </p:cNvSpPr>
              <p:nvPr/>
            </p:nvSpPr>
            <p:spPr bwMode="auto">
              <a:xfrm>
                <a:off x="1593" y="3194"/>
                <a:ext cx="84" cy="150"/>
              </a:xfrm>
              <a:custGeom>
                <a:avLst/>
                <a:gdLst>
                  <a:gd name="T0" fmla="*/ 12 w 84"/>
                  <a:gd name="T1" fmla="*/ 114 h 150"/>
                  <a:gd name="T2" fmla="*/ 0 w 84"/>
                  <a:gd name="T3" fmla="*/ 114 h 150"/>
                  <a:gd name="T4" fmla="*/ 0 w 84"/>
                  <a:gd name="T5" fmla="*/ 102 h 150"/>
                  <a:gd name="T6" fmla="*/ 0 w 84"/>
                  <a:gd name="T7" fmla="*/ 90 h 150"/>
                  <a:gd name="T8" fmla="*/ 0 w 84"/>
                  <a:gd name="T9" fmla="*/ 78 h 150"/>
                  <a:gd name="T10" fmla="*/ 0 w 84"/>
                  <a:gd name="T11" fmla="*/ 66 h 150"/>
                  <a:gd name="T12" fmla="*/ 0 w 84"/>
                  <a:gd name="T13" fmla="*/ 54 h 150"/>
                  <a:gd name="T14" fmla="*/ 6 w 84"/>
                  <a:gd name="T15" fmla="*/ 42 h 150"/>
                  <a:gd name="T16" fmla="*/ 0 w 84"/>
                  <a:gd name="T17" fmla="*/ 36 h 150"/>
                  <a:gd name="T18" fmla="*/ 6 w 84"/>
                  <a:gd name="T19" fmla="*/ 24 h 150"/>
                  <a:gd name="T20" fmla="*/ 6 w 84"/>
                  <a:gd name="T21" fmla="*/ 12 h 150"/>
                  <a:gd name="T22" fmla="*/ 12 w 84"/>
                  <a:gd name="T23" fmla="*/ 6 h 150"/>
                  <a:gd name="T24" fmla="*/ 12 w 84"/>
                  <a:gd name="T25" fmla="*/ 6 h 150"/>
                  <a:gd name="T26" fmla="*/ 12 w 84"/>
                  <a:gd name="T27" fmla="*/ 6 h 150"/>
                  <a:gd name="T28" fmla="*/ 18 w 84"/>
                  <a:gd name="T29" fmla="*/ 12 h 150"/>
                  <a:gd name="T30" fmla="*/ 18 w 84"/>
                  <a:gd name="T31" fmla="*/ 12 h 150"/>
                  <a:gd name="T32" fmla="*/ 30 w 84"/>
                  <a:gd name="T33" fmla="*/ 12 h 150"/>
                  <a:gd name="T34" fmla="*/ 36 w 84"/>
                  <a:gd name="T35" fmla="*/ 6 h 150"/>
                  <a:gd name="T36" fmla="*/ 48 w 84"/>
                  <a:gd name="T37" fmla="*/ 6 h 150"/>
                  <a:gd name="T38" fmla="*/ 54 w 84"/>
                  <a:gd name="T39" fmla="*/ 0 h 150"/>
                  <a:gd name="T40" fmla="*/ 66 w 84"/>
                  <a:gd name="T41" fmla="*/ 0 h 150"/>
                  <a:gd name="T42" fmla="*/ 60 w 84"/>
                  <a:gd name="T43" fmla="*/ 6 h 150"/>
                  <a:gd name="T44" fmla="*/ 66 w 84"/>
                  <a:gd name="T45" fmla="*/ 12 h 150"/>
                  <a:gd name="T46" fmla="*/ 66 w 84"/>
                  <a:gd name="T47" fmla="*/ 24 h 150"/>
                  <a:gd name="T48" fmla="*/ 78 w 84"/>
                  <a:gd name="T49" fmla="*/ 24 h 150"/>
                  <a:gd name="T50" fmla="*/ 78 w 84"/>
                  <a:gd name="T51" fmla="*/ 36 h 150"/>
                  <a:gd name="T52" fmla="*/ 78 w 84"/>
                  <a:gd name="T53" fmla="*/ 48 h 150"/>
                  <a:gd name="T54" fmla="*/ 78 w 84"/>
                  <a:gd name="T55" fmla="*/ 60 h 150"/>
                  <a:gd name="T56" fmla="*/ 78 w 84"/>
                  <a:gd name="T57" fmla="*/ 72 h 150"/>
                  <a:gd name="T58" fmla="*/ 84 w 84"/>
                  <a:gd name="T59" fmla="*/ 84 h 150"/>
                  <a:gd name="T60" fmla="*/ 84 w 84"/>
                  <a:gd name="T61" fmla="*/ 96 h 150"/>
                  <a:gd name="T62" fmla="*/ 72 w 84"/>
                  <a:gd name="T63" fmla="*/ 90 h 150"/>
                  <a:gd name="T64" fmla="*/ 78 w 84"/>
                  <a:gd name="T65" fmla="*/ 96 h 150"/>
                  <a:gd name="T66" fmla="*/ 78 w 84"/>
                  <a:gd name="T67" fmla="*/ 108 h 150"/>
                  <a:gd name="T68" fmla="*/ 72 w 84"/>
                  <a:gd name="T69" fmla="*/ 114 h 150"/>
                  <a:gd name="T70" fmla="*/ 72 w 84"/>
                  <a:gd name="T71" fmla="*/ 126 h 150"/>
                  <a:gd name="T72" fmla="*/ 72 w 84"/>
                  <a:gd name="T73" fmla="*/ 138 h 150"/>
                  <a:gd name="T74" fmla="*/ 72 w 84"/>
                  <a:gd name="T75" fmla="*/ 150 h 150"/>
                  <a:gd name="T76" fmla="*/ 60 w 84"/>
                  <a:gd name="T77" fmla="*/ 150 h 150"/>
                  <a:gd name="T78" fmla="*/ 48 w 84"/>
                  <a:gd name="T79" fmla="*/ 150 h 150"/>
                  <a:gd name="T80" fmla="*/ 42 w 84"/>
                  <a:gd name="T81" fmla="*/ 144 h 150"/>
                  <a:gd name="T82" fmla="*/ 36 w 84"/>
                  <a:gd name="T83" fmla="*/ 138 h 150"/>
                  <a:gd name="T84" fmla="*/ 30 w 84"/>
                  <a:gd name="T85" fmla="*/ 132 h 150"/>
                  <a:gd name="T86" fmla="*/ 18 w 84"/>
                  <a:gd name="T87" fmla="*/ 132 h 150"/>
                  <a:gd name="T88" fmla="*/ 18 w 84"/>
                  <a:gd name="T89" fmla="*/ 1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150">
                    <a:moveTo>
                      <a:pt x="12" y="120"/>
                    </a:moveTo>
                    <a:lnTo>
                      <a:pt x="12" y="114"/>
                    </a:lnTo>
                    <a:lnTo>
                      <a:pt x="6" y="114"/>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6" y="42"/>
                    </a:lnTo>
                    <a:lnTo>
                      <a:pt x="0" y="42"/>
                    </a:lnTo>
                    <a:lnTo>
                      <a:pt x="0" y="36"/>
                    </a:lnTo>
                    <a:lnTo>
                      <a:pt x="0" y="30"/>
                    </a:lnTo>
                    <a:lnTo>
                      <a:pt x="6" y="24"/>
                    </a:lnTo>
                    <a:lnTo>
                      <a:pt x="6" y="18"/>
                    </a:lnTo>
                    <a:lnTo>
                      <a:pt x="6" y="12"/>
                    </a:lnTo>
                    <a:lnTo>
                      <a:pt x="6" y="6"/>
                    </a:lnTo>
                    <a:lnTo>
                      <a:pt x="12" y="6"/>
                    </a:lnTo>
                    <a:lnTo>
                      <a:pt x="12" y="12"/>
                    </a:lnTo>
                    <a:lnTo>
                      <a:pt x="12" y="6"/>
                    </a:lnTo>
                    <a:lnTo>
                      <a:pt x="12" y="12"/>
                    </a:lnTo>
                    <a:lnTo>
                      <a:pt x="12" y="6"/>
                    </a:lnTo>
                    <a:lnTo>
                      <a:pt x="12" y="12"/>
                    </a:lnTo>
                    <a:lnTo>
                      <a:pt x="18" y="12"/>
                    </a:lnTo>
                    <a:lnTo>
                      <a:pt x="18" y="6"/>
                    </a:lnTo>
                    <a:lnTo>
                      <a:pt x="18" y="12"/>
                    </a:lnTo>
                    <a:lnTo>
                      <a:pt x="24" y="12"/>
                    </a:lnTo>
                    <a:lnTo>
                      <a:pt x="30" y="12"/>
                    </a:lnTo>
                    <a:lnTo>
                      <a:pt x="30" y="6"/>
                    </a:lnTo>
                    <a:lnTo>
                      <a:pt x="36" y="6"/>
                    </a:lnTo>
                    <a:lnTo>
                      <a:pt x="42" y="6"/>
                    </a:lnTo>
                    <a:lnTo>
                      <a:pt x="48" y="6"/>
                    </a:lnTo>
                    <a:lnTo>
                      <a:pt x="54" y="6"/>
                    </a:lnTo>
                    <a:lnTo>
                      <a:pt x="54" y="0"/>
                    </a:lnTo>
                    <a:lnTo>
                      <a:pt x="60" y="0"/>
                    </a:lnTo>
                    <a:lnTo>
                      <a:pt x="66" y="0"/>
                    </a:lnTo>
                    <a:lnTo>
                      <a:pt x="66" y="6"/>
                    </a:lnTo>
                    <a:lnTo>
                      <a:pt x="60" y="6"/>
                    </a:lnTo>
                    <a:lnTo>
                      <a:pt x="66" y="6"/>
                    </a:lnTo>
                    <a:lnTo>
                      <a:pt x="66" y="12"/>
                    </a:lnTo>
                    <a:lnTo>
                      <a:pt x="66" y="18"/>
                    </a:lnTo>
                    <a:lnTo>
                      <a:pt x="66" y="24"/>
                    </a:lnTo>
                    <a:lnTo>
                      <a:pt x="72" y="24"/>
                    </a:lnTo>
                    <a:lnTo>
                      <a:pt x="78" y="24"/>
                    </a:lnTo>
                    <a:lnTo>
                      <a:pt x="78" y="30"/>
                    </a:lnTo>
                    <a:lnTo>
                      <a:pt x="78" y="36"/>
                    </a:lnTo>
                    <a:lnTo>
                      <a:pt x="78" y="42"/>
                    </a:lnTo>
                    <a:lnTo>
                      <a:pt x="78" y="48"/>
                    </a:lnTo>
                    <a:lnTo>
                      <a:pt x="78" y="54"/>
                    </a:lnTo>
                    <a:lnTo>
                      <a:pt x="78" y="60"/>
                    </a:lnTo>
                    <a:lnTo>
                      <a:pt x="78" y="66"/>
                    </a:lnTo>
                    <a:lnTo>
                      <a:pt x="78" y="72"/>
                    </a:lnTo>
                    <a:lnTo>
                      <a:pt x="78" y="78"/>
                    </a:lnTo>
                    <a:lnTo>
                      <a:pt x="84" y="84"/>
                    </a:lnTo>
                    <a:lnTo>
                      <a:pt x="84" y="90"/>
                    </a:lnTo>
                    <a:lnTo>
                      <a:pt x="84" y="96"/>
                    </a:lnTo>
                    <a:lnTo>
                      <a:pt x="78" y="90"/>
                    </a:lnTo>
                    <a:lnTo>
                      <a:pt x="72" y="90"/>
                    </a:lnTo>
                    <a:lnTo>
                      <a:pt x="72" y="96"/>
                    </a:lnTo>
                    <a:lnTo>
                      <a:pt x="78" y="96"/>
                    </a:lnTo>
                    <a:lnTo>
                      <a:pt x="78" y="102"/>
                    </a:lnTo>
                    <a:lnTo>
                      <a:pt x="78" y="108"/>
                    </a:lnTo>
                    <a:lnTo>
                      <a:pt x="78" y="114"/>
                    </a:lnTo>
                    <a:lnTo>
                      <a:pt x="72" y="114"/>
                    </a:lnTo>
                    <a:lnTo>
                      <a:pt x="72" y="120"/>
                    </a:lnTo>
                    <a:lnTo>
                      <a:pt x="72" y="126"/>
                    </a:lnTo>
                    <a:lnTo>
                      <a:pt x="72" y="132"/>
                    </a:lnTo>
                    <a:lnTo>
                      <a:pt x="72" y="138"/>
                    </a:lnTo>
                    <a:lnTo>
                      <a:pt x="72" y="144"/>
                    </a:lnTo>
                    <a:lnTo>
                      <a:pt x="72" y="150"/>
                    </a:lnTo>
                    <a:lnTo>
                      <a:pt x="66" y="150"/>
                    </a:lnTo>
                    <a:lnTo>
                      <a:pt x="60" y="150"/>
                    </a:lnTo>
                    <a:lnTo>
                      <a:pt x="54" y="150"/>
                    </a:lnTo>
                    <a:lnTo>
                      <a:pt x="48" y="150"/>
                    </a:lnTo>
                    <a:lnTo>
                      <a:pt x="42" y="150"/>
                    </a:lnTo>
                    <a:lnTo>
                      <a:pt x="42" y="144"/>
                    </a:lnTo>
                    <a:lnTo>
                      <a:pt x="36" y="144"/>
                    </a:lnTo>
                    <a:lnTo>
                      <a:pt x="36" y="138"/>
                    </a:lnTo>
                    <a:lnTo>
                      <a:pt x="30" y="138"/>
                    </a:lnTo>
                    <a:lnTo>
                      <a:pt x="30" y="132"/>
                    </a:lnTo>
                    <a:lnTo>
                      <a:pt x="24" y="132"/>
                    </a:lnTo>
                    <a:lnTo>
                      <a:pt x="18" y="132"/>
                    </a:lnTo>
                    <a:lnTo>
                      <a:pt x="18" y="126"/>
                    </a:lnTo>
                    <a:lnTo>
                      <a:pt x="18" y="120"/>
                    </a:lnTo>
                    <a:lnTo>
                      <a:pt x="12" y="12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1" name="Freeform 122"/>
              <p:cNvSpPr>
                <a:spLocks/>
              </p:cNvSpPr>
              <p:nvPr/>
            </p:nvSpPr>
            <p:spPr bwMode="auto">
              <a:xfrm>
                <a:off x="1473" y="3176"/>
                <a:ext cx="120" cy="84"/>
              </a:xfrm>
              <a:custGeom>
                <a:avLst/>
                <a:gdLst>
                  <a:gd name="T0" fmla="*/ 30 w 120"/>
                  <a:gd name="T1" fmla="*/ 72 h 84"/>
                  <a:gd name="T2" fmla="*/ 36 w 120"/>
                  <a:gd name="T3" fmla="*/ 66 h 84"/>
                  <a:gd name="T4" fmla="*/ 30 w 120"/>
                  <a:gd name="T5" fmla="*/ 60 h 84"/>
                  <a:gd name="T6" fmla="*/ 24 w 120"/>
                  <a:gd name="T7" fmla="*/ 54 h 84"/>
                  <a:gd name="T8" fmla="*/ 24 w 120"/>
                  <a:gd name="T9" fmla="*/ 42 h 84"/>
                  <a:gd name="T10" fmla="*/ 24 w 120"/>
                  <a:gd name="T11" fmla="*/ 30 h 84"/>
                  <a:gd name="T12" fmla="*/ 18 w 120"/>
                  <a:gd name="T13" fmla="*/ 24 h 84"/>
                  <a:gd name="T14" fmla="*/ 12 w 120"/>
                  <a:gd name="T15" fmla="*/ 18 h 84"/>
                  <a:gd name="T16" fmla="*/ 6 w 120"/>
                  <a:gd name="T17" fmla="*/ 12 h 84"/>
                  <a:gd name="T18" fmla="*/ 0 w 120"/>
                  <a:gd name="T19" fmla="*/ 6 h 84"/>
                  <a:gd name="T20" fmla="*/ 6 w 120"/>
                  <a:gd name="T21" fmla="*/ 0 h 84"/>
                  <a:gd name="T22" fmla="*/ 18 w 120"/>
                  <a:gd name="T23" fmla="*/ 0 h 84"/>
                  <a:gd name="T24" fmla="*/ 30 w 120"/>
                  <a:gd name="T25" fmla="*/ 0 h 84"/>
                  <a:gd name="T26" fmla="*/ 42 w 120"/>
                  <a:gd name="T27" fmla="*/ 0 h 84"/>
                  <a:gd name="T28" fmla="*/ 48 w 120"/>
                  <a:gd name="T29" fmla="*/ 6 h 84"/>
                  <a:gd name="T30" fmla="*/ 54 w 120"/>
                  <a:gd name="T31" fmla="*/ 12 h 84"/>
                  <a:gd name="T32" fmla="*/ 66 w 120"/>
                  <a:gd name="T33" fmla="*/ 12 h 84"/>
                  <a:gd name="T34" fmla="*/ 78 w 120"/>
                  <a:gd name="T35" fmla="*/ 12 h 84"/>
                  <a:gd name="T36" fmla="*/ 90 w 120"/>
                  <a:gd name="T37" fmla="*/ 12 h 84"/>
                  <a:gd name="T38" fmla="*/ 96 w 120"/>
                  <a:gd name="T39" fmla="*/ 6 h 84"/>
                  <a:gd name="T40" fmla="*/ 102 w 120"/>
                  <a:gd name="T41" fmla="*/ 12 h 84"/>
                  <a:gd name="T42" fmla="*/ 114 w 120"/>
                  <a:gd name="T43" fmla="*/ 12 h 84"/>
                  <a:gd name="T44" fmla="*/ 120 w 120"/>
                  <a:gd name="T45" fmla="*/ 18 h 84"/>
                  <a:gd name="T46" fmla="*/ 114 w 120"/>
                  <a:gd name="T47" fmla="*/ 24 h 84"/>
                  <a:gd name="T48" fmla="*/ 108 w 120"/>
                  <a:gd name="T49" fmla="*/ 30 h 84"/>
                  <a:gd name="T50" fmla="*/ 102 w 120"/>
                  <a:gd name="T51" fmla="*/ 36 h 84"/>
                  <a:gd name="T52" fmla="*/ 102 w 120"/>
                  <a:gd name="T53" fmla="*/ 48 h 84"/>
                  <a:gd name="T54" fmla="*/ 102 w 120"/>
                  <a:gd name="T55" fmla="*/ 48 h 84"/>
                  <a:gd name="T56" fmla="*/ 102 w 120"/>
                  <a:gd name="T57" fmla="*/ 48 h 84"/>
                  <a:gd name="T58" fmla="*/ 96 w 120"/>
                  <a:gd name="T59" fmla="*/ 54 h 84"/>
                  <a:gd name="T60" fmla="*/ 90 w 120"/>
                  <a:gd name="T61" fmla="*/ 60 h 84"/>
                  <a:gd name="T62" fmla="*/ 84 w 120"/>
                  <a:gd name="T63" fmla="*/ 66 h 84"/>
                  <a:gd name="T64" fmla="*/ 84 w 120"/>
                  <a:gd name="T65" fmla="*/ 66 h 84"/>
                  <a:gd name="T66" fmla="*/ 84 w 120"/>
                  <a:gd name="T67" fmla="*/ 66 h 84"/>
                  <a:gd name="T68" fmla="*/ 78 w 120"/>
                  <a:gd name="T69" fmla="*/ 72 h 84"/>
                  <a:gd name="T70" fmla="*/ 66 w 120"/>
                  <a:gd name="T71" fmla="*/ 72 h 84"/>
                  <a:gd name="T72" fmla="*/ 54 w 120"/>
                  <a:gd name="T73" fmla="*/ 72 h 84"/>
                  <a:gd name="T74" fmla="*/ 48 w 120"/>
                  <a:gd name="T75" fmla="*/ 78 h 84"/>
                  <a:gd name="T76" fmla="*/ 42 w 120"/>
                  <a:gd name="T77" fmla="*/ 84 h 84"/>
                  <a:gd name="T78" fmla="*/ 42 w 120"/>
                  <a:gd name="T79" fmla="*/ 84 h 84"/>
                  <a:gd name="T80" fmla="*/ 30 w 120"/>
                  <a:gd name="T81" fmla="*/ 84 h 84"/>
                  <a:gd name="T82" fmla="*/ 24 w 120"/>
                  <a:gd name="T83"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84">
                    <a:moveTo>
                      <a:pt x="30" y="78"/>
                    </a:moveTo>
                    <a:lnTo>
                      <a:pt x="30" y="72"/>
                    </a:lnTo>
                    <a:lnTo>
                      <a:pt x="30" y="66"/>
                    </a:lnTo>
                    <a:lnTo>
                      <a:pt x="36" y="66"/>
                    </a:lnTo>
                    <a:lnTo>
                      <a:pt x="30" y="66"/>
                    </a:lnTo>
                    <a:lnTo>
                      <a:pt x="30" y="60"/>
                    </a:lnTo>
                    <a:lnTo>
                      <a:pt x="24" y="60"/>
                    </a:lnTo>
                    <a:lnTo>
                      <a:pt x="24" y="54"/>
                    </a:lnTo>
                    <a:lnTo>
                      <a:pt x="24" y="48"/>
                    </a:lnTo>
                    <a:lnTo>
                      <a:pt x="24" y="42"/>
                    </a:lnTo>
                    <a:lnTo>
                      <a:pt x="24" y="36"/>
                    </a:lnTo>
                    <a:lnTo>
                      <a:pt x="24" y="30"/>
                    </a:lnTo>
                    <a:lnTo>
                      <a:pt x="18" y="30"/>
                    </a:lnTo>
                    <a:lnTo>
                      <a:pt x="18" y="24"/>
                    </a:lnTo>
                    <a:lnTo>
                      <a:pt x="12" y="24"/>
                    </a:lnTo>
                    <a:lnTo>
                      <a:pt x="12" y="18"/>
                    </a:lnTo>
                    <a:lnTo>
                      <a:pt x="6" y="18"/>
                    </a:lnTo>
                    <a:lnTo>
                      <a:pt x="6" y="12"/>
                    </a:lnTo>
                    <a:lnTo>
                      <a:pt x="0" y="12"/>
                    </a:lnTo>
                    <a:lnTo>
                      <a:pt x="0" y="6"/>
                    </a:lnTo>
                    <a:lnTo>
                      <a:pt x="0" y="0"/>
                    </a:lnTo>
                    <a:lnTo>
                      <a:pt x="6" y="0"/>
                    </a:lnTo>
                    <a:lnTo>
                      <a:pt x="12" y="0"/>
                    </a:lnTo>
                    <a:lnTo>
                      <a:pt x="18" y="0"/>
                    </a:lnTo>
                    <a:lnTo>
                      <a:pt x="24" y="0"/>
                    </a:lnTo>
                    <a:lnTo>
                      <a:pt x="30" y="0"/>
                    </a:lnTo>
                    <a:lnTo>
                      <a:pt x="36" y="0"/>
                    </a:lnTo>
                    <a:lnTo>
                      <a:pt x="42" y="0"/>
                    </a:lnTo>
                    <a:lnTo>
                      <a:pt x="48" y="0"/>
                    </a:lnTo>
                    <a:lnTo>
                      <a:pt x="48" y="6"/>
                    </a:lnTo>
                    <a:lnTo>
                      <a:pt x="48" y="12"/>
                    </a:lnTo>
                    <a:lnTo>
                      <a:pt x="54" y="12"/>
                    </a:lnTo>
                    <a:lnTo>
                      <a:pt x="60" y="12"/>
                    </a:lnTo>
                    <a:lnTo>
                      <a:pt x="66" y="12"/>
                    </a:lnTo>
                    <a:lnTo>
                      <a:pt x="72" y="12"/>
                    </a:lnTo>
                    <a:lnTo>
                      <a:pt x="78" y="12"/>
                    </a:lnTo>
                    <a:lnTo>
                      <a:pt x="84" y="12"/>
                    </a:lnTo>
                    <a:lnTo>
                      <a:pt x="90" y="12"/>
                    </a:lnTo>
                    <a:lnTo>
                      <a:pt x="96" y="12"/>
                    </a:lnTo>
                    <a:lnTo>
                      <a:pt x="96" y="6"/>
                    </a:lnTo>
                    <a:lnTo>
                      <a:pt x="96" y="12"/>
                    </a:lnTo>
                    <a:lnTo>
                      <a:pt x="102" y="12"/>
                    </a:lnTo>
                    <a:lnTo>
                      <a:pt x="108" y="12"/>
                    </a:lnTo>
                    <a:lnTo>
                      <a:pt x="114" y="12"/>
                    </a:lnTo>
                    <a:lnTo>
                      <a:pt x="114" y="18"/>
                    </a:lnTo>
                    <a:lnTo>
                      <a:pt x="120" y="18"/>
                    </a:lnTo>
                    <a:lnTo>
                      <a:pt x="120" y="24"/>
                    </a:lnTo>
                    <a:lnTo>
                      <a:pt x="114" y="24"/>
                    </a:lnTo>
                    <a:lnTo>
                      <a:pt x="114" y="30"/>
                    </a:lnTo>
                    <a:lnTo>
                      <a:pt x="108" y="30"/>
                    </a:lnTo>
                    <a:lnTo>
                      <a:pt x="108" y="36"/>
                    </a:lnTo>
                    <a:lnTo>
                      <a:pt x="102" y="36"/>
                    </a:lnTo>
                    <a:lnTo>
                      <a:pt x="102" y="42"/>
                    </a:lnTo>
                    <a:lnTo>
                      <a:pt x="102" y="48"/>
                    </a:lnTo>
                    <a:lnTo>
                      <a:pt x="102" y="42"/>
                    </a:lnTo>
                    <a:lnTo>
                      <a:pt x="102" y="48"/>
                    </a:lnTo>
                    <a:lnTo>
                      <a:pt x="96" y="48"/>
                    </a:lnTo>
                    <a:lnTo>
                      <a:pt x="102" y="48"/>
                    </a:lnTo>
                    <a:lnTo>
                      <a:pt x="96" y="48"/>
                    </a:lnTo>
                    <a:lnTo>
                      <a:pt x="96" y="54"/>
                    </a:lnTo>
                    <a:lnTo>
                      <a:pt x="96" y="60"/>
                    </a:lnTo>
                    <a:lnTo>
                      <a:pt x="90" y="60"/>
                    </a:lnTo>
                    <a:lnTo>
                      <a:pt x="90" y="66"/>
                    </a:lnTo>
                    <a:lnTo>
                      <a:pt x="84" y="66"/>
                    </a:lnTo>
                    <a:lnTo>
                      <a:pt x="90" y="66"/>
                    </a:lnTo>
                    <a:lnTo>
                      <a:pt x="84" y="66"/>
                    </a:lnTo>
                    <a:lnTo>
                      <a:pt x="84" y="72"/>
                    </a:lnTo>
                    <a:lnTo>
                      <a:pt x="84" y="66"/>
                    </a:lnTo>
                    <a:lnTo>
                      <a:pt x="78" y="66"/>
                    </a:lnTo>
                    <a:lnTo>
                      <a:pt x="78" y="72"/>
                    </a:lnTo>
                    <a:lnTo>
                      <a:pt x="72" y="72"/>
                    </a:lnTo>
                    <a:lnTo>
                      <a:pt x="66" y="72"/>
                    </a:lnTo>
                    <a:lnTo>
                      <a:pt x="60" y="72"/>
                    </a:lnTo>
                    <a:lnTo>
                      <a:pt x="54" y="72"/>
                    </a:lnTo>
                    <a:lnTo>
                      <a:pt x="54" y="78"/>
                    </a:lnTo>
                    <a:lnTo>
                      <a:pt x="48" y="78"/>
                    </a:lnTo>
                    <a:lnTo>
                      <a:pt x="42" y="78"/>
                    </a:lnTo>
                    <a:lnTo>
                      <a:pt x="42" y="84"/>
                    </a:lnTo>
                    <a:lnTo>
                      <a:pt x="42" y="78"/>
                    </a:lnTo>
                    <a:lnTo>
                      <a:pt x="42" y="84"/>
                    </a:lnTo>
                    <a:lnTo>
                      <a:pt x="36" y="84"/>
                    </a:lnTo>
                    <a:lnTo>
                      <a:pt x="30" y="84"/>
                    </a:lnTo>
                    <a:lnTo>
                      <a:pt x="24" y="84"/>
                    </a:lnTo>
                    <a:lnTo>
                      <a:pt x="24" y="78"/>
                    </a:lnTo>
                    <a:lnTo>
                      <a:pt x="30" y="7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2" name="Freeform 123"/>
              <p:cNvSpPr>
                <a:spLocks/>
              </p:cNvSpPr>
              <p:nvPr/>
            </p:nvSpPr>
            <p:spPr bwMode="auto">
              <a:xfrm>
                <a:off x="1665" y="3242"/>
                <a:ext cx="72" cy="96"/>
              </a:xfrm>
              <a:custGeom>
                <a:avLst/>
                <a:gdLst>
                  <a:gd name="T0" fmla="*/ 12 w 72"/>
                  <a:gd name="T1" fmla="*/ 0 h 96"/>
                  <a:gd name="T2" fmla="*/ 18 w 72"/>
                  <a:gd name="T3" fmla="*/ 0 h 96"/>
                  <a:gd name="T4" fmla="*/ 18 w 72"/>
                  <a:gd name="T5" fmla="*/ 6 h 96"/>
                  <a:gd name="T6" fmla="*/ 18 w 72"/>
                  <a:gd name="T7" fmla="*/ 12 h 96"/>
                  <a:gd name="T8" fmla="*/ 24 w 72"/>
                  <a:gd name="T9" fmla="*/ 12 h 96"/>
                  <a:gd name="T10" fmla="*/ 30 w 72"/>
                  <a:gd name="T11" fmla="*/ 12 h 96"/>
                  <a:gd name="T12" fmla="*/ 30 w 72"/>
                  <a:gd name="T13" fmla="*/ 18 h 96"/>
                  <a:gd name="T14" fmla="*/ 36 w 72"/>
                  <a:gd name="T15" fmla="*/ 18 h 96"/>
                  <a:gd name="T16" fmla="*/ 42 w 72"/>
                  <a:gd name="T17" fmla="*/ 18 h 96"/>
                  <a:gd name="T18" fmla="*/ 48 w 72"/>
                  <a:gd name="T19" fmla="*/ 18 h 96"/>
                  <a:gd name="T20" fmla="*/ 48 w 72"/>
                  <a:gd name="T21" fmla="*/ 24 h 96"/>
                  <a:gd name="T22" fmla="*/ 48 w 72"/>
                  <a:gd name="T23" fmla="*/ 30 h 96"/>
                  <a:gd name="T24" fmla="*/ 48 w 72"/>
                  <a:gd name="T25" fmla="*/ 36 h 96"/>
                  <a:gd name="T26" fmla="*/ 48 w 72"/>
                  <a:gd name="T27" fmla="*/ 42 h 96"/>
                  <a:gd name="T28" fmla="*/ 48 w 72"/>
                  <a:gd name="T29" fmla="*/ 48 h 96"/>
                  <a:gd name="T30" fmla="*/ 54 w 72"/>
                  <a:gd name="T31" fmla="*/ 48 h 96"/>
                  <a:gd name="T32" fmla="*/ 60 w 72"/>
                  <a:gd name="T33" fmla="*/ 48 h 96"/>
                  <a:gd name="T34" fmla="*/ 60 w 72"/>
                  <a:gd name="T35" fmla="*/ 54 h 96"/>
                  <a:gd name="T36" fmla="*/ 60 w 72"/>
                  <a:gd name="T37" fmla="*/ 60 h 96"/>
                  <a:gd name="T38" fmla="*/ 60 w 72"/>
                  <a:gd name="T39" fmla="*/ 66 h 96"/>
                  <a:gd name="T40" fmla="*/ 66 w 72"/>
                  <a:gd name="T41" fmla="*/ 66 h 96"/>
                  <a:gd name="T42" fmla="*/ 66 w 72"/>
                  <a:gd name="T43" fmla="*/ 72 h 96"/>
                  <a:gd name="T44" fmla="*/ 72 w 72"/>
                  <a:gd name="T45" fmla="*/ 72 h 96"/>
                  <a:gd name="T46" fmla="*/ 72 w 72"/>
                  <a:gd name="T47" fmla="*/ 78 h 96"/>
                  <a:gd name="T48" fmla="*/ 72 w 72"/>
                  <a:gd name="T49" fmla="*/ 84 h 96"/>
                  <a:gd name="T50" fmla="*/ 72 w 72"/>
                  <a:gd name="T51" fmla="*/ 90 h 96"/>
                  <a:gd name="T52" fmla="*/ 72 w 72"/>
                  <a:gd name="T53" fmla="*/ 96 h 96"/>
                  <a:gd name="T54" fmla="*/ 66 w 72"/>
                  <a:gd name="T55" fmla="*/ 96 h 96"/>
                  <a:gd name="T56" fmla="*/ 60 w 72"/>
                  <a:gd name="T57" fmla="*/ 96 h 96"/>
                  <a:gd name="T58" fmla="*/ 54 w 72"/>
                  <a:gd name="T59" fmla="*/ 96 h 96"/>
                  <a:gd name="T60" fmla="*/ 48 w 72"/>
                  <a:gd name="T61" fmla="*/ 96 h 96"/>
                  <a:gd name="T62" fmla="*/ 48 w 72"/>
                  <a:gd name="T63" fmla="*/ 90 h 96"/>
                  <a:gd name="T64" fmla="*/ 42 w 72"/>
                  <a:gd name="T65" fmla="*/ 90 h 96"/>
                  <a:gd name="T66" fmla="*/ 42 w 72"/>
                  <a:gd name="T67" fmla="*/ 96 h 96"/>
                  <a:gd name="T68" fmla="*/ 42 w 72"/>
                  <a:gd name="T69" fmla="*/ 90 h 96"/>
                  <a:gd name="T70" fmla="*/ 36 w 72"/>
                  <a:gd name="T71" fmla="*/ 90 h 96"/>
                  <a:gd name="T72" fmla="*/ 30 w 72"/>
                  <a:gd name="T73" fmla="*/ 90 h 96"/>
                  <a:gd name="T74" fmla="*/ 24 w 72"/>
                  <a:gd name="T75" fmla="*/ 90 h 96"/>
                  <a:gd name="T76" fmla="*/ 18 w 72"/>
                  <a:gd name="T77" fmla="*/ 90 h 96"/>
                  <a:gd name="T78" fmla="*/ 12 w 72"/>
                  <a:gd name="T79" fmla="*/ 90 h 96"/>
                  <a:gd name="T80" fmla="*/ 6 w 72"/>
                  <a:gd name="T81" fmla="*/ 90 h 96"/>
                  <a:gd name="T82" fmla="*/ 0 w 72"/>
                  <a:gd name="T83" fmla="*/ 90 h 96"/>
                  <a:gd name="T84" fmla="*/ 0 w 72"/>
                  <a:gd name="T85" fmla="*/ 84 h 96"/>
                  <a:gd name="T86" fmla="*/ 0 w 72"/>
                  <a:gd name="T87" fmla="*/ 78 h 96"/>
                  <a:gd name="T88" fmla="*/ 0 w 72"/>
                  <a:gd name="T89" fmla="*/ 72 h 96"/>
                  <a:gd name="T90" fmla="*/ 0 w 72"/>
                  <a:gd name="T91" fmla="*/ 66 h 96"/>
                  <a:gd name="T92" fmla="*/ 6 w 72"/>
                  <a:gd name="T93" fmla="*/ 66 h 96"/>
                  <a:gd name="T94" fmla="*/ 6 w 72"/>
                  <a:gd name="T95" fmla="*/ 60 h 96"/>
                  <a:gd name="T96" fmla="*/ 6 w 72"/>
                  <a:gd name="T97" fmla="*/ 54 h 96"/>
                  <a:gd name="T98" fmla="*/ 6 w 72"/>
                  <a:gd name="T99" fmla="*/ 48 h 96"/>
                  <a:gd name="T100" fmla="*/ 0 w 72"/>
                  <a:gd name="T101" fmla="*/ 48 h 96"/>
                  <a:gd name="T102" fmla="*/ 0 w 72"/>
                  <a:gd name="T103" fmla="*/ 42 h 96"/>
                  <a:gd name="T104" fmla="*/ 6 w 72"/>
                  <a:gd name="T105" fmla="*/ 42 h 96"/>
                  <a:gd name="T106" fmla="*/ 12 w 72"/>
                  <a:gd name="T107" fmla="*/ 48 h 96"/>
                  <a:gd name="T108" fmla="*/ 12 w 72"/>
                  <a:gd name="T109" fmla="*/ 42 h 96"/>
                  <a:gd name="T110" fmla="*/ 12 w 72"/>
                  <a:gd name="T111" fmla="*/ 36 h 96"/>
                  <a:gd name="T112" fmla="*/ 6 w 72"/>
                  <a:gd name="T113" fmla="*/ 30 h 96"/>
                  <a:gd name="T114" fmla="*/ 6 w 72"/>
                  <a:gd name="T115" fmla="*/ 24 h 96"/>
                  <a:gd name="T116" fmla="*/ 6 w 72"/>
                  <a:gd name="T117" fmla="*/ 18 h 96"/>
                  <a:gd name="T118" fmla="*/ 6 w 72"/>
                  <a:gd name="T119" fmla="*/ 12 h 96"/>
                  <a:gd name="T120" fmla="*/ 6 w 72"/>
                  <a:gd name="T121" fmla="*/ 6 h 96"/>
                  <a:gd name="T122" fmla="*/ 12 w 72"/>
                  <a:gd name="T123" fmla="*/ 6 h 96"/>
                  <a:gd name="T124" fmla="*/ 12 w 72"/>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 h="96">
                    <a:moveTo>
                      <a:pt x="12" y="0"/>
                    </a:moveTo>
                    <a:lnTo>
                      <a:pt x="18" y="0"/>
                    </a:lnTo>
                    <a:lnTo>
                      <a:pt x="18" y="6"/>
                    </a:lnTo>
                    <a:lnTo>
                      <a:pt x="18" y="12"/>
                    </a:lnTo>
                    <a:lnTo>
                      <a:pt x="24" y="12"/>
                    </a:lnTo>
                    <a:lnTo>
                      <a:pt x="30" y="12"/>
                    </a:lnTo>
                    <a:lnTo>
                      <a:pt x="30" y="18"/>
                    </a:lnTo>
                    <a:lnTo>
                      <a:pt x="36" y="18"/>
                    </a:lnTo>
                    <a:lnTo>
                      <a:pt x="42" y="18"/>
                    </a:lnTo>
                    <a:lnTo>
                      <a:pt x="48" y="18"/>
                    </a:lnTo>
                    <a:lnTo>
                      <a:pt x="48" y="24"/>
                    </a:lnTo>
                    <a:lnTo>
                      <a:pt x="48" y="30"/>
                    </a:lnTo>
                    <a:lnTo>
                      <a:pt x="48" y="36"/>
                    </a:lnTo>
                    <a:lnTo>
                      <a:pt x="48" y="42"/>
                    </a:lnTo>
                    <a:lnTo>
                      <a:pt x="48" y="48"/>
                    </a:lnTo>
                    <a:lnTo>
                      <a:pt x="54" y="48"/>
                    </a:lnTo>
                    <a:lnTo>
                      <a:pt x="60" y="48"/>
                    </a:lnTo>
                    <a:lnTo>
                      <a:pt x="60" y="54"/>
                    </a:lnTo>
                    <a:lnTo>
                      <a:pt x="60" y="60"/>
                    </a:lnTo>
                    <a:lnTo>
                      <a:pt x="60" y="66"/>
                    </a:lnTo>
                    <a:lnTo>
                      <a:pt x="66" y="66"/>
                    </a:lnTo>
                    <a:lnTo>
                      <a:pt x="66" y="72"/>
                    </a:lnTo>
                    <a:lnTo>
                      <a:pt x="72" y="72"/>
                    </a:lnTo>
                    <a:lnTo>
                      <a:pt x="72" y="78"/>
                    </a:lnTo>
                    <a:lnTo>
                      <a:pt x="72" y="84"/>
                    </a:lnTo>
                    <a:lnTo>
                      <a:pt x="72" y="90"/>
                    </a:lnTo>
                    <a:lnTo>
                      <a:pt x="72" y="96"/>
                    </a:lnTo>
                    <a:lnTo>
                      <a:pt x="66" y="96"/>
                    </a:lnTo>
                    <a:lnTo>
                      <a:pt x="60" y="96"/>
                    </a:lnTo>
                    <a:lnTo>
                      <a:pt x="54" y="96"/>
                    </a:lnTo>
                    <a:lnTo>
                      <a:pt x="48" y="96"/>
                    </a:lnTo>
                    <a:lnTo>
                      <a:pt x="48" y="90"/>
                    </a:lnTo>
                    <a:lnTo>
                      <a:pt x="42" y="90"/>
                    </a:lnTo>
                    <a:lnTo>
                      <a:pt x="42" y="96"/>
                    </a:lnTo>
                    <a:lnTo>
                      <a:pt x="42" y="90"/>
                    </a:lnTo>
                    <a:lnTo>
                      <a:pt x="36" y="90"/>
                    </a:lnTo>
                    <a:lnTo>
                      <a:pt x="30" y="90"/>
                    </a:lnTo>
                    <a:lnTo>
                      <a:pt x="24" y="90"/>
                    </a:lnTo>
                    <a:lnTo>
                      <a:pt x="18" y="90"/>
                    </a:lnTo>
                    <a:lnTo>
                      <a:pt x="12" y="90"/>
                    </a:lnTo>
                    <a:lnTo>
                      <a:pt x="6" y="90"/>
                    </a:lnTo>
                    <a:lnTo>
                      <a:pt x="0" y="90"/>
                    </a:lnTo>
                    <a:lnTo>
                      <a:pt x="0" y="84"/>
                    </a:lnTo>
                    <a:lnTo>
                      <a:pt x="0" y="78"/>
                    </a:lnTo>
                    <a:lnTo>
                      <a:pt x="0" y="72"/>
                    </a:lnTo>
                    <a:lnTo>
                      <a:pt x="0" y="66"/>
                    </a:lnTo>
                    <a:lnTo>
                      <a:pt x="6" y="66"/>
                    </a:lnTo>
                    <a:lnTo>
                      <a:pt x="6" y="60"/>
                    </a:lnTo>
                    <a:lnTo>
                      <a:pt x="6" y="54"/>
                    </a:lnTo>
                    <a:lnTo>
                      <a:pt x="6" y="48"/>
                    </a:lnTo>
                    <a:lnTo>
                      <a:pt x="0" y="48"/>
                    </a:lnTo>
                    <a:lnTo>
                      <a:pt x="0" y="42"/>
                    </a:lnTo>
                    <a:lnTo>
                      <a:pt x="6" y="42"/>
                    </a:lnTo>
                    <a:lnTo>
                      <a:pt x="12" y="48"/>
                    </a:lnTo>
                    <a:lnTo>
                      <a:pt x="12" y="42"/>
                    </a:lnTo>
                    <a:lnTo>
                      <a:pt x="12" y="36"/>
                    </a:lnTo>
                    <a:lnTo>
                      <a:pt x="6" y="30"/>
                    </a:lnTo>
                    <a:lnTo>
                      <a:pt x="6" y="24"/>
                    </a:lnTo>
                    <a:lnTo>
                      <a:pt x="6" y="18"/>
                    </a:lnTo>
                    <a:lnTo>
                      <a:pt x="6" y="12"/>
                    </a:lnTo>
                    <a:lnTo>
                      <a:pt x="6" y="6"/>
                    </a:lnTo>
                    <a:lnTo>
                      <a:pt x="12" y="6"/>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3" name="Freeform 124"/>
              <p:cNvSpPr>
                <a:spLocks/>
              </p:cNvSpPr>
              <p:nvPr/>
            </p:nvSpPr>
            <p:spPr bwMode="auto">
              <a:xfrm>
                <a:off x="1479" y="3308"/>
                <a:ext cx="126" cy="114"/>
              </a:xfrm>
              <a:custGeom>
                <a:avLst/>
                <a:gdLst>
                  <a:gd name="T0" fmla="*/ 108 w 126"/>
                  <a:gd name="T1" fmla="*/ 114 h 114"/>
                  <a:gd name="T2" fmla="*/ 96 w 126"/>
                  <a:gd name="T3" fmla="*/ 114 h 114"/>
                  <a:gd name="T4" fmla="*/ 84 w 126"/>
                  <a:gd name="T5" fmla="*/ 114 h 114"/>
                  <a:gd name="T6" fmla="*/ 78 w 126"/>
                  <a:gd name="T7" fmla="*/ 108 h 114"/>
                  <a:gd name="T8" fmla="*/ 72 w 126"/>
                  <a:gd name="T9" fmla="*/ 114 h 114"/>
                  <a:gd name="T10" fmla="*/ 60 w 126"/>
                  <a:gd name="T11" fmla="*/ 114 h 114"/>
                  <a:gd name="T12" fmla="*/ 48 w 126"/>
                  <a:gd name="T13" fmla="*/ 114 h 114"/>
                  <a:gd name="T14" fmla="*/ 42 w 126"/>
                  <a:gd name="T15" fmla="*/ 108 h 114"/>
                  <a:gd name="T16" fmla="*/ 30 w 126"/>
                  <a:gd name="T17" fmla="*/ 108 h 114"/>
                  <a:gd name="T18" fmla="*/ 24 w 126"/>
                  <a:gd name="T19" fmla="*/ 102 h 114"/>
                  <a:gd name="T20" fmla="*/ 30 w 126"/>
                  <a:gd name="T21" fmla="*/ 96 h 114"/>
                  <a:gd name="T22" fmla="*/ 18 w 126"/>
                  <a:gd name="T23" fmla="*/ 96 h 114"/>
                  <a:gd name="T24" fmla="*/ 12 w 126"/>
                  <a:gd name="T25" fmla="*/ 90 h 114"/>
                  <a:gd name="T26" fmla="*/ 6 w 126"/>
                  <a:gd name="T27" fmla="*/ 96 h 114"/>
                  <a:gd name="T28" fmla="*/ 0 w 126"/>
                  <a:gd name="T29" fmla="*/ 90 h 114"/>
                  <a:gd name="T30" fmla="*/ 0 w 126"/>
                  <a:gd name="T31" fmla="*/ 78 h 114"/>
                  <a:gd name="T32" fmla="*/ 0 w 126"/>
                  <a:gd name="T33" fmla="*/ 66 h 114"/>
                  <a:gd name="T34" fmla="*/ 0 w 126"/>
                  <a:gd name="T35" fmla="*/ 54 h 114"/>
                  <a:gd name="T36" fmla="*/ 0 w 126"/>
                  <a:gd name="T37" fmla="*/ 48 h 114"/>
                  <a:gd name="T38" fmla="*/ 0 w 126"/>
                  <a:gd name="T39" fmla="*/ 36 h 114"/>
                  <a:gd name="T40" fmla="*/ 6 w 126"/>
                  <a:gd name="T41" fmla="*/ 30 h 114"/>
                  <a:gd name="T42" fmla="*/ 12 w 126"/>
                  <a:gd name="T43" fmla="*/ 24 h 114"/>
                  <a:gd name="T44" fmla="*/ 18 w 126"/>
                  <a:gd name="T45" fmla="*/ 18 h 114"/>
                  <a:gd name="T46" fmla="*/ 30 w 126"/>
                  <a:gd name="T47" fmla="*/ 18 h 114"/>
                  <a:gd name="T48" fmla="*/ 24 w 126"/>
                  <a:gd name="T49" fmla="*/ 12 h 114"/>
                  <a:gd name="T50" fmla="*/ 30 w 126"/>
                  <a:gd name="T51" fmla="*/ 6 h 114"/>
                  <a:gd name="T52" fmla="*/ 42 w 126"/>
                  <a:gd name="T53" fmla="*/ 6 h 114"/>
                  <a:gd name="T54" fmla="*/ 48 w 126"/>
                  <a:gd name="T55" fmla="*/ 0 h 114"/>
                  <a:gd name="T56" fmla="*/ 60 w 126"/>
                  <a:gd name="T57" fmla="*/ 0 h 114"/>
                  <a:gd name="T58" fmla="*/ 72 w 126"/>
                  <a:gd name="T59" fmla="*/ 0 h 114"/>
                  <a:gd name="T60" fmla="*/ 72 w 126"/>
                  <a:gd name="T61" fmla="*/ 0 h 114"/>
                  <a:gd name="T62" fmla="*/ 84 w 126"/>
                  <a:gd name="T63" fmla="*/ 0 h 114"/>
                  <a:gd name="T64" fmla="*/ 96 w 126"/>
                  <a:gd name="T65" fmla="*/ 0 h 114"/>
                  <a:gd name="T66" fmla="*/ 108 w 126"/>
                  <a:gd name="T67" fmla="*/ 0 h 114"/>
                  <a:gd name="T68" fmla="*/ 120 w 126"/>
                  <a:gd name="T69" fmla="*/ 0 h 114"/>
                  <a:gd name="T70" fmla="*/ 120 w 126"/>
                  <a:gd name="T71" fmla="*/ 12 h 114"/>
                  <a:gd name="T72" fmla="*/ 126 w 126"/>
                  <a:gd name="T73" fmla="*/ 18 h 114"/>
                  <a:gd name="T74" fmla="*/ 120 w 126"/>
                  <a:gd name="T75" fmla="*/ 24 h 114"/>
                  <a:gd name="T76" fmla="*/ 120 w 126"/>
                  <a:gd name="T77" fmla="*/ 36 h 114"/>
                  <a:gd name="T78" fmla="*/ 120 w 126"/>
                  <a:gd name="T79" fmla="*/ 48 h 114"/>
                  <a:gd name="T80" fmla="*/ 120 w 126"/>
                  <a:gd name="T81" fmla="*/ 60 h 114"/>
                  <a:gd name="T82" fmla="*/ 120 w 126"/>
                  <a:gd name="T83" fmla="*/ 72 h 114"/>
                  <a:gd name="T84" fmla="*/ 120 w 126"/>
                  <a:gd name="T85" fmla="*/ 84 h 114"/>
                  <a:gd name="T86" fmla="*/ 120 w 126"/>
                  <a:gd name="T87" fmla="*/ 96 h 114"/>
                  <a:gd name="T88" fmla="*/ 120 w 126"/>
                  <a:gd name="T89" fmla="*/ 108 h 114"/>
                  <a:gd name="T90" fmla="*/ 114 w 126"/>
                  <a:gd name="T91" fmla="*/ 114 h 114"/>
                  <a:gd name="T92" fmla="*/ 108 w 126"/>
                  <a:gd name="T93"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14">
                    <a:moveTo>
                      <a:pt x="108" y="108"/>
                    </a:moveTo>
                    <a:lnTo>
                      <a:pt x="108" y="114"/>
                    </a:lnTo>
                    <a:lnTo>
                      <a:pt x="102" y="114"/>
                    </a:lnTo>
                    <a:lnTo>
                      <a:pt x="96" y="114"/>
                    </a:lnTo>
                    <a:lnTo>
                      <a:pt x="90" y="114"/>
                    </a:lnTo>
                    <a:lnTo>
                      <a:pt x="84" y="114"/>
                    </a:lnTo>
                    <a:lnTo>
                      <a:pt x="78" y="114"/>
                    </a:lnTo>
                    <a:lnTo>
                      <a:pt x="78" y="108"/>
                    </a:lnTo>
                    <a:lnTo>
                      <a:pt x="72" y="108"/>
                    </a:lnTo>
                    <a:lnTo>
                      <a:pt x="72" y="114"/>
                    </a:lnTo>
                    <a:lnTo>
                      <a:pt x="66" y="114"/>
                    </a:lnTo>
                    <a:lnTo>
                      <a:pt x="60" y="114"/>
                    </a:lnTo>
                    <a:lnTo>
                      <a:pt x="54" y="114"/>
                    </a:lnTo>
                    <a:lnTo>
                      <a:pt x="48" y="114"/>
                    </a:lnTo>
                    <a:lnTo>
                      <a:pt x="42" y="114"/>
                    </a:lnTo>
                    <a:lnTo>
                      <a:pt x="42" y="108"/>
                    </a:lnTo>
                    <a:lnTo>
                      <a:pt x="36" y="108"/>
                    </a:lnTo>
                    <a:lnTo>
                      <a:pt x="30" y="108"/>
                    </a:lnTo>
                    <a:lnTo>
                      <a:pt x="30" y="102"/>
                    </a:lnTo>
                    <a:lnTo>
                      <a:pt x="24" y="102"/>
                    </a:lnTo>
                    <a:lnTo>
                      <a:pt x="30" y="102"/>
                    </a:lnTo>
                    <a:lnTo>
                      <a:pt x="30" y="96"/>
                    </a:lnTo>
                    <a:lnTo>
                      <a:pt x="24" y="96"/>
                    </a:lnTo>
                    <a:lnTo>
                      <a:pt x="18" y="96"/>
                    </a:lnTo>
                    <a:lnTo>
                      <a:pt x="18" y="90"/>
                    </a:lnTo>
                    <a:lnTo>
                      <a:pt x="12" y="90"/>
                    </a:lnTo>
                    <a:lnTo>
                      <a:pt x="12" y="96"/>
                    </a:lnTo>
                    <a:lnTo>
                      <a:pt x="6" y="96"/>
                    </a:lnTo>
                    <a:lnTo>
                      <a:pt x="6" y="90"/>
                    </a:lnTo>
                    <a:lnTo>
                      <a:pt x="0" y="90"/>
                    </a:lnTo>
                    <a:lnTo>
                      <a:pt x="0" y="84"/>
                    </a:lnTo>
                    <a:lnTo>
                      <a:pt x="0" y="78"/>
                    </a:lnTo>
                    <a:lnTo>
                      <a:pt x="0" y="72"/>
                    </a:lnTo>
                    <a:lnTo>
                      <a:pt x="0" y="66"/>
                    </a:lnTo>
                    <a:lnTo>
                      <a:pt x="0" y="60"/>
                    </a:lnTo>
                    <a:lnTo>
                      <a:pt x="0" y="54"/>
                    </a:lnTo>
                    <a:lnTo>
                      <a:pt x="6" y="54"/>
                    </a:lnTo>
                    <a:lnTo>
                      <a:pt x="0" y="48"/>
                    </a:lnTo>
                    <a:lnTo>
                      <a:pt x="0" y="42"/>
                    </a:lnTo>
                    <a:lnTo>
                      <a:pt x="0" y="36"/>
                    </a:lnTo>
                    <a:lnTo>
                      <a:pt x="6" y="36"/>
                    </a:lnTo>
                    <a:lnTo>
                      <a:pt x="6" y="30"/>
                    </a:lnTo>
                    <a:lnTo>
                      <a:pt x="6" y="24"/>
                    </a:lnTo>
                    <a:lnTo>
                      <a:pt x="12" y="24"/>
                    </a:lnTo>
                    <a:lnTo>
                      <a:pt x="12" y="18"/>
                    </a:lnTo>
                    <a:lnTo>
                      <a:pt x="18" y="18"/>
                    </a:lnTo>
                    <a:lnTo>
                      <a:pt x="24" y="18"/>
                    </a:lnTo>
                    <a:lnTo>
                      <a:pt x="30" y="18"/>
                    </a:lnTo>
                    <a:lnTo>
                      <a:pt x="30" y="12"/>
                    </a:lnTo>
                    <a:lnTo>
                      <a:pt x="24" y="12"/>
                    </a:lnTo>
                    <a:lnTo>
                      <a:pt x="24" y="6"/>
                    </a:lnTo>
                    <a:lnTo>
                      <a:pt x="30" y="6"/>
                    </a:lnTo>
                    <a:lnTo>
                      <a:pt x="36" y="6"/>
                    </a:lnTo>
                    <a:lnTo>
                      <a:pt x="42" y="6"/>
                    </a:lnTo>
                    <a:lnTo>
                      <a:pt x="42" y="0"/>
                    </a:lnTo>
                    <a:lnTo>
                      <a:pt x="48" y="0"/>
                    </a:lnTo>
                    <a:lnTo>
                      <a:pt x="54" y="0"/>
                    </a:lnTo>
                    <a:lnTo>
                      <a:pt x="60" y="0"/>
                    </a:lnTo>
                    <a:lnTo>
                      <a:pt x="66" y="0"/>
                    </a:lnTo>
                    <a:lnTo>
                      <a:pt x="72" y="0"/>
                    </a:lnTo>
                    <a:lnTo>
                      <a:pt x="72" y="6"/>
                    </a:lnTo>
                    <a:lnTo>
                      <a:pt x="72" y="0"/>
                    </a:lnTo>
                    <a:lnTo>
                      <a:pt x="78" y="0"/>
                    </a:lnTo>
                    <a:lnTo>
                      <a:pt x="84" y="0"/>
                    </a:lnTo>
                    <a:lnTo>
                      <a:pt x="90" y="0"/>
                    </a:lnTo>
                    <a:lnTo>
                      <a:pt x="96" y="0"/>
                    </a:lnTo>
                    <a:lnTo>
                      <a:pt x="102" y="0"/>
                    </a:lnTo>
                    <a:lnTo>
                      <a:pt x="108" y="0"/>
                    </a:lnTo>
                    <a:lnTo>
                      <a:pt x="114" y="0"/>
                    </a:lnTo>
                    <a:lnTo>
                      <a:pt x="120" y="0"/>
                    </a:lnTo>
                    <a:lnTo>
                      <a:pt x="120" y="6"/>
                    </a:lnTo>
                    <a:lnTo>
                      <a:pt x="120" y="12"/>
                    </a:lnTo>
                    <a:lnTo>
                      <a:pt x="120" y="18"/>
                    </a:lnTo>
                    <a:lnTo>
                      <a:pt x="126" y="18"/>
                    </a:lnTo>
                    <a:lnTo>
                      <a:pt x="126" y="24"/>
                    </a:lnTo>
                    <a:lnTo>
                      <a:pt x="120" y="24"/>
                    </a:lnTo>
                    <a:lnTo>
                      <a:pt x="120" y="30"/>
                    </a:lnTo>
                    <a:lnTo>
                      <a:pt x="120" y="36"/>
                    </a:lnTo>
                    <a:lnTo>
                      <a:pt x="120" y="42"/>
                    </a:lnTo>
                    <a:lnTo>
                      <a:pt x="120" y="48"/>
                    </a:lnTo>
                    <a:lnTo>
                      <a:pt x="120" y="54"/>
                    </a:lnTo>
                    <a:lnTo>
                      <a:pt x="120" y="60"/>
                    </a:lnTo>
                    <a:lnTo>
                      <a:pt x="120" y="66"/>
                    </a:lnTo>
                    <a:lnTo>
                      <a:pt x="120" y="72"/>
                    </a:lnTo>
                    <a:lnTo>
                      <a:pt x="120" y="78"/>
                    </a:lnTo>
                    <a:lnTo>
                      <a:pt x="120" y="84"/>
                    </a:lnTo>
                    <a:lnTo>
                      <a:pt x="120" y="90"/>
                    </a:lnTo>
                    <a:lnTo>
                      <a:pt x="120" y="96"/>
                    </a:lnTo>
                    <a:lnTo>
                      <a:pt x="120" y="102"/>
                    </a:lnTo>
                    <a:lnTo>
                      <a:pt x="120" y="108"/>
                    </a:lnTo>
                    <a:lnTo>
                      <a:pt x="120" y="114"/>
                    </a:lnTo>
                    <a:lnTo>
                      <a:pt x="114" y="114"/>
                    </a:lnTo>
                    <a:lnTo>
                      <a:pt x="114" y="108"/>
                    </a:lnTo>
                    <a:lnTo>
                      <a:pt x="108"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4" name="Freeform 125"/>
              <p:cNvSpPr>
                <a:spLocks/>
              </p:cNvSpPr>
              <p:nvPr/>
            </p:nvSpPr>
            <p:spPr bwMode="auto">
              <a:xfrm>
                <a:off x="1659" y="3314"/>
                <a:ext cx="150" cy="126"/>
              </a:xfrm>
              <a:custGeom>
                <a:avLst/>
                <a:gdLst>
                  <a:gd name="T0" fmla="*/ 12 w 150"/>
                  <a:gd name="T1" fmla="*/ 102 h 126"/>
                  <a:gd name="T2" fmla="*/ 6 w 150"/>
                  <a:gd name="T3" fmla="*/ 96 h 126"/>
                  <a:gd name="T4" fmla="*/ 0 w 150"/>
                  <a:gd name="T5" fmla="*/ 90 h 126"/>
                  <a:gd name="T6" fmla="*/ 0 w 150"/>
                  <a:gd name="T7" fmla="*/ 90 h 126"/>
                  <a:gd name="T8" fmla="*/ 0 w 150"/>
                  <a:gd name="T9" fmla="*/ 78 h 126"/>
                  <a:gd name="T10" fmla="*/ 0 w 150"/>
                  <a:gd name="T11" fmla="*/ 66 h 126"/>
                  <a:gd name="T12" fmla="*/ 0 w 150"/>
                  <a:gd name="T13" fmla="*/ 54 h 126"/>
                  <a:gd name="T14" fmla="*/ 0 w 150"/>
                  <a:gd name="T15" fmla="*/ 42 h 126"/>
                  <a:gd name="T16" fmla="*/ 6 w 150"/>
                  <a:gd name="T17" fmla="*/ 30 h 126"/>
                  <a:gd name="T18" fmla="*/ 6 w 150"/>
                  <a:gd name="T19" fmla="*/ 18 h 126"/>
                  <a:gd name="T20" fmla="*/ 18 w 150"/>
                  <a:gd name="T21" fmla="*/ 18 h 126"/>
                  <a:gd name="T22" fmla="*/ 30 w 150"/>
                  <a:gd name="T23" fmla="*/ 18 h 126"/>
                  <a:gd name="T24" fmla="*/ 42 w 150"/>
                  <a:gd name="T25" fmla="*/ 18 h 126"/>
                  <a:gd name="T26" fmla="*/ 48 w 150"/>
                  <a:gd name="T27" fmla="*/ 24 h 126"/>
                  <a:gd name="T28" fmla="*/ 54 w 150"/>
                  <a:gd name="T29" fmla="*/ 18 h 126"/>
                  <a:gd name="T30" fmla="*/ 60 w 150"/>
                  <a:gd name="T31" fmla="*/ 24 h 126"/>
                  <a:gd name="T32" fmla="*/ 72 w 150"/>
                  <a:gd name="T33" fmla="*/ 24 h 126"/>
                  <a:gd name="T34" fmla="*/ 78 w 150"/>
                  <a:gd name="T35" fmla="*/ 18 h 126"/>
                  <a:gd name="T36" fmla="*/ 78 w 150"/>
                  <a:gd name="T37" fmla="*/ 6 h 126"/>
                  <a:gd name="T38" fmla="*/ 84 w 150"/>
                  <a:gd name="T39" fmla="*/ 0 h 126"/>
                  <a:gd name="T40" fmla="*/ 90 w 150"/>
                  <a:gd name="T41" fmla="*/ 6 h 126"/>
                  <a:gd name="T42" fmla="*/ 96 w 150"/>
                  <a:gd name="T43" fmla="*/ 12 h 126"/>
                  <a:gd name="T44" fmla="*/ 108 w 150"/>
                  <a:gd name="T45" fmla="*/ 12 h 126"/>
                  <a:gd name="T46" fmla="*/ 108 w 150"/>
                  <a:gd name="T47" fmla="*/ 12 h 126"/>
                  <a:gd name="T48" fmla="*/ 114 w 150"/>
                  <a:gd name="T49" fmla="*/ 18 h 126"/>
                  <a:gd name="T50" fmla="*/ 120 w 150"/>
                  <a:gd name="T51" fmla="*/ 24 h 126"/>
                  <a:gd name="T52" fmla="*/ 126 w 150"/>
                  <a:gd name="T53" fmla="*/ 30 h 126"/>
                  <a:gd name="T54" fmla="*/ 126 w 150"/>
                  <a:gd name="T55" fmla="*/ 42 h 126"/>
                  <a:gd name="T56" fmla="*/ 132 w 150"/>
                  <a:gd name="T57" fmla="*/ 36 h 126"/>
                  <a:gd name="T58" fmla="*/ 126 w 150"/>
                  <a:gd name="T59" fmla="*/ 42 h 126"/>
                  <a:gd name="T60" fmla="*/ 132 w 150"/>
                  <a:gd name="T61" fmla="*/ 48 h 126"/>
                  <a:gd name="T62" fmla="*/ 132 w 150"/>
                  <a:gd name="T63" fmla="*/ 48 h 126"/>
                  <a:gd name="T64" fmla="*/ 138 w 150"/>
                  <a:gd name="T65" fmla="*/ 54 h 126"/>
                  <a:gd name="T66" fmla="*/ 132 w 150"/>
                  <a:gd name="T67" fmla="*/ 60 h 126"/>
                  <a:gd name="T68" fmla="*/ 138 w 150"/>
                  <a:gd name="T69" fmla="*/ 66 h 126"/>
                  <a:gd name="T70" fmla="*/ 138 w 150"/>
                  <a:gd name="T71" fmla="*/ 66 h 126"/>
                  <a:gd name="T72" fmla="*/ 144 w 150"/>
                  <a:gd name="T73" fmla="*/ 72 h 126"/>
                  <a:gd name="T74" fmla="*/ 144 w 150"/>
                  <a:gd name="T75" fmla="*/ 72 h 126"/>
                  <a:gd name="T76" fmla="*/ 144 w 150"/>
                  <a:gd name="T77" fmla="*/ 84 h 126"/>
                  <a:gd name="T78" fmla="*/ 150 w 150"/>
                  <a:gd name="T79" fmla="*/ 90 h 126"/>
                  <a:gd name="T80" fmla="*/ 150 w 150"/>
                  <a:gd name="T81" fmla="*/ 102 h 126"/>
                  <a:gd name="T82" fmla="*/ 144 w 150"/>
                  <a:gd name="T83" fmla="*/ 108 h 126"/>
                  <a:gd name="T84" fmla="*/ 132 w 150"/>
                  <a:gd name="T85" fmla="*/ 108 h 126"/>
                  <a:gd name="T86" fmla="*/ 120 w 150"/>
                  <a:gd name="T87" fmla="*/ 108 h 126"/>
                  <a:gd name="T88" fmla="*/ 108 w 150"/>
                  <a:gd name="T89" fmla="*/ 108 h 126"/>
                  <a:gd name="T90" fmla="*/ 96 w 150"/>
                  <a:gd name="T91" fmla="*/ 108 h 126"/>
                  <a:gd name="T92" fmla="*/ 84 w 150"/>
                  <a:gd name="T93" fmla="*/ 108 h 126"/>
                  <a:gd name="T94" fmla="*/ 72 w 150"/>
                  <a:gd name="T95" fmla="*/ 108 h 126"/>
                  <a:gd name="T96" fmla="*/ 60 w 150"/>
                  <a:gd name="T97" fmla="*/ 108 h 126"/>
                  <a:gd name="T98" fmla="*/ 48 w 150"/>
                  <a:gd name="T99" fmla="*/ 108 h 126"/>
                  <a:gd name="T100" fmla="*/ 36 w 150"/>
                  <a:gd name="T101" fmla="*/ 108 h 126"/>
                  <a:gd name="T102" fmla="*/ 30 w 150"/>
                  <a:gd name="T103" fmla="*/ 114 h 126"/>
                  <a:gd name="T104" fmla="*/ 30 w 150"/>
                  <a:gd name="T105" fmla="*/ 126 h 126"/>
                  <a:gd name="T106" fmla="*/ 24 w 150"/>
                  <a:gd name="T107" fmla="*/ 120 h 126"/>
                  <a:gd name="T108" fmla="*/ 18 w 150"/>
                  <a:gd name="T109" fmla="*/ 114 h 126"/>
                  <a:gd name="T110" fmla="*/ 12 w 150"/>
                  <a:gd name="T111"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26">
                    <a:moveTo>
                      <a:pt x="12" y="108"/>
                    </a:moveTo>
                    <a:lnTo>
                      <a:pt x="12" y="102"/>
                    </a:lnTo>
                    <a:lnTo>
                      <a:pt x="6" y="102"/>
                    </a:lnTo>
                    <a:lnTo>
                      <a:pt x="6" y="96"/>
                    </a:lnTo>
                    <a:lnTo>
                      <a:pt x="0" y="96"/>
                    </a:lnTo>
                    <a:lnTo>
                      <a:pt x="0" y="90"/>
                    </a:lnTo>
                    <a:lnTo>
                      <a:pt x="0" y="96"/>
                    </a:lnTo>
                    <a:lnTo>
                      <a:pt x="0" y="90"/>
                    </a:lnTo>
                    <a:lnTo>
                      <a:pt x="0" y="84"/>
                    </a:lnTo>
                    <a:lnTo>
                      <a:pt x="0" y="78"/>
                    </a:lnTo>
                    <a:lnTo>
                      <a:pt x="0" y="72"/>
                    </a:lnTo>
                    <a:lnTo>
                      <a:pt x="0" y="66"/>
                    </a:lnTo>
                    <a:lnTo>
                      <a:pt x="0" y="60"/>
                    </a:lnTo>
                    <a:lnTo>
                      <a:pt x="0" y="54"/>
                    </a:lnTo>
                    <a:lnTo>
                      <a:pt x="0" y="48"/>
                    </a:lnTo>
                    <a:lnTo>
                      <a:pt x="0" y="42"/>
                    </a:lnTo>
                    <a:lnTo>
                      <a:pt x="0" y="36"/>
                    </a:lnTo>
                    <a:lnTo>
                      <a:pt x="6" y="30"/>
                    </a:lnTo>
                    <a:lnTo>
                      <a:pt x="6" y="24"/>
                    </a:lnTo>
                    <a:lnTo>
                      <a:pt x="6" y="18"/>
                    </a:lnTo>
                    <a:lnTo>
                      <a:pt x="12" y="18"/>
                    </a:lnTo>
                    <a:lnTo>
                      <a:pt x="18" y="18"/>
                    </a:lnTo>
                    <a:lnTo>
                      <a:pt x="24" y="18"/>
                    </a:lnTo>
                    <a:lnTo>
                      <a:pt x="30" y="18"/>
                    </a:lnTo>
                    <a:lnTo>
                      <a:pt x="36" y="18"/>
                    </a:lnTo>
                    <a:lnTo>
                      <a:pt x="42" y="18"/>
                    </a:lnTo>
                    <a:lnTo>
                      <a:pt x="48" y="18"/>
                    </a:lnTo>
                    <a:lnTo>
                      <a:pt x="48" y="24"/>
                    </a:lnTo>
                    <a:lnTo>
                      <a:pt x="48" y="18"/>
                    </a:lnTo>
                    <a:lnTo>
                      <a:pt x="54" y="18"/>
                    </a:lnTo>
                    <a:lnTo>
                      <a:pt x="54" y="24"/>
                    </a:lnTo>
                    <a:lnTo>
                      <a:pt x="60" y="24"/>
                    </a:lnTo>
                    <a:lnTo>
                      <a:pt x="66" y="24"/>
                    </a:lnTo>
                    <a:lnTo>
                      <a:pt x="72" y="24"/>
                    </a:lnTo>
                    <a:lnTo>
                      <a:pt x="78" y="24"/>
                    </a:lnTo>
                    <a:lnTo>
                      <a:pt x="78" y="18"/>
                    </a:lnTo>
                    <a:lnTo>
                      <a:pt x="78" y="12"/>
                    </a:lnTo>
                    <a:lnTo>
                      <a:pt x="78" y="6"/>
                    </a:lnTo>
                    <a:lnTo>
                      <a:pt x="78" y="0"/>
                    </a:lnTo>
                    <a:lnTo>
                      <a:pt x="84" y="0"/>
                    </a:lnTo>
                    <a:lnTo>
                      <a:pt x="90" y="0"/>
                    </a:lnTo>
                    <a:lnTo>
                      <a:pt x="90" y="6"/>
                    </a:lnTo>
                    <a:lnTo>
                      <a:pt x="90" y="12"/>
                    </a:lnTo>
                    <a:lnTo>
                      <a:pt x="96" y="12"/>
                    </a:lnTo>
                    <a:lnTo>
                      <a:pt x="102" y="12"/>
                    </a:lnTo>
                    <a:lnTo>
                      <a:pt x="108" y="12"/>
                    </a:lnTo>
                    <a:lnTo>
                      <a:pt x="114" y="12"/>
                    </a:lnTo>
                    <a:lnTo>
                      <a:pt x="108" y="12"/>
                    </a:lnTo>
                    <a:lnTo>
                      <a:pt x="114" y="12"/>
                    </a:lnTo>
                    <a:lnTo>
                      <a:pt x="114" y="18"/>
                    </a:lnTo>
                    <a:lnTo>
                      <a:pt x="120" y="18"/>
                    </a:lnTo>
                    <a:lnTo>
                      <a:pt x="120" y="24"/>
                    </a:lnTo>
                    <a:lnTo>
                      <a:pt x="120" y="30"/>
                    </a:lnTo>
                    <a:lnTo>
                      <a:pt x="126" y="30"/>
                    </a:lnTo>
                    <a:lnTo>
                      <a:pt x="126" y="36"/>
                    </a:lnTo>
                    <a:lnTo>
                      <a:pt x="126" y="42"/>
                    </a:lnTo>
                    <a:lnTo>
                      <a:pt x="132" y="42"/>
                    </a:lnTo>
                    <a:lnTo>
                      <a:pt x="132" y="36"/>
                    </a:lnTo>
                    <a:lnTo>
                      <a:pt x="132" y="42"/>
                    </a:lnTo>
                    <a:lnTo>
                      <a:pt x="126" y="42"/>
                    </a:lnTo>
                    <a:lnTo>
                      <a:pt x="132" y="42"/>
                    </a:lnTo>
                    <a:lnTo>
                      <a:pt x="132" y="48"/>
                    </a:lnTo>
                    <a:lnTo>
                      <a:pt x="138" y="48"/>
                    </a:lnTo>
                    <a:lnTo>
                      <a:pt x="132" y="48"/>
                    </a:lnTo>
                    <a:lnTo>
                      <a:pt x="132" y="54"/>
                    </a:lnTo>
                    <a:lnTo>
                      <a:pt x="138" y="54"/>
                    </a:lnTo>
                    <a:lnTo>
                      <a:pt x="138" y="60"/>
                    </a:lnTo>
                    <a:lnTo>
                      <a:pt x="132" y="60"/>
                    </a:lnTo>
                    <a:lnTo>
                      <a:pt x="132" y="66"/>
                    </a:lnTo>
                    <a:lnTo>
                      <a:pt x="138" y="66"/>
                    </a:lnTo>
                    <a:lnTo>
                      <a:pt x="138" y="60"/>
                    </a:lnTo>
                    <a:lnTo>
                      <a:pt x="138" y="66"/>
                    </a:lnTo>
                    <a:lnTo>
                      <a:pt x="138" y="72"/>
                    </a:lnTo>
                    <a:lnTo>
                      <a:pt x="144" y="72"/>
                    </a:lnTo>
                    <a:lnTo>
                      <a:pt x="138" y="72"/>
                    </a:lnTo>
                    <a:lnTo>
                      <a:pt x="144" y="72"/>
                    </a:lnTo>
                    <a:lnTo>
                      <a:pt x="144" y="78"/>
                    </a:lnTo>
                    <a:lnTo>
                      <a:pt x="144" y="84"/>
                    </a:lnTo>
                    <a:lnTo>
                      <a:pt x="144" y="90"/>
                    </a:lnTo>
                    <a:lnTo>
                      <a:pt x="150" y="90"/>
                    </a:lnTo>
                    <a:lnTo>
                      <a:pt x="150" y="96"/>
                    </a:lnTo>
                    <a:lnTo>
                      <a:pt x="150" y="102"/>
                    </a:lnTo>
                    <a:lnTo>
                      <a:pt x="150" y="108"/>
                    </a:lnTo>
                    <a:lnTo>
                      <a:pt x="144" y="108"/>
                    </a:lnTo>
                    <a:lnTo>
                      <a:pt x="138" y="108"/>
                    </a:lnTo>
                    <a:lnTo>
                      <a:pt x="132" y="108"/>
                    </a:lnTo>
                    <a:lnTo>
                      <a:pt x="126" y="108"/>
                    </a:lnTo>
                    <a:lnTo>
                      <a:pt x="120" y="108"/>
                    </a:lnTo>
                    <a:lnTo>
                      <a:pt x="114" y="108"/>
                    </a:lnTo>
                    <a:lnTo>
                      <a:pt x="108" y="108"/>
                    </a:lnTo>
                    <a:lnTo>
                      <a:pt x="102" y="108"/>
                    </a:lnTo>
                    <a:lnTo>
                      <a:pt x="96" y="108"/>
                    </a:lnTo>
                    <a:lnTo>
                      <a:pt x="90" y="108"/>
                    </a:lnTo>
                    <a:lnTo>
                      <a:pt x="84" y="108"/>
                    </a:lnTo>
                    <a:lnTo>
                      <a:pt x="78" y="108"/>
                    </a:lnTo>
                    <a:lnTo>
                      <a:pt x="72" y="108"/>
                    </a:lnTo>
                    <a:lnTo>
                      <a:pt x="66" y="108"/>
                    </a:lnTo>
                    <a:lnTo>
                      <a:pt x="60" y="108"/>
                    </a:lnTo>
                    <a:lnTo>
                      <a:pt x="54" y="108"/>
                    </a:lnTo>
                    <a:lnTo>
                      <a:pt x="48" y="108"/>
                    </a:lnTo>
                    <a:lnTo>
                      <a:pt x="42" y="108"/>
                    </a:lnTo>
                    <a:lnTo>
                      <a:pt x="36" y="108"/>
                    </a:lnTo>
                    <a:lnTo>
                      <a:pt x="30" y="108"/>
                    </a:lnTo>
                    <a:lnTo>
                      <a:pt x="30" y="114"/>
                    </a:lnTo>
                    <a:lnTo>
                      <a:pt x="30" y="120"/>
                    </a:lnTo>
                    <a:lnTo>
                      <a:pt x="30" y="126"/>
                    </a:lnTo>
                    <a:lnTo>
                      <a:pt x="30" y="120"/>
                    </a:lnTo>
                    <a:lnTo>
                      <a:pt x="24" y="120"/>
                    </a:lnTo>
                    <a:lnTo>
                      <a:pt x="24" y="114"/>
                    </a:lnTo>
                    <a:lnTo>
                      <a:pt x="18" y="114"/>
                    </a:lnTo>
                    <a:lnTo>
                      <a:pt x="18" y="108"/>
                    </a:lnTo>
                    <a:lnTo>
                      <a:pt x="12"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5" name="Freeform 126"/>
              <p:cNvSpPr>
                <a:spLocks/>
              </p:cNvSpPr>
              <p:nvPr/>
            </p:nvSpPr>
            <p:spPr bwMode="auto">
              <a:xfrm>
                <a:off x="1581" y="3080"/>
                <a:ext cx="126" cy="126"/>
              </a:xfrm>
              <a:custGeom>
                <a:avLst/>
                <a:gdLst>
                  <a:gd name="T0" fmla="*/ 24 w 126"/>
                  <a:gd name="T1" fmla="*/ 120 h 126"/>
                  <a:gd name="T2" fmla="*/ 24 w 126"/>
                  <a:gd name="T3" fmla="*/ 120 h 126"/>
                  <a:gd name="T4" fmla="*/ 24 w 126"/>
                  <a:gd name="T5" fmla="*/ 120 h 126"/>
                  <a:gd name="T6" fmla="*/ 18 w 126"/>
                  <a:gd name="T7" fmla="*/ 126 h 126"/>
                  <a:gd name="T8" fmla="*/ 6 w 126"/>
                  <a:gd name="T9" fmla="*/ 126 h 126"/>
                  <a:gd name="T10" fmla="*/ 6 w 126"/>
                  <a:gd name="T11" fmla="*/ 126 h 126"/>
                  <a:gd name="T12" fmla="*/ 12 w 126"/>
                  <a:gd name="T13" fmla="*/ 120 h 126"/>
                  <a:gd name="T14" fmla="*/ 6 w 126"/>
                  <a:gd name="T15" fmla="*/ 114 h 126"/>
                  <a:gd name="T16" fmla="*/ 6 w 126"/>
                  <a:gd name="T17" fmla="*/ 102 h 126"/>
                  <a:gd name="T18" fmla="*/ 6 w 126"/>
                  <a:gd name="T19" fmla="*/ 90 h 126"/>
                  <a:gd name="T20" fmla="*/ 6 w 126"/>
                  <a:gd name="T21" fmla="*/ 78 h 126"/>
                  <a:gd name="T22" fmla="*/ 6 w 126"/>
                  <a:gd name="T23" fmla="*/ 66 h 126"/>
                  <a:gd name="T24" fmla="*/ 0 w 126"/>
                  <a:gd name="T25" fmla="*/ 60 h 126"/>
                  <a:gd name="T26" fmla="*/ 6 w 126"/>
                  <a:gd name="T27" fmla="*/ 54 h 126"/>
                  <a:gd name="T28" fmla="*/ 6 w 126"/>
                  <a:gd name="T29" fmla="*/ 42 h 126"/>
                  <a:gd name="T30" fmla="*/ 6 w 126"/>
                  <a:gd name="T31" fmla="*/ 30 h 126"/>
                  <a:gd name="T32" fmla="*/ 6 w 126"/>
                  <a:gd name="T33" fmla="*/ 18 h 126"/>
                  <a:gd name="T34" fmla="*/ 0 w 126"/>
                  <a:gd name="T35" fmla="*/ 12 h 126"/>
                  <a:gd name="T36" fmla="*/ 12 w 126"/>
                  <a:gd name="T37" fmla="*/ 12 h 126"/>
                  <a:gd name="T38" fmla="*/ 24 w 126"/>
                  <a:gd name="T39" fmla="*/ 12 h 126"/>
                  <a:gd name="T40" fmla="*/ 36 w 126"/>
                  <a:gd name="T41" fmla="*/ 12 h 126"/>
                  <a:gd name="T42" fmla="*/ 48 w 126"/>
                  <a:gd name="T43" fmla="*/ 6 h 126"/>
                  <a:gd name="T44" fmla="*/ 54 w 126"/>
                  <a:gd name="T45" fmla="*/ 0 h 126"/>
                  <a:gd name="T46" fmla="*/ 66 w 126"/>
                  <a:gd name="T47" fmla="*/ 0 h 126"/>
                  <a:gd name="T48" fmla="*/ 66 w 126"/>
                  <a:gd name="T49" fmla="*/ 12 h 126"/>
                  <a:gd name="T50" fmla="*/ 72 w 126"/>
                  <a:gd name="T51" fmla="*/ 6 h 126"/>
                  <a:gd name="T52" fmla="*/ 72 w 126"/>
                  <a:gd name="T53" fmla="*/ 18 h 126"/>
                  <a:gd name="T54" fmla="*/ 78 w 126"/>
                  <a:gd name="T55" fmla="*/ 12 h 126"/>
                  <a:gd name="T56" fmla="*/ 84 w 126"/>
                  <a:gd name="T57" fmla="*/ 18 h 126"/>
                  <a:gd name="T58" fmla="*/ 90 w 126"/>
                  <a:gd name="T59" fmla="*/ 24 h 126"/>
                  <a:gd name="T60" fmla="*/ 96 w 126"/>
                  <a:gd name="T61" fmla="*/ 30 h 126"/>
                  <a:gd name="T62" fmla="*/ 102 w 126"/>
                  <a:gd name="T63" fmla="*/ 36 h 126"/>
                  <a:gd name="T64" fmla="*/ 108 w 126"/>
                  <a:gd name="T65" fmla="*/ 42 h 126"/>
                  <a:gd name="T66" fmla="*/ 120 w 126"/>
                  <a:gd name="T67" fmla="*/ 42 h 126"/>
                  <a:gd name="T68" fmla="*/ 120 w 126"/>
                  <a:gd name="T69" fmla="*/ 48 h 126"/>
                  <a:gd name="T70" fmla="*/ 114 w 126"/>
                  <a:gd name="T71" fmla="*/ 54 h 126"/>
                  <a:gd name="T72" fmla="*/ 108 w 126"/>
                  <a:gd name="T73" fmla="*/ 60 h 126"/>
                  <a:gd name="T74" fmla="*/ 108 w 126"/>
                  <a:gd name="T75" fmla="*/ 72 h 126"/>
                  <a:gd name="T76" fmla="*/ 102 w 126"/>
                  <a:gd name="T77" fmla="*/ 78 h 126"/>
                  <a:gd name="T78" fmla="*/ 96 w 126"/>
                  <a:gd name="T79" fmla="*/ 84 h 126"/>
                  <a:gd name="T80" fmla="*/ 90 w 126"/>
                  <a:gd name="T81" fmla="*/ 90 h 126"/>
                  <a:gd name="T82" fmla="*/ 90 w 126"/>
                  <a:gd name="T83" fmla="*/ 102 h 126"/>
                  <a:gd name="T84" fmla="*/ 90 w 126"/>
                  <a:gd name="T85" fmla="*/ 114 h 126"/>
                  <a:gd name="T86" fmla="*/ 78 w 126"/>
                  <a:gd name="T87" fmla="*/ 114 h 126"/>
                  <a:gd name="T88" fmla="*/ 66 w 126"/>
                  <a:gd name="T89" fmla="*/ 114 h 126"/>
                  <a:gd name="T90" fmla="*/ 60 w 126"/>
                  <a:gd name="T91" fmla="*/ 120 h 126"/>
                  <a:gd name="T92" fmla="*/ 48 w 126"/>
                  <a:gd name="T93" fmla="*/ 120 h 126"/>
                  <a:gd name="T94" fmla="*/ 42 w 126"/>
                  <a:gd name="T95" fmla="*/ 126 h 126"/>
                  <a:gd name="T96" fmla="*/ 30 w 126"/>
                  <a:gd name="T97" fmla="*/ 126 h 126"/>
                  <a:gd name="T98" fmla="*/ 30 w 126"/>
                  <a:gd name="T9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6">
                    <a:moveTo>
                      <a:pt x="24" y="126"/>
                    </a:moveTo>
                    <a:lnTo>
                      <a:pt x="24" y="120"/>
                    </a:lnTo>
                    <a:lnTo>
                      <a:pt x="24" y="126"/>
                    </a:lnTo>
                    <a:lnTo>
                      <a:pt x="24" y="120"/>
                    </a:lnTo>
                    <a:lnTo>
                      <a:pt x="24" y="126"/>
                    </a:lnTo>
                    <a:lnTo>
                      <a:pt x="24" y="120"/>
                    </a:lnTo>
                    <a:lnTo>
                      <a:pt x="18" y="120"/>
                    </a:lnTo>
                    <a:lnTo>
                      <a:pt x="18" y="126"/>
                    </a:lnTo>
                    <a:lnTo>
                      <a:pt x="12" y="126"/>
                    </a:lnTo>
                    <a:lnTo>
                      <a:pt x="6" y="126"/>
                    </a:lnTo>
                    <a:lnTo>
                      <a:pt x="12" y="126"/>
                    </a:lnTo>
                    <a:lnTo>
                      <a:pt x="6" y="126"/>
                    </a:lnTo>
                    <a:lnTo>
                      <a:pt x="6" y="120"/>
                    </a:lnTo>
                    <a:lnTo>
                      <a:pt x="12" y="120"/>
                    </a:lnTo>
                    <a:lnTo>
                      <a:pt x="12" y="114"/>
                    </a:lnTo>
                    <a:lnTo>
                      <a:pt x="6" y="114"/>
                    </a:lnTo>
                    <a:lnTo>
                      <a:pt x="6" y="108"/>
                    </a:lnTo>
                    <a:lnTo>
                      <a:pt x="6" y="102"/>
                    </a:lnTo>
                    <a:lnTo>
                      <a:pt x="6" y="96"/>
                    </a:lnTo>
                    <a:lnTo>
                      <a:pt x="6" y="90"/>
                    </a:lnTo>
                    <a:lnTo>
                      <a:pt x="6" y="84"/>
                    </a:lnTo>
                    <a:lnTo>
                      <a:pt x="6" y="78"/>
                    </a:lnTo>
                    <a:lnTo>
                      <a:pt x="6" y="72"/>
                    </a:lnTo>
                    <a:lnTo>
                      <a:pt x="6" y="66"/>
                    </a:lnTo>
                    <a:lnTo>
                      <a:pt x="0" y="66"/>
                    </a:lnTo>
                    <a:lnTo>
                      <a:pt x="0" y="60"/>
                    </a:lnTo>
                    <a:lnTo>
                      <a:pt x="6" y="60"/>
                    </a:lnTo>
                    <a:lnTo>
                      <a:pt x="6" y="54"/>
                    </a:lnTo>
                    <a:lnTo>
                      <a:pt x="6" y="48"/>
                    </a:lnTo>
                    <a:lnTo>
                      <a:pt x="6" y="42"/>
                    </a:lnTo>
                    <a:lnTo>
                      <a:pt x="6" y="36"/>
                    </a:lnTo>
                    <a:lnTo>
                      <a:pt x="6" y="30"/>
                    </a:lnTo>
                    <a:lnTo>
                      <a:pt x="6" y="24"/>
                    </a:lnTo>
                    <a:lnTo>
                      <a:pt x="6" y="18"/>
                    </a:lnTo>
                    <a:lnTo>
                      <a:pt x="6" y="12"/>
                    </a:lnTo>
                    <a:lnTo>
                      <a:pt x="0" y="12"/>
                    </a:lnTo>
                    <a:lnTo>
                      <a:pt x="6" y="12"/>
                    </a:lnTo>
                    <a:lnTo>
                      <a:pt x="12" y="12"/>
                    </a:lnTo>
                    <a:lnTo>
                      <a:pt x="18" y="12"/>
                    </a:lnTo>
                    <a:lnTo>
                      <a:pt x="24" y="12"/>
                    </a:lnTo>
                    <a:lnTo>
                      <a:pt x="30" y="12"/>
                    </a:lnTo>
                    <a:lnTo>
                      <a:pt x="36" y="12"/>
                    </a:lnTo>
                    <a:lnTo>
                      <a:pt x="42" y="12"/>
                    </a:lnTo>
                    <a:lnTo>
                      <a:pt x="48" y="6"/>
                    </a:lnTo>
                    <a:lnTo>
                      <a:pt x="54" y="6"/>
                    </a:lnTo>
                    <a:lnTo>
                      <a:pt x="54" y="0"/>
                    </a:lnTo>
                    <a:lnTo>
                      <a:pt x="60" y="0"/>
                    </a:lnTo>
                    <a:lnTo>
                      <a:pt x="66" y="0"/>
                    </a:lnTo>
                    <a:lnTo>
                      <a:pt x="66" y="6"/>
                    </a:lnTo>
                    <a:lnTo>
                      <a:pt x="66" y="12"/>
                    </a:lnTo>
                    <a:lnTo>
                      <a:pt x="66" y="6"/>
                    </a:lnTo>
                    <a:lnTo>
                      <a:pt x="72" y="6"/>
                    </a:lnTo>
                    <a:lnTo>
                      <a:pt x="72" y="12"/>
                    </a:lnTo>
                    <a:lnTo>
                      <a:pt x="72" y="18"/>
                    </a:lnTo>
                    <a:lnTo>
                      <a:pt x="78" y="18"/>
                    </a:lnTo>
                    <a:lnTo>
                      <a:pt x="78" y="12"/>
                    </a:lnTo>
                    <a:lnTo>
                      <a:pt x="84" y="12"/>
                    </a:lnTo>
                    <a:lnTo>
                      <a:pt x="84" y="18"/>
                    </a:lnTo>
                    <a:lnTo>
                      <a:pt x="90" y="18"/>
                    </a:lnTo>
                    <a:lnTo>
                      <a:pt x="90" y="24"/>
                    </a:lnTo>
                    <a:lnTo>
                      <a:pt x="90" y="30"/>
                    </a:lnTo>
                    <a:lnTo>
                      <a:pt x="96" y="30"/>
                    </a:lnTo>
                    <a:lnTo>
                      <a:pt x="96" y="36"/>
                    </a:lnTo>
                    <a:lnTo>
                      <a:pt x="102" y="36"/>
                    </a:lnTo>
                    <a:lnTo>
                      <a:pt x="108" y="36"/>
                    </a:lnTo>
                    <a:lnTo>
                      <a:pt x="108" y="42"/>
                    </a:lnTo>
                    <a:lnTo>
                      <a:pt x="114" y="42"/>
                    </a:lnTo>
                    <a:lnTo>
                      <a:pt x="120" y="42"/>
                    </a:lnTo>
                    <a:lnTo>
                      <a:pt x="126" y="48"/>
                    </a:lnTo>
                    <a:lnTo>
                      <a:pt x="120" y="48"/>
                    </a:lnTo>
                    <a:lnTo>
                      <a:pt x="120" y="54"/>
                    </a:lnTo>
                    <a:lnTo>
                      <a:pt x="114" y="54"/>
                    </a:lnTo>
                    <a:lnTo>
                      <a:pt x="108" y="54"/>
                    </a:lnTo>
                    <a:lnTo>
                      <a:pt x="108" y="60"/>
                    </a:lnTo>
                    <a:lnTo>
                      <a:pt x="108" y="66"/>
                    </a:lnTo>
                    <a:lnTo>
                      <a:pt x="108" y="72"/>
                    </a:lnTo>
                    <a:lnTo>
                      <a:pt x="102" y="72"/>
                    </a:lnTo>
                    <a:lnTo>
                      <a:pt x="102" y="78"/>
                    </a:lnTo>
                    <a:lnTo>
                      <a:pt x="96" y="78"/>
                    </a:lnTo>
                    <a:lnTo>
                      <a:pt x="96" y="84"/>
                    </a:lnTo>
                    <a:lnTo>
                      <a:pt x="96" y="90"/>
                    </a:lnTo>
                    <a:lnTo>
                      <a:pt x="90" y="90"/>
                    </a:lnTo>
                    <a:lnTo>
                      <a:pt x="90" y="96"/>
                    </a:lnTo>
                    <a:lnTo>
                      <a:pt x="90" y="102"/>
                    </a:lnTo>
                    <a:lnTo>
                      <a:pt x="90" y="108"/>
                    </a:lnTo>
                    <a:lnTo>
                      <a:pt x="90" y="114"/>
                    </a:lnTo>
                    <a:lnTo>
                      <a:pt x="84" y="114"/>
                    </a:lnTo>
                    <a:lnTo>
                      <a:pt x="78" y="114"/>
                    </a:lnTo>
                    <a:lnTo>
                      <a:pt x="72" y="114"/>
                    </a:lnTo>
                    <a:lnTo>
                      <a:pt x="66" y="114"/>
                    </a:lnTo>
                    <a:lnTo>
                      <a:pt x="66" y="120"/>
                    </a:lnTo>
                    <a:lnTo>
                      <a:pt x="60" y="120"/>
                    </a:lnTo>
                    <a:lnTo>
                      <a:pt x="54" y="120"/>
                    </a:lnTo>
                    <a:lnTo>
                      <a:pt x="48" y="120"/>
                    </a:lnTo>
                    <a:lnTo>
                      <a:pt x="42" y="120"/>
                    </a:lnTo>
                    <a:lnTo>
                      <a:pt x="42" y="126"/>
                    </a:lnTo>
                    <a:lnTo>
                      <a:pt x="36" y="126"/>
                    </a:lnTo>
                    <a:lnTo>
                      <a:pt x="30" y="126"/>
                    </a:lnTo>
                    <a:lnTo>
                      <a:pt x="30" y="120"/>
                    </a:lnTo>
                    <a:lnTo>
                      <a:pt x="30" y="126"/>
                    </a:lnTo>
                    <a:lnTo>
                      <a:pt x="24" y="12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6" name="Freeform 127"/>
              <p:cNvSpPr>
                <a:spLocks/>
              </p:cNvSpPr>
              <p:nvPr/>
            </p:nvSpPr>
            <p:spPr bwMode="auto">
              <a:xfrm>
                <a:off x="1653" y="3128"/>
                <a:ext cx="132" cy="132"/>
              </a:xfrm>
              <a:custGeom>
                <a:avLst/>
                <a:gdLst>
                  <a:gd name="T0" fmla="*/ 114 w 132"/>
                  <a:gd name="T1" fmla="*/ 78 h 132"/>
                  <a:gd name="T2" fmla="*/ 108 w 132"/>
                  <a:gd name="T3" fmla="*/ 84 h 132"/>
                  <a:gd name="T4" fmla="*/ 96 w 132"/>
                  <a:gd name="T5" fmla="*/ 84 h 132"/>
                  <a:gd name="T6" fmla="*/ 96 w 132"/>
                  <a:gd name="T7" fmla="*/ 96 h 132"/>
                  <a:gd name="T8" fmla="*/ 90 w 132"/>
                  <a:gd name="T9" fmla="*/ 102 h 132"/>
                  <a:gd name="T10" fmla="*/ 84 w 132"/>
                  <a:gd name="T11" fmla="*/ 114 h 132"/>
                  <a:gd name="T12" fmla="*/ 78 w 132"/>
                  <a:gd name="T13" fmla="*/ 120 h 132"/>
                  <a:gd name="T14" fmla="*/ 66 w 132"/>
                  <a:gd name="T15" fmla="*/ 120 h 132"/>
                  <a:gd name="T16" fmla="*/ 60 w 132"/>
                  <a:gd name="T17" fmla="*/ 126 h 132"/>
                  <a:gd name="T18" fmla="*/ 54 w 132"/>
                  <a:gd name="T19" fmla="*/ 132 h 132"/>
                  <a:gd name="T20" fmla="*/ 42 w 132"/>
                  <a:gd name="T21" fmla="*/ 132 h 132"/>
                  <a:gd name="T22" fmla="*/ 36 w 132"/>
                  <a:gd name="T23" fmla="*/ 126 h 132"/>
                  <a:gd name="T24" fmla="*/ 30 w 132"/>
                  <a:gd name="T25" fmla="*/ 120 h 132"/>
                  <a:gd name="T26" fmla="*/ 24 w 132"/>
                  <a:gd name="T27" fmla="*/ 114 h 132"/>
                  <a:gd name="T28" fmla="*/ 18 w 132"/>
                  <a:gd name="T29" fmla="*/ 120 h 132"/>
                  <a:gd name="T30" fmla="*/ 18 w 132"/>
                  <a:gd name="T31" fmla="*/ 108 h 132"/>
                  <a:gd name="T32" fmla="*/ 18 w 132"/>
                  <a:gd name="T33" fmla="*/ 96 h 132"/>
                  <a:gd name="T34" fmla="*/ 12 w 132"/>
                  <a:gd name="T35" fmla="*/ 90 h 132"/>
                  <a:gd name="T36" fmla="*/ 6 w 132"/>
                  <a:gd name="T37" fmla="*/ 84 h 132"/>
                  <a:gd name="T38" fmla="*/ 6 w 132"/>
                  <a:gd name="T39" fmla="*/ 72 h 132"/>
                  <a:gd name="T40" fmla="*/ 6 w 132"/>
                  <a:gd name="T41" fmla="*/ 72 h 132"/>
                  <a:gd name="T42" fmla="*/ 12 w 132"/>
                  <a:gd name="T43" fmla="*/ 66 h 132"/>
                  <a:gd name="T44" fmla="*/ 18 w 132"/>
                  <a:gd name="T45" fmla="*/ 60 h 132"/>
                  <a:gd name="T46" fmla="*/ 18 w 132"/>
                  <a:gd name="T47" fmla="*/ 48 h 132"/>
                  <a:gd name="T48" fmla="*/ 24 w 132"/>
                  <a:gd name="T49" fmla="*/ 42 h 132"/>
                  <a:gd name="T50" fmla="*/ 24 w 132"/>
                  <a:gd name="T51" fmla="*/ 30 h 132"/>
                  <a:gd name="T52" fmla="*/ 30 w 132"/>
                  <a:gd name="T53" fmla="*/ 24 h 132"/>
                  <a:gd name="T54" fmla="*/ 36 w 132"/>
                  <a:gd name="T55" fmla="*/ 18 h 132"/>
                  <a:gd name="T56" fmla="*/ 36 w 132"/>
                  <a:gd name="T57" fmla="*/ 6 h 132"/>
                  <a:gd name="T58" fmla="*/ 48 w 132"/>
                  <a:gd name="T59" fmla="*/ 6 h 132"/>
                  <a:gd name="T60" fmla="*/ 54 w 132"/>
                  <a:gd name="T61" fmla="*/ 0 h 132"/>
                  <a:gd name="T62" fmla="*/ 60 w 132"/>
                  <a:gd name="T63" fmla="*/ 6 h 132"/>
                  <a:gd name="T64" fmla="*/ 66 w 132"/>
                  <a:gd name="T65" fmla="*/ 0 h 132"/>
                  <a:gd name="T66" fmla="*/ 72 w 132"/>
                  <a:gd name="T67" fmla="*/ 6 h 132"/>
                  <a:gd name="T68" fmla="*/ 72 w 132"/>
                  <a:gd name="T69" fmla="*/ 18 h 132"/>
                  <a:gd name="T70" fmla="*/ 78 w 132"/>
                  <a:gd name="T71" fmla="*/ 24 h 132"/>
                  <a:gd name="T72" fmla="*/ 90 w 132"/>
                  <a:gd name="T73" fmla="*/ 24 h 132"/>
                  <a:gd name="T74" fmla="*/ 96 w 132"/>
                  <a:gd name="T75" fmla="*/ 18 h 132"/>
                  <a:gd name="T76" fmla="*/ 102 w 132"/>
                  <a:gd name="T77" fmla="*/ 24 h 132"/>
                  <a:gd name="T78" fmla="*/ 102 w 132"/>
                  <a:gd name="T79" fmla="*/ 24 h 132"/>
                  <a:gd name="T80" fmla="*/ 108 w 132"/>
                  <a:gd name="T81" fmla="*/ 30 h 132"/>
                  <a:gd name="T82" fmla="*/ 114 w 132"/>
                  <a:gd name="T83" fmla="*/ 36 h 132"/>
                  <a:gd name="T84" fmla="*/ 120 w 132"/>
                  <a:gd name="T85" fmla="*/ 36 h 132"/>
                  <a:gd name="T86" fmla="*/ 114 w 132"/>
                  <a:gd name="T87" fmla="*/ 42 h 132"/>
                  <a:gd name="T88" fmla="*/ 114 w 132"/>
                  <a:gd name="T89" fmla="*/ 54 h 132"/>
                  <a:gd name="T90" fmla="*/ 120 w 132"/>
                  <a:gd name="T91" fmla="*/ 60 h 132"/>
                  <a:gd name="T92" fmla="*/ 120 w 132"/>
                  <a:gd name="T93" fmla="*/ 60 h 132"/>
                  <a:gd name="T94" fmla="*/ 126 w 132"/>
                  <a:gd name="T95" fmla="*/ 66 h 132"/>
                  <a:gd name="T96" fmla="*/ 132 w 132"/>
                  <a:gd name="T97" fmla="*/ 72 h 132"/>
                  <a:gd name="T98" fmla="*/ 132 w 132"/>
                  <a:gd name="T99" fmla="*/ 72 h 132"/>
                  <a:gd name="T100" fmla="*/ 132 w 132"/>
                  <a:gd name="T101" fmla="*/ 72 h 132"/>
                  <a:gd name="T102" fmla="*/ 126 w 132"/>
                  <a:gd name="T10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32">
                    <a:moveTo>
                      <a:pt x="120" y="78"/>
                    </a:moveTo>
                    <a:lnTo>
                      <a:pt x="114" y="78"/>
                    </a:lnTo>
                    <a:lnTo>
                      <a:pt x="114" y="84"/>
                    </a:lnTo>
                    <a:lnTo>
                      <a:pt x="108" y="84"/>
                    </a:lnTo>
                    <a:lnTo>
                      <a:pt x="102" y="84"/>
                    </a:lnTo>
                    <a:lnTo>
                      <a:pt x="96" y="84"/>
                    </a:lnTo>
                    <a:lnTo>
                      <a:pt x="96" y="90"/>
                    </a:lnTo>
                    <a:lnTo>
                      <a:pt x="96" y="96"/>
                    </a:lnTo>
                    <a:lnTo>
                      <a:pt x="90" y="96"/>
                    </a:lnTo>
                    <a:lnTo>
                      <a:pt x="90" y="102"/>
                    </a:lnTo>
                    <a:lnTo>
                      <a:pt x="84" y="108"/>
                    </a:lnTo>
                    <a:lnTo>
                      <a:pt x="84" y="114"/>
                    </a:lnTo>
                    <a:lnTo>
                      <a:pt x="78" y="114"/>
                    </a:lnTo>
                    <a:lnTo>
                      <a:pt x="78" y="120"/>
                    </a:lnTo>
                    <a:lnTo>
                      <a:pt x="72" y="120"/>
                    </a:lnTo>
                    <a:lnTo>
                      <a:pt x="66" y="120"/>
                    </a:lnTo>
                    <a:lnTo>
                      <a:pt x="60" y="120"/>
                    </a:lnTo>
                    <a:lnTo>
                      <a:pt x="60" y="126"/>
                    </a:lnTo>
                    <a:lnTo>
                      <a:pt x="60" y="132"/>
                    </a:lnTo>
                    <a:lnTo>
                      <a:pt x="54" y="132"/>
                    </a:lnTo>
                    <a:lnTo>
                      <a:pt x="48" y="132"/>
                    </a:lnTo>
                    <a:lnTo>
                      <a:pt x="42" y="132"/>
                    </a:lnTo>
                    <a:lnTo>
                      <a:pt x="42" y="126"/>
                    </a:lnTo>
                    <a:lnTo>
                      <a:pt x="36" y="126"/>
                    </a:lnTo>
                    <a:lnTo>
                      <a:pt x="30" y="126"/>
                    </a:lnTo>
                    <a:lnTo>
                      <a:pt x="30" y="120"/>
                    </a:lnTo>
                    <a:lnTo>
                      <a:pt x="30" y="114"/>
                    </a:lnTo>
                    <a:lnTo>
                      <a:pt x="24" y="114"/>
                    </a:lnTo>
                    <a:lnTo>
                      <a:pt x="24" y="120"/>
                    </a:lnTo>
                    <a:lnTo>
                      <a:pt x="18" y="120"/>
                    </a:lnTo>
                    <a:lnTo>
                      <a:pt x="18" y="114"/>
                    </a:lnTo>
                    <a:lnTo>
                      <a:pt x="18" y="108"/>
                    </a:lnTo>
                    <a:lnTo>
                      <a:pt x="18" y="102"/>
                    </a:lnTo>
                    <a:lnTo>
                      <a:pt x="18" y="96"/>
                    </a:lnTo>
                    <a:lnTo>
                      <a:pt x="18" y="90"/>
                    </a:lnTo>
                    <a:lnTo>
                      <a:pt x="12" y="90"/>
                    </a:lnTo>
                    <a:lnTo>
                      <a:pt x="6" y="90"/>
                    </a:lnTo>
                    <a:lnTo>
                      <a:pt x="6" y="84"/>
                    </a:lnTo>
                    <a:lnTo>
                      <a:pt x="6" y="78"/>
                    </a:lnTo>
                    <a:lnTo>
                      <a:pt x="6" y="72"/>
                    </a:lnTo>
                    <a:lnTo>
                      <a:pt x="0" y="72"/>
                    </a:lnTo>
                    <a:lnTo>
                      <a:pt x="6" y="72"/>
                    </a:lnTo>
                    <a:lnTo>
                      <a:pt x="6" y="66"/>
                    </a:lnTo>
                    <a:lnTo>
                      <a:pt x="12" y="66"/>
                    </a:lnTo>
                    <a:lnTo>
                      <a:pt x="18" y="66"/>
                    </a:lnTo>
                    <a:lnTo>
                      <a:pt x="18" y="60"/>
                    </a:lnTo>
                    <a:lnTo>
                      <a:pt x="18" y="54"/>
                    </a:lnTo>
                    <a:lnTo>
                      <a:pt x="18" y="48"/>
                    </a:lnTo>
                    <a:lnTo>
                      <a:pt x="18" y="42"/>
                    </a:lnTo>
                    <a:lnTo>
                      <a:pt x="24" y="42"/>
                    </a:lnTo>
                    <a:lnTo>
                      <a:pt x="24" y="36"/>
                    </a:lnTo>
                    <a:lnTo>
                      <a:pt x="24" y="30"/>
                    </a:lnTo>
                    <a:lnTo>
                      <a:pt x="30" y="30"/>
                    </a:lnTo>
                    <a:lnTo>
                      <a:pt x="30" y="24"/>
                    </a:lnTo>
                    <a:lnTo>
                      <a:pt x="36" y="24"/>
                    </a:lnTo>
                    <a:lnTo>
                      <a:pt x="36" y="18"/>
                    </a:lnTo>
                    <a:lnTo>
                      <a:pt x="36" y="12"/>
                    </a:lnTo>
                    <a:lnTo>
                      <a:pt x="36" y="6"/>
                    </a:lnTo>
                    <a:lnTo>
                      <a:pt x="42" y="6"/>
                    </a:lnTo>
                    <a:lnTo>
                      <a:pt x="48" y="6"/>
                    </a:lnTo>
                    <a:lnTo>
                      <a:pt x="48" y="0"/>
                    </a:lnTo>
                    <a:lnTo>
                      <a:pt x="54" y="0"/>
                    </a:lnTo>
                    <a:lnTo>
                      <a:pt x="60" y="0"/>
                    </a:lnTo>
                    <a:lnTo>
                      <a:pt x="60" y="6"/>
                    </a:lnTo>
                    <a:lnTo>
                      <a:pt x="66" y="6"/>
                    </a:lnTo>
                    <a:lnTo>
                      <a:pt x="66" y="0"/>
                    </a:lnTo>
                    <a:lnTo>
                      <a:pt x="66" y="6"/>
                    </a:lnTo>
                    <a:lnTo>
                      <a:pt x="72" y="6"/>
                    </a:lnTo>
                    <a:lnTo>
                      <a:pt x="72" y="12"/>
                    </a:lnTo>
                    <a:lnTo>
                      <a:pt x="72" y="18"/>
                    </a:lnTo>
                    <a:lnTo>
                      <a:pt x="78" y="18"/>
                    </a:lnTo>
                    <a:lnTo>
                      <a:pt x="78" y="24"/>
                    </a:lnTo>
                    <a:lnTo>
                      <a:pt x="84" y="24"/>
                    </a:lnTo>
                    <a:lnTo>
                      <a:pt x="90" y="24"/>
                    </a:lnTo>
                    <a:lnTo>
                      <a:pt x="90" y="18"/>
                    </a:lnTo>
                    <a:lnTo>
                      <a:pt x="96" y="18"/>
                    </a:lnTo>
                    <a:lnTo>
                      <a:pt x="96" y="24"/>
                    </a:lnTo>
                    <a:lnTo>
                      <a:pt x="102" y="24"/>
                    </a:lnTo>
                    <a:lnTo>
                      <a:pt x="102" y="18"/>
                    </a:lnTo>
                    <a:lnTo>
                      <a:pt x="102" y="24"/>
                    </a:lnTo>
                    <a:lnTo>
                      <a:pt x="108" y="24"/>
                    </a:lnTo>
                    <a:lnTo>
                      <a:pt x="108" y="30"/>
                    </a:lnTo>
                    <a:lnTo>
                      <a:pt x="108" y="36"/>
                    </a:lnTo>
                    <a:lnTo>
                      <a:pt x="114" y="36"/>
                    </a:lnTo>
                    <a:lnTo>
                      <a:pt x="120" y="42"/>
                    </a:lnTo>
                    <a:lnTo>
                      <a:pt x="120" y="36"/>
                    </a:lnTo>
                    <a:lnTo>
                      <a:pt x="120" y="42"/>
                    </a:lnTo>
                    <a:lnTo>
                      <a:pt x="114" y="42"/>
                    </a:lnTo>
                    <a:lnTo>
                      <a:pt x="114" y="48"/>
                    </a:lnTo>
                    <a:lnTo>
                      <a:pt x="114" y="54"/>
                    </a:lnTo>
                    <a:lnTo>
                      <a:pt x="114" y="60"/>
                    </a:lnTo>
                    <a:lnTo>
                      <a:pt x="120" y="60"/>
                    </a:lnTo>
                    <a:lnTo>
                      <a:pt x="120" y="66"/>
                    </a:lnTo>
                    <a:lnTo>
                      <a:pt x="120" y="60"/>
                    </a:lnTo>
                    <a:lnTo>
                      <a:pt x="120" y="66"/>
                    </a:lnTo>
                    <a:lnTo>
                      <a:pt x="126" y="66"/>
                    </a:lnTo>
                    <a:lnTo>
                      <a:pt x="126" y="72"/>
                    </a:lnTo>
                    <a:lnTo>
                      <a:pt x="132" y="72"/>
                    </a:lnTo>
                    <a:lnTo>
                      <a:pt x="126" y="72"/>
                    </a:lnTo>
                    <a:lnTo>
                      <a:pt x="132" y="72"/>
                    </a:lnTo>
                    <a:lnTo>
                      <a:pt x="132" y="66"/>
                    </a:lnTo>
                    <a:lnTo>
                      <a:pt x="132" y="72"/>
                    </a:lnTo>
                    <a:lnTo>
                      <a:pt x="132" y="78"/>
                    </a:lnTo>
                    <a:lnTo>
                      <a:pt x="126" y="78"/>
                    </a:lnTo>
                    <a:lnTo>
                      <a:pt x="120" y="7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7" name="Freeform 128"/>
              <p:cNvSpPr>
                <a:spLocks/>
              </p:cNvSpPr>
              <p:nvPr/>
            </p:nvSpPr>
            <p:spPr bwMode="auto">
              <a:xfrm>
                <a:off x="1773" y="3206"/>
                <a:ext cx="12" cy="12"/>
              </a:xfrm>
              <a:custGeom>
                <a:avLst/>
                <a:gdLst>
                  <a:gd name="T0" fmla="*/ 0 w 12"/>
                  <a:gd name="T1" fmla="*/ 0 h 12"/>
                  <a:gd name="T2" fmla="*/ 6 w 12"/>
                  <a:gd name="T3" fmla="*/ 0 h 12"/>
                  <a:gd name="T4" fmla="*/ 12 w 12"/>
                  <a:gd name="T5" fmla="*/ 0 h 12"/>
                  <a:gd name="T6" fmla="*/ 12 w 12"/>
                  <a:gd name="T7" fmla="*/ 6 h 12"/>
                  <a:gd name="T8" fmla="*/ 6 w 12"/>
                  <a:gd name="T9" fmla="*/ 6 h 12"/>
                  <a:gd name="T10" fmla="*/ 12 w 12"/>
                  <a:gd name="T11" fmla="*/ 6 h 12"/>
                  <a:gd name="T12" fmla="*/ 12 w 12"/>
                  <a:gd name="T13" fmla="*/ 12 h 12"/>
                  <a:gd name="T14" fmla="*/ 6 w 12"/>
                  <a:gd name="T15" fmla="*/ 12 h 12"/>
                  <a:gd name="T16" fmla="*/ 6 w 12"/>
                  <a:gd name="T17" fmla="*/ 6 h 12"/>
                  <a:gd name="T18" fmla="*/ 0 w 12"/>
                  <a:gd name="T19" fmla="*/ 6 h 12"/>
                  <a:gd name="T20" fmla="*/ 0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0"/>
                    </a:moveTo>
                    <a:lnTo>
                      <a:pt x="6" y="0"/>
                    </a:lnTo>
                    <a:lnTo>
                      <a:pt x="12" y="0"/>
                    </a:lnTo>
                    <a:lnTo>
                      <a:pt x="12" y="6"/>
                    </a:lnTo>
                    <a:lnTo>
                      <a:pt x="6" y="6"/>
                    </a:lnTo>
                    <a:lnTo>
                      <a:pt x="12" y="6"/>
                    </a:lnTo>
                    <a:lnTo>
                      <a:pt x="12" y="12"/>
                    </a:lnTo>
                    <a:lnTo>
                      <a:pt x="6" y="12"/>
                    </a:lnTo>
                    <a:lnTo>
                      <a:pt x="6" y="6"/>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8" name="Freeform 129"/>
              <p:cNvSpPr>
                <a:spLocks/>
              </p:cNvSpPr>
              <p:nvPr/>
            </p:nvSpPr>
            <p:spPr bwMode="auto">
              <a:xfrm>
                <a:off x="1629" y="3038"/>
                <a:ext cx="126" cy="108"/>
              </a:xfrm>
              <a:custGeom>
                <a:avLst/>
                <a:gdLst>
                  <a:gd name="T0" fmla="*/ 78 w 126"/>
                  <a:gd name="T1" fmla="*/ 0 h 108"/>
                  <a:gd name="T2" fmla="*/ 90 w 126"/>
                  <a:gd name="T3" fmla="*/ 0 h 108"/>
                  <a:gd name="T4" fmla="*/ 102 w 126"/>
                  <a:gd name="T5" fmla="*/ 0 h 108"/>
                  <a:gd name="T6" fmla="*/ 114 w 126"/>
                  <a:gd name="T7" fmla="*/ 0 h 108"/>
                  <a:gd name="T8" fmla="*/ 126 w 126"/>
                  <a:gd name="T9" fmla="*/ 0 h 108"/>
                  <a:gd name="T10" fmla="*/ 126 w 126"/>
                  <a:gd name="T11" fmla="*/ 12 h 108"/>
                  <a:gd name="T12" fmla="*/ 120 w 126"/>
                  <a:gd name="T13" fmla="*/ 24 h 108"/>
                  <a:gd name="T14" fmla="*/ 120 w 126"/>
                  <a:gd name="T15" fmla="*/ 36 h 108"/>
                  <a:gd name="T16" fmla="*/ 120 w 126"/>
                  <a:gd name="T17" fmla="*/ 48 h 108"/>
                  <a:gd name="T18" fmla="*/ 120 w 126"/>
                  <a:gd name="T19" fmla="*/ 60 h 108"/>
                  <a:gd name="T20" fmla="*/ 120 w 126"/>
                  <a:gd name="T21" fmla="*/ 72 h 108"/>
                  <a:gd name="T22" fmla="*/ 114 w 126"/>
                  <a:gd name="T23" fmla="*/ 78 h 108"/>
                  <a:gd name="T24" fmla="*/ 108 w 126"/>
                  <a:gd name="T25" fmla="*/ 90 h 108"/>
                  <a:gd name="T26" fmla="*/ 102 w 126"/>
                  <a:gd name="T27" fmla="*/ 96 h 108"/>
                  <a:gd name="T28" fmla="*/ 102 w 126"/>
                  <a:gd name="T29" fmla="*/ 108 h 108"/>
                  <a:gd name="T30" fmla="*/ 96 w 126"/>
                  <a:gd name="T31" fmla="*/ 102 h 108"/>
                  <a:gd name="T32" fmla="*/ 90 w 126"/>
                  <a:gd name="T33" fmla="*/ 96 h 108"/>
                  <a:gd name="T34" fmla="*/ 90 w 126"/>
                  <a:gd name="T35" fmla="*/ 96 h 108"/>
                  <a:gd name="T36" fmla="*/ 84 w 126"/>
                  <a:gd name="T37" fmla="*/ 90 h 108"/>
                  <a:gd name="T38" fmla="*/ 72 w 126"/>
                  <a:gd name="T39" fmla="*/ 84 h 108"/>
                  <a:gd name="T40" fmla="*/ 60 w 126"/>
                  <a:gd name="T41" fmla="*/ 84 h 108"/>
                  <a:gd name="T42" fmla="*/ 54 w 126"/>
                  <a:gd name="T43" fmla="*/ 78 h 108"/>
                  <a:gd name="T44" fmla="*/ 48 w 126"/>
                  <a:gd name="T45" fmla="*/ 72 h 108"/>
                  <a:gd name="T46" fmla="*/ 42 w 126"/>
                  <a:gd name="T47" fmla="*/ 66 h 108"/>
                  <a:gd name="T48" fmla="*/ 36 w 126"/>
                  <a:gd name="T49" fmla="*/ 60 h 108"/>
                  <a:gd name="T50" fmla="*/ 30 w 126"/>
                  <a:gd name="T51" fmla="*/ 54 h 108"/>
                  <a:gd name="T52" fmla="*/ 24 w 126"/>
                  <a:gd name="T53" fmla="*/ 60 h 108"/>
                  <a:gd name="T54" fmla="*/ 24 w 126"/>
                  <a:gd name="T55" fmla="*/ 48 h 108"/>
                  <a:gd name="T56" fmla="*/ 18 w 126"/>
                  <a:gd name="T57" fmla="*/ 54 h 108"/>
                  <a:gd name="T58" fmla="*/ 18 w 126"/>
                  <a:gd name="T59" fmla="*/ 42 h 108"/>
                  <a:gd name="T60" fmla="*/ 12 w 126"/>
                  <a:gd name="T61" fmla="*/ 36 h 108"/>
                  <a:gd name="T62" fmla="*/ 6 w 126"/>
                  <a:gd name="T63" fmla="*/ 30 h 108"/>
                  <a:gd name="T64" fmla="*/ 6 w 126"/>
                  <a:gd name="T65" fmla="*/ 18 h 108"/>
                  <a:gd name="T66" fmla="*/ 0 w 126"/>
                  <a:gd name="T67" fmla="*/ 12 h 108"/>
                  <a:gd name="T68" fmla="*/ 12 w 126"/>
                  <a:gd name="T69" fmla="*/ 12 h 108"/>
                  <a:gd name="T70" fmla="*/ 12 w 126"/>
                  <a:gd name="T71" fmla="*/ 12 h 108"/>
                  <a:gd name="T72" fmla="*/ 12 w 126"/>
                  <a:gd name="T73" fmla="*/ 0 h 108"/>
                  <a:gd name="T74" fmla="*/ 24 w 126"/>
                  <a:gd name="T75" fmla="*/ 0 h 108"/>
                  <a:gd name="T76" fmla="*/ 36 w 126"/>
                  <a:gd name="T77" fmla="*/ 0 h 108"/>
                  <a:gd name="T78" fmla="*/ 48 w 126"/>
                  <a:gd name="T79" fmla="*/ 0 h 108"/>
                  <a:gd name="T80" fmla="*/ 60 w 126"/>
                  <a:gd name="T81" fmla="*/ 0 h 108"/>
                  <a:gd name="T82" fmla="*/ 72 w 126"/>
                  <a:gd name="T8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08">
                    <a:moveTo>
                      <a:pt x="72" y="0"/>
                    </a:moveTo>
                    <a:lnTo>
                      <a:pt x="78" y="0"/>
                    </a:lnTo>
                    <a:lnTo>
                      <a:pt x="84" y="0"/>
                    </a:lnTo>
                    <a:lnTo>
                      <a:pt x="90" y="0"/>
                    </a:lnTo>
                    <a:lnTo>
                      <a:pt x="96" y="0"/>
                    </a:lnTo>
                    <a:lnTo>
                      <a:pt x="102" y="0"/>
                    </a:lnTo>
                    <a:lnTo>
                      <a:pt x="108" y="0"/>
                    </a:lnTo>
                    <a:lnTo>
                      <a:pt x="114" y="0"/>
                    </a:lnTo>
                    <a:lnTo>
                      <a:pt x="120" y="0"/>
                    </a:lnTo>
                    <a:lnTo>
                      <a:pt x="126" y="0"/>
                    </a:lnTo>
                    <a:lnTo>
                      <a:pt x="126" y="6"/>
                    </a:lnTo>
                    <a:lnTo>
                      <a:pt x="126" y="12"/>
                    </a:lnTo>
                    <a:lnTo>
                      <a:pt x="126" y="18"/>
                    </a:lnTo>
                    <a:lnTo>
                      <a:pt x="120" y="24"/>
                    </a:lnTo>
                    <a:lnTo>
                      <a:pt x="120" y="30"/>
                    </a:lnTo>
                    <a:lnTo>
                      <a:pt x="120" y="36"/>
                    </a:lnTo>
                    <a:lnTo>
                      <a:pt x="120" y="42"/>
                    </a:lnTo>
                    <a:lnTo>
                      <a:pt x="120" y="48"/>
                    </a:lnTo>
                    <a:lnTo>
                      <a:pt x="120" y="54"/>
                    </a:lnTo>
                    <a:lnTo>
                      <a:pt x="120" y="60"/>
                    </a:lnTo>
                    <a:lnTo>
                      <a:pt x="120" y="66"/>
                    </a:lnTo>
                    <a:lnTo>
                      <a:pt x="120" y="72"/>
                    </a:lnTo>
                    <a:lnTo>
                      <a:pt x="114" y="72"/>
                    </a:lnTo>
                    <a:lnTo>
                      <a:pt x="114" y="78"/>
                    </a:lnTo>
                    <a:lnTo>
                      <a:pt x="108" y="84"/>
                    </a:lnTo>
                    <a:lnTo>
                      <a:pt x="108" y="90"/>
                    </a:lnTo>
                    <a:lnTo>
                      <a:pt x="108" y="96"/>
                    </a:lnTo>
                    <a:lnTo>
                      <a:pt x="102" y="96"/>
                    </a:lnTo>
                    <a:lnTo>
                      <a:pt x="102" y="102"/>
                    </a:lnTo>
                    <a:lnTo>
                      <a:pt x="102" y="108"/>
                    </a:lnTo>
                    <a:lnTo>
                      <a:pt x="96" y="108"/>
                    </a:lnTo>
                    <a:lnTo>
                      <a:pt x="96" y="102"/>
                    </a:lnTo>
                    <a:lnTo>
                      <a:pt x="96" y="96"/>
                    </a:lnTo>
                    <a:lnTo>
                      <a:pt x="90" y="96"/>
                    </a:lnTo>
                    <a:lnTo>
                      <a:pt x="90" y="90"/>
                    </a:lnTo>
                    <a:lnTo>
                      <a:pt x="90" y="96"/>
                    </a:lnTo>
                    <a:lnTo>
                      <a:pt x="84" y="96"/>
                    </a:lnTo>
                    <a:lnTo>
                      <a:pt x="84" y="90"/>
                    </a:lnTo>
                    <a:lnTo>
                      <a:pt x="78" y="90"/>
                    </a:lnTo>
                    <a:lnTo>
                      <a:pt x="72" y="84"/>
                    </a:lnTo>
                    <a:lnTo>
                      <a:pt x="66" y="84"/>
                    </a:lnTo>
                    <a:lnTo>
                      <a:pt x="60" y="84"/>
                    </a:lnTo>
                    <a:lnTo>
                      <a:pt x="60" y="78"/>
                    </a:lnTo>
                    <a:lnTo>
                      <a:pt x="54" y="78"/>
                    </a:lnTo>
                    <a:lnTo>
                      <a:pt x="48" y="78"/>
                    </a:lnTo>
                    <a:lnTo>
                      <a:pt x="48" y="72"/>
                    </a:lnTo>
                    <a:lnTo>
                      <a:pt x="42" y="72"/>
                    </a:lnTo>
                    <a:lnTo>
                      <a:pt x="42" y="66"/>
                    </a:lnTo>
                    <a:lnTo>
                      <a:pt x="42" y="60"/>
                    </a:lnTo>
                    <a:lnTo>
                      <a:pt x="36" y="60"/>
                    </a:lnTo>
                    <a:lnTo>
                      <a:pt x="36" y="54"/>
                    </a:lnTo>
                    <a:lnTo>
                      <a:pt x="30" y="54"/>
                    </a:lnTo>
                    <a:lnTo>
                      <a:pt x="30" y="60"/>
                    </a:lnTo>
                    <a:lnTo>
                      <a:pt x="24" y="60"/>
                    </a:lnTo>
                    <a:lnTo>
                      <a:pt x="24" y="54"/>
                    </a:lnTo>
                    <a:lnTo>
                      <a:pt x="24" y="48"/>
                    </a:lnTo>
                    <a:lnTo>
                      <a:pt x="18" y="48"/>
                    </a:lnTo>
                    <a:lnTo>
                      <a:pt x="18" y="54"/>
                    </a:lnTo>
                    <a:lnTo>
                      <a:pt x="18" y="48"/>
                    </a:lnTo>
                    <a:lnTo>
                      <a:pt x="18" y="42"/>
                    </a:lnTo>
                    <a:lnTo>
                      <a:pt x="12" y="42"/>
                    </a:lnTo>
                    <a:lnTo>
                      <a:pt x="12" y="36"/>
                    </a:lnTo>
                    <a:lnTo>
                      <a:pt x="12" y="30"/>
                    </a:lnTo>
                    <a:lnTo>
                      <a:pt x="6" y="30"/>
                    </a:lnTo>
                    <a:lnTo>
                      <a:pt x="6" y="24"/>
                    </a:lnTo>
                    <a:lnTo>
                      <a:pt x="6" y="18"/>
                    </a:lnTo>
                    <a:lnTo>
                      <a:pt x="6" y="12"/>
                    </a:lnTo>
                    <a:lnTo>
                      <a:pt x="0" y="12"/>
                    </a:lnTo>
                    <a:lnTo>
                      <a:pt x="6" y="12"/>
                    </a:lnTo>
                    <a:lnTo>
                      <a:pt x="12" y="12"/>
                    </a:lnTo>
                    <a:lnTo>
                      <a:pt x="12" y="6"/>
                    </a:lnTo>
                    <a:lnTo>
                      <a:pt x="12" y="12"/>
                    </a:lnTo>
                    <a:lnTo>
                      <a:pt x="12" y="6"/>
                    </a:lnTo>
                    <a:lnTo>
                      <a:pt x="12" y="0"/>
                    </a:lnTo>
                    <a:lnTo>
                      <a:pt x="18" y="0"/>
                    </a:lnTo>
                    <a:lnTo>
                      <a:pt x="24" y="0"/>
                    </a:lnTo>
                    <a:lnTo>
                      <a:pt x="30" y="0"/>
                    </a:lnTo>
                    <a:lnTo>
                      <a:pt x="36" y="0"/>
                    </a:lnTo>
                    <a:lnTo>
                      <a:pt x="42" y="0"/>
                    </a:lnTo>
                    <a:lnTo>
                      <a:pt x="48" y="0"/>
                    </a:lnTo>
                    <a:lnTo>
                      <a:pt x="54" y="0"/>
                    </a:lnTo>
                    <a:lnTo>
                      <a:pt x="60" y="0"/>
                    </a:lnTo>
                    <a:lnTo>
                      <a:pt x="66" y="0"/>
                    </a:lnTo>
                    <a:lnTo>
                      <a:pt x="7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9" name="Freeform 130"/>
              <p:cNvSpPr>
                <a:spLocks/>
              </p:cNvSpPr>
              <p:nvPr/>
            </p:nvSpPr>
            <p:spPr bwMode="auto">
              <a:xfrm>
                <a:off x="1599" y="3308"/>
                <a:ext cx="66" cy="114"/>
              </a:xfrm>
              <a:custGeom>
                <a:avLst/>
                <a:gdLst>
                  <a:gd name="T0" fmla="*/ 6 w 66"/>
                  <a:gd name="T1" fmla="*/ 6 h 114"/>
                  <a:gd name="T2" fmla="*/ 12 w 66"/>
                  <a:gd name="T3" fmla="*/ 6 h 114"/>
                  <a:gd name="T4" fmla="*/ 12 w 66"/>
                  <a:gd name="T5" fmla="*/ 12 h 114"/>
                  <a:gd name="T6" fmla="*/ 12 w 66"/>
                  <a:gd name="T7" fmla="*/ 18 h 114"/>
                  <a:gd name="T8" fmla="*/ 18 w 66"/>
                  <a:gd name="T9" fmla="*/ 18 h 114"/>
                  <a:gd name="T10" fmla="*/ 24 w 66"/>
                  <a:gd name="T11" fmla="*/ 18 h 114"/>
                  <a:gd name="T12" fmla="*/ 24 w 66"/>
                  <a:gd name="T13" fmla="*/ 24 h 114"/>
                  <a:gd name="T14" fmla="*/ 30 w 66"/>
                  <a:gd name="T15" fmla="*/ 24 h 114"/>
                  <a:gd name="T16" fmla="*/ 30 w 66"/>
                  <a:gd name="T17" fmla="*/ 30 h 114"/>
                  <a:gd name="T18" fmla="*/ 36 w 66"/>
                  <a:gd name="T19" fmla="*/ 30 h 114"/>
                  <a:gd name="T20" fmla="*/ 36 w 66"/>
                  <a:gd name="T21" fmla="*/ 36 h 114"/>
                  <a:gd name="T22" fmla="*/ 42 w 66"/>
                  <a:gd name="T23" fmla="*/ 36 h 114"/>
                  <a:gd name="T24" fmla="*/ 48 w 66"/>
                  <a:gd name="T25" fmla="*/ 36 h 114"/>
                  <a:gd name="T26" fmla="*/ 54 w 66"/>
                  <a:gd name="T27" fmla="*/ 36 h 114"/>
                  <a:gd name="T28" fmla="*/ 60 w 66"/>
                  <a:gd name="T29" fmla="*/ 36 h 114"/>
                  <a:gd name="T30" fmla="*/ 66 w 66"/>
                  <a:gd name="T31" fmla="*/ 36 h 114"/>
                  <a:gd name="T32" fmla="*/ 60 w 66"/>
                  <a:gd name="T33" fmla="*/ 42 h 114"/>
                  <a:gd name="T34" fmla="*/ 60 w 66"/>
                  <a:gd name="T35" fmla="*/ 48 h 114"/>
                  <a:gd name="T36" fmla="*/ 60 w 66"/>
                  <a:gd name="T37" fmla="*/ 54 h 114"/>
                  <a:gd name="T38" fmla="*/ 60 w 66"/>
                  <a:gd name="T39" fmla="*/ 60 h 114"/>
                  <a:gd name="T40" fmla="*/ 60 w 66"/>
                  <a:gd name="T41" fmla="*/ 66 h 114"/>
                  <a:gd name="T42" fmla="*/ 60 w 66"/>
                  <a:gd name="T43" fmla="*/ 72 h 114"/>
                  <a:gd name="T44" fmla="*/ 60 w 66"/>
                  <a:gd name="T45" fmla="*/ 78 h 114"/>
                  <a:gd name="T46" fmla="*/ 60 w 66"/>
                  <a:gd name="T47" fmla="*/ 84 h 114"/>
                  <a:gd name="T48" fmla="*/ 60 w 66"/>
                  <a:gd name="T49" fmla="*/ 90 h 114"/>
                  <a:gd name="T50" fmla="*/ 60 w 66"/>
                  <a:gd name="T51" fmla="*/ 96 h 114"/>
                  <a:gd name="T52" fmla="*/ 60 w 66"/>
                  <a:gd name="T53" fmla="*/ 102 h 114"/>
                  <a:gd name="T54" fmla="*/ 60 w 66"/>
                  <a:gd name="T55" fmla="*/ 108 h 114"/>
                  <a:gd name="T56" fmla="*/ 60 w 66"/>
                  <a:gd name="T57" fmla="*/ 114 h 114"/>
                  <a:gd name="T58" fmla="*/ 54 w 66"/>
                  <a:gd name="T59" fmla="*/ 114 h 114"/>
                  <a:gd name="T60" fmla="*/ 48 w 66"/>
                  <a:gd name="T61" fmla="*/ 114 h 114"/>
                  <a:gd name="T62" fmla="*/ 42 w 66"/>
                  <a:gd name="T63" fmla="*/ 114 h 114"/>
                  <a:gd name="T64" fmla="*/ 36 w 66"/>
                  <a:gd name="T65" fmla="*/ 114 h 114"/>
                  <a:gd name="T66" fmla="*/ 30 w 66"/>
                  <a:gd name="T67" fmla="*/ 114 h 114"/>
                  <a:gd name="T68" fmla="*/ 24 w 66"/>
                  <a:gd name="T69" fmla="*/ 114 h 114"/>
                  <a:gd name="T70" fmla="*/ 18 w 66"/>
                  <a:gd name="T71" fmla="*/ 114 h 114"/>
                  <a:gd name="T72" fmla="*/ 12 w 66"/>
                  <a:gd name="T73" fmla="*/ 114 h 114"/>
                  <a:gd name="T74" fmla="*/ 6 w 66"/>
                  <a:gd name="T75" fmla="*/ 114 h 114"/>
                  <a:gd name="T76" fmla="*/ 0 w 66"/>
                  <a:gd name="T77" fmla="*/ 114 h 114"/>
                  <a:gd name="T78" fmla="*/ 0 w 66"/>
                  <a:gd name="T79" fmla="*/ 108 h 114"/>
                  <a:gd name="T80" fmla="*/ 0 w 66"/>
                  <a:gd name="T81" fmla="*/ 102 h 114"/>
                  <a:gd name="T82" fmla="*/ 0 w 66"/>
                  <a:gd name="T83" fmla="*/ 96 h 114"/>
                  <a:gd name="T84" fmla="*/ 0 w 66"/>
                  <a:gd name="T85" fmla="*/ 90 h 114"/>
                  <a:gd name="T86" fmla="*/ 0 w 66"/>
                  <a:gd name="T87" fmla="*/ 84 h 114"/>
                  <a:gd name="T88" fmla="*/ 0 w 66"/>
                  <a:gd name="T89" fmla="*/ 78 h 114"/>
                  <a:gd name="T90" fmla="*/ 0 w 66"/>
                  <a:gd name="T91" fmla="*/ 72 h 114"/>
                  <a:gd name="T92" fmla="*/ 0 w 66"/>
                  <a:gd name="T93" fmla="*/ 66 h 114"/>
                  <a:gd name="T94" fmla="*/ 0 w 66"/>
                  <a:gd name="T95" fmla="*/ 60 h 114"/>
                  <a:gd name="T96" fmla="*/ 0 w 66"/>
                  <a:gd name="T97" fmla="*/ 54 h 114"/>
                  <a:gd name="T98" fmla="*/ 0 w 66"/>
                  <a:gd name="T99" fmla="*/ 48 h 114"/>
                  <a:gd name="T100" fmla="*/ 0 w 66"/>
                  <a:gd name="T101" fmla="*/ 42 h 114"/>
                  <a:gd name="T102" fmla="*/ 0 w 66"/>
                  <a:gd name="T103" fmla="*/ 36 h 114"/>
                  <a:gd name="T104" fmla="*/ 0 w 66"/>
                  <a:gd name="T105" fmla="*/ 30 h 114"/>
                  <a:gd name="T106" fmla="*/ 0 w 66"/>
                  <a:gd name="T107" fmla="*/ 24 h 114"/>
                  <a:gd name="T108" fmla="*/ 6 w 66"/>
                  <a:gd name="T109" fmla="*/ 24 h 114"/>
                  <a:gd name="T110" fmla="*/ 6 w 66"/>
                  <a:gd name="T111" fmla="*/ 18 h 114"/>
                  <a:gd name="T112" fmla="*/ 0 w 66"/>
                  <a:gd name="T113" fmla="*/ 18 h 114"/>
                  <a:gd name="T114" fmla="*/ 0 w 66"/>
                  <a:gd name="T115" fmla="*/ 12 h 114"/>
                  <a:gd name="T116" fmla="*/ 0 w 66"/>
                  <a:gd name="T117" fmla="*/ 6 h 114"/>
                  <a:gd name="T118" fmla="*/ 0 w 66"/>
                  <a:gd name="T119" fmla="*/ 0 h 114"/>
                  <a:gd name="T120" fmla="*/ 6 w 66"/>
                  <a:gd name="T121" fmla="*/ 0 h 114"/>
                  <a:gd name="T122" fmla="*/ 6 w 66"/>
                  <a:gd name="T123"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 h="114">
                    <a:moveTo>
                      <a:pt x="6" y="6"/>
                    </a:moveTo>
                    <a:lnTo>
                      <a:pt x="12" y="6"/>
                    </a:lnTo>
                    <a:lnTo>
                      <a:pt x="12" y="12"/>
                    </a:lnTo>
                    <a:lnTo>
                      <a:pt x="12" y="18"/>
                    </a:lnTo>
                    <a:lnTo>
                      <a:pt x="18" y="18"/>
                    </a:lnTo>
                    <a:lnTo>
                      <a:pt x="24" y="18"/>
                    </a:lnTo>
                    <a:lnTo>
                      <a:pt x="24" y="24"/>
                    </a:lnTo>
                    <a:lnTo>
                      <a:pt x="30" y="24"/>
                    </a:lnTo>
                    <a:lnTo>
                      <a:pt x="30" y="30"/>
                    </a:lnTo>
                    <a:lnTo>
                      <a:pt x="36" y="30"/>
                    </a:lnTo>
                    <a:lnTo>
                      <a:pt x="36" y="36"/>
                    </a:lnTo>
                    <a:lnTo>
                      <a:pt x="42" y="36"/>
                    </a:lnTo>
                    <a:lnTo>
                      <a:pt x="48" y="36"/>
                    </a:lnTo>
                    <a:lnTo>
                      <a:pt x="54" y="36"/>
                    </a:lnTo>
                    <a:lnTo>
                      <a:pt x="60" y="36"/>
                    </a:lnTo>
                    <a:lnTo>
                      <a:pt x="66" y="36"/>
                    </a:lnTo>
                    <a:lnTo>
                      <a:pt x="60" y="42"/>
                    </a:lnTo>
                    <a:lnTo>
                      <a:pt x="60" y="48"/>
                    </a:lnTo>
                    <a:lnTo>
                      <a:pt x="60" y="54"/>
                    </a:lnTo>
                    <a:lnTo>
                      <a:pt x="60" y="60"/>
                    </a:lnTo>
                    <a:lnTo>
                      <a:pt x="60" y="66"/>
                    </a:lnTo>
                    <a:lnTo>
                      <a:pt x="60" y="72"/>
                    </a:lnTo>
                    <a:lnTo>
                      <a:pt x="60" y="78"/>
                    </a:lnTo>
                    <a:lnTo>
                      <a:pt x="60" y="84"/>
                    </a:lnTo>
                    <a:lnTo>
                      <a:pt x="60" y="90"/>
                    </a:lnTo>
                    <a:lnTo>
                      <a:pt x="60" y="96"/>
                    </a:lnTo>
                    <a:lnTo>
                      <a:pt x="60" y="102"/>
                    </a:lnTo>
                    <a:lnTo>
                      <a:pt x="60" y="108"/>
                    </a:lnTo>
                    <a:lnTo>
                      <a:pt x="60" y="114"/>
                    </a:lnTo>
                    <a:lnTo>
                      <a:pt x="54" y="114"/>
                    </a:lnTo>
                    <a:lnTo>
                      <a:pt x="48" y="114"/>
                    </a:lnTo>
                    <a:lnTo>
                      <a:pt x="42" y="114"/>
                    </a:lnTo>
                    <a:lnTo>
                      <a:pt x="36" y="114"/>
                    </a:lnTo>
                    <a:lnTo>
                      <a:pt x="30" y="114"/>
                    </a:lnTo>
                    <a:lnTo>
                      <a:pt x="24" y="114"/>
                    </a:lnTo>
                    <a:lnTo>
                      <a:pt x="18" y="114"/>
                    </a:lnTo>
                    <a:lnTo>
                      <a:pt x="12" y="114"/>
                    </a:lnTo>
                    <a:lnTo>
                      <a:pt x="6" y="114"/>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6" y="24"/>
                    </a:lnTo>
                    <a:lnTo>
                      <a:pt x="6" y="18"/>
                    </a:lnTo>
                    <a:lnTo>
                      <a:pt x="0" y="18"/>
                    </a:lnTo>
                    <a:lnTo>
                      <a:pt x="0" y="12"/>
                    </a:lnTo>
                    <a:lnTo>
                      <a:pt x="0" y="6"/>
                    </a:lnTo>
                    <a:lnTo>
                      <a:pt x="0" y="0"/>
                    </a:lnTo>
                    <a:lnTo>
                      <a:pt x="6" y="0"/>
                    </a:lnTo>
                    <a:lnTo>
                      <a:pt x="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0" name="Freeform 131"/>
              <p:cNvSpPr>
                <a:spLocks/>
              </p:cNvSpPr>
              <p:nvPr/>
            </p:nvSpPr>
            <p:spPr bwMode="auto">
              <a:xfrm>
                <a:off x="1629" y="2960"/>
                <a:ext cx="84" cy="90"/>
              </a:xfrm>
              <a:custGeom>
                <a:avLst/>
                <a:gdLst>
                  <a:gd name="T0" fmla="*/ 36 w 84"/>
                  <a:gd name="T1" fmla="*/ 0 h 90"/>
                  <a:gd name="T2" fmla="*/ 42 w 84"/>
                  <a:gd name="T3" fmla="*/ 6 h 90"/>
                  <a:gd name="T4" fmla="*/ 48 w 84"/>
                  <a:gd name="T5" fmla="*/ 12 h 90"/>
                  <a:gd name="T6" fmla="*/ 60 w 84"/>
                  <a:gd name="T7" fmla="*/ 12 h 90"/>
                  <a:gd name="T8" fmla="*/ 72 w 84"/>
                  <a:gd name="T9" fmla="*/ 12 h 90"/>
                  <a:gd name="T10" fmla="*/ 84 w 84"/>
                  <a:gd name="T11" fmla="*/ 12 h 90"/>
                  <a:gd name="T12" fmla="*/ 84 w 84"/>
                  <a:gd name="T13" fmla="*/ 24 h 90"/>
                  <a:gd name="T14" fmla="*/ 84 w 84"/>
                  <a:gd name="T15" fmla="*/ 36 h 90"/>
                  <a:gd name="T16" fmla="*/ 84 w 84"/>
                  <a:gd name="T17" fmla="*/ 48 h 90"/>
                  <a:gd name="T18" fmla="*/ 84 w 84"/>
                  <a:gd name="T19" fmla="*/ 60 h 90"/>
                  <a:gd name="T20" fmla="*/ 78 w 84"/>
                  <a:gd name="T21" fmla="*/ 66 h 90"/>
                  <a:gd name="T22" fmla="*/ 78 w 84"/>
                  <a:gd name="T23" fmla="*/ 78 h 90"/>
                  <a:gd name="T24" fmla="*/ 66 w 84"/>
                  <a:gd name="T25" fmla="*/ 78 h 90"/>
                  <a:gd name="T26" fmla="*/ 54 w 84"/>
                  <a:gd name="T27" fmla="*/ 78 h 90"/>
                  <a:gd name="T28" fmla="*/ 42 w 84"/>
                  <a:gd name="T29" fmla="*/ 78 h 90"/>
                  <a:gd name="T30" fmla="*/ 30 w 84"/>
                  <a:gd name="T31" fmla="*/ 78 h 90"/>
                  <a:gd name="T32" fmla="*/ 18 w 84"/>
                  <a:gd name="T33" fmla="*/ 78 h 90"/>
                  <a:gd name="T34" fmla="*/ 12 w 84"/>
                  <a:gd name="T35" fmla="*/ 84 h 90"/>
                  <a:gd name="T36" fmla="*/ 12 w 84"/>
                  <a:gd name="T37" fmla="*/ 84 h 90"/>
                  <a:gd name="T38" fmla="*/ 6 w 84"/>
                  <a:gd name="T39" fmla="*/ 90 h 90"/>
                  <a:gd name="T40" fmla="*/ 6 w 84"/>
                  <a:gd name="T41" fmla="*/ 78 h 90"/>
                  <a:gd name="T42" fmla="*/ 0 w 84"/>
                  <a:gd name="T43" fmla="*/ 72 h 90"/>
                  <a:gd name="T44" fmla="*/ 6 w 84"/>
                  <a:gd name="T45" fmla="*/ 66 h 90"/>
                  <a:gd name="T46" fmla="*/ 6 w 84"/>
                  <a:gd name="T47" fmla="*/ 66 h 90"/>
                  <a:gd name="T48" fmla="*/ 0 w 84"/>
                  <a:gd name="T49" fmla="*/ 60 h 90"/>
                  <a:gd name="T50" fmla="*/ 6 w 84"/>
                  <a:gd name="T51" fmla="*/ 54 h 90"/>
                  <a:gd name="T52" fmla="*/ 12 w 84"/>
                  <a:gd name="T53" fmla="*/ 48 h 90"/>
                  <a:gd name="T54" fmla="*/ 6 w 84"/>
                  <a:gd name="T55" fmla="*/ 42 h 90"/>
                  <a:gd name="T56" fmla="*/ 6 w 84"/>
                  <a:gd name="T57" fmla="*/ 30 h 90"/>
                  <a:gd name="T58" fmla="*/ 6 w 84"/>
                  <a:gd name="T59" fmla="*/ 30 h 90"/>
                  <a:gd name="T60" fmla="*/ 12 w 84"/>
                  <a:gd name="T61" fmla="*/ 24 h 90"/>
                  <a:gd name="T62" fmla="*/ 12 w 84"/>
                  <a:gd name="T63" fmla="*/ 12 h 90"/>
                  <a:gd name="T64" fmla="*/ 18 w 84"/>
                  <a:gd name="T65" fmla="*/ 6 h 90"/>
                  <a:gd name="T66" fmla="*/ 24 w 84"/>
                  <a:gd name="T6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90">
                    <a:moveTo>
                      <a:pt x="30" y="0"/>
                    </a:moveTo>
                    <a:lnTo>
                      <a:pt x="36" y="0"/>
                    </a:lnTo>
                    <a:lnTo>
                      <a:pt x="42" y="0"/>
                    </a:lnTo>
                    <a:lnTo>
                      <a:pt x="42" y="6"/>
                    </a:lnTo>
                    <a:lnTo>
                      <a:pt x="48" y="6"/>
                    </a:lnTo>
                    <a:lnTo>
                      <a:pt x="48" y="12"/>
                    </a:lnTo>
                    <a:lnTo>
                      <a:pt x="54" y="12"/>
                    </a:lnTo>
                    <a:lnTo>
                      <a:pt x="60" y="12"/>
                    </a:lnTo>
                    <a:lnTo>
                      <a:pt x="66" y="12"/>
                    </a:lnTo>
                    <a:lnTo>
                      <a:pt x="72" y="12"/>
                    </a:lnTo>
                    <a:lnTo>
                      <a:pt x="78" y="12"/>
                    </a:lnTo>
                    <a:lnTo>
                      <a:pt x="84" y="12"/>
                    </a:lnTo>
                    <a:lnTo>
                      <a:pt x="84" y="18"/>
                    </a:lnTo>
                    <a:lnTo>
                      <a:pt x="84" y="24"/>
                    </a:lnTo>
                    <a:lnTo>
                      <a:pt x="84" y="30"/>
                    </a:lnTo>
                    <a:lnTo>
                      <a:pt x="84" y="36"/>
                    </a:lnTo>
                    <a:lnTo>
                      <a:pt x="84" y="42"/>
                    </a:lnTo>
                    <a:lnTo>
                      <a:pt x="84" y="48"/>
                    </a:lnTo>
                    <a:lnTo>
                      <a:pt x="84" y="54"/>
                    </a:lnTo>
                    <a:lnTo>
                      <a:pt x="84" y="60"/>
                    </a:lnTo>
                    <a:lnTo>
                      <a:pt x="84" y="66"/>
                    </a:lnTo>
                    <a:lnTo>
                      <a:pt x="78" y="66"/>
                    </a:lnTo>
                    <a:lnTo>
                      <a:pt x="78" y="72"/>
                    </a:lnTo>
                    <a:lnTo>
                      <a:pt x="78" y="78"/>
                    </a:lnTo>
                    <a:lnTo>
                      <a:pt x="72" y="78"/>
                    </a:lnTo>
                    <a:lnTo>
                      <a:pt x="66" y="78"/>
                    </a:lnTo>
                    <a:lnTo>
                      <a:pt x="60" y="78"/>
                    </a:lnTo>
                    <a:lnTo>
                      <a:pt x="54" y="78"/>
                    </a:lnTo>
                    <a:lnTo>
                      <a:pt x="48" y="78"/>
                    </a:lnTo>
                    <a:lnTo>
                      <a:pt x="42" y="78"/>
                    </a:lnTo>
                    <a:lnTo>
                      <a:pt x="36" y="78"/>
                    </a:lnTo>
                    <a:lnTo>
                      <a:pt x="30" y="78"/>
                    </a:lnTo>
                    <a:lnTo>
                      <a:pt x="24" y="78"/>
                    </a:lnTo>
                    <a:lnTo>
                      <a:pt x="18" y="78"/>
                    </a:lnTo>
                    <a:lnTo>
                      <a:pt x="12" y="78"/>
                    </a:lnTo>
                    <a:lnTo>
                      <a:pt x="12" y="84"/>
                    </a:lnTo>
                    <a:lnTo>
                      <a:pt x="12" y="90"/>
                    </a:lnTo>
                    <a:lnTo>
                      <a:pt x="12" y="84"/>
                    </a:lnTo>
                    <a:lnTo>
                      <a:pt x="12" y="90"/>
                    </a:lnTo>
                    <a:lnTo>
                      <a:pt x="6" y="90"/>
                    </a:lnTo>
                    <a:lnTo>
                      <a:pt x="6" y="84"/>
                    </a:lnTo>
                    <a:lnTo>
                      <a:pt x="6" y="78"/>
                    </a:lnTo>
                    <a:lnTo>
                      <a:pt x="6" y="72"/>
                    </a:lnTo>
                    <a:lnTo>
                      <a:pt x="0" y="72"/>
                    </a:lnTo>
                    <a:lnTo>
                      <a:pt x="6" y="72"/>
                    </a:lnTo>
                    <a:lnTo>
                      <a:pt x="6" y="66"/>
                    </a:lnTo>
                    <a:lnTo>
                      <a:pt x="0" y="66"/>
                    </a:lnTo>
                    <a:lnTo>
                      <a:pt x="6" y="66"/>
                    </a:lnTo>
                    <a:lnTo>
                      <a:pt x="0" y="66"/>
                    </a:lnTo>
                    <a:lnTo>
                      <a:pt x="0" y="60"/>
                    </a:lnTo>
                    <a:lnTo>
                      <a:pt x="6" y="60"/>
                    </a:lnTo>
                    <a:lnTo>
                      <a:pt x="6" y="54"/>
                    </a:lnTo>
                    <a:lnTo>
                      <a:pt x="6" y="48"/>
                    </a:lnTo>
                    <a:lnTo>
                      <a:pt x="12" y="48"/>
                    </a:lnTo>
                    <a:lnTo>
                      <a:pt x="6" y="48"/>
                    </a:lnTo>
                    <a:lnTo>
                      <a:pt x="6" y="42"/>
                    </a:lnTo>
                    <a:lnTo>
                      <a:pt x="6" y="36"/>
                    </a:lnTo>
                    <a:lnTo>
                      <a:pt x="6" y="30"/>
                    </a:lnTo>
                    <a:lnTo>
                      <a:pt x="12" y="30"/>
                    </a:lnTo>
                    <a:lnTo>
                      <a:pt x="6" y="30"/>
                    </a:lnTo>
                    <a:lnTo>
                      <a:pt x="6" y="24"/>
                    </a:lnTo>
                    <a:lnTo>
                      <a:pt x="12" y="24"/>
                    </a:lnTo>
                    <a:lnTo>
                      <a:pt x="12" y="18"/>
                    </a:lnTo>
                    <a:lnTo>
                      <a:pt x="12" y="12"/>
                    </a:lnTo>
                    <a:lnTo>
                      <a:pt x="18" y="12"/>
                    </a:lnTo>
                    <a:lnTo>
                      <a:pt x="18" y="6"/>
                    </a:lnTo>
                    <a:lnTo>
                      <a:pt x="24" y="6"/>
                    </a:lnTo>
                    <a:lnTo>
                      <a:pt x="24" y="0"/>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1" name="Freeform 132"/>
              <p:cNvSpPr>
                <a:spLocks/>
              </p:cNvSpPr>
              <p:nvPr/>
            </p:nvSpPr>
            <p:spPr bwMode="auto">
              <a:xfrm>
                <a:off x="1575" y="2654"/>
                <a:ext cx="102" cy="120"/>
              </a:xfrm>
              <a:custGeom>
                <a:avLst/>
                <a:gdLst>
                  <a:gd name="T0" fmla="*/ 102 w 102"/>
                  <a:gd name="T1" fmla="*/ 36 h 120"/>
                  <a:gd name="T2" fmla="*/ 96 w 102"/>
                  <a:gd name="T3" fmla="*/ 42 h 120"/>
                  <a:gd name="T4" fmla="*/ 90 w 102"/>
                  <a:gd name="T5" fmla="*/ 48 h 120"/>
                  <a:gd name="T6" fmla="*/ 84 w 102"/>
                  <a:gd name="T7" fmla="*/ 54 h 120"/>
                  <a:gd name="T8" fmla="*/ 84 w 102"/>
                  <a:gd name="T9" fmla="*/ 66 h 120"/>
                  <a:gd name="T10" fmla="*/ 78 w 102"/>
                  <a:gd name="T11" fmla="*/ 72 h 120"/>
                  <a:gd name="T12" fmla="*/ 78 w 102"/>
                  <a:gd name="T13" fmla="*/ 84 h 120"/>
                  <a:gd name="T14" fmla="*/ 72 w 102"/>
                  <a:gd name="T15" fmla="*/ 90 h 120"/>
                  <a:gd name="T16" fmla="*/ 66 w 102"/>
                  <a:gd name="T17" fmla="*/ 96 h 120"/>
                  <a:gd name="T18" fmla="*/ 60 w 102"/>
                  <a:gd name="T19" fmla="*/ 102 h 120"/>
                  <a:gd name="T20" fmla="*/ 54 w 102"/>
                  <a:gd name="T21" fmla="*/ 108 h 120"/>
                  <a:gd name="T22" fmla="*/ 48 w 102"/>
                  <a:gd name="T23" fmla="*/ 114 h 120"/>
                  <a:gd name="T24" fmla="*/ 42 w 102"/>
                  <a:gd name="T25" fmla="*/ 120 h 120"/>
                  <a:gd name="T26" fmla="*/ 42 w 102"/>
                  <a:gd name="T27" fmla="*/ 108 h 120"/>
                  <a:gd name="T28" fmla="*/ 36 w 102"/>
                  <a:gd name="T29" fmla="*/ 102 h 120"/>
                  <a:gd name="T30" fmla="*/ 30 w 102"/>
                  <a:gd name="T31" fmla="*/ 96 h 120"/>
                  <a:gd name="T32" fmla="*/ 18 w 102"/>
                  <a:gd name="T33" fmla="*/ 96 h 120"/>
                  <a:gd name="T34" fmla="*/ 6 w 102"/>
                  <a:gd name="T35" fmla="*/ 96 h 120"/>
                  <a:gd name="T36" fmla="*/ 0 w 102"/>
                  <a:gd name="T37" fmla="*/ 90 h 120"/>
                  <a:gd name="T38" fmla="*/ 0 w 102"/>
                  <a:gd name="T39" fmla="*/ 78 h 120"/>
                  <a:gd name="T40" fmla="*/ 0 w 102"/>
                  <a:gd name="T41" fmla="*/ 66 h 120"/>
                  <a:gd name="T42" fmla="*/ 0 w 102"/>
                  <a:gd name="T43" fmla="*/ 54 h 120"/>
                  <a:gd name="T44" fmla="*/ 0 w 102"/>
                  <a:gd name="T45" fmla="*/ 42 h 120"/>
                  <a:gd name="T46" fmla="*/ 0 w 102"/>
                  <a:gd name="T47" fmla="*/ 30 h 120"/>
                  <a:gd name="T48" fmla="*/ 0 w 102"/>
                  <a:gd name="T49" fmla="*/ 18 h 120"/>
                  <a:gd name="T50" fmla="*/ 0 w 102"/>
                  <a:gd name="T51" fmla="*/ 6 h 120"/>
                  <a:gd name="T52" fmla="*/ 6 w 102"/>
                  <a:gd name="T53" fmla="*/ 0 h 120"/>
                  <a:gd name="T54" fmla="*/ 18 w 102"/>
                  <a:gd name="T55" fmla="*/ 0 h 120"/>
                  <a:gd name="T56" fmla="*/ 30 w 102"/>
                  <a:gd name="T57" fmla="*/ 0 h 120"/>
                  <a:gd name="T58" fmla="*/ 42 w 102"/>
                  <a:gd name="T59" fmla="*/ 0 h 120"/>
                  <a:gd name="T60" fmla="*/ 54 w 102"/>
                  <a:gd name="T61" fmla="*/ 0 h 120"/>
                  <a:gd name="T62" fmla="*/ 66 w 102"/>
                  <a:gd name="T63" fmla="*/ 0 h 120"/>
                  <a:gd name="T64" fmla="*/ 78 w 102"/>
                  <a:gd name="T65" fmla="*/ 0 h 120"/>
                  <a:gd name="T66" fmla="*/ 90 w 102"/>
                  <a:gd name="T67" fmla="*/ 0 h 120"/>
                  <a:gd name="T68" fmla="*/ 90 w 102"/>
                  <a:gd name="T69" fmla="*/ 12 h 120"/>
                  <a:gd name="T70" fmla="*/ 90 w 102"/>
                  <a:gd name="T71" fmla="*/ 12 h 120"/>
                  <a:gd name="T72" fmla="*/ 96 w 102"/>
                  <a:gd name="T73" fmla="*/ 18 h 120"/>
                  <a:gd name="T74" fmla="*/ 96 w 102"/>
                  <a:gd name="T75"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20">
                    <a:moveTo>
                      <a:pt x="102" y="30"/>
                    </a:moveTo>
                    <a:lnTo>
                      <a:pt x="102" y="36"/>
                    </a:lnTo>
                    <a:lnTo>
                      <a:pt x="102" y="42"/>
                    </a:lnTo>
                    <a:lnTo>
                      <a:pt x="96" y="42"/>
                    </a:lnTo>
                    <a:lnTo>
                      <a:pt x="96" y="48"/>
                    </a:lnTo>
                    <a:lnTo>
                      <a:pt x="90" y="48"/>
                    </a:lnTo>
                    <a:lnTo>
                      <a:pt x="90" y="54"/>
                    </a:lnTo>
                    <a:lnTo>
                      <a:pt x="84" y="54"/>
                    </a:lnTo>
                    <a:lnTo>
                      <a:pt x="84" y="60"/>
                    </a:lnTo>
                    <a:lnTo>
                      <a:pt x="84" y="66"/>
                    </a:lnTo>
                    <a:lnTo>
                      <a:pt x="84" y="72"/>
                    </a:lnTo>
                    <a:lnTo>
                      <a:pt x="78" y="72"/>
                    </a:lnTo>
                    <a:lnTo>
                      <a:pt x="78" y="78"/>
                    </a:lnTo>
                    <a:lnTo>
                      <a:pt x="78" y="84"/>
                    </a:lnTo>
                    <a:lnTo>
                      <a:pt x="78" y="90"/>
                    </a:lnTo>
                    <a:lnTo>
                      <a:pt x="72" y="90"/>
                    </a:lnTo>
                    <a:lnTo>
                      <a:pt x="72" y="96"/>
                    </a:lnTo>
                    <a:lnTo>
                      <a:pt x="66" y="96"/>
                    </a:lnTo>
                    <a:lnTo>
                      <a:pt x="66" y="102"/>
                    </a:lnTo>
                    <a:lnTo>
                      <a:pt x="60" y="102"/>
                    </a:lnTo>
                    <a:lnTo>
                      <a:pt x="60" y="108"/>
                    </a:lnTo>
                    <a:lnTo>
                      <a:pt x="54" y="108"/>
                    </a:lnTo>
                    <a:lnTo>
                      <a:pt x="54" y="114"/>
                    </a:lnTo>
                    <a:lnTo>
                      <a:pt x="48" y="114"/>
                    </a:lnTo>
                    <a:lnTo>
                      <a:pt x="48" y="120"/>
                    </a:lnTo>
                    <a:lnTo>
                      <a:pt x="42" y="120"/>
                    </a:lnTo>
                    <a:lnTo>
                      <a:pt x="42" y="114"/>
                    </a:lnTo>
                    <a:lnTo>
                      <a:pt x="42" y="108"/>
                    </a:lnTo>
                    <a:lnTo>
                      <a:pt x="36" y="108"/>
                    </a:lnTo>
                    <a:lnTo>
                      <a:pt x="36" y="102"/>
                    </a:lnTo>
                    <a:lnTo>
                      <a:pt x="30" y="102"/>
                    </a:lnTo>
                    <a:lnTo>
                      <a:pt x="30" y="96"/>
                    </a:lnTo>
                    <a:lnTo>
                      <a:pt x="24" y="96"/>
                    </a:lnTo>
                    <a:lnTo>
                      <a:pt x="18" y="96"/>
                    </a:lnTo>
                    <a:lnTo>
                      <a:pt x="12" y="96"/>
                    </a:lnTo>
                    <a:lnTo>
                      <a:pt x="6" y="96"/>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0" y="6"/>
                    </a:lnTo>
                    <a:lnTo>
                      <a:pt x="90" y="12"/>
                    </a:lnTo>
                    <a:lnTo>
                      <a:pt x="96" y="12"/>
                    </a:lnTo>
                    <a:lnTo>
                      <a:pt x="90" y="12"/>
                    </a:lnTo>
                    <a:lnTo>
                      <a:pt x="96" y="12"/>
                    </a:lnTo>
                    <a:lnTo>
                      <a:pt x="96" y="18"/>
                    </a:lnTo>
                    <a:lnTo>
                      <a:pt x="96" y="24"/>
                    </a:lnTo>
                    <a:lnTo>
                      <a:pt x="96" y="30"/>
                    </a:lnTo>
                    <a:lnTo>
                      <a:pt x="102"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2" name="Freeform 133"/>
              <p:cNvSpPr>
                <a:spLocks/>
              </p:cNvSpPr>
              <p:nvPr/>
            </p:nvSpPr>
            <p:spPr bwMode="auto">
              <a:xfrm>
                <a:off x="1653" y="2804"/>
                <a:ext cx="66" cy="108"/>
              </a:xfrm>
              <a:custGeom>
                <a:avLst/>
                <a:gdLst>
                  <a:gd name="T0" fmla="*/ 36 w 66"/>
                  <a:gd name="T1" fmla="*/ 0 h 108"/>
                  <a:gd name="T2" fmla="*/ 48 w 66"/>
                  <a:gd name="T3" fmla="*/ 0 h 108"/>
                  <a:gd name="T4" fmla="*/ 54 w 66"/>
                  <a:gd name="T5" fmla="*/ 6 h 108"/>
                  <a:gd name="T6" fmla="*/ 60 w 66"/>
                  <a:gd name="T7" fmla="*/ 12 h 108"/>
                  <a:gd name="T8" fmla="*/ 66 w 66"/>
                  <a:gd name="T9" fmla="*/ 18 h 108"/>
                  <a:gd name="T10" fmla="*/ 60 w 66"/>
                  <a:gd name="T11" fmla="*/ 24 h 108"/>
                  <a:gd name="T12" fmla="*/ 60 w 66"/>
                  <a:gd name="T13" fmla="*/ 36 h 108"/>
                  <a:gd name="T14" fmla="*/ 48 w 66"/>
                  <a:gd name="T15" fmla="*/ 36 h 108"/>
                  <a:gd name="T16" fmla="*/ 54 w 66"/>
                  <a:gd name="T17" fmla="*/ 42 h 108"/>
                  <a:gd name="T18" fmla="*/ 54 w 66"/>
                  <a:gd name="T19" fmla="*/ 54 h 108"/>
                  <a:gd name="T20" fmla="*/ 48 w 66"/>
                  <a:gd name="T21" fmla="*/ 60 h 108"/>
                  <a:gd name="T22" fmla="*/ 48 w 66"/>
                  <a:gd name="T23" fmla="*/ 72 h 108"/>
                  <a:gd name="T24" fmla="*/ 42 w 66"/>
                  <a:gd name="T25" fmla="*/ 78 h 108"/>
                  <a:gd name="T26" fmla="*/ 30 w 66"/>
                  <a:gd name="T27" fmla="*/ 78 h 108"/>
                  <a:gd name="T28" fmla="*/ 30 w 66"/>
                  <a:gd name="T29" fmla="*/ 90 h 108"/>
                  <a:gd name="T30" fmla="*/ 30 w 66"/>
                  <a:gd name="T31" fmla="*/ 102 h 108"/>
                  <a:gd name="T32" fmla="*/ 24 w 66"/>
                  <a:gd name="T33" fmla="*/ 108 h 108"/>
                  <a:gd name="T34" fmla="*/ 18 w 66"/>
                  <a:gd name="T35" fmla="*/ 102 h 108"/>
                  <a:gd name="T36" fmla="*/ 24 w 66"/>
                  <a:gd name="T37" fmla="*/ 96 h 108"/>
                  <a:gd name="T38" fmla="*/ 24 w 66"/>
                  <a:gd name="T39" fmla="*/ 96 h 108"/>
                  <a:gd name="T40" fmla="*/ 18 w 66"/>
                  <a:gd name="T41" fmla="*/ 90 h 108"/>
                  <a:gd name="T42" fmla="*/ 24 w 66"/>
                  <a:gd name="T43" fmla="*/ 84 h 108"/>
                  <a:gd name="T44" fmla="*/ 18 w 66"/>
                  <a:gd name="T45" fmla="*/ 78 h 108"/>
                  <a:gd name="T46" fmla="*/ 24 w 66"/>
                  <a:gd name="T47" fmla="*/ 78 h 108"/>
                  <a:gd name="T48" fmla="*/ 24 w 66"/>
                  <a:gd name="T49" fmla="*/ 66 h 108"/>
                  <a:gd name="T50" fmla="*/ 18 w 66"/>
                  <a:gd name="T51" fmla="*/ 60 h 108"/>
                  <a:gd name="T52" fmla="*/ 12 w 66"/>
                  <a:gd name="T53" fmla="*/ 54 h 108"/>
                  <a:gd name="T54" fmla="*/ 6 w 66"/>
                  <a:gd name="T55" fmla="*/ 48 h 108"/>
                  <a:gd name="T56" fmla="*/ 6 w 66"/>
                  <a:gd name="T57" fmla="*/ 36 h 108"/>
                  <a:gd name="T58" fmla="*/ 0 w 66"/>
                  <a:gd name="T59" fmla="*/ 30 h 108"/>
                  <a:gd name="T60" fmla="*/ 0 w 66"/>
                  <a:gd name="T61" fmla="*/ 18 h 108"/>
                  <a:gd name="T62" fmla="*/ 0 w 66"/>
                  <a:gd name="T63" fmla="*/ 6 h 108"/>
                  <a:gd name="T64" fmla="*/ 0 w 66"/>
                  <a:gd name="T65" fmla="*/ 6 h 108"/>
                  <a:gd name="T66" fmla="*/ 6 w 66"/>
                  <a:gd name="T67" fmla="*/ 0 h 108"/>
                  <a:gd name="T68" fmla="*/ 18 w 66"/>
                  <a:gd name="T69" fmla="*/ 0 h 108"/>
                  <a:gd name="T70" fmla="*/ 30 w 66"/>
                  <a:gd name="T7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108">
                    <a:moveTo>
                      <a:pt x="30" y="0"/>
                    </a:moveTo>
                    <a:lnTo>
                      <a:pt x="36" y="0"/>
                    </a:lnTo>
                    <a:lnTo>
                      <a:pt x="42" y="0"/>
                    </a:lnTo>
                    <a:lnTo>
                      <a:pt x="48" y="0"/>
                    </a:lnTo>
                    <a:lnTo>
                      <a:pt x="54" y="0"/>
                    </a:lnTo>
                    <a:lnTo>
                      <a:pt x="54" y="6"/>
                    </a:lnTo>
                    <a:lnTo>
                      <a:pt x="60" y="6"/>
                    </a:lnTo>
                    <a:lnTo>
                      <a:pt x="60" y="12"/>
                    </a:lnTo>
                    <a:lnTo>
                      <a:pt x="60" y="18"/>
                    </a:lnTo>
                    <a:lnTo>
                      <a:pt x="66" y="18"/>
                    </a:lnTo>
                    <a:lnTo>
                      <a:pt x="66" y="24"/>
                    </a:lnTo>
                    <a:lnTo>
                      <a:pt x="60" y="24"/>
                    </a:lnTo>
                    <a:lnTo>
                      <a:pt x="60" y="30"/>
                    </a:lnTo>
                    <a:lnTo>
                      <a:pt x="60" y="36"/>
                    </a:lnTo>
                    <a:lnTo>
                      <a:pt x="54" y="36"/>
                    </a:lnTo>
                    <a:lnTo>
                      <a:pt x="48" y="36"/>
                    </a:lnTo>
                    <a:lnTo>
                      <a:pt x="48" y="42"/>
                    </a:lnTo>
                    <a:lnTo>
                      <a:pt x="54" y="42"/>
                    </a:lnTo>
                    <a:lnTo>
                      <a:pt x="54" y="48"/>
                    </a:lnTo>
                    <a:lnTo>
                      <a:pt x="54" y="54"/>
                    </a:lnTo>
                    <a:lnTo>
                      <a:pt x="54" y="60"/>
                    </a:lnTo>
                    <a:lnTo>
                      <a:pt x="48" y="60"/>
                    </a:lnTo>
                    <a:lnTo>
                      <a:pt x="48" y="66"/>
                    </a:lnTo>
                    <a:lnTo>
                      <a:pt x="48" y="72"/>
                    </a:lnTo>
                    <a:lnTo>
                      <a:pt x="48" y="78"/>
                    </a:lnTo>
                    <a:lnTo>
                      <a:pt x="42" y="78"/>
                    </a:lnTo>
                    <a:lnTo>
                      <a:pt x="36" y="78"/>
                    </a:lnTo>
                    <a:lnTo>
                      <a:pt x="30" y="78"/>
                    </a:lnTo>
                    <a:lnTo>
                      <a:pt x="30" y="84"/>
                    </a:lnTo>
                    <a:lnTo>
                      <a:pt x="30" y="90"/>
                    </a:lnTo>
                    <a:lnTo>
                      <a:pt x="30" y="96"/>
                    </a:lnTo>
                    <a:lnTo>
                      <a:pt x="30" y="102"/>
                    </a:lnTo>
                    <a:lnTo>
                      <a:pt x="30" y="108"/>
                    </a:lnTo>
                    <a:lnTo>
                      <a:pt x="24" y="108"/>
                    </a:lnTo>
                    <a:lnTo>
                      <a:pt x="18" y="108"/>
                    </a:lnTo>
                    <a:lnTo>
                      <a:pt x="18" y="102"/>
                    </a:lnTo>
                    <a:lnTo>
                      <a:pt x="24" y="102"/>
                    </a:lnTo>
                    <a:lnTo>
                      <a:pt x="24" y="96"/>
                    </a:lnTo>
                    <a:lnTo>
                      <a:pt x="18" y="96"/>
                    </a:lnTo>
                    <a:lnTo>
                      <a:pt x="24" y="96"/>
                    </a:lnTo>
                    <a:lnTo>
                      <a:pt x="18" y="96"/>
                    </a:lnTo>
                    <a:lnTo>
                      <a:pt x="18" y="90"/>
                    </a:lnTo>
                    <a:lnTo>
                      <a:pt x="24" y="90"/>
                    </a:lnTo>
                    <a:lnTo>
                      <a:pt x="24" y="84"/>
                    </a:lnTo>
                    <a:lnTo>
                      <a:pt x="18" y="84"/>
                    </a:lnTo>
                    <a:lnTo>
                      <a:pt x="18" y="78"/>
                    </a:lnTo>
                    <a:lnTo>
                      <a:pt x="18" y="72"/>
                    </a:lnTo>
                    <a:lnTo>
                      <a:pt x="24" y="78"/>
                    </a:lnTo>
                    <a:lnTo>
                      <a:pt x="24" y="72"/>
                    </a:lnTo>
                    <a:lnTo>
                      <a:pt x="24" y="66"/>
                    </a:lnTo>
                    <a:lnTo>
                      <a:pt x="24" y="60"/>
                    </a:lnTo>
                    <a:lnTo>
                      <a:pt x="18" y="60"/>
                    </a:lnTo>
                    <a:lnTo>
                      <a:pt x="12" y="60"/>
                    </a:lnTo>
                    <a:lnTo>
                      <a:pt x="12" y="54"/>
                    </a:lnTo>
                    <a:lnTo>
                      <a:pt x="12" y="48"/>
                    </a:lnTo>
                    <a:lnTo>
                      <a:pt x="6" y="48"/>
                    </a:lnTo>
                    <a:lnTo>
                      <a:pt x="6" y="42"/>
                    </a:lnTo>
                    <a:lnTo>
                      <a:pt x="6" y="36"/>
                    </a:lnTo>
                    <a:lnTo>
                      <a:pt x="0" y="36"/>
                    </a:lnTo>
                    <a:lnTo>
                      <a:pt x="0" y="30"/>
                    </a:lnTo>
                    <a:lnTo>
                      <a:pt x="0" y="24"/>
                    </a:lnTo>
                    <a:lnTo>
                      <a:pt x="0" y="18"/>
                    </a:lnTo>
                    <a:lnTo>
                      <a:pt x="0" y="12"/>
                    </a:lnTo>
                    <a:lnTo>
                      <a:pt x="0" y="6"/>
                    </a:lnTo>
                    <a:lnTo>
                      <a:pt x="0" y="0"/>
                    </a:lnTo>
                    <a:lnTo>
                      <a:pt x="0" y="6"/>
                    </a:lnTo>
                    <a:lnTo>
                      <a:pt x="6" y="6"/>
                    </a:lnTo>
                    <a:lnTo>
                      <a:pt x="6" y="0"/>
                    </a:lnTo>
                    <a:lnTo>
                      <a:pt x="12" y="0"/>
                    </a:lnTo>
                    <a:lnTo>
                      <a:pt x="18" y="0"/>
                    </a:lnTo>
                    <a:lnTo>
                      <a:pt x="24" y="0"/>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3" name="Freeform 134"/>
              <p:cNvSpPr>
                <a:spLocks/>
              </p:cNvSpPr>
              <p:nvPr/>
            </p:nvSpPr>
            <p:spPr bwMode="auto">
              <a:xfrm>
                <a:off x="1605" y="2840"/>
                <a:ext cx="72" cy="108"/>
              </a:xfrm>
              <a:custGeom>
                <a:avLst/>
                <a:gdLst>
                  <a:gd name="T0" fmla="*/ 54 w 72"/>
                  <a:gd name="T1" fmla="*/ 0 h 108"/>
                  <a:gd name="T2" fmla="*/ 54 w 72"/>
                  <a:gd name="T3" fmla="*/ 12 h 108"/>
                  <a:gd name="T4" fmla="*/ 60 w 72"/>
                  <a:gd name="T5" fmla="*/ 18 h 108"/>
                  <a:gd name="T6" fmla="*/ 66 w 72"/>
                  <a:gd name="T7" fmla="*/ 24 h 108"/>
                  <a:gd name="T8" fmla="*/ 72 w 72"/>
                  <a:gd name="T9" fmla="*/ 30 h 108"/>
                  <a:gd name="T10" fmla="*/ 72 w 72"/>
                  <a:gd name="T11" fmla="*/ 42 h 108"/>
                  <a:gd name="T12" fmla="*/ 66 w 72"/>
                  <a:gd name="T13" fmla="*/ 42 h 108"/>
                  <a:gd name="T14" fmla="*/ 72 w 72"/>
                  <a:gd name="T15" fmla="*/ 48 h 108"/>
                  <a:gd name="T16" fmla="*/ 66 w 72"/>
                  <a:gd name="T17" fmla="*/ 54 h 108"/>
                  <a:gd name="T18" fmla="*/ 72 w 72"/>
                  <a:gd name="T19" fmla="*/ 60 h 108"/>
                  <a:gd name="T20" fmla="*/ 72 w 72"/>
                  <a:gd name="T21" fmla="*/ 60 h 108"/>
                  <a:gd name="T22" fmla="*/ 66 w 72"/>
                  <a:gd name="T23" fmla="*/ 66 h 108"/>
                  <a:gd name="T24" fmla="*/ 72 w 72"/>
                  <a:gd name="T25" fmla="*/ 72 h 108"/>
                  <a:gd name="T26" fmla="*/ 66 w 72"/>
                  <a:gd name="T27" fmla="*/ 78 h 108"/>
                  <a:gd name="T28" fmla="*/ 72 w 72"/>
                  <a:gd name="T29" fmla="*/ 84 h 108"/>
                  <a:gd name="T30" fmla="*/ 66 w 72"/>
                  <a:gd name="T31" fmla="*/ 90 h 108"/>
                  <a:gd name="T32" fmla="*/ 60 w 72"/>
                  <a:gd name="T33" fmla="*/ 96 h 108"/>
                  <a:gd name="T34" fmla="*/ 60 w 72"/>
                  <a:gd name="T35" fmla="*/ 96 h 108"/>
                  <a:gd name="T36" fmla="*/ 54 w 72"/>
                  <a:gd name="T37" fmla="*/ 102 h 108"/>
                  <a:gd name="T38" fmla="*/ 54 w 72"/>
                  <a:gd name="T39" fmla="*/ 102 h 108"/>
                  <a:gd name="T40" fmla="*/ 48 w 72"/>
                  <a:gd name="T41" fmla="*/ 108 h 108"/>
                  <a:gd name="T42" fmla="*/ 36 w 72"/>
                  <a:gd name="T43" fmla="*/ 108 h 108"/>
                  <a:gd name="T44" fmla="*/ 36 w 72"/>
                  <a:gd name="T45" fmla="*/ 96 h 108"/>
                  <a:gd name="T46" fmla="*/ 30 w 72"/>
                  <a:gd name="T47" fmla="*/ 90 h 108"/>
                  <a:gd name="T48" fmla="*/ 30 w 72"/>
                  <a:gd name="T49" fmla="*/ 90 h 108"/>
                  <a:gd name="T50" fmla="*/ 30 w 72"/>
                  <a:gd name="T51" fmla="*/ 78 h 108"/>
                  <a:gd name="T52" fmla="*/ 18 w 72"/>
                  <a:gd name="T53" fmla="*/ 78 h 108"/>
                  <a:gd name="T54" fmla="*/ 12 w 72"/>
                  <a:gd name="T55" fmla="*/ 72 h 108"/>
                  <a:gd name="T56" fmla="*/ 12 w 72"/>
                  <a:gd name="T57" fmla="*/ 60 h 108"/>
                  <a:gd name="T58" fmla="*/ 6 w 72"/>
                  <a:gd name="T59" fmla="*/ 54 h 108"/>
                  <a:gd name="T60" fmla="*/ 6 w 72"/>
                  <a:gd name="T61" fmla="*/ 54 h 108"/>
                  <a:gd name="T62" fmla="*/ 0 w 72"/>
                  <a:gd name="T63" fmla="*/ 48 h 108"/>
                  <a:gd name="T64" fmla="*/ 0 w 72"/>
                  <a:gd name="T65" fmla="*/ 36 h 108"/>
                  <a:gd name="T66" fmla="*/ 0 w 72"/>
                  <a:gd name="T67" fmla="*/ 24 h 108"/>
                  <a:gd name="T68" fmla="*/ 6 w 72"/>
                  <a:gd name="T69" fmla="*/ 18 h 108"/>
                  <a:gd name="T70" fmla="*/ 12 w 72"/>
                  <a:gd name="T71" fmla="*/ 12 h 108"/>
                  <a:gd name="T72" fmla="*/ 18 w 72"/>
                  <a:gd name="T73" fmla="*/ 6 h 108"/>
                  <a:gd name="T74" fmla="*/ 30 w 72"/>
                  <a:gd name="T75" fmla="*/ 6 h 108"/>
                  <a:gd name="T76" fmla="*/ 42 w 72"/>
                  <a:gd name="T77" fmla="*/ 6 h 108"/>
                  <a:gd name="T78" fmla="*/ 48 w 72"/>
                  <a:gd name="T7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08">
                    <a:moveTo>
                      <a:pt x="48" y="0"/>
                    </a:moveTo>
                    <a:lnTo>
                      <a:pt x="54" y="0"/>
                    </a:lnTo>
                    <a:lnTo>
                      <a:pt x="54" y="6"/>
                    </a:lnTo>
                    <a:lnTo>
                      <a:pt x="54" y="12"/>
                    </a:lnTo>
                    <a:lnTo>
                      <a:pt x="60" y="12"/>
                    </a:lnTo>
                    <a:lnTo>
                      <a:pt x="60" y="18"/>
                    </a:lnTo>
                    <a:lnTo>
                      <a:pt x="60" y="24"/>
                    </a:lnTo>
                    <a:lnTo>
                      <a:pt x="66" y="24"/>
                    </a:lnTo>
                    <a:lnTo>
                      <a:pt x="72" y="24"/>
                    </a:lnTo>
                    <a:lnTo>
                      <a:pt x="72" y="30"/>
                    </a:lnTo>
                    <a:lnTo>
                      <a:pt x="72" y="36"/>
                    </a:lnTo>
                    <a:lnTo>
                      <a:pt x="72" y="42"/>
                    </a:lnTo>
                    <a:lnTo>
                      <a:pt x="66" y="36"/>
                    </a:lnTo>
                    <a:lnTo>
                      <a:pt x="66" y="42"/>
                    </a:lnTo>
                    <a:lnTo>
                      <a:pt x="66" y="48"/>
                    </a:lnTo>
                    <a:lnTo>
                      <a:pt x="72" y="48"/>
                    </a:lnTo>
                    <a:lnTo>
                      <a:pt x="72" y="54"/>
                    </a:lnTo>
                    <a:lnTo>
                      <a:pt x="66" y="54"/>
                    </a:lnTo>
                    <a:lnTo>
                      <a:pt x="66" y="60"/>
                    </a:lnTo>
                    <a:lnTo>
                      <a:pt x="72" y="60"/>
                    </a:lnTo>
                    <a:lnTo>
                      <a:pt x="66" y="60"/>
                    </a:lnTo>
                    <a:lnTo>
                      <a:pt x="72" y="60"/>
                    </a:lnTo>
                    <a:lnTo>
                      <a:pt x="72" y="66"/>
                    </a:lnTo>
                    <a:lnTo>
                      <a:pt x="66" y="66"/>
                    </a:lnTo>
                    <a:lnTo>
                      <a:pt x="66" y="72"/>
                    </a:lnTo>
                    <a:lnTo>
                      <a:pt x="72" y="72"/>
                    </a:lnTo>
                    <a:lnTo>
                      <a:pt x="72" y="78"/>
                    </a:lnTo>
                    <a:lnTo>
                      <a:pt x="66" y="78"/>
                    </a:lnTo>
                    <a:lnTo>
                      <a:pt x="72" y="78"/>
                    </a:lnTo>
                    <a:lnTo>
                      <a:pt x="72" y="84"/>
                    </a:lnTo>
                    <a:lnTo>
                      <a:pt x="66" y="84"/>
                    </a:lnTo>
                    <a:lnTo>
                      <a:pt x="66" y="90"/>
                    </a:lnTo>
                    <a:lnTo>
                      <a:pt x="60" y="90"/>
                    </a:lnTo>
                    <a:lnTo>
                      <a:pt x="60" y="96"/>
                    </a:lnTo>
                    <a:lnTo>
                      <a:pt x="60" y="90"/>
                    </a:lnTo>
                    <a:lnTo>
                      <a:pt x="60" y="96"/>
                    </a:lnTo>
                    <a:lnTo>
                      <a:pt x="60" y="102"/>
                    </a:lnTo>
                    <a:lnTo>
                      <a:pt x="54" y="102"/>
                    </a:lnTo>
                    <a:lnTo>
                      <a:pt x="60" y="102"/>
                    </a:lnTo>
                    <a:lnTo>
                      <a:pt x="54" y="102"/>
                    </a:lnTo>
                    <a:lnTo>
                      <a:pt x="54" y="108"/>
                    </a:lnTo>
                    <a:lnTo>
                      <a:pt x="48" y="108"/>
                    </a:lnTo>
                    <a:lnTo>
                      <a:pt x="42" y="108"/>
                    </a:lnTo>
                    <a:lnTo>
                      <a:pt x="36" y="108"/>
                    </a:lnTo>
                    <a:lnTo>
                      <a:pt x="36" y="102"/>
                    </a:lnTo>
                    <a:lnTo>
                      <a:pt x="36" y="96"/>
                    </a:lnTo>
                    <a:lnTo>
                      <a:pt x="30" y="96"/>
                    </a:lnTo>
                    <a:lnTo>
                      <a:pt x="30" y="90"/>
                    </a:lnTo>
                    <a:lnTo>
                      <a:pt x="30" y="96"/>
                    </a:lnTo>
                    <a:lnTo>
                      <a:pt x="30" y="90"/>
                    </a:lnTo>
                    <a:lnTo>
                      <a:pt x="30" y="84"/>
                    </a:lnTo>
                    <a:lnTo>
                      <a:pt x="30" y="78"/>
                    </a:lnTo>
                    <a:lnTo>
                      <a:pt x="24" y="78"/>
                    </a:lnTo>
                    <a:lnTo>
                      <a:pt x="18" y="78"/>
                    </a:lnTo>
                    <a:lnTo>
                      <a:pt x="18" y="72"/>
                    </a:lnTo>
                    <a:lnTo>
                      <a:pt x="12" y="72"/>
                    </a:lnTo>
                    <a:lnTo>
                      <a:pt x="12" y="66"/>
                    </a:lnTo>
                    <a:lnTo>
                      <a:pt x="12" y="60"/>
                    </a:lnTo>
                    <a:lnTo>
                      <a:pt x="6" y="60"/>
                    </a:lnTo>
                    <a:lnTo>
                      <a:pt x="6" y="54"/>
                    </a:lnTo>
                    <a:lnTo>
                      <a:pt x="6" y="60"/>
                    </a:lnTo>
                    <a:lnTo>
                      <a:pt x="6" y="54"/>
                    </a:lnTo>
                    <a:lnTo>
                      <a:pt x="6" y="48"/>
                    </a:lnTo>
                    <a:lnTo>
                      <a:pt x="0" y="48"/>
                    </a:lnTo>
                    <a:lnTo>
                      <a:pt x="0" y="42"/>
                    </a:lnTo>
                    <a:lnTo>
                      <a:pt x="0" y="36"/>
                    </a:lnTo>
                    <a:lnTo>
                      <a:pt x="0" y="30"/>
                    </a:lnTo>
                    <a:lnTo>
                      <a:pt x="0" y="24"/>
                    </a:lnTo>
                    <a:lnTo>
                      <a:pt x="6" y="24"/>
                    </a:lnTo>
                    <a:lnTo>
                      <a:pt x="6" y="18"/>
                    </a:lnTo>
                    <a:lnTo>
                      <a:pt x="6" y="12"/>
                    </a:lnTo>
                    <a:lnTo>
                      <a:pt x="12" y="12"/>
                    </a:lnTo>
                    <a:lnTo>
                      <a:pt x="18" y="12"/>
                    </a:lnTo>
                    <a:lnTo>
                      <a:pt x="18" y="6"/>
                    </a:lnTo>
                    <a:lnTo>
                      <a:pt x="24" y="6"/>
                    </a:lnTo>
                    <a:lnTo>
                      <a:pt x="30" y="6"/>
                    </a:lnTo>
                    <a:lnTo>
                      <a:pt x="36" y="6"/>
                    </a:lnTo>
                    <a:lnTo>
                      <a:pt x="42" y="6"/>
                    </a:lnTo>
                    <a:lnTo>
                      <a:pt x="42" y="0"/>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4" name="Freeform 135"/>
              <p:cNvSpPr>
                <a:spLocks/>
              </p:cNvSpPr>
              <p:nvPr/>
            </p:nvSpPr>
            <p:spPr bwMode="auto">
              <a:xfrm>
                <a:off x="1539" y="2612"/>
                <a:ext cx="222" cy="246"/>
              </a:xfrm>
              <a:custGeom>
                <a:avLst/>
                <a:gdLst>
                  <a:gd name="T0" fmla="*/ 168 w 222"/>
                  <a:gd name="T1" fmla="*/ 0 h 246"/>
                  <a:gd name="T2" fmla="*/ 174 w 222"/>
                  <a:gd name="T3" fmla="*/ 12 h 246"/>
                  <a:gd name="T4" fmla="*/ 174 w 222"/>
                  <a:gd name="T5" fmla="*/ 30 h 246"/>
                  <a:gd name="T6" fmla="*/ 186 w 222"/>
                  <a:gd name="T7" fmla="*/ 36 h 246"/>
                  <a:gd name="T8" fmla="*/ 198 w 222"/>
                  <a:gd name="T9" fmla="*/ 42 h 246"/>
                  <a:gd name="T10" fmla="*/ 210 w 222"/>
                  <a:gd name="T11" fmla="*/ 48 h 246"/>
                  <a:gd name="T12" fmla="*/ 222 w 222"/>
                  <a:gd name="T13" fmla="*/ 54 h 246"/>
                  <a:gd name="T14" fmla="*/ 204 w 222"/>
                  <a:gd name="T15" fmla="*/ 60 h 246"/>
                  <a:gd name="T16" fmla="*/ 198 w 222"/>
                  <a:gd name="T17" fmla="*/ 72 h 246"/>
                  <a:gd name="T18" fmla="*/ 180 w 222"/>
                  <a:gd name="T19" fmla="*/ 66 h 246"/>
                  <a:gd name="T20" fmla="*/ 174 w 222"/>
                  <a:gd name="T21" fmla="*/ 78 h 246"/>
                  <a:gd name="T22" fmla="*/ 162 w 222"/>
                  <a:gd name="T23" fmla="*/ 84 h 246"/>
                  <a:gd name="T24" fmla="*/ 150 w 222"/>
                  <a:gd name="T25" fmla="*/ 78 h 246"/>
                  <a:gd name="T26" fmla="*/ 150 w 222"/>
                  <a:gd name="T27" fmla="*/ 84 h 246"/>
                  <a:gd name="T28" fmla="*/ 150 w 222"/>
                  <a:gd name="T29" fmla="*/ 102 h 246"/>
                  <a:gd name="T30" fmla="*/ 150 w 222"/>
                  <a:gd name="T31" fmla="*/ 120 h 246"/>
                  <a:gd name="T32" fmla="*/ 150 w 222"/>
                  <a:gd name="T33" fmla="*/ 138 h 246"/>
                  <a:gd name="T34" fmla="*/ 150 w 222"/>
                  <a:gd name="T35" fmla="*/ 156 h 246"/>
                  <a:gd name="T36" fmla="*/ 144 w 222"/>
                  <a:gd name="T37" fmla="*/ 156 h 246"/>
                  <a:gd name="T38" fmla="*/ 144 w 222"/>
                  <a:gd name="T39" fmla="*/ 162 h 246"/>
                  <a:gd name="T40" fmla="*/ 144 w 222"/>
                  <a:gd name="T41" fmla="*/ 180 h 246"/>
                  <a:gd name="T42" fmla="*/ 138 w 222"/>
                  <a:gd name="T43" fmla="*/ 192 h 246"/>
                  <a:gd name="T44" fmla="*/ 120 w 222"/>
                  <a:gd name="T45" fmla="*/ 192 h 246"/>
                  <a:gd name="T46" fmla="*/ 114 w 222"/>
                  <a:gd name="T47" fmla="*/ 192 h 246"/>
                  <a:gd name="T48" fmla="*/ 114 w 222"/>
                  <a:gd name="T49" fmla="*/ 210 h 246"/>
                  <a:gd name="T50" fmla="*/ 114 w 222"/>
                  <a:gd name="T51" fmla="*/ 228 h 246"/>
                  <a:gd name="T52" fmla="*/ 102 w 222"/>
                  <a:gd name="T53" fmla="*/ 234 h 246"/>
                  <a:gd name="T54" fmla="*/ 84 w 222"/>
                  <a:gd name="T55" fmla="*/ 234 h 246"/>
                  <a:gd name="T56" fmla="*/ 72 w 222"/>
                  <a:gd name="T57" fmla="*/ 240 h 246"/>
                  <a:gd name="T58" fmla="*/ 60 w 222"/>
                  <a:gd name="T59" fmla="*/ 240 h 246"/>
                  <a:gd name="T60" fmla="*/ 48 w 222"/>
                  <a:gd name="T61" fmla="*/ 246 h 246"/>
                  <a:gd name="T62" fmla="*/ 36 w 222"/>
                  <a:gd name="T63" fmla="*/ 240 h 246"/>
                  <a:gd name="T64" fmla="*/ 24 w 222"/>
                  <a:gd name="T65" fmla="*/ 246 h 246"/>
                  <a:gd name="T66" fmla="*/ 6 w 222"/>
                  <a:gd name="T67" fmla="*/ 240 h 246"/>
                  <a:gd name="T68" fmla="*/ 12 w 222"/>
                  <a:gd name="T69" fmla="*/ 240 h 246"/>
                  <a:gd name="T70" fmla="*/ 6 w 222"/>
                  <a:gd name="T71" fmla="*/ 228 h 246"/>
                  <a:gd name="T72" fmla="*/ 12 w 222"/>
                  <a:gd name="T73" fmla="*/ 216 h 246"/>
                  <a:gd name="T74" fmla="*/ 24 w 222"/>
                  <a:gd name="T75" fmla="*/ 210 h 246"/>
                  <a:gd name="T76" fmla="*/ 30 w 222"/>
                  <a:gd name="T77" fmla="*/ 198 h 246"/>
                  <a:gd name="T78" fmla="*/ 36 w 222"/>
                  <a:gd name="T79" fmla="*/ 198 h 246"/>
                  <a:gd name="T80" fmla="*/ 48 w 222"/>
                  <a:gd name="T81" fmla="*/ 192 h 246"/>
                  <a:gd name="T82" fmla="*/ 60 w 222"/>
                  <a:gd name="T83" fmla="*/ 186 h 246"/>
                  <a:gd name="T84" fmla="*/ 66 w 222"/>
                  <a:gd name="T85" fmla="*/ 174 h 246"/>
                  <a:gd name="T86" fmla="*/ 78 w 222"/>
                  <a:gd name="T87" fmla="*/ 168 h 246"/>
                  <a:gd name="T88" fmla="*/ 84 w 222"/>
                  <a:gd name="T89" fmla="*/ 156 h 246"/>
                  <a:gd name="T90" fmla="*/ 96 w 222"/>
                  <a:gd name="T91" fmla="*/ 150 h 246"/>
                  <a:gd name="T92" fmla="*/ 102 w 222"/>
                  <a:gd name="T93" fmla="*/ 138 h 246"/>
                  <a:gd name="T94" fmla="*/ 114 w 222"/>
                  <a:gd name="T95" fmla="*/ 132 h 246"/>
                  <a:gd name="T96" fmla="*/ 114 w 222"/>
                  <a:gd name="T97" fmla="*/ 114 h 246"/>
                  <a:gd name="T98" fmla="*/ 120 w 222"/>
                  <a:gd name="T99" fmla="*/ 102 h 246"/>
                  <a:gd name="T100" fmla="*/ 126 w 222"/>
                  <a:gd name="T101" fmla="*/ 90 h 246"/>
                  <a:gd name="T102" fmla="*/ 138 w 222"/>
                  <a:gd name="T103" fmla="*/ 84 h 246"/>
                  <a:gd name="T104" fmla="*/ 132 w 222"/>
                  <a:gd name="T105" fmla="*/ 72 h 246"/>
                  <a:gd name="T106" fmla="*/ 132 w 222"/>
                  <a:gd name="T107" fmla="*/ 54 h 246"/>
                  <a:gd name="T108" fmla="*/ 126 w 222"/>
                  <a:gd name="T109" fmla="*/ 54 h 246"/>
                  <a:gd name="T110" fmla="*/ 126 w 222"/>
                  <a:gd name="T111" fmla="*/ 36 h 246"/>
                  <a:gd name="T112" fmla="*/ 138 w 222"/>
                  <a:gd name="T113" fmla="*/ 30 h 246"/>
                  <a:gd name="T114" fmla="*/ 144 w 222"/>
                  <a:gd name="T115" fmla="*/ 18 h 246"/>
                  <a:gd name="T116" fmla="*/ 150 w 222"/>
                  <a:gd name="T117" fmla="*/ 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46">
                    <a:moveTo>
                      <a:pt x="156" y="0"/>
                    </a:moveTo>
                    <a:lnTo>
                      <a:pt x="162" y="0"/>
                    </a:lnTo>
                    <a:lnTo>
                      <a:pt x="168" y="0"/>
                    </a:lnTo>
                    <a:lnTo>
                      <a:pt x="174" y="0"/>
                    </a:lnTo>
                    <a:lnTo>
                      <a:pt x="174" y="6"/>
                    </a:lnTo>
                    <a:lnTo>
                      <a:pt x="174" y="12"/>
                    </a:lnTo>
                    <a:lnTo>
                      <a:pt x="174" y="18"/>
                    </a:lnTo>
                    <a:lnTo>
                      <a:pt x="174" y="24"/>
                    </a:lnTo>
                    <a:lnTo>
                      <a:pt x="174" y="30"/>
                    </a:lnTo>
                    <a:lnTo>
                      <a:pt x="180" y="30"/>
                    </a:lnTo>
                    <a:lnTo>
                      <a:pt x="180" y="36"/>
                    </a:lnTo>
                    <a:lnTo>
                      <a:pt x="186" y="36"/>
                    </a:lnTo>
                    <a:lnTo>
                      <a:pt x="192" y="36"/>
                    </a:lnTo>
                    <a:lnTo>
                      <a:pt x="192" y="42"/>
                    </a:lnTo>
                    <a:lnTo>
                      <a:pt x="198" y="42"/>
                    </a:lnTo>
                    <a:lnTo>
                      <a:pt x="198" y="48"/>
                    </a:lnTo>
                    <a:lnTo>
                      <a:pt x="204" y="48"/>
                    </a:lnTo>
                    <a:lnTo>
                      <a:pt x="210" y="48"/>
                    </a:lnTo>
                    <a:lnTo>
                      <a:pt x="216" y="48"/>
                    </a:lnTo>
                    <a:lnTo>
                      <a:pt x="222" y="48"/>
                    </a:lnTo>
                    <a:lnTo>
                      <a:pt x="222" y="54"/>
                    </a:lnTo>
                    <a:lnTo>
                      <a:pt x="216" y="54"/>
                    </a:lnTo>
                    <a:lnTo>
                      <a:pt x="210" y="60"/>
                    </a:lnTo>
                    <a:lnTo>
                      <a:pt x="204" y="60"/>
                    </a:lnTo>
                    <a:lnTo>
                      <a:pt x="198" y="60"/>
                    </a:lnTo>
                    <a:lnTo>
                      <a:pt x="198" y="66"/>
                    </a:lnTo>
                    <a:lnTo>
                      <a:pt x="198" y="72"/>
                    </a:lnTo>
                    <a:lnTo>
                      <a:pt x="192" y="72"/>
                    </a:lnTo>
                    <a:lnTo>
                      <a:pt x="186" y="66"/>
                    </a:lnTo>
                    <a:lnTo>
                      <a:pt x="180" y="66"/>
                    </a:lnTo>
                    <a:lnTo>
                      <a:pt x="180" y="72"/>
                    </a:lnTo>
                    <a:lnTo>
                      <a:pt x="174" y="72"/>
                    </a:lnTo>
                    <a:lnTo>
                      <a:pt x="174" y="78"/>
                    </a:lnTo>
                    <a:lnTo>
                      <a:pt x="174" y="84"/>
                    </a:lnTo>
                    <a:lnTo>
                      <a:pt x="168" y="84"/>
                    </a:lnTo>
                    <a:lnTo>
                      <a:pt x="162" y="84"/>
                    </a:lnTo>
                    <a:lnTo>
                      <a:pt x="156" y="84"/>
                    </a:lnTo>
                    <a:lnTo>
                      <a:pt x="156" y="78"/>
                    </a:lnTo>
                    <a:lnTo>
                      <a:pt x="150" y="78"/>
                    </a:lnTo>
                    <a:lnTo>
                      <a:pt x="150" y="84"/>
                    </a:lnTo>
                    <a:lnTo>
                      <a:pt x="150" y="78"/>
                    </a:lnTo>
                    <a:lnTo>
                      <a:pt x="150" y="84"/>
                    </a:lnTo>
                    <a:lnTo>
                      <a:pt x="150" y="90"/>
                    </a:lnTo>
                    <a:lnTo>
                      <a:pt x="150" y="96"/>
                    </a:lnTo>
                    <a:lnTo>
                      <a:pt x="150" y="102"/>
                    </a:lnTo>
                    <a:lnTo>
                      <a:pt x="150" y="108"/>
                    </a:lnTo>
                    <a:lnTo>
                      <a:pt x="150" y="114"/>
                    </a:lnTo>
                    <a:lnTo>
                      <a:pt x="150" y="120"/>
                    </a:lnTo>
                    <a:lnTo>
                      <a:pt x="150" y="126"/>
                    </a:lnTo>
                    <a:lnTo>
                      <a:pt x="150" y="132"/>
                    </a:lnTo>
                    <a:lnTo>
                      <a:pt x="150" y="138"/>
                    </a:lnTo>
                    <a:lnTo>
                      <a:pt x="150" y="144"/>
                    </a:lnTo>
                    <a:lnTo>
                      <a:pt x="150" y="150"/>
                    </a:lnTo>
                    <a:lnTo>
                      <a:pt x="150" y="156"/>
                    </a:lnTo>
                    <a:lnTo>
                      <a:pt x="144" y="156"/>
                    </a:lnTo>
                    <a:lnTo>
                      <a:pt x="150" y="156"/>
                    </a:lnTo>
                    <a:lnTo>
                      <a:pt x="144" y="156"/>
                    </a:lnTo>
                    <a:lnTo>
                      <a:pt x="150" y="156"/>
                    </a:lnTo>
                    <a:lnTo>
                      <a:pt x="150" y="162"/>
                    </a:lnTo>
                    <a:lnTo>
                      <a:pt x="144" y="162"/>
                    </a:lnTo>
                    <a:lnTo>
                      <a:pt x="144" y="168"/>
                    </a:lnTo>
                    <a:lnTo>
                      <a:pt x="144" y="174"/>
                    </a:lnTo>
                    <a:lnTo>
                      <a:pt x="144" y="180"/>
                    </a:lnTo>
                    <a:lnTo>
                      <a:pt x="144" y="186"/>
                    </a:lnTo>
                    <a:lnTo>
                      <a:pt x="144" y="192"/>
                    </a:lnTo>
                    <a:lnTo>
                      <a:pt x="138" y="192"/>
                    </a:lnTo>
                    <a:lnTo>
                      <a:pt x="132" y="192"/>
                    </a:lnTo>
                    <a:lnTo>
                      <a:pt x="126" y="192"/>
                    </a:lnTo>
                    <a:lnTo>
                      <a:pt x="120" y="192"/>
                    </a:lnTo>
                    <a:lnTo>
                      <a:pt x="120" y="198"/>
                    </a:lnTo>
                    <a:lnTo>
                      <a:pt x="114" y="198"/>
                    </a:lnTo>
                    <a:lnTo>
                      <a:pt x="114" y="192"/>
                    </a:lnTo>
                    <a:lnTo>
                      <a:pt x="114" y="198"/>
                    </a:lnTo>
                    <a:lnTo>
                      <a:pt x="114" y="204"/>
                    </a:lnTo>
                    <a:lnTo>
                      <a:pt x="114" y="210"/>
                    </a:lnTo>
                    <a:lnTo>
                      <a:pt x="114" y="216"/>
                    </a:lnTo>
                    <a:lnTo>
                      <a:pt x="114" y="222"/>
                    </a:lnTo>
                    <a:lnTo>
                      <a:pt x="114" y="228"/>
                    </a:lnTo>
                    <a:lnTo>
                      <a:pt x="108" y="228"/>
                    </a:lnTo>
                    <a:lnTo>
                      <a:pt x="108" y="234"/>
                    </a:lnTo>
                    <a:lnTo>
                      <a:pt x="102" y="234"/>
                    </a:lnTo>
                    <a:lnTo>
                      <a:pt x="96" y="234"/>
                    </a:lnTo>
                    <a:lnTo>
                      <a:pt x="90" y="234"/>
                    </a:lnTo>
                    <a:lnTo>
                      <a:pt x="84" y="234"/>
                    </a:lnTo>
                    <a:lnTo>
                      <a:pt x="84" y="240"/>
                    </a:lnTo>
                    <a:lnTo>
                      <a:pt x="78" y="240"/>
                    </a:lnTo>
                    <a:lnTo>
                      <a:pt x="72" y="240"/>
                    </a:lnTo>
                    <a:lnTo>
                      <a:pt x="72" y="246"/>
                    </a:lnTo>
                    <a:lnTo>
                      <a:pt x="66" y="246"/>
                    </a:lnTo>
                    <a:lnTo>
                      <a:pt x="60" y="240"/>
                    </a:lnTo>
                    <a:lnTo>
                      <a:pt x="54" y="240"/>
                    </a:lnTo>
                    <a:lnTo>
                      <a:pt x="54" y="246"/>
                    </a:lnTo>
                    <a:lnTo>
                      <a:pt x="48" y="246"/>
                    </a:lnTo>
                    <a:lnTo>
                      <a:pt x="48" y="240"/>
                    </a:lnTo>
                    <a:lnTo>
                      <a:pt x="42" y="240"/>
                    </a:lnTo>
                    <a:lnTo>
                      <a:pt x="36" y="240"/>
                    </a:lnTo>
                    <a:lnTo>
                      <a:pt x="36" y="246"/>
                    </a:lnTo>
                    <a:lnTo>
                      <a:pt x="30" y="246"/>
                    </a:lnTo>
                    <a:lnTo>
                      <a:pt x="24" y="246"/>
                    </a:lnTo>
                    <a:lnTo>
                      <a:pt x="18" y="246"/>
                    </a:lnTo>
                    <a:lnTo>
                      <a:pt x="12" y="240"/>
                    </a:lnTo>
                    <a:lnTo>
                      <a:pt x="6" y="240"/>
                    </a:lnTo>
                    <a:lnTo>
                      <a:pt x="0" y="240"/>
                    </a:lnTo>
                    <a:lnTo>
                      <a:pt x="6" y="240"/>
                    </a:lnTo>
                    <a:lnTo>
                      <a:pt x="12" y="240"/>
                    </a:lnTo>
                    <a:lnTo>
                      <a:pt x="12" y="234"/>
                    </a:lnTo>
                    <a:lnTo>
                      <a:pt x="6" y="234"/>
                    </a:lnTo>
                    <a:lnTo>
                      <a:pt x="6" y="228"/>
                    </a:lnTo>
                    <a:lnTo>
                      <a:pt x="6" y="222"/>
                    </a:lnTo>
                    <a:lnTo>
                      <a:pt x="12" y="222"/>
                    </a:lnTo>
                    <a:lnTo>
                      <a:pt x="12" y="216"/>
                    </a:lnTo>
                    <a:lnTo>
                      <a:pt x="18" y="216"/>
                    </a:lnTo>
                    <a:lnTo>
                      <a:pt x="18" y="210"/>
                    </a:lnTo>
                    <a:lnTo>
                      <a:pt x="24" y="210"/>
                    </a:lnTo>
                    <a:lnTo>
                      <a:pt x="24" y="204"/>
                    </a:lnTo>
                    <a:lnTo>
                      <a:pt x="30" y="204"/>
                    </a:lnTo>
                    <a:lnTo>
                      <a:pt x="30" y="198"/>
                    </a:lnTo>
                    <a:lnTo>
                      <a:pt x="30" y="204"/>
                    </a:lnTo>
                    <a:lnTo>
                      <a:pt x="36" y="204"/>
                    </a:lnTo>
                    <a:lnTo>
                      <a:pt x="36" y="198"/>
                    </a:lnTo>
                    <a:lnTo>
                      <a:pt x="42" y="198"/>
                    </a:lnTo>
                    <a:lnTo>
                      <a:pt x="42" y="192"/>
                    </a:lnTo>
                    <a:lnTo>
                      <a:pt x="48" y="192"/>
                    </a:lnTo>
                    <a:lnTo>
                      <a:pt x="54" y="192"/>
                    </a:lnTo>
                    <a:lnTo>
                      <a:pt x="60" y="192"/>
                    </a:lnTo>
                    <a:lnTo>
                      <a:pt x="60" y="186"/>
                    </a:lnTo>
                    <a:lnTo>
                      <a:pt x="60" y="180"/>
                    </a:lnTo>
                    <a:lnTo>
                      <a:pt x="66" y="180"/>
                    </a:lnTo>
                    <a:lnTo>
                      <a:pt x="66" y="174"/>
                    </a:lnTo>
                    <a:lnTo>
                      <a:pt x="72" y="174"/>
                    </a:lnTo>
                    <a:lnTo>
                      <a:pt x="72" y="168"/>
                    </a:lnTo>
                    <a:lnTo>
                      <a:pt x="78" y="168"/>
                    </a:lnTo>
                    <a:lnTo>
                      <a:pt x="78" y="162"/>
                    </a:lnTo>
                    <a:lnTo>
                      <a:pt x="84" y="162"/>
                    </a:lnTo>
                    <a:lnTo>
                      <a:pt x="84" y="156"/>
                    </a:lnTo>
                    <a:lnTo>
                      <a:pt x="90" y="156"/>
                    </a:lnTo>
                    <a:lnTo>
                      <a:pt x="90" y="150"/>
                    </a:lnTo>
                    <a:lnTo>
                      <a:pt x="96" y="150"/>
                    </a:lnTo>
                    <a:lnTo>
                      <a:pt x="96" y="144"/>
                    </a:lnTo>
                    <a:lnTo>
                      <a:pt x="102" y="144"/>
                    </a:lnTo>
                    <a:lnTo>
                      <a:pt x="102" y="138"/>
                    </a:lnTo>
                    <a:lnTo>
                      <a:pt x="108" y="138"/>
                    </a:lnTo>
                    <a:lnTo>
                      <a:pt x="108" y="132"/>
                    </a:lnTo>
                    <a:lnTo>
                      <a:pt x="114" y="132"/>
                    </a:lnTo>
                    <a:lnTo>
                      <a:pt x="114" y="126"/>
                    </a:lnTo>
                    <a:lnTo>
                      <a:pt x="114" y="120"/>
                    </a:lnTo>
                    <a:lnTo>
                      <a:pt x="114" y="114"/>
                    </a:lnTo>
                    <a:lnTo>
                      <a:pt x="120" y="114"/>
                    </a:lnTo>
                    <a:lnTo>
                      <a:pt x="120" y="108"/>
                    </a:lnTo>
                    <a:lnTo>
                      <a:pt x="120" y="102"/>
                    </a:lnTo>
                    <a:lnTo>
                      <a:pt x="120" y="96"/>
                    </a:lnTo>
                    <a:lnTo>
                      <a:pt x="126" y="96"/>
                    </a:lnTo>
                    <a:lnTo>
                      <a:pt x="126" y="90"/>
                    </a:lnTo>
                    <a:lnTo>
                      <a:pt x="132" y="90"/>
                    </a:lnTo>
                    <a:lnTo>
                      <a:pt x="132" y="84"/>
                    </a:lnTo>
                    <a:lnTo>
                      <a:pt x="138" y="84"/>
                    </a:lnTo>
                    <a:lnTo>
                      <a:pt x="138" y="78"/>
                    </a:lnTo>
                    <a:lnTo>
                      <a:pt x="138" y="72"/>
                    </a:lnTo>
                    <a:lnTo>
                      <a:pt x="132" y="72"/>
                    </a:lnTo>
                    <a:lnTo>
                      <a:pt x="132" y="66"/>
                    </a:lnTo>
                    <a:lnTo>
                      <a:pt x="132" y="60"/>
                    </a:lnTo>
                    <a:lnTo>
                      <a:pt x="132" y="54"/>
                    </a:lnTo>
                    <a:lnTo>
                      <a:pt x="126" y="54"/>
                    </a:lnTo>
                    <a:lnTo>
                      <a:pt x="132" y="54"/>
                    </a:lnTo>
                    <a:lnTo>
                      <a:pt x="126" y="54"/>
                    </a:lnTo>
                    <a:lnTo>
                      <a:pt x="126" y="48"/>
                    </a:lnTo>
                    <a:lnTo>
                      <a:pt x="126" y="42"/>
                    </a:lnTo>
                    <a:lnTo>
                      <a:pt x="126" y="36"/>
                    </a:lnTo>
                    <a:lnTo>
                      <a:pt x="126" y="30"/>
                    </a:lnTo>
                    <a:lnTo>
                      <a:pt x="132" y="30"/>
                    </a:lnTo>
                    <a:lnTo>
                      <a:pt x="138" y="30"/>
                    </a:lnTo>
                    <a:lnTo>
                      <a:pt x="138" y="24"/>
                    </a:lnTo>
                    <a:lnTo>
                      <a:pt x="144" y="24"/>
                    </a:lnTo>
                    <a:lnTo>
                      <a:pt x="144" y="18"/>
                    </a:lnTo>
                    <a:lnTo>
                      <a:pt x="144" y="12"/>
                    </a:lnTo>
                    <a:lnTo>
                      <a:pt x="144" y="6"/>
                    </a:lnTo>
                    <a:lnTo>
                      <a:pt x="150" y="6"/>
                    </a:lnTo>
                    <a:lnTo>
                      <a:pt x="15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5" name="Freeform 136"/>
              <p:cNvSpPr>
                <a:spLocks/>
              </p:cNvSpPr>
              <p:nvPr/>
            </p:nvSpPr>
            <p:spPr bwMode="auto">
              <a:xfrm>
                <a:off x="1683" y="2804"/>
                <a:ext cx="126" cy="126"/>
              </a:xfrm>
              <a:custGeom>
                <a:avLst/>
                <a:gdLst>
                  <a:gd name="T0" fmla="*/ 60 w 126"/>
                  <a:gd name="T1" fmla="*/ 114 h 126"/>
                  <a:gd name="T2" fmla="*/ 48 w 126"/>
                  <a:gd name="T3" fmla="*/ 114 h 126"/>
                  <a:gd name="T4" fmla="*/ 36 w 126"/>
                  <a:gd name="T5" fmla="*/ 114 h 126"/>
                  <a:gd name="T6" fmla="*/ 30 w 126"/>
                  <a:gd name="T7" fmla="*/ 108 h 126"/>
                  <a:gd name="T8" fmla="*/ 18 w 126"/>
                  <a:gd name="T9" fmla="*/ 108 h 126"/>
                  <a:gd name="T10" fmla="*/ 6 w 126"/>
                  <a:gd name="T11" fmla="*/ 108 h 126"/>
                  <a:gd name="T12" fmla="*/ 0 w 126"/>
                  <a:gd name="T13" fmla="*/ 102 h 126"/>
                  <a:gd name="T14" fmla="*/ 0 w 126"/>
                  <a:gd name="T15" fmla="*/ 90 h 126"/>
                  <a:gd name="T16" fmla="*/ 0 w 126"/>
                  <a:gd name="T17" fmla="*/ 78 h 126"/>
                  <a:gd name="T18" fmla="*/ 12 w 126"/>
                  <a:gd name="T19" fmla="*/ 78 h 126"/>
                  <a:gd name="T20" fmla="*/ 18 w 126"/>
                  <a:gd name="T21" fmla="*/ 72 h 126"/>
                  <a:gd name="T22" fmla="*/ 18 w 126"/>
                  <a:gd name="T23" fmla="*/ 60 h 126"/>
                  <a:gd name="T24" fmla="*/ 24 w 126"/>
                  <a:gd name="T25" fmla="*/ 54 h 126"/>
                  <a:gd name="T26" fmla="*/ 24 w 126"/>
                  <a:gd name="T27" fmla="*/ 42 h 126"/>
                  <a:gd name="T28" fmla="*/ 18 w 126"/>
                  <a:gd name="T29" fmla="*/ 36 h 126"/>
                  <a:gd name="T30" fmla="*/ 30 w 126"/>
                  <a:gd name="T31" fmla="*/ 36 h 126"/>
                  <a:gd name="T32" fmla="*/ 30 w 126"/>
                  <a:gd name="T33" fmla="*/ 24 h 126"/>
                  <a:gd name="T34" fmla="*/ 36 w 126"/>
                  <a:gd name="T35" fmla="*/ 18 h 126"/>
                  <a:gd name="T36" fmla="*/ 30 w 126"/>
                  <a:gd name="T37" fmla="*/ 12 h 126"/>
                  <a:gd name="T38" fmla="*/ 24 w 126"/>
                  <a:gd name="T39" fmla="*/ 6 h 126"/>
                  <a:gd name="T40" fmla="*/ 30 w 126"/>
                  <a:gd name="T41" fmla="*/ 0 h 126"/>
                  <a:gd name="T42" fmla="*/ 36 w 126"/>
                  <a:gd name="T43" fmla="*/ 6 h 126"/>
                  <a:gd name="T44" fmla="*/ 42 w 126"/>
                  <a:gd name="T45" fmla="*/ 0 h 126"/>
                  <a:gd name="T46" fmla="*/ 54 w 126"/>
                  <a:gd name="T47" fmla="*/ 0 h 126"/>
                  <a:gd name="T48" fmla="*/ 54 w 126"/>
                  <a:gd name="T49" fmla="*/ 12 h 126"/>
                  <a:gd name="T50" fmla="*/ 60 w 126"/>
                  <a:gd name="T51" fmla="*/ 18 h 126"/>
                  <a:gd name="T52" fmla="*/ 66 w 126"/>
                  <a:gd name="T53" fmla="*/ 24 h 126"/>
                  <a:gd name="T54" fmla="*/ 66 w 126"/>
                  <a:gd name="T55" fmla="*/ 36 h 126"/>
                  <a:gd name="T56" fmla="*/ 72 w 126"/>
                  <a:gd name="T57" fmla="*/ 30 h 126"/>
                  <a:gd name="T58" fmla="*/ 78 w 126"/>
                  <a:gd name="T59" fmla="*/ 36 h 126"/>
                  <a:gd name="T60" fmla="*/ 84 w 126"/>
                  <a:gd name="T61" fmla="*/ 42 h 126"/>
                  <a:gd name="T62" fmla="*/ 90 w 126"/>
                  <a:gd name="T63" fmla="*/ 48 h 126"/>
                  <a:gd name="T64" fmla="*/ 90 w 126"/>
                  <a:gd name="T65" fmla="*/ 48 h 126"/>
                  <a:gd name="T66" fmla="*/ 90 w 126"/>
                  <a:gd name="T67" fmla="*/ 48 h 126"/>
                  <a:gd name="T68" fmla="*/ 96 w 126"/>
                  <a:gd name="T69" fmla="*/ 54 h 126"/>
                  <a:gd name="T70" fmla="*/ 96 w 126"/>
                  <a:gd name="T71" fmla="*/ 54 h 126"/>
                  <a:gd name="T72" fmla="*/ 102 w 126"/>
                  <a:gd name="T73" fmla="*/ 60 h 126"/>
                  <a:gd name="T74" fmla="*/ 108 w 126"/>
                  <a:gd name="T75" fmla="*/ 54 h 126"/>
                  <a:gd name="T76" fmla="*/ 114 w 126"/>
                  <a:gd name="T77" fmla="*/ 60 h 126"/>
                  <a:gd name="T78" fmla="*/ 120 w 126"/>
                  <a:gd name="T79" fmla="*/ 66 h 126"/>
                  <a:gd name="T80" fmla="*/ 126 w 126"/>
                  <a:gd name="T81" fmla="*/ 72 h 126"/>
                  <a:gd name="T82" fmla="*/ 120 w 126"/>
                  <a:gd name="T83" fmla="*/ 78 h 126"/>
                  <a:gd name="T84" fmla="*/ 114 w 126"/>
                  <a:gd name="T85" fmla="*/ 84 h 126"/>
                  <a:gd name="T86" fmla="*/ 114 w 126"/>
                  <a:gd name="T87" fmla="*/ 96 h 126"/>
                  <a:gd name="T88" fmla="*/ 108 w 126"/>
                  <a:gd name="T89" fmla="*/ 102 h 126"/>
                  <a:gd name="T90" fmla="*/ 102 w 126"/>
                  <a:gd name="T91" fmla="*/ 108 h 126"/>
                  <a:gd name="T92" fmla="*/ 96 w 126"/>
                  <a:gd name="T93" fmla="*/ 102 h 126"/>
                  <a:gd name="T94" fmla="*/ 96 w 126"/>
                  <a:gd name="T95" fmla="*/ 114 h 126"/>
                  <a:gd name="T96" fmla="*/ 90 w 126"/>
                  <a:gd name="T97" fmla="*/ 120 h 126"/>
                  <a:gd name="T98" fmla="*/ 84 w 126"/>
                  <a:gd name="T99" fmla="*/ 126 h 126"/>
                  <a:gd name="T100" fmla="*/ 72 w 126"/>
                  <a:gd name="T101" fmla="*/ 126 h 126"/>
                  <a:gd name="T102" fmla="*/ 66 w 126"/>
                  <a:gd name="T103"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26">
                    <a:moveTo>
                      <a:pt x="60" y="120"/>
                    </a:moveTo>
                    <a:lnTo>
                      <a:pt x="60" y="114"/>
                    </a:lnTo>
                    <a:lnTo>
                      <a:pt x="54" y="114"/>
                    </a:lnTo>
                    <a:lnTo>
                      <a:pt x="48" y="114"/>
                    </a:lnTo>
                    <a:lnTo>
                      <a:pt x="42" y="114"/>
                    </a:lnTo>
                    <a:lnTo>
                      <a:pt x="36" y="114"/>
                    </a:lnTo>
                    <a:lnTo>
                      <a:pt x="30" y="114"/>
                    </a:lnTo>
                    <a:lnTo>
                      <a:pt x="30" y="108"/>
                    </a:lnTo>
                    <a:lnTo>
                      <a:pt x="24" y="108"/>
                    </a:lnTo>
                    <a:lnTo>
                      <a:pt x="18" y="108"/>
                    </a:lnTo>
                    <a:lnTo>
                      <a:pt x="12" y="108"/>
                    </a:lnTo>
                    <a:lnTo>
                      <a:pt x="6" y="108"/>
                    </a:lnTo>
                    <a:lnTo>
                      <a:pt x="0" y="108"/>
                    </a:lnTo>
                    <a:lnTo>
                      <a:pt x="0" y="102"/>
                    </a:lnTo>
                    <a:lnTo>
                      <a:pt x="0" y="96"/>
                    </a:lnTo>
                    <a:lnTo>
                      <a:pt x="0" y="90"/>
                    </a:lnTo>
                    <a:lnTo>
                      <a:pt x="0" y="84"/>
                    </a:lnTo>
                    <a:lnTo>
                      <a:pt x="0" y="78"/>
                    </a:lnTo>
                    <a:lnTo>
                      <a:pt x="6" y="78"/>
                    </a:lnTo>
                    <a:lnTo>
                      <a:pt x="12" y="78"/>
                    </a:lnTo>
                    <a:lnTo>
                      <a:pt x="18" y="78"/>
                    </a:lnTo>
                    <a:lnTo>
                      <a:pt x="18" y="72"/>
                    </a:lnTo>
                    <a:lnTo>
                      <a:pt x="18" y="66"/>
                    </a:lnTo>
                    <a:lnTo>
                      <a:pt x="18" y="60"/>
                    </a:lnTo>
                    <a:lnTo>
                      <a:pt x="24" y="60"/>
                    </a:lnTo>
                    <a:lnTo>
                      <a:pt x="24" y="54"/>
                    </a:lnTo>
                    <a:lnTo>
                      <a:pt x="24" y="48"/>
                    </a:lnTo>
                    <a:lnTo>
                      <a:pt x="24" y="42"/>
                    </a:lnTo>
                    <a:lnTo>
                      <a:pt x="18" y="42"/>
                    </a:lnTo>
                    <a:lnTo>
                      <a:pt x="18" y="36"/>
                    </a:lnTo>
                    <a:lnTo>
                      <a:pt x="24" y="36"/>
                    </a:lnTo>
                    <a:lnTo>
                      <a:pt x="30" y="36"/>
                    </a:lnTo>
                    <a:lnTo>
                      <a:pt x="30" y="30"/>
                    </a:lnTo>
                    <a:lnTo>
                      <a:pt x="30" y="24"/>
                    </a:lnTo>
                    <a:lnTo>
                      <a:pt x="36" y="24"/>
                    </a:lnTo>
                    <a:lnTo>
                      <a:pt x="36" y="18"/>
                    </a:lnTo>
                    <a:lnTo>
                      <a:pt x="30" y="18"/>
                    </a:lnTo>
                    <a:lnTo>
                      <a:pt x="30" y="12"/>
                    </a:lnTo>
                    <a:lnTo>
                      <a:pt x="30" y="6"/>
                    </a:lnTo>
                    <a:lnTo>
                      <a:pt x="24" y="6"/>
                    </a:lnTo>
                    <a:lnTo>
                      <a:pt x="24" y="0"/>
                    </a:lnTo>
                    <a:lnTo>
                      <a:pt x="30" y="0"/>
                    </a:lnTo>
                    <a:lnTo>
                      <a:pt x="36" y="0"/>
                    </a:lnTo>
                    <a:lnTo>
                      <a:pt x="36" y="6"/>
                    </a:lnTo>
                    <a:lnTo>
                      <a:pt x="42" y="6"/>
                    </a:lnTo>
                    <a:lnTo>
                      <a:pt x="42" y="0"/>
                    </a:lnTo>
                    <a:lnTo>
                      <a:pt x="48" y="0"/>
                    </a:lnTo>
                    <a:lnTo>
                      <a:pt x="54" y="0"/>
                    </a:lnTo>
                    <a:lnTo>
                      <a:pt x="54" y="6"/>
                    </a:lnTo>
                    <a:lnTo>
                      <a:pt x="54" y="12"/>
                    </a:lnTo>
                    <a:lnTo>
                      <a:pt x="54" y="18"/>
                    </a:lnTo>
                    <a:lnTo>
                      <a:pt x="60" y="18"/>
                    </a:lnTo>
                    <a:lnTo>
                      <a:pt x="60" y="24"/>
                    </a:lnTo>
                    <a:lnTo>
                      <a:pt x="66" y="24"/>
                    </a:lnTo>
                    <a:lnTo>
                      <a:pt x="66" y="30"/>
                    </a:lnTo>
                    <a:lnTo>
                      <a:pt x="66" y="36"/>
                    </a:lnTo>
                    <a:lnTo>
                      <a:pt x="72" y="36"/>
                    </a:lnTo>
                    <a:lnTo>
                      <a:pt x="72" y="30"/>
                    </a:lnTo>
                    <a:lnTo>
                      <a:pt x="78" y="30"/>
                    </a:lnTo>
                    <a:lnTo>
                      <a:pt x="78" y="36"/>
                    </a:lnTo>
                    <a:lnTo>
                      <a:pt x="84" y="36"/>
                    </a:lnTo>
                    <a:lnTo>
                      <a:pt x="84" y="42"/>
                    </a:lnTo>
                    <a:lnTo>
                      <a:pt x="90" y="42"/>
                    </a:lnTo>
                    <a:lnTo>
                      <a:pt x="90" y="48"/>
                    </a:lnTo>
                    <a:lnTo>
                      <a:pt x="90" y="42"/>
                    </a:lnTo>
                    <a:lnTo>
                      <a:pt x="90" y="48"/>
                    </a:lnTo>
                    <a:lnTo>
                      <a:pt x="90" y="54"/>
                    </a:lnTo>
                    <a:lnTo>
                      <a:pt x="90" y="48"/>
                    </a:lnTo>
                    <a:lnTo>
                      <a:pt x="90" y="54"/>
                    </a:lnTo>
                    <a:lnTo>
                      <a:pt x="96" y="54"/>
                    </a:lnTo>
                    <a:lnTo>
                      <a:pt x="96" y="60"/>
                    </a:lnTo>
                    <a:lnTo>
                      <a:pt x="96" y="54"/>
                    </a:lnTo>
                    <a:lnTo>
                      <a:pt x="102" y="54"/>
                    </a:lnTo>
                    <a:lnTo>
                      <a:pt x="102" y="60"/>
                    </a:lnTo>
                    <a:lnTo>
                      <a:pt x="102" y="54"/>
                    </a:lnTo>
                    <a:lnTo>
                      <a:pt x="108" y="54"/>
                    </a:lnTo>
                    <a:lnTo>
                      <a:pt x="108" y="60"/>
                    </a:lnTo>
                    <a:lnTo>
                      <a:pt x="114" y="60"/>
                    </a:lnTo>
                    <a:lnTo>
                      <a:pt x="120" y="60"/>
                    </a:lnTo>
                    <a:lnTo>
                      <a:pt x="120" y="66"/>
                    </a:lnTo>
                    <a:lnTo>
                      <a:pt x="126" y="66"/>
                    </a:lnTo>
                    <a:lnTo>
                      <a:pt x="126" y="72"/>
                    </a:lnTo>
                    <a:lnTo>
                      <a:pt x="126" y="78"/>
                    </a:lnTo>
                    <a:lnTo>
                      <a:pt x="120" y="78"/>
                    </a:lnTo>
                    <a:lnTo>
                      <a:pt x="120" y="84"/>
                    </a:lnTo>
                    <a:lnTo>
                      <a:pt x="114" y="84"/>
                    </a:lnTo>
                    <a:lnTo>
                      <a:pt x="114" y="90"/>
                    </a:lnTo>
                    <a:lnTo>
                      <a:pt x="114" y="96"/>
                    </a:lnTo>
                    <a:lnTo>
                      <a:pt x="114" y="102"/>
                    </a:lnTo>
                    <a:lnTo>
                      <a:pt x="108" y="102"/>
                    </a:lnTo>
                    <a:lnTo>
                      <a:pt x="102" y="102"/>
                    </a:lnTo>
                    <a:lnTo>
                      <a:pt x="102" y="108"/>
                    </a:lnTo>
                    <a:lnTo>
                      <a:pt x="96" y="108"/>
                    </a:lnTo>
                    <a:lnTo>
                      <a:pt x="96" y="102"/>
                    </a:lnTo>
                    <a:lnTo>
                      <a:pt x="96" y="108"/>
                    </a:lnTo>
                    <a:lnTo>
                      <a:pt x="96" y="114"/>
                    </a:lnTo>
                    <a:lnTo>
                      <a:pt x="90" y="114"/>
                    </a:lnTo>
                    <a:lnTo>
                      <a:pt x="90" y="120"/>
                    </a:lnTo>
                    <a:lnTo>
                      <a:pt x="84" y="120"/>
                    </a:lnTo>
                    <a:lnTo>
                      <a:pt x="84" y="126"/>
                    </a:lnTo>
                    <a:lnTo>
                      <a:pt x="78" y="126"/>
                    </a:lnTo>
                    <a:lnTo>
                      <a:pt x="72" y="126"/>
                    </a:lnTo>
                    <a:lnTo>
                      <a:pt x="66" y="126"/>
                    </a:lnTo>
                    <a:lnTo>
                      <a:pt x="66" y="120"/>
                    </a:lnTo>
                    <a:lnTo>
                      <a:pt x="60" y="12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6" name="Freeform 137"/>
              <p:cNvSpPr>
                <a:spLocks/>
              </p:cNvSpPr>
              <p:nvPr/>
            </p:nvSpPr>
            <p:spPr bwMode="auto">
              <a:xfrm>
                <a:off x="1737" y="2756"/>
                <a:ext cx="78" cy="96"/>
              </a:xfrm>
              <a:custGeom>
                <a:avLst/>
                <a:gdLst>
                  <a:gd name="T0" fmla="*/ 72 w 78"/>
                  <a:gd name="T1" fmla="*/ 18 h 96"/>
                  <a:gd name="T2" fmla="*/ 78 w 78"/>
                  <a:gd name="T3" fmla="*/ 24 h 96"/>
                  <a:gd name="T4" fmla="*/ 78 w 78"/>
                  <a:gd name="T5" fmla="*/ 24 h 96"/>
                  <a:gd name="T6" fmla="*/ 72 w 78"/>
                  <a:gd name="T7" fmla="*/ 30 h 96"/>
                  <a:gd name="T8" fmla="*/ 72 w 78"/>
                  <a:gd name="T9" fmla="*/ 42 h 96"/>
                  <a:gd name="T10" fmla="*/ 72 w 78"/>
                  <a:gd name="T11" fmla="*/ 54 h 96"/>
                  <a:gd name="T12" fmla="*/ 66 w 78"/>
                  <a:gd name="T13" fmla="*/ 60 h 96"/>
                  <a:gd name="T14" fmla="*/ 60 w 78"/>
                  <a:gd name="T15" fmla="*/ 66 h 96"/>
                  <a:gd name="T16" fmla="*/ 54 w 78"/>
                  <a:gd name="T17" fmla="*/ 72 h 96"/>
                  <a:gd name="T18" fmla="*/ 48 w 78"/>
                  <a:gd name="T19" fmla="*/ 78 h 96"/>
                  <a:gd name="T20" fmla="*/ 42 w 78"/>
                  <a:gd name="T21" fmla="*/ 84 h 96"/>
                  <a:gd name="T22" fmla="*/ 36 w 78"/>
                  <a:gd name="T23" fmla="*/ 90 h 96"/>
                  <a:gd name="T24" fmla="*/ 36 w 78"/>
                  <a:gd name="T25" fmla="*/ 90 h 96"/>
                  <a:gd name="T26" fmla="*/ 36 w 78"/>
                  <a:gd name="T27" fmla="*/ 90 h 96"/>
                  <a:gd name="T28" fmla="*/ 30 w 78"/>
                  <a:gd name="T29" fmla="*/ 84 h 96"/>
                  <a:gd name="T30" fmla="*/ 24 w 78"/>
                  <a:gd name="T31" fmla="*/ 78 h 96"/>
                  <a:gd name="T32" fmla="*/ 18 w 78"/>
                  <a:gd name="T33" fmla="*/ 84 h 96"/>
                  <a:gd name="T34" fmla="*/ 12 w 78"/>
                  <a:gd name="T35" fmla="*/ 78 h 96"/>
                  <a:gd name="T36" fmla="*/ 6 w 78"/>
                  <a:gd name="T37" fmla="*/ 72 h 96"/>
                  <a:gd name="T38" fmla="*/ 0 w 78"/>
                  <a:gd name="T39" fmla="*/ 66 h 96"/>
                  <a:gd name="T40" fmla="*/ 0 w 78"/>
                  <a:gd name="T41" fmla="*/ 54 h 96"/>
                  <a:gd name="T42" fmla="*/ 0 w 78"/>
                  <a:gd name="T43" fmla="*/ 54 h 96"/>
                  <a:gd name="T44" fmla="*/ 12 w 78"/>
                  <a:gd name="T45" fmla="*/ 54 h 96"/>
                  <a:gd name="T46" fmla="*/ 18 w 78"/>
                  <a:gd name="T47" fmla="*/ 60 h 96"/>
                  <a:gd name="T48" fmla="*/ 24 w 78"/>
                  <a:gd name="T49" fmla="*/ 54 h 96"/>
                  <a:gd name="T50" fmla="*/ 24 w 78"/>
                  <a:gd name="T51" fmla="*/ 42 h 96"/>
                  <a:gd name="T52" fmla="*/ 30 w 78"/>
                  <a:gd name="T53" fmla="*/ 30 h 96"/>
                  <a:gd name="T54" fmla="*/ 36 w 78"/>
                  <a:gd name="T55" fmla="*/ 24 h 96"/>
                  <a:gd name="T56" fmla="*/ 42 w 78"/>
                  <a:gd name="T57" fmla="*/ 18 h 96"/>
                  <a:gd name="T58" fmla="*/ 48 w 78"/>
                  <a:gd name="T59" fmla="*/ 12 h 96"/>
                  <a:gd name="T60" fmla="*/ 54 w 78"/>
                  <a:gd name="T61" fmla="*/ 6 h 96"/>
                  <a:gd name="T62" fmla="*/ 60 w 78"/>
                  <a:gd name="T63" fmla="*/ 0 h 96"/>
                  <a:gd name="T64" fmla="*/ 66 w 78"/>
                  <a:gd name="T65" fmla="*/ 6 h 96"/>
                  <a:gd name="T66" fmla="*/ 72 w 78"/>
                  <a:gd name="T67" fmla="*/ 12 h 96"/>
                  <a:gd name="T68" fmla="*/ 78 w 78"/>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96">
                    <a:moveTo>
                      <a:pt x="78" y="18"/>
                    </a:moveTo>
                    <a:lnTo>
                      <a:pt x="72" y="18"/>
                    </a:lnTo>
                    <a:lnTo>
                      <a:pt x="78" y="18"/>
                    </a:lnTo>
                    <a:lnTo>
                      <a:pt x="78" y="24"/>
                    </a:lnTo>
                    <a:lnTo>
                      <a:pt x="72" y="24"/>
                    </a:lnTo>
                    <a:lnTo>
                      <a:pt x="78" y="24"/>
                    </a:lnTo>
                    <a:lnTo>
                      <a:pt x="78" y="30"/>
                    </a:lnTo>
                    <a:lnTo>
                      <a:pt x="72" y="30"/>
                    </a:lnTo>
                    <a:lnTo>
                      <a:pt x="72" y="36"/>
                    </a:lnTo>
                    <a:lnTo>
                      <a:pt x="72" y="42"/>
                    </a:lnTo>
                    <a:lnTo>
                      <a:pt x="72" y="48"/>
                    </a:lnTo>
                    <a:lnTo>
                      <a:pt x="72" y="54"/>
                    </a:lnTo>
                    <a:lnTo>
                      <a:pt x="66" y="54"/>
                    </a:lnTo>
                    <a:lnTo>
                      <a:pt x="66" y="60"/>
                    </a:lnTo>
                    <a:lnTo>
                      <a:pt x="60" y="60"/>
                    </a:lnTo>
                    <a:lnTo>
                      <a:pt x="60" y="66"/>
                    </a:lnTo>
                    <a:lnTo>
                      <a:pt x="54" y="66"/>
                    </a:lnTo>
                    <a:lnTo>
                      <a:pt x="54" y="72"/>
                    </a:lnTo>
                    <a:lnTo>
                      <a:pt x="54" y="78"/>
                    </a:lnTo>
                    <a:lnTo>
                      <a:pt x="48" y="78"/>
                    </a:lnTo>
                    <a:lnTo>
                      <a:pt x="48" y="84"/>
                    </a:lnTo>
                    <a:lnTo>
                      <a:pt x="42" y="84"/>
                    </a:lnTo>
                    <a:lnTo>
                      <a:pt x="42" y="90"/>
                    </a:lnTo>
                    <a:lnTo>
                      <a:pt x="36" y="90"/>
                    </a:lnTo>
                    <a:lnTo>
                      <a:pt x="36" y="96"/>
                    </a:lnTo>
                    <a:lnTo>
                      <a:pt x="36" y="90"/>
                    </a:lnTo>
                    <a:lnTo>
                      <a:pt x="36" y="96"/>
                    </a:lnTo>
                    <a:lnTo>
                      <a:pt x="36" y="90"/>
                    </a:lnTo>
                    <a:lnTo>
                      <a:pt x="30" y="90"/>
                    </a:lnTo>
                    <a:lnTo>
                      <a:pt x="30" y="84"/>
                    </a:lnTo>
                    <a:lnTo>
                      <a:pt x="24" y="84"/>
                    </a:lnTo>
                    <a:lnTo>
                      <a:pt x="24" y="78"/>
                    </a:lnTo>
                    <a:lnTo>
                      <a:pt x="18" y="78"/>
                    </a:lnTo>
                    <a:lnTo>
                      <a:pt x="18" y="84"/>
                    </a:lnTo>
                    <a:lnTo>
                      <a:pt x="12" y="84"/>
                    </a:lnTo>
                    <a:lnTo>
                      <a:pt x="12" y="78"/>
                    </a:lnTo>
                    <a:lnTo>
                      <a:pt x="12" y="72"/>
                    </a:lnTo>
                    <a:lnTo>
                      <a:pt x="6" y="72"/>
                    </a:lnTo>
                    <a:lnTo>
                      <a:pt x="6" y="66"/>
                    </a:lnTo>
                    <a:lnTo>
                      <a:pt x="0" y="66"/>
                    </a:lnTo>
                    <a:lnTo>
                      <a:pt x="0" y="60"/>
                    </a:lnTo>
                    <a:lnTo>
                      <a:pt x="0" y="54"/>
                    </a:lnTo>
                    <a:lnTo>
                      <a:pt x="0" y="48"/>
                    </a:lnTo>
                    <a:lnTo>
                      <a:pt x="0" y="54"/>
                    </a:lnTo>
                    <a:lnTo>
                      <a:pt x="6" y="54"/>
                    </a:lnTo>
                    <a:lnTo>
                      <a:pt x="12" y="54"/>
                    </a:lnTo>
                    <a:lnTo>
                      <a:pt x="12" y="60"/>
                    </a:lnTo>
                    <a:lnTo>
                      <a:pt x="18" y="60"/>
                    </a:lnTo>
                    <a:lnTo>
                      <a:pt x="18" y="54"/>
                    </a:lnTo>
                    <a:lnTo>
                      <a:pt x="24" y="54"/>
                    </a:lnTo>
                    <a:lnTo>
                      <a:pt x="24" y="48"/>
                    </a:lnTo>
                    <a:lnTo>
                      <a:pt x="24" y="42"/>
                    </a:lnTo>
                    <a:lnTo>
                      <a:pt x="30" y="36"/>
                    </a:lnTo>
                    <a:lnTo>
                      <a:pt x="30" y="30"/>
                    </a:lnTo>
                    <a:lnTo>
                      <a:pt x="30" y="24"/>
                    </a:lnTo>
                    <a:lnTo>
                      <a:pt x="36" y="24"/>
                    </a:lnTo>
                    <a:lnTo>
                      <a:pt x="36" y="18"/>
                    </a:lnTo>
                    <a:lnTo>
                      <a:pt x="42" y="18"/>
                    </a:lnTo>
                    <a:lnTo>
                      <a:pt x="42" y="12"/>
                    </a:lnTo>
                    <a:lnTo>
                      <a:pt x="48" y="12"/>
                    </a:lnTo>
                    <a:lnTo>
                      <a:pt x="48" y="6"/>
                    </a:lnTo>
                    <a:lnTo>
                      <a:pt x="54" y="6"/>
                    </a:lnTo>
                    <a:lnTo>
                      <a:pt x="54" y="0"/>
                    </a:lnTo>
                    <a:lnTo>
                      <a:pt x="60" y="0"/>
                    </a:lnTo>
                    <a:lnTo>
                      <a:pt x="60" y="6"/>
                    </a:lnTo>
                    <a:lnTo>
                      <a:pt x="66" y="6"/>
                    </a:lnTo>
                    <a:lnTo>
                      <a:pt x="66" y="12"/>
                    </a:lnTo>
                    <a:lnTo>
                      <a:pt x="72" y="12"/>
                    </a:lnTo>
                    <a:lnTo>
                      <a:pt x="72" y="18"/>
                    </a:lnTo>
                    <a:lnTo>
                      <a:pt x="78"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7" name="Freeform 138"/>
              <p:cNvSpPr>
                <a:spLocks/>
              </p:cNvSpPr>
              <p:nvPr/>
            </p:nvSpPr>
            <p:spPr bwMode="auto">
              <a:xfrm>
                <a:off x="1641" y="2912"/>
                <a:ext cx="120" cy="60"/>
              </a:xfrm>
              <a:custGeom>
                <a:avLst/>
                <a:gdLst>
                  <a:gd name="T0" fmla="*/ 42 w 120"/>
                  <a:gd name="T1" fmla="*/ 0 h 60"/>
                  <a:gd name="T2" fmla="*/ 54 w 120"/>
                  <a:gd name="T3" fmla="*/ 0 h 60"/>
                  <a:gd name="T4" fmla="*/ 66 w 120"/>
                  <a:gd name="T5" fmla="*/ 0 h 60"/>
                  <a:gd name="T6" fmla="*/ 72 w 120"/>
                  <a:gd name="T7" fmla="*/ 6 h 60"/>
                  <a:gd name="T8" fmla="*/ 84 w 120"/>
                  <a:gd name="T9" fmla="*/ 6 h 60"/>
                  <a:gd name="T10" fmla="*/ 96 w 120"/>
                  <a:gd name="T11" fmla="*/ 6 h 60"/>
                  <a:gd name="T12" fmla="*/ 102 w 120"/>
                  <a:gd name="T13" fmla="*/ 12 h 60"/>
                  <a:gd name="T14" fmla="*/ 108 w 120"/>
                  <a:gd name="T15" fmla="*/ 18 h 60"/>
                  <a:gd name="T16" fmla="*/ 120 w 120"/>
                  <a:gd name="T17" fmla="*/ 18 h 60"/>
                  <a:gd name="T18" fmla="*/ 120 w 120"/>
                  <a:gd name="T19" fmla="*/ 30 h 60"/>
                  <a:gd name="T20" fmla="*/ 114 w 120"/>
                  <a:gd name="T21" fmla="*/ 36 h 60"/>
                  <a:gd name="T22" fmla="*/ 108 w 120"/>
                  <a:gd name="T23" fmla="*/ 48 h 60"/>
                  <a:gd name="T24" fmla="*/ 108 w 120"/>
                  <a:gd name="T25" fmla="*/ 60 h 60"/>
                  <a:gd name="T26" fmla="*/ 96 w 120"/>
                  <a:gd name="T27" fmla="*/ 60 h 60"/>
                  <a:gd name="T28" fmla="*/ 84 w 120"/>
                  <a:gd name="T29" fmla="*/ 60 h 60"/>
                  <a:gd name="T30" fmla="*/ 72 w 120"/>
                  <a:gd name="T31" fmla="*/ 60 h 60"/>
                  <a:gd name="T32" fmla="*/ 60 w 120"/>
                  <a:gd name="T33" fmla="*/ 60 h 60"/>
                  <a:gd name="T34" fmla="*/ 48 w 120"/>
                  <a:gd name="T35" fmla="*/ 60 h 60"/>
                  <a:gd name="T36" fmla="*/ 36 w 120"/>
                  <a:gd name="T37" fmla="*/ 60 h 60"/>
                  <a:gd name="T38" fmla="*/ 30 w 120"/>
                  <a:gd name="T39" fmla="*/ 54 h 60"/>
                  <a:gd name="T40" fmla="*/ 24 w 120"/>
                  <a:gd name="T41" fmla="*/ 48 h 60"/>
                  <a:gd name="T42" fmla="*/ 12 w 120"/>
                  <a:gd name="T43" fmla="*/ 48 h 60"/>
                  <a:gd name="T44" fmla="*/ 6 w 120"/>
                  <a:gd name="T45" fmla="*/ 54 h 60"/>
                  <a:gd name="T46" fmla="*/ 0 w 120"/>
                  <a:gd name="T47" fmla="*/ 60 h 60"/>
                  <a:gd name="T48" fmla="*/ 6 w 120"/>
                  <a:gd name="T49" fmla="*/ 54 h 60"/>
                  <a:gd name="T50" fmla="*/ 0 w 120"/>
                  <a:gd name="T51" fmla="*/ 48 h 60"/>
                  <a:gd name="T52" fmla="*/ 0 w 120"/>
                  <a:gd name="T53" fmla="*/ 36 h 60"/>
                  <a:gd name="T54" fmla="*/ 12 w 120"/>
                  <a:gd name="T55" fmla="*/ 36 h 60"/>
                  <a:gd name="T56" fmla="*/ 18 w 120"/>
                  <a:gd name="T57" fmla="*/ 30 h 60"/>
                  <a:gd name="T58" fmla="*/ 18 w 120"/>
                  <a:gd name="T59" fmla="*/ 30 h 60"/>
                  <a:gd name="T60" fmla="*/ 24 w 120"/>
                  <a:gd name="T61" fmla="*/ 24 h 60"/>
                  <a:gd name="T62" fmla="*/ 24 w 120"/>
                  <a:gd name="T63" fmla="*/ 24 h 60"/>
                  <a:gd name="T64" fmla="*/ 30 w 120"/>
                  <a:gd name="T65" fmla="*/ 18 h 60"/>
                  <a:gd name="T66" fmla="*/ 36 w 120"/>
                  <a:gd name="T67" fmla="*/ 12 h 60"/>
                  <a:gd name="T68" fmla="*/ 30 w 120"/>
                  <a:gd name="T69" fmla="*/ 6 h 60"/>
                  <a:gd name="T70" fmla="*/ 36 w 120"/>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60">
                    <a:moveTo>
                      <a:pt x="36" y="0"/>
                    </a:moveTo>
                    <a:lnTo>
                      <a:pt x="42" y="0"/>
                    </a:lnTo>
                    <a:lnTo>
                      <a:pt x="48" y="0"/>
                    </a:lnTo>
                    <a:lnTo>
                      <a:pt x="54" y="0"/>
                    </a:lnTo>
                    <a:lnTo>
                      <a:pt x="60" y="0"/>
                    </a:lnTo>
                    <a:lnTo>
                      <a:pt x="66" y="0"/>
                    </a:lnTo>
                    <a:lnTo>
                      <a:pt x="72" y="0"/>
                    </a:lnTo>
                    <a:lnTo>
                      <a:pt x="72" y="6"/>
                    </a:lnTo>
                    <a:lnTo>
                      <a:pt x="78" y="6"/>
                    </a:lnTo>
                    <a:lnTo>
                      <a:pt x="84" y="6"/>
                    </a:lnTo>
                    <a:lnTo>
                      <a:pt x="90" y="6"/>
                    </a:lnTo>
                    <a:lnTo>
                      <a:pt x="96" y="6"/>
                    </a:lnTo>
                    <a:lnTo>
                      <a:pt x="102" y="6"/>
                    </a:lnTo>
                    <a:lnTo>
                      <a:pt x="102" y="12"/>
                    </a:lnTo>
                    <a:lnTo>
                      <a:pt x="108" y="12"/>
                    </a:lnTo>
                    <a:lnTo>
                      <a:pt x="108" y="18"/>
                    </a:lnTo>
                    <a:lnTo>
                      <a:pt x="114" y="18"/>
                    </a:lnTo>
                    <a:lnTo>
                      <a:pt x="120" y="18"/>
                    </a:lnTo>
                    <a:lnTo>
                      <a:pt x="120" y="24"/>
                    </a:lnTo>
                    <a:lnTo>
                      <a:pt x="120" y="30"/>
                    </a:lnTo>
                    <a:lnTo>
                      <a:pt x="114" y="30"/>
                    </a:lnTo>
                    <a:lnTo>
                      <a:pt x="114" y="36"/>
                    </a:lnTo>
                    <a:lnTo>
                      <a:pt x="108" y="42"/>
                    </a:lnTo>
                    <a:lnTo>
                      <a:pt x="108" y="48"/>
                    </a:lnTo>
                    <a:lnTo>
                      <a:pt x="108" y="54"/>
                    </a:lnTo>
                    <a:lnTo>
                      <a:pt x="108" y="60"/>
                    </a:lnTo>
                    <a:lnTo>
                      <a:pt x="102" y="60"/>
                    </a:lnTo>
                    <a:lnTo>
                      <a:pt x="96" y="60"/>
                    </a:lnTo>
                    <a:lnTo>
                      <a:pt x="90" y="60"/>
                    </a:lnTo>
                    <a:lnTo>
                      <a:pt x="84" y="60"/>
                    </a:lnTo>
                    <a:lnTo>
                      <a:pt x="78" y="60"/>
                    </a:lnTo>
                    <a:lnTo>
                      <a:pt x="72" y="60"/>
                    </a:lnTo>
                    <a:lnTo>
                      <a:pt x="66" y="60"/>
                    </a:lnTo>
                    <a:lnTo>
                      <a:pt x="60" y="60"/>
                    </a:lnTo>
                    <a:lnTo>
                      <a:pt x="54" y="60"/>
                    </a:lnTo>
                    <a:lnTo>
                      <a:pt x="48" y="60"/>
                    </a:lnTo>
                    <a:lnTo>
                      <a:pt x="42" y="60"/>
                    </a:lnTo>
                    <a:lnTo>
                      <a:pt x="36" y="60"/>
                    </a:lnTo>
                    <a:lnTo>
                      <a:pt x="36" y="54"/>
                    </a:lnTo>
                    <a:lnTo>
                      <a:pt x="30" y="54"/>
                    </a:lnTo>
                    <a:lnTo>
                      <a:pt x="30" y="48"/>
                    </a:lnTo>
                    <a:lnTo>
                      <a:pt x="24" y="48"/>
                    </a:lnTo>
                    <a:lnTo>
                      <a:pt x="18" y="48"/>
                    </a:lnTo>
                    <a:lnTo>
                      <a:pt x="12" y="48"/>
                    </a:lnTo>
                    <a:lnTo>
                      <a:pt x="12" y="54"/>
                    </a:lnTo>
                    <a:lnTo>
                      <a:pt x="6" y="54"/>
                    </a:lnTo>
                    <a:lnTo>
                      <a:pt x="6" y="60"/>
                    </a:lnTo>
                    <a:lnTo>
                      <a:pt x="0" y="60"/>
                    </a:lnTo>
                    <a:lnTo>
                      <a:pt x="0" y="54"/>
                    </a:lnTo>
                    <a:lnTo>
                      <a:pt x="6" y="54"/>
                    </a:lnTo>
                    <a:lnTo>
                      <a:pt x="0" y="54"/>
                    </a:lnTo>
                    <a:lnTo>
                      <a:pt x="0" y="48"/>
                    </a:lnTo>
                    <a:lnTo>
                      <a:pt x="0" y="42"/>
                    </a:lnTo>
                    <a:lnTo>
                      <a:pt x="0" y="36"/>
                    </a:lnTo>
                    <a:lnTo>
                      <a:pt x="6" y="36"/>
                    </a:lnTo>
                    <a:lnTo>
                      <a:pt x="12" y="36"/>
                    </a:lnTo>
                    <a:lnTo>
                      <a:pt x="18" y="36"/>
                    </a:lnTo>
                    <a:lnTo>
                      <a:pt x="18" y="30"/>
                    </a:lnTo>
                    <a:lnTo>
                      <a:pt x="24" y="30"/>
                    </a:lnTo>
                    <a:lnTo>
                      <a:pt x="18" y="30"/>
                    </a:lnTo>
                    <a:lnTo>
                      <a:pt x="24" y="30"/>
                    </a:lnTo>
                    <a:lnTo>
                      <a:pt x="24" y="24"/>
                    </a:lnTo>
                    <a:lnTo>
                      <a:pt x="24" y="18"/>
                    </a:lnTo>
                    <a:lnTo>
                      <a:pt x="24" y="24"/>
                    </a:lnTo>
                    <a:lnTo>
                      <a:pt x="24" y="18"/>
                    </a:lnTo>
                    <a:lnTo>
                      <a:pt x="30" y="18"/>
                    </a:lnTo>
                    <a:lnTo>
                      <a:pt x="30" y="12"/>
                    </a:lnTo>
                    <a:lnTo>
                      <a:pt x="36" y="12"/>
                    </a:lnTo>
                    <a:lnTo>
                      <a:pt x="36" y="6"/>
                    </a:lnTo>
                    <a:lnTo>
                      <a:pt x="30" y="6"/>
                    </a:lnTo>
                    <a:lnTo>
                      <a:pt x="36" y="6"/>
                    </a:lnTo>
                    <a:lnTo>
                      <a:pt x="3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8" name="Freeform 139"/>
              <p:cNvSpPr>
                <a:spLocks/>
              </p:cNvSpPr>
              <p:nvPr/>
            </p:nvSpPr>
            <p:spPr bwMode="auto">
              <a:xfrm>
                <a:off x="1821" y="3056"/>
                <a:ext cx="114" cy="102"/>
              </a:xfrm>
              <a:custGeom>
                <a:avLst/>
                <a:gdLst>
                  <a:gd name="T0" fmla="*/ 54 w 114"/>
                  <a:gd name="T1" fmla="*/ 0 h 102"/>
                  <a:gd name="T2" fmla="*/ 54 w 114"/>
                  <a:gd name="T3" fmla="*/ 12 h 102"/>
                  <a:gd name="T4" fmla="*/ 60 w 114"/>
                  <a:gd name="T5" fmla="*/ 18 h 102"/>
                  <a:gd name="T6" fmla="*/ 72 w 114"/>
                  <a:gd name="T7" fmla="*/ 18 h 102"/>
                  <a:gd name="T8" fmla="*/ 84 w 114"/>
                  <a:gd name="T9" fmla="*/ 18 h 102"/>
                  <a:gd name="T10" fmla="*/ 90 w 114"/>
                  <a:gd name="T11" fmla="*/ 24 h 102"/>
                  <a:gd name="T12" fmla="*/ 90 w 114"/>
                  <a:gd name="T13" fmla="*/ 24 h 102"/>
                  <a:gd name="T14" fmla="*/ 96 w 114"/>
                  <a:gd name="T15" fmla="*/ 30 h 102"/>
                  <a:gd name="T16" fmla="*/ 102 w 114"/>
                  <a:gd name="T17" fmla="*/ 36 h 102"/>
                  <a:gd name="T18" fmla="*/ 114 w 114"/>
                  <a:gd name="T19" fmla="*/ 36 h 102"/>
                  <a:gd name="T20" fmla="*/ 114 w 114"/>
                  <a:gd name="T21" fmla="*/ 48 h 102"/>
                  <a:gd name="T22" fmla="*/ 108 w 114"/>
                  <a:gd name="T23" fmla="*/ 54 h 102"/>
                  <a:gd name="T24" fmla="*/ 102 w 114"/>
                  <a:gd name="T25" fmla="*/ 60 h 102"/>
                  <a:gd name="T26" fmla="*/ 96 w 114"/>
                  <a:gd name="T27" fmla="*/ 72 h 102"/>
                  <a:gd name="T28" fmla="*/ 84 w 114"/>
                  <a:gd name="T29" fmla="*/ 72 h 102"/>
                  <a:gd name="T30" fmla="*/ 84 w 114"/>
                  <a:gd name="T31" fmla="*/ 84 h 102"/>
                  <a:gd name="T32" fmla="*/ 84 w 114"/>
                  <a:gd name="T33" fmla="*/ 84 h 102"/>
                  <a:gd name="T34" fmla="*/ 84 w 114"/>
                  <a:gd name="T35" fmla="*/ 84 h 102"/>
                  <a:gd name="T36" fmla="*/ 78 w 114"/>
                  <a:gd name="T37" fmla="*/ 90 h 102"/>
                  <a:gd name="T38" fmla="*/ 84 w 114"/>
                  <a:gd name="T39" fmla="*/ 84 h 102"/>
                  <a:gd name="T40" fmla="*/ 78 w 114"/>
                  <a:gd name="T41" fmla="*/ 90 h 102"/>
                  <a:gd name="T42" fmla="*/ 78 w 114"/>
                  <a:gd name="T43" fmla="*/ 90 h 102"/>
                  <a:gd name="T44" fmla="*/ 84 w 114"/>
                  <a:gd name="T45" fmla="*/ 96 h 102"/>
                  <a:gd name="T46" fmla="*/ 78 w 114"/>
                  <a:gd name="T47" fmla="*/ 102 h 102"/>
                  <a:gd name="T48" fmla="*/ 72 w 114"/>
                  <a:gd name="T49" fmla="*/ 96 h 102"/>
                  <a:gd name="T50" fmla="*/ 60 w 114"/>
                  <a:gd name="T51" fmla="*/ 96 h 102"/>
                  <a:gd name="T52" fmla="*/ 60 w 114"/>
                  <a:gd name="T53" fmla="*/ 96 h 102"/>
                  <a:gd name="T54" fmla="*/ 60 w 114"/>
                  <a:gd name="T55" fmla="*/ 96 h 102"/>
                  <a:gd name="T56" fmla="*/ 54 w 114"/>
                  <a:gd name="T57" fmla="*/ 90 h 102"/>
                  <a:gd name="T58" fmla="*/ 42 w 114"/>
                  <a:gd name="T59" fmla="*/ 90 h 102"/>
                  <a:gd name="T60" fmla="*/ 36 w 114"/>
                  <a:gd name="T61" fmla="*/ 84 h 102"/>
                  <a:gd name="T62" fmla="*/ 30 w 114"/>
                  <a:gd name="T63" fmla="*/ 78 h 102"/>
                  <a:gd name="T64" fmla="*/ 18 w 114"/>
                  <a:gd name="T65" fmla="*/ 78 h 102"/>
                  <a:gd name="T66" fmla="*/ 18 w 114"/>
                  <a:gd name="T67" fmla="*/ 66 h 102"/>
                  <a:gd name="T68" fmla="*/ 12 w 114"/>
                  <a:gd name="T69" fmla="*/ 60 h 102"/>
                  <a:gd name="T70" fmla="*/ 6 w 114"/>
                  <a:gd name="T71" fmla="*/ 54 h 102"/>
                  <a:gd name="T72" fmla="*/ 0 w 114"/>
                  <a:gd name="T73" fmla="*/ 48 h 102"/>
                  <a:gd name="T74" fmla="*/ 0 w 114"/>
                  <a:gd name="T75" fmla="*/ 48 h 102"/>
                  <a:gd name="T76" fmla="*/ 0 w 114"/>
                  <a:gd name="T77" fmla="*/ 48 h 102"/>
                  <a:gd name="T78" fmla="*/ 0 w 114"/>
                  <a:gd name="T79" fmla="*/ 36 h 102"/>
                  <a:gd name="T80" fmla="*/ 6 w 114"/>
                  <a:gd name="T81" fmla="*/ 30 h 102"/>
                  <a:gd name="T82" fmla="*/ 18 w 114"/>
                  <a:gd name="T83" fmla="*/ 24 h 102"/>
                  <a:gd name="T84" fmla="*/ 24 w 114"/>
                  <a:gd name="T85" fmla="*/ 18 h 102"/>
                  <a:gd name="T86" fmla="*/ 30 w 114"/>
                  <a:gd name="T87" fmla="*/ 12 h 102"/>
                  <a:gd name="T88" fmla="*/ 36 w 114"/>
                  <a:gd name="T89" fmla="*/ 6 h 102"/>
                  <a:gd name="T90" fmla="*/ 42 w 114"/>
                  <a:gd name="T91" fmla="*/ 0 h 102"/>
                  <a:gd name="T92" fmla="*/ 42 w 114"/>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102">
                    <a:moveTo>
                      <a:pt x="48" y="0"/>
                    </a:moveTo>
                    <a:lnTo>
                      <a:pt x="54" y="0"/>
                    </a:lnTo>
                    <a:lnTo>
                      <a:pt x="54" y="6"/>
                    </a:lnTo>
                    <a:lnTo>
                      <a:pt x="54" y="12"/>
                    </a:lnTo>
                    <a:lnTo>
                      <a:pt x="60" y="12"/>
                    </a:lnTo>
                    <a:lnTo>
                      <a:pt x="60" y="18"/>
                    </a:lnTo>
                    <a:lnTo>
                      <a:pt x="66" y="18"/>
                    </a:lnTo>
                    <a:lnTo>
                      <a:pt x="72" y="18"/>
                    </a:lnTo>
                    <a:lnTo>
                      <a:pt x="78" y="18"/>
                    </a:lnTo>
                    <a:lnTo>
                      <a:pt x="84" y="18"/>
                    </a:lnTo>
                    <a:lnTo>
                      <a:pt x="84" y="24"/>
                    </a:lnTo>
                    <a:lnTo>
                      <a:pt x="90" y="24"/>
                    </a:lnTo>
                    <a:lnTo>
                      <a:pt x="90" y="30"/>
                    </a:lnTo>
                    <a:lnTo>
                      <a:pt x="90" y="24"/>
                    </a:lnTo>
                    <a:lnTo>
                      <a:pt x="96" y="24"/>
                    </a:lnTo>
                    <a:lnTo>
                      <a:pt x="96" y="30"/>
                    </a:lnTo>
                    <a:lnTo>
                      <a:pt x="102" y="30"/>
                    </a:lnTo>
                    <a:lnTo>
                      <a:pt x="102" y="36"/>
                    </a:lnTo>
                    <a:lnTo>
                      <a:pt x="108" y="36"/>
                    </a:lnTo>
                    <a:lnTo>
                      <a:pt x="114" y="36"/>
                    </a:lnTo>
                    <a:lnTo>
                      <a:pt x="114" y="42"/>
                    </a:lnTo>
                    <a:lnTo>
                      <a:pt x="114" y="48"/>
                    </a:lnTo>
                    <a:lnTo>
                      <a:pt x="114" y="54"/>
                    </a:lnTo>
                    <a:lnTo>
                      <a:pt x="108" y="54"/>
                    </a:lnTo>
                    <a:lnTo>
                      <a:pt x="108" y="60"/>
                    </a:lnTo>
                    <a:lnTo>
                      <a:pt x="102" y="60"/>
                    </a:lnTo>
                    <a:lnTo>
                      <a:pt x="96" y="66"/>
                    </a:lnTo>
                    <a:lnTo>
                      <a:pt x="96" y="72"/>
                    </a:lnTo>
                    <a:lnTo>
                      <a:pt x="90" y="72"/>
                    </a:lnTo>
                    <a:lnTo>
                      <a:pt x="84" y="72"/>
                    </a:lnTo>
                    <a:lnTo>
                      <a:pt x="84" y="78"/>
                    </a:lnTo>
                    <a:lnTo>
                      <a:pt x="84" y="84"/>
                    </a:lnTo>
                    <a:lnTo>
                      <a:pt x="84" y="78"/>
                    </a:lnTo>
                    <a:lnTo>
                      <a:pt x="84" y="84"/>
                    </a:lnTo>
                    <a:lnTo>
                      <a:pt x="84" y="90"/>
                    </a:lnTo>
                    <a:lnTo>
                      <a:pt x="84" y="84"/>
                    </a:lnTo>
                    <a:lnTo>
                      <a:pt x="84" y="90"/>
                    </a:lnTo>
                    <a:lnTo>
                      <a:pt x="78" y="90"/>
                    </a:lnTo>
                    <a:lnTo>
                      <a:pt x="84" y="90"/>
                    </a:lnTo>
                    <a:lnTo>
                      <a:pt x="84" y="84"/>
                    </a:lnTo>
                    <a:lnTo>
                      <a:pt x="84" y="90"/>
                    </a:lnTo>
                    <a:lnTo>
                      <a:pt x="78" y="90"/>
                    </a:lnTo>
                    <a:lnTo>
                      <a:pt x="84" y="90"/>
                    </a:lnTo>
                    <a:lnTo>
                      <a:pt x="78" y="90"/>
                    </a:lnTo>
                    <a:lnTo>
                      <a:pt x="84" y="90"/>
                    </a:lnTo>
                    <a:lnTo>
                      <a:pt x="84" y="96"/>
                    </a:lnTo>
                    <a:lnTo>
                      <a:pt x="84" y="102"/>
                    </a:lnTo>
                    <a:lnTo>
                      <a:pt x="78" y="102"/>
                    </a:lnTo>
                    <a:lnTo>
                      <a:pt x="78" y="96"/>
                    </a:lnTo>
                    <a:lnTo>
                      <a:pt x="72" y="96"/>
                    </a:lnTo>
                    <a:lnTo>
                      <a:pt x="66" y="96"/>
                    </a:lnTo>
                    <a:lnTo>
                      <a:pt x="60" y="96"/>
                    </a:lnTo>
                    <a:lnTo>
                      <a:pt x="60" y="90"/>
                    </a:lnTo>
                    <a:lnTo>
                      <a:pt x="60" y="96"/>
                    </a:lnTo>
                    <a:lnTo>
                      <a:pt x="60" y="90"/>
                    </a:lnTo>
                    <a:lnTo>
                      <a:pt x="60" y="96"/>
                    </a:lnTo>
                    <a:lnTo>
                      <a:pt x="60" y="90"/>
                    </a:lnTo>
                    <a:lnTo>
                      <a:pt x="54" y="90"/>
                    </a:lnTo>
                    <a:lnTo>
                      <a:pt x="48" y="90"/>
                    </a:lnTo>
                    <a:lnTo>
                      <a:pt x="42" y="90"/>
                    </a:lnTo>
                    <a:lnTo>
                      <a:pt x="42" y="84"/>
                    </a:lnTo>
                    <a:lnTo>
                      <a:pt x="36" y="84"/>
                    </a:lnTo>
                    <a:lnTo>
                      <a:pt x="30" y="84"/>
                    </a:lnTo>
                    <a:lnTo>
                      <a:pt x="30" y="78"/>
                    </a:lnTo>
                    <a:lnTo>
                      <a:pt x="24" y="78"/>
                    </a:lnTo>
                    <a:lnTo>
                      <a:pt x="18" y="78"/>
                    </a:lnTo>
                    <a:lnTo>
                      <a:pt x="18" y="72"/>
                    </a:lnTo>
                    <a:lnTo>
                      <a:pt x="18" y="66"/>
                    </a:lnTo>
                    <a:lnTo>
                      <a:pt x="12" y="66"/>
                    </a:lnTo>
                    <a:lnTo>
                      <a:pt x="12" y="60"/>
                    </a:lnTo>
                    <a:lnTo>
                      <a:pt x="12" y="54"/>
                    </a:lnTo>
                    <a:lnTo>
                      <a:pt x="6" y="54"/>
                    </a:lnTo>
                    <a:lnTo>
                      <a:pt x="6" y="48"/>
                    </a:lnTo>
                    <a:lnTo>
                      <a:pt x="0" y="48"/>
                    </a:lnTo>
                    <a:lnTo>
                      <a:pt x="6" y="48"/>
                    </a:lnTo>
                    <a:lnTo>
                      <a:pt x="0" y="48"/>
                    </a:lnTo>
                    <a:lnTo>
                      <a:pt x="6" y="48"/>
                    </a:lnTo>
                    <a:lnTo>
                      <a:pt x="0" y="48"/>
                    </a:lnTo>
                    <a:lnTo>
                      <a:pt x="0" y="42"/>
                    </a:lnTo>
                    <a:lnTo>
                      <a:pt x="0" y="36"/>
                    </a:lnTo>
                    <a:lnTo>
                      <a:pt x="0" y="30"/>
                    </a:lnTo>
                    <a:lnTo>
                      <a:pt x="6" y="30"/>
                    </a:lnTo>
                    <a:lnTo>
                      <a:pt x="12" y="24"/>
                    </a:lnTo>
                    <a:lnTo>
                      <a:pt x="18" y="24"/>
                    </a:lnTo>
                    <a:lnTo>
                      <a:pt x="18" y="18"/>
                    </a:lnTo>
                    <a:lnTo>
                      <a:pt x="24" y="18"/>
                    </a:lnTo>
                    <a:lnTo>
                      <a:pt x="24" y="12"/>
                    </a:lnTo>
                    <a:lnTo>
                      <a:pt x="30" y="12"/>
                    </a:lnTo>
                    <a:lnTo>
                      <a:pt x="36" y="12"/>
                    </a:lnTo>
                    <a:lnTo>
                      <a:pt x="36" y="6"/>
                    </a:lnTo>
                    <a:lnTo>
                      <a:pt x="42" y="6"/>
                    </a:lnTo>
                    <a:lnTo>
                      <a:pt x="42" y="0"/>
                    </a:lnTo>
                    <a:lnTo>
                      <a:pt x="48" y="0"/>
                    </a:lnTo>
                    <a:lnTo>
                      <a:pt x="42" y="0"/>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9" name="Freeform 140"/>
              <p:cNvSpPr>
                <a:spLocks/>
              </p:cNvSpPr>
              <p:nvPr/>
            </p:nvSpPr>
            <p:spPr bwMode="auto">
              <a:xfrm>
                <a:off x="1749" y="2876"/>
                <a:ext cx="96" cy="96"/>
              </a:xfrm>
              <a:custGeom>
                <a:avLst/>
                <a:gdLst>
                  <a:gd name="T0" fmla="*/ 90 w 96"/>
                  <a:gd name="T1" fmla="*/ 60 h 96"/>
                  <a:gd name="T2" fmla="*/ 90 w 96"/>
                  <a:gd name="T3" fmla="*/ 72 h 96"/>
                  <a:gd name="T4" fmla="*/ 90 w 96"/>
                  <a:gd name="T5" fmla="*/ 78 h 96"/>
                  <a:gd name="T6" fmla="*/ 90 w 96"/>
                  <a:gd name="T7" fmla="*/ 90 h 96"/>
                  <a:gd name="T8" fmla="*/ 90 w 96"/>
                  <a:gd name="T9" fmla="*/ 90 h 96"/>
                  <a:gd name="T10" fmla="*/ 96 w 96"/>
                  <a:gd name="T11" fmla="*/ 96 h 96"/>
                  <a:gd name="T12" fmla="*/ 96 w 96"/>
                  <a:gd name="T13" fmla="*/ 96 h 96"/>
                  <a:gd name="T14" fmla="*/ 84 w 96"/>
                  <a:gd name="T15" fmla="*/ 96 h 96"/>
                  <a:gd name="T16" fmla="*/ 78 w 96"/>
                  <a:gd name="T17" fmla="*/ 90 h 96"/>
                  <a:gd name="T18" fmla="*/ 66 w 96"/>
                  <a:gd name="T19" fmla="*/ 90 h 96"/>
                  <a:gd name="T20" fmla="*/ 54 w 96"/>
                  <a:gd name="T21" fmla="*/ 90 h 96"/>
                  <a:gd name="T22" fmla="*/ 42 w 96"/>
                  <a:gd name="T23" fmla="*/ 90 h 96"/>
                  <a:gd name="T24" fmla="*/ 30 w 96"/>
                  <a:gd name="T25" fmla="*/ 90 h 96"/>
                  <a:gd name="T26" fmla="*/ 18 w 96"/>
                  <a:gd name="T27" fmla="*/ 90 h 96"/>
                  <a:gd name="T28" fmla="*/ 6 w 96"/>
                  <a:gd name="T29" fmla="*/ 90 h 96"/>
                  <a:gd name="T30" fmla="*/ 0 w 96"/>
                  <a:gd name="T31" fmla="*/ 84 h 96"/>
                  <a:gd name="T32" fmla="*/ 6 w 96"/>
                  <a:gd name="T33" fmla="*/ 72 h 96"/>
                  <a:gd name="T34" fmla="*/ 12 w 96"/>
                  <a:gd name="T35" fmla="*/ 66 h 96"/>
                  <a:gd name="T36" fmla="*/ 12 w 96"/>
                  <a:gd name="T37" fmla="*/ 54 h 96"/>
                  <a:gd name="T38" fmla="*/ 12 w 96"/>
                  <a:gd name="T39" fmla="*/ 54 h 96"/>
                  <a:gd name="T40" fmla="*/ 18 w 96"/>
                  <a:gd name="T41" fmla="*/ 48 h 96"/>
                  <a:gd name="T42" fmla="*/ 24 w 96"/>
                  <a:gd name="T43" fmla="*/ 42 h 96"/>
                  <a:gd name="T44" fmla="*/ 30 w 96"/>
                  <a:gd name="T45" fmla="*/ 36 h 96"/>
                  <a:gd name="T46" fmla="*/ 30 w 96"/>
                  <a:gd name="T47" fmla="*/ 36 h 96"/>
                  <a:gd name="T48" fmla="*/ 36 w 96"/>
                  <a:gd name="T49" fmla="*/ 30 h 96"/>
                  <a:gd name="T50" fmla="*/ 48 w 96"/>
                  <a:gd name="T51" fmla="*/ 30 h 96"/>
                  <a:gd name="T52" fmla="*/ 48 w 96"/>
                  <a:gd name="T53" fmla="*/ 18 h 96"/>
                  <a:gd name="T54" fmla="*/ 54 w 96"/>
                  <a:gd name="T55" fmla="*/ 12 h 96"/>
                  <a:gd name="T56" fmla="*/ 60 w 96"/>
                  <a:gd name="T57" fmla="*/ 6 h 96"/>
                  <a:gd name="T58" fmla="*/ 60 w 96"/>
                  <a:gd name="T59" fmla="*/ 6 h 96"/>
                  <a:gd name="T60" fmla="*/ 66 w 96"/>
                  <a:gd name="T61" fmla="*/ 12 h 96"/>
                  <a:gd name="T62" fmla="*/ 72 w 96"/>
                  <a:gd name="T63" fmla="*/ 18 h 96"/>
                  <a:gd name="T64" fmla="*/ 78 w 96"/>
                  <a:gd name="T65" fmla="*/ 24 h 96"/>
                  <a:gd name="T66" fmla="*/ 78 w 96"/>
                  <a:gd name="T67" fmla="*/ 36 h 96"/>
                  <a:gd name="T68" fmla="*/ 84 w 96"/>
                  <a:gd name="T69" fmla="*/ 42 h 96"/>
                  <a:gd name="T70" fmla="*/ 84 w 96"/>
                  <a:gd name="T71"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96">
                    <a:moveTo>
                      <a:pt x="90" y="54"/>
                    </a:moveTo>
                    <a:lnTo>
                      <a:pt x="90" y="60"/>
                    </a:lnTo>
                    <a:lnTo>
                      <a:pt x="90" y="66"/>
                    </a:lnTo>
                    <a:lnTo>
                      <a:pt x="90" y="72"/>
                    </a:lnTo>
                    <a:lnTo>
                      <a:pt x="96" y="72"/>
                    </a:lnTo>
                    <a:lnTo>
                      <a:pt x="90" y="78"/>
                    </a:lnTo>
                    <a:lnTo>
                      <a:pt x="90" y="84"/>
                    </a:lnTo>
                    <a:lnTo>
                      <a:pt x="90" y="90"/>
                    </a:lnTo>
                    <a:lnTo>
                      <a:pt x="96" y="90"/>
                    </a:lnTo>
                    <a:lnTo>
                      <a:pt x="90" y="90"/>
                    </a:lnTo>
                    <a:lnTo>
                      <a:pt x="96" y="90"/>
                    </a:lnTo>
                    <a:lnTo>
                      <a:pt x="96" y="96"/>
                    </a:lnTo>
                    <a:lnTo>
                      <a:pt x="90" y="96"/>
                    </a:lnTo>
                    <a:lnTo>
                      <a:pt x="96" y="96"/>
                    </a:lnTo>
                    <a:lnTo>
                      <a:pt x="90" y="96"/>
                    </a:lnTo>
                    <a:lnTo>
                      <a:pt x="84" y="96"/>
                    </a:lnTo>
                    <a:lnTo>
                      <a:pt x="84" y="90"/>
                    </a:lnTo>
                    <a:lnTo>
                      <a:pt x="78" y="90"/>
                    </a:lnTo>
                    <a:lnTo>
                      <a:pt x="72" y="90"/>
                    </a:lnTo>
                    <a:lnTo>
                      <a:pt x="66" y="90"/>
                    </a:lnTo>
                    <a:lnTo>
                      <a:pt x="60" y="90"/>
                    </a:lnTo>
                    <a:lnTo>
                      <a:pt x="54" y="90"/>
                    </a:lnTo>
                    <a:lnTo>
                      <a:pt x="48" y="90"/>
                    </a:lnTo>
                    <a:lnTo>
                      <a:pt x="42" y="90"/>
                    </a:lnTo>
                    <a:lnTo>
                      <a:pt x="36" y="90"/>
                    </a:lnTo>
                    <a:lnTo>
                      <a:pt x="30" y="90"/>
                    </a:lnTo>
                    <a:lnTo>
                      <a:pt x="24" y="90"/>
                    </a:lnTo>
                    <a:lnTo>
                      <a:pt x="18" y="90"/>
                    </a:lnTo>
                    <a:lnTo>
                      <a:pt x="12" y="90"/>
                    </a:lnTo>
                    <a:lnTo>
                      <a:pt x="6" y="90"/>
                    </a:lnTo>
                    <a:lnTo>
                      <a:pt x="0" y="90"/>
                    </a:lnTo>
                    <a:lnTo>
                      <a:pt x="0" y="84"/>
                    </a:lnTo>
                    <a:lnTo>
                      <a:pt x="0" y="78"/>
                    </a:lnTo>
                    <a:lnTo>
                      <a:pt x="6" y="72"/>
                    </a:lnTo>
                    <a:lnTo>
                      <a:pt x="6" y="66"/>
                    </a:lnTo>
                    <a:lnTo>
                      <a:pt x="12" y="66"/>
                    </a:lnTo>
                    <a:lnTo>
                      <a:pt x="12" y="60"/>
                    </a:lnTo>
                    <a:lnTo>
                      <a:pt x="12" y="54"/>
                    </a:lnTo>
                    <a:lnTo>
                      <a:pt x="6" y="54"/>
                    </a:lnTo>
                    <a:lnTo>
                      <a:pt x="12" y="54"/>
                    </a:lnTo>
                    <a:lnTo>
                      <a:pt x="18" y="54"/>
                    </a:lnTo>
                    <a:lnTo>
                      <a:pt x="18" y="48"/>
                    </a:lnTo>
                    <a:lnTo>
                      <a:pt x="24" y="48"/>
                    </a:lnTo>
                    <a:lnTo>
                      <a:pt x="24" y="42"/>
                    </a:lnTo>
                    <a:lnTo>
                      <a:pt x="30" y="42"/>
                    </a:lnTo>
                    <a:lnTo>
                      <a:pt x="30" y="36"/>
                    </a:lnTo>
                    <a:lnTo>
                      <a:pt x="30" y="30"/>
                    </a:lnTo>
                    <a:lnTo>
                      <a:pt x="30" y="36"/>
                    </a:lnTo>
                    <a:lnTo>
                      <a:pt x="36" y="36"/>
                    </a:lnTo>
                    <a:lnTo>
                      <a:pt x="36" y="30"/>
                    </a:lnTo>
                    <a:lnTo>
                      <a:pt x="42" y="30"/>
                    </a:lnTo>
                    <a:lnTo>
                      <a:pt x="48" y="30"/>
                    </a:lnTo>
                    <a:lnTo>
                      <a:pt x="48" y="24"/>
                    </a:lnTo>
                    <a:lnTo>
                      <a:pt x="48" y="18"/>
                    </a:lnTo>
                    <a:lnTo>
                      <a:pt x="48" y="12"/>
                    </a:lnTo>
                    <a:lnTo>
                      <a:pt x="54" y="12"/>
                    </a:lnTo>
                    <a:lnTo>
                      <a:pt x="54" y="6"/>
                    </a:lnTo>
                    <a:lnTo>
                      <a:pt x="60" y="6"/>
                    </a:lnTo>
                    <a:lnTo>
                      <a:pt x="60" y="0"/>
                    </a:lnTo>
                    <a:lnTo>
                      <a:pt x="60" y="6"/>
                    </a:lnTo>
                    <a:lnTo>
                      <a:pt x="66" y="6"/>
                    </a:lnTo>
                    <a:lnTo>
                      <a:pt x="66" y="12"/>
                    </a:lnTo>
                    <a:lnTo>
                      <a:pt x="66" y="18"/>
                    </a:lnTo>
                    <a:lnTo>
                      <a:pt x="72" y="18"/>
                    </a:lnTo>
                    <a:lnTo>
                      <a:pt x="72" y="24"/>
                    </a:lnTo>
                    <a:lnTo>
                      <a:pt x="78" y="24"/>
                    </a:lnTo>
                    <a:lnTo>
                      <a:pt x="78" y="30"/>
                    </a:lnTo>
                    <a:lnTo>
                      <a:pt x="78" y="36"/>
                    </a:lnTo>
                    <a:lnTo>
                      <a:pt x="78" y="42"/>
                    </a:lnTo>
                    <a:lnTo>
                      <a:pt x="84" y="42"/>
                    </a:lnTo>
                    <a:lnTo>
                      <a:pt x="84" y="48"/>
                    </a:lnTo>
                    <a:lnTo>
                      <a:pt x="84" y="54"/>
                    </a:lnTo>
                    <a:lnTo>
                      <a:pt x="90"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0" name="Freeform 141"/>
              <p:cNvSpPr>
                <a:spLocks/>
              </p:cNvSpPr>
              <p:nvPr/>
            </p:nvSpPr>
            <p:spPr bwMode="auto">
              <a:xfrm>
                <a:off x="1731" y="3086"/>
                <a:ext cx="144" cy="120"/>
              </a:xfrm>
              <a:custGeom>
                <a:avLst/>
                <a:gdLst>
                  <a:gd name="T0" fmla="*/ 66 w 144"/>
                  <a:gd name="T1" fmla="*/ 6 h 120"/>
                  <a:gd name="T2" fmla="*/ 78 w 144"/>
                  <a:gd name="T3" fmla="*/ 6 h 120"/>
                  <a:gd name="T4" fmla="*/ 90 w 144"/>
                  <a:gd name="T5" fmla="*/ 6 h 120"/>
                  <a:gd name="T6" fmla="*/ 90 w 144"/>
                  <a:gd name="T7" fmla="*/ 18 h 120"/>
                  <a:gd name="T8" fmla="*/ 90 w 144"/>
                  <a:gd name="T9" fmla="*/ 18 h 120"/>
                  <a:gd name="T10" fmla="*/ 90 w 144"/>
                  <a:gd name="T11" fmla="*/ 18 h 120"/>
                  <a:gd name="T12" fmla="*/ 96 w 144"/>
                  <a:gd name="T13" fmla="*/ 24 h 120"/>
                  <a:gd name="T14" fmla="*/ 102 w 144"/>
                  <a:gd name="T15" fmla="*/ 30 h 120"/>
                  <a:gd name="T16" fmla="*/ 108 w 144"/>
                  <a:gd name="T17" fmla="*/ 36 h 120"/>
                  <a:gd name="T18" fmla="*/ 108 w 144"/>
                  <a:gd name="T19" fmla="*/ 48 h 120"/>
                  <a:gd name="T20" fmla="*/ 120 w 144"/>
                  <a:gd name="T21" fmla="*/ 48 h 120"/>
                  <a:gd name="T22" fmla="*/ 126 w 144"/>
                  <a:gd name="T23" fmla="*/ 54 h 120"/>
                  <a:gd name="T24" fmla="*/ 132 w 144"/>
                  <a:gd name="T25" fmla="*/ 60 h 120"/>
                  <a:gd name="T26" fmla="*/ 144 w 144"/>
                  <a:gd name="T27" fmla="*/ 60 h 120"/>
                  <a:gd name="T28" fmla="*/ 132 w 144"/>
                  <a:gd name="T29" fmla="*/ 60 h 120"/>
                  <a:gd name="T30" fmla="*/ 120 w 144"/>
                  <a:gd name="T31" fmla="*/ 60 h 120"/>
                  <a:gd name="T32" fmla="*/ 114 w 144"/>
                  <a:gd name="T33" fmla="*/ 66 h 120"/>
                  <a:gd name="T34" fmla="*/ 108 w 144"/>
                  <a:gd name="T35" fmla="*/ 72 h 120"/>
                  <a:gd name="T36" fmla="*/ 102 w 144"/>
                  <a:gd name="T37" fmla="*/ 78 h 120"/>
                  <a:gd name="T38" fmla="*/ 96 w 144"/>
                  <a:gd name="T39" fmla="*/ 84 h 120"/>
                  <a:gd name="T40" fmla="*/ 84 w 144"/>
                  <a:gd name="T41" fmla="*/ 96 h 120"/>
                  <a:gd name="T42" fmla="*/ 78 w 144"/>
                  <a:gd name="T43" fmla="*/ 102 h 120"/>
                  <a:gd name="T44" fmla="*/ 72 w 144"/>
                  <a:gd name="T45" fmla="*/ 108 h 120"/>
                  <a:gd name="T46" fmla="*/ 66 w 144"/>
                  <a:gd name="T47" fmla="*/ 114 h 120"/>
                  <a:gd name="T48" fmla="*/ 54 w 144"/>
                  <a:gd name="T49" fmla="*/ 120 h 120"/>
                  <a:gd name="T50" fmla="*/ 54 w 144"/>
                  <a:gd name="T51" fmla="*/ 108 h 120"/>
                  <a:gd name="T52" fmla="*/ 48 w 144"/>
                  <a:gd name="T53" fmla="*/ 114 h 120"/>
                  <a:gd name="T54" fmla="*/ 48 w 144"/>
                  <a:gd name="T55" fmla="*/ 114 h 120"/>
                  <a:gd name="T56" fmla="*/ 42 w 144"/>
                  <a:gd name="T57" fmla="*/ 108 h 120"/>
                  <a:gd name="T58" fmla="*/ 42 w 144"/>
                  <a:gd name="T59" fmla="*/ 108 h 120"/>
                  <a:gd name="T60" fmla="*/ 36 w 144"/>
                  <a:gd name="T61" fmla="*/ 102 h 120"/>
                  <a:gd name="T62" fmla="*/ 36 w 144"/>
                  <a:gd name="T63" fmla="*/ 90 h 120"/>
                  <a:gd name="T64" fmla="*/ 42 w 144"/>
                  <a:gd name="T65" fmla="*/ 84 h 120"/>
                  <a:gd name="T66" fmla="*/ 42 w 144"/>
                  <a:gd name="T67" fmla="*/ 84 h 120"/>
                  <a:gd name="T68" fmla="*/ 30 w 144"/>
                  <a:gd name="T69" fmla="*/ 78 h 120"/>
                  <a:gd name="T70" fmla="*/ 30 w 144"/>
                  <a:gd name="T71" fmla="*/ 66 h 120"/>
                  <a:gd name="T72" fmla="*/ 24 w 144"/>
                  <a:gd name="T73" fmla="*/ 60 h 120"/>
                  <a:gd name="T74" fmla="*/ 18 w 144"/>
                  <a:gd name="T75" fmla="*/ 66 h 120"/>
                  <a:gd name="T76" fmla="*/ 12 w 144"/>
                  <a:gd name="T77" fmla="*/ 60 h 120"/>
                  <a:gd name="T78" fmla="*/ 6 w 144"/>
                  <a:gd name="T79" fmla="*/ 66 h 120"/>
                  <a:gd name="T80" fmla="*/ 0 w 144"/>
                  <a:gd name="T81" fmla="*/ 60 h 120"/>
                  <a:gd name="T82" fmla="*/ 0 w 144"/>
                  <a:gd name="T83" fmla="*/ 48 h 120"/>
                  <a:gd name="T84" fmla="*/ 6 w 144"/>
                  <a:gd name="T85" fmla="*/ 42 h 120"/>
                  <a:gd name="T86" fmla="*/ 12 w 144"/>
                  <a:gd name="T87" fmla="*/ 30 h 120"/>
                  <a:gd name="T88" fmla="*/ 18 w 144"/>
                  <a:gd name="T89" fmla="*/ 24 h 120"/>
                  <a:gd name="T90" fmla="*/ 18 w 144"/>
                  <a:gd name="T91" fmla="*/ 12 h 120"/>
                  <a:gd name="T92" fmla="*/ 24 w 144"/>
                  <a:gd name="T93" fmla="*/ 6 h 120"/>
                  <a:gd name="T94" fmla="*/ 36 w 144"/>
                  <a:gd name="T95" fmla="*/ 6 h 120"/>
                  <a:gd name="T96" fmla="*/ 48 w 144"/>
                  <a:gd name="T97" fmla="*/ 6 h 120"/>
                  <a:gd name="T98" fmla="*/ 60 w 144"/>
                  <a:gd name="T99" fmla="*/ 6 h 120"/>
                  <a:gd name="T100" fmla="*/ 66 w 144"/>
                  <a:gd name="T10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20">
                    <a:moveTo>
                      <a:pt x="66" y="0"/>
                    </a:moveTo>
                    <a:lnTo>
                      <a:pt x="66" y="6"/>
                    </a:lnTo>
                    <a:lnTo>
                      <a:pt x="72" y="6"/>
                    </a:lnTo>
                    <a:lnTo>
                      <a:pt x="78" y="6"/>
                    </a:lnTo>
                    <a:lnTo>
                      <a:pt x="84" y="6"/>
                    </a:lnTo>
                    <a:lnTo>
                      <a:pt x="90" y="6"/>
                    </a:lnTo>
                    <a:lnTo>
                      <a:pt x="90" y="12"/>
                    </a:lnTo>
                    <a:lnTo>
                      <a:pt x="90" y="18"/>
                    </a:lnTo>
                    <a:lnTo>
                      <a:pt x="96" y="18"/>
                    </a:lnTo>
                    <a:lnTo>
                      <a:pt x="90" y="18"/>
                    </a:lnTo>
                    <a:lnTo>
                      <a:pt x="96" y="18"/>
                    </a:lnTo>
                    <a:lnTo>
                      <a:pt x="90" y="18"/>
                    </a:lnTo>
                    <a:lnTo>
                      <a:pt x="96" y="18"/>
                    </a:lnTo>
                    <a:lnTo>
                      <a:pt x="96" y="24"/>
                    </a:lnTo>
                    <a:lnTo>
                      <a:pt x="102" y="24"/>
                    </a:lnTo>
                    <a:lnTo>
                      <a:pt x="102" y="30"/>
                    </a:lnTo>
                    <a:lnTo>
                      <a:pt x="102" y="36"/>
                    </a:lnTo>
                    <a:lnTo>
                      <a:pt x="108" y="36"/>
                    </a:lnTo>
                    <a:lnTo>
                      <a:pt x="108" y="42"/>
                    </a:lnTo>
                    <a:lnTo>
                      <a:pt x="108" y="48"/>
                    </a:lnTo>
                    <a:lnTo>
                      <a:pt x="114" y="48"/>
                    </a:lnTo>
                    <a:lnTo>
                      <a:pt x="120" y="48"/>
                    </a:lnTo>
                    <a:lnTo>
                      <a:pt x="120" y="54"/>
                    </a:lnTo>
                    <a:lnTo>
                      <a:pt x="126" y="54"/>
                    </a:lnTo>
                    <a:lnTo>
                      <a:pt x="132" y="54"/>
                    </a:lnTo>
                    <a:lnTo>
                      <a:pt x="132" y="60"/>
                    </a:lnTo>
                    <a:lnTo>
                      <a:pt x="138" y="60"/>
                    </a:lnTo>
                    <a:lnTo>
                      <a:pt x="144" y="60"/>
                    </a:lnTo>
                    <a:lnTo>
                      <a:pt x="138" y="60"/>
                    </a:lnTo>
                    <a:lnTo>
                      <a:pt x="132" y="60"/>
                    </a:lnTo>
                    <a:lnTo>
                      <a:pt x="126" y="60"/>
                    </a:lnTo>
                    <a:lnTo>
                      <a:pt x="120" y="60"/>
                    </a:lnTo>
                    <a:lnTo>
                      <a:pt x="120" y="66"/>
                    </a:lnTo>
                    <a:lnTo>
                      <a:pt x="114" y="66"/>
                    </a:lnTo>
                    <a:lnTo>
                      <a:pt x="114" y="72"/>
                    </a:lnTo>
                    <a:lnTo>
                      <a:pt x="108" y="72"/>
                    </a:lnTo>
                    <a:lnTo>
                      <a:pt x="108" y="78"/>
                    </a:lnTo>
                    <a:lnTo>
                      <a:pt x="102" y="78"/>
                    </a:lnTo>
                    <a:lnTo>
                      <a:pt x="102" y="84"/>
                    </a:lnTo>
                    <a:lnTo>
                      <a:pt x="96" y="84"/>
                    </a:lnTo>
                    <a:lnTo>
                      <a:pt x="90" y="90"/>
                    </a:lnTo>
                    <a:lnTo>
                      <a:pt x="84" y="96"/>
                    </a:lnTo>
                    <a:lnTo>
                      <a:pt x="78" y="96"/>
                    </a:lnTo>
                    <a:lnTo>
                      <a:pt x="78" y="102"/>
                    </a:lnTo>
                    <a:lnTo>
                      <a:pt x="72" y="102"/>
                    </a:lnTo>
                    <a:lnTo>
                      <a:pt x="72" y="108"/>
                    </a:lnTo>
                    <a:lnTo>
                      <a:pt x="66" y="108"/>
                    </a:lnTo>
                    <a:lnTo>
                      <a:pt x="66" y="114"/>
                    </a:lnTo>
                    <a:lnTo>
                      <a:pt x="60" y="114"/>
                    </a:lnTo>
                    <a:lnTo>
                      <a:pt x="54" y="120"/>
                    </a:lnTo>
                    <a:lnTo>
                      <a:pt x="54" y="114"/>
                    </a:lnTo>
                    <a:lnTo>
                      <a:pt x="54" y="108"/>
                    </a:lnTo>
                    <a:lnTo>
                      <a:pt x="54" y="114"/>
                    </a:lnTo>
                    <a:lnTo>
                      <a:pt x="48" y="114"/>
                    </a:lnTo>
                    <a:lnTo>
                      <a:pt x="54" y="114"/>
                    </a:lnTo>
                    <a:lnTo>
                      <a:pt x="48" y="114"/>
                    </a:lnTo>
                    <a:lnTo>
                      <a:pt x="48" y="108"/>
                    </a:lnTo>
                    <a:lnTo>
                      <a:pt x="42" y="108"/>
                    </a:lnTo>
                    <a:lnTo>
                      <a:pt x="42" y="102"/>
                    </a:lnTo>
                    <a:lnTo>
                      <a:pt x="42" y="108"/>
                    </a:lnTo>
                    <a:lnTo>
                      <a:pt x="42" y="102"/>
                    </a:lnTo>
                    <a:lnTo>
                      <a:pt x="36" y="102"/>
                    </a:lnTo>
                    <a:lnTo>
                      <a:pt x="36" y="96"/>
                    </a:lnTo>
                    <a:lnTo>
                      <a:pt x="36" y="90"/>
                    </a:lnTo>
                    <a:lnTo>
                      <a:pt x="36" y="84"/>
                    </a:lnTo>
                    <a:lnTo>
                      <a:pt x="42" y="84"/>
                    </a:lnTo>
                    <a:lnTo>
                      <a:pt x="42" y="78"/>
                    </a:lnTo>
                    <a:lnTo>
                      <a:pt x="42" y="84"/>
                    </a:lnTo>
                    <a:lnTo>
                      <a:pt x="36" y="78"/>
                    </a:lnTo>
                    <a:lnTo>
                      <a:pt x="30" y="78"/>
                    </a:lnTo>
                    <a:lnTo>
                      <a:pt x="30" y="72"/>
                    </a:lnTo>
                    <a:lnTo>
                      <a:pt x="30" y="66"/>
                    </a:lnTo>
                    <a:lnTo>
                      <a:pt x="24" y="66"/>
                    </a:lnTo>
                    <a:lnTo>
                      <a:pt x="24" y="60"/>
                    </a:lnTo>
                    <a:lnTo>
                      <a:pt x="24" y="66"/>
                    </a:lnTo>
                    <a:lnTo>
                      <a:pt x="18" y="66"/>
                    </a:lnTo>
                    <a:lnTo>
                      <a:pt x="18" y="60"/>
                    </a:lnTo>
                    <a:lnTo>
                      <a:pt x="12" y="60"/>
                    </a:lnTo>
                    <a:lnTo>
                      <a:pt x="12" y="66"/>
                    </a:lnTo>
                    <a:lnTo>
                      <a:pt x="6" y="66"/>
                    </a:lnTo>
                    <a:lnTo>
                      <a:pt x="0" y="66"/>
                    </a:lnTo>
                    <a:lnTo>
                      <a:pt x="0" y="60"/>
                    </a:lnTo>
                    <a:lnTo>
                      <a:pt x="0" y="54"/>
                    </a:lnTo>
                    <a:lnTo>
                      <a:pt x="0" y="48"/>
                    </a:lnTo>
                    <a:lnTo>
                      <a:pt x="6" y="48"/>
                    </a:lnTo>
                    <a:lnTo>
                      <a:pt x="6" y="42"/>
                    </a:lnTo>
                    <a:lnTo>
                      <a:pt x="6" y="36"/>
                    </a:lnTo>
                    <a:lnTo>
                      <a:pt x="12" y="30"/>
                    </a:lnTo>
                    <a:lnTo>
                      <a:pt x="12" y="24"/>
                    </a:lnTo>
                    <a:lnTo>
                      <a:pt x="18" y="24"/>
                    </a:lnTo>
                    <a:lnTo>
                      <a:pt x="18" y="18"/>
                    </a:lnTo>
                    <a:lnTo>
                      <a:pt x="18" y="12"/>
                    </a:lnTo>
                    <a:lnTo>
                      <a:pt x="18" y="6"/>
                    </a:lnTo>
                    <a:lnTo>
                      <a:pt x="24" y="6"/>
                    </a:lnTo>
                    <a:lnTo>
                      <a:pt x="30" y="6"/>
                    </a:lnTo>
                    <a:lnTo>
                      <a:pt x="36" y="6"/>
                    </a:lnTo>
                    <a:lnTo>
                      <a:pt x="42" y="6"/>
                    </a:lnTo>
                    <a:lnTo>
                      <a:pt x="48" y="6"/>
                    </a:lnTo>
                    <a:lnTo>
                      <a:pt x="54" y="6"/>
                    </a:lnTo>
                    <a:lnTo>
                      <a:pt x="60" y="6"/>
                    </a:lnTo>
                    <a:lnTo>
                      <a:pt x="66" y="6"/>
                    </a:lnTo>
                    <a:lnTo>
                      <a:pt x="6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1" name="Freeform 142"/>
              <p:cNvSpPr>
                <a:spLocks/>
              </p:cNvSpPr>
              <p:nvPr/>
            </p:nvSpPr>
            <p:spPr bwMode="auto">
              <a:xfrm>
                <a:off x="1827" y="2852"/>
                <a:ext cx="96" cy="138"/>
              </a:xfrm>
              <a:custGeom>
                <a:avLst/>
                <a:gdLst>
                  <a:gd name="T0" fmla="*/ 78 w 96"/>
                  <a:gd name="T1" fmla="*/ 12 h 138"/>
                  <a:gd name="T2" fmla="*/ 84 w 96"/>
                  <a:gd name="T3" fmla="*/ 18 h 138"/>
                  <a:gd name="T4" fmla="*/ 90 w 96"/>
                  <a:gd name="T5" fmla="*/ 24 h 138"/>
                  <a:gd name="T6" fmla="*/ 96 w 96"/>
                  <a:gd name="T7" fmla="*/ 36 h 138"/>
                  <a:gd name="T8" fmla="*/ 96 w 96"/>
                  <a:gd name="T9" fmla="*/ 48 h 138"/>
                  <a:gd name="T10" fmla="*/ 96 w 96"/>
                  <a:gd name="T11" fmla="*/ 60 h 138"/>
                  <a:gd name="T12" fmla="*/ 96 w 96"/>
                  <a:gd name="T13" fmla="*/ 72 h 138"/>
                  <a:gd name="T14" fmla="*/ 96 w 96"/>
                  <a:gd name="T15" fmla="*/ 84 h 138"/>
                  <a:gd name="T16" fmla="*/ 96 w 96"/>
                  <a:gd name="T17" fmla="*/ 96 h 138"/>
                  <a:gd name="T18" fmla="*/ 96 w 96"/>
                  <a:gd name="T19" fmla="*/ 108 h 138"/>
                  <a:gd name="T20" fmla="*/ 96 w 96"/>
                  <a:gd name="T21" fmla="*/ 120 h 138"/>
                  <a:gd name="T22" fmla="*/ 90 w 96"/>
                  <a:gd name="T23" fmla="*/ 126 h 138"/>
                  <a:gd name="T24" fmla="*/ 78 w 96"/>
                  <a:gd name="T25" fmla="*/ 126 h 138"/>
                  <a:gd name="T26" fmla="*/ 66 w 96"/>
                  <a:gd name="T27" fmla="*/ 126 h 138"/>
                  <a:gd name="T28" fmla="*/ 54 w 96"/>
                  <a:gd name="T29" fmla="*/ 132 h 138"/>
                  <a:gd name="T30" fmla="*/ 42 w 96"/>
                  <a:gd name="T31" fmla="*/ 132 h 138"/>
                  <a:gd name="T32" fmla="*/ 30 w 96"/>
                  <a:gd name="T33" fmla="*/ 132 h 138"/>
                  <a:gd name="T34" fmla="*/ 24 w 96"/>
                  <a:gd name="T35" fmla="*/ 138 h 138"/>
                  <a:gd name="T36" fmla="*/ 12 w 96"/>
                  <a:gd name="T37" fmla="*/ 138 h 138"/>
                  <a:gd name="T38" fmla="*/ 18 w 96"/>
                  <a:gd name="T39" fmla="*/ 132 h 138"/>
                  <a:gd name="T40" fmla="*/ 12 w 96"/>
                  <a:gd name="T41" fmla="*/ 126 h 138"/>
                  <a:gd name="T42" fmla="*/ 18 w 96"/>
                  <a:gd name="T43" fmla="*/ 120 h 138"/>
                  <a:gd name="T44" fmla="*/ 18 w 96"/>
                  <a:gd name="T45" fmla="*/ 120 h 138"/>
                  <a:gd name="T46" fmla="*/ 12 w 96"/>
                  <a:gd name="T47" fmla="*/ 114 h 138"/>
                  <a:gd name="T48" fmla="*/ 12 w 96"/>
                  <a:gd name="T49" fmla="*/ 114 h 138"/>
                  <a:gd name="T50" fmla="*/ 12 w 96"/>
                  <a:gd name="T51" fmla="*/ 102 h 138"/>
                  <a:gd name="T52" fmla="*/ 12 w 96"/>
                  <a:gd name="T53" fmla="*/ 96 h 138"/>
                  <a:gd name="T54" fmla="*/ 12 w 96"/>
                  <a:gd name="T55" fmla="*/ 84 h 138"/>
                  <a:gd name="T56" fmla="*/ 6 w 96"/>
                  <a:gd name="T57" fmla="*/ 78 h 138"/>
                  <a:gd name="T58" fmla="*/ 6 w 96"/>
                  <a:gd name="T59" fmla="*/ 66 h 138"/>
                  <a:gd name="T60" fmla="*/ 0 w 96"/>
                  <a:gd name="T61" fmla="*/ 60 h 138"/>
                  <a:gd name="T62" fmla="*/ 6 w 96"/>
                  <a:gd name="T63" fmla="*/ 54 h 138"/>
                  <a:gd name="T64" fmla="*/ 6 w 96"/>
                  <a:gd name="T65" fmla="*/ 54 h 138"/>
                  <a:gd name="T66" fmla="*/ 12 w 96"/>
                  <a:gd name="T67" fmla="*/ 48 h 138"/>
                  <a:gd name="T68" fmla="*/ 6 w 96"/>
                  <a:gd name="T69" fmla="*/ 42 h 138"/>
                  <a:gd name="T70" fmla="*/ 12 w 96"/>
                  <a:gd name="T71" fmla="*/ 36 h 138"/>
                  <a:gd name="T72" fmla="*/ 18 w 96"/>
                  <a:gd name="T73" fmla="*/ 30 h 138"/>
                  <a:gd name="T74" fmla="*/ 24 w 96"/>
                  <a:gd name="T75" fmla="*/ 24 h 138"/>
                  <a:gd name="T76" fmla="*/ 30 w 96"/>
                  <a:gd name="T77" fmla="*/ 18 h 138"/>
                  <a:gd name="T78" fmla="*/ 36 w 96"/>
                  <a:gd name="T79" fmla="*/ 12 h 138"/>
                  <a:gd name="T80" fmla="*/ 48 w 96"/>
                  <a:gd name="T81" fmla="*/ 12 h 138"/>
                  <a:gd name="T82" fmla="*/ 48 w 96"/>
                  <a:gd name="T83" fmla="*/ 6 h 138"/>
                  <a:gd name="T84" fmla="*/ 54 w 96"/>
                  <a:gd name="T85" fmla="*/ 12 h 138"/>
                  <a:gd name="T86" fmla="*/ 54 w 96"/>
                  <a:gd name="T87" fmla="*/ 0 h 138"/>
                  <a:gd name="T88" fmla="*/ 60 w 96"/>
                  <a:gd name="T89" fmla="*/ 6 h 138"/>
                  <a:gd name="T90" fmla="*/ 66 w 96"/>
                  <a:gd name="T91"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38">
                    <a:moveTo>
                      <a:pt x="72" y="12"/>
                    </a:moveTo>
                    <a:lnTo>
                      <a:pt x="78" y="12"/>
                    </a:lnTo>
                    <a:lnTo>
                      <a:pt x="78" y="18"/>
                    </a:lnTo>
                    <a:lnTo>
                      <a:pt x="84" y="18"/>
                    </a:lnTo>
                    <a:lnTo>
                      <a:pt x="84" y="24"/>
                    </a:lnTo>
                    <a:lnTo>
                      <a:pt x="90" y="24"/>
                    </a:lnTo>
                    <a:lnTo>
                      <a:pt x="96" y="30"/>
                    </a:lnTo>
                    <a:lnTo>
                      <a:pt x="96" y="36"/>
                    </a:lnTo>
                    <a:lnTo>
                      <a:pt x="96" y="42"/>
                    </a:lnTo>
                    <a:lnTo>
                      <a:pt x="96" y="48"/>
                    </a:lnTo>
                    <a:lnTo>
                      <a:pt x="96" y="54"/>
                    </a:lnTo>
                    <a:lnTo>
                      <a:pt x="96" y="60"/>
                    </a:lnTo>
                    <a:lnTo>
                      <a:pt x="96" y="66"/>
                    </a:lnTo>
                    <a:lnTo>
                      <a:pt x="96" y="72"/>
                    </a:lnTo>
                    <a:lnTo>
                      <a:pt x="96" y="78"/>
                    </a:lnTo>
                    <a:lnTo>
                      <a:pt x="96" y="84"/>
                    </a:lnTo>
                    <a:lnTo>
                      <a:pt x="96" y="90"/>
                    </a:lnTo>
                    <a:lnTo>
                      <a:pt x="96" y="96"/>
                    </a:lnTo>
                    <a:lnTo>
                      <a:pt x="96" y="102"/>
                    </a:lnTo>
                    <a:lnTo>
                      <a:pt x="96" y="108"/>
                    </a:lnTo>
                    <a:lnTo>
                      <a:pt x="96" y="114"/>
                    </a:lnTo>
                    <a:lnTo>
                      <a:pt x="96" y="120"/>
                    </a:lnTo>
                    <a:lnTo>
                      <a:pt x="96" y="126"/>
                    </a:lnTo>
                    <a:lnTo>
                      <a:pt x="90" y="126"/>
                    </a:lnTo>
                    <a:lnTo>
                      <a:pt x="84" y="126"/>
                    </a:lnTo>
                    <a:lnTo>
                      <a:pt x="78" y="126"/>
                    </a:lnTo>
                    <a:lnTo>
                      <a:pt x="72" y="126"/>
                    </a:lnTo>
                    <a:lnTo>
                      <a:pt x="66" y="126"/>
                    </a:lnTo>
                    <a:lnTo>
                      <a:pt x="60" y="132"/>
                    </a:lnTo>
                    <a:lnTo>
                      <a:pt x="54" y="132"/>
                    </a:lnTo>
                    <a:lnTo>
                      <a:pt x="48" y="132"/>
                    </a:lnTo>
                    <a:lnTo>
                      <a:pt x="42" y="132"/>
                    </a:lnTo>
                    <a:lnTo>
                      <a:pt x="36" y="132"/>
                    </a:lnTo>
                    <a:lnTo>
                      <a:pt x="30" y="132"/>
                    </a:lnTo>
                    <a:lnTo>
                      <a:pt x="30" y="138"/>
                    </a:lnTo>
                    <a:lnTo>
                      <a:pt x="24" y="138"/>
                    </a:lnTo>
                    <a:lnTo>
                      <a:pt x="18" y="138"/>
                    </a:lnTo>
                    <a:lnTo>
                      <a:pt x="12" y="138"/>
                    </a:lnTo>
                    <a:lnTo>
                      <a:pt x="12" y="132"/>
                    </a:lnTo>
                    <a:lnTo>
                      <a:pt x="18" y="132"/>
                    </a:lnTo>
                    <a:lnTo>
                      <a:pt x="12" y="132"/>
                    </a:lnTo>
                    <a:lnTo>
                      <a:pt x="12" y="126"/>
                    </a:lnTo>
                    <a:lnTo>
                      <a:pt x="12" y="120"/>
                    </a:lnTo>
                    <a:lnTo>
                      <a:pt x="18" y="120"/>
                    </a:lnTo>
                    <a:lnTo>
                      <a:pt x="12" y="120"/>
                    </a:lnTo>
                    <a:lnTo>
                      <a:pt x="18" y="120"/>
                    </a:lnTo>
                    <a:lnTo>
                      <a:pt x="18" y="114"/>
                    </a:lnTo>
                    <a:lnTo>
                      <a:pt x="12" y="114"/>
                    </a:lnTo>
                    <a:lnTo>
                      <a:pt x="18" y="114"/>
                    </a:lnTo>
                    <a:lnTo>
                      <a:pt x="12" y="114"/>
                    </a:lnTo>
                    <a:lnTo>
                      <a:pt x="12" y="108"/>
                    </a:lnTo>
                    <a:lnTo>
                      <a:pt x="12" y="102"/>
                    </a:lnTo>
                    <a:lnTo>
                      <a:pt x="18" y="96"/>
                    </a:lnTo>
                    <a:lnTo>
                      <a:pt x="12" y="96"/>
                    </a:lnTo>
                    <a:lnTo>
                      <a:pt x="12" y="90"/>
                    </a:lnTo>
                    <a:lnTo>
                      <a:pt x="12" y="84"/>
                    </a:lnTo>
                    <a:lnTo>
                      <a:pt x="12" y="78"/>
                    </a:lnTo>
                    <a:lnTo>
                      <a:pt x="6" y="78"/>
                    </a:lnTo>
                    <a:lnTo>
                      <a:pt x="6" y="72"/>
                    </a:lnTo>
                    <a:lnTo>
                      <a:pt x="6" y="66"/>
                    </a:lnTo>
                    <a:lnTo>
                      <a:pt x="0" y="66"/>
                    </a:lnTo>
                    <a:lnTo>
                      <a:pt x="0" y="60"/>
                    </a:lnTo>
                    <a:lnTo>
                      <a:pt x="0" y="54"/>
                    </a:lnTo>
                    <a:lnTo>
                      <a:pt x="6" y="54"/>
                    </a:lnTo>
                    <a:lnTo>
                      <a:pt x="0" y="54"/>
                    </a:lnTo>
                    <a:lnTo>
                      <a:pt x="6" y="54"/>
                    </a:lnTo>
                    <a:lnTo>
                      <a:pt x="6" y="48"/>
                    </a:lnTo>
                    <a:lnTo>
                      <a:pt x="12" y="48"/>
                    </a:lnTo>
                    <a:lnTo>
                      <a:pt x="12" y="42"/>
                    </a:lnTo>
                    <a:lnTo>
                      <a:pt x="6" y="42"/>
                    </a:lnTo>
                    <a:lnTo>
                      <a:pt x="6" y="36"/>
                    </a:lnTo>
                    <a:lnTo>
                      <a:pt x="12" y="36"/>
                    </a:lnTo>
                    <a:lnTo>
                      <a:pt x="12" y="30"/>
                    </a:lnTo>
                    <a:lnTo>
                      <a:pt x="18" y="30"/>
                    </a:lnTo>
                    <a:lnTo>
                      <a:pt x="18" y="24"/>
                    </a:lnTo>
                    <a:lnTo>
                      <a:pt x="24" y="24"/>
                    </a:lnTo>
                    <a:lnTo>
                      <a:pt x="30" y="24"/>
                    </a:lnTo>
                    <a:lnTo>
                      <a:pt x="30" y="18"/>
                    </a:lnTo>
                    <a:lnTo>
                      <a:pt x="36" y="18"/>
                    </a:lnTo>
                    <a:lnTo>
                      <a:pt x="36" y="12"/>
                    </a:lnTo>
                    <a:lnTo>
                      <a:pt x="42" y="12"/>
                    </a:lnTo>
                    <a:lnTo>
                      <a:pt x="48" y="12"/>
                    </a:lnTo>
                    <a:lnTo>
                      <a:pt x="42" y="6"/>
                    </a:lnTo>
                    <a:lnTo>
                      <a:pt x="48" y="6"/>
                    </a:lnTo>
                    <a:lnTo>
                      <a:pt x="48" y="12"/>
                    </a:lnTo>
                    <a:lnTo>
                      <a:pt x="54" y="12"/>
                    </a:lnTo>
                    <a:lnTo>
                      <a:pt x="54" y="6"/>
                    </a:lnTo>
                    <a:lnTo>
                      <a:pt x="54" y="0"/>
                    </a:lnTo>
                    <a:lnTo>
                      <a:pt x="60" y="0"/>
                    </a:lnTo>
                    <a:lnTo>
                      <a:pt x="60" y="6"/>
                    </a:lnTo>
                    <a:lnTo>
                      <a:pt x="66" y="6"/>
                    </a:lnTo>
                    <a:lnTo>
                      <a:pt x="66" y="12"/>
                    </a:lnTo>
                    <a:lnTo>
                      <a:pt x="7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2" name="Freeform 143"/>
              <p:cNvSpPr>
                <a:spLocks/>
              </p:cNvSpPr>
              <p:nvPr/>
            </p:nvSpPr>
            <p:spPr bwMode="auto">
              <a:xfrm>
                <a:off x="1839" y="2972"/>
                <a:ext cx="138" cy="120"/>
              </a:xfrm>
              <a:custGeom>
                <a:avLst/>
                <a:gdLst>
                  <a:gd name="T0" fmla="*/ 78 w 138"/>
                  <a:gd name="T1" fmla="*/ 108 h 120"/>
                  <a:gd name="T2" fmla="*/ 72 w 138"/>
                  <a:gd name="T3" fmla="*/ 114 h 120"/>
                  <a:gd name="T4" fmla="*/ 66 w 138"/>
                  <a:gd name="T5" fmla="*/ 108 h 120"/>
                  <a:gd name="T6" fmla="*/ 60 w 138"/>
                  <a:gd name="T7" fmla="*/ 102 h 120"/>
                  <a:gd name="T8" fmla="*/ 48 w 138"/>
                  <a:gd name="T9" fmla="*/ 102 h 120"/>
                  <a:gd name="T10" fmla="*/ 42 w 138"/>
                  <a:gd name="T11" fmla="*/ 96 h 120"/>
                  <a:gd name="T12" fmla="*/ 36 w 138"/>
                  <a:gd name="T13" fmla="*/ 90 h 120"/>
                  <a:gd name="T14" fmla="*/ 36 w 138"/>
                  <a:gd name="T15" fmla="*/ 78 h 120"/>
                  <a:gd name="T16" fmla="*/ 30 w 138"/>
                  <a:gd name="T17" fmla="*/ 72 h 120"/>
                  <a:gd name="T18" fmla="*/ 30 w 138"/>
                  <a:gd name="T19" fmla="*/ 60 h 120"/>
                  <a:gd name="T20" fmla="*/ 24 w 138"/>
                  <a:gd name="T21" fmla="*/ 48 h 120"/>
                  <a:gd name="T22" fmla="*/ 18 w 138"/>
                  <a:gd name="T23" fmla="*/ 42 h 120"/>
                  <a:gd name="T24" fmla="*/ 12 w 138"/>
                  <a:gd name="T25" fmla="*/ 36 h 120"/>
                  <a:gd name="T26" fmla="*/ 6 w 138"/>
                  <a:gd name="T27" fmla="*/ 30 h 120"/>
                  <a:gd name="T28" fmla="*/ 0 w 138"/>
                  <a:gd name="T29" fmla="*/ 24 h 120"/>
                  <a:gd name="T30" fmla="*/ 6 w 138"/>
                  <a:gd name="T31" fmla="*/ 18 h 120"/>
                  <a:gd name="T32" fmla="*/ 18 w 138"/>
                  <a:gd name="T33" fmla="*/ 18 h 120"/>
                  <a:gd name="T34" fmla="*/ 24 w 138"/>
                  <a:gd name="T35" fmla="*/ 12 h 120"/>
                  <a:gd name="T36" fmla="*/ 36 w 138"/>
                  <a:gd name="T37" fmla="*/ 12 h 120"/>
                  <a:gd name="T38" fmla="*/ 48 w 138"/>
                  <a:gd name="T39" fmla="*/ 12 h 120"/>
                  <a:gd name="T40" fmla="*/ 60 w 138"/>
                  <a:gd name="T41" fmla="*/ 6 h 120"/>
                  <a:gd name="T42" fmla="*/ 72 w 138"/>
                  <a:gd name="T43" fmla="*/ 6 h 120"/>
                  <a:gd name="T44" fmla="*/ 84 w 138"/>
                  <a:gd name="T45" fmla="*/ 6 h 120"/>
                  <a:gd name="T46" fmla="*/ 90 w 138"/>
                  <a:gd name="T47" fmla="*/ 0 h 120"/>
                  <a:gd name="T48" fmla="*/ 102 w 138"/>
                  <a:gd name="T49" fmla="*/ 0 h 120"/>
                  <a:gd name="T50" fmla="*/ 114 w 138"/>
                  <a:gd name="T51" fmla="*/ 0 h 120"/>
                  <a:gd name="T52" fmla="*/ 120 w 138"/>
                  <a:gd name="T53" fmla="*/ 12 h 120"/>
                  <a:gd name="T54" fmla="*/ 120 w 138"/>
                  <a:gd name="T55" fmla="*/ 24 h 120"/>
                  <a:gd name="T56" fmla="*/ 120 w 138"/>
                  <a:gd name="T57" fmla="*/ 36 h 120"/>
                  <a:gd name="T58" fmla="*/ 126 w 138"/>
                  <a:gd name="T59" fmla="*/ 48 h 120"/>
                  <a:gd name="T60" fmla="*/ 126 w 138"/>
                  <a:gd name="T61" fmla="*/ 60 h 120"/>
                  <a:gd name="T62" fmla="*/ 132 w 138"/>
                  <a:gd name="T63" fmla="*/ 66 h 120"/>
                  <a:gd name="T64" fmla="*/ 132 w 138"/>
                  <a:gd name="T65" fmla="*/ 78 h 120"/>
                  <a:gd name="T66" fmla="*/ 138 w 138"/>
                  <a:gd name="T67" fmla="*/ 90 h 120"/>
                  <a:gd name="T68" fmla="*/ 132 w 138"/>
                  <a:gd name="T69" fmla="*/ 96 h 120"/>
                  <a:gd name="T70" fmla="*/ 126 w 138"/>
                  <a:gd name="T71" fmla="*/ 102 h 120"/>
                  <a:gd name="T72" fmla="*/ 114 w 138"/>
                  <a:gd name="T73" fmla="*/ 102 h 120"/>
                  <a:gd name="T74" fmla="*/ 108 w 138"/>
                  <a:gd name="T75" fmla="*/ 108 h 120"/>
                  <a:gd name="T76" fmla="*/ 102 w 138"/>
                  <a:gd name="T77" fmla="*/ 114 h 120"/>
                  <a:gd name="T78" fmla="*/ 96 w 138"/>
                  <a:gd name="T79" fmla="*/ 120 h 120"/>
                  <a:gd name="T80" fmla="*/ 84 w 138"/>
                  <a:gd name="T81" fmla="*/ 120 h 120"/>
                  <a:gd name="T82" fmla="*/ 78 w 138"/>
                  <a:gd name="T8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20">
                    <a:moveTo>
                      <a:pt x="78" y="114"/>
                    </a:moveTo>
                    <a:lnTo>
                      <a:pt x="78" y="108"/>
                    </a:lnTo>
                    <a:lnTo>
                      <a:pt x="72" y="108"/>
                    </a:lnTo>
                    <a:lnTo>
                      <a:pt x="72" y="114"/>
                    </a:lnTo>
                    <a:lnTo>
                      <a:pt x="72" y="108"/>
                    </a:lnTo>
                    <a:lnTo>
                      <a:pt x="66" y="108"/>
                    </a:lnTo>
                    <a:lnTo>
                      <a:pt x="66" y="102"/>
                    </a:lnTo>
                    <a:lnTo>
                      <a:pt x="60" y="102"/>
                    </a:lnTo>
                    <a:lnTo>
                      <a:pt x="54" y="102"/>
                    </a:lnTo>
                    <a:lnTo>
                      <a:pt x="48" y="102"/>
                    </a:lnTo>
                    <a:lnTo>
                      <a:pt x="42" y="102"/>
                    </a:lnTo>
                    <a:lnTo>
                      <a:pt x="42" y="96"/>
                    </a:lnTo>
                    <a:lnTo>
                      <a:pt x="36" y="96"/>
                    </a:lnTo>
                    <a:lnTo>
                      <a:pt x="36" y="90"/>
                    </a:lnTo>
                    <a:lnTo>
                      <a:pt x="36" y="84"/>
                    </a:lnTo>
                    <a:lnTo>
                      <a:pt x="36" y="78"/>
                    </a:lnTo>
                    <a:lnTo>
                      <a:pt x="30" y="78"/>
                    </a:lnTo>
                    <a:lnTo>
                      <a:pt x="30" y="72"/>
                    </a:lnTo>
                    <a:lnTo>
                      <a:pt x="30" y="66"/>
                    </a:lnTo>
                    <a:lnTo>
                      <a:pt x="30" y="60"/>
                    </a:lnTo>
                    <a:lnTo>
                      <a:pt x="30" y="54"/>
                    </a:lnTo>
                    <a:lnTo>
                      <a:pt x="24" y="48"/>
                    </a:lnTo>
                    <a:lnTo>
                      <a:pt x="24" y="42"/>
                    </a:lnTo>
                    <a:lnTo>
                      <a:pt x="18" y="42"/>
                    </a:lnTo>
                    <a:lnTo>
                      <a:pt x="18" y="36"/>
                    </a:lnTo>
                    <a:lnTo>
                      <a:pt x="12" y="36"/>
                    </a:lnTo>
                    <a:lnTo>
                      <a:pt x="12" y="30"/>
                    </a:lnTo>
                    <a:lnTo>
                      <a:pt x="6" y="30"/>
                    </a:lnTo>
                    <a:lnTo>
                      <a:pt x="6" y="24"/>
                    </a:lnTo>
                    <a:lnTo>
                      <a:pt x="0" y="24"/>
                    </a:lnTo>
                    <a:lnTo>
                      <a:pt x="0" y="18"/>
                    </a:lnTo>
                    <a:lnTo>
                      <a:pt x="6" y="18"/>
                    </a:lnTo>
                    <a:lnTo>
                      <a:pt x="12" y="18"/>
                    </a:lnTo>
                    <a:lnTo>
                      <a:pt x="18" y="18"/>
                    </a:lnTo>
                    <a:lnTo>
                      <a:pt x="18" y="12"/>
                    </a:lnTo>
                    <a:lnTo>
                      <a:pt x="24" y="12"/>
                    </a:lnTo>
                    <a:lnTo>
                      <a:pt x="30" y="12"/>
                    </a:lnTo>
                    <a:lnTo>
                      <a:pt x="36" y="12"/>
                    </a:lnTo>
                    <a:lnTo>
                      <a:pt x="42" y="12"/>
                    </a:lnTo>
                    <a:lnTo>
                      <a:pt x="48" y="12"/>
                    </a:lnTo>
                    <a:lnTo>
                      <a:pt x="54" y="6"/>
                    </a:lnTo>
                    <a:lnTo>
                      <a:pt x="60" y="6"/>
                    </a:lnTo>
                    <a:lnTo>
                      <a:pt x="66" y="6"/>
                    </a:lnTo>
                    <a:lnTo>
                      <a:pt x="72" y="6"/>
                    </a:lnTo>
                    <a:lnTo>
                      <a:pt x="78" y="6"/>
                    </a:lnTo>
                    <a:lnTo>
                      <a:pt x="84" y="6"/>
                    </a:lnTo>
                    <a:lnTo>
                      <a:pt x="84" y="0"/>
                    </a:lnTo>
                    <a:lnTo>
                      <a:pt x="90" y="0"/>
                    </a:lnTo>
                    <a:lnTo>
                      <a:pt x="96" y="0"/>
                    </a:lnTo>
                    <a:lnTo>
                      <a:pt x="102" y="0"/>
                    </a:lnTo>
                    <a:lnTo>
                      <a:pt x="108" y="0"/>
                    </a:lnTo>
                    <a:lnTo>
                      <a:pt x="114" y="0"/>
                    </a:lnTo>
                    <a:lnTo>
                      <a:pt x="114" y="6"/>
                    </a:lnTo>
                    <a:lnTo>
                      <a:pt x="120" y="12"/>
                    </a:lnTo>
                    <a:lnTo>
                      <a:pt x="120" y="18"/>
                    </a:lnTo>
                    <a:lnTo>
                      <a:pt x="120" y="24"/>
                    </a:lnTo>
                    <a:lnTo>
                      <a:pt x="120" y="30"/>
                    </a:lnTo>
                    <a:lnTo>
                      <a:pt x="120" y="36"/>
                    </a:lnTo>
                    <a:lnTo>
                      <a:pt x="126" y="42"/>
                    </a:lnTo>
                    <a:lnTo>
                      <a:pt x="126" y="48"/>
                    </a:lnTo>
                    <a:lnTo>
                      <a:pt x="126" y="54"/>
                    </a:lnTo>
                    <a:lnTo>
                      <a:pt x="126" y="60"/>
                    </a:lnTo>
                    <a:lnTo>
                      <a:pt x="132" y="60"/>
                    </a:lnTo>
                    <a:lnTo>
                      <a:pt x="132" y="66"/>
                    </a:lnTo>
                    <a:lnTo>
                      <a:pt x="132" y="72"/>
                    </a:lnTo>
                    <a:lnTo>
                      <a:pt x="132" y="78"/>
                    </a:lnTo>
                    <a:lnTo>
                      <a:pt x="132" y="84"/>
                    </a:lnTo>
                    <a:lnTo>
                      <a:pt x="138" y="90"/>
                    </a:lnTo>
                    <a:lnTo>
                      <a:pt x="132" y="90"/>
                    </a:lnTo>
                    <a:lnTo>
                      <a:pt x="132" y="96"/>
                    </a:lnTo>
                    <a:lnTo>
                      <a:pt x="126" y="96"/>
                    </a:lnTo>
                    <a:lnTo>
                      <a:pt x="126" y="102"/>
                    </a:lnTo>
                    <a:lnTo>
                      <a:pt x="120" y="102"/>
                    </a:lnTo>
                    <a:lnTo>
                      <a:pt x="114" y="102"/>
                    </a:lnTo>
                    <a:lnTo>
                      <a:pt x="114" y="108"/>
                    </a:lnTo>
                    <a:lnTo>
                      <a:pt x="108" y="108"/>
                    </a:lnTo>
                    <a:lnTo>
                      <a:pt x="108" y="114"/>
                    </a:lnTo>
                    <a:lnTo>
                      <a:pt x="102" y="114"/>
                    </a:lnTo>
                    <a:lnTo>
                      <a:pt x="96" y="114"/>
                    </a:lnTo>
                    <a:lnTo>
                      <a:pt x="96" y="120"/>
                    </a:lnTo>
                    <a:lnTo>
                      <a:pt x="90" y="120"/>
                    </a:lnTo>
                    <a:lnTo>
                      <a:pt x="84" y="120"/>
                    </a:lnTo>
                    <a:lnTo>
                      <a:pt x="84" y="114"/>
                    </a:lnTo>
                    <a:lnTo>
                      <a:pt x="78"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3" name="Freeform 144"/>
              <p:cNvSpPr>
                <a:spLocks/>
              </p:cNvSpPr>
              <p:nvPr/>
            </p:nvSpPr>
            <p:spPr bwMode="auto">
              <a:xfrm>
                <a:off x="1707" y="2966"/>
                <a:ext cx="66" cy="96"/>
              </a:xfrm>
              <a:custGeom>
                <a:avLst/>
                <a:gdLst>
                  <a:gd name="T0" fmla="*/ 36 w 66"/>
                  <a:gd name="T1" fmla="*/ 72 h 96"/>
                  <a:gd name="T2" fmla="*/ 30 w 66"/>
                  <a:gd name="T3" fmla="*/ 72 h 96"/>
                  <a:gd name="T4" fmla="*/ 24 w 66"/>
                  <a:gd name="T5" fmla="*/ 72 h 96"/>
                  <a:gd name="T6" fmla="*/ 18 w 66"/>
                  <a:gd name="T7" fmla="*/ 72 h 96"/>
                  <a:gd name="T8" fmla="*/ 12 w 66"/>
                  <a:gd name="T9" fmla="*/ 72 h 96"/>
                  <a:gd name="T10" fmla="*/ 6 w 66"/>
                  <a:gd name="T11" fmla="*/ 72 h 96"/>
                  <a:gd name="T12" fmla="*/ 0 w 66"/>
                  <a:gd name="T13" fmla="*/ 72 h 96"/>
                  <a:gd name="T14" fmla="*/ 0 w 66"/>
                  <a:gd name="T15" fmla="*/ 66 h 96"/>
                  <a:gd name="T16" fmla="*/ 0 w 66"/>
                  <a:gd name="T17" fmla="*/ 60 h 96"/>
                  <a:gd name="T18" fmla="*/ 6 w 66"/>
                  <a:gd name="T19" fmla="*/ 60 h 96"/>
                  <a:gd name="T20" fmla="*/ 6 w 66"/>
                  <a:gd name="T21" fmla="*/ 54 h 96"/>
                  <a:gd name="T22" fmla="*/ 6 w 66"/>
                  <a:gd name="T23" fmla="*/ 48 h 96"/>
                  <a:gd name="T24" fmla="*/ 6 w 66"/>
                  <a:gd name="T25" fmla="*/ 42 h 96"/>
                  <a:gd name="T26" fmla="*/ 6 w 66"/>
                  <a:gd name="T27" fmla="*/ 36 h 96"/>
                  <a:gd name="T28" fmla="*/ 6 w 66"/>
                  <a:gd name="T29" fmla="*/ 30 h 96"/>
                  <a:gd name="T30" fmla="*/ 6 w 66"/>
                  <a:gd name="T31" fmla="*/ 24 h 96"/>
                  <a:gd name="T32" fmla="*/ 6 w 66"/>
                  <a:gd name="T33" fmla="*/ 18 h 96"/>
                  <a:gd name="T34" fmla="*/ 6 w 66"/>
                  <a:gd name="T35" fmla="*/ 12 h 96"/>
                  <a:gd name="T36" fmla="*/ 6 w 66"/>
                  <a:gd name="T37" fmla="*/ 6 h 96"/>
                  <a:gd name="T38" fmla="*/ 12 w 66"/>
                  <a:gd name="T39" fmla="*/ 6 h 96"/>
                  <a:gd name="T40" fmla="*/ 18 w 66"/>
                  <a:gd name="T41" fmla="*/ 6 h 96"/>
                  <a:gd name="T42" fmla="*/ 24 w 66"/>
                  <a:gd name="T43" fmla="*/ 6 h 96"/>
                  <a:gd name="T44" fmla="*/ 30 w 66"/>
                  <a:gd name="T45" fmla="*/ 6 h 96"/>
                  <a:gd name="T46" fmla="*/ 36 w 66"/>
                  <a:gd name="T47" fmla="*/ 6 h 96"/>
                  <a:gd name="T48" fmla="*/ 42 w 66"/>
                  <a:gd name="T49" fmla="*/ 6 h 96"/>
                  <a:gd name="T50" fmla="*/ 42 w 66"/>
                  <a:gd name="T51" fmla="*/ 0 h 96"/>
                  <a:gd name="T52" fmla="*/ 48 w 66"/>
                  <a:gd name="T53" fmla="*/ 0 h 96"/>
                  <a:gd name="T54" fmla="*/ 54 w 66"/>
                  <a:gd name="T55" fmla="*/ 0 h 96"/>
                  <a:gd name="T56" fmla="*/ 60 w 66"/>
                  <a:gd name="T57" fmla="*/ 0 h 96"/>
                  <a:gd name="T58" fmla="*/ 66 w 66"/>
                  <a:gd name="T59" fmla="*/ 0 h 96"/>
                  <a:gd name="T60" fmla="*/ 66 w 66"/>
                  <a:gd name="T61" fmla="*/ 6 h 96"/>
                  <a:gd name="T62" fmla="*/ 66 w 66"/>
                  <a:gd name="T63" fmla="*/ 12 h 96"/>
                  <a:gd name="T64" fmla="*/ 66 w 66"/>
                  <a:gd name="T65" fmla="*/ 18 h 96"/>
                  <a:gd name="T66" fmla="*/ 66 w 66"/>
                  <a:gd name="T67" fmla="*/ 24 h 96"/>
                  <a:gd name="T68" fmla="*/ 66 w 66"/>
                  <a:gd name="T69" fmla="*/ 30 h 96"/>
                  <a:gd name="T70" fmla="*/ 66 w 66"/>
                  <a:gd name="T71" fmla="*/ 36 h 96"/>
                  <a:gd name="T72" fmla="*/ 66 w 66"/>
                  <a:gd name="T73" fmla="*/ 42 h 96"/>
                  <a:gd name="T74" fmla="*/ 66 w 66"/>
                  <a:gd name="T75" fmla="*/ 48 h 96"/>
                  <a:gd name="T76" fmla="*/ 66 w 66"/>
                  <a:gd name="T77" fmla="*/ 54 h 96"/>
                  <a:gd name="T78" fmla="*/ 66 w 66"/>
                  <a:gd name="T79" fmla="*/ 60 h 96"/>
                  <a:gd name="T80" fmla="*/ 66 w 66"/>
                  <a:gd name="T81" fmla="*/ 66 h 96"/>
                  <a:gd name="T82" fmla="*/ 66 w 66"/>
                  <a:gd name="T83" fmla="*/ 72 h 96"/>
                  <a:gd name="T84" fmla="*/ 66 w 66"/>
                  <a:gd name="T85" fmla="*/ 78 h 96"/>
                  <a:gd name="T86" fmla="*/ 66 w 66"/>
                  <a:gd name="T87" fmla="*/ 84 h 96"/>
                  <a:gd name="T88" fmla="*/ 66 w 66"/>
                  <a:gd name="T89" fmla="*/ 90 h 96"/>
                  <a:gd name="T90" fmla="*/ 66 w 66"/>
                  <a:gd name="T91" fmla="*/ 96 h 96"/>
                  <a:gd name="T92" fmla="*/ 60 w 66"/>
                  <a:gd name="T93" fmla="*/ 96 h 96"/>
                  <a:gd name="T94" fmla="*/ 54 w 66"/>
                  <a:gd name="T95" fmla="*/ 96 h 96"/>
                  <a:gd name="T96" fmla="*/ 48 w 66"/>
                  <a:gd name="T97" fmla="*/ 96 h 96"/>
                  <a:gd name="T98" fmla="*/ 42 w 66"/>
                  <a:gd name="T99" fmla="*/ 96 h 96"/>
                  <a:gd name="T100" fmla="*/ 48 w 66"/>
                  <a:gd name="T101" fmla="*/ 90 h 96"/>
                  <a:gd name="T102" fmla="*/ 48 w 66"/>
                  <a:gd name="T103" fmla="*/ 84 h 96"/>
                  <a:gd name="T104" fmla="*/ 48 w 66"/>
                  <a:gd name="T105" fmla="*/ 78 h 96"/>
                  <a:gd name="T106" fmla="*/ 48 w 66"/>
                  <a:gd name="T107" fmla="*/ 72 h 96"/>
                  <a:gd name="T108" fmla="*/ 42 w 66"/>
                  <a:gd name="T109" fmla="*/ 72 h 96"/>
                  <a:gd name="T110" fmla="*/ 36 w 66"/>
                  <a:gd name="T111"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96">
                    <a:moveTo>
                      <a:pt x="36" y="72"/>
                    </a:moveTo>
                    <a:lnTo>
                      <a:pt x="30" y="72"/>
                    </a:lnTo>
                    <a:lnTo>
                      <a:pt x="24" y="72"/>
                    </a:lnTo>
                    <a:lnTo>
                      <a:pt x="18" y="72"/>
                    </a:lnTo>
                    <a:lnTo>
                      <a:pt x="12" y="72"/>
                    </a:lnTo>
                    <a:lnTo>
                      <a:pt x="6" y="72"/>
                    </a:lnTo>
                    <a:lnTo>
                      <a:pt x="0" y="72"/>
                    </a:lnTo>
                    <a:lnTo>
                      <a:pt x="0" y="66"/>
                    </a:lnTo>
                    <a:lnTo>
                      <a:pt x="0" y="60"/>
                    </a:lnTo>
                    <a:lnTo>
                      <a:pt x="6" y="60"/>
                    </a:lnTo>
                    <a:lnTo>
                      <a:pt x="6" y="54"/>
                    </a:lnTo>
                    <a:lnTo>
                      <a:pt x="6" y="48"/>
                    </a:lnTo>
                    <a:lnTo>
                      <a:pt x="6" y="42"/>
                    </a:lnTo>
                    <a:lnTo>
                      <a:pt x="6" y="36"/>
                    </a:lnTo>
                    <a:lnTo>
                      <a:pt x="6" y="30"/>
                    </a:lnTo>
                    <a:lnTo>
                      <a:pt x="6" y="24"/>
                    </a:lnTo>
                    <a:lnTo>
                      <a:pt x="6" y="18"/>
                    </a:lnTo>
                    <a:lnTo>
                      <a:pt x="6" y="12"/>
                    </a:lnTo>
                    <a:lnTo>
                      <a:pt x="6" y="6"/>
                    </a:lnTo>
                    <a:lnTo>
                      <a:pt x="12" y="6"/>
                    </a:lnTo>
                    <a:lnTo>
                      <a:pt x="18" y="6"/>
                    </a:lnTo>
                    <a:lnTo>
                      <a:pt x="24" y="6"/>
                    </a:lnTo>
                    <a:lnTo>
                      <a:pt x="30" y="6"/>
                    </a:lnTo>
                    <a:lnTo>
                      <a:pt x="36" y="6"/>
                    </a:lnTo>
                    <a:lnTo>
                      <a:pt x="42" y="6"/>
                    </a:lnTo>
                    <a:lnTo>
                      <a:pt x="42" y="0"/>
                    </a:lnTo>
                    <a:lnTo>
                      <a:pt x="48" y="0"/>
                    </a:lnTo>
                    <a:lnTo>
                      <a:pt x="54" y="0"/>
                    </a:lnTo>
                    <a:lnTo>
                      <a:pt x="60" y="0"/>
                    </a:lnTo>
                    <a:lnTo>
                      <a:pt x="66" y="0"/>
                    </a:lnTo>
                    <a:lnTo>
                      <a:pt x="66" y="6"/>
                    </a:lnTo>
                    <a:lnTo>
                      <a:pt x="66" y="12"/>
                    </a:lnTo>
                    <a:lnTo>
                      <a:pt x="66" y="18"/>
                    </a:lnTo>
                    <a:lnTo>
                      <a:pt x="66" y="24"/>
                    </a:lnTo>
                    <a:lnTo>
                      <a:pt x="66" y="30"/>
                    </a:lnTo>
                    <a:lnTo>
                      <a:pt x="66" y="36"/>
                    </a:lnTo>
                    <a:lnTo>
                      <a:pt x="66" y="42"/>
                    </a:lnTo>
                    <a:lnTo>
                      <a:pt x="66" y="48"/>
                    </a:lnTo>
                    <a:lnTo>
                      <a:pt x="66" y="54"/>
                    </a:lnTo>
                    <a:lnTo>
                      <a:pt x="66" y="60"/>
                    </a:lnTo>
                    <a:lnTo>
                      <a:pt x="66" y="66"/>
                    </a:lnTo>
                    <a:lnTo>
                      <a:pt x="66" y="72"/>
                    </a:lnTo>
                    <a:lnTo>
                      <a:pt x="66" y="78"/>
                    </a:lnTo>
                    <a:lnTo>
                      <a:pt x="66" y="84"/>
                    </a:lnTo>
                    <a:lnTo>
                      <a:pt x="66" y="90"/>
                    </a:lnTo>
                    <a:lnTo>
                      <a:pt x="66" y="96"/>
                    </a:lnTo>
                    <a:lnTo>
                      <a:pt x="60" y="96"/>
                    </a:lnTo>
                    <a:lnTo>
                      <a:pt x="54" y="96"/>
                    </a:lnTo>
                    <a:lnTo>
                      <a:pt x="48" y="96"/>
                    </a:lnTo>
                    <a:lnTo>
                      <a:pt x="42" y="96"/>
                    </a:lnTo>
                    <a:lnTo>
                      <a:pt x="48" y="90"/>
                    </a:lnTo>
                    <a:lnTo>
                      <a:pt x="48" y="84"/>
                    </a:lnTo>
                    <a:lnTo>
                      <a:pt x="48" y="78"/>
                    </a:lnTo>
                    <a:lnTo>
                      <a:pt x="48" y="72"/>
                    </a:lnTo>
                    <a:lnTo>
                      <a:pt x="42" y="72"/>
                    </a:lnTo>
                    <a:lnTo>
                      <a:pt x="36" y="7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4" name="Freeform 145"/>
              <p:cNvSpPr>
                <a:spLocks/>
              </p:cNvSpPr>
              <p:nvPr/>
            </p:nvSpPr>
            <p:spPr bwMode="auto">
              <a:xfrm>
                <a:off x="1749" y="2966"/>
                <a:ext cx="126" cy="126"/>
              </a:xfrm>
              <a:custGeom>
                <a:avLst/>
                <a:gdLst>
                  <a:gd name="T0" fmla="*/ 114 w 126"/>
                  <a:gd name="T1" fmla="*/ 90 h 126"/>
                  <a:gd name="T2" fmla="*/ 108 w 126"/>
                  <a:gd name="T3" fmla="*/ 96 h 126"/>
                  <a:gd name="T4" fmla="*/ 102 w 126"/>
                  <a:gd name="T5" fmla="*/ 102 h 126"/>
                  <a:gd name="T6" fmla="*/ 96 w 126"/>
                  <a:gd name="T7" fmla="*/ 108 h 126"/>
                  <a:gd name="T8" fmla="*/ 90 w 126"/>
                  <a:gd name="T9" fmla="*/ 114 h 126"/>
                  <a:gd name="T10" fmla="*/ 78 w 126"/>
                  <a:gd name="T11" fmla="*/ 120 h 126"/>
                  <a:gd name="T12" fmla="*/ 72 w 126"/>
                  <a:gd name="T13" fmla="*/ 126 h 126"/>
                  <a:gd name="T14" fmla="*/ 60 w 126"/>
                  <a:gd name="T15" fmla="*/ 126 h 126"/>
                  <a:gd name="T16" fmla="*/ 48 w 126"/>
                  <a:gd name="T17" fmla="*/ 126 h 126"/>
                  <a:gd name="T18" fmla="*/ 48 w 126"/>
                  <a:gd name="T19" fmla="*/ 126 h 126"/>
                  <a:gd name="T20" fmla="*/ 36 w 126"/>
                  <a:gd name="T21" fmla="*/ 126 h 126"/>
                  <a:gd name="T22" fmla="*/ 24 w 126"/>
                  <a:gd name="T23" fmla="*/ 126 h 126"/>
                  <a:gd name="T24" fmla="*/ 12 w 126"/>
                  <a:gd name="T25" fmla="*/ 126 h 126"/>
                  <a:gd name="T26" fmla="*/ 0 w 126"/>
                  <a:gd name="T27" fmla="*/ 126 h 126"/>
                  <a:gd name="T28" fmla="*/ 0 w 126"/>
                  <a:gd name="T29" fmla="*/ 114 h 126"/>
                  <a:gd name="T30" fmla="*/ 0 w 126"/>
                  <a:gd name="T31" fmla="*/ 102 h 126"/>
                  <a:gd name="T32" fmla="*/ 6 w 126"/>
                  <a:gd name="T33" fmla="*/ 96 h 126"/>
                  <a:gd name="T34" fmla="*/ 18 w 126"/>
                  <a:gd name="T35" fmla="*/ 96 h 126"/>
                  <a:gd name="T36" fmla="*/ 24 w 126"/>
                  <a:gd name="T37" fmla="*/ 90 h 126"/>
                  <a:gd name="T38" fmla="*/ 24 w 126"/>
                  <a:gd name="T39" fmla="*/ 78 h 126"/>
                  <a:gd name="T40" fmla="*/ 24 w 126"/>
                  <a:gd name="T41" fmla="*/ 66 h 126"/>
                  <a:gd name="T42" fmla="*/ 24 w 126"/>
                  <a:gd name="T43" fmla="*/ 54 h 126"/>
                  <a:gd name="T44" fmla="*/ 24 w 126"/>
                  <a:gd name="T45" fmla="*/ 42 h 126"/>
                  <a:gd name="T46" fmla="*/ 24 w 126"/>
                  <a:gd name="T47" fmla="*/ 30 h 126"/>
                  <a:gd name="T48" fmla="*/ 24 w 126"/>
                  <a:gd name="T49" fmla="*/ 18 h 126"/>
                  <a:gd name="T50" fmla="*/ 24 w 126"/>
                  <a:gd name="T51" fmla="*/ 6 h 126"/>
                  <a:gd name="T52" fmla="*/ 30 w 126"/>
                  <a:gd name="T53" fmla="*/ 0 h 126"/>
                  <a:gd name="T54" fmla="*/ 42 w 126"/>
                  <a:gd name="T55" fmla="*/ 0 h 126"/>
                  <a:gd name="T56" fmla="*/ 54 w 126"/>
                  <a:gd name="T57" fmla="*/ 0 h 126"/>
                  <a:gd name="T58" fmla="*/ 66 w 126"/>
                  <a:gd name="T59" fmla="*/ 0 h 126"/>
                  <a:gd name="T60" fmla="*/ 78 w 126"/>
                  <a:gd name="T61" fmla="*/ 0 h 126"/>
                  <a:gd name="T62" fmla="*/ 84 w 126"/>
                  <a:gd name="T63" fmla="*/ 6 h 126"/>
                  <a:gd name="T64" fmla="*/ 90 w 126"/>
                  <a:gd name="T65" fmla="*/ 12 h 126"/>
                  <a:gd name="T66" fmla="*/ 96 w 126"/>
                  <a:gd name="T67" fmla="*/ 18 h 126"/>
                  <a:gd name="T68" fmla="*/ 90 w 126"/>
                  <a:gd name="T69" fmla="*/ 24 h 126"/>
                  <a:gd name="T70" fmla="*/ 96 w 126"/>
                  <a:gd name="T71" fmla="*/ 30 h 126"/>
                  <a:gd name="T72" fmla="*/ 102 w 126"/>
                  <a:gd name="T73" fmla="*/ 36 h 126"/>
                  <a:gd name="T74" fmla="*/ 108 w 126"/>
                  <a:gd name="T75" fmla="*/ 42 h 126"/>
                  <a:gd name="T76" fmla="*/ 114 w 126"/>
                  <a:gd name="T77" fmla="*/ 48 h 126"/>
                  <a:gd name="T78" fmla="*/ 120 w 126"/>
                  <a:gd name="T79" fmla="*/ 60 h 126"/>
                  <a:gd name="T80" fmla="*/ 120 w 126"/>
                  <a:gd name="T81" fmla="*/ 72 h 126"/>
                  <a:gd name="T82" fmla="*/ 120 w 126"/>
                  <a:gd name="T83" fmla="*/ 84 h 126"/>
                  <a:gd name="T84" fmla="*/ 126 w 126"/>
                  <a:gd name="T85" fmla="*/ 90 h 126"/>
                  <a:gd name="T86" fmla="*/ 114 w 126"/>
                  <a:gd name="T87" fmla="*/ 9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26">
                    <a:moveTo>
                      <a:pt x="120" y="90"/>
                    </a:moveTo>
                    <a:lnTo>
                      <a:pt x="114" y="90"/>
                    </a:lnTo>
                    <a:lnTo>
                      <a:pt x="114" y="96"/>
                    </a:lnTo>
                    <a:lnTo>
                      <a:pt x="108" y="96"/>
                    </a:lnTo>
                    <a:lnTo>
                      <a:pt x="108" y="102"/>
                    </a:lnTo>
                    <a:lnTo>
                      <a:pt x="102" y="102"/>
                    </a:lnTo>
                    <a:lnTo>
                      <a:pt x="96" y="102"/>
                    </a:lnTo>
                    <a:lnTo>
                      <a:pt x="96" y="108"/>
                    </a:lnTo>
                    <a:lnTo>
                      <a:pt x="90" y="108"/>
                    </a:lnTo>
                    <a:lnTo>
                      <a:pt x="90" y="114"/>
                    </a:lnTo>
                    <a:lnTo>
                      <a:pt x="84" y="114"/>
                    </a:lnTo>
                    <a:lnTo>
                      <a:pt x="78" y="120"/>
                    </a:lnTo>
                    <a:lnTo>
                      <a:pt x="72" y="120"/>
                    </a:lnTo>
                    <a:lnTo>
                      <a:pt x="72" y="126"/>
                    </a:lnTo>
                    <a:lnTo>
                      <a:pt x="66" y="126"/>
                    </a:lnTo>
                    <a:lnTo>
                      <a:pt x="60" y="126"/>
                    </a:lnTo>
                    <a:lnTo>
                      <a:pt x="54" y="126"/>
                    </a:lnTo>
                    <a:lnTo>
                      <a:pt x="48" y="126"/>
                    </a:lnTo>
                    <a:lnTo>
                      <a:pt x="48" y="120"/>
                    </a:lnTo>
                    <a:lnTo>
                      <a:pt x="48" y="126"/>
                    </a:lnTo>
                    <a:lnTo>
                      <a:pt x="42" y="126"/>
                    </a:lnTo>
                    <a:lnTo>
                      <a:pt x="36" y="126"/>
                    </a:lnTo>
                    <a:lnTo>
                      <a:pt x="30" y="126"/>
                    </a:lnTo>
                    <a:lnTo>
                      <a:pt x="24" y="126"/>
                    </a:lnTo>
                    <a:lnTo>
                      <a:pt x="18" y="126"/>
                    </a:lnTo>
                    <a:lnTo>
                      <a:pt x="12" y="126"/>
                    </a:lnTo>
                    <a:lnTo>
                      <a:pt x="6" y="126"/>
                    </a:lnTo>
                    <a:lnTo>
                      <a:pt x="0" y="126"/>
                    </a:lnTo>
                    <a:lnTo>
                      <a:pt x="0" y="120"/>
                    </a:lnTo>
                    <a:lnTo>
                      <a:pt x="0" y="114"/>
                    </a:lnTo>
                    <a:lnTo>
                      <a:pt x="0" y="108"/>
                    </a:lnTo>
                    <a:lnTo>
                      <a:pt x="0" y="102"/>
                    </a:lnTo>
                    <a:lnTo>
                      <a:pt x="0" y="96"/>
                    </a:lnTo>
                    <a:lnTo>
                      <a:pt x="6" y="96"/>
                    </a:lnTo>
                    <a:lnTo>
                      <a:pt x="12" y="96"/>
                    </a:lnTo>
                    <a:lnTo>
                      <a:pt x="18" y="96"/>
                    </a:lnTo>
                    <a:lnTo>
                      <a:pt x="24" y="96"/>
                    </a:lnTo>
                    <a:lnTo>
                      <a:pt x="24" y="90"/>
                    </a:lnTo>
                    <a:lnTo>
                      <a:pt x="24" y="84"/>
                    </a:lnTo>
                    <a:lnTo>
                      <a:pt x="24" y="78"/>
                    </a:lnTo>
                    <a:lnTo>
                      <a:pt x="24" y="72"/>
                    </a:lnTo>
                    <a:lnTo>
                      <a:pt x="24" y="66"/>
                    </a:lnTo>
                    <a:lnTo>
                      <a:pt x="24" y="60"/>
                    </a:lnTo>
                    <a:lnTo>
                      <a:pt x="24" y="54"/>
                    </a:lnTo>
                    <a:lnTo>
                      <a:pt x="24" y="48"/>
                    </a:lnTo>
                    <a:lnTo>
                      <a:pt x="24" y="42"/>
                    </a:lnTo>
                    <a:lnTo>
                      <a:pt x="24" y="36"/>
                    </a:lnTo>
                    <a:lnTo>
                      <a:pt x="24" y="30"/>
                    </a:lnTo>
                    <a:lnTo>
                      <a:pt x="24" y="24"/>
                    </a:lnTo>
                    <a:lnTo>
                      <a:pt x="24" y="18"/>
                    </a:lnTo>
                    <a:lnTo>
                      <a:pt x="24" y="12"/>
                    </a:lnTo>
                    <a:lnTo>
                      <a:pt x="24" y="6"/>
                    </a:lnTo>
                    <a:lnTo>
                      <a:pt x="24" y="0"/>
                    </a:lnTo>
                    <a:lnTo>
                      <a:pt x="30" y="0"/>
                    </a:lnTo>
                    <a:lnTo>
                      <a:pt x="36" y="0"/>
                    </a:lnTo>
                    <a:lnTo>
                      <a:pt x="42" y="0"/>
                    </a:lnTo>
                    <a:lnTo>
                      <a:pt x="48" y="0"/>
                    </a:lnTo>
                    <a:lnTo>
                      <a:pt x="54" y="0"/>
                    </a:lnTo>
                    <a:lnTo>
                      <a:pt x="60" y="0"/>
                    </a:lnTo>
                    <a:lnTo>
                      <a:pt x="66" y="0"/>
                    </a:lnTo>
                    <a:lnTo>
                      <a:pt x="72" y="0"/>
                    </a:lnTo>
                    <a:lnTo>
                      <a:pt x="78" y="0"/>
                    </a:lnTo>
                    <a:lnTo>
                      <a:pt x="84" y="0"/>
                    </a:lnTo>
                    <a:lnTo>
                      <a:pt x="84" y="6"/>
                    </a:lnTo>
                    <a:lnTo>
                      <a:pt x="90" y="6"/>
                    </a:lnTo>
                    <a:lnTo>
                      <a:pt x="90" y="12"/>
                    </a:lnTo>
                    <a:lnTo>
                      <a:pt x="90" y="18"/>
                    </a:lnTo>
                    <a:lnTo>
                      <a:pt x="96" y="18"/>
                    </a:lnTo>
                    <a:lnTo>
                      <a:pt x="90" y="18"/>
                    </a:lnTo>
                    <a:lnTo>
                      <a:pt x="90" y="24"/>
                    </a:lnTo>
                    <a:lnTo>
                      <a:pt x="90" y="30"/>
                    </a:lnTo>
                    <a:lnTo>
                      <a:pt x="96" y="30"/>
                    </a:lnTo>
                    <a:lnTo>
                      <a:pt x="96" y="36"/>
                    </a:lnTo>
                    <a:lnTo>
                      <a:pt x="102" y="36"/>
                    </a:lnTo>
                    <a:lnTo>
                      <a:pt x="102" y="42"/>
                    </a:lnTo>
                    <a:lnTo>
                      <a:pt x="108" y="42"/>
                    </a:lnTo>
                    <a:lnTo>
                      <a:pt x="108" y="48"/>
                    </a:lnTo>
                    <a:lnTo>
                      <a:pt x="114" y="48"/>
                    </a:lnTo>
                    <a:lnTo>
                      <a:pt x="114" y="54"/>
                    </a:lnTo>
                    <a:lnTo>
                      <a:pt x="120" y="60"/>
                    </a:lnTo>
                    <a:lnTo>
                      <a:pt x="120" y="66"/>
                    </a:lnTo>
                    <a:lnTo>
                      <a:pt x="120" y="72"/>
                    </a:lnTo>
                    <a:lnTo>
                      <a:pt x="120" y="78"/>
                    </a:lnTo>
                    <a:lnTo>
                      <a:pt x="120" y="84"/>
                    </a:lnTo>
                    <a:lnTo>
                      <a:pt x="126" y="84"/>
                    </a:lnTo>
                    <a:lnTo>
                      <a:pt x="126" y="90"/>
                    </a:lnTo>
                    <a:lnTo>
                      <a:pt x="120" y="90"/>
                    </a:lnTo>
                    <a:lnTo>
                      <a:pt x="114" y="90"/>
                    </a:lnTo>
                    <a:lnTo>
                      <a:pt x="120" y="9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5" name="Freeform 146"/>
              <p:cNvSpPr>
                <a:spLocks/>
              </p:cNvSpPr>
              <p:nvPr/>
            </p:nvSpPr>
            <p:spPr bwMode="auto">
              <a:xfrm>
                <a:off x="1773" y="2774"/>
                <a:ext cx="108" cy="132"/>
              </a:xfrm>
              <a:custGeom>
                <a:avLst/>
                <a:gdLst>
                  <a:gd name="T0" fmla="*/ 48 w 108"/>
                  <a:gd name="T1" fmla="*/ 0 h 132"/>
                  <a:gd name="T2" fmla="*/ 48 w 108"/>
                  <a:gd name="T3" fmla="*/ 0 h 132"/>
                  <a:gd name="T4" fmla="*/ 54 w 108"/>
                  <a:gd name="T5" fmla="*/ 6 h 132"/>
                  <a:gd name="T6" fmla="*/ 60 w 108"/>
                  <a:gd name="T7" fmla="*/ 12 h 132"/>
                  <a:gd name="T8" fmla="*/ 66 w 108"/>
                  <a:gd name="T9" fmla="*/ 18 h 132"/>
                  <a:gd name="T10" fmla="*/ 78 w 108"/>
                  <a:gd name="T11" fmla="*/ 24 h 132"/>
                  <a:gd name="T12" fmla="*/ 84 w 108"/>
                  <a:gd name="T13" fmla="*/ 30 h 132"/>
                  <a:gd name="T14" fmla="*/ 90 w 108"/>
                  <a:gd name="T15" fmla="*/ 36 h 132"/>
                  <a:gd name="T16" fmla="*/ 102 w 108"/>
                  <a:gd name="T17" fmla="*/ 36 h 132"/>
                  <a:gd name="T18" fmla="*/ 102 w 108"/>
                  <a:gd name="T19" fmla="*/ 48 h 132"/>
                  <a:gd name="T20" fmla="*/ 108 w 108"/>
                  <a:gd name="T21" fmla="*/ 54 h 132"/>
                  <a:gd name="T22" fmla="*/ 108 w 108"/>
                  <a:gd name="T23" fmla="*/ 66 h 132"/>
                  <a:gd name="T24" fmla="*/ 108 w 108"/>
                  <a:gd name="T25" fmla="*/ 78 h 132"/>
                  <a:gd name="T26" fmla="*/ 108 w 108"/>
                  <a:gd name="T27" fmla="*/ 90 h 132"/>
                  <a:gd name="T28" fmla="*/ 102 w 108"/>
                  <a:gd name="T29" fmla="*/ 84 h 132"/>
                  <a:gd name="T30" fmla="*/ 102 w 108"/>
                  <a:gd name="T31" fmla="*/ 90 h 132"/>
                  <a:gd name="T32" fmla="*/ 90 w 108"/>
                  <a:gd name="T33" fmla="*/ 90 h 132"/>
                  <a:gd name="T34" fmla="*/ 84 w 108"/>
                  <a:gd name="T35" fmla="*/ 96 h 132"/>
                  <a:gd name="T36" fmla="*/ 78 w 108"/>
                  <a:gd name="T37" fmla="*/ 102 h 132"/>
                  <a:gd name="T38" fmla="*/ 72 w 108"/>
                  <a:gd name="T39" fmla="*/ 108 h 132"/>
                  <a:gd name="T40" fmla="*/ 66 w 108"/>
                  <a:gd name="T41" fmla="*/ 114 h 132"/>
                  <a:gd name="T42" fmla="*/ 60 w 108"/>
                  <a:gd name="T43" fmla="*/ 120 h 132"/>
                  <a:gd name="T44" fmla="*/ 66 w 108"/>
                  <a:gd name="T45" fmla="*/ 126 h 132"/>
                  <a:gd name="T46" fmla="*/ 60 w 108"/>
                  <a:gd name="T47" fmla="*/ 132 h 132"/>
                  <a:gd name="T48" fmla="*/ 60 w 108"/>
                  <a:gd name="T49" fmla="*/ 132 h 132"/>
                  <a:gd name="T50" fmla="*/ 54 w 108"/>
                  <a:gd name="T51" fmla="*/ 126 h 132"/>
                  <a:gd name="T52" fmla="*/ 48 w 108"/>
                  <a:gd name="T53" fmla="*/ 120 h 132"/>
                  <a:gd name="T54" fmla="*/ 42 w 108"/>
                  <a:gd name="T55" fmla="*/ 114 h 132"/>
                  <a:gd name="T56" fmla="*/ 36 w 108"/>
                  <a:gd name="T57" fmla="*/ 108 h 132"/>
                  <a:gd name="T58" fmla="*/ 36 w 108"/>
                  <a:gd name="T59" fmla="*/ 96 h 132"/>
                  <a:gd name="T60" fmla="*/ 30 w 108"/>
                  <a:gd name="T61" fmla="*/ 90 h 132"/>
                  <a:gd name="T62" fmla="*/ 18 w 108"/>
                  <a:gd name="T63" fmla="*/ 90 h 132"/>
                  <a:gd name="T64" fmla="*/ 12 w 108"/>
                  <a:gd name="T65" fmla="*/ 84 h 132"/>
                  <a:gd name="T66" fmla="*/ 12 w 108"/>
                  <a:gd name="T67" fmla="*/ 84 h 132"/>
                  <a:gd name="T68" fmla="*/ 6 w 108"/>
                  <a:gd name="T69" fmla="*/ 90 h 132"/>
                  <a:gd name="T70" fmla="*/ 0 w 108"/>
                  <a:gd name="T71" fmla="*/ 84 h 132"/>
                  <a:gd name="T72" fmla="*/ 0 w 108"/>
                  <a:gd name="T73" fmla="*/ 84 h 132"/>
                  <a:gd name="T74" fmla="*/ 0 w 108"/>
                  <a:gd name="T75" fmla="*/ 72 h 132"/>
                  <a:gd name="T76" fmla="*/ 6 w 108"/>
                  <a:gd name="T77" fmla="*/ 66 h 132"/>
                  <a:gd name="T78" fmla="*/ 12 w 108"/>
                  <a:gd name="T79" fmla="*/ 60 h 132"/>
                  <a:gd name="T80" fmla="*/ 18 w 108"/>
                  <a:gd name="T81" fmla="*/ 54 h 132"/>
                  <a:gd name="T82" fmla="*/ 24 w 108"/>
                  <a:gd name="T83" fmla="*/ 48 h 132"/>
                  <a:gd name="T84" fmla="*/ 30 w 108"/>
                  <a:gd name="T85" fmla="*/ 42 h 132"/>
                  <a:gd name="T86" fmla="*/ 36 w 108"/>
                  <a:gd name="T87" fmla="*/ 36 h 132"/>
                  <a:gd name="T88" fmla="*/ 36 w 108"/>
                  <a:gd name="T89" fmla="*/ 24 h 132"/>
                  <a:gd name="T90" fmla="*/ 36 w 108"/>
                  <a:gd name="T91" fmla="*/ 12 h 132"/>
                  <a:gd name="T92" fmla="*/ 42 w 108"/>
                  <a:gd name="T93" fmla="*/ 6 h 132"/>
                  <a:gd name="T94" fmla="*/ 42 w 108"/>
                  <a:gd name="T95" fmla="*/ 6 h 132"/>
                  <a:gd name="T96" fmla="*/ 36 w 108"/>
                  <a:gd name="T9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32">
                    <a:moveTo>
                      <a:pt x="42" y="0"/>
                    </a:moveTo>
                    <a:lnTo>
                      <a:pt x="48" y="0"/>
                    </a:lnTo>
                    <a:lnTo>
                      <a:pt x="48" y="6"/>
                    </a:lnTo>
                    <a:lnTo>
                      <a:pt x="48" y="0"/>
                    </a:lnTo>
                    <a:lnTo>
                      <a:pt x="48" y="6"/>
                    </a:lnTo>
                    <a:lnTo>
                      <a:pt x="54" y="6"/>
                    </a:lnTo>
                    <a:lnTo>
                      <a:pt x="54" y="12"/>
                    </a:lnTo>
                    <a:lnTo>
                      <a:pt x="60" y="12"/>
                    </a:lnTo>
                    <a:lnTo>
                      <a:pt x="60" y="18"/>
                    </a:lnTo>
                    <a:lnTo>
                      <a:pt x="66" y="18"/>
                    </a:lnTo>
                    <a:lnTo>
                      <a:pt x="72" y="24"/>
                    </a:lnTo>
                    <a:lnTo>
                      <a:pt x="78" y="24"/>
                    </a:lnTo>
                    <a:lnTo>
                      <a:pt x="78" y="30"/>
                    </a:lnTo>
                    <a:lnTo>
                      <a:pt x="84" y="30"/>
                    </a:lnTo>
                    <a:lnTo>
                      <a:pt x="90" y="30"/>
                    </a:lnTo>
                    <a:lnTo>
                      <a:pt x="90" y="36"/>
                    </a:lnTo>
                    <a:lnTo>
                      <a:pt x="96" y="36"/>
                    </a:lnTo>
                    <a:lnTo>
                      <a:pt x="102" y="36"/>
                    </a:lnTo>
                    <a:lnTo>
                      <a:pt x="102" y="42"/>
                    </a:lnTo>
                    <a:lnTo>
                      <a:pt x="102" y="48"/>
                    </a:lnTo>
                    <a:lnTo>
                      <a:pt x="108" y="48"/>
                    </a:lnTo>
                    <a:lnTo>
                      <a:pt x="108" y="54"/>
                    </a:lnTo>
                    <a:lnTo>
                      <a:pt x="108" y="60"/>
                    </a:lnTo>
                    <a:lnTo>
                      <a:pt x="108" y="66"/>
                    </a:lnTo>
                    <a:lnTo>
                      <a:pt x="108" y="72"/>
                    </a:lnTo>
                    <a:lnTo>
                      <a:pt x="108" y="78"/>
                    </a:lnTo>
                    <a:lnTo>
                      <a:pt x="108" y="84"/>
                    </a:lnTo>
                    <a:lnTo>
                      <a:pt x="108" y="90"/>
                    </a:lnTo>
                    <a:lnTo>
                      <a:pt x="102" y="90"/>
                    </a:lnTo>
                    <a:lnTo>
                      <a:pt x="102" y="84"/>
                    </a:lnTo>
                    <a:lnTo>
                      <a:pt x="96" y="84"/>
                    </a:lnTo>
                    <a:lnTo>
                      <a:pt x="102" y="90"/>
                    </a:lnTo>
                    <a:lnTo>
                      <a:pt x="96" y="90"/>
                    </a:lnTo>
                    <a:lnTo>
                      <a:pt x="90" y="90"/>
                    </a:lnTo>
                    <a:lnTo>
                      <a:pt x="90" y="96"/>
                    </a:lnTo>
                    <a:lnTo>
                      <a:pt x="84" y="96"/>
                    </a:lnTo>
                    <a:lnTo>
                      <a:pt x="84" y="102"/>
                    </a:lnTo>
                    <a:lnTo>
                      <a:pt x="78" y="102"/>
                    </a:lnTo>
                    <a:lnTo>
                      <a:pt x="72" y="102"/>
                    </a:lnTo>
                    <a:lnTo>
                      <a:pt x="72" y="108"/>
                    </a:lnTo>
                    <a:lnTo>
                      <a:pt x="66" y="108"/>
                    </a:lnTo>
                    <a:lnTo>
                      <a:pt x="66" y="114"/>
                    </a:lnTo>
                    <a:lnTo>
                      <a:pt x="60" y="114"/>
                    </a:lnTo>
                    <a:lnTo>
                      <a:pt x="60" y="120"/>
                    </a:lnTo>
                    <a:lnTo>
                      <a:pt x="66" y="120"/>
                    </a:lnTo>
                    <a:lnTo>
                      <a:pt x="66" y="126"/>
                    </a:lnTo>
                    <a:lnTo>
                      <a:pt x="60" y="126"/>
                    </a:lnTo>
                    <a:lnTo>
                      <a:pt x="60" y="132"/>
                    </a:lnTo>
                    <a:lnTo>
                      <a:pt x="54" y="132"/>
                    </a:lnTo>
                    <a:lnTo>
                      <a:pt x="60" y="132"/>
                    </a:lnTo>
                    <a:lnTo>
                      <a:pt x="54" y="132"/>
                    </a:lnTo>
                    <a:lnTo>
                      <a:pt x="54" y="126"/>
                    </a:lnTo>
                    <a:lnTo>
                      <a:pt x="48" y="126"/>
                    </a:lnTo>
                    <a:lnTo>
                      <a:pt x="48" y="120"/>
                    </a:lnTo>
                    <a:lnTo>
                      <a:pt x="42" y="120"/>
                    </a:lnTo>
                    <a:lnTo>
                      <a:pt x="42" y="114"/>
                    </a:lnTo>
                    <a:lnTo>
                      <a:pt x="42" y="108"/>
                    </a:lnTo>
                    <a:lnTo>
                      <a:pt x="36" y="108"/>
                    </a:lnTo>
                    <a:lnTo>
                      <a:pt x="36" y="102"/>
                    </a:lnTo>
                    <a:lnTo>
                      <a:pt x="36" y="96"/>
                    </a:lnTo>
                    <a:lnTo>
                      <a:pt x="30" y="96"/>
                    </a:lnTo>
                    <a:lnTo>
                      <a:pt x="30" y="90"/>
                    </a:lnTo>
                    <a:lnTo>
                      <a:pt x="24" y="90"/>
                    </a:lnTo>
                    <a:lnTo>
                      <a:pt x="18" y="90"/>
                    </a:lnTo>
                    <a:lnTo>
                      <a:pt x="18" y="84"/>
                    </a:lnTo>
                    <a:lnTo>
                      <a:pt x="12" y="84"/>
                    </a:lnTo>
                    <a:lnTo>
                      <a:pt x="12" y="90"/>
                    </a:lnTo>
                    <a:lnTo>
                      <a:pt x="12" y="84"/>
                    </a:lnTo>
                    <a:lnTo>
                      <a:pt x="6" y="84"/>
                    </a:lnTo>
                    <a:lnTo>
                      <a:pt x="6" y="90"/>
                    </a:lnTo>
                    <a:lnTo>
                      <a:pt x="6" y="84"/>
                    </a:lnTo>
                    <a:lnTo>
                      <a:pt x="0" y="84"/>
                    </a:lnTo>
                    <a:lnTo>
                      <a:pt x="0" y="78"/>
                    </a:lnTo>
                    <a:lnTo>
                      <a:pt x="0" y="84"/>
                    </a:lnTo>
                    <a:lnTo>
                      <a:pt x="0" y="78"/>
                    </a:lnTo>
                    <a:lnTo>
                      <a:pt x="0" y="72"/>
                    </a:lnTo>
                    <a:lnTo>
                      <a:pt x="6" y="72"/>
                    </a:lnTo>
                    <a:lnTo>
                      <a:pt x="6" y="66"/>
                    </a:lnTo>
                    <a:lnTo>
                      <a:pt x="12" y="66"/>
                    </a:lnTo>
                    <a:lnTo>
                      <a:pt x="12" y="60"/>
                    </a:lnTo>
                    <a:lnTo>
                      <a:pt x="18" y="60"/>
                    </a:lnTo>
                    <a:lnTo>
                      <a:pt x="18" y="54"/>
                    </a:lnTo>
                    <a:lnTo>
                      <a:pt x="18" y="48"/>
                    </a:lnTo>
                    <a:lnTo>
                      <a:pt x="24" y="48"/>
                    </a:lnTo>
                    <a:lnTo>
                      <a:pt x="24" y="42"/>
                    </a:lnTo>
                    <a:lnTo>
                      <a:pt x="30" y="42"/>
                    </a:lnTo>
                    <a:lnTo>
                      <a:pt x="30" y="36"/>
                    </a:lnTo>
                    <a:lnTo>
                      <a:pt x="36" y="36"/>
                    </a:lnTo>
                    <a:lnTo>
                      <a:pt x="36" y="30"/>
                    </a:lnTo>
                    <a:lnTo>
                      <a:pt x="36" y="24"/>
                    </a:lnTo>
                    <a:lnTo>
                      <a:pt x="36" y="18"/>
                    </a:lnTo>
                    <a:lnTo>
                      <a:pt x="36" y="12"/>
                    </a:lnTo>
                    <a:lnTo>
                      <a:pt x="42" y="12"/>
                    </a:lnTo>
                    <a:lnTo>
                      <a:pt x="42" y="6"/>
                    </a:lnTo>
                    <a:lnTo>
                      <a:pt x="36" y="6"/>
                    </a:lnTo>
                    <a:lnTo>
                      <a:pt x="42" y="6"/>
                    </a:lnTo>
                    <a:lnTo>
                      <a:pt x="42" y="0"/>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6" name="Freeform 147"/>
              <p:cNvSpPr>
                <a:spLocks/>
              </p:cNvSpPr>
              <p:nvPr/>
            </p:nvSpPr>
            <p:spPr bwMode="auto">
              <a:xfrm>
                <a:off x="1941" y="3740"/>
                <a:ext cx="132" cy="144"/>
              </a:xfrm>
              <a:custGeom>
                <a:avLst/>
                <a:gdLst>
                  <a:gd name="T0" fmla="*/ 42 w 132"/>
                  <a:gd name="T1" fmla="*/ 0 h 144"/>
                  <a:gd name="T2" fmla="*/ 54 w 132"/>
                  <a:gd name="T3" fmla="*/ 0 h 144"/>
                  <a:gd name="T4" fmla="*/ 66 w 132"/>
                  <a:gd name="T5" fmla="*/ 0 h 144"/>
                  <a:gd name="T6" fmla="*/ 78 w 132"/>
                  <a:gd name="T7" fmla="*/ 0 h 144"/>
                  <a:gd name="T8" fmla="*/ 84 w 132"/>
                  <a:gd name="T9" fmla="*/ 6 h 144"/>
                  <a:gd name="T10" fmla="*/ 84 w 132"/>
                  <a:gd name="T11" fmla="*/ 18 h 144"/>
                  <a:gd name="T12" fmla="*/ 90 w 132"/>
                  <a:gd name="T13" fmla="*/ 24 h 144"/>
                  <a:gd name="T14" fmla="*/ 102 w 132"/>
                  <a:gd name="T15" fmla="*/ 24 h 144"/>
                  <a:gd name="T16" fmla="*/ 108 w 132"/>
                  <a:gd name="T17" fmla="*/ 30 h 144"/>
                  <a:gd name="T18" fmla="*/ 120 w 132"/>
                  <a:gd name="T19" fmla="*/ 30 h 144"/>
                  <a:gd name="T20" fmla="*/ 126 w 132"/>
                  <a:gd name="T21" fmla="*/ 36 h 144"/>
                  <a:gd name="T22" fmla="*/ 126 w 132"/>
                  <a:gd name="T23" fmla="*/ 36 h 144"/>
                  <a:gd name="T24" fmla="*/ 132 w 132"/>
                  <a:gd name="T25" fmla="*/ 42 h 144"/>
                  <a:gd name="T26" fmla="*/ 132 w 132"/>
                  <a:gd name="T27" fmla="*/ 42 h 144"/>
                  <a:gd name="T28" fmla="*/ 132 w 132"/>
                  <a:gd name="T29" fmla="*/ 54 h 144"/>
                  <a:gd name="T30" fmla="*/ 126 w 132"/>
                  <a:gd name="T31" fmla="*/ 60 h 144"/>
                  <a:gd name="T32" fmla="*/ 114 w 132"/>
                  <a:gd name="T33" fmla="*/ 60 h 144"/>
                  <a:gd name="T34" fmla="*/ 108 w 132"/>
                  <a:gd name="T35" fmla="*/ 66 h 144"/>
                  <a:gd name="T36" fmla="*/ 108 w 132"/>
                  <a:gd name="T37" fmla="*/ 78 h 144"/>
                  <a:gd name="T38" fmla="*/ 102 w 132"/>
                  <a:gd name="T39" fmla="*/ 84 h 144"/>
                  <a:gd name="T40" fmla="*/ 96 w 132"/>
                  <a:gd name="T41" fmla="*/ 90 h 144"/>
                  <a:gd name="T42" fmla="*/ 96 w 132"/>
                  <a:gd name="T43" fmla="*/ 90 h 144"/>
                  <a:gd name="T44" fmla="*/ 102 w 132"/>
                  <a:gd name="T45" fmla="*/ 102 h 144"/>
                  <a:gd name="T46" fmla="*/ 102 w 132"/>
                  <a:gd name="T47" fmla="*/ 114 h 144"/>
                  <a:gd name="T48" fmla="*/ 102 w 132"/>
                  <a:gd name="T49" fmla="*/ 126 h 144"/>
                  <a:gd name="T50" fmla="*/ 102 w 132"/>
                  <a:gd name="T51" fmla="*/ 138 h 144"/>
                  <a:gd name="T52" fmla="*/ 90 w 132"/>
                  <a:gd name="T53" fmla="*/ 144 h 144"/>
                  <a:gd name="T54" fmla="*/ 78 w 132"/>
                  <a:gd name="T55" fmla="*/ 144 h 144"/>
                  <a:gd name="T56" fmla="*/ 72 w 132"/>
                  <a:gd name="T57" fmla="*/ 138 h 144"/>
                  <a:gd name="T58" fmla="*/ 60 w 132"/>
                  <a:gd name="T59" fmla="*/ 138 h 144"/>
                  <a:gd name="T60" fmla="*/ 48 w 132"/>
                  <a:gd name="T61" fmla="*/ 138 h 144"/>
                  <a:gd name="T62" fmla="*/ 36 w 132"/>
                  <a:gd name="T63" fmla="*/ 138 h 144"/>
                  <a:gd name="T64" fmla="*/ 36 w 132"/>
                  <a:gd name="T65" fmla="*/ 138 h 144"/>
                  <a:gd name="T66" fmla="*/ 30 w 132"/>
                  <a:gd name="T67" fmla="*/ 132 h 144"/>
                  <a:gd name="T68" fmla="*/ 24 w 132"/>
                  <a:gd name="T69" fmla="*/ 126 h 144"/>
                  <a:gd name="T70" fmla="*/ 18 w 132"/>
                  <a:gd name="T71" fmla="*/ 120 h 144"/>
                  <a:gd name="T72" fmla="*/ 6 w 132"/>
                  <a:gd name="T73" fmla="*/ 120 h 144"/>
                  <a:gd name="T74" fmla="*/ 6 w 132"/>
                  <a:gd name="T75" fmla="*/ 108 h 144"/>
                  <a:gd name="T76" fmla="*/ 0 w 132"/>
                  <a:gd name="T77" fmla="*/ 102 h 144"/>
                  <a:gd name="T78" fmla="*/ 0 w 132"/>
                  <a:gd name="T79" fmla="*/ 90 h 144"/>
                  <a:gd name="T80" fmla="*/ 6 w 132"/>
                  <a:gd name="T81" fmla="*/ 84 h 144"/>
                  <a:gd name="T82" fmla="*/ 6 w 132"/>
                  <a:gd name="T83" fmla="*/ 72 h 144"/>
                  <a:gd name="T84" fmla="*/ 18 w 132"/>
                  <a:gd name="T85" fmla="*/ 72 h 144"/>
                  <a:gd name="T86" fmla="*/ 30 w 132"/>
                  <a:gd name="T87" fmla="*/ 72 h 144"/>
                  <a:gd name="T88" fmla="*/ 36 w 132"/>
                  <a:gd name="T89" fmla="*/ 66 h 144"/>
                  <a:gd name="T90" fmla="*/ 36 w 132"/>
                  <a:gd name="T91" fmla="*/ 54 h 144"/>
                  <a:gd name="T92" fmla="*/ 30 w 132"/>
                  <a:gd name="T93" fmla="*/ 48 h 144"/>
                  <a:gd name="T94" fmla="*/ 30 w 132"/>
                  <a:gd name="T95" fmla="*/ 48 h 144"/>
                  <a:gd name="T96" fmla="*/ 18 w 132"/>
                  <a:gd name="T97" fmla="*/ 48 h 144"/>
                  <a:gd name="T98" fmla="*/ 12 w 132"/>
                  <a:gd name="T99" fmla="*/ 42 h 144"/>
                  <a:gd name="T100" fmla="*/ 12 w 132"/>
                  <a:gd name="T101" fmla="*/ 30 h 144"/>
                  <a:gd name="T102" fmla="*/ 12 w 132"/>
                  <a:gd name="T103" fmla="*/ 18 h 144"/>
                  <a:gd name="T104" fmla="*/ 12 w 132"/>
                  <a:gd name="T105" fmla="*/ 18 h 144"/>
                  <a:gd name="T106" fmla="*/ 6 w 132"/>
                  <a:gd name="T107" fmla="*/ 12 h 144"/>
                  <a:gd name="T108" fmla="*/ 6 w 132"/>
                  <a:gd name="T109" fmla="*/ 12 h 144"/>
                  <a:gd name="T110" fmla="*/ 0 w 132"/>
                  <a:gd name="T111" fmla="*/ 6 h 144"/>
                  <a:gd name="T112" fmla="*/ 0 w 132"/>
                  <a:gd name="T113" fmla="*/ 6 h 144"/>
                  <a:gd name="T114" fmla="*/ 0 w 132"/>
                  <a:gd name="T115" fmla="*/ 6 h 144"/>
                  <a:gd name="T116" fmla="*/ 0 w 132"/>
                  <a:gd name="T117" fmla="*/ 6 h 144"/>
                  <a:gd name="T118" fmla="*/ 6 w 132"/>
                  <a:gd name="T119" fmla="*/ 0 h 144"/>
                  <a:gd name="T120" fmla="*/ 18 w 132"/>
                  <a:gd name="T121" fmla="*/ 0 h 144"/>
                  <a:gd name="T122" fmla="*/ 30 w 132"/>
                  <a:gd name="T1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 h="144">
                    <a:moveTo>
                      <a:pt x="36" y="0"/>
                    </a:moveTo>
                    <a:lnTo>
                      <a:pt x="42" y="0"/>
                    </a:lnTo>
                    <a:lnTo>
                      <a:pt x="48" y="0"/>
                    </a:lnTo>
                    <a:lnTo>
                      <a:pt x="54" y="0"/>
                    </a:lnTo>
                    <a:lnTo>
                      <a:pt x="60" y="0"/>
                    </a:lnTo>
                    <a:lnTo>
                      <a:pt x="66" y="0"/>
                    </a:lnTo>
                    <a:lnTo>
                      <a:pt x="72" y="0"/>
                    </a:lnTo>
                    <a:lnTo>
                      <a:pt x="78" y="0"/>
                    </a:lnTo>
                    <a:lnTo>
                      <a:pt x="84" y="0"/>
                    </a:lnTo>
                    <a:lnTo>
                      <a:pt x="84" y="6"/>
                    </a:lnTo>
                    <a:lnTo>
                      <a:pt x="84" y="12"/>
                    </a:lnTo>
                    <a:lnTo>
                      <a:pt x="84" y="18"/>
                    </a:lnTo>
                    <a:lnTo>
                      <a:pt x="84" y="24"/>
                    </a:lnTo>
                    <a:lnTo>
                      <a:pt x="90" y="24"/>
                    </a:lnTo>
                    <a:lnTo>
                      <a:pt x="96" y="24"/>
                    </a:lnTo>
                    <a:lnTo>
                      <a:pt x="102" y="24"/>
                    </a:lnTo>
                    <a:lnTo>
                      <a:pt x="102" y="30"/>
                    </a:lnTo>
                    <a:lnTo>
                      <a:pt x="108" y="30"/>
                    </a:lnTo>
                    <a:lnTo>
                      <a:pt x="114" y="30"/>
                    </a:lnTo>
                    <a:lnTo>
                      <a:pt x="120" y="30"/>
                    </a:lnTo>
                    <a:lnTo>
                      <a:pt x="126" y="30"/>
                    </a:lnTo>
                    <a:lnTo>
                      <a:pt x="126" y="36"/>
                    </a:lnTo>
                    <a:lnTo>
                      <a:pt x="132" y="36"/>
                    </a:lnTo>
                    <a:lnTo>
                      <a:pt x="126" y="36"/>
                    </a:lnTo>
                    <a:lnTo>
                      <a:pt x="126" y="42"/>
                    </a:lnTo>
                    <a:lnTo>
                      <a:pt x="132" y="42"/>
                    </a:lnTo>
                    <a:lnTo>
                      <a:pt x="132" y="36"/>
                    </a:lnTo>
                    <a:lnTo>
                      <a:pt x="132" y="42"/>
                    </a:lnTo>
                    <a:lnTo>
                      <a:pt x="132" y="48"/>
                    </a:lnTo>
                    <a:lnTo>
                      <a:pt x="132" y="54"/>
                    </a:lnTo>
                    <a:lnTo>
                      <a:pt x="132" y="60"/>
                    </a:lnTo>
                    <a:lnTo>
                      <a:pt x="126" y="60"/>
                    </a:lnTo>
                    <a:lnTo>
                      <a:pt x="120" y="60"/>
                    </a:lnTo>
                    <a:lnTo>
                      <a:pt x="114" y="60"/>
                    </a:lnTo>
                    <a:lnTo>
                      <a:pt x="114" y="66"/>
                    </a:lnTo>
                    <a:lnTo>
                      <a:pt x="108" y="66"/>
                    </a:lnTo>
                    <a:lnTo>
                      <a:pt x="108" y="72"/>
                    </a:lnTo>
                    <a:lnTo>
                      <a:pt x="108" y="78"/>
                    </a:lnTo>
                    <a:lnTo>
                      <a:pt x="102" y="78"/>
                    </a:lnTo>
                    <a:lnTo>
                      <a:pt x="102" y="84"/>
                    </a:lnTo>
                    <a:lnTo>
                      <a:pt x="102" y="90"/>
                    </a:lnTo>
                    <a:lnTo>
                      <a:pt x="96" y="90"/>
                    </a:lnTo>
                    <a:lnTo>
                      <a:pt x="102" y="90"/>
                    </a:lnTo>
                    <a:lnTo>
                      <a:pt x="96" y="90"/>
                    </a:lnTo>
                    <a:lnTo>
                      <a:pt x="102" y="96"/>
                    </a:lnTo>
                    <a:lnTo>
                      <a:pt x="102" y="102"/>
                    </a:lnTo>
                    <a:lnTo>
                      <a:pt x="102" y="108"/>
                    </a:lnTo>
                    <a:lnTo>
                      <a:pt x="102" y="114"/>
                    </a:lnTo>
                    <a:lnTo>
                      <a:pt x="102" y="120"/>
                    </a:lnTo>
                    <a:lnTo>
                      <a:pt x="102" y="126"/>
                    </a:lnTo>
                    <a:lnTo>
                      <a:pt x="102" y="132"/>
                    </a:lnTo>
                    <a:lnTo>
                      <a:pt x="102" y="138"/>
                    </a:lnTo>
                    <a:lnTo>
                      <a:pt x="96" y="144"/>
                    </a:lnTo>
                    <a:lnTo>
                      <a:pt x="90" y="144"/>
                    </a:lnTo>
                    <a:lnTo>
                      <a:pt x="84" y="144"/>
                    </a:lnTo>
                    <a:lnTo>
                      <a:pt x="78" y="144"/>
                    </a:lnTo>
                    <a:lnTo>
                      <a:pt x="78" y="138"/>
                    </a:lnTo>
                    <a:lnTo>
                      <a:pt x="72" y="138"/>
                    </a:lnTo>
                    <a:lnTo>
                      <a:pt x="66" y="138"/>
                    </a:lnTo>
                    <a:lnTo>
                      <a:pt x="60" y="138"/>
                    </a:lnTo>
                    <a:lnTo>
                      <a:pt x="54" y="138"/>
                    </a:lnTo>
                    <a:lnTo>
                      <a:pt x="48" y="138"/>
                    </a:lnTo>
                    <a:lnTo>
                      <a:pt x="42" y="138"/>
                    </a:lnTo>
                    <a:lnTo>
                      <a:pt x="36" y="138"/>
                    </a:lnTo>
                    <a:lnTo>
                      <a:pt x="30" y="138"/>
                    </a:lnTo>
                    <a:lnTo>
                      <a:pt x="36" y="138"/>
                    </a:lnTo>
                    <a:lnTo>
                      <a:pt x="36" y="132"/>
                    </a:lnTo>
                    <a:lnTo>
                      <a:pt x="30" y="132"/>
                    </a:lnTo>
                    <a:lnTo>
                      <a:pt x="30" y="126"/>
                    </a:lnTo>
                    <a:lnTo>
                      <a:pt x="24" y="126"/>
                    </a:lnTo>
                    <a:lnTo>
                      <a:pt x="18" y="126"/>
                    </a:lnTo>
                    <a:lnTo>
                      <a:pt x="18" y="120"/>
                    </a:lnTo>
                    <a:lnTo>
                      <a:pt x="12" y="120"/>
                    </a:lnTo>
                    <a:lnTo>
                      <a:pt x="6" y="120"/>
                    </a:lnTo>
                    <a:lnTo>
                      <a:pt x="6" y="114"/>
                    </a:lnTo>
                    <a:lnTo>
                      <a:pt x="6" y="108"/>
                    </a:lnTo>
                    <a:lnTo>
                      <a:pt x="0" y="108"/>
                    </a:lnTo>
                    <a:lnTo>
                      <a:pt x="0" y="102"/>
                    </a:lnTo>
                    <a:lnTo>
                      <a:pt x="0" y="96"/>
                    </a:lnTo>
                    <a:lnTo>
                      <a:pt x="0" y="90"/>
                    </a:lnTo>
                    <a:lnTo>
                      <a:pt x="6" y="90"/>
                    </a:lnTo>
                    <a:lnTo>
                      <a:pt x="6" y="84"/>
                    </a:lnTo>
                    <a:lnTo>
                      <a:pt x="6" y="78"/>
                    </a:lnTo>
                    <a:lnTo>
                      <a:pt x="6" y="72"/>
                    </a:lnTo>
                    <a:lnTo>
                      <a:pt x="12" y="72"/>
                    </a:lnTo>
                    <a:lnTo>
                      <a:pt x="18" y="72"/>
                    </a:lnTo>
                    <a:lnTo>
                      <a:pt x="24" y="72"/>
                    </a:lnTo>
                    <a:lnTo>
                      <a:pt x="30" y="72"/>
                    </a:lnTo>
                    <a:lnTo>
                      <a:pt x="30" y="66"/>
                    </a:lnTo>
                    <a:lnTo>
                      <a:pt x="36" y="66"/>
                    </a:lnTo>
                    <a:lnTo>
                      <a:pt x="36" y="60"/>
                    </a:lnTo>
                    <a:lnTo>
                      <a:pt x="36" y="54"/>
                    </a:lnTo>
                    <a:lnTo>
                      <a:pt x="30" y="54"/>
                    </a:lnTo>
                    <a:lnTo>
                      <a:pt x="30" y="48"/>
                    </a:lnTo>
                    <a:lnTo>
                      <a:pt x="30" y="54"/>
                    </a:lnTo>
                    <a:lnTo>
                      <a:pt x="30" y="48"/>
                    </a:lnTo>
                    <a:lnTo>
                      <a:pt x="24" y="48"/>
                    </a:lnTo>
                    <a:lnTo>
                      <a:pt x="18" y="48"/>
                    </a:lnTo>
                    <a:lnTo>
                      <a:pt x="12" y="48"/>
                    </a:lnTo>
                    <a:lnTo>
                      <a:pt x="12" y="42"/>
                    </a:lnTo>
                    <a:lnTo>
                      <a:pt x="12" y="36"/>
                    </a:lnTo>
                    <a:lnTo>
                      <a:pt x="12" y="30"/>
                    </a:lnTo>
                    <a:lnTo>
                      <a:pt x="12" y="24"/>
                    </a:lnTo>
                    <a:lnTo>
                      <a:pt x="12" y="18"/>
                    </a:lnTo>
                    <a:lnTo>
                      <a:pt x="12" y="24"/>
                    </a:lnTo>
                    <a:lnTo>
                      <a:pt x="12" y="18"/>
                    </a:lnTo>
                    <a:lnTo>
                      <a:pt x="12" y="12"/>
                    </a:lnTo>
                    <a:lnTo>
                      <a:pt x="6" y="12"/>
                    </a:lnTo>
                    <a:lnTo>
                      <a:pt x="12" y="12"/>
                    </a:lnTo>
                    <a:lnTo>
                      <a:pt x="6" y="12"/>
                    </a:lnTo>
                    <a:lnTo>
                      <a:pt x="6" y="6"/>
                    </a:lnTo>
                    <a:lnTo>
                      <a:pt x="0" y="6"/>
                    </a:lnTo>
                    <a:lnTo>
                      <a:pt x="6" y="6"/>
                    </a:lnTo>
                    <a:lnTo>
                      <a:pt x="0" y="6"/>
                    </a:lnTo>
                    <a:lnTo>
                      <a:pt x="6" y="6"/>
                    </a:lnTo>
                    <a:lnTo>
                      <a:pt x="0" y="6"/>
                    </a:lnTo>
                    <a:lnTo>
                      <a:pt x="0" y="0"/>
                    </a:lnTo>
                    <a:lnTo>
                      <a:pt x="0" y="6"/>
                    </a:lnTo>
                    <a:lnTo>
                      <a:pt x="0" y="0"/>
                    </a:lnTo>
                    <a:lnTo>
                      <a:pt x="6" y="0"/>
                    </a:lnTo>
                    <a:lnTo>
                      <a:pt x="12" y="0"/>
                    </a:lnTo>
                    <a:lnTo>
                      <a:pt x="18" y="0"/>
                    </a:lnTo>
                    <a:lnTo>
                      <a:pt x="24" y="0"/>
                    </a:lnTo>
                    <a:lnTo>
                      <a:pt x="30" y="0"/>
                    </a:lnTo>
                    <a:lnTo>
                      <a:pt x="3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7" name="Freeform 148"/>
              <p:cNvSpPr>
                <a:spLocks/>
              </p:cNvSpPr>
              <p:nvPr/>
            </p:nvSpPr>
            <p:spPr bwMode="auto">
              <a:xfrm>
                <a:off x="1953" y="3578"/>
                <a:ext cx="114" cy="162"/>
              </a:xfrm>
              <a:custGeom>
                <a:avLst/>
                <a:gdLst>
                  <a:gd name="T0" fmla="*/ 66 w 114"/>
                  <a:gd name="T1" fmla="*/ 0 h 162"/>
                  <a:gd name="T2" fmla="*/ 78 w 114"/>
                  <a:gd name="T3" fmla="*/ 0 h 162"/>
                  <a:gd name="T4" fmla="*/ 84 w 114"/>
                  <a:gd name="T5" fmla="*/ 6 h 162"/>
                  <a:gd name="T6" fmla="*/ 84 w 114"/>
                  <a:gd name="T7" fmla="*/ 18 h 162"/>
                  <a:gd name="T8" fmla="*/ 84 w 114"/>
                  <a:gd name="T9" fmla="*/ 18 h 162"/>
                  <a:gd name="T10" fmla="*/ 84 w 114"/>
                  <a:gd name="T11" fmla="*/ 30 h 162"/>
                  <a:gd name="T12" fmla="*/ 96 w 114"/>
                  <a:gd name="T13" fmla="*/ 30 h 162"/>
                  <a:gd name="T14" fmla="*/ 90 w 114"/>
                  <a:gd name="T15" fmla="*/ 36 h 162"/>
                  <a:gd name="T16" fmla="*/ 90 w 114"/>
                  <a:gd name="T17" fmla="*/ 36 h 162"/>
                  <a:gd name="T18" fmla="*/ 90 w 114"/>
                  <a:gd name="T19" fmla="*/ 36 h 162"/>
                  <a:gd name="T20" fmla="*/ 96 w 114"/>
                  <a:gd name="T21" fmla="*/ 42 h 162"/>
                  <a:gd name="T22" fmla="*/ 102 w 114"/>
                  <a:gd name="T23" fmla="*/ 48 h 162"/>
                  <a:gd name="T24" fmla="*/ 108 w 114"/>
                  <a:gd name="T25" fmla="*/ 54 h 162"/>
                  <a:gd name="T26" fmla="*/ 108 w 114"/>
                  <a:gd name="T27" fmla="*/ 66 h 162"/>
                  <a:gd name="T28" fmla="*/ 114 w 114"/>
                  <a:gd name="T29" fmla="*/ 60 h 162"/>
                  <a:gd name="T30" fmla="*/ 114 w 114"/>
                  <a:gd name="T31" fmla="*/ 72 h 162"/>
                  <a:gd name="T32" fmla="*/ 114 w 114"/>
                  <a:gd name="T33" fmla="*/ 84 h 162"/>
                  <a:gd name="T34" fmla="*/ 114 w 114"/>
                  <a:gd name="T35" fmla="*/ 84 h 162"/>
                  <a:gd name="T36" fmla="*/ 114 w 114"/>
                  <a:gd name="T37" fmla="*/ 96 h 162"/>
                  <a:gd name="T38" fmla="*/ 114 w 114"/>
                  <a:gd name="T39" fmla="*/ 108 h 162"/>
                  <a:gd name="T40" fmla="*/ 114 w 114"/>
                  <a:gd name="T41" fmla="*/ 120 h 162"/>
                  <a:gd name="T42" fmla="*/ 102 w 114"/>
                  <a:gd name="T43" fmla="*/ 120 h 162"/>
                  <a:gd name="T44" fmla="*/ 90 w 114"/>
                  <a:gd name="T45" fmla="*/ 120 h 162"/>
                  <a:gd name="T46" fmla="*/ 78 w 114"/>
                  <a:gd name="T47" fmla="*/ 120 h 162"/>
                  <a:gd name="T48" fmla="*/ 78 w 114"/>
                  <a:gd name="T49" fmla="*/ 132 h 162"/>
                  <a:gd name="T50" fmla="*/ 78 w 114"/>
                  <a:gd name="T51" fmla="*/ 144 h 162"/>
                  <a:gd name="T52" fmla="*/ 72 w 114"/>
                  <a:gd name="T53" fmla="*/ 150 h 162"/>
                  <a:gd name="T54" fmla="*/ 66 w 114"/>
                  <a:gd name="T55" fmla="*/ 156 h 162"/>
                  <a:gd name="T56" fmla="*/ 72 w 114"/>
                  <a:gd name="T57" fmla="*/ 162 h 162"/>
                  <a:gd name="T58" fmla="*/ 60 w 114"/>
                  <a:gd name="T59" fmla="*/ 162 h 162"/>
                  <a:gd name="T60" fmla="*/ 48 w 114"/>
                  <a:gd name="T61" fmla="*/ 162 h 162"/>
                  <a:gd name="T62" fmla="*/ 42 w 114"/>
                  <a:gd name="T63" fmla="*/ 156 h 162"/>
                  <a:gd name="T64" fmla="*/ 48 w 114"/>
                  <a:gd name="T65" fmla="*/ 150 h 162"/>
                  <a:gd name="T66" fmla="*/ 48 w 114"/>
                  <a:gd name="T67" fmla="*/ 150 h 162"/>
                  <a:gd name="T68" fmla="*/ 48 w 114"/>
                  <a:gd name="T69" fmla="*/ 150 h 162"/>
                  <a:gd name="T70" fmla="*/ 42 w 114"/>
                  <a:gd name="T71" fmla="*/ 144 h 162"/>
                  <a:gd name="T72" fmla="*/ 36 w 114"/>
                  <a:gd name="T73" fmla="*/ 138 h 162"/>
                  <a:gd name="T74" fmla="*/ 36 w 114"/>
                  <a:gd name="T75" fmla="*/ 138 h 162"/>
                  <a:gd name="T76" fmla="*/ 36 w 114"/>
                  <a:gd name="T77" fmla="*/ 138 h 162"/>
                  <a:gd name="T78" fmla="*/ 30 w 114"/>
                  <a:gd name="T79" fmla="*/ 132 h 162"/>
                  <a:gd name="T80" fmla="*/ 30 w 114"/>
                  <a:gd name="T81" fmla="*/ 132 h 162"/>
                  <a:gd name="T82" fmla="*/ 30 w 114"/>
                  <a:gd name="T83" fmla="*/ 132 h 162"/>
                  <a:gd name="T84" fmla="*/ 30 w 114"/>
                  <a:gd name="T85" fmla="*/ 132 h 162"/>
                  <a:gd name="T86" fmla="*/ 36 w 114"/>
                  <a:gd name="T87" fmla="*/ 126 h 162"/>
                  <a:gd name="T88" fmla="*/ 36 w 114"/>
                  <a:gd name="T89" fmla="*/ 114 h 162"/>
                  <a:gd name="T90" fmla="*/ 30 w 114"/>
                  <a:gd name="T91" fmla="*/ 108 h 162"/>
                  <a:gd name="T92" fmla="*/ 30 w 114"/>
                  <a:gd name="T93" fmla="*/ 96 h 162"/>
                  <a:gd name="T94" fmla="*/ 30 w 114"/>
                  <a:gd name="T95" fmla="*/ 84 h 162"/>
                  <a:gd name="T96" fmla="*/ 18 w 114"/>
                  <a:gd name="T97" fmla="*/ 84 h 162"/>
                  <a:gd name="T98" fmla="*/ 12 w 114"/>
                  <a:gd name="T99" fmla="*/ 78 h 162"/>
                  <a:gd name="T100" fmla="*/ 6 w 114"/>
                  <a:gd name="T101" fmla="*/ 72 h 162"/>
                  <a:gd name="T102" fmla="*/ 0 w 114"/>
                  <a:gd name="T103" fmla="*/ 66 h 162"/>
                  <a:gd name="T104" fmla="*/ 0 w 114"/>
                  <a:gd name="T105" fmla="*/ 54 h 162"/>
                  <a:gd name="T106" fmla="*/ 0 w 114"/>
                  <a:gd name="T107" fmla="*/ 42 h 162"/>
                  <a:gd name="T108" fmla="*/ 6 w 114"/>
                  <a:gd name="T109" fmla="*/ 36 h 162"/>
                  <a:gd name="T110" fmla="*/ 12 w 114"/>
                  <a:gd name="T111" fmla="*/ 30 h 162"/>
                  <a:gd name="T112" fmla="*/ 18 w 114"/>
                  <a:gd name="T113" fmla="*/ 24 h 162"/>
                  <a:gd name="T114" fmla="*/ 18 w 114"/>
                  <a:gd name="T115" fmla="*/ 12 h 162"/>
                  <a:gd name="T116" fmla="*/ 24 w 114"/>
                  <a:gd name="T117" fmla="*/ 6 h 162"/>
                  <a:gd name="T118" fmla="*/ 30 w 114"/>
                  <a:gd name="T119" fmla="*/ 0 h 162"/>
                  <a:gd name="T120" fmla="*/ 42 w 114"/>
                  <a:gd name="T121" fmla="*/ 0 h 162"/>
                  <a:gd name="T122" fmla="*/ 54 w 114"/>
                  <a:gd name="T12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62">
                    <a:moveTo>
                      <a:pt x="60" y="0"/>
                    </a:moveTo>
                    <a:lnTo>
                      <a:pt x="66" y="0"/>
                    </a:lnTo>
                    <a:lnTo>
                      <a:pt x="72" y="0"/>
                    </a:lnTo>
                    <a:lnTo>
                      <a:pt x="78" y="0"/>
                    </a:lnTo>
                    <a:lnTo>
                      <a:pt x="84" y="0"/>
                    </a:lnTo>
                    <a:lnTo>
                      <a:pt x="84" y="6"/>
                    </a:lnTo>
                    <a:lnTo>
                      <a:pt x="84" y="12"/>
                    </a:lnTo>
                    <a:lnTo>
                      <a:pt x="84" y="18"/>
                    </a:lnTo>
                    <a:lnTo>
                      <a:pt x="90" y="18"/>
                    </a:lnTo>
                    <a:lnTo>
                      <a:pt x="84" y="18"/>
                    </a:lnTo>
                    <a:lnTo>
                      <a:pt x="84" y="24"/>
                    </a:lnTo>
                    <a:lnTo>
                      <a:pt x="84" y="30"/>
                    </a:lnTo>
                    <a:lnTo>
                      <a:pt x="90" y="30"/>
                    </a:lnTo>
                    <a:lnTo>
                      <a:pt x="96" y="30"/>
                    </a:lnTo>
                    <a:lnTo>
                      <a:pt x="96" y="36"/>
                    </a:lnTo>
                    <a:lnTo>
                      <a:pt x="90" y="36"/>
                    </a:lnTo>
                    <a:lnTo>
                      <a:pt x="96" y="36"/>
                    </a:lnTo>
                    <a:lnTo>
                      <a:pt x="90" y="36"/>
                    </a:lnTo>
                    <a:lnTo>
                      <a:pt x="96" y="36"/>
                    </a:lnTo>
                    <a:lnTo>
                      <a:pt x="90" y="36"/>
                    </a:lnTo>
                    <a:lnTo>
                      <a:pt x="96" y="36"/>
                    </a:lnTo>
                    <a:lnTo>
                      <a:pt x="96" y="42"/>
                    </a:lnTo>
                    <a:lnTo>
                      <a:pt x="96" y="48"/>
                    </a:lnTo>
                    <a:lnTo>
                      <a:pt x="102" y="48"/>
                    </a:lnTo>
                    <a:lnTo>
                      <a:pt x="108" y="48"/>
                    </a:lnTo>
                    <a:lnTo>
                      <a:pt x="108" y="54"/>
                    </a:lnTo>
                    <a:lnTo>
                      <a:pt x="108" y="60"/>
                    </a:lnTo>
                    <a:lnTo>
                      <a:pt x="108" y="66"/>
                    </a:lnTo>
                    <a:lnTo>
                      <a:pt x="108" y="60"/>
                    </a:lnTo>
                    <a:lnTo>
                      <a:pt x="114" y="60"/>
                    </a:lnTo>
                    <a:lnTo>
                      <a:pt x="114" y="66"/>
                    </a:lnTo>
                    <a:lnTo>
                      <a:pt x="114" y="72"/>
                    </a:lnTo>
                    <a:lnTo>
                      <a:pt x="114" y="78"/>
                    </a:lnTo>
                    <a:lnTo>
                      <a:pt x="114" y="84"/>
                    </a:lnTo>
                    <a:lnTo>
                      <a:pt x="114" y="90"/>
                    </a:lnTo>
                    <a:lnTo>
                      <a:pt x="114" y="84"/>
                    </a:lnTo>
                    <a:lnTo>
                      <a:pt x="114" y="90"/>
                    </a:lnTo>
                    <a:lnTo>
                      <a:pt x="114" y="96"/>
                    </a:lnTo>
                    <a:lnTo>
                      <a:pt x="114" y="102"/>
                    </a:lnTo>
                    <a:lnTo>
                      <a:pt x="114" y="108"/>
                    </a:lnTo>
                    <a:lnTo>
                      <a:pt x="114" y="114"/>
                    </a:lnTo>
                    <a:lnTo>
                      <a:pt x="114" y="120"/>
                    </a:lnTo>
                    <a:lnTo>
                      <a:pt x="108" y="120"/>
                    </a:lnTo>
                    <a:lnTo>
                      <a:pt x="102" y="120"/>
                    </a:lnTo>
                    <a:lnTo>
                      <a:pt x="96" y="120"/>
                    </a:lnTo>
                    <a:lnTo>
                      <a:pt x="90" y="120"/>
                    </a:lnTo>
                    <a:lnTo>
                      <a:pt x="84" y="120"/>
                    </a:lnTo>
                    <a:lnTo>
                      <a:pt x="78" y="120"/>
                    </a:lnTo>
                    <a:lnTo>
                      <a:pt x="78" y="126"/>
                    </a:lnTo>
                    <a:lnTo>
                      <a:pt x="78" y="132"/>
                    </a:lnTo>
                    <a:lnTo>
                      <a:pt x="78" y="138"/>
                    </a:lnTo>
                    <a:lnTo>
                      <a:pt x="78" y="144"/>
                    </a:lnTo>
                    <a:lnTo>
                      <a:pt x="78" y="150"/>
                    </a:lnTo>
                    <a:lnTo>
                      <a:pt x="72" y="150"/>
                    </a:lnTo>
                    <a:lnTo>
                      <a:pt x="66" y="150"/>
                    </a:lnTo>
                    <a:lnTo>
                      <a:pt x="66" y="156"/>
                    </a:lnTo>
                    <a:lnTo>
                      <a:pt x="72" y="156"/>
                    </a:lnTo>
                    <a:lnTo>
                      <a:pt x="72" y="162"/>
                    </a:lnTo>
                    <a:lnTo>
                      <a:pt x="66" y="162"/>
                    </a:lnTo>
                    <a:lnTo>
                      <a:pt x="60" y="162"/>
                    </a:lnTo>
                    <a:lnTo>
                      <a:pt x="54" y="162"/>
                    </a:lnTo>
                    <a:lnTo>
                      <a:pt x="48" y="162"/>
                    </a:lnTo>
                    <a:lnTo>
                      <a:pt x="42" y="162"/>
                    </a:lnTo>
                    <a:lnTo>
                      <a:pt x="42" y="156"/>
                    </a:lnTo>
                    <a:lnTo>
                      <a:pt x="42" y="150"/>
                    </a:lnTo>
                    <a:lnTo>
                      <a:pt x="48" y="150"/>
                    </a:lnTo>
                    <a:lnTo>
                      <a:pt x="42" y="150"/>
                    </a:lnTo>
                    <a:lnTo>
                      <a:pt x="48" y="150"/>
                    </a:lnTo>
                    <a:lnTo>
                      <a:pt x="42" y="150"/>
                    </a:lnTo>
                    <a:lnTo>
                      <a:pt x="48" y="150"/>
                    </a:lnTo>
                    <a:lnTo>
                      <a:pt x="42" y="150"/>
                    </a:lnTo>
                    <a:lnTo>
                      <a:pt x="42" y="144"/>
                    </a:lnTo>
                    <a:lnTo>
                      <a:pt x="36" y="144"/>
                    </a:lnTo>
                    <a:lnTo>
                      <a:pt x="36" y="138"/>
                    </a:lnTo>
                    <a:lnTo>
                      <a:pt x="42" y="138"/>
                    </a:lnTo>
                    <a:lnTo>
                      <a:pt x="36" y="138"/>
                    </a:lnTo>
                    <a:lnTo>
                      <a:pt x="30" y="138"/>
                    </a:lnTo>
                    <a:lnTo>
                      <a:pt x="36" y="138"/>
                    </a:lnTo>
                    <a:lnTo>
                      <a:pt x="36" y="132"/>
                    </a:lnTo>
                    <a:lnTo>
                      <a:pt x="30" y="132"/>
                    </a:lnTo>
                    <a:lnTo>
                      <a:pt x="36" y="132"/>
                    </a:lnTo>
                    <a:lnTo>
                      <a:pt x="30" y="132"/>
                    </a:lnTo>
                    <a:lnTo>
                      <a:pt x="36" y="132"/>
                    </a:lnTo>
                    <a:lnTo>
                      <a:pt x="30" y="132"/>
                    </a:lnTo>
                    <a:lnTo>
                      <a:pt x="36" y="132"/>
                    </a:lnTo>
                    <a:lnTo>
                      <a:pt x="30" y="132"/>
                    </a:lnTo>
                    <a:lnTo>
                      <a:pt x="30" y="126"/>
                    </a:lnTo>
                    <a:lnTo>
                      <a:pt x="36" y="126"/>
                    </a:lnTo>
                    <a:lnTo>
                      <a:pt x="36" y="120"/>
                    </a:lnTo>
                    <a:lnTo>
                      <a:pt x="36" y="114"/>
                    </a:lnTo>
                    <a:lnTo>
                      <a:pt x="36" y="108"/>
                    </a:lnTo>
                    <a:lnTo>
                      <a:pt x="30" y="108"/>
                    </a:lnTo>
                    <a:lnTo>
                      <a:pt x="30" y="102"/>
                    </a:lnTo>
                    <a:lnTo>
                      <a:pt x="30" y="96"/>
                    </a:lnTo>
                    <a:lnTo>
                      <a:pt x="30" y="90"/>
                    </a:lnTo>
                    <a:lnTo>
                      <a:pt x="30" y="84"/>
                    </a:lnTo>
                    <a:lnTo>
                      <a:pt x="24" y="84"/>
                    </a:lnTo>
                    <a:lnTo>
                      <a:pt x="18" y="84"/>
                    </a:lnTo>
                    <a:lnTo>
                      <a:pt x="18" y="78"/>
                    </a:lnTo>
                    <a:lnTo>
                      <a:pt x="12" y="78"/>
                    </a:lnTo>
                    <a:lnTo>
                      <a:pt x="12" y="72"/>
                    </a:lnTo>
                    <a:lnTo>
                      <a:pt x="6" y="72"/>
                    </a:lnTo>
                    <a:lnTo>
                      <a:pt x="6" y="66"/>
                    </a:lnTo>
                    <a:lnTo>
                      <a:pt x="0" y="66"/>
                    </a:lnTo>
                    <a:lnTo>
                      <a:pt x="0" y="60"/>
                    </a:lnTo>
                    <a:lnTo>
                      <a:pt x="0" y="54"/>
                    </a:lnTo>
                    <a:lnTo>
                      <a:pt x="0" y="48"/>
                    </a:lnTo>
                    <a:lnTo>
                      <a:pt x="0" y="42"/>
                    </a:lnTo>
                    <a:lnTo>
                      <a:pt x="6" y="42"/>
                    </a:lnTo>
                    <a:lnTo>
                      <a:pt x="6" y="36"/>
                    </a:lnTo>
                    <a:lnTo>
                      <a:pt x="12" y="36"/>
                    </a:lnTo>
                    <a:lnTo>
                      <a:pt x="12" y="30"/>
                    </a:lnTo>
                    <a:lnTo>
                      <a:pt x="18" y="30"/>
                    </a:lnTo>
                    <a:lnTo>
                      <a:pt x="18" y="24"/>
                    </a:lnTo>
                    <a:lnTo>
                      <a:pt x="18" y="18"/>
                    </a:lnTo>
                    <a:lnTo>
                      <a:pt x="18" y="12"/>
                    </a:lnTo>
                    <a:lnTo>
                      <a:pt x="18" y="6"/>
                    </a:lnTo>
                    <a:lnTo>
                      <a:pt x="24" y="6"/>
                    </a:lnTo>
                    <a:lnTo>
                      <a:pt x="30" y="6"/>
                    </a:lnTo>
                    <a:lnTo>
                      <a:pt x="30" y="0"/>
                    </a:lnTo>
                    <a:lnTo>
                      <a:pt x="36" y="0"/>
                    </a:lnTo>
                    <a:lnTo>
                      <a:pt x="42" y="0"/>
                    </a:lnTo>
                    <a:lnTo>
                      <a:pt x="48" y="0"/>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8" name="Freeform 149"/>
              <p:cNvSpPr>
                <a:spLocks/>
              </p:cNvSpPr>
              <p:nvPr/>
            </p:nvSpPr>
            <p:spPr bwMode="auto">
              <a:xfrm>
                <a:off x="1863" y="3722"/>
                <a:ext cx="114" cy="156"/>
              </a:xfrm>
              <a:custGeom>
                <a:avLst/>
                <a:gdLst>
                  <a:gd name="T0" fmla="*/ 54 w 114"/>
                  <a:gd name="T1" fmla="*/ 0 h 156"/>
                  <a:gd name="T2" fmla="*/ 60 w 114"/>
                  <a:gd name="T3" fmla="*/ 6 h 156"/>
                  <a:gd name="T4" fmla="*/ 66 w 114"/>
                  <a:gd name="T5" fmla="*/ 12 h 156"/>
                  <a:gd name="T6" fmla="*/ 72 w 114"/>
                  <a:gd name="T7" fmla="*/ 12 h 156"/>
                  <a:gd name="T8" fmla="*/ 78 w 114"/>
                  <a:gd name="T9" fmla="*/ 18 h 156"/>
                  <a:gd name="T10" fmla="*/ 78 w 114"/>
                  <a:gd name="T11" fmla="*/ 18 h 156"/>
                  <a:gd name="T12" fmla="*/ 84 w 114"/>
                  <a:gd name="T13" fmla="*/ 24 h 156"/>
                  <a:gd name="T14" fmla="*/ 84 w 114"/>
                  <a:gd name="T15" fmla="*/ 24 h 156"/>
                  <a:gd name="T16" fmla="*/ 84 w 114"/>
                  <a:gd name="T17" fmla="*/ 24 h 156"/>
                  <a:gd name="T18" fmla="*/ 90 w 114"/>
                  <a:gd name="T19" fmla="*/ 30 h 156"/>
                  <a:gd name="T20" fmla="*/ 90 w 114"/>
                  <a:gd name="T21" fmla="*/ 30 h 156"/>
                  <a:gd name="T22" fmla="*/ 90 w 114"/>
                  <a:gd name="T23" fmla="*/ 42 h 156"/>
                  <a:gd name="T24" fmla="*/ 90 w 114"/>
                  <a:gd name="T25" fmla="*/ 42 h 156"/>
                  <a:gd name="T26" fmla="*/ 90 w 114"/>
                  <a:gd name="T27" fmla="*/ 54 h 156"/>
                  <a:gd name="T28" fmla="*/ 90 w 114"/>
                  <a:gd name="T29" fmla="*/ 66 h 156"/>
                  <a:gd name="T30" fmla="*/ 102 w 114"/>
                  <a:gd name="T31" fmla="*/ 66 h 156"/>
                  <a:gd name="T32" fmla="*/ 108 w 114"/>
                  <a:gd name="T33" fmla="*/ 72 h 156"/>
                  <a:gd name="T34" fmla="*/ 108 w 114"/>
                  <a:gd name="T35" fmla="*/ 72 h 156"/>
                  <a:gd name="T36" fmla="*/ 114 w 114"/>
                  <a:gd name="T37" fmla="*/ 78 h 156"/>
                  <a:gd name="T38" fmla="*/ 108 w 114"/>
                  <a:gd name="T39" fmla="*/ 84 h 156"/>
                  <a:gd name="T40" fmla="*/ 102 w 114"/>
                  <a:gd name="T41" fmla="*/ 90 h 156"/>
                  <a:gd name="T42" fmla="*/ 90 w 114"/>
                  <a:gd name="T43" fmla="*/ 90 h 156"/>
                  <a:gd name="T44" fmla="*/ 84 w 114"/>
                  <a:gd name="T45" fmla="*/ 96 h 156"/>
                  <a:gd name="T46" fmla="*/ 84 w 114"/>
                  <a:gd name="T47" fmla="*/ 108 h 156"/>
                  <a:gd name="T48" fmla="*/ 78 w 114"/>
                  <a:gd name="T49" fmla="*/ 114 h 156"/>
                  <a:gd name="T50" fmla="*/ 78 w 114"/>
                  <a:gd name="T51" fmla="*/ 126 h 156"/>
                  <a:gd name="T52" fmla="*/ 84 w 114"/>
                  <a:gd name="T53" fmla="*/ 132 h 156"/>
                  <a:gd name="T54" fmla="*/ 90 w 114"/>
                  <a:gd name="T55" fmla="*/ 138 h 156"/>
                  <a:gd name="T56" fmla="*/ 96 w 114"/>
                  <a:gd name="T57" fmla="*/ 144 h 156"/>
                  <a:gd name="T58" fmla="*/ 108 w 114"/>
                  <a:gd name="T59" fmla="*/ 144 h 156"/>
                  <a:gd name="T60" fmla="*/ 114 w 114"/>
                  <a:gd name="T61" fmla="*/ 150 h 156"/>
                  <a:gd name="T62" fmla="*/ 108 w 114"/>
                  <a:gd name="T63" fmla="*/ 156 h 156"/>
                  <a:gd name="T64" fmla="*/ 108 w 114"/>
                  <a:gd name="T65" fmla="*/ 156 h 156"/>
                  <a:gd name="T66" fmla="*/ 96 w 114"/>
                  <a:gd name="T67" fmla="*/ 156 h 156"/>
                  <a:gd name="T68" fmla="*/ 84 w 114"/>
                  <a:gd name="T69" fmla="*/ 156 h 156"/>
                  <a:gd name="T70" fmla="*/ 72 w 114"/>
                  <a:gd name="T71" fmla="*/ 156 h 156"/>
                  <a:gd name="T72" fmla="*/ 66 w 114"/>
                  <a:gd name="T73" fmla="*/ 150 h 156"/>
                  <a:gd name="T74" fmla="*/ 54 w 114"/>
                  <a:gd name="T75" fmla="*/ 150 h 156"/>
                  <a:gd name="T76" fmla="*/ 42 w 114"/>
                  <a:gd name="T77" fmla="*/ 150 h 156"/>
                  <a:gd name="T78" fmla="*/ 30 w 114"/>
                  <a:gd name="T79" fmla="*/ 150 h 156"/>
                  <a:gd name="T80" fmla="*/ 18 w 114"/>
                  <a:gd name="T81" fmla="*/ 150 h 156"/>
                  <a:gd name="T82" fmla="*/ 6 w 114"/>
                  <a:gd name="T83" fmla="*/ 150 h 156"/>
                  <a:gd name="T84" fmla="*/ 0 w 114"/>
                  <a:gd name="T85" fmla="*/ 144 h 156"/>
                  <a:gd name="T86" fmla="*/ 0 w 114"/>
                  <a:gd name="T87" fmla="*/ 132 h 156"/>
                  <a:gd name="T88" fmla="*/ 0 w 114"/>
                  <a:gd name="T89" fmla="*/ 120 h 156"/>
                  <a:gd name="T90" fmla="*/ 0 w 114"/>
                  <a:gd name="T91" fmla="*/ 108 h 156"/>
                  <a:gd name="T92" fmla="*/ 0 w 114"/>
                  <a:gd name="T93" fmla="*/ 96 h 156"/>
                  <a:gd name="T94" fmla="*/ 0 w 114"/>
                  <a:gd name="T95" fmla="*/ 84 h 156"/>
                  <a:gd name="T96" fmla="*/ 0 w 114"/>
                  <a:gd name="T97" fmla="*/ 72 h 156"/>
                  <a:gd name="T98" fmla="*/ 0 w 114"/>
                  <a:gd name="T99" fmla="*/ 60 h 156"/>
                  <a:gd name="T100" fmla="*/ 0 w 114"/>
                  <a:gd name="T101" fmla="*/ 48 h 156"/>
                  <a:gd name="T102" fmla="*/ 0 w 114"/>
                  <a:gd name="T103" fmla="*/ 36 h 156"/>
                  <a:gd name="T104" fmla="*/ 0 w 114"/>
                  <a:gd name="T105" fmla="*/ 24 h 156"/>
                  <a:gd name="T106" fmla="*/ 0 w 114"/>
                  <a:gd name="T107" fmla="*/ 12 h 156"/>
                  <a:gd name="T108" fmla="*/ 12 w 114"/>
                  <a:gd name="T109" fmla="*/ 12 h 156"/>
                  <a:gd name="T110" fmla="*/ 24 w 114"/>
                  <a:gd name="T111" fmla="*/ 12 h 156"/>
                  <a:gd name="T112" fmla="*/ 36 w 114"/>
                  <a:gd name="T113" fmla="*/ 12 h 156"/>
                  <a:gd name="T114" fmla="*/ 48 w 114"/>
                  <a:gd name="T115" fmla="*/ 12 h 156"/>
                  <a:gd name="T116" fmla="*/ 48 w 114"/>
                  <a:gd name="T1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56">
                    <a:moveTo>
                      <a:pt x="48" y="0"/>
                    </a:moveTo>
                    <a:lnTo>
                      <a:pt x="54" y="0"/>
                    </a:lnTo>
                    <a:lnTo>
                      <a:pt x="54" y="6"/>
                    </a:lnTo>
                    <a:lnTo>
                      <a:pt x="60" y="6"/>
                    </a:lnTo>
                    <a:lnTo>
                      <a:pt x="66" y="6"/>
                    </a:lnTo>
                    <a:lnTo>
                      <a:pt x="66" y="12"/>
                    </a:lnTo>
                    <a:lnTo>
                      <a:pt x="72" y="6"/>
                    </a:lnTo>
                    <a:lnTo>
                      <a:pt x="72" y="12"/>
                    </a:lnTo>
                    <a:lnTo>
                      <a:pt x="78" y="12"/>
                    </a:lnTo>
                    <a:lnTo>
                      <a:pt x="78" y="18"/>
                    </a:lnTo>
                    <a:lnTo>
                      <a:pt x="78" y="24"/>
                    </a:lnTo>
                    <a:lnTo>
                      <a:pt x="78" y="18"/>
                    </a:lnTo>
                    <a:lnTo>
                      <a:pt x="78" y="24"/>
                    </a:lnTo>
                    <a:lnTo>
                      <a:pt x="84" y="24"/>
                    </a:lnTo>
                    <a:lnTo>
                      <a:pt x="78" y="24"/>
                    </a:lnTo>
                    <a:lnTo>
                      <a:pt x="84" y="24"/>
                    </a:lnTo>
                    <a:lnTo>
                      <a:pt x="78" y="24"/>
                    </a:lnTo>
                    <a:lnTo>
                      <a:pt x="84" y="24"/>
                    </a:lnTo>
                    <a:lnTo>
                      <a:pt x="84" y="30"/>
                    </a:lnTo>
                    <a:lnTo>
                      <a:pt x="90" y="30"/>
                    </a:lnTo>
                    <a:lnTo>
                      <a:pt x="84" y="30"/>
                    </a:lnTo>
                    <a:lnTo>
                      <a:pt x="90" y="30"/>
                    </a:lnTo>
                    <a:lnTo>
                      <a:pt x="90" y="36"/>
                    </a:lnTo>
                    <a:lnTo>
                      <a:pt x="90" y="42"/>
                    </a:lnTo>
                    <a:lnTo>
                      <a:pt x="90" y="36"/>
                    </a:lnTo>
                    <a:lnTo>
                      <a:pt x="90" y="42"/>
                    </a:lnTo>
                    <a:lnTo>
                      <a:pt x="90" y="48"/>
                    </a:lnTo>
                    <a:lnTo>
                      <a:pt x="90" y="54"/>
                    </a:lnTo>
                    <a:lnTo>
                      <a:pt x="90" y="60"/>
                    </a:lnTo>
                    <a:lnTo>
                      <a:pt x="90" y="66"/>
                    </a:lnTo>
                    <a:lnTo>
                      <a:pt x="96" y="66"/>
                    </a:lnTo>
                    <a:lnTo>
                      <a:pt x="102" y="66"/>
                    </a:lnTo>
                    <a:lnTo>
                      <a:pt x="108" y="66"/>
                    </a:lnTo>
                    <a:lnTo>
                      <a:pt x="108" y="72"/>
                    </a:lnTo>
                    <a:lnTo>
                      <a:pt x="108" y="66"/>
                    </a:lnTo>
                    <a:lnTo>
                      <a:pt x="108" y="72"/>
                    </a:lnTo>
                    <a:lnTo>
                      <a:pt x="114" y="72"/>
                    </a:lnTo>
                    <a:lnTo>
                      <a:pt x="114" y="78"/>
                    </a:lnTo>
                    <a:lnTo>
                      <a:pt x="114" y="84"/>
                    </a:lnTo>
                    <a:lnTo>
                      <a:pt x="108" y="84"/>
                    </a:lnTo>
                    <a:lnTo>
                      <a:pt x="108" y="90"/>
                    </a:lnTo>
                    <a:lnTo>
                      <a:pt x="102" y="90"/>
                    </a:lnTo>
                    <a:lnTo>
                      <a:pt x="96" y="90"/>
                    </a:lnTo>
                    <a:lnTo>
                      <a:pt x="90" y="90"/>
                    </a:lnTo>
                    <a:lnTo>
                      <a:pt x="84" y="90"/>
                    </a:lnTo>
                    <a:lnTo>
                      <a:pt x="84" y="96"/>
                    </a:lnTo>
                    <a:lnTo>
                      <a:pt x="84" y="102"/>
                    </a:lnTo>
                    <a:lnTo>
                      <a:pt x="84" y="108"/>
                    </a:lnTo>
                    <a:lnTo>
                      <a:pt x="78" y="108"/>
                    </a:lnTo>
                    <a:lnTo>
                      <a:pt x="78" y="114"/>
                    </a:lnTo>
                    <a:lnTo>
                      <a:pt x="78" y="120"/>
                    </a:lnTo>
                    <a:lnTo>
                      <a:pt x="78" y="126"/>
                    </a:lnTo>
                    <a:lnTo>
                      <a:pt x="84" y="126"/>
                    </a:lnTo>
                    <a:lnTo>
                      <a:pt x="84" y="132"/>
                    </a:lnTo>
                    <a:lnTo>
                      <a:pt x="84" y="138"/>
                    </a:lnTo>
                    <a:lnTo>
                      <a:pt x="90" y="138"/>
                    </a:lnTo>
                    <a:lnTo>
                      <a:pt x="96" y="138"/>
                    </a:lnTo>
                    <a:lnTo>
                      <a:pt x="96" y="144"/>
                    </a:lnTo>
                    <a:lnTo>
                      <a:pt x="102" y="144"/>
                    </a:lnTo>
                    <a:lnTo>
                      <a:pt x="108" y="144"/>
                    </a:lnTo>
                    <a:lnTo>
                      <a:pt x="108" y="150"/>
                    </a:lnTo>
                    <a:lnTo>
                      <a:pt x="114" y="150"/>
                    </a:lnTo>
                    <a:lnTo>
                      <a:pt x="114" y="156"/>
                    </a:lnTo>
                    <a:lnTo>
                      <a:pt x="108" y="156"/>
                    </a:lnTo>
                    <a:lnTo>
                      <a:pt x="114" y="156"/>
                    </a:lnTo>
                    <a:lnTo>
                      <a:pt x="108" y="156"/>
                    </a:lnTo>
                    <a:lnTo>
                      <a:pt x="102" y="156"/>
                    </a:lnTo>
                    <a:lnTo>
                      <a:pt x="96" y="156"/>
                    </a:lnTo>
                    <a:lnTo>
                      <a:pt x="90" y="156"/>
                    </a:lnTo>
                    <a:lnTo>
                      <a:pt x="84" y="156"/>
                    </a:lnTo>
                    <a:lnTo>
                      <a:pt x="78" y="156"/>
                    </a:lnTo>
                    <a:lnTo>
                      <a:pt x="72" y="156"/>
                    </a:lnTo>
                    <a:lnTo>
                      <a:pt x="72" y="150"/>
                    </a:lnTo>
                    <a:lnTo>
                      <a:pt x="66" y="150"/>
                    </a:lnTo>
                    <a:lnTo>
                      <a:pt x="60" y="150"/>
                    </a:lnTo>
                    <a:lnTo>
                      <a:pt x="54" y="150"/>
                    </a:lnTo>
                    <a:lnTo>
                      <a:pt x="48" y="150"/>
                    </a:lnTo>
                    <a:lnTo>
                      <a:pt x="42" y="150"/>
                    </a:lnTo>
                    <a:lnTo>
                      <a:pt x="36" y="150"/>
                    </a:lnTo>
                    <a:lnTo>
                      <a:pt x="30" y="150"/>
                    </a:lnTo>
                    <a:lnTo>
                      <a:pt x="24" y="150"/>
                    </a:lnTo>
                    <a:lnTo>
                      <a:pt x="18" y="150"/>
                    </a:lnTo>
                    <a:lnTo>
                      <a:pt x="12" y="150"/>
                    </a:lnTo>
                    <a:lnTo>
                      <a:pt x="6" y="150"/>
                    </a:lnTo>
                    <a:lnTo>
                      <a:pt x="0" y="150"/>
                    </a:lnTo>
                    <a:lnTo>
                      <a:pt x="0" y="144"/>
                    </a:lnTo>
                    <a:lnTo>
                      <a:pt x="0" y="138"/>
                    </a:lnTo>
                    <a:lnTo>
                      <a:pt x="0" y="132"/>
                    </a:lnTo>
                    <a:lnTo>
                      <a:pt x="0" y="126"/>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6" y="12"/>
                    </a:lnTo>
                    <a:lnTo>
                      <a:pt x="12" y="12"/>
                    </a:lnTo>
                    <a:lnTo>
                      <a:pt x="18" y="12"/>
                    </a:lnTo>
                    <a:lnTo>
                      <a:pt x="24" y="12"/>
                    </a:lnTo>
                    <a:lnTo>
                      <a:pt x="30" y="12"/>
                    </a:lnTo>
                    <a:lnTo>
                      <a:pt x="36" y="12"/>
                    </a:lnTo>
                    <a:lnTo>
                      <a:pt x="42" y="12"/>
                    </a:lnTo>
                    <a:lnTo>
                      <a:pt x="48" y="12"/>
                    </a:lnTo>
                    <a:lnTo>
                      <a:pt x="48" y="6"/>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9" name="Freeform 150"/>
              <p:cNvSpPr>
                <a:spLocks/>
              </p:cNvSpPr>
              <p:nvPr/>
            </p:nvSpPr>
            <p:spPr bwMode="auto">
              <a:xfrm>
                <a:off x="1983" y="3878"/>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0" name="Freeform 151"/>
              <p:cNvSpPr>
                <a:spLocks/>
              </p:cNvSpPr>
              <p:nvPr/>
            </p:nvSpPr>
            <p:spPr bwMode="auto">
              <a:xfrm>
                <a:off x="1785" y="3632"/>
                <a:ext cx="150" cy="108"/>
              </a:xfrm>
              <a:custGeom>
                <a:avLst/>
                <a:gdLst>
                  <a:gd name="T0" fmla="*/ 102 w 150"/>
                  <a:gd name="T1" fmla="*/ 102 h 108"/>
                  <a:gd name="T2" fmla="*/ 90 w 150"/>
                  <a:gd name="T3" fmla="*/ 102 h 108"/>
                  <a:gd name="T4" fmla="*/ 78 w 150"/>
                  <a:gd name="T5" fmla="*/ 102 h 108"/>
                  <a:gd name="T6" fmla="*/ 66 w 150"/>
                  <a:gd name="T7" fmla="*/ 102 h 108"/>
                  <a:gd name="T8" fmla="*/ 60 w 150"/>
                  <a:gd name="T9" fmla="*/ 108 h 108"/>
                  <a:gd name="T10" fmla="*/ 54 w 150"/>
                  <a:gd name="T11" fmla="*/ 102 h 108"/>
                  <a:gd name="T12" fmla="*/ 42 w 150"/>
                  <a:gd name="T13" fmla="*/ 102 h 108"/>
                  <a:gd name="T14" fmla="*/ 30 w 150"/>
                  <a:gd name="T15" fmla="*/ 102 h 108"/>
                  <a:gd name="T16" fmla="*/ 18 w 150"/>
                  <a:gd name="T17" fmla="*/ 102 h 108"/>
                  <a:gd name="T18" fmla="*/ 6 w 150"/>
                  <a:gd name="T19" fmla="*/ 102 h 108"/>
                  <a:gd name="T20" fmla="*/ 0 w 150"/>
                  <a:gd name="T21" fmla="*/ 96 h 108"/>
                  <a:gd name="T22" fmla="*/ 0 w 150"/>
                  <a:gd name="T23" fmla="*/ 84 h 108"/>
                  <a:gd name="T24" fmla="*/ 0 w 150"/>
                  <a:gd name="T25" fmla="*/ 72 h 108"/>
                  <a:gd name="T26" fmla="*/ 0 w 150"/>
                  <a:gd name="T27" fmla="*/ 60 h 108"/>
                  <a:gd name="T28" fmla="*/ 0 w 150"/>
                  <a:gd name="T29" fmla="*/ 48 h 108"/>
                  <a:gd name="T30" fmla="*/ 0 w 150"/>
                  <a:gd name="T31" fmla="*/ 36 h 108"/>
                  <a:gd name="T32" fmla="*/ 0 w 150"/>
                  <a:gd name="T33" fmla="*/ 24 h 108"/>
                  <a:gd name="T34" fmla="*/ 0 w 150"/>
                  <a:gd name="T35" fmla="*/ 12 h 108"/>
                  <a:gd name="T36" fmla="*/ 0 w 150"/>
                  <a:gd name="T37" fmla="*/ 12 h 108"/>
                  <a:gd name="T38" fmla="*/ 6 w 150"/>
                  <a:gd name="T39" fmla="*/ 6 h 108"/>
                  <a:gd name="T40" fmla="*/ 12 w 150"/>
                  <a:gd name="T41" fmla="*/ 0 h 108"/>
                  <a:gd name="T42" fmla="*/ 24 w 150"/>
                  <a:gd name="T43" fmla="*/ 0 h 108"/>
                  <a:gd name="T44" fmla="*/ 36 w 150"/>
                  <a:gd name="T45" fmla="*/ 0 h 108"/>
                  <a:gd name="T46" fmla="*/ 48 w 150"/>
                  <a:gd name="T47" fmla="*/ 0 h 108"/>
                  <a:gd name="T48" fmla="*/ 60 w 150"/>
                  <a:gd name="T49" fmla="*/ 0 h 108"/>
                  <a:gd name="T50" fmla="*/ 72 w 150"/>
                  <a:gd name="T51" fmla="*/ 0 h 108"/>
                  <a:gd name="T52" fmla="*/ 78 w 150"/>
                  <a:gd name="T53" fmla="*/ 6 h 108"/>
                  <a:gd name="T54" fmla="*/ 84 w 150"/>
                  <a:gd name="T55" fmla="*/ 0 h 108"/>
                  <a:gd name="T56" fmla="*/ 96 w 150"/>
                  <a:gd name="T57" fmla="*/ 0 h 108"/>
                  <a:gd name="T58" fmla="*/ 108 w 150"/>
                  <a:gd name="T59" fmla="*/ 0 h 108"/>
                  <a:gd name="T60" fmla="*/ 120 w 150"/>
                  <a:gd name="T61" fmla="*/ 0 h 108"/>
                  <a:gd name="T62" fmla="*/ 132 w 150"/>
                  <a:gd name="T63" fmla="*/ 0 h 108"/>
                  <a:gd name="T64" fmla="*/ 144 w 150"/>
                  <a:gd name="T65" fmla="*/ 0 h 108"/>
                  <a:gd name="T66" fmla="*/ 144 w 150"/>
                  <a:gd name="T67" fmla="*/ 12 h 108"/>
                  <a:gd name="T68" fmla="*/ 150 w 150"/>
                  <a:gd name="T69" fmla="*/ 18 h 108"/>
                  <a:gd name="T70" fmla="*/ 144 w 150"/>
                  <a:gd name="T71" fmla="*/ 24 h 108"/>
                  <a:gd name="T72" fmla="*/ 144 w 150"/>
                  <a:gd name="T73" fmla="*/ 24 h 108"/>
                  <a:gd name="T74" fmla="*/ 144 w 150"/>
                  <a:gd name="T75" fmla="*/ 24 h 108"/>
                  <a:gd name="T76" fmla="*/ 144 w 150"/>
                  <a:gd name="T77" fmla="*/ 36 h 108"/>
                  <a:gd name="T78" fmla="*/ 144 w 150"/>
                  <a:gd name="T79" fmla="*/ 48 h 108"/>
                  <a:gd name="T80" fmla="*/ 144 w 150"/>
                  <a:gd name="T81" fmla="*/ 48 h 108"/>
                  <a:gd name="T82" fmla="*/ 138 w 150"/>
                  <a:gd name="T83" fmla="*/ 54 h 108"/>
                  <a:gd name="T84" fmla="*/ 138 w 150"/>
                  <a:gd name="T85" fmla="*/ 66 h 108"/>
                  <a:gd name="T86" fmla="*/ 132 w 150"/>
                  <a:gd name="T87" fmla="*/ 72 h 108"/>
                  <a:gd name="T88" fmla="*/ 132 w 150"/>
                  <a:gd name="T89" fmla="*/ 84 h 108"/>
                  <a:gd name="T90" fmla="*/ 132 w 150"/>
                  <a:gd name="T91" fmla="*/ 84 h 108"/>
                  <a:gd name="T92" fmla="*/ 132 w 150"/>
                  <a:gd name="T93" fmla="*/ 84 h 108"/>
                  <a:gd name="T94" fmla="*/ 132 w 150"/>
                  <a:gd name="T95" fmla="*/ 84 h 108"/>
                  <a:gd name="T96" fmla="*/ 132 w 150"/>
                  <a:gd name="T97" fmla="*/ 84 h 108"/>
                  <a:gd name="T98" fmla="*/ 126 w 150"/>
                  <a:gd name="T99" fmla="*/ 90 h 108"/>
                  <a:gd name="T100" fmla="*/ 126 w 150"/>
                  <a:gd name="T101" fmla="*/ 102 h 108"/>
                  <a:gd name="T102" fmla="*/ 114 w 150"/>
                  <a:gd name="T103"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 h="108">
                    <a:moveTo>
                      <a:pt x="108" y="102"/>
                    </a:moveTo>
                    <a:lnTo>
                      <a:pt x="102" y="102"/>
                    </a:lnTo>
                    <a:lnTo>
                      <a:pt x="96" y="102"/>
                    </a:lnTo>
                    <a:lnTo>
                      <a:pt x="90" y="102"/>
                    </a:lnTo>
                    <a:lnTo>
                      <a:pt x="84" y="102"/>
                    </a:lnTo>
                    <a:lnTo>
                      <a:pt x="78" y="102"/>
                    </a:lnTo>
                    <a:lnTo>
                      <a:pt x="72" y="102"/>
                    </a:lnTo>
                    <a:lnTo>
                      <a:pt x="66" y="102"/>
                    </a:lnTo>
                    <a:lnTo>
                      <a:pt x="66" y="108"/>
                    </a:lnTo>
                    <a:lnTo>
                      <a:pt x="60" y="108"/>
                    </a:lnTo>
                    <a:lnTo>
                      <a:pt x="60" y="102"/>
                    </a:lnTo>
                    <a:lnTo>
                      <a:pt x="54" y="102"/>
                    </a:lnTo>
                    <a:lnTo>
                      <a:pt x="48" y="102"/>
                    </a:lnTo>
                    <a:lnTo>
                      <a:pt x="42" y="102"/>
                    </a:lnTo>
                    <a:lnTo>
                      <a:pt x="36" y="102"/>
                    </a:lnTo>
                    <a:lnTo>
                      <a:pt x="30" y="102"/>
                    </a:lnTo>
                    <a:lnTo>
                      <a:pt x="24" y="102"/>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6" y="12"/>
                    </a:lnTo>
                    <a:lnTo>
                      <a:pt x="0" y="12"/>
                    </a:lnTo>
                    <a:lnTo>
                      <a:pt x="6" y="12"/>
                    </a:lnTo>
                    <a:lnTo>
                      <a:pt x="6" y="6"/>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2" y="6"/>
                    </a:lnTo>
                    <a:lnTo>
                      <a:pt x="78" y="6"/>
                    </a:lnTo>
                    <a:lnTo>
                      <a:pt x="84" y="6"/>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44" y="6"/>
                    </a:lnTo>
                    <a:lnTo>
                      <a:pt x="144" y="12"/>
                    </a:lnTo>
                    <a:lnTo>
                      <a:pt x="144" y="18"/>
                    </a:lnTo>
                    <a:lnTo>
                      <a:pt x="150" y="18"/>
                    </a:lnTo>
                    <a:lnTo>
                      <a:pt x="150" y="24"/>
                    </a:lnTo>
                    <a:lnTo>
                      <a:pt x="144" y="24"/>
                    </a:lnTo>
                    <a:lnTo>
                      <a:pt x="150" y="24"/>
                    </a:lnTo>
                    <a:lnTo>
                      <a:pt x="144" y="24"/>
                    </a:lnTo>
                    <a:lnTo>
                      <a:pt x="150" y="24"/>
                    </a:lnTo>
                    <a:lnTo>
                      <a:pt x="144" y="24"/>
                    </a:lnTo>
                    <a:lnTo>
                      <a:pt x="144" y="30"/>
                    </a:lnTo>
                    <a:lnTo>
                      <a:pt x="144" y="36"/>
                    </a:lnTo>
                    <a:lnTo>
                      <a:pt x="144" y="42"/>
                    </a:lnTo>
                    <a:lnTo>
                      <a:pt x="144" y="48"/>
                    </a:lnTo>
                    <a:lnTo>
                      <a:pt x="138" y="48"/>
                    </a:lnTo>
                    <a:lnTo>
                      <a:pt x="144" y="48"/>
                    </a:lnTo>
                    <a:lnTo>
                      <a:pt x="138" y="48"/>
                    </a:lnTo>
                    <a:lnTo>
                      <a:pt x="138" y="54"/>
                    </a:lnTo>
                    <a:lnTo>
                      <a:pt x="138" y="60"/>
                    </a:lnTo>
                    <a:lnTo>
                      <a:pt x="138" y="66"/>
                    </a:lnTo>
                    <a:lnTo>
                      <a:pt x="132" y="66"/>
                    </a:lnTo>
                    <a:lnTo>
                      <a:pt x="132" y="72"/>
                    </a:lnTo>
                    <a:lnTo>
                      <a:pt x="132" y="78"/>
                    </a:lnTo>
                    <a:lnTo>
                      <a:pt x="132" y="84"/>
                    </a:lnTo>
                    <a:lnTo>
                      <a:pt x="132" y="78"/>
                    </a:lnTo>
                    <a:lnTo>
                      <a:pt x="132" y="84"/>
                    </a:lnTo>
                    <a:lnTo>
                      <a:pt x="126" y="84"/>
                    </a:lnTo>
                    <a:lnTo>
                      <a:pt x="132" y="84"/>
                    </a:lnTo>
                    <a:lnTo>
                      <a:pt x="126" y="84"/>
                    </a:lnTo>
                    <a:lnTo>
                      <a:pt x="132" y="84"/>
                    </a:lnTo>
                    <a:lnTo>
                      <a:pt x="126" y="84"/>
                    </a:lnTo>
                    <a:lnTo>
                      <a:pt x="132" y="84"/>
                    </a:lnTo>
                    <a:lnTo>
                      <a:pt x="126" y="84"/>
                    </a:lnTo>
                    <a:lnTo>
                      <a:pt x="126" y="90"/>
                    </a:lnTo>
                    <a:lnTo>
                      <a:pt x="126" y="96"/>
                    </a:lnTo>
                    <a:lnTo>
                      <a:pt x="126" y="102"/>
                    </a:lnTo>
                    <a:lnTo>
                      <a:pt x="120" y="102"/>
                    </a:lnTo>
                    <a:lnTo>
                      <a:pt x="114" y="102"/>
                    </a:lnTo>
                    <a:lnTo>
                      <a:pt x="108"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1" name="Freeform 152"/>
              <p:cNvSpPr>
                <a:spLocks/>
              </p:cNvSpPr>
              <p:nvPr/>
            </p:nvSpPr>
            <p:spPr bwMode="auto">
              <a:xfrm>
                <a:off x="1911" y="3626"/>
                <a:ext cx="90" cy="114"/>
              </a:xfrm>
              <a:custGeom>
                <a:avLst/>
                <a:gdLst>
                  <a:gd name="T0" fmla="*/ 60 w 90"/>
                  <a:gd name="T1" fmla="*/ 114 h 114"/>
                  <a:gd name="T2" fmla="*/ 48 w 90"/>
                  <a:gd name="T3" fmla="*/ 114 h 114"/>
                  <a:gd name="T4" fmla="*/ 36 w 90"/>
                  <a:gd name="T5" fmla="*/ 114 h 114"/>
                  <a:gd name="T6" fmla="*/ 30 w 90"/>
                  <a:gd name="T7" fmla="*/ 108 h 114"/>
                  <a:gd name="T8" fmla="*/ 24 w 90"/>
                  <a:gd name="T9" fmla="*/ 102 h 114"/>
                  <a:gd name="T10" fmla="*/ 18 w 90"/>
                  <a:gd name="T11" fmla="*/ 102 h 114"/>
                  <a:gd name="T12" fmla="*/ 6 w 90"/>
                  <a:gd name="T13" fmla="*/ 102 h 114"/>
                  <a:gd name="T14" fmla="*/ 0 w 90"/>
                  <a:gd name="T15" fmla="*/ 96 h 114"/>
                  <a:gd name="T16" fmla="*/ 6 w 90"/>
                  <a:gd name="T17" fmla="*/ 90 h 114"/>
                  <a:gd name="T18" fmla="*/ 6 w 90"/>
                  <a:gd name="T19" fmla="*/ 90 h 114"/>
                  <a:gd name="T20" fmla="*/ 6 w 90"/>
                  <a:gd name="T21" fmla="*/ 90 h 114"/>
                  <a:gd name="T22" fmla="*/ 6 w 90"/>
                  <a:gd name="T23" fmla="*/ 90 h 114"/>
                  <a:gd name="T24" fmla="*/ 6 w 90"/>
                  <a:gd name="T25" fmla="*/ 90 h 114"/>
                  <a:gd name="T26" fmla="*/ 6 w 90"/>
                  <a:gd name="T27" fmla="*/ 78 h 114"/>
                  <a:gd name="T28" fmla="*/ 12 w 90"/>
                  <a:gd name="T29" fmla="*/ 72 h 114"/>
                  <a:gd name="T30" fmla="*/ 12 w 90"/>
                  <a:gd name="T31" fmla="*/ 60 h 114"/>
                  <a:gd name="T32" fmla="*/ 18 w 90"/>
                  <a:gd name="T33" fmla="*/ 54 h 114"/>
                  <a:gd name="T34" fmla="*/ 18 w 90"/>
                  <a:gd name="T35" fmla="*/ 54 h 114"/>
                  <a:gd name="T36" fmla="*/ 18 w 90"/>
                  <a:gd name="T37" fmla="*/ 42 h 114"/>
                  <a:gd name="T38" fmla="*/ 18 w 90"/>
                  <a:gd name="T39" fmla="*/ 30 h 114"/>
                  <a:gd name="T40" fmla="*/ 18 w 90"/>
                  <a:gd name="T41" fmla="*/ 30 h 114"/>
                  <a:gd name="T42" fmla="*/ 18 w 90"/>
                  <a:gd name="T43" fmla="*/ 30 h 114"/>
                  <a:gd name="T44" fmla="*/ 24 w 90"/>
                  <a:gd name="T45" fmla="*/ 24 h 114"/>
                  <a:gd name="T46" fmla="*/ 18 w 90"/>
                  <a:gd name="T47" fmla="*/ 18 h 114"/>
                  <a:gd name="T48" fmla="*/ 18 w 90"/>
                  <a:gd name="T49" fmla="*/ 6 h 114"/>
                  <a:gd name="T50" fmla="*/ 30 w 90"/>
                  <a:gd name="T51" fmla="*/ 6 h 114"/>
                  <a:gd name="T52" fmla="*/ 36 w 90"/>
                  <a:gd name="T53" fmla="*/ 0 h 114"/>
                  <a:gd name="T54" fmla="*/ 42 w 90"/>
                  <a:gd name="T55" fmla="*/ 6 h 114"/>
                  <a:gd name="T56" fmla="*/ 42 w 90"/>
                  <a:gd name="T57" fmla="*/ 18 h 114"/>
                  <a:gd name="T58" fmla="*/ 48 w 90"/>
                  <a:gd name="T59" fmla="*/ 24 h 114"/>
                  <a:gd name="T60" fmla="*/ 54 w 90"/>
                  <a:gd name="T61" fmla="*/ 30 h 114"/>
                  <a:gd name="T62" fmla="*/ 60 w 90"/>
                  <a:gd name="T63" fmla="*/ 36 h 114"/>
                  <a:gd name="T64" fmla="*/ 72 w 90"/>
                  <a:gd name="T65" fmla="*/ 36 h 114"/>
                  <a:gd name="T66" fmla="*/ 72 w 90"/>
                  <a:gd name="T67" fmla="*/ 48 h 114"/>
                  <a:gd name="T68" fmla="*/ 72 w 90"/>
                  <a:gd name="T69" fmla="*/ 60 h 114"/>
                  <a:gd name="T70" fmla="*/ 78 w 90"/>
                  <a:gd name="T71" fmla="*/ 66 h 114"/>
                  <a:gd name="T72" fmla="*/ 78 w 90"/>
                  <a:gd name="T73" fmla="*/ 78 h 114"/>
                  <a:gd name="T74" fmla="*/ 72 w 90"/>
                  <a:gd name="T75" fmla="*/ 84 h 114"/>
                  <a:gd name="T76" fmla="*/ 72 w 90"/>
                  <a:gd name="T77" fmla="*/ 84 h 114"/>
                  <a:gd name="T78" fmla="*/ 72 w 90"/>
                  <a:gd name="T79" fmla="*/ 84 h 114"/>
                  <a:gd name="T80" fmla="*/ 72 w 90"/>
                  <a:gd name="T81" fmla="*/ 84 h 114"/>
                  <a:gd name="T82" fmla="*/ 78 w 90"/>
                  <a:gd name="T83" fmla="*/ 90 h 114"/>
                  <a:gd name="T84" fmla="*/ 78 w 90"/>
                  <a:gd name="T85" fmla="*/ 90 h 114"/>
                  <a:gd name="T86" fmla="*/ 78 w 90"/>
                  <a:gd name="T87" fmla="*/ 90 h 114"/>
                  <a:gd name="T88" fmla="*/ 84 w 90"/>
                  <a:gd name="T89" fmla="*/ 96 h 114"/>
                  <a:gd name="T90" fmla="*/ 90 w 90"/>
                  <a:gd name="T91" fmla="*/ 102 h 114"/>
                  <a:gd name="T92" fmla="*/ 90 w 90"/>
                  <a:gd name="T93" fmla="*/ 102 h 114"/>
                  <a:gd name="T94" fmla="*/ 90 w 90"/>
                  <a:gd name="T95" fmla="*/ 102 h 114"/>
                  <a:gd name="T96" fmla="*/ 84 w 90"/>
                  <a:gd name="T97" fmla="*/ 108 h 114"/>
                  <a:gd name="T98" fmla="*/ 78 w 90"/>
                  <a:gd name="T99" fmla="*/ 114 h 114"/>
                  <a:gd name="T100" fmla="*/ 66 w 90"/>
                  <a:gd name="T10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14">
                    <a:moveTo>
                      <a:pt x="66" y="114"/>
                    </a:moveTo>
                    <a:lnTo>
                      <a:pt x="60" y="114"/>
                    </a:lnTo>
                    <a:lnTo>
                      <a:pt x="54" y="114"/>
                    </a:lnTo>
                    <a:lnTo>
                      <a:pt x="48" y="114"/>
                    </a:lnTo>
                    <a:lnTo>
                      <a:pt x="42" y="114"/>
                    </a:lnTo>
                    <a:lnTo>
                      <a:pt x="36" y="114"/>
                    </a:lnTo>
                    <a:lnTo>
                      <a:pt x="30" y="114"/>
                    </a:lnTo>
                    <a:lnTo>
                      <a:pt x="30" y="108"/>
                    </a:lnTo>
                    <a:lnTo>
                      <a:pt x="24" y="108"/>
                    </a:lnTo>
                    <a:lnTo>
                      <a:pt x="24" y="102"/>
                    </a:lnTo>
                    <a:lnTo>
                      <a:pt x="18" y="108"/>
                    </a:lnTo>
                    <a:lnTo>
                      <a:pt x="18" y="102"/>
                    </a:lnTo>
                    <a:lnTo>
                      <a:pt x="12" y="102"/>
                    </a:lnTo>
                    <a:lnTo>
                      <a:pt x="6" y="102"/>
                    </a:lnTo>
                    <a:lnTo>
                      <a:pt x="6" y="96"/>
                    </a:lnTo>
                    <a:lnTo>
                      <a:pt x="0" y="96"/>
                    </a:lnTo>
                    <a:lnTo>
                      <a:pt x="0" y="90"/>
                    </a:lnTo>
                    <a:lnTo>
                      <a:pt x="6" y="90"/>
                    </a:lnTo>
                    <a:lnTo>
                      <a:pt x="0" y="90"/>
                    </a:lnTo>
                    <a:lnTo>
                      <a:pt x="6" y="90"/>
                    </a:lnTo>
                    <a:lnTo>
                      <a:pt x="0" y="90"/>
                    </a:lnTo>
                    <a:lnTo>
                      <a:pt x="6" y="90"/>
                    </a:lnTo>
                    <a:lnTo>
                      <a:pt x="0" y="90"/>
                    </a:lnTo>
                    <a:lnTo>
                      <a:pt x="6" y="90"/>
                    </a:lnTo>
                    <a:lnTo>
                      <a:pt x="6" y="84"/>
                    </a:lnTo>
                    <a:lnTo>
                      <a:pt x="6" y="90"/>
                    </a:lnTo>
                    <a:lnTo>
                      <a:pt x="6" y="84"/>
                    </a:lnTo>
                    <a:lnTo>
                      <a:pt x="6" y="78"/>
                    </a:lnTo>
                    <a:lnTo>
                      <a:pt x="6" y="72"/>
                    </a:lnTo>
                    <a:lnTo>
                      <a:pt x="12" y="72"/>
                    </a:lnTo>
                    <a:lnTo>
                      <a:pt x="12" y="66"/>
                    </a:lnTo>
                    <a:lnTo>
                      <a:pt x="12" y="60"/>
                    </a:lnTo>
                    <a:lnTo>
                      <a:pt x="12" y="54"/>
                    </a:lnTo>
                    <a:lnTo>
                      <a:pt x="18" y="54"/>
                    </a:lnTo>
                    <a:lnTo>
                      <a:pt x="12" y="54"/>
                    </a:lnTo>
                    <a:lnTo>
                      <a:pt x="18" y="54"/>
                    </a:lnTo>
                    <a:lnTo>
                      <a:pt x="18" y="48"/>
                    </a:lnTo>
                    <a:lnTo>
                      <a:pt x="18" y="42"/>
                    </a:lnTo>
                    <a:lnTo>
                      <a:pt x="18" y="36"/>
                    </a:lnTo>
                    <a:lnTo>
                      <a:pt x="18" y="30"/>
                    </a:lnTo>
                    <a:lnTo>
                      <a:pt x="24" y="30"/>
                    </a:lnTo>
                    <a:lnTo>
                      <a:pt x="18" y="30"/>
                    </a:lnTo>
                    <a:lnTo>
                      <a:pt x="24" y="30"/>
                    </a:lnTo>
                    <a:lnTo>
                      <a:pt x="18" y="30"/>
                    </a:lnTo>
                    <a:lnTo>
                      <a:pt x="24" y="30"/>
                    </a:lnTo>
                    <a:lnTo>
                      <a:pt x="24" y="24"/>
                    </a:lnTo>
                    <a:lnTo>
                      <a:pt x="18" y="24"/>
                    </a:lnTo>
                    <a:lnTo>
                      <a:pt x="18" y="18"/>
                    </a:lnTo>
                    <a:lnTo>
                      <a:pt x="18" y="12"/>
                    </a:lnTo>
                    <a:lnTo>
                      <a:pt x="18" y="6"/>
                    </a:lnTo>
                    <a:lnTo>
                      <a:pt x="24" y="6"/>
                    </a:lnTo>
                    <a:lnTo>
                      <a:pt x="30" y="6"/>
                    </a:lnTo>
                    <a:lnTo>
                      <a:pt x="36" y="6"/>
                    </a:lnTo>
                    <a:lnTo>
                      <a:pt x="36" y="0"/>
                    </a:lnTo>
                    <a:lnTo>
                      <a:pt x="42" y="0"/>
                    </a:lnTo>
                    <a:lnTo>
                      <a:pt x="42" y="6"/>
                    </a:lnTo>
                    <a:lnTo>
                      <a:pt x="42" y="12"/>
                    </a:lnTo>
                    <a:lnTo>
                      <a:pt x="42" y="18"/>
                    </a:lnTo>
                    <a:lnTo>
                      <a:pt x="48" y="18"/>
                    </a:lnTo>
                    <a:lnTo>
                      <a:pt x="48" y="24"/>
                    </a:lnTo>
                    <a:lnTo>
                      <a:pt x="54" y="24"/>
                    </a:lnTo>
                    <a:lnTo>
                      <a:pt x="54" y="30"/>
                    </a:lnTo>
                    <a:lnTo>
                      <a:pt x="60" y="30"/>
                    </a:lnTo>
                    <a:lnTo>
                      <a:pt x="60" y="36"/>
                    </a:lnTo>
                    <a:lnTo>
                      <a:pt x="66" y="36"/>
                    </a:lnTo>
                    <a:lnTo>
                      <a:pt x="72" y="36"/>
                    </a:lnTo>
                    <a:lnTo>
                      <a:pt x="72" y="42"/>
                    </a:lnTo>
                    <a:lnTo>
                      <a:pt x="72" y="48"/>
                    </a:lnTo>
                    <a:lnTo>
                      <a:pt x="72" y="54"/>
                    </a:lnTo>
                    <a:lnTo>
                      <a:pt x="72" y="60"/>
                    </a:lnTo>
                    <a:lnTo>
                      <a:pt x="78" y="60"/>
                    </a:lnTo>
                    <a:lnTo>
                      <a:pt x="78" y="66"/>
                    </a:lnTo>
                    <a:lnTo>
                      <a:pt x="78" y="72"/>
                    </a:lnTo>
                    <a:lnTo>
                      <a:pt x="78" y="78"/>
                    </a:lnTo>
                    <a:lnTo>
                      <a:pt x="72" y="78"/>
                    </a:lnTo>
                    <a:lnTo>
                      <a:pt x="72" y="84"/>
                    </a:lnTo>
                    <a:lnTo>
                      <a:pt x="78" y="84"/>
                    </a:lnTo>
                    <a:lnTo>
                      <a:pt x="72" y="84"/>
                    </a:lnTo>
                    <a:lnTo>
                      <a:pt x="78" y="84"/>
                    </a:lnTo>
                    <a:lnTo>
                      <a:pt x="72" y="84"/>
                    </a:lnTo>
                    <a:lnTo>
                      <a:pt x="78" y="84"/>
                    </a:lnTo>
                    <a:lnTo>
                      <a:pt x="72" y="84"/>
                    </a:lnTo>
                    <a:lnTo>
                      <a:pt x="78" y="84"/>
                    </a:lnTo>
                    <a:lnTo>
                      <a:pt x="78" y="90"/>
                    </a:lnTo>
                    <a:lnTo>
                      <a:pt x="72" y="90"/>
                    </a:lnTo>
                    <a:lnTo>
                      <a:pt x="78" y="90"/>
                    </a:lnTo>
                    <a:lnTo>
                      <a:pt x="84" y="90"/>
                    </a:lnTo>
                    <a:lnTo>
                      <a:pt x="78" y="90"/>
                    </a:lnTo>
                    <a:lnTo>
                      <a:pt x="78" y="96"/>
                    </a:lnTo>
                    <a:lnTo>
                      <a:pt x="84" y="96"/>
                    </a:lnTo>
                    <a:lnTo>
                      <a:pt x="84" y="102"/>
                    </a:lnTo>
                    <a:lnTo>
                      <a:pt x="90" y="102"/>
                    </a:lnTo>
                    <a:lnTo>
                      <a:pt x="84" y="102"/>
                    </a:lnTo>
                    <a:lnTo>
                      <a:pt x="90" y="102"/>
                    </a:lnTo>
                    <a:lnTo>
                      <a:pt x="84" y="102"/>
                    </a:lnTo>
                    <a:lnTo>
                      <a:pt x="90" y="102"/>
                    </a:lnTo>
                    <a:lnTo>
                      <a:pt x="84" y="102"/>
                    </a:lnTo>
                    <a:lnTo>
                      <a:pt x="84" y="108"/>
                    </a:lnTo>
                    <a:lnTo>
                      <a:pt x="84" y="114"/>
                    </a:lnTo>
                    <a:lnTo>
                      <a:pt x="78" y="114"/>
                    </a:lnTo>
                    <a:lnTo>
                      <a:pt x="72" y="114"/>
                    </a:lnTo>
                    <a:lnTo>
                      <a:pt x="66"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2" name="Freeform 153"/>
              <p:cNvSpPr>
                <a:spLocks/>
              </p:cNvSpPr>
              <p:nvPr/>
            </p:nvSpPr>
            <p:spPr bwMode="auto">
              <a:xfrm>
                <a:off x="1935" y="3476"/>
                <a:ext cx="144" cy="102"/>
              </a:xfrm>
              <a:custGeom>
                <a:avLst/>
                <a:gdLst>
                  <a:gd name="T0" fmla="*/ 48 w 144"/>
                  <a:gd name="T1" fmla="*/ 0 h 102"/>
                  <a:gd name="T2" fmla="*/ 48 w 144"/>
                  <a:gd name="T3" fmla="*/ 12 h 102"/>
                  <a:gd name="T4" fmla="*/ 48 w 144"/>
                  <a:gd name="T5" fmla="*/ 24 h 102"/>
                  <a:gd name="T6" fmla="*/ 54 w 144"/>
                  <a:gd name="T7" fmla="*/ 30 h 102"/>
                  <a:gd name="T8" fmla="*/ 66 w 144"/>
                  <a:gd name="T9" fmla="*/ 30 h 102"/>
                  <a:gd name="T10" fmla="*/ 66 w 144"/>
                  <a:gd name="T11" fmla="*/ 42 h 102"/>
                  <a:gd name="T12" fmla="*/ 78 w 144"/>
                  <a:gd name="T13" fmla="*/ 42 h 102"/>
                  <a:gd name="T14" fmla="*/ 90 w 144"/>
                  <a:gd name="T15" fmla="*/ 42 h 102"/>
                  <a:gd name="T16" fmla="*/ 96 w 144"/>
                  <a:gd name="T17" fmla="*/ 36 h 102"/>
                  <a:gd name="T18" fmla="*/ 102 w 144"/>
                  <a:gd name="T19" fmla="*/ 30 h 102"/>
                  <a:gd name="T20" fmla="*/ 114 w 144"/>
                  <a:gd name="T21" fmla="*/ 30 h 102"/>
                  <a:gd name="T22" fmla="*/ 126 w 144"/>
                  <a:gd name="T23" fmla="*/ 30 h 102"/>
                  <a:gd name="T24" fmla="*/ 138 w 144"/>
                  <a:gd name="T25" fmla="*/ 30 h 102"/>
                  <a:gd name="T26" fmla="*/ 138 w 144"/>
                  <a:gd name="T27" fmla="*/ 36 h 102"/>
                  <a:gd name="T28" fmla="*/ 138 w 144"/>
                  <a:gd name="T29" fmla="*/ 48 h 102"/>
                  <a:gd name="T30" fmla="*/ 132 w 144"/>
                  <a:gd name="T31" fmla="*/ 54 h 102"/>
                  <a:gd name="T32" fmla="*/ 126 w 144"/>
                  <a:gd name="T33" fmla="*/ 60 h 102"/>
                  <a:gd name="T34" fmla="*/ 126 w 144"/>
                  <a:gd name="T35" fmla="*/ 72 h 102"/>
                  <a:gd name="T36" fmla="*/ 126 w 144"/>
                  <a:gd name="T37" fmla="*/ 84 h 102"/>
                  <a:gd name="T38" fmla="*/ 120 w 144"/>
                  <a:gd name="T39" fmla="*/ 90 h 102"/>
                  <a:gd name="T40" fmla="*/ 114 w 144"/>
                  <a:gd name="T41" fmla="*/ 96 h 102"/>
                  <a:gd name="T42" fmla="*/ 108 w 144"/>
                  <a:gd name="T43" fmla="*/ 102 h 102"/>
                  <a:gd name="T44" fmla="*/ 96 w 144"/>
                  <a:gd name="T45" fmla="*/ 102 h 102"/>
                  <a:gd name="T46" fmla="*/ 84 w 144"/>
                  <a:gd name="T47" fmla="*/ 102 h 102"/>
                  <a:gd name="T48" fmla="*/ 72 w 144"/>
                  <a:gd name="T49" fmla="*/ 102 h 102"/>
                  <a:gd name="T50" fmla="*/ 60 w 144"/>
                  <a:gd name="T51" fmla="*/ 102 h 102"/>
                  <a:gd name="T52" fmla="*/ 48 w 144"/>
                  <a:gd name="T53" fmla="*/ 102 h 102"/>
                  <a:gd name="T54" fmla="*/ 36 w 144"/>
                  <a:gd name="T55" fmla="*/ 102 h 102"/>
                  <a:gd name="T56" fmla="*/ 30 w 144"/>
                  <a:gd name="T57" fmla="*/ 96 h 102"/>
                  <a:gd name="T58" fmla="*/ 30 w 144"/>
                  <a:gd name="T59" fmla="*/ 96 h 102"/>
                  <a:gd name="T60" fmla="*/ 30 w 144"/>
                  <a:gd name="T61" fmla="*/ 84 h 102"/>
                  <a:gd name="T62" fmla="*/ 24 w 144"/>
                  <a:gd name="T63" fmla="*/ 78 h 102"/>
                  <a:gd name="T64" fmla="*/ 12 w 144"/>
                  <a:gd name="T65" fmla="*/ 78 h 102"/>
                  <a:gd name="T66" fmla="*/ 0 w 144"/>
                  <a:gd name="T67" fmla="*/ 72 h 102"/>
                  <a:gd name="T68" fmla="*/ 0 w 144"/>
                  <a:gd name="T69" fmla="*/ 60 h 102"/>
                  <a:gd name="T70" fmla="*/ 0 w 144"/>
                  <a:gd name="T71" fmla="*/ 48 h 102"/>
                  <a:gd name="T72" fmla="*/ 0 w 144"/>
                  <a:gd name="T73" fmla="*/ 36 h 102"/>
                  <a:gd name="T74" fmla="*/ 0 w 144"/>
                  <a:gd name="T75" fmla="*/ 24 h 102"/>
                  <a:gd name="T76" fmla="*/ 12 w 144"/>
                  <a:gd name="T77" fmla="*/ 24 h 102"/>
                  <a:gd name="T78" fmla="*/ 12 w 144"/>
                  <a:gd name="T79" fmla="*/ 12 h 102"/>
                  <a:gd name="T80" fmla="*/ 6 w 144"/>
                  <a:gd name="T81" fmla="*/ 6 h 102"/>
                  <a:gd name="T82" fmla="*/ 18 w 144"/>
                  <a:gd name="T83" fmla="*/ 6 h 102"/>
                  <a:gd name="T84" fmla="*/ 30 w 144"/>
                  <a:gd name="T85" fmla="*/ 6 h 102"/>
                  <a:gd name="T86" fmla="*/ 36 w 144"/>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02">
                    <a:moveTo>
                      <a:pt x="42" y="0"/>
                    </a:moveTo>
                    <a:lnTo>
                      <a:pt x="48" y="0"/>
                    </a:lnTo>
                    <a:lnTo>
                      <a:pt x="48" y="6"/>
                    </a:lnTo>
                    <a:lnTo>
                      <a:pt x="48" y="12"/>
                    </a:lnTo>
                    <a:lnTo>
                      <a:pt x="48" y="18"/>
                    </a:lnTo>
                    <a:lnTo>
                      <a:pt x="48" y="24"/>
                    </a:lnTo>
                    <a:lnTo>
                      <a:pt x="48" y="30"/>
                    </a:lnTo>
                    <a:lnTo>
                      <a:pt x="54" y="30"/>
                    </a:lnTo>
                    <a:lnTo>
                      <a:pt x="60" y="30"/>
                    </a:lnTo>
                    <a:lnTo>
                      <a:pt x="66" y="30"/>
                    </a:lnTo>
                    <a:lnTo>
                      <a:pt x="66" y="36"/>
                    </a:lnTo>
                    <a:lnTo>
                      <a:pt x="66" y="42"/>
                    </a:lnTo>
                    <a:lnTo>
                      <a:pt x="72" y="42"/>
                    </a:lnTo>
                    <a:lnTo>
                      <a:pt x="78" y="42"/>
                    </a:lnTo>
                    <a:lnTo>
                      <a:pt x="84" y="42"/>
                    </a:lnTo>
                    <a:lnTo>
                      <a:pt x="90" y="42"/>
                    </a:lnTo>
                    <a:lnTo>
                      <a:pt x="96" y="42"/>
                    </a:lnTo>
                    <a:lnTo>
                      <a:pt x="96" y="36"/>
                    </a:lnTo>
                    <a:lnTo>
                      <a:pt x="96" y="30"/>
                    </a:lnTo>
                    <a:lnTo>
                      <a:pt x="102" y="30"/>
                    </a:lnTo>
                    <a:lnTo>
                      <a:pt x="108" y="30"/>
                    </a:lnTo>
                    <a:lnTo>
                      <a:pt x="114" y="30"/>
                    </a:lnTo>
                    <a:lnTo>
                      <a:pt x="120" y="30"/>
                    </a:lnTo>
                    <a:lnTo>
                      <a:pt x="126" y="30"/>
                    </a:lnTo>
                    <a:lnTo>
                      <a:pt x="132" y="30"/>
                    </a:lnTo>
                    <a:lnTo>
                      <a:pt x="138" y="30"/>
                    </a:lnTo>
                    <a:lnTo>
                      <a:pt x="144" y="36"/>
                    </a:lnTo>
                    <a:lnTo>
                      <a:pt x="138" y="36"/>
                    </a:lnTo>
                    <a:lnTo>
                      <a:pt x="138" y="42"/>
                    </a:lnTo>
                    <a:lnTo>
                      <a:pt x="138" y="48"/>
                    </a:lnTo>
                    <a:lnTo>
                      <a:pt x="132" y="48"/>
                    </a:lnTo>
                    <a:lnTo>
                      <a:pt x="132" y="54"/>
                    </a:lnTo>
                    <a:lnTo>
                      <a:pt x="126" y="54"/>
                    </a:lnTo>
                    <a:lnTo>
                      <a:pt x="126" y="60"/>
                    </a:lnTo>
                    <a:lnTo>
                      <a:pt x="126" y="66"/>
                    </a:lnTo>
                    <a:lnTo>
                      <a:pt x="126" y="72"/>
                    </a:lnTo>
                    <a:lnTo>
                      <a:pt x="126" y="78"/>
                    </a:lnTo>
                    <a:lnTo>
                      <a:pt x="126" y="84"/>
                    </a:lnTo>
                    <a:lnTo>
                      <a:pt x="120" y="84"/>
                    </a:lnTo>
                    <a:lnTo>
                      <a:pt x="120" y="90"/>
                    </a:lnTo>
                    <a:lnTo>
                      <a:pt x="114" y="90"/>
                    </a:lnTo>
                    <a:lnTo>
                      <a:pt x="114" y="96"/>
                    </a:lnTo>
                    <a:lnTo>
                      <a:pt x="114" y="102"/>
                    </a:lnTo>
                    <a:lnTo>
                      <a:pt x="108" y="102"/>
                    </a:lnTo>
                    <a:lnTo>
                      <a:pt x="102" y="102"/>
                    </a:lnTo>
                    <a:lnTo>
                      <a:pt x="96" y="102"/>
                    </a:lnTo>
                    <a:lnTo>
                      <a:pt x="90" y="102"/>
                    </a:lnTo>
                    <a:lnTo>
                      <a:pt x="84" y="102"/>
                    </a:lnTo>
                    <a:lnTo>
                      <a:pt x="78" y="102"/>
                    </a:lnTo>
                    <a:lnTo>
                      <a:pt x="72" y="102"/>
                    </a:lnTo>
                    <a:lnTo>
                      <a:pt x="66" y="102"/>
                    </a:lnTo>
                    <a:lnTo>
                      <a:pt x="60" y="102"/>
                    </a:lnTo>
                    <a:lnTo>
                      <a:pt x="54" y="102"/>
                    </a:lnTo>
                    <a:lnTo>
                      <a:pt x="48" y="102"/>
                    </a:lnTo>
                    <a:lnTo>
                      <a:pt x="42" y="102"/>
                    </a:lnTo>
                    <a:lnTo>
                      <a:pt x="36" y="102"/>
                    </a:lnTo>
                    <a:lnTo>
                      <a:pt x="36" y="96"/>
                    </a:lnTo>
                    <a:lnTo>
                      <a:pt x="30" y="96"/>
                    </a:lnTo>
                    <a:lnTo>
                      <a:pt x="36" y="96"/>
                    </a:lnTo>
                    <a:lnTo>
                      <a:pt x="30" y="96"/>
                    </a:lnTo>
                    <a:lnTo>
                      <a:pt x="30" y="90"/>
                    </a:lnTo>
                    <a:lnTo>
                      <a:pt x="30" y="84"/>
                    </a:lnTo>
                    <a:lnTo>
                      <a:pt x="24" y="84"/>
                    </a:lnTo>
                    <a:lnTo>
                      <a:pt x="24" y="78"/>
                    </a:lnTo>
                    <a:lnTo>
                      <a:pt x="18" y="78"/>
                    </a:lnTo>
                    <a:lnTo>
                      <a:pt x="12" y="78"/>
                    </a:lnTo>
                    <a:lnTo>
                      <a:pt x="6" y="72"/>
                    </a:lnTo>
                    <a:lnTo>
                      <a:pt x="0" y="72"/>
                    </a:lnTo>
                    <a:lnTo>
                      <a:pt x="0" y="66"/>
                    </a:lnTo>
                    <a:lnTo>
                      <a:pt x="0" y="60"/>
                    </a:lnTo>
                    <a:lnTo>
                      <a:pt x="0" y="54"/>
                    </a:lnTo>
                    <a:lnTo>
                      <a:pt x="0" y="48"/>
                    </a:lnTo>
                    <a:lnTo>
                      <a:pt x="0" y="42"/>
                    </a:lnTo>
                    <a:lnTo>
                      <a:pt x="0" y="36"/>
                    </a:lnTo>
                    <a:lnTo>
                      <a:pt x="0" y="30"/>
                    </a:lnTo>
                    <a:lnTo>
                      <a:pt x="0" y="24"/>
                    </a:lnTo>
                    <a:lnTo>
                      <a:pt x="6" y="24"/>
                    </a:lnTo>
                    <a:lnTo>
                      <a:pt x="12" y="24"/>
                    </a:lnTo>
                    <a:lnTo>
                      <a:pt x="12" y="18"/>
                    </a:lnTo>
                    <a:lnTo>
                      <a:pt x="12" y="12"/>
                    </a:lnTo>
                    <a:lnTo>
                      <a:pt x="6" y="12"/>
                    </a:lnTo>
                    <a:lnTo>
                      <a:pt x="6" y="6"/>
                    </a:lnTo>
                    <a:lnTo>
                      <a:pt x="12" y="6"/>
                    </a:lnTo>
                    <a:lnTo>
                      <a:pt x="18" y="6"/>
                    </a:lnTo>
                    <a:lnTo>
                      <a:pt x="24" y="6"/>
                    </a:lnTo>
                    <a:lnTo>
                      <a:pt x="30" y="6"/>
                    </a:lnTo>
                    <a:lnTo>
                      <a:pt x="36" y="6"/>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3" name="Freeform 154"/>
              <p:cNvSpPr>
                <a:spLocks/>
              </p:cNvSpPr>
              <p:nvPr/>
            </p:nvSpPr>
            <p:spPr bwMode="auto">
              <a:xfrm>
                <a:off x="2019" y="3686"/>
                <a:ext cx="72" cy="120"/>
              </a:xfrm>
              <a:custGeom>
                <a:avLst/>
                <a:gdLst>
                  <a:gd name="T0" fmla="*/ 54 w 72"/>
                  <a:gd name="T1" fmla="*/ 102 h 120"/>
                  <a:gd name="T2" fmla="*/ 54 w 72"/>
                  <a:gd name="T3" fmla="*/ 90 h 120"/>
                  <a:gd name="T4" fmla="*/ 48 w 72"/>
                  <a:gd name="T5" fmla="*/ 96 h 120"/>
                  <a:gd name="T6" fmla="*/ 54 w 72"/>
                  <a:gd name="T7" fmla="*/ 90 h 120"/>
                  <a:gd name="T8" fmla="*/ 48 w 72"/>
                  <a:gd name="T9" fmla="*/ 84 h 120"/>
                  <a:gd name="T10" fmla="*/ 36 w 72"/>
                  <a:gd name="T11" fmla="*/ 84 h 120"/>
                  <a:gd name="T12" fmla="*/ 24 w 72"/>
                  <a:gd name="T13" fmla="*/ 84 h 120"/>
                  <a:gd name="T14" fmla="*/ 18 w 72"/>
                  <a:gd name="T15" fmla="*/ 78 h 120"/>
                  <a:gd name="T16" fmla="*/ 6 w 72"/>
                  <a:gd name="T17" fmla="*/ 78 h 120"/>
                  <a:gd name="T18" fmla="*/ 6 w 72"/>
                  <a:gd name="T19" fmla="*/ 66 h 120"/>
                  <a:gd name="T20" fmla="*/ 6 w 72"/>
                  <a:gd name="T21" fmla="*/ 54 h 120"/>
                  <a:gd name="T22" fmla="*/ 0 w 72"/>
                  <a:gd name="T23" fmla="*/ 48 h 120"/>
                  <a:gd name="T24" fmla="*/ 6 w 72"/>
                  <a:gd name="T25" fmla="*/ 42 h 120"/>
                  <a:gd name="T26" fmla="*/ 12 w 72"/>
                  <a:gd name="T27" fmla="*/ 36 h 120"/>
                  <a:gd name="T28" fmla="*/ 12 w 72"/>
                  <a:gd name="T29" fmla="*/ 24 h 120"/>
                  <a:gd name="T30" fmla="*/ 12 w 72"/>
                  <a:gd name="T31" fmla="*/ 12 h 120"/>
                  <a:gd name="T32" fmla="*/ 24 w 72"/>
                  <a:gd name="T33" fmla="*/ 12 h 120"/>
                  <a:gd name="T34" fmla="*/ 36 w 72"/>
                  <a:gd name="T35" fmla="*/ 12 h 120"/>
                  <a:gd name="T36" fmla="*/ 48 w 72"/>
                  <a:gd name="T37" fmla="*/ 12 h 120"/>
                  <a:gd name="T38" fmla="*/ 48 w 72"/>
                  <a:gd name="T39" fmla="*/ 0 h 120"/>
                  <a:gd name="T40" fmla="*/ 60 w 72"/>
                  <a:gd name="T41" fmla="*/ 0 h 120"/>
                  <a:gd name="T42" fmla="*/ 72 w 72"/>
                  <a:gd name="T43" fmla="*/ 0 h 120"/>
                  <a:gd name="T44" fmla="*/ 72 w 72"/>
                  <a:gd name="T45" fmla="*/ 0 h 120"/>
                  <a:gd name="T46" fmla="*/ 72 w 72"/>
                  <a:gd name="T47" fmla="*/ 0 h 120"/>
                  <a:gd name="T48" fmla="*/ 72 w 72"/>
                  <a:gd name="T49" fmla="*/ 12 h 120"/>
                  <a:gd name="T50" fmla="*/ 72 w 72"/>
                  <a:gd name="T51" fmla="*/ 24 h 120"/>
                  <a:gd name="T52" fmla="*/ 72 w 72"/>
                  <a:gd name="T53" fmla="*/ 36 h 120"/>
                  <a:gd name="T54" fmla="*/ 72 w 72"/>
                  <a:gd name="T55" fmla="*/ 48 h 120"/>
                  <a:gd name="T56" fmla="*/ 72 w 72"/>
                  <a:gd name="T57" fmla="*/ 60 h 120"/>
                  <a:gd name="T58" fmla="*/ 72 w 72"/>
                  <a:gd name="T59" fmla="*/ 72 h 120"/>
                  <a:gd name="T60" fmla="*/ 72 w 72"/>
                  <a:gd name="T61" fmla="*/ 84 h 120"/>
                  <a:gd name="T62" fmla="*/ 72 w 72"/>
                  <a:gd name="T63" fmla="*/ 96 h 120"/>
                  <a:gd name="T64" fmla="*/ 72 w 72"/>
                  <a:gd name="T65" fmla="*/ 108 h 120"/>
                  <a:gd name="T66" fmla="*/ 66 w 72"/>
                  <a:gd name="T67" fmla="*/ 114 h 120"/>
                  <a:gd name="T68" fmla="*/ 60 w 72"/>
                  <a:gd name="T69" fmla="*/ 120 h 120"/>
                  <a:gd name="T70" fmla="*/ 54 w 72"/>
                  <a:gd name="T71"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120">
                    <a:moveTo>
                      <a:pt x="54" y="108"/>
                    </a:moveTo>
                    <a:lnTo>
                      <a:pt x="54" y="102"/>
                    </a:lnTo>
                    <a:lnTo>
                      <a:pt x="54" y="96"/>
                    </a:lnTo>
                    <a:lnTo>
                      <a:pt x="54" y="90"/>
                    </a:lnTo>
                    <a:lnTo>
                      <a:pt x="54" y="96"/>
                    </a:lnTo>
                    <a:lnTo>
                      <a:pt x="48" y="96"/>
                    </a:lnTo>
                    <a:lnTo>
                      <a:pt x="48" y="90"/>
                    </a:lnTo>
                    <a:lnTo>
                      <a:pt x="54" y="90"/>
                    </a:lnTo>
                    <a:lnTo>
                      <a:pt x="48" y="90"/>
                    </a:lnTo>
                    <a:lnTo>
                      <a:pt x="48" y="84"/>
                    </a:lnTo>
                    <a:lnTo>
                      <a:pt x="42" y="84"/>
                    </a:lnTo>
                    <a:lnTo>
                      <a:pt x="36" y="84"/>
                    </a:lnTo>
                    <a:lnTo>
                      <a:pt x="30" y="84"/>
                    </a:lnTo>
                    <a:lnTo>
                      <a:pt x="24" y="84"/>
                    </a:lnTo>
                    <a:lnTo>
                      <a:pt x="24" y="78"/>
                    </a:lnTo>
                    <a:lnTo>
                      <a:pt x="18" y="78"/>
                    </a:lnTo>
                    <a:lnTo>
                      <a:pt x="12" y="78"/>
                    </a:lnTo>
                    <a:lnTo>
                      <a:pt x="6" y="78"/>
                    </a:lnTo>
                    <a:lnTo>
                      <a:pt x="6" y="72"/>
                    </a:lnTo>
                    <a:lnTo>
                      <a:pt x="6" y="66"/>
                    </a:lnTo>
                    <a:lnTo>
                      <a:pt x="6" y="60"/>
                    </a:lnTo>
                    <a:lnTo>
                      <a:pt x="6" y="54"/>
                    </a:lnTo>
                    <a:lnTo>
                      <a:pt x="6" y="48"/>
                    </a:lnTo>
                    <a:lnTo>
                      <a:pt x="0" y="48"/>
                    </a:lnTo>
                    <a:lnTo>
                      <a:pt x="0" y="42"/>
                    </a:lnTo>
                    <a:lnTo>
                      <a:pt x="6" y="42"/>
                    </a:lnTo>
                    <a:lnTo>
                      <a:pt x="12" y="42"/>
                    </a:lnTo>
                    <a:lnTo>
                      <a:pt x="12" y="36"/>
                    </a:lnTo>
                    <a:lnTo>
                      <a:pt x="12" y="30"/>
                    </a:lnTo>
                    <a:lnTo>
                      <a:pt x="12" y="24"/>
                    </a:lnTo>
                    <a:lnTo>
                      <a:pt x="12" y="18"/>
                    </a:lnTo>
                    <a:lnTo>
                      <a:pt x="12" y="12"/>
                    </a:lnTo>
                    <a:lnTo>
                      <a:pt x="18" y="12"/>
                    </a:lnTo>
                    <a:lnTo>
                      <a:pt x="24" y="12"/>
                    </a:lnTo>
                    <a:lnTo>
                      <a:pt x="30" y="12"/>
                    </a:lnTo>
                    <a:lnTo>
                      <a:pt x="36" y="12"/>
                    </a:lnTo>
                    <a:lnTo>
                      <a:pt x="42" y="12"/>
                    </a:lnTo>
                    <a:lnTo>
                      <a:pt x="48" y="12"/>
                    </a:lnTo>
                    <a:lnTo>
                      <a:pt x="48" y="6"/>
                    </a:lnTo>
                    <a:lnTo>
                      <a:pt x="48" y="0"/>
                    </a:lnTo>
                    <a:lnTo>
                      <a:pt x="54" y="0"/>
                    </a:lnTo>
                    <a:lnTo>
                      <a:pt x="60" y="0"/>
                    </a:lnTo>
                    <a:lnTo>
                      <a:pt x="66" y="0"/>
                    </a:lnTo>
                    <a:lnTo>
                      <a:pt x="72" y="0"/>
                    </a:lnTo>
                    <a:lnTo>
                      <a:pt x="66" y="0"/>
                    </a:lnTo>
                    <a:lnTo>
                      <a:pt x="72" y="0"/>
                    </a:lnTo>
                    <a:lnTo>
                      <a:pt x="66" y="0"/>
                    </a:lnTo>
                    <a:lnTo>
                      <a:pt x="72" y="0"/>
                    </a:lnTo>
                    <a:lnTo>
                      <a:pt x="72" y="6"/>
                    </a:lnTo>
                    <a:lnTo>
                      <a:pt x="72" y="12"/>
                    </a:lnTo>
                    <a:lnTo>
                      <a:pt x="72" y="18"/>
                    </a:lnTo>
                    <a:lnTo>
                      <a:pt x="72" y="24"/>
                    </a:lnTo>
                    <a:lnTo>
                      <a:pt x="72" y="30"/>
                    </a:lnTo>
                    <a:lnTo>
                      <a:pt x="72" y="36"/>
                    </a:lnTo>
                    <a:lnTo>
                      <a:pt x="72" y="42"/>
                    </a:lnTo>
                    <a:lnTo>
                      <a:pt x="72" y="48"/>
                    </a:lnTo>
                    <a:lnTo>
                      <a:pt x="72" y="54"/>
                    </a:lnTo>
                    <a:lnTo>
                      <a:pt x="72" y="60"/>
                    </a:lnTo>
                    <a:lnTo>
                      <a:pt x="72" y="66"/>
                    </a:lnTo>
                    <a:lnTo>
                      <a:pt x="72" y="72"/>
                    </a:lnTo>
                    <a:lnTo>
                      <a:pt x="72" y="78"/>
                    </a:lnTo>
                    <a:lnTo>
                      <a:pt x="72" y="84"/>
                    </a:lnTo>
                    <a:lnTo>
                      <a:pt x="72" y="90"/>
                    </a:lnTo>
                    <a:lnTo>
                      <a:pt x="72" y="96"/>
                    </a:lnTo>
                    <a:lnTo>
                      <a:pt x="72" y="102"/>
                    </a:lnTo>
                    <a:lnTo>
                      <a:pt x="72" y="108"/>
                    </a:lnTo>
                    <a:lnTo>
                      <a:pt x="66" y="108"/>
                    </a:lnTo>
                    <a:lnTo>
                      <a:pt x="66" y="114"/>
                    </a:lnTo>
                    <a:lnTo>
                      <a:pt x="60" y="114"/>
                    </a:lnTo>
                    <a:lnTo>
                      <a:pt x="60" y="120"/>
                    </a:lnTo>
                    <a:lnTo>
                      <a:pt x="54" y="120"/>
                    </a:lnTo>
                    <a:lnTo>
                      <a:pt x="54" y="114"/>
                    </a:lnTo>
                    <a:lnTo>
                      <a:pt x="54"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4" name="Freeform 155"/>
              <p:cNvSpPr>
                <a:spLocks/>
              </p:cNvSpPr>
              <p:nvPr/>
            </p:nvSpPr>
            <p:spPr bwMode="auto">
              <a:xfrm>
                <a:off x="1755" y="3722"/>
                <a:ext cx="108" cy="150"/>
              </a:xfrm>
              <a:custGeom>
                <a:avLst/>
                <a:gdLst>
                  <a:gd name="T0" fmla="*/ 108 w 108"/>
                  <a:gd name="T1" fmla="*/ 102 h 150"/>
                  <a:gd name="T2" fmla="*/ 108 w 108"/>
                  <a:gd name="T3" fmla="*/ 114 h 150"/>
                  <a:gd name="T4" fmla="*/ 108 w 108"/>
                  <a:gd name="T5" fmla="*/ 126 h 150"/>
                  <a:gd name="T6" fmla="*/ 108 w 108"/>
                  <a:gd name="T7" fmla="*/ 138 h 150"/>
                  <a:gd name="T8" fmla="*/ 108 w 108"/>
                  <a:gd name="T9" fmla="*/ 150 h 150"/>
                  <a:gd name="T10" fmla="*/ 96 w 108"/>
                  <a:gd name="T11" fmla="*/ 150 h 150"/>
                  <a:gd name="T12" fmla="*/ 84 w 108"/>
                  <a:gd name="T13" fmla="*/ 144 h 150"/>
                  <a:gd name="T14" fmla="*/ 72 w 108"/>
                  <a:gd name="T15" fmla="*/ 144 h 150"/>
                  <a:gd name="T16" fmla="*/ 60 w 108"/>
                  <a:gd name="T17" fmla="*/ 144 h 150"/>
                  <a:gd name="T18" fmla="*/ 48 w 108"/>
                  <a:gd name="T19" fmla="*/ 144 h 150"/>
                  <a:gd name="T20" fmla="*/ 36 w 108"/>
                  <a:gd name="T21" fmla="*/ 144 h 150"/>
                  <a:gd name="T22" fmla="*/ 24 w 108"/>
                  <a:gd name="T23" fmla="*/ 144 h 150"/>
                  <a:gd name="T24" fmla="*/ 12 w 108"/>
                  <a:gd name="T25" fmla="*/ 144 h 150"/>
                  <a:gd name="T26" fmla="*/ 6 w 108"/>
                  <a:gd name="T27" fmla="*/ 138 h 150"/>
                  <a:gd name="T28" fmla="*/ 6 w 108"/>
                  <a:gd name="T29" fmla="*/ 126 h 150"/>
                  <a:gd name="T30" fmla="*/ 6 w 108"/>
                  <a:gd name="T31" fmla="*/ 114 h 150"/>
                  <a:gd name="T32" fmla="*/ 12 w 108"/>
                  <a:gd name="T33" fmla="*/ 108 h 150"/>
                  <a:gd name="T34" fmla="*/ 12 w 108"/>
                  <a:gd name="T35" fmla="*/ 108 h 150"/>
                  <a:gd name="T36" fmla="*/ 12 w 108"/>
                  <a:gd name="T37" fmla="*/ 96 h 150"/>
                  <a:gd name="T38" fmla="*/ 12 w 108"/>
                  <a:gd name="T39" fmla="*/ 84 h 150"/>
                  <a:gd name="T40" fmla="*/ 6 w 108"/>
                  <a:gd name="T41" fmla="*/ 78 h 150"/>
                  <a:gd name="T42" fmla="*/ 12 w 108"/>
                  <a:gd name="T43" fmla="*/ 72 h 150"/>
                  <a:gd name="T44" fmla="*/ 12 w 108"/>
                  <a:gd name="T45" fmla="*/ 60 h 150"/>
                  <a:gd name="T46" fmla="*/ 6 w 108"/>
                  <a:gd name="T47" fmla="*/ 54 h 150"/>
                  <a:gd name="T48" fmla="*/ 0 w 108"/>
                  <a:gd name="T49" fmla="*/ 48 h 150"/>
                  <a:gd name="T50" fmla="*/ 0 w 108"/>
                  <a:gd name="T51" fmla="*/ 36 h 150"/>
                  <a:gd name="T52" fmla="*/ 0 w 108"/>
                  <a:gd name="T53" fmla="*/ 24 h 150"/>
                  <a:gd name="T54" fmla="*/ 0 w 108"/>
                  <a:gd name="T55" fmla="*/ 12 h 150"/>
                  <a:gd name="T56" fmla="*/ 0 w 108"/>
                  <a:gd name="T57" fmla="*/ 0 h 150"/>
                  <a:gd name="T58" fmla="*/ 12 w 108"/>
                  <a:gd name="T59" fmla="*/ 0 h 150"/>
                  <a:gd name="T60" fmla="*/ 24 w 108"/>
                  <a:gd name="T61" fmla="*/ 0 h 150"/>
                  <a:gd name="T62" fmla="*/ 30 w 108"/>
                  <a:gd name="T63" fmla="*/ 6 h 150"/>
                  <a:gd name="T64" fmla="*/ 36 w 108"/>
                  <a:gd name="T65" fmla="*/ 12 h 150"/>
                  <a:gd name="T66" fmla="*/ 48 w 108"/>
                  <a:gd name="T67" fmla="*/ 12 h 150"/>
                  <a:gd name="T68" fmla="*/ 60 w 108"/>
                  <a:gd name="T69" fmla="*/ 12 h 150"/>
                  <a:gd name="T70" fmla="*/ 72 w 108"/>
                  <a:gd name="T71" fmla="*/ 12 h 150"/>
                  <a:gd name="T72" fmla="*/ 84 w 108"/>
                  <a:gd name="T73" fmla="*/ 12 h 150"/>
                  <a:gd name="T74" fmla="*/ 90 w 108"/>
                  <a:gd name="T75" fmla="*/ 18 h 150"/>
                  <a:gd name="T76" fmla="*/ 96 w 108"/>
                  <a:gd name="T77" fmla="*/ 12 h 150"/>
                  <a:gd name="T78" fmla="*/ 108 w 108"/>
                  <a:gd name="T79" fmla="*/ 12 h 150"/>
                  <a:gd name="T80" fmla="*/ 108 w 108"/>
                  <a:gd name="T81" fmla="*/ 24 h 150"/>
                  <a:gd name="T82" fmla="*/ 108 w 108"/>
                  <a:gd name="T83" fmla="*/ 36 h 150"/>
                  <a:gd name="T84" fmla="*/ 108 w 108"/>
                  <a:gd name="T85" fmla="*/ 48 h 150"/>
                  <a:gd name="T86" fmla="*/ 108 w 108"/>
                  <a:gd name="T87" fmla="*/ 60 h 150"/>
                  <a:gd name="T88" fmla="*/ 108 w 108"/>
                  <a:gd name="T89" fmla="*/ 72 h 150"/>
                  <a:gd name="T90" fmla="*/ 108 w 108"/>
                  <a:gd name="T91" fmla="*/ 84 h 150"/>
                  <a:gd name="T92" fmla="*/ 108 w 108"/>
                  <a:gd name="T93" fmla="*/ 9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150">
                    <a:moveTo>
                      <a:pt x="108" y="96"/>
                    </a:moveTo>
                    <a:lnTo>
                      <a:pt x="108" y="102"/>
                    </a:lnTo>
                    <a:lnTo>
                      <a:pt x="108" y="108"/>
                    </a:lnTo>
                    <a:lnTo>
                      <a:pt x="108" y="114"/>
                    </a:lnTo>
                    <a:lnTo>
                      <a:pt x="108" y="120"/>
                    </a:lnTo>
                    <a:lnTo>
                      <a:pt x="108" y="126"/>
                    </a:lnTo>
                    <a:lnTo>
                      <a:pt x="108" y="132"/>
                    </a:lnTo>
                    <a:lnTo>
                      <a:pt x="108" y="138"/>
                    </a:lnTo>
                    <a:lnTo>
                      <a:pt x="108" y="144"/>
                    </a:lnTo>
                    <a:lnTo>
                      <a:pt x="108" y="150"/>
                    </a:lnTo>
                    <a:lnTo>
                      <a:pt x="102" y="150"/>
                    </a:lnTo>
                    <a:lnTo>
                      <a:pt x="96" y="150"/>
                    </a:lnTo>
                    <a:lnTo>
                      <a:pt x="90" y="150"/>
                    </a:lnTo>
                    <a:lnTo>
                      <a:pt x="84" y="144"/>
                    </a:lnTo>
                    <a:lnTo>
                      <a:pt x="78" y="144"/>
                    </a:lnTo>
                    <a:lnTo>
                      <a:pt x="72" y="144"/>
                    </a:lnTo>
                    <a:lnTo>
                      <a:pt x="66" y="144"/>
                    </a:lnTo>
                    <a:lnTo>
                      <a:pt x="60" y="144"/>
                    </a:lnTo>
                    <a:lnTo>
                      <a:pt x="54" y="144"/>
                    </a:lnTo>
                    <a:lnTo>
                      <a:pt x="48" y="144"/>
                    </a:lnTo>
                    <a:lnTo>
                      <a:pt x="42" y="144"/>
                    </a:lnTo>
                    <a:lnTo>
                      <a:pt x="36" y="144"/>
                    </a:lnTo>
                    <a:lnTo>
                      <a:pt x="30" y="144"/>
                    </a:lnTo>
                    <a:lnTo>
                      <a:pt x="24" y="144"/>
                    </a:lnTo>
                    <a:lnTo>
                      <a:pt x="18" y="144"/>
                    </a:lnTo>
                    <a:lnTo>
                      <a:pt x="12" y="144"/>
                    </a:lnTo>
                    <a:lnTo>
                      <a:pt x="6" y="144"/>
                    </a:lnTo>
                    <a:lnTo>
                      <a:pt x="6" y="138"/>
                    </a:lnTo>
                    <a:lnTo>
                      <a:pt x="6" y="132"/>
                    </a:lnTo>
                    <a:lnTo>
                      <a:pt x="6" y="126"/>
                    </a:lnTo>
                    <a:lnTo>
                      <a:pt x="6" y="120"/>
                    </a:lnTo>
                    <a:lnTo>
                      <a:pt x="6" y="114"/>
                    </a:lnTo>
                    <a:lnTo>
                      <a:pt x="6" y="108"/>
                    </a:lnTo>
                    <a:lnTo>
                      <a:pt x="12" y="108"/>
                    </a:lnTo>
                    <a:lnTo>
                      <a:pt x="6" y="108"/>
                    </a:lnTo>
                    <a:lnTo>
                      <a:pt x="12" y="108"/>
                    </a:lnTo>
                    <a:lnTo>
                      <a:pt x="12" y="102"/>
                    </a:lnTo>
                    <a:lnTo>
                      <a:pt x="12" y="96"/>
                    </a:lnTo>
                    <a:lnTo>
                      <a:pt x="12" y="90"/>
                    </a:lnTo>
                    <a:lnTo>
                      <a:pt x="12" y="84"/>
                    </a:lnTo>
                    <a:lnTo>
                      <a:pt x="12" y="78"/>
                    </a:lnTo>
                    <a:lnTo>
                      <a:pt x="6" y="78"/>
                    </a:lnTo>
                    <a:lnTo>
                      <a:pt x="12" y="78"/>
                    </a:lnTo>
                    <a:lnTo>
                      <a:pt x="12" y="72"/>
                    </a:lnTo>
                    <a:lnTo>
                      <a:pt x="12" y="66"/>
                    </a:lnTo>
                    <a:lnTo>
                      <a:pt x="12" y="60"/>
                    </a:lnTo>
                    <a:lnTo>
                      <a:pt x="12" y="54"/>
                    </a:lnTo>
                    <a:lnTo>
                      <a:pt x="6" y="54"/>
                    </a:lnTo>
                    <a:lnTo>
                      <a:pt x="6" y="48"/>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0" y="6"/>
                    </a:lnTo>
                    <a:lnTo>
                      <a:pt x="30" y="12"/>
                    </a:lnTo>
                    <a:lnTo>
                      <a:pt x="36" y="12"/>
                    </a:lnTo>
                    <a:lnTo>
                      <a:pt x="42" y="12"/>
                    </a:lnTo>
                    <a:lnTo>
                      <a:pt x="48" y="12"/>
                    </a:lnTo>
                    <a:lnTo>
                      <a:pt x="54" y="12"/>
                    </a:lnTo>
                    <a:lnTo>
                      <a:pt x="60" y="12"/>
                    </a:lnTo>
                    <a:lnTo>
                      <a:pt x="66" y="12"/>
                    </a:lnTo>
                    <a:lnTo>
                      <a:pt x="72" y="12"/>
                    </a:lnTo>
                    <a:lnTo>
                      <a:pt x="78" y="12"/>
                    </a:lnTo>
                    <a:lnTo>
                      <a:pt x="84" y="12"/>
                    </a:lnTo>
                    <a:lnTo>
                      <a:pt x="90" y="12"/>
                    </a:lnTo>
                    <a:lnTo>
                      <a:pt x="90" y="18"/>
                    </a:lnTo>
                    <a:lnTo>
                      <a:pt x="96" y="18"/>
                    </a:lnTo>
                    <a:lnTo>
                      <a:pt x="96" y="12"/>
                    </a:lnTo>
                    <a:lnTo>
                      <a:pt x="102" y="12"/>
                    </a:lnTo>
                    <a:lnTo>
                      <a:pt x="108" y="12"/>
                    </a:lnTo>
                    <a:lnTo>
                      <a:pt x="108" y="18"/>
                    </a:lnTo>
                    <a:lnTo>
                      <a:pt x="108" y="24"/>
                    </a:lnTo>
                    <a:lnTo>
                      <a:pt x="108" y="30"/>
                    </a:lnTo>
                    <a:lnTo>
                      <a:pt x="108" y="36"/>
                    </a:lnTo>
                    <a:lnTo>
                      <a:pt x="108" y="42"/>
                    </a:lnTo>
                    <a:lnTo>
                      <a:pt x="108" y="48"/>
                    </a:lnTo>
                    <a:lnTo>
                      <a:pt x="108" y="54"/>
                    </a:lnTo>
                    <a:lnTo>
                      <a:pt x="108" y="60"/>
                    </a:lnTo>
                    <a:lnTo>
                      <a:pt x="108" y="66"/>
                    </a:lnTo>
                    <a:lnTo>
                      <a:pt x="108" y="72"/>
                    </a:lnTo>
                    <a:lnTo>
                      <a:pt x="108" y="78"/>
                    </a:lnTo>
                    <a:lnTo>
                      <a:pt x="108" y="84"/>
                    </a:lnTo>
                    <a:lnTo>
                      <a:pt x="108" y="90"/>
                    </a:lnTo>
                    <a:lnTo>
                      <a:pt x="108"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5" name="Freeform 156"/>
              <p:cNvSpPr>
                <a:spLocks/>
              </p:cNvSpPr>
              <p:nvPr/>
            </p:nvSpPr>
            <p:spPr bwMode="auto">
              <a:xfrm>
                <a:off x="1887" y="3536"/>
                <a:ext cx="96" cy="96"/>
              </a:xfrm>
              <a:custGeom>
                <a:avLst/>
                <a:gdLst>
                  <a:gd name="T0" fmla="*/ 78 w 96"/>
                  <a:gd name="T1" fmla="*/ 36 h 96"/>
                  <a:gd name="T2" fmla="*/ 78 w 96"/>
                  <a:gd name="T3" fmla="*/ 36 h 96"/>
                  <a:gd name="T4" fmla="*/ 84 w 96"/>
                  <a:gd name="T5" fmla="*/ 42 h 96"/>
                  <a:gd name="T6" fmla="*/ 96 w 96"/>
                  <a:gd name="T7" fmla="*/ 42 h 96"/>
                  <a:gd name="T8" fmla="*/ 90 w 96"/>
                  <a:gd name="T9" fmla="*/ 48 h 96"/>
                  <a:gd name="T10" fmla="*/ 84 w 96"/>
                  <a:gd name="T11" fmla="*/ 54 h 96"/>
                  <a:gd name="T12" fmla="*/ 84 w 96"/>
                  <a:gd name="T13" fmla="*/ 66 h 96"/>
                  <a:gd name="T14" fmla="*/ 78 w 96"/>
                  <a:gd name="T15" fmla="*/ 72 h 96"/>
                  <a:gd name="T16" fmla="*/ 72 w 96"/>
                  <a:gd name="T17" fmla="*/ 78 h 96"/>
                  <a:gd name="T18" fmla="*/ 66 w 96"/>
                  <a:gd name="T19" fmla="*/ 84 h 96"/>
                  <a:gd name="T20" fmla="*/ 60 w 96"/>
                  <a:gd name="T21" fmla="*/ 90 h 96"/>
                  <a:gd name="T22" fmla="*/ 54 w 96"/>
                  <a:gd name="T23" fmla="*/ 96 h 96"/>
                  <a:gd name="T24" fmla="*/ 42 w 96"/>
                  <a:gd name="T25" fmla="*/ 96 h 96"/>
                  <a:gd name="T26" fmla="*/ 30 w 96"/>
                  <a:gd name="T27" fmla="*/ 96 h 96"/>
                  <a:gd name="T28" fmla="*/ 18 w 96"/>
                  <a:gd name="T29" fmla="*/ 96 h 96"/>
                  <a:gd name="T30" fmla="*/ 6 w 96"/>
                  <a:gd name="T31" fmla="*/ 96 h 96"/>
                  <a:gd name="T32" fmla="*/ 0 w 96"/>
                  <a:gd name="T33" fmla="*/ 90 h 96"/>
                  <a:gd name="T34" fmla="*/ 0 w 96"/>
                  <a:gd name="T35" fmla="*/ 78 h 96"/>
                  <a:gd name="T36" fmla="*/ 0 w 96"/>
                  <a:gd name="T37" fmla="*/ 66 h 96"/>
                  <a:gd name="T38" fmla="*/ 0 w 96"/>
                  <a:gd name="T39" fmla="*/ 54 h 96"/>
                  <a:gd name="T40" fmla="*/ 0 w 96"/>
                  <a:gd name="T41" fmla="*/ 42 h 96"/>
                  <a:gd name="T42" fmla="*/ 0 w 96"/>
                  <a:gd name="T43" fmla="*/ 30 h 96"/>
                  <a:gd name="T44" fmla="*/ 6 w 96"/>
                  <a:gd name="T45" fmla="*/ 24 h 96"/>
                  <a:gd name="T46" fmla="*/ 6 w 96"/>
                  <a:gd name="T47" fmla="*/ 12 h 96"/>
                  <a:gd name="T48" fmla="*/ 6 w 96"/>
                  <a:gd name="T49" fmla="*/ 0 h 96"/>
                  <a:gd name="T50" fmla="*/ 18 w 96"/>
                  <a:gd name="T51" fmla="*/ 0 h 96"/>
                  <a:gd name="T52" fmla="*/ 30 w 96"/>
                  <a:gd name="T53" fmla="*/ 0 h 96"/>
                  <a:gd name="T54" fmla="*/ 42 w 96"/>
                  <a:gd name="T55" fmla="*/ 0 h 96"/>
                  <a:gd name="T56" fmla="*/ 48 w 96"/>
                  <a:gd name="T57" fmla="*/ 6 h 96"/>
                  <a:gd name="T58" fmla="*/ 54 w 96"/>
                  <a:gd name="T59" fmla="*/ 12 h 96"/>
                  <a:gd name="T60" fmla="*/ 66 w 96"/>
                  <a:gd name="T61" fmla="*/ 18 h 96"/>
                  <a:gd name="T62" fmla="*/ 72 w 96"/>
                  <a:gd name="T63" fmla="*/ 24 h 96"/>
                  <a:gd name="T64" fmla="*/ 78 w 96"/>
                  <a:gd name="T6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78" y="30"/>
                    </a:moveTo>
                    <a:lnTo>
                      <a:pt x="78" y="36"/>
                    </a:lnTo>
                    <a:lnTo>
                      <a:pt x="84" y="36"/>
                    </a:lnTo>
                    <a:lnTo>
                      <a:pt x="78" y="36"/>
                    </a:lnTo>
                    <a:lnTo>
                      <a:pt x="84" y="36"/>
                    </a:lnTo>
                    <a:lnTo>
                      <a:pt x="84" y="42"/>
                    </a:lnTo>
                    <a:lnTo>
                      <a:pt x="90" y="42"/>
                    </a:lnTo>
                    <a:lnTo>
                      <a:pt x="96" y="42"/>
                    </a:lnTo>
                    <a:lnTo>
                      <a:pt x="96" y="48"/>
                    </a:lnTo>
                    <a:lnTo>
                      <a:pt x="90" y="48"/>
                    </a:lnTo>
                    <a:lnTo>
                      <a:pt x="84" y="48"/>
                    </a:lnTo>
                    <a:lnTo>
                      <a:pt x="84" y="54"/>
                    </a:lnTo>
                    <a:lnTo>
                      <a:pt x="84" y="60"/>
                    </a:lnTo>
                    <a:lnTo>
                      <a:pt x="84" y="66"/>
                    </a:lnTo>
                    <a:lnTo>
                      <a:pt x="84" y="72"/>
                    </a:lnTo>
                    <a:lnTo>
                      <a:pt x="78" y="72"/>
                    </a:lnTo>
                    <a:lnTo>
                      <a:pt x="78" y="78"/>
                    </a:lnTo>
                    <a:lnTo>
                      <a:pt x="72" y="78"/>
                    </a:lnTo>
                    <a:lnTo>
                      <a:pt x="72" y="84"/>
                    </a:lnTo>
                    <a:lnTo>
                      <a:pt x="66" y="84"/>
                    </a:lnTo>
                    <a:lnTo>
                      <a:pt x="66" y="90"/>
                    </a:lnTo>
                    <a:lnTo>
                      <a:pt x="60" y="90"/>
                    </a:lnTo>
                    <a:lnTo>
                      <a:pt x="60" y="96"/>
                    </a:lnTo>
                    <a:lnTo>
                      <a:pt x="54" y="96"/>
                    </a:lnTo>
                    <a:lnTo>
                      <a:pt x="48" y="96"/>
                    </a:lnTo>
                    <a:lnTo>
                      <a:pt x="42" y="96"/>
                    </a:lnTo>
                    <a:lnTo>
                      <a:pt x="36" y="96"/>
                    </a:lnTo>
                    <a:lnTo>
                      <a:pt x="30" y="96"/>
                    </a:lnTo>
                    <a:lnTo>
                      <a:pt x="24" y="96"/>
                    </a:lnTo>
                    <a:lnTo>
                      <a:pt x="18" y="96"/>
                    </a:lnTo>
                    <a:lnTo>
                      <a:pt x="12" y="96"/>
                    </a:lnTo>
                    <a:lnTo>
                      <a:pt x="6" y="96"/>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6" y="30"/>
                    </a:lnTo>
                    <a:lnTo>
                      <a:pt x="6" y="24"/>
                    </a:lnTo>
                    <a:lnTo>
                      <a:pt x="6" y="18"/>
                    </a:lnTo>
                    <a:lnTo>
                      <a:pt x="6" y="12"/>
                    </a:lnTo>
                    <a:lnTo>
                      <a:pt x="6" y="6"/>
                    </a:lnTo>
                    <a:lnTo>
                      <a:pt x="6" y="0"/>
                    </a:lnTo>
                    <a:lnTo>
                      <a:pt x="12" y="0"/>
                    </a:lnTo>
                    <a:lnTo>
                      <a:pt x="18" y="0"/>
                    </a:lnTo>
                    <a:lnTo>
                      <a:pt x="24" y="0"/>
                    </a:lnTo>
                    <a:lnTo>
                      <a:pt x="30" y="0"/>
                    </a:lnTo>
                    <a:lnTo>
                      <a:pt x="36" y="0"/>
                    </a:lnTo>
                    <a:lnTo>
                      <a:pt x="42" y="0"/>
                    </a:lnTo>
                    <a:lnTo>
                      <a:pt x="48" y="0"/>
                    </a:lnTo>
                    <a:lnTo>
                      <a:pt x="48" y="6"/>
                    </a:lnTo>
                    <a:lnTo>
                      <a:pt x="48" y="12"/>
                    </a:lnTo>
                    <a:lnTo>
                      <a:pt x="54" y="12"/>
                    </a:lnTo>
                    <a:lnTo>
                      <a:pt x="60" y="18"/>
                    </a:lnTo>
                    <a:lnTo>
                      <a:pt x="66" y="18"/>
                    </a:lnTo>
                    <a:lnTo>
                      <a:pt x="72" y="18"/>
                    </a:lnTo>
                    <a:lnTo>
                      <a:pt x="72" y="24"/>
                    </a:lnTo>
                    <a:lnTo>
                      <a:pt x="78" y="24"/>
                    </a:lnTo>
                    <a:lnTo>
                      <a:pt x="78"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6" name="Freeform 157"/>
              <p:cNvSpPr>
                <a:spLocks/>
              </p:cNvSpPr>
              <p:nvPr/>
            </p:nvSpPr>
            <p:spPr bwMode="auto">
              <a:xfrm>
                <a:off x="1845" y="3446"/>
                <a:ext cx="102" cy="102"/>
              </a:xfrm>
              <a:custGeom>
                <a:avLst/>
                <a:gdLst>
                  <a:gd name="T0" fmla="*/ 78 w 102"/>
                  <a:gd name="T1" fmla="*/ 0 h 102"/>
                  <a:gd name="T2" fmla="*/ 78 w 102"/>
                  <a:gd name="T3" fmla="*/ 0 h 102"/>
                  <a:gd name="T4" fmla="*/ 90 w 102"/>
                  <a:gd name="T5" fmla="*/ 0 h 102"/>
                  <a:gd name="T6" fmla="*/ 96 w 102"/>
                  <a:gd name="T7" fmla="*/ 6 h 102"/>
                  <a:gd name="T8" fmla="*/ 96 w 102"/>
                  <a:gd name="T9" fmla="*/ 18 h 102"/>
                  <a:gd name="T10" fmla="*/ 102 w 102"/>
                  <a:gd name="T11" fmla="*/ 24 h 102"/>
                  <a:gd name="T12" fmla="*/ 102 w 102"/>
                  <a:gd name="T13" fmla="*/ 36 h 102"/>
                  <a:gd name="T14" fmla="*/ 96 w 102"/>
                  <a:gd name="T15" fmla="*/ 42 h 102"/>
                  <a:gd name="T16" fmla="*/ 102 w 102"/>
                  <a:gd name="T17" fmla="*/ 48 h 102"/>
                  <a:gd name="T18" fmla="*/ 96 w 102"/>
                  <a:gd name="T19" fmla="*/ 54 h 102"/>
                  <a:gd name="T20" fmla="*/ 90 w 102"/>
                  <a:gd name="T21" fmla="*/ 60 h 102"/>
                  <a:gd name="T22" fmla="*/ 90 w 102"/>
                  <a:gd name="T23" fmla="*/ 72 h 102"/>
                  <a:gd name="T24" fmla="*/ 90 w 102"/>
                  <a:gd name="T25" fmla="*/ 84 h 102"/>
                  <a:gd name="T26" fmla="*/ 84 w 102"/>
                  <a:gd name="T27" fmla="*/ 90 h 102"/>
                  <a:gd name="T28" fmla="*/ 72 w 102"/>
                  <a:gd name="T29" fmla="*/ 90 h 102"/>
                  <a:gd name="T30" fmla="*/ 60 w 102"/>
                  <a:gd name="T31" fmla="*/ 90 h 102"/>
                  <a:gd name="T32" fmla="*/ 48 w 102"/>
                  <a:gd name="T33" fmla="*/ 90 h 102"/>
                  <a:gd name="T34" fmla="*/ 48 w 102"/>
                  <a:gd name="T35" fmla="*/ 102 h 102"/>
                  <a:gd name="T36" fmla="*/ 36 w 102"/>
                  <a:gd name="T37" fmla="*/ 102 h 102"/>
                  <a:gd name="T38" fmla="*/ 42 w 102"/>
                  <a:gd name="T39" fmla="*/ 96 h 102"/>
                  <a:gd name="T40" fmla="*/ 36 w 102"/>
                  <a:gd name="T41" fmla="*/ 90 h 102"/>
                  <a:gd name="T42" fmla="*/ 30 w 102"/>
                  <a:gd name="T43" fmla="*/ 84 h 102"/>
                  <a:gd name="T44" fmla="*/ 18 w 102"/>
                  <a:gd name="T45" fmla="*/ 84 h 102"/>
                  <a:gd name="T46" fmla="*/ 6 w 102"/>
                  <a:gd name="T47" fmla="*/ 84 h 102"/>
                  <a:gd name="T48" fmla="*/ 0 w 102"/>
                  <a:gd name="T49" fmla="*/ 78 h 102"/>
                  <a:gd name="T50" fmla="*/ 0 w 102"/>
                  <a:gd name="T51" fmla="*/ 66 h 102"/>
                  <a:gd name="T52" fmla="*/ 0 w 102"/>
                  <a:gd name="T53" fmla="*/ 54 h 102"/>
                  <a:gd name="T54" fmla="*/ 0 w 102"/>
                  <a:gd name="T55" fmla="*/ 42 h 102"/>
                  <a:gd name="T56" fmla="*/ 0 w 102"/>
                  <a:gd name="T57" fmla="*/ 30 h 102"/>
                  <a:gd name="T58" fmla="*/ 0 w 102"/>
                  <a:gd name="T59" fmla="*/ 18 h 102"/>
                  <a:gd name="T60" fmla="*/ 12 w 102"/>
                  <a:gd name="T61" fmla="*/ 18 h 102"/>
                  <a:gd name="T62" fmla="*/ 24 w 102"/>
                  <a:gd name="T63" fmla="*/ 18 h 102"/>
                  <a:gd name="T64" fmla="*/ 36 w 102"/>
                  <a:gd name="T65" fmla="*/ 18 h 102"/>
                  <a:gd name="T66" fmla="*/ 48 w 102"/>
                  <a:gd name="T67" fmla="*/ 18 h 102"/>
                  <a:gd name="T68" fmla="*/ 54 w 102"/>
                  <a:gd name="T69" fmla="*/ 12 h 102"/>
                  <a:gd name="T70" fmla="*/ 54 w 102"/>
                  <a:gd name="T71" fmla="*/ 0 h 102"/>
                  <a:gd name="T72" fmla="*/ 66 w 102"/>
                  <a:gd name="T7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02">
                    <a:moveTo>
                      <a:pt x="72" y="0"/>
                    </a:moveTo>
                    <a:lnTo>
                      <a:pt x="78" y="0"/>
                    </a:lnTo>
                    <a:lnTo>
                      <a:pt x="72" y="0"/>
                    </a:lnTo>
                    <a:lnTo>
                      <a:pt x="78" y="0"/>
                    </a:lnTo>
                    <a:lnTo>
                      <a:pt x="84" y="0"/>
                    </a:lnTo>
                    <a:lnTo>
                      <a:pt x="90" y="0"/>
                    </a:lnTo>
                    <a:lnTo>
                      <a:pt x="96" y="0"/>
                    </a:lnTo>
                    <a:lnTo>
                      <a:pt x="96" y="6"/>
                    </a:lnTo>
                    <a:lnTo>
                      <a:pt x="96" y="12"/>
                    </a:lnTo>
                    <a:lnTo>
                      <a:pt x="96" y="18"/>
                    </a:lnTo>
                    <a:lnTo>
                      <a:pt x="102" y="18"/>
                    </a:lnTo>
                    <a:lnTo>
                      <a:pt x="102" y="24"/>
                    </a:lnTo>
                    <a:lnTo>
                      <a:pt x="102" y="30"/>
                    </a:lnTo>
                    <a:lnTo>
                      <a:pt x="102" y="36"/>
                    </a:lnTo>
                    <a:lnTo>
                      <a:pt x="96" y="36"/>
                    </a:lnTo>
                    <a:lnTo>
                      <a:pt x="96" y="42"/>
                    </a:lnTo>
                    <a:lnTo>
                      <a:pt x="102" y="42"/>
                    </a:lnTo>
                    <a:lnTo>
                      <a:pt x="102" y="48"/>
                    </a:lnTo>
                    <a:lnTo>
                      <a:pt x="102" y="54"/>
                    </a:lnTo>
                    <a:lnTo>
                      <a:pt x="96" y="54"/>
                    </a:lnTo>
                    <a:lnTo>
                      <a:pt x="90" y="54"/>
                    </a:lnTo>
                    <a:lnTo>
                      <a:pt x="90" y="60"/>
                    </a:lnTo>
                    <a:lnTo>
                      <a:pt x="90" y="66"/>
                    </a:lnTo>
                    <a:lnTo>
                      <a:pt x="90" y="72"/>
                    </a:lnTo>
                    <a:lnTo>
                      <a:pt x="90" y="78"/>
                    </a:lnTo>
                    <a:lnTo>
                      <a:pt x="90" y="84"/>
                    </a:lnTo>
                    <a:lnTo>
                      <a:pt x="90" y="90"/>
                    </a:lnTo>
                    <a:lnTo>
                      <a:pt x="84" y="90"/>
                    </a:lnTo>
                    <a:lnTo>
                      <a:pt x="78" y="90"/>
                    </a:lnTo>
                    <a:lnTo>
                      <a:pt x="72" y="90"/>
                    </a:lnTo>
                    <a:lnTo>
                      <a:pt x="66" y="90"/>
                    </a:lnTo>
                    <a:lnTo>
                      <a:pt x="60" y="90"/>
                    </a:lnTo>
                    <a:lnTo>
                      <a:pt x="54" y="90"/>
                    </a:lnTo>
                    <a:lnTo>
                      <a:pt x="48" y="90"/>
                    </a:lnTo>
                    <a:lnTo>
                      <a:pt x="48" y="96"/>
                    </a:lnTo>
                    <a:lnTo>
                      <a:pt x="48" y="102"/>
                    </a:lnTo>
                    <a:lnTo>
                      <a:pt x="42" y="102"/>
                    </a:lnTo>
                    <a:lnTo>
                      <a:pt x="36" y="102"/>
                    </a:lnTo>
                    <a:lnTo>
                      <a:pt x="36" y="96"/>
                    </a:lnTo>
                    <a:lnTo>
                      <a:pt x="42" y="96"/>
                    </a:lnTo>
                    <a:lnTo>
                      <a:pt x="42" y="90"/>
                    </a:lnTo>
                    <a:lnTo>
                      <a:pt x="36" y="90"/>
                    </a:lnTo>
                    <a:lnTo>
                      <a:pt x="30" y="90"/>
                    </a:lnTo>
                    <a:lnTo>
                      <a:pt x="30" y="84"/>
                    </a:lnTo>
                    <a:lnTo>
                      <a:pt x="24" y="84"/>
                    </a:lnTo>
                    <a:lnTo>
                      <a:pt x="18" y="84"/>
                    </a:lnTo>
                    <a:lnTo>
                      <a:pt x="12" y="84"/>
                    </a:lnTo>
                    <a:lnTo>
                      <a:pt x="6" y="84"/>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6" y="18"/>
                    </a:lnTo>
                    <a:lnTo>
                      <a:pt x="12" y="18"/>
                    </a:lnTo>
                    <a:lnTo>
                      <a:pt x="18" y="18"/>
                    </a:lnTo>
                    <a:lnTo>
                      <a:pt x="24" y="18"/>
                    </a:lnTo>
                    <a:lnTo>
                      <a:pt x="30" y="18"/>
                    </a:lnTo>
                    <a:lnTo>
                      <a:pt x="36" y="18"/>
                    </a:lnTo>
                    <a:lnTo>
                      <a:pt x="42" y="18"/>
                    </a:lnTo>
                    <a:lnTo>
                      <a:pt x="48" y="18"/>
                    </a:lnTo>
                    <a:lnTo>
                      <a:pt x="54" y="18"/>
                    </a:lnTo>
                    <a:lnTo>
                      <a:pt x="54" y="12"/>
                    </a:lnTo>
                    <a:lnTo>
                      <a:pt x="54" y="6"/>
                    </a:lnTo>
                    <a:lnTo>
                      <a:pt x="54" y="0"/>
                    </a:lnTo>
                    <a:lnTo>
                      <a:pt x="60" y="0"/>
                    </a:lnTo>
                    <a:lnTo>
                      <a:pt x="66" y="0"/>
                    </a:lnTo>
                    <a:lnTo>
                      <a:pt x="7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7" name="Freeform 158"/>
              <p:cNvSpPr>
                <a:spLocks/>
              </p:cNvSpPr>
              <p:nvPr/>
            </p:nvSpPr>
            <p:spPr bwMode="auto">
              <a:xfrm>
                <a:off x="1779" y="3446"/>
                <a:ext cx="114" cy="192"/>
              </a:xfrm>
              <a:custGeom>
                <a:avLst/>
                <a:gdLst>
                  <a:gd name="T0" fmla="*/ 6 w 114"/>
                  <a:gd name="T1" fmla="*/ 48 h 192"/>
                  <a:gd name="T2" fmla="*/ 6 w 114"/>
                  <a:gd name="T3" fmla="*/ 36 h 192"/>
                  <a:gd name="T4" fmla="*/ 12 w 114"/>
                  <a:gd name="T5" fmla="*/ 30 h 192"/>
                  <a:gd name="T6" fmla="*/ 6 w 114"/>
                  <a:gd name="T7" fmla="*/ 24 h 192"/>
                  <a:gd name="T8" fmla="*/ 12 w 114"/>
                  <a:gd name="T9" fmla="*/ 18 h 192"/>
                  <a:gd name="T10" fmla="*/ 12 w 114"/>
                  <a:gd name="T11" fmla="*/ 12 h 192"/>
                  <a:gd name="T12" fmla="*/ 18 w 114"/>
                  <a:gd name="T13" fmla="*/ 6 h 192"/>
                  <a:gd name="T14" fmla="*/ 24 w 114"/>
                  <a:gd name="T15" fmla="*/ 0 h 192"/>
                  <a:gd name="T16" fmla="*/ 36 w 114"/>
                  <a:gd name="T17" fmla="*/ 0 h 192"/>
                  <a:gd name="T18" fmla="*/ 42 w 114"/>
                  <a:gd name="T19" fmla="*/ 6 h 192"/>
                  <a:gd name="T20" fmla="*/ 54 w 114"/>
                  <a:gd name="T21" fmla="*/ 6 h 192"/>
                  <a:gd name="T22" fmla="*/ 54 w 114"/>
                  <a:gd name="T23" fmla="*/ 6 h 192"/>
                  <a:gd name="T24" fmla="*/ 60 w 114"/>
                  <a:gd name="T25" fmla="*/ 12 h 192"/>
                  <a:gd name="T26" fmla="*/ 66 w 114"/>
                  <a:gd name="T27" fmla="*/ 18 h 192"/>
                  <a:gd name="T28" fmla="*/ 66 w 114"/>
                  <a:gd name="T29" fmla="*/ 30 h 192"/>
                  <a:gd name="T30" fmla="*/ 66 w 114"/>
                  <a:gd name="T31" fmla="*/ 42 h 192"/>
                  <a:gd name="T32" fmla="*/ 66 w 114"/>
                  <a:gd name="T33" fmla="*/ 54 h 192"/>
                  <a:gd name="T34" fmla="*/ 66 w 114"/>
                  <a:gd name="T35" fmla="*/ 66 h 192"/>
                  <a:gd name="T36" fmla="*/ 66 w 114"/>
                  <a:gd name="T37" fmla="*/ 78 h 192"/>
                  <a:gd name="T38" fmla="*/ 72 w 114"/>
                  <a:gd name="T39" fmla="*/ 84 h 192"/>
                  <a:gd name="T40" fmla="*/ 84 w 114"/>
                  <a:gd name="T41" fmla="*/ 84 h 192"/>
                  <a:gd name="T42" fmla="*/ 96 w 114"/>
                  <a:gd name="T43" fmla="*/ 84 h 192"/>
                  <a:gd name="T44" fmla="*/ 102 w 114"/>
                  <a:gd name="T45" fmla="*/ 90 h 192"/>
                  <a:gd name="T46" fmla="*/ 108 w 114"/>
                  <a:gd name="T47" fmla="*/ 96 h 192"/>
                  <a:gd name="T48" fmla="*/ 102 w 114"/>
                  <a:gd name="T49" fmla="*/ 102 h 192"/>
                  <a:gd name="T50" fmla="*/ 114 w 114"/>
                  <a:gd name="T51" fmla="*/ 102 h 192"/>
                  <a:gd name="T52" fmla="*/ 114 w 114"/>
                  <a:gd name="T53" fmla="*/ 114 h 192"/>
                  <a:gd name="T54" fmla="*/ 108 w 114"/>
                  <a:gd name="T55" fmla="*/ 120 h 192"/>
                  <a:gd name="T56" fmla="*/ 108 w 114"/>
                  <a:gd name="T57" fmla="*/ 132 h 192"/>
                  <a:gd name="T58" fmla="*/ 108 w 114"/>
                  <a:gd name="T59" fmla="*/ 144 h 192"/>
                  <a:gd name="T60" fmla="*/ 108 w 114"/>
                  <a:gd name="T61" fmla="*/ 156 h 192"/>
                  <a:gd name="T62" fmla="*/ 108 w 114"/>
                  <a:gd name="T63" fmla="*/ 168 h 192"/>
                  <a:gd name="T64" fmla="*/ 108 w 114"/>
                  <a:gd name="T65" fmla="*/ 180 h 192"/>
                  <a:gd name="T66" fmla="*/ 102 w 114"/>
                  <a:gd name="T67" fmla="*/ 186 h 192"/>
                  <a:gd name="T68" fmla="*/ 90 w 114"/>
                  <a:gd name="T69" fmla="*/ 186 h 192"/>
                  <a:gd name="T70" fmla="*/ 84 w 114"/>
                  <a:gd name="T71" fmla="*/ 192 h 192"/>
                  <a:gd name="T72" fmla="*/ 78 w 114"/>
                  <a:gd name="T73" fmla="*/ 186 h 192"/>
                  <a:gd name="T74" fmla="*/ 66 w 114"/>
                  <a:gd name="T75" fmla="*/ 186 h 192"/>
                  <a:gd name="T76" fmla="*/ 54 w 114"/>
                  <a:gd name="T77" fmla="*/ 186 h 192"/>
                  <a:gd name="T78" fmla="*/ 42 w 114"/>
                  <a:gd name="T79" fmla="*/ 186 h 192"/>
                  <a:gd name="T80" fmla="*/ 30 w 114"/>
                  <a:gd name="T81" fmla="*/ 186 h 192"/>
                  <a:gd name="T82" fmla="*/ 18 w 114"/>
                  <a:gd name="T83" fmla="*/ 186 h 192"/>
                  <a:gd name="T84" fmla="*/ 12 w 114"/>
                  <a:gd name="T85" fmla="*/ 180 h 192"/>
                  <a:gd name="T86" fmla="*/ 12 w 114"/>
                  <a:gd name="T87" fmla="*/ 168 h 192"/>
                  <a:gd name="T88" fmla="*/ 12 w 114"/>
                  <a:gd name="T89" fmla="*/ 156 h 192"/>
                  <a:gd name="T90" fmla="*/ 12 w 114"/>
                  <a:gd name="T91" fmla="*/ 144 h 192"/>
                  <a:gd name="T92" fmla="*/ 12 w 114"/>
                  <a:gd name="T93" fmla="*/ 132 h 192"/>
                  <a:gd name="T94" fmla="*/ 12 w 114"/>
                  <a:gd name="T95" fmla="*/ 120 h 192"/>
                  <a:gd name="T96" fmla="*/ 12 w 114"/>
                  <a:gd name="T97" fmla="*/ 108 h 192"/>
                  <a:gd name="T98" fmla="*/ 12 w 114"/>
                  <a:gd name="T99" fmla="*/ 96 h 192"/>
                  <a:gd name="T100" fmla="*/ 12 w 114"/>
                  <a:gd name="T101" fmla="*/ 84 h 192"/>
                  <a:gd name="T102" fmla="*/ 6 w 114"/>
                  <a:gd name="T103" fmla="*/ 78 h 192"/>
                  <a:gd name="T104" fmla="*/ 12 w 114"/>
                  <a:gd name="T105" fmla="*/ 72 h 192"/>
                  <a:gd name="T106" fmla="*/ 6 w 114"/>
                  <a:gd name="T107" fmla="*/ 66 h 192"/>
                  <a:gd name="T108" fmla="*/ 0 w 114"/>
                  <a:gd name="T109" fmla="*/ 60 h 192"/>
                  <a:gd name="T110" fmla="*/ 6 w 114"/>
                  <a:gd name="T111" fmla="*/ 54 h 192"/>
                  <a:gd name="T112" fmla="*/ 0 w 114"/>
                  <a:gd name="T113"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192">
                    <a:moveTo>
                      <a:pt x="0" y="48"/>
                    </a:moveTo>
                    <a:lnTo>
                      <a:pt x="6" y="48"/>
                    </a:lnTo>
                    <a:lnTo>
                      <a:pt x="6" y="42"/>
                    </a:lnTo>
                    <a:lnTo>
                      <a:pt x="6" y="36"/>
                    </a:lnTo>
                    <a:lnTo>
                      <a:pt x="12" y="36"/>
                    </a:lnTo>
                    <a:lnTo>
                      <a:pt x="12" y="30"/>
                    </a:lnTo>
                    <a:lnTo>
                      <a:pt x="12" y="24"/>
                    </a:lnTo>
                    <a:lnTo>
                      <a:pt x="6" y="24"/>
                    </a:lnTo>
                    <a:lnTo>
                      <a:pt x="6" y="18"/>
                    </a:lnTo>
                    <a:lnTo>
                      <a:pt x="12" y="18"/>
                    </a:lnTo>
                    <a:lnTo>
                      <a:pt x="18" y="18"/>
                    </a:lnTo>
                    <a:lnTo>
                      <a:pt x="12" y="12"/>
                    </a:lnTo>
                    <a:lnTo>
                      <a:pt x="18" y="12"/>
                    </a:lnTo>
                    <a:lnTo>
                      <a:pt x="18" y="6"/>
                    </a:lnTo>
                    <a:lnTo>
                      <a:pt x="24" y="6"/>
                    </a:lnTo>
                    <a:lnTo>
                      <a:pt x="24" y="0"/>
                    </a:lnTo>
                    <a:lnTo>
                      <a:pt x="30" y="0"/>
                    </a:lnTo>
                    <a:lnTo>
                      <a:pt x="36" y="0"/>
                    </a:lnTo>
                    <a:lnTo>
                      <a:pt x="36" y="6"/>
                    </a:lnTo>
                    <a:lnTo>
                      <a:pt x="42" y="6"/>
                    </a:lnTo>
                    <a:lnTo>
                      <a:pt x="48" y="6"/>
                    </a:lnTo>
                    <a:lnTo>
                      <a:pt x="54" y="6"/>
                    </a:lnTo>
                    <a:lnTo>
                      <a:pt x="54" y="12"/>
                    </a:lnTo>
                    <a:lnTo>
                      <a:pt x="54" y="6"/>
                    </a:lnTo>
                    <a:lnTo>
                      <a:pt x="54" y="12"/>
                    </a:lnTo>
                    <a:lnTo>
                      <a:pt x="60" y="12"/>
                    </a:lnTo>
                    <a:lnTo>
                      <a:pt x="66" y="12"/>
                    </a:lnTo>
                    <a:lnTo>
                      <a:pt x="66" y="18"/>
                    </a:lnTo>
                    <a:lnTo>
                      <a:pt x="66" y="24"/>
                    </a:lnTo>
                    <a:lnTo>
                      <a:pt x="66" y="30"/>
                    </a:lnTo>
                    <a:lnTo>
                      <a:pt x="66" y="36"/>
                    </a:lnTo>
                    <a:lnTo>
                      <a:pt x="66" y="42"/>
                    </a:lnTo>
                    <a:lnTo>
                      <a:pt x="66" y="48"/>
                    </a:lnTo>
                    <a:lnTo>
                      <a:pt x="66" y="54"/>
                    </a:lnTo>
                    <a:lnTo>
                      <a:pt x="66" y="60"/>
                    </a:lnTo>
                    <a:lnTo>
                      <a:pt x="66" y="66"/>
                    </a:lnTo>
                    <a:lnTo>
                      <a:pt x="66" y="72"/>
                    </a:lnTo>
                    <a:lnTo>
                      <a:pt x="66" y="78"/>
                    </a:lnTo>
                    <a:lnTo>
                      <a:pt x="66" y="84"/>
                    </a:lnTo>
                    <a:lnTo>
                      <a:pt x="72" y="84"/>
                    </a:lnTo>
                    <a:lnTo>
                      <a:pt x="78" y="84"/>
                    </a:lnTo>
                    <a:lnTo>
                      <a:pt x="84" y="84"/>
                    </a:lnTo>
                    <a:lnTo>
                      <a:pt x="90" y="84"/>
                    </a:lnTo>
                    <a:lnTo>
                      <a:pt x="96" y="84"/>
                    </a:lnTo>
                    <a:lnTo>
                      <a:pt x="96" y="90"/>
                    </a:lnTo>
                    <a:lnTo>
                      <a:pt x="102" y="90"/>
                    </a:lnTo>
                    <a:lnTo>
                      <a:pt x="108" y="90"/>
                    </a:lnTo>
                    <a:lnTo>
                      <a:pt x="108" y="96"/>
                    </a:lnTo>
                    <a:lnTo>
                      <a:pt x="102" y="96"/>
                    </a:lnTo>
                    <a:lnTo>
                      <a:pt x="102" y="102"/>
                    </a:lnTo>
                    <a:lnTo>
                      <a:pt x="108" y="102"/>
                    </a:lnTo>
                    <a:lnTo>
                      <a:pt x="114" y="102"/>
                    </a:lnTo>
                    <a:lnTo>
                      <a:pt x="114" y="108"/>
                    </a:lnTo>
                    <a:lnTo>
                      <a:pt x="114" y="114"/>
                    </a:lnTo>
                    <a:lnTo>
                      <a:pt x="114" y="120"/>
                    </a:lnTo>
                    <a:lnTo>
                      <a:pt x="108" y="120"/>
                    </a:lnTo>
                    <a:lnTo>
                      <a:pt x="108" y="126"/>
                    </a:lnTo>
                    <a:lnTo>
                      <a:pt x="108" y="132"/>
                    </a:lnTo>
                    <a:lnTo>
                      <a:pt x="108" y="138"/>
                    </a:lnTo>
                    <a:lnTo>
                      <a:pt x="108" y="144"/>
                    </a:lnTo>
                    <a:lnTo>
                      <a:pt x="108" y="150"/>
                    </a:lnTo>
                    <a:lnTo>
                      <a:pt x="108" y="156"/>
                    </a:lnTo>
                    <a:lnTo>
                      <a:pt x="108" y="162"/>
                    </a:lnTo>
                    <a:lnTo>
                      <a:pt x="108" y="168"/>
                    </a:lnTo>
                    <a:lnTo>
                      <a:pt x="108" y="174"/>
                    </a:lnTo>
                    <a:lnTo>
                      <a:pt x="108" y="180"/>
                    </a:lnTo>
                    <a:lnTo>
                      <a:pt x="108" y="186"/>
                    </a:lnTo>
                    <a:lnTo>
                      <a:pt x="102" y="186"/>
                    </a:lnTo>
                    <a:lnTo>
                      <a:pt x="96" y="186"/>
                    </a:lnTo>
                    <a:lnTo>
                      <a:pt x="90" y="186"/>
                    </a:lnTo>
                    <a:lnTo>
                      <a:pt x="90" y="192"/>
                    </a:lnTo>
                    <a:lnTo>
                      <a:pt x="84" y="192"/>
                    </a:lnTo>
                    <a:lnTo>
                      <a:pt x="78" y="192"/>
                    </a:lnTo>
                    <a:lnTo>
                      <a:pt x="78" y="186"/>
                    </a:lnTo>
                    <a:lnTo>
                      <a:pt x="72" y="186"/>
                    </a:lnTo>
                    <a:lnTo>
                      <a:pt x="66" y="186"/>
                    </a:lnTo>
                    <a:lnTo>
                      <a:pt x="60" y="186"/>
                    </a:lnTo>
                    <a:lnTo>
                      <a:pt x="54" y="186"/>
                    </a:lnTo>
                    <a:lnTo>
                      <a:pt x="48" y="186"/>
                    </a:lnTo>
                    <a:lnTo>
                      <a:pt x="42" y="186"/>
                    </a:lnTo>
                    <a:lnTo>
                      <a:pt x="36" y="186"/>
                    </a:lnTo>
                    <a:lnTo>
                      <a:pt x="30" y="186"/>
                    </a:lnTo>
                    <a:lnTo>
                      <a:pt x="24" y="186"/>
                    </a:lnTo>
                    <a:lnTo>
                      <a:pt x="18" y="186"/>
                    </a:lnTo>
                    <a:lnTo>
                      <a:pt x="12" y="186"/>
                    </a:lnTo>
                    <a:lnTo>
                      <a:pt x="12" y="180"/>
                    </a:lnTo>
                    <a:lnTo>
                      <a:pt x="12" y="174"/>
                    </a:lnTo>
                    <a:lnTo>
                      <a:pt x="12" y="168"/>
                    </a:lnTo>
                    <a:lnTo>
                      <a:pt x="12" y="162"/>
                    </a:lnTo>
                    <a:lnTo>
                      <a:pt x="12" y="156"/>
                    </a:lnTo>
                    <a:lnTo>
                      <a:pt x="12" y="150"/>
                    </a:lnTo>
                    <a:lnTo>
                      <a:pt x="12" y="144"/>
                    </a:lnTo>
                    <a:lnTo>
                      <a:pt x="12" y="138"/>
                    </a:lnTo>
                    <a:lnTo>
                      <a:pt x="12" y="132"/>
                    </a:lnTo>
                    <a:lnTo>
                      <a:pt x="12" y="126"/>
                    </a:lnTo>
                    <a:lnTo>
                      <a:pt x="12" y="120"/>
                    </a:lnTo>
                    <a:lnTo>
                      <a:pt x="12" y="114"/>
                    </a:lnTo>
                    <a:lnTo>
                      <a:pt x="12" y="108"/>
                    </a:lnTo>
                    <a:lnTo>
                      <a:pt x="12" y="102"/>
                    </a:lnTo>
                    <a:lnTo>
                      <a:pt x="12" y="96"/>
                    </a:lnTo>
                    <a:lnTo>
                      <a:pt x="12" y="90"/>
                    </a:lnTo>
                    <a:lnTo>
                      <a:pt x="12" y="84"/>
                    </a:lnTo>
                    <a:lnTo>
                      <a:pt x="12" y="78"/>
                    </a:lnTo>
                    <a:lnTo>
                      <a:pt x="6" y="78"/>
                    </a:lnTo>
                    <a:lnTo>
                      <a:pt x="6" y="72"/>
                    </a:lnTo>
                    <a:lnTo>
                      <a:pt x="12" y="72"/>
                    </a:lnTo>
                    <a:lnTo>
                      <a:pt x="6" y="72"/>
                    </a:lnTo>
                    <a:lnTo>
                      <a:pt x="6" y="66"/>
                    </a:lnTo>
                    <a:lnTo>
                      <a:pt x="6" y="60"/>
                    </a:lnTo>
                    <a:lnTo>
                      <a:pt x="0" y="60"/>
                    </a:lnTo>
                    <a:lnTo>
                      <a:pt x="6" y="60"/>
                    </a:lnTo>
                    <a:lnTo>
                      <a:pt x="6" y="54"/>
                    </a:lnTo>
                    <a:lnTo>
                      <a:pt x="0" y="54"/>
                    </a:lnTo>
                    <a:lnTo>
                      <a:pt x="0"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8" name="Freeform 159"/>
              <p:cNvSpPr>
                <a:spLocks/>
              </p:cNvSpPr>
              <p:nvPr/>
            </p:nvSpPr>
            <p:spPr bwMode="auto">
              <a:xfrm>
                <a:off x="1971" y="3230"/>
                <a:ext cx="144" cy="198"/>
              </a:xfrm>
              <a:custGeom>
                <a:avLst/>
                <a:gdLst>
                  <a:gd name="T0" fmla="*/ 72 w 144"/>
                  <a:gd name="T1" fmla="*/ 24 h 198"/>
                  <a:gd name="T2" fmla="*/ 84 w 144"/>
                  <a:gd name="T3" fmla="*/ 42 h 198"/>
                  <a:gd name="T4" fmla="*/ 90 w 144"/>
                  <a:gd name="T5" fmla="*/ 54 h 198"/>
                  <a:gd name="T6" fmla="*/ 96 w 144"/>
                  <a:gd name="T7" fmla="*/ 72 h 198"/>
                  <a:gd name="T8" fmla="*/ 102 w 144"/>
                  <a:gd name="T9" fmla="*/ 90 h 198"/>
                  <a:gd name="T10" fmla="*/ 108 w 144"/>
                  <a:gd name="T11" fmla="*/ 102 h 198"/>
                  <a:gd name="T12" fmla="*/ 120 w 144"/>
                  <a:gd name="T13" fmla="*/ 102 h 198"/>
                  <a:gd name="T14" fmla="*/ 138 w 144"/>
                  <a:gd name="T15" fmla="*/ 96 h 198"/>
                  <a:gd name="T16" fmla="*/ 144 w 144"/>
                  <a:gd name="T17" fmla="*/ 102 h 198"/>
                  <a:gd name="T18" fmla="*/ 132 w 144"/>
                  <a:gd name="T19" fmla="*/ 108 h 198"/>
                  <a:gd name="T20" fmla="*/ 132 w 144"/>
                  <a:gd name="T21" fmla="*/ 108 h 198"/>
                  <a:gd name="T22" fmla="*/ 120 w 144"/>
                  <a:gd name="T23" fmla="*/ 114 h 198"/>
                  <a:gd name="T24" fmla="*/ 120 w 144"/>
                  <a:gd name="T25" fmla="*/ 120 h 198"/>
                  <a:gd name="T26" fmla="*/ 114 w 144"/>
                  <a:gd name="T27" fmla="*/ 132 h 198"/>
                  <a:gd name="T28" fmla="*/ 96 w 144"/>
                  <a:gd name="T29" fmla="*/ 144 h 198"/>
                  <a:gd name="T30" fmla="*/ 84 w 144"/>
                  <a:gd name="T31" fmla="*/ 156 h 198"/>
                  <a:gd name="T32" fmla="*/ 72 w 144"/>
                  <a:gd name="T33" fmla="*/ 174 h 198"/>
                  <a:gd name="T34" fmla="*/ 60 w 144"/>
                  <a:gd name="T35" fmla="*/ 192 h 198"/>
                  <a:gd name="T36" fmla="*/ 48 w 144"/>
                  <a:gd name="T37" fmla="*/ 192 h 198"/>
                  <a:gd name="T38" fmla="*/ 42 w 144"/>
                  <a:gd name="T39" fmla="*/ 192 h 198"/>
                  <a:gd name="T40" fmla="*/ 36 w 144"/>
                  <a:gd name="T41" fmla="*/ 180 h 198"/>
                  <a:gd name="T42" fmla="*/ 30 w 144"/>
                  <a:gd name="T43" fmla="*/ 180 h 198"/>
                  <a:gd name="T44" fmla="*/ 24 w 144"/>
                  <a:gd name="T45" fmla="*/ 168 h 198"/>
                  <a:gd name="T46" fmla="*/ 30 w 144"/>
                  <a:gd name="T47" fmla="*/ 168 h 198"/>
                  <a:gd name="T48" fmla="*/ 30 w 144"/>
                  <a:gd name="T49" fmla="*/ 162 h 198"/>
                  <a:gd name="T50" fmla="*/ 24 w 144"/>
                  <a:gd name="T51" fmla="*/ 150 h 198"/>
                  <a:gd name="T52" fmla="*/ 18 w 144"/>
                  <a:gd name="T53" fmla="*/ 150 h 198"/>
                  <a:gd name="T54" fmla="*/ 18 w 144"/>
                  <a:gd name="T55" fmla="*/ 138 h 198"/>
                  <a:gd name="T56" fmla="*/ 24 w 144"/>
                  <a:gd name="T57" fmla="*/ 138 h 198"/>
                  <a:gd name="T58" fmla="*/ 18 w 144"/>
                  <a:gd name="T59" fmla="*/ 138 h 198"/>
                  <a:gd name="T60" fmla="*/ 12 w 144"/>
                  <a:gd name="T61" fmla="*/ 126 h 198"/>
                  <a:gd name="T62" fmla="*/ 18 w 144"/>
                  <a:gd name="T63" fmla="*/ 114 h 198"/>
                  <a:gd name="T64" fmla="*/ 18 w 144"/>
                  <a:gd name="T65" fmla="*/ 102 h 198"/>
                  <a:gd name="T66" fmla="*/ 18 w 144"/>
                  <a:gd name="T67" fmla="*/ 96 h 198"/>
                  <a:gd name="T68" fmla="*/ 12 w 144"/>
                  <a:gd name="T69" fmla="*/ 84 h 198"/>
                  <a:gd name="T70" fmla="*/ 0 w 144"/>
                  <a:gd name="T71" fmla="*/ 78 h 198"/>
                  <a:gd name="T72" fmla="*/ 6 w 144"/>
                  <a:gd name="T73" fmla="*/ 66 h 198"/>
                  <a:gd name="T74" fmla="*/ 12 w 144"/>
                  <a:gd name="T75" fmla="*/ 60 h 198"/>
                  <a:gd name="T76" fmla="*/ 24 w 144"/>
                  <a:gd name="T77" fmla="*/ 54 h 198"/>
                  <a:gd name="T78" fmla="*/ 18 w 144"/>
                  <a:gd name="T79" fmla="*/ 42 h 198"/>
                  <a:gd name="T80" fmla="*/ 30 w 144"/>
                  <a:gd name="T81" fmla="*/ 30 h 198"/>
                  <a:gd name="T82" fmla="*/ 42 w 144"/>
                  <a:gd name="T83" fmla="*/ 18 h 198"/>
                  <a:gd name="T84" fmla="*/ 54 w 144"/>
                  <a:gd name="T85" fmla="*/ 6 h 198"/>
                  <a:gd name="T86" fmla="*/ 66 w 144"/>
                  <a:gd name="T87" fmla="*/ 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98">
                    <a:moveTo>
                      <a:pt x="66" y="12"/>
                    </a:moveTo>
                    <a:lnTo>
                      <a:pt x="72" y="18"/>
                    </a:lnTo>
                    <a:lnTo>
                      <a:pt x="72" y="24"/>
                    </a:lnTo>
                    <a:lnTo>
                      <a:pt x="78" y="30"/>
                    </a:lnTo>
                    <a:lnTo>
                      <a:pt x="78" y="36"/>
                    </a:lnTo>
                    <a:lnTo>
                      <a:pt x="84" y="42"/>
                    </a:lnTo>
                    <a:lnTo>
                      <a:pt x="84" y="48"/>
                    </a:lnTo>
                    <a:lnTo>
                      <a:pt x="84" y="54"/>
                    </a:lnTo>
                    <a:lnTo>
                      <a:pt x="90" y="54"/>
                    </a:lnTo>
                    <a:lnTo>
                      <a:pt x="90" y="60"/>
                    </a:lnTo>
                    <a:lnTo>
                      <a:pt x="90" y="66"/>
                    </a:lnTo>
                    <a:lnTo>
                      <a:pt x="96" y="72"/>
                    </a:lnTo>
                    <a:lnTo>
                      <a:pt x="96" y="78"/>
                    </a:lnTo>
                    <a:lnTo>
                      <a:pt x="102" y="84"/>
                    </a:lnTo>
                    <a:lnTo>
                      <a:pt x="102" y="90"/>
                    </a:lnTo>
                    <a:lnTo>
                      <a:pt x="102" y="96"/>
                    </a:lnTo>
                    <a:lnTo>
                      <a:pt x="108" y="96"/>
                    </a:lnTo>
                    <a:lnTo>
                      <a:pt x="108" y="102"/>
                    </a:lnTo>
                    <a:lnTo>
                      <a:pt x="108" y="108"/>
                    </a:lnTo>
                    <a:lnTo>
                      <a:pt x="114" y="108"/>
                    </a:lnTo>
                    <a:lnTo>
                      <a:pt x="120" y="102"/>
                    </a:lnTo>
                    <a:lnTo>
                      <a:pt x="126" y="102"/>
                    </a:lnTo>
                    <a:lnTo>
                      <a:pt x="132" y="96"/>
                    </a:lnTo>
                    <a:lnTo>
                      <a:pt x="138" y="96"/>
                    </a:lnTo>
                    <a:lnTo>
                      <a:pt x="144" y="90"/>
                    </a:lnTo>
                    <a:lnTo>
                      <a:pt x="144" y="96"/>
                    </a:lnTo>
                    <a:lnTo>
                      <a:pt x="144" y="102"/>
                    </a:lnTo>
                    <a:lnTo>
                      <a:pt x="138" y="102"/>
                    </a:lnTo>
                    <a:lnTo>
                      <a:pt x="138" y="108"/>
                    </a:lnTo>
                    <a:lnTo>
                      <a:pt x="132" y="108"/>
                    </a:lnTo>
                    <a:lnTo>
                      <a:pt x="132" y="114"/>
                    </a:lnTo>
                    <a:lnTo>
                      <a:pt x="126" y="114"/>
                    </a:lnTo>
                    <a:lnTo>
                      <a:pt x="132" y="108"/>
                    </a:lnTo>
                    <a:lnTo>
                      <a:pt x="126" y="108"/>
                    </a:lnTo>
                    <a:lnTo>
                      <a:pt x="126" y="114"/>
                    </a:lnTo>
                    <a:lnTo>
                      <a:pt x="120" y="114"/>
                    </a:lnTo>
                    <a:lnTo>
                      <a:pt x="126" y="114"/>
                    </a:lnTo>
                    <a:lnTo>
                      <a:pt x="126" y="120"/>
                    </a:lnTo>
                    <a:lnTo>
                      <a:pt x="120" y="120"/>
                    </a:lnTo>
                    <a:lnTo>
                      <a:pt x="120" y="126"/>
                    </a:lnTo>
                    <a:lnTo>
                      <a:pt x="114" y="126"/>
                    </a:lnTo>
                    <a:lnTo>
                      <a:pt x="114" y="132"/>
                    </a:lnTo>
                    <a:lnTo>
                      <a:pt x="108" y="138"/>
                    </a:lnTo>
                    <a:lnTo>
                      <a:pt x="102" y="144"/>
                    </a:lnTo>
                    <a:lnTo>
                      <a:pt x="96" y="144"/>
                    </a:lnTo>
                    <a:lnTo>
                      <a:pt x="96" y="150"/>
                    </a:lnTo>
                    <a:lnTo>
                      <a:pt x="90" y="156"/>
                    </a:lnTo>
                    <a:lnTo>
                      <a:pt x="84" y="156"/>
                    </a:lnTo>
                    <a:lnTo>
                      <a:pt x="84" y="162"/>
                    </a:lnTo>
                    <a:lnTo>
                      <a:pt x="78" y="168"/>
                    </a:lnTo>
                    <a:lnTo>
                      <a:pt x="72" y="174"/>
                    </a:lnTo>
                    <a:lnTo>
                      <a:pt x="66" y="180"/>
                    </a:lnTo>
                    <a:lnTo>
                      <a:pt x="60" y="186"/>
                    </a:lnTo>
                    <a:lnTo>
                      <a:pt x="60" y="192"/>
                    </a:lnTo>
                    <a:lnTo>
                      <a:pt x="54" y="192"/>
                    </a:lnTo>
                    <a:lnTo>
                      <a:pt x="48" y="198"/>
                    </a:lnTo>
                    <a:lnTo>
                      <a:pt x="48" y="192"/>
                    </a:lnTo>
                    <a:lnTo>
                      <a:pt x="42" y="192"/>
                    </a:lnTo>
                    <a:lnTo>
                      <a:pt x="48" y="192"/>
                    </a:lnTo>
                    <a:lnTo>
                      <a:pt x="42" y="192"/>
                    </a:lnTo>
                    <a:lnTo>
                      <a:pt x="42" y="186"/>
                    </a:lnTo>
                    <a:lnTo>
                      <a:pt x="36" y="186"/>
                    </a:lnTo>
                    <a:lnTo>
                      <a:pt x="36" y="180"/>
                    </a:lnTo>
                    <a:lnTo>
                      <a:pt x="42" y="180"/>
                    </a:lnTo>
                    <a:lnTo>
                      <a:pt x="36" y="180"/>
                    </a:lnTo>
                    <a:lnTo>
                      <a:pt x="30" y="180"/>
                    </a:lnTo>
                    <a:lnTo>
                      <a:pt x="30" y="174"/>
                    </a:lnTo>
                    <a:lnTo>
                      <a:pt x="24" y="174"/>
                    </a:lnTo>
                    <a:lnTo>
                      <a:pt x="24" y="168"/>
                    </a:lnTo>
                    <a:lnTo>
                      <a:pt x="24" y="162"/>
                    </a:lnTo>
                    <a:lnTo>
                      <a:pt x="24" y="168"/>
                    </a:lnTo>
                    <a:lnTo>
                      <a:pt x="30" y="168"/>
                    </a:lnTo>
                    <a:lnTo>
                      <a:pt x="24" y="168"/>
                    </a:lnTo>
                    <a:lnTo>
                      <a:pt x="30" y="168"/>
                    </a:lnTo>
                    <a:lnTo>
                      <a:pt x="30" y="162"/>
                    </a:lnTo>
                    <a:lnTo>
                      <a:pt x="24" y="162"/>
                    </a:lnTo>
                    <a:lnTo>
                      <a:pt x="24" y="156"/>
                    </a:lnTo>
                    <a:lnTo>
                      <a:pt x="24" y="150"/>
                    </a:lnTo>
                    <a:lnTo>
                      <a:pt x="24" y="156"/>
                    </a:lnTo>
                    <a:lnTo>
                      <a:pt x="24" y="150"/>
                    </a:lnTo>
                    <a:lnTo>
                      <a:pt x="18" y="150"/>
                    </a:lnTo>
                    <a:lnTo>
                      <a:pt x="18" y="144"/>
                    </a:lnTo>
                    <a:lnTo>
                      <a:pt x="24" y="138"/>
                    </a:lnTo>
                    <a:lnTo>
                      <a:pt x="18" y="138"/>
                    </a:lnTo>
                    <a:lnTo>
                      <a:pt x="24" y="138"/>
                    </a:lnTo>
                    <a:lnTo>
                      <a:pt x="18" y="138"/>
                    </a:lnTo>
                    <a:lnTo>
                      <a:pt x="24" y="138"/>
                    </a:lnTo>
                    <a:lnTo>
                      <a:pt x="24" y="132"/>
                    </a:lnTo>
                    <a:lnTo>
                      <a:pt x="24" y="138"/>
                    </a:lnTo>
                    <a:lnTo>
                      <a:pt x="18" y="138"/>
                    </a:lnTo>
                    <a:lnTo>
                      <a:pt x="18" y="132"/>
                    </a:lnTo>
                    <a:lnTo>
                      <a:pt x="12" y="132"/>
                    </a:lnTo>
                    <a:lnTo>
                      <a:pt x="12" y="126"/>
                    </a:lnTo>
                    <a:lnTo>
                      <a:pt x="12" y="120"/>
                    </a:lnTo>
                    <a:lnTo>
                      <a:pt x="18" y="120"/>
                    </a:lnTo>
                    <a:lnTo>
                      <a:pt x="18" y="114"/>
                    </a:lnTo>
                    <a:lnTo>
                      <a:pt x="12" y="108"/>
                    </a:lnTo>
                    <a:lnTo>
                      <a:pt x="18" y="108"/>
                    </a:lnTo>
                    <a:lnTo>
                      <a:pt x="18" y="102"/>
                    </a:lnTo>
                    <a:lnTo>
                      <a:pt x="24" y="102"/>
                    </a:lnTo>
                    <a:lnTo>
                      <a:pt x="24" y="96"/>
                    </a:lnTo>
                    <a:lnTo>
                      <a:pt x="18" y="96"/>
                    </a:lnTo>
                    <a:lnTo>
                      <a:pt x="18" y="90"/>
                    </a:lnTo>
                    <a:lnTo>
                      <a:pt x="12" y="90"/>
                    </a:lnTo>
                    <a:lnTo>
                      <a:pt x="12" y="84"/>
                    </a:lnTo>
                    <a:lnTo>
                      <a:pt x="6" y="84"/>
                    </a:lnTo>
                    <a:lnTo>
                      <a:pt x="6" y="78"/>
                    </a:lnTo>
                    <a:lnTo>
                      <a:pt x="0" y="78"/>
                    </a:lnTo>
                    <a:lnTo>
                      <a:pt x="0" y="72"/>
                    </a:lnTo>
                    <a:lnTo>
                      <a:pt x="6" y="72"/>
                    </a:lnTo>
                    <a:lnTo>
                      <a:pt x="6" y="66"/>
                    </a:lnTo>
                    <a:lnTo>
                      <a:pt x="12" y="66"/>
                    </a:lnTo>
                    <a:lnTo>
                      <a:pt x="6" y="60"/>
                    </a:lnTo>
                    <a:lnTo>
                      <a:pt x="12" y="60"/>
                    </a:lnTo>
                    <a:lnTo>
                      <a:pt x="18" y="60"/>
                    </a:lnTo>
                    <a:lnTo>
                      <a:pt x="18" y="54"/>
                    </a:lnTo>
                    <a:lnTo>
                      <a:pt x="24" y="54"/>
                    </a:lnTo>
                    <a:lnTo>
                      <a:pt x="24" y="48"/>
                    </a:lnTo>
                    <a:lnTo>
                      <a:pt x="24" y="42"/>
                    </a:lnTo>
                    <a:lnTo>
                      <a:pt x="18" y="42"/>
                    </a:lnTo>
                    <a:lnTo>
                      <a:pt x="24" y="36"/>
                    </a:lnTo>
                    <a:lnTo>
                      <a:pt x="30" y="36"/>
                    </a:lnTo>
                    <a:lnTo>
                      <a:pt x="30" y="30"/>
                    </a:lnTo>
                    <a:lnTo>
                      <a:pt x="36" y="24"/>
                    </a:lnTo>
                    <a:lnTo>
                      <a:pt x="42" y="24"/>
                    </a:lnTo>
                    <a:lnTo>
                      <a:pt x="42" y="18"/>
                    </a:lnTo>
                    <a:lnTo>
                      <a:pt x="48" y="18"/>
                    </a:lnTo>
                    <a:lnTo>
                      <a:pt x="48" y="12"/>
                    </a:lnTo>
                    <a:lnTo>
                      <a:pt x="54" y="6"/>
                    </a:lnTo>
                    <a:lnTo>
                      <a:pt x="60" y="0"/>
                    </a:lnTo>
                    <a:lnTo>
                      <a:pt x="60" y="6"/>
                    </a:lnTo>
                    <a:lnTo>
                      <a:pt x="66" y="6"/>
                    </a:lnTo>
                    <a:lnTo>
                      <a:pt x="6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9" name="Freeform 160"/>
              <p:cNvSpPr>
                <a:spLocks/>
              </p:cNvSpPr>
              <p:nvPr/>
            </p:nvSpPr>
            <p:spPr bwMode="auto">
              <a:xfrm>
                <a:off x="1941" y="3446"/>
                <a:ext cx="138" cy="72"/>
              </a:xfrm>
              <a:custGeom>
                <a:avLst/>
                <a:gdLst>
                  <a:gd name="T0" fmla="*/ 90 w 138"/>
                  <a:gd name="T1" fmla="*/ 0 h 72"/>
                  <a:gd name="T2" fmla="*/ 96 w 138"/>
                  <a:gd name="T3" fmla="*/ 6 h 72"/>
                  <a:gd name="T4" fmla="*/ 102 w 138"/>
                  <a:gd name="T5" fmla="*/ 12 h 72"/>
                  <a:gd name="T6" fmla="*/ 102 w 138"/>
                  <a:gd name="T7" fmla="*/ 12 h 72"/>
                  <a:gd name="T8" fmla="*/ 108 w 138"/>
                  <a:gd name="T9" fmla="*/ 18 h 72"/>
                  <a:gd name="T10" fmla="*/ 114 w 138"/>
                  <a:gd name="T11" fmla="*/ 12 h 72"/>
                  <a:gd name="T12" fmla="*/ 114 w 138"/>
                  <a:gd name="T13" fmla="*/ 12 h 72"/>
                  <a:gd name="T14" fmla="*/ 120 w 138"/>
                  <a:gd name="T15" fmla="*/ 18 h 72"/>
                  <a:gd name="T16" fmla="*/ 120 w 138"/>
                  <a:gd name="T17" fmla="*/ 18 h 72"/>
                  <a:gd name="T18" fmla="*/ 126 w 138"/>
                  <a:gd name="T19" fmla="*/ 24 h 72"/>
                  <a:gd name="T20" fmla="*/ 138 w 138"/>
                  <a:gd name="T21" fmla="*/ 24 h 72"/>
                  <a:gd name="T22" fmla="*/ 138 w 138"/>
                  <a:gd name="T23" fmla="*/ 24 h 72"/>
                  <a:gd name="T24" fmla="*/ 138 w 138"/>
                  <a:gd name="T25" fmla="*/ 36 h 72"/>
                  <a:gd name="T26" fmla="*/ 138 w 138"/>
                  <a:gd name="T27" fmla="*/ 48 h 72"/>
                  <a:gd name="T28" fmla="*/ 138 w 138"/>
                  <a:gd name="T29" fmla="*/ 60 h 72"/>
                  <a:gd name="T30" fmla="*/ 132 w 138"/>
                  <a:gd name="T31" fmla="*/ 60 h 72"/>
                  <a:gd name="T32" fmla="*/ 120 w 138"/>
                  <a:gd name="T33" fmla="*/ 60 h 72"/>
                  <a:gd name="T34" fmla="*/ 108 w 138"/>
                  <a:gd name="T35" fmla="*/ 60 h 72"/>
                  <a:gd name="T36" fmla="*/ 96 w 138"/>
                  <a:gd name="T37" fmla="*/ 60 h 72"/>
                  <a:gd name="T38" fmla="*/ 90 w 138"/>
                  <a:gd name="T39" fmla="*/ 66 h 72"/>
                  <a:gd name="T40" fmla="*/ 84 w 138"/>
                  <a:gd name="T41" fmla="*/ 72 h 72"/>
                  <a:gd name="T42" fmla="*/ 72 w 138"/>
                  <a:gd name="T43" fmla="*/ 72 h 72"/>
                  <a:gd name="T44" fmla="*/ 60 w 138"/>
                  <a:gd name="T45" fmla="*/ 72 h 72"/>
                  <a:gd name="T46" fmla="*/ 60 w 138"/>
                  <a:gd name="T47" fmla="*/ 60 h 72"/>
                  <a:gd name="T48" fmla="*/ 48 w 138"/>
                  <a:gd name="T49" fmla="*/ 60 h 72"/>
                  <a:gd name="T50" fmla="*/ 42 w 138"/>
                  <a:gd name="T51" fmla="*/ 54 h 72"/>
                  <a:gd name="T52" fmla="*/ 42 w 138"/>
                  <a:gd name="T53" fmla="*/ 42 h 72"/>
                  <a:gd name="T54" fmla="*/ 42 w 138"/>
                  <a:gd name="T55" fmla="*/ 30 h 72"/>
                  <a:gd name="T56" fmla="*/ 30 w 138"/>
                  <a:gd name="T57" fmla="*/ 30 h 72"/>
                  <a:gd name="T58" fmla="*/ 24 w 138"/>
                  <a:gd name="T59" fmla="*/ 36 h 72"/>
                  <a:gd name="T60" fmla="*/ 12 w 138"/>
                  <a:gd name="T61" fmla="*/ 36 h 72"/>
                  <a:gd name="T62" fmla="*/ 6 w 138"/>
                  <a:gd name="T63" fmla="*/ 30 h 72"/>
                  <a:gd name="T64" fmla="*/ 6 w 138"/>
                  <a:gd name="T65" fmla="*/ 18 h 72"/>
                  <a:gd name="T66" fmla="*/ 0 w 138"/>
                  <a:gd name="T67" fmla="*/ 12 h 72"/>
                  <a:gd name="T68" fmla="*/ 0 w 138"/>
                  <a:gd name="T69" fmla="*/ 0 h 72"/>
                  <a:gd name="T70" fmla="*/ 12 w 138"/>
                  <a:gd name="T71" fmla="*/ 0 h 72"/>
                  <a:gd name="T72" fmla="*/ 24 w 138"/>
                  <a:gd name="T73" fmla="*/ 0 h 72"/>
                  <a:gd name="T74" fmla="*/ 36 w 138"/>
                  <a:gd name="T75" fmla="*/ 0 h 72"/>
                  <a:gd name="T76" fmla="*/ 48 w 138"/>
                  <a:gd name="T77" fmla="*/ 0 h 72"/>
                  <a:gd name="T78" fmla="*/ 60 w 138"/>
                  <a:gd name="T79" fmla="*/ 0 h 72"/>
                  <a:gd name="T80" fmla="*/ 72 w 138"/>
                  <a:gd name="T81" fmla="*/ 0 h 72"/>
                  <a:gd name="T82" fmla="*/ 84 w 138"/>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72">
                    <a:moveTo>
                      <a:pt x="84" y="0"/>
                    </a:moveTo>
                    <a:lnTo>
                      <a:pt x="90" y="0"/>
                    </a:lnTo>
                    <a:lnTo>
                      <a:pt x="90" y="6"/>
                    </a:lnTo>
                    <a:lnTo>
                      <a:pt x="96" y="6"/>
                    </a:lnTo>
                    <a:lnTo>
                      <a:pt x="96" y="12"/>
                    </a:lnTo>
                    <a:lnTo>
                      <a:pt x="102" y="12"/>
                    </a:lnTo>
                    <a:lnTo>
                      <a:pt x="96" y="12"/>
                    </a:lnTo>
                    <a:lnTo>
                      <a:pt x="102" y="12"/>
                    </a:lnTo>
                    <a:lnTo>
                      <a:pt x="108" y="12"/>
                    </a:lnTo>
                    <a:lnTo>
                      <a:pt x="108" y="18"/>
                    </a:lnTo>
                    <a:lnTo>
                      <a:pt x="114" y="18"/>
                    </a:lnTo>
                    <a:lnTo>
                      <a:pt x="114" y="12"/>
                    </a:lnTo>
                    <a:lnTo>
                      <a:pt x="114" y="18"/>
                    </a:lnTo>
                    <a:lnTo>
                      <a:pt x="114" y="12"/>
                    </a:lnTo>
                    <a:lnTo>
                      <a:pt x="114" y="18"/>
                    </a:lnTo>
                    <a:lnTo>
                      <a:pt x="120" y="18"/>
                    </a:lnTo>
                    <a:lnTo>
                      <a:pt x="120" y="24"/>
                    </a:lnTo>
                    <a:lnTo>
                      <a:pt x="120" y="18"/>
                    </a:lnTo>
                    <a:lnTo>
                      <a:pt x="120" y="24"/>
                    </a:lnTo>
                    <a:lnTo>
                      <a:pt x="126" y="24"/>
                    </a:lnTo>
                    <a:lnTo>
                      <a:pt x="132" y="24"/>
                    </a:lnTo>
                    <a:lnTo>
                      <a:pt x="138" y="24"/>
                    </a:lnTo>
                    <a:lnTo>
                      <a:pt x="138" y="30"/>
                    </a:lnTo>
                    <a:lnTo>
                      <a:pt x="138" y="24"/>
                    </a:lnTo>
                    <a:lnTo>
                      <a:pt x="138" y="30"/>
                    </a:lnTo>
                    <a:lnTo>
                      <a:pt x="138" y="36"/>
                    </a:lnTo>
                    <a:lnTo>
                      <a:pt x="138" y="42"/>
                    </a:lnTo>
                    <a:lnTo>
                      <a:pt x="138" y="48"/>
                    </a:lnTo>
                    <a:lnTo>
                      <a:pt x="138" y="54"/>
                    </a:lnTo>
                    <a:lnTo>
                      <a:pt x="138" y="60"/>
                    </a:lnTo>
                    <a:lnTo>
                      <a:pt x="138" y="66"/>
                    </a:lnTo>
                    <a:lnTo>
                      <a:pt x="132" y="60"/>
                    </a:lnTo>
                    <a:lnTo>
                      <a:pt x="126" y="60"/>
                    </a:lnTo>
                    <a:lnTo>
                      <a:pt x="120" y="60"/>
                    </a:lnTo>
                    <a:lnTo>
                      <a:pt x="114" y="60"/>
                    </a:lnTo>
                    <a:lnTo>
                      <a:pt x="108" y="60"/>
                    </a:lnTo>
                    <a:lnTo>
                      <a:pt x="102" y="60"/>
                    </a:lnTo>
                    <a:lnTo>
                      <a:pt x="96" y="60"/>
                    </a:lnTo>
                    <a:lnTo>
                      <a:pt x="90" y="60"/>
                    </a:lnTo>
                    <a:lnTo>
                      <a:pt x="90" y="66"/>
                    </a:lnTo>
                    <a:lnTo>
                      <a:pt x="90" y="72"/>
                    </a:lnTo>
                    <a:lnTo>
                      <a:pt x="84" y="72"/>
                    </a:lnTo>
                    <a:lnTo>
                      <a:pt x="78" y="72"/>
                    </a:lnTo>
                    <a:lnTo>
                      <a:pt x="72" y="72"/>
                    </a:lnTo>
                    <a:lnTo>
                      <a:pt x="66" y="72"/>
                    </a:lnTo>
                    <a:lnTo>
                      <a:pt x="60" y="72"/>
                    </a:lnTo>
                    <a:lnTo>
                      <a:pt x="60" y="66"/>
                    </a:lnTo>
                    <a:lnTo>
                      <a:pt x="60" y="60"/>
                    </a:lnTo>
                    <a:lnTo>
                      <a:pt x="54" y="60"/>
                    </a:lnTo>
                    <a:lnTo>
                      <a:pt x="48" y="60"/>
                    </a:lnTo>
                    <a:lnTo>
                      <a:pt x="42" y="60"/>
                    </a:lnTo>
                    <a:lnTo>
                      <a:pt x="42" y="54"/>
                    </a:lnTo>
                    <a:lnTo>
                      <a:pt x="42" y="48"/>
                    </a:lnTo>
                    <a:lnTo>
                      <a:pt x="42" y="42"/>
                    </a:lnTo>
                    <a:lnTo>
                      <a:pt x="42" y="36"/>
                    </a:lnTo>
                    <a:lnTo>
                      <a:pt x="42" y="30"/>
                    </a:lnTo>
                    <a:lnTo>
                      <a:pt x="36" y="30"/>
                    </a:lnTo>
                    <a:lnTo>
                      <a:pt x="30" y="30"/>
                    </a:lnTo>
                    <a:lnTo>
                      <a:pt x="30" y="36"/>
                    </a:lnTo>
                    <a:lnTo>
                      <a:pt x="24" y="36"/>
                    </a:lnTo>
                    <a:lnTo>
                      <a:pt x="18" y="36"/>
                    </a:lnTo>
                    <a:lnTo>
                      <a:pt x="12" y="36"/>
                    </a:lnTo>
                    <a:lnTo>
                      <a:pt x="6" y="36"/>
                    </a:lnTo>
                    <a:lnTo>
                      <a:pt x="6" y="30"/>
                    </a:lnTo>
                    <a:lnTo>
                      <a:pt x="6" y="24"/>
                    </a:lnTo>
                    <a:lnTo>
                      <a:pt x="6" y="18"/>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0" name="Freeform 161"/>
              <p:cNvSpPr>
                <a:spLocks/>
              </p:cNvSpPr>
              <p:nvPr/>
            </p:nvSpPr>
            <p:spPr bwMode="auto">
              <a:xfrm>
                <a:off x="1935" y="3182"/>
                <a:ext cx="102" cy="114"/>
              </a:xfrm>
              <a:custGeom>
                <a:avLst/>
                <a:gdLst>
                  <a:gd name="T0" fmla="*/ 36 w 102"/>
                  <a:gd name="T1" fmla="*/ 102 h 114"/>
                  <a:gd name="T2" fmla="*/ 30 w 102"/>
                  <a:gd name="T3" fmla="*/ 96 h 114"/>
                  <a:gd name="T4" fmla="*/ 24 w 102"/>
                  <a:gd name="T5" fmla="*/ 90 h 114"/>
                  <a:gd name="T6" fmla="*/ 18 w 102"/>
                  <a:gd name="T7" fmla="*/ 84 h 114"/>
                  <a:gd name="T8" fmla="*/ 12 w 102"/>
                  <a:gd name="T9" fmla="*/ 78 h 114"/>
                  <a:gd name="T10" fmla="*/ 6 w 102"/>
                  <a:gd name="T11" fmla="*/ 72 h 114"/>
                  <a:gd name="T12" fmla="*/ 0 w 102"/>
                  <a:gd name="T13" fmla="*/ 66 h 114"/>
                  <a:gd name="T14" fmla="*/ 6 w 102"/>
                  <a:gd name="T15" fmla="*/ 60 h 114"/>
                  <a:gd name="T16" fmla="*/ 0 w 102"/>
                  <a:gd name="T17" fmla="*/ 54 h 114"/>
                  <a:gd name="T18" fmla="*/ 6 w 102"/>
                  <a:gd name="T19" fmla="*/ 48 h 114"/>
                  <a:gd name="T20" fmla="*/ 12 w 102"/>
                  <a:gd name="T21" fmla="*/ 42 h 114"/>
                  <a:gd name="T22" fmla="*/ 18 w 102"/>
                  <a:gd name="T23" fmla="*/ 36 h 114"/>
                  <a:gd name="T24" fmla="*/ 24 w 102"/>
                  <a:gd name="T25" fmla="*/ 30 h 114"/>
                  <a:gd name="T26" fmla="*/ 36 w 102"/>
                  <a:gd name="T27" fmla="*/ 30 h 114"/>
                  <a:gd name="T28" fmla="*/ 48 w 102"/>
                  <a:gd name="T29" fmla="*/ 24 h 114"/>
                  <a:gd name="T30" fmla="*/ 54 w 102"/>
                  <a:gd name="T31" fmla="*/ 18 h 114"/>
                  <a:gd name="T32" fmla="*/ 60 w 102"/>
                  <a:gd name="T33" fmla="*/ 12 h 114"/>
                  <a:gd name="T34" fmla="*/ 72 w 102"/>
                  <a:gd name="T35" fmla="*/ 6 h 114"/>
                  <a:gd name="T36" fmla="*/ 78 w 102"/>
                  <a:gd name="T37" fmla="*/ 0 h 114"/>
                  <a:gd name="T38" fmla="*/ 84 w 102"/>
                  <a:gd name="T39" fmla="*/ 6 h 114"/>
                  <a:gd name="T40" fmla="*/ 84 w 102"/>
                  <a:gd name="T41" fmla="*/ 18 h 114"/>
                  <a:gd name="T42" fmla="*/ 90 w 102"/>
                  <a:gd name="T43" fmla="*/ 30 h 114"/>
                  <a:gd name="T44" fmla="*/ 96 w 102"/>
                  <a:gd name="T45" fmla="*/ 36 h 114"/>
                  <a:gd name="T46" fmla="*/ 96 w 102"/>
                  <a:gd name="T47" fmla="*/ 48 h 114"/>
                  <a:gd name="T48" fmla="*/ 102 w 102"/>
                  <a:gd name="T49" fmla="*/ 54 h 114"/>
                  <a:gd name="T50" fmla="*/ 102 w 102"/>
                  <a:gd name="T51" fmla="*/ 54 h 114"/>
                  <a:gd name="T52" fmla="*/ 96 w 102"/>
                  <a:gd name="T53" fmla="*/ 48 h 114"/>
                  <a:gd name="T54" fmla="*/ 84 w 102"/>
                  <a:gd name="T55" fmla="*/ 60 h 114"/>
                  <a:gd name="T56" fmla="*/ 78 w 102"/>
                  <a:gd name="T57" fmla="*/ 66 h 114"/>
                  <a:gd name="T58" fmla="*/ 72 w 102"/>
                  <a:gd name="T59" fmla="*/ 72 h 114"/>
                  <a:gd name="T60" fmla="*/ 66 w 102"/>
                  <a:gd name="T61" fmla="*/ 84 h 114"/>
                  <a:gd name="T62" fmla="*/ 54 w 102"/>
                  <a:gd name="T63" fmla="*/ 90 h 114"/>
                  <a:gd name="T64" fmla="*/ 60 w 102"/>
                  <a:gd name="T65" fmla="*/ 96 h 114"/>
                  <a:gd name="T66" fmla="*/ 54 w 102"/>
                  <a:gd name="T67" fmla="*/ 102 h 114"/>
                  <a:gd name="T68" fmla="*/ 48 w 102"/>
                  <a:gd name="T69" fmla="*/ 108 h 114"/>
                  <a:gd name="T70" fmla="*/ 48 w 102"/>
                  <a:gd name="T71" fmla="*/ 114 h 114"/>
                  <a:gd name="T72" fmla="*/ 42 w 102"/>
                  <a:gd name="T73"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4">
                    <a:moveTo>
                      <a:pt x="36" y="108"/>
                    </a:moveTo>
                    <a:lnTo>
                      <a:pt x="36" y="102"/>
                    </a:lnTo>
                    <a:lnTo>
                      <a:pt x="30" y="102"/>
                    </a:lnTo>
                    <a:lnTo>
                      <a:pt x="30" y="96"/>
                    </a:lnTo>
                    <a:lnTo>
                      <a:pt x="24" y="96"/>
                    </a:lnTo>
                    <a:lnTo>
                      <a:pt x="24" y="90"/>
                    </a:lnTo>
                    <a:lnTo>
                      <a:pt x="18" y="90"/>
                    </a:lnTo>
                    <a:lnTo>
                      <a:pt x="18" y="84"/>
                    </a:lnTo>
                    <a:lnTo>
                      <a:pt x="12" y="84"/>
                    </a:lnTo>
                    <a:lnTo>
                      <a:pt x="12" y="78"/>
                    </a:lnTo>
                    <a:lnTo>
                      <a:pt x="6" y="78"/>
                    </a:lnTo>
                    <a:lnTo>
                      <a:pt x="6" y="72"/>
                    </a:lnTo>
                    <a:lnTo>
                      <a:pt x="0" y="72"/>
                    </a:lnTo>
                    <a:lnTo>
                      <a:pt x="0" y="66"/>
                    </a:lnTo>
                    <a:lnTo>
                      <a:pt x="6" y="66"/>
                    </a:lnTo>
                    <a:lnTo>
                      <a:pt x="6" y="60"/>
                    </a:lnTo>
                    <a:lnTo>
                      <a:pt x="0" y="60"/>
                    </a:lnTo>
                    <a:lnTo>
                      <a:pt x="0" y="54"/>
                    </a:lnTo>
                    <a:lnTo>
                      <a:pt x="0" y="48"/>
                    </a:lnTo>
                    <a:lnTo>
                      <a:pt x="6" y="48"/>
                    </a:lnTo>
                    <a:lnTo>
                      <a:pt x="6" y="42"/>
                    </a:lnTo>
                    <a:lnTo>
                      <a:pt x="12" y="42"/>
                    </a:lnTo>
                    <a:lnTo>
                      <a:pt x="18" y="42"/>
                    </a:lnTo>
                    <a:lnTo>
                      <a:pt x="18" y="36"/>
                    </a:lnTo>
                    <a:lnTo>
                      <a:pt x="24" y="36"/>
                    </a:lnTo>
                    <a:lnTo>
                      <a:pt x="24" y="30"/>
                    </a:lnTo>
                    <a:lnTo>
                      <a:pt x="30" y="30"/>
                    </a:lnTo>
                    <a:lnTo>
                      <a:pt x="36" y="30"/>
                    </a:lnTo>
                    <a:lnTo>
                      <a:pt x="42" y="24"/>
                    </a:lnTo>
                    <a:lnTo>
                      <a:pt x="48" y="24"/>
                    </a:lnTo>
                    <a:lnTo>
                      <a:pt x="48" y="18"/>
                    </a:lnTo>
                    <a:lnTo>
                      <a:pt x="54" y="18"/>
                    </a:lnTo>
                    <a:lnTo>
                      <a:pt x="60" y="18"/>
                    </a:lnTo>
                    <a:lnTo>
                      <a:pt x="60" y="12"/>
                    </a:lnTo>
                    <a:lnTo>
                      <a:pt x="66" y="12"/>
                    </a:lnTo>
                    <a:lnTo>
                      <a:pt x="72" y="6"/>
                    </a:lnTo>
                    <a:lnTo>
                      <a:pt x="78" y="6"/>
                    </a:lnTo>
                    <a:lnTo>
                      <a:pt x="78" y="0"/>
                    </a:lnTo>
                    <a:lnTo>
                      <a:pt x="78" y="6"/>
                    </a:lnTo>
                    <a:lnTo>
                      <a:pt x="84" y="6"/>
                    </a:lnTo>
                    <a:lnTo>
                      <a:pt x="84" y="12"/>
                    </a:lnTo>
                    <a:lnTo>
                      <a:pt x="84" y="18"/>
                    </a:lnTo>
                    <a:lnTo>
                      <a:pt x="90" y="24"/>
                    </a:lnTo>
                    <a:lnTo>
                      <a:pt x="90" y="30"/>
                    </a:lnTo>
                    <a:lnTo>
                      <a:pt x="90" y="36"/>
                    </a:lnTo>
                    <a:lnTo>
                      <a:pt x="96" y="36"/>
                    </a:lnTo>
                    <a:lnTo>
                      <a:pt x="96" y="42"/>
                    </a:lnTo>
                    <a:lnTo>
                      <a:pt x="96" y="48"/>
                    </a:lnTo>
                    <a:lnTo>
                      <a:pt x="102" y="48"/>
                    </a:lnTo>
                    <a:lnTo>
                      <a:pt x="102" y="54"/>
                    </a:lnTo>
                    <a:lnTo>
                      <a:pt x="102" y="60"/>
                    </a:lnTo>
                    <a:lnTo>
                      <a:pt x="102" y="54"/>
                    </a:lnTo>
                    <a:lnTo>
                      <a:pt x="96" y="54"/>
                    </a:lnTo>
                    <a:lnTo>
                      <a:pt x="96" y="48"/>
                    </a:lnTo>
                    <a:lnTo>
                      <a:pt x="90" y="54"/>
                    </a:lnTo>
                    <a:lnTo>
                      <a:pt x="84" y="60"/>
                    </a:lnTo>
                    <a:lnTo>
                      <a:pt x="84" y="66"/>
                    </a:lnTo>
                    <a:lnTo>
                      <a:pt x="78" y="66"/>
                    </a:lnTo>
                    <a:lnTo>
                      <a:pt x="78" y="72"/>
                    </a:lnTo>
                    <a:lnTo>
                      <a:pt x="72" y="72"/>
                    </a:lnTo>
                    <a:lnTo>
                      <a:pt x="66" y="78"/>
                    </a:lnTo>
                    <a:lnTo>
                      <a:pt x="66" y="84"/>
                    </a:lnTo>
                    <a:lnTo>
                      <a:pt x="60" y="84"/>
                    </a:lnTo>
                    <a:lnTo>
                      <a:pt x="54" y="90"/>
                    </a:lnTo>
                    <a:lnTo>
                      <a:pt x="60" y="90"/>
                    </a:lnTo>
                    <a:lnTo>
                      <a:pt x="60" y="96"/>
                    </a:lnTo>
                    <a:lnTo>
                      <a:pt x="60" y="102"/>
                    </a:lnTo>
                    <a:lnTo>
                      <a:pt x="54" y="102"/>
                    </a:lnTo>
                    <a:lnTo>
                      <a:pt x="54" y="108"/>
                    </a:lnTo>
                    <a:lnTo>
                      <a:pt x="48" y="108"/>
                    </a:lnTo>
                    <a:lnTo>
                      <a:pt x="42" y="108"/>
                    </a:lnTo>
                    <a:lnTo>
                      <a:pt x="48" y="114"/>
                    </a:lnTo>
                    <a:lnTo>
                      <a:pt x="42" y="114"/>
                    </a:lnTo>
                    <a:lnTo>
                      <a:pt x="42" y="108"/>
                    </a:lnTo>
                    <a:lnTo>
                      <a:pt x="36"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1" name="Freeform 162"/>
              <p:cNvSpPr>
                <a:spLocks/>
              </p:cNvSpPr>
              <p:nvPr/>
            </p:nvSpPr>
            <p:spPr bwMode="auto">
              <a:xfrm>
                <a:off x="1797" y="3380"/>
                <a:ext cx="102" cy="84"/>
              </a:xfrm>
              <a:custGeom>
                <a:avLst/>
                <a:gdLst>
                  <a:gd name="T0" fmla="*/ 102 w 102"/>
                  <a:gd name="T1" fmla="*/ 66 h 84"/>
                  <a:gd name="T2" fmla="*/ 102 w 102"/>
                  <a:gd name="T3" fmla="*/ 78 h 84"/>
                  <a:gd name="T4" fmla="*/ 96 w 102"/>
                  <a:gd name="T5" fmla="*/ 84 h 84"/>
                  <a:gd name="T6" fmla="*/ 84 w 102"/>
                  <a:gd name="T7" fmla="*/ 84 h 84"/>
                  <a:gd name="T8" fmla="*/ 72 w 102"/>
                  <a:gd name="T9" fmla="*/ 84 h 84"/>
                  <a:gd name="T10" fmla="*/ 60 w 102"/>
                  <a:gd name="T11" fmla="*/ 84 h 84"/>
                  <a:gd name="T12" fmla="*/ 48 w 102"/>
                  <a:gd name="T13" fmla="*/ 84 h 84"/>
                  <a:gd name="T14" fmla="*/ 42 w 102"/>
                  <a:gd name="T15" fmla="*/ 78 h 84"/>
                  <a:gd name="T16" fmla="*/ 36 w 102"/>
                  <a:gd name="T17" fmla="*/ 72 h 84"/>
                  <a:gd name="T18" fmla="*/ 36 w 102"/>
                  <a:gd name="T19" fmla="*/ 72 h 84"/>
                  <a:gd name="T20" fmla="*/ 24 w 102"/>
                  <a:gd name="T21" fmla="*/ 72 h 84"/>
                  <a:gd name="T22" fmla="*/ 18 w 102"/>
                  <a:gd name="T23" fmla="*/ 66 h 84"/>
                  <a:gd name="T24" fmla="*/ 6 w 102"/>
                  <a:gd name="T25" fmla="*/ 66 h 84"/>
                  <a:gd name="T26" fmla="*/ 12 w 102"/>
                  <a:gd name="T27" fmla="*/ 60 h 84"/>
                  <a:gd name="T28" fmla="*/ 12 w 102"/>
                  <a:gd name="T29" fmla="*/ 48 h 84"/>
                  <a:gd name="T30" fmla="*/ 12 w 102"/>
                  <a:gd name="T31" fmla="*/ 36 h 84"/>
                  <a:gd name="T32" fmla="*/ 12 w 102"/>
                  <a:gd name="T33" fmla="*/ 24 h 84"/>
                  <a:gd name="T34" fmla="*/ 6 w 102"/>
                  <a:gd name="T35" fmla="*/ 18 h 84"/>
                  <a:gd name="T36" fmla="*/ 6 w 102"/>
                  <a:gd name="T37" fmla="*/ 6 h 84"/>
                  <a:gd name="T38" fmla="*/ 6 w 102"/>
                  <a:gd name="T39" fmla="*/ 6 h 84"/>
                  <a:gd name="T40" fmla="*/ 0 w 102"/>
                  <a:gd name="T41" fmla="*/ 0 h 84"/>
                  <a:gd name="T42" fmla="*/ 12 w 102"/>
                  <a:gd name="T43" fmla="*/ 0 h 84"/>
                  <a:gd name="T44" fmla="*/ 24 w 102"/>
                  <a:gd name="T45" fmla="*/ 0 h 84"/>
                  <a:gd name="T46" fmla="*/ 36 w 102"/>
                  <a:gd name="T47" fmla="*/ 0 h 84"/>
                  <a:gd name="T48" fmla="*/ 48 w 102"/>
                  <a:gd name="T49" fmla="*/ 0 h 84"/>
                  <a:gd name="T50" fmla="*/ 60 w 102"/>
                  <a:gd name="T51" fmla="*/ 0 h 84"/>
                  <a:gd name="T52" fmla="*/ 72 w 102"/>
                  <a:gd name="T53" fmla="*/ 0 h 84"/>
                  <a:gd name="T54" fmla="*/ 84 w 102"/>
                  <a:gd name="T55" fmla="*/ 0 h 84"/>
                  <a:gd name="T56" fmla="*/ 96 w 102"/>
                  <a:gd name="T57" fmla="*/ 0 h 84"/>
                  <a:gd name="T58" fmla="*/ 102 w 102"/>
                  <a:gd name="T59" fmla="*/ 6 h 84"/>
                  <a:gd name="T60" fmla="*/ 102 w 102"/>
                  <a:gd name="T61" fmla="*/ 18 h 84"/>
                  <a:gd name="T62" fmla="*/ 102 w 102"/>
                  <a:gd name="T63" fmla="*/ 30 h 84"/>
                  <a:gd name="T64" fmla="*/ 102 w 102"/>
                  <a:gd name="T65" fmla="*/ 42 h 84"/>
                  <a:gd name="T66" fmla="*/ 102 w 102"/>
                  <a:gd name="T67"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84">
                    <a:moveTo>
                      <a:pt x="102" y="60"/>
                    </a:moveTo>
                    <a:lnTo>
                      <a:pt x="102" y="66"/>
                    </a:lnTo>
                    <a:lnTo>
                      <a:pt x="102" y="72"/>
                    </a:lnTo>
                    <a:lnTo>
                      <a:pt x="102" y="78"/>
                    </a:lnTo>
                    <a:lnTo>
                      <a:pt x="102" y="84"/>
                    </a:lnTo>
                    <a:lnTo>
                      <a:pt x="96" y="84"/>
                    </a:lnTo>
                    <a:lnTo>
                      <a:pt x="90" y="84"/>
                    </a:lnTo>
                    <a:lnTo>
                      <a:pt x="84" y="84"/>
                    </a:lnTo>
                    <a:lnTo>
                      <a:pt x="78" y="84"/>
                    </a:lnTo>
                    <a:lnTo>
                      <a:pt x="72" y="84"/>
                    </a:lnTo>
                    <a:lnTo>
                      <a:pt x="66" y="84"/>
                    </a:lnTo>
                    <a:lnTo>
                      <a:pt x="60" y="84"/>
                    </a:lnTo>
                    <a:lnTo>
                      <a:pt x="54" y="84"/>
                    </a:lnTo>
                    <a:lnTo>
                      <a:pt x="48" y="84"/>
                    </a:lnTo>
                    <a:lnTo>
                      <a:pt x="48" y="78"/>
                    </a:lnTo>
                    <a:lnTo>
                      <a:pt x="42" y="78"/>
                    </a:lnTo>
                    <a:lnTo>
                      <a:pt x="36" y="78"/>
                    </a:lnTo>
                    <a:lnTo>
                      <a:pt x="36" y="72"/>
                    </a:lnTo>
                    <a:lnTo>
                      <a:pt x="36" y="78"/>
                    </a:lnTo>
                    <a:lnTo>
                      <a:pt x="36" y="72"/>
                    </a:lnTo>
                    <a:lnTo>
                      <a:pt x="30" y="72"/>
                    </a:lnTo>
                    <a:lnTo>
                      <a:pt x="24" y="72"/>
                    </a:lnTo>
                    <a:lnTo>
                      <a:pt x="18" y="72"/>
                    </a:lnTo>
                    <a:lnTo>
                      <a:pt x="18" y="66"/>
                    </a:lnTo>
                    <a:lnTo>
                      <a:pt x="12" y="66"/>
                    </a:lnTo>
                    <a:lnTo>
                      <a:pt x="6" y="66"/>
                    </a:lnTo>
                    <a:lnTo>
                      <a:pt x="12" y="66"/>
                    </a:lnTo>
                    <a:lnTo>
                      <a:pt x="12" y="60"/>
                    </a:lnTo>
                    <a:lnTo>
                      <a:pt x="12" y="54"/>
                    </a:lnTo>
                    <a:lnTo>
                      <a:pt x="12" y="48"/>
                    </a:lnTo>
                    <a:lnTo>
                      <a:pt x="12" y="42"/>
                    </a:lnTo>
                    <a:lnTo>
                      <a:pt x="12" y="36"/>
                    </a:lnTo>
                    <a:lnTo>
                      <a:pt x="12" y="30"/>
                    </a:lnTo>
                    <a:lnTo>
                      <a:pt x="12" y="24"/>
                    </a:lnTo>
                    <a:lnTo>
                      <a:pt x="6" y="24"/>
                    </a:lnTo>
                    <a:lnTo>
                      <a:pt x="6" y="18"/>
                    </a:lnTo>
                    <a:lnTo>
                      <a:pt x="6" y="12"/>
                    </a:lnTo>
                    <a:lnTo>
                      <a:pt x="6" y="6"/>
                    </a:lnTo>
                    <a:lnTo>
                      <a:pt x="0" y="6"/>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2" y="6"/>
                    </a:lnTo>
                    <a:lnTo>
                      <a:pt x="102" y="12"/>
                    </a:lnTo>
                    <a:lnTo>
                      <a:pt x="102" y="18"/>
                    </a:lnTo>
                    <a:lnTo>
                      <a:pt x="102" y="24"/>
                    </a:lnTo>
                    <a:lnTo>
                      <a:pt x="102" y="30"/>
                    </a:lnTo>
                    <a:lnTo>
                      <a:pt x="102" y="36"/>
                    </a:lnTo>
                    <a:lnTo>
                      <a:pt x="102" y="42"/>
                    </a:lnTo>
                    <a:lnTo>
                      <a:pt x="102" y="48"/>
                    </a:lnTo>
                    <a:lnTo>
                      <a:pt x="102" y="54"/>
                    </a:lnTo>
                    <a:lnTo>
                      <a:pt x="102"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2" name="Freeform 163"/>
              <p:cNvSpPr>
                <a:spLocks/>
              </p:cNvSpPr>
              <p:nvPr/>
            </p:nvSpPr>
            <p:spPr bwMode="auto">
              <a:xfrm>
                <a:off x="1779" y="3290"/>
                <a:ext cx="126" cy="90"/>
              </a:xfrm>
              <a:custGeom>
                <a:avLst/>
                <a:gdLst>
                  <a:gd name="T0" fmla="*/ 48 w 126"/>
                  <a:gd name="T1" fmla="*/ 0 h 90"/>
                  <a:gd name="T2" fmla="*/ 60 w 126"/>
                  <a:gd name="T3" fmla="*/ 0 h 90"/>
                  <a:gd name="T4" fmla="*/ 72 w 126"/>
                  <a:gd name="T5" fmla="*/ 0 h 90"/>
                  <a:gd name="T6" fmla="*/ 84 w 126"/>
                  <a:gd name="T7" fmla="*/ 0 h 90"/>
                  <a:gd name="T8" fmla="*/ 96 w 126"/>
                  <a:gd name="T9" fmla="*/ 0 h 90"/>
                  <a:gd name="T10" fmla="*/ 108 w 126"/>
                  <a:gd name="T11" fmla="*/ 0 h 90"/>
                  <a:gd name="T12" fmla="*/ 120 w 126"/>
                  <a:gd name="T13" fmla="*/ 0 h 90"/>
                  <a:gd name="T14" fmla="*/ 126 w 126"/>
                  <a:gd name="T15" fmla="*/ 6 h 90"/>
                  <a:gd name="T16" fmla="*/ 120 w 126"/>
                  <a:gd name="T17" fmla="*/ 12 h 90"/>
                  <a:gd name="T18" fmla="*/ 126 w 126"/>
                  <a:gd name="T19" fmla="*/ 18 h 90"/>
                  <a:gd name="T20" fmla="*/ 126 w 126"/>
                  <a:gd name="T21" fmla="*/ 30 h 90"/>
                  <a:gd name="T22" fmla="*/ 126 w 126"/>
                  <a:gd name="T23" fmla="*/ 42 h 90"/>
                  <a:gd name="T24" fmla="*/ 126 w 126"/>
                  <a:gd name="T25" fmla="*/ 54 h 90"/>
                  <a:gd name="T26" fmla="*/ 126 w 126"/>
                  <a:gd name="T27" fmla="*/ 66 h 90"/>
                  <a:gd name="T28" fmla="*/ 126 w 126"/>
                  <a:gd name="T29" fmla="*/ 78 h 90"/>
                  <a:gd name="T30" fmla="*/ 120 w 126"/>
                  <a:gd name="T31" fmla="*/ 84 h 90"/>
                  <a:gd name="T32" fmla="*/ 114 w 126"/>
                  <a:gd name="T33" fmla="*/ 90 h 90"/>
                  <a:gd name="T34" fmla="*/ 102 w 126"/>
                  <a:gd name="T35" fmla="*/ 90 h 90"/>
                  <a:gd name="T36" fmla="*/ 90 w 126"/>
                  <a:gd name="T37" fmla="*/ 90 h 90"/>
                  <a:gd name="T38" fmla="*/ 78 w 126"/>
                  <a:gd name="T39" fmla="*/ 90 h 90"/>
                  <a:gd name="T40" fmla="*/ 66 w 126"/>
                  <a:gd name="T41" fmla="*/ 90 h 90"/>
                  <a:gd name="T42" fmla="*/ 54 w 126"/>
                  <a:gd name="T43" fmla="*/ 90 h 90"/>
                  <a:gd name="T44" fmla="*/ 42 w 126"/>
                  <a:gd name="T45" fmla="*/ 90 h 90"/>
                  <a:gd name="T46" fmla="*/ 30 w 126"/>
                  <a:gd name="T47" fmla="*/ 90 h 90"/>
                  <a:gd name="T48" fmla="*/ 18 w 126"/>
                  <a:gd name="T49" fmla="*/ 90 h 90"/>
                  <a:gd name="T50" fmla="*/ 18 w 126"/>
                  <a:gd name="T51" fmla="*/ 90 h 90"/>
                  <a:gd name="T52" fmla="*/ 12 w 126"/>
                  <a:gd name="T53" fmla="*/ 84 h 90"/>
                  <a:gd name="T54" fmla="*/ 18 w 126"/>
                  <a:gd name="T55" fmla="*/ 78 h 90"/>
                  <a:gd name="T56" fmla="*/ 12 w 126"/>
                  <a:gd name="T57" fmla="*/ 72 h 90"/>
                  <a:gd name="T58" fmla="*/ 12 w 126"/>
                  <a:gd name="T59" fmla="*/ 72 h 90"/>
                  <a:gd name="T60" fmla="*/ 6 w 126"/>
                  <a:gd name="T61" fmla="*/ 66 h 90"/>
                  <a:gd name="T62" fmla="*/ 12 w 126"/>
                  <a:gd name="T63" fmla="*/ 60 h 90"/>
                  <a:gd name="T64" fmla="*/ 6 w 126"/>
                  <a:gd name="T65" fmla="*/ 66 h 90"/>
                  <a:gd name="T66" fmla="*/ 6 w 126"/>
                  <a:gd name="T67" fmla="*/ 54 h 90"/>
                  <a:gd name="T68" fmla="*/ 0 w 126"/>
                  <a:gd name="T69" fmla="*/ 48 h 90"/>
                  <a:gd name="T70" fmla="*/ 0 w 126"/>
                  <a:gd name="T71" fmla="*/ 36 h 90"/>
                  <a:gd name="T72" fmla="*/ 6 w 126"/>
                  <a:gd name="T73" fmla="*/ 30 h 90"/>
                  <a:gd name="T74" fmla="*/ 6 w 126"/>
                  <a:gd name="T75" fmla="*/ 30 h 90"/>
                  <a:gd name="T76" fmla="*/ 12 w 126"/>
                  <a:gd name="T77" fmla="*/ 24 h 90"/>
                  <a:gd name="T78" fmla="*/ 18 w 126"/>
                  <a:gd name="T79" fmla="*/ 18 h 90"/>
                  <a:gd name="T80" fmla="*/ 24 w 126"/>
                  <a:gd name="T81" fmla="*/ 12 h 90"/>
                  <a:gd name="T82" fmla="*/ 30 w 126"/>
                  <a:gd name="T83" fmla="*/ 6 h 90"/>
                  <a:gd name="T84" fmla="*/ 36 w 126"/>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90">
                    <a:moveTo>
                      <a:pt x="42" y="0"/>
                    </a:move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26" y="6"/>
                    </a:lnTo>
                    <a:lnTo>
                      <a:pt x="126" y="12"/>
                    </a:lnTo>
                    <a:lnTo>
                      <a:pt x="120" y="12"/>
                    </a:lnTo>
                    <a:lnTo>
                      <a:pt x="120" y="18"/>
                    </a:lnTo>
                    <a:lnTo>
                      <a:pt x="126" y="18"/>
                    </a:lnTo>
                    <a:lnTo>
                      <a:pt x="126" y="24"/>
                    </a:lnTo>
                    <a:lnTo>
                      <a:pt x="126" y="30"/>
                    </a:lnTo>
                    <a:lnTo>
                      <a:pt x="126" y="36"/>
                    </a:lnTo>
                    <a:lnTo>
                      <a:pt x="126" y="42"/>
                    </a:lnTo>
                    <a:lnTo>
                      <a:pt x="126" y="48"/>
                    </a:lnTo>
                    <a:lnTo>
                      <a:pt x="126" y="54"/>
                    </a:lnTo>
                    <a:lnTo>
                      <a:pt x="126" y="60"/>
                    </a:lnTo>
                    <a:lnTo>
                      <a:pt x="126" y="66"/>
                    </a:lnTo>
                    <a:lnTo>
                      <a:pt x="126" y="72"/>
                    </a:lnTo>
                    <a:lnTo>
                      <a:pt x="126" y="78"/>
                    </a:lnTo>
                    <a:lnTo>
                      <a:pt x="120" y="78"/>
                    </a:lnTo>
                    <a:lnTo>
                      <a:pt x="120" y="84"/>
                    </a:lnTo>
                    <a:lnTo>
                      <a:pt x="120" y="90"/>
                    </a:lnTo>
                    <a:lnTo>
                      <a:pt x="114" y="90"/>
                    </a:lnTo>
                    <a:lnTo>
                      <a:pt x="108" y="90"/>
                    </a:lnTo>
                    <a:lnTo>
                      <a:pt x="102" y="90"/>
                    </a:lnTo>
                    <a:lnTo>
                      <a:pt x="96" y="90"/>
                    </a:lnTo>
                    <a:lnTo>
                      <a:pt x="90" y="90"/>
                    </a:lnTo>
                    <a:lnTo>
                      <a:pt x="84" y="90"/>
                    </a:lnTo>
                    <a:lnTo>
                      <a:pt x="78" y="90"/>
                    </a:lnTo>
                    <a:lnTo>
                      <a:pt x="72" y="90"/>
                    </a:lnTo>
                    <a:lnTo>
                      <a:pt x="66" y="90"/>
                    </a:lnTo>
                    <a:lnTo>
                      <a:pt x="60" y="90"/>
                    </a:lnTo>
                    <a:lnTo>
                      <a:pt x="54" y="90"/>
                    </a:lnTo>
                    <a:lnTo>
                      <a:pt x="48" y="90"/>
                    </a:lnTo>
                    <a:lnTo>
                      <a:pt x="42" y="90"/>
                    </a:lnTo>
                    <a:lnTo>
                      <a:pt x="36" y="90"/>
                    </a:lnTo>
                    <a:lnTo>
                      <a:pt x="30" y="90"/>
                    </a:lnTo>
                    <a:lnTo>
                      <a:pt x="24" y="90"/>
                    </a:lnTo>
                    <a:lnTo>
                      <a:pt x="18" y="90"/>
                    </a:lnTo>
                    <a:lnTo>
                      <a:pt x="18" y="84"/>
                    </a:lnTo>
                    <a:lnTo>
                      <a:pt x="18" y="90"/>
                    </a:lnTo>
                    <a:lnTo>
                      <a:pt x="12" y="90"/>
                    </a:lnTo>
                    <a:lnTo>
                      <a:pt x="12" y="84"/>
                    </a:lnTo>
                    <a:lnTo>
                      <a:pt x="18" y="84"/>
                    </a:lnTo>
                    <a:lnTo>
                      <a:pt x="18" y="78"/>
                    </a:lnTo>
                    <a:lnTo>
                      <a:pt x="12" y="78"/>
                    </a:lnTo>
                    <a:lnTo>
                      <a:pt x="12" y="72"/>
                    </a:lnTo>
                    <a:lnTo>
                      <a:pt x="18" y="72"/>
                    </a:lnTo>
                    <a:lnTo>
                      <a:pt x="12" y="72"/>
                    </a:lnTo>
                    <a:lnTo>
                      <a:pt x="12" y="66"/>
                    </a:lnTo>
                    <a:lnTo>
                      <a:pt x="6" y="66"/>
                    </a:lnTo>
                    <a:lnTo>
                      <a:pt x="12" y="66"/>
                    </a:lnTo>
                    <a:lnTo>
                      <a:pt x="12" y="60"/>
                    </a:lnTo>
                    <a:lnTo>
                      <a:pt x="12" y="66"/>
                    </a:lnTo>
                    <a:lnTo>
                      <a:pt x="6" y="66"/>
                    </a:lnTo>
                    <a:lnTo>
                      <a:pt x="6" y="60"/>
                    </a:lnTo>
                    <a:lnTo>
                      <a:pt x="6" y="54"/>
                    </a:lnTo>
                    <a:lnTo>
                      <a:pt x="0" y="54"/>
                    </a:lnTo>
                    <a:lnTo>
                      <a:pt x="0" y="48"/>
                    </a:lnTo>
                    <a:lnTo>
                      <a:pt x="0" y="42"/>
                    </a:lnTo>
                    <a:lnTo>
                      <a:pt x="0" y="36"/>
                    </a:lnTo>
                    <a:lnTo>
                      <a:pt x="6" y="36"/>
                    </a:lnTo>
                    <a:lnTo>
                      <a:pt x="6" y="30"/>
                    </a:lnTo>
                    <a:lnTo>
                      <a:pt x="6" y="36"/>
                    </a:lnTo>
                    <a:lnTo>
                      <a:pt x="6" y="30"/>
                    </a:lnTo>
                    <a:lnTo>
                      <a:pt x="12" y="30"/>
                    </a:lnTo>
                    <a:lnTo>
                      <a:pt x="12" y="24"/>
                    </a:lnTo>
                    <a:lnTo>
                      <a:pt x="18" y="24"/>
                    </a:lnTo>
                    <a:lnTo>
                      <a:pt x="18" y="18"/>
                    </a:lnTo>
                    <a:lnTo>
                      <a:pt x="18" y="12"/>
                    </a:lnTo>
                    <a:lnTo>
                      <a:pt x="24" y="12"/>
                    </a:lnTo>
                    <a:lnTo>
                      <a:pt x="30" y="12"/>
                    </a:lnTo>
                    <a:lnTo>
                      <a:pt x="30" y="6"/>
                    </a:lnTo>
                    <a:lnTo>
                      <a:pt x="36" y="6"/>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3" name="Freeform 164"/>
              <p:cNvSpPr>
                <a:spLocks/>
              </p:cNvSpPr>
              <p:nvPr/>
            </p:nvSpPr>
            <p:spPr bwMode="auto">
              <a:xfrm>
                <a:off x="1827" y="3146"/>
                <a:ext cx="114" cy="144"/>
              </a:xfrm>
              <a:custGeom>
                <a:avLst/>
                <a:gdLst>
                  <a:gd name="T0" fmla="*/ 54 w 114"/>
                  <a:gd name="T1" fmla="*/ 0 h 144"/>
                  <a:gd name="T2" fmla="*/ 54 w 114"/>
                  <a:gd name="T3" fmla="*/ 0 h 144"/>
                  <a:gd name="T4" fmla="*/ 54 w 114"/>
                  <a:gd name="T5" fmla="*/ 0 h 144"/>
                  <a:gd name="T6" fmla="*/ 60 w 114"/>
                  <a:gd name="T7" fmla="*/ 6 h 144"/>
                  <a:gd name="T8" fmla="*/ 72 w 114"/>
                  <a:gd name="T9" fmla="*/ 6 h 144"/>
                  <a:gd name="T10" fmla="*/ 78 w 114"/>
                  <a:gd name="T11" fmla="*/ 12 h 144"/>
                  <a:gd name="T12" fmla="*/ 78 w 114"/>
                  <a:gd name="T13" fmla="*/ 12 h 144"/>
                  <a:gd name="T14" fmla="*/ 90 w 114"/>
                  <a:gd name="T15" fmla="*/ 12 h 144"/>
                  <a:gd name="T16" fmla="*/ 90 w 114"/>
                  <a:gd name="T17" fmla="*/ 24 h 144"/>
                  <a:gd name="T18" fmla="*/ 96 w 114"/>
                  <a:gd name="T19" fmla="*/ 30 h 144"/>
                  <a:gd name="T20" fmla="*/ 96 w 114"/>
                  <a:gd name="T21" fmla="*/ 30 h 144"/>
                  <a:gd name="T22" fmla="*/ 96 w 114"/>
                  <a:gd name="T23" fmla="*/ 42 h 144"/>
                  <a:gd name="T24" fmla="*/ 96 w 114"/>
                  <a:gd name="T25" fmla="*/ 42 h 144"/>
                  <a:gd name="T26" fmla="*/ 96 w 114"/>
                  <a:gd name="T27" fmla="*/ 42 h 144"/>
                  <a:gd name="T28" fmla="*/ 90 w 114"/>
                  <a:gd name="T29" fmla="*/ 48 h 144"/>
                  <a:gd name="T30" fmla="*/ 90 w 114"/>
                  <a:gd name="T31" fmla="*/ 48 h 144"/>
                  <a:gd name="T32" fmla="*/ 96 w 114"/>
                  <a:gd name="T33" fmla="*/ 54 h 144"/>
                  <a:gd name="T34" fmla="*/ 96 w 114"/>
                  <a:gd name="T35" fmla="*/ 66 h 144"/>
                  <a:gd name="T36" fmla="*/ 96 w 114"/>
                  <a:gd name="T37" fmla="*/ 66 h 144"/>
                  <a:gd name="T38" fmla="*/ 96 w 114"/>
                  <a:gd name="T39" fmla="*/ 66 h 144"/>
                  <a:gd name="T40" fmla="*/ 102 w 114"/>
                  <a:gd name="T41" fmla="*/ 72 h 144"/>
                  <a:gd name="T42" fmla="*/ 108 w 114"/>
                  <a:gd name="T43" fmla="*/ 78 h 144"/>
                  <a:gd name="T44" fmla="*/ 108 w 114"/>
                  <a:gd name="T45" fmla="*/ 78 h 144"/>
                  <a:gd name="T46" fmla="*/ 108 w 114"/>
                  <a:gd name="T47" fmla="*/ 90 h 144"/>
                  <a:gd name="T48" fmla="*/ 114 w 114"/>
                  <a:gd name="T49" fmla="*/ 96 h 144"/>
                  <a:gd name="T50" fmla="*/ 108 w 114"/>
                  <a:gd name="T51" fmla="*/ 102 h 144"/>
                  <a:gd name="T52" fmla="*/ 102 w 114"/>
                  <a:gd name="T53" fmla="*/ 108 h 144"/>
                  <a:gd name="T54" fmla="*/ 96 w 114"/>
                  <a:gd name="T55" fmla="*/ 108 h 144"/>
                  <a:gd name="T56" fmla="*/ 90 w 114"/>
                  <a:gd name="T57" fmla="*/ 114 h 144"/>
                  <a:gd name="T58" fmla="*/ 84 w 114"/>
                  <a:gd name="T59" fmla="*/ 126 h 144"/>
                  <a:gd name="T60" fmla="*/ 78 w 114"/>
                  <a:gd name="T61" fmla="*/ 132 h 144"/>
                  <a:gd name="T62" fmla="*/ 72 w 114"/>
                  <a:gd name="T63" fmla="*/ 138 h 144"/>
                  <a:gd name="T64" fmla="*/ 66 w 114"/>
                  <a:gd name="T65" fmla="*/ 144 h 144"/>
                  <a:gd name="T66" fmla="*/ 54 w 114"/>
                  <a:gd name="T67" fmla="*/ 144 h 144"/>
                  <a:gd name="T68" fmla="*/ 42 w 114"/>
                  <a:gd name="T69" fmla="*/ 144 h 144"/>
                  <a:gd name="T70" fmla="*/ 30 w 114"/>
                  <a:gd name="T71" fmla="*/ 144 h 144"/>
                  <a:gd name="T72" fmla="*/ 18 w 114"/>
                  <a:gd name="T73" fmla="*/ 144 h 144"/>
                  <a:gd name="T74" fmla="*/ 6 w 114"/>
                  <a:gd name="T75" fmla="*/ 144 h 144"/>
                  <a:gd name="T76" fmla="*/ 6 w 114"/>
                  <a:gd name="T77" fmla="*/ 132 h 144"/>
                  <a:gd name="T78" fmla="*/ 6 w 114"/>
                  <a:gd name="T79" fmla="*/ 120 h 144"/>
                  <a:gd name="T80" fmla="*/ 0 w 114"/>
                  <a:gd name="T81" fmla="*/ 114 h 144"/>
                  <a:gd name="T82" fmla="*/ 6 w 114"/>
                  <a:gd name="T83" fmla="*/ 108 h 144"/>
                  <a:gd name="T84" fmla="*/ 6 w 114"/>
                  <a:gd name="T85" fmla="*/ 96 h 144"/>
                  <a:gd name="T86" fmla="*/ 6 w 114"/>
                  <a:gd name="T87" fmla="*/ 84 h 144"/>
                  <a:gd name="T88" fmla="*/ 6 w 114"/>
                  <a:gd name="T89" fmla="*/ 84 h 144"/>
                  <a:gd name="T90" fmla="*/ 12 w 114"/>
                  <a:gd name="T91" fmla="*/ 90 h 144"/>
                  <a:gd name="T92" fmla="*/ 18 w 114"/>
                  <a:gd name="T93" fmla="*/ 84 h 144"/>
                  <a:gd name="T94" fmla="*/ 18 w 114"/>
                  <a:gd name="T95" fmla="*/ 72 h 144"/>
                  <a:gd name="T96" fmla="*/ 24 w 114"/>
                  <a:gd name="T97" fmla="*/ 66 h 144"/>
                  <a:gd name="T98" fmla="*/ 36 w 114"/>
                  <a:gd name="T99" fmla="*/ 66 h 144"/>
                  <a:gd name="T100" fmla="*/ 36 w 114"/>
                  <a:gd name="T101" fmla="*/ 54 h 144"/>
                  <a:gd name="T102" fmla="*/ 42 w 114"/>
                  <a:gd name="T103" fmla="*/ 60 h 144"/>
                  <a:gd name="T104" fmla="*/ 42 w 114"/>
                  <a:gd name="T105" fmla="*/ 48 h 144"/>
                  <a:gd name="T106" fmla="*/ 42 w 114"/>
                  <a:gd name="T107" fmla="*/ 36 h 144"/>
                  <a:gd name="T108" fmla="*/ 42 w 114"/>
                  <a:gd name="T109" fmla="*/ 24 h 144"/>
                  <a:gd name="T110" fmla="*/ 42 w 114"/>
                  <a:gd name="T111" fmla="*/ 12 h 144"/>
                  <a:gd name="T112" fmla="*/ 48 w 114"/>
                  <a:gd name="T113" fmla="*/ 18 h 144"/>
                  <a:gd name="T114" fmla="*/ 48 w 114"/>
                  <a:gd name="T115"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 h="144">
                    <a:moveTo>
                      <a:pt x="48" y="0"/>
                    </a:moveTo>
                    <a:lnTo>
                      <a:pt x="54" y="0"/>
                    </a:lnTo>
                    <a:lnTo>
                      <a:pt x="54" y="6"/>
                    </a:lnTo>
                    <a:lnTo>
                      <a:pt x="54" y="0"/>
                    </a:lnTo>
                    <a:lnTo>
                      <a:pt x="54" y="6"/>
                    </a:lnTo>
                    <a:lnTo>
                      <a:pt x="54" y="0"/>
                    </a:lnTo>
                    <a:lnTo>
                      <a:pt x="54" y="6"/>
                    </a:lnTo>
                    <a:lnTo>
                      <a:pt x="60" y="6"/>
                    </a:lnTo>
                    <a:lnTo>
                      <a:pt x="66" y="6"/>
                    </a:lnTo>
                    <a:lnTo>
                      <a:pt x="72" y="6"/>
                    </a:lnTo>
                    <a:lnTo>
                      <a:pt x="72" y="12"/>
                    </a:lnTo>
                    <a:lnTo>
                      <a:pt x="78" y="12"/>
                    </a:lnTo>
                    <a:lnTo>
                      <a:pt x="84" y="12"/>
                    </a:lnTo>
                    <a:lnTo>
                      <a:pt x="78" y="12"/>
                    </a:lnTo>
                    <a:lnTo>
                      <a:pt x="84" y="12"/>
                    </a:lnTo>
                    <a:lnTo>
                      <a:pt x="90" y="12"/>
                    </a:lnTo>
                    <a:lnTo>
                      <a:pt x="90" y="18"/>
                    </a:lnTo>
                    <a:lnTo>
                      <a:pt x="90" y="24"/>
                    </a:lnTo>
                    <a:lnTo>
                      <a:pt x="96" y="24"/>
                    </a:lnTo>
                    <a:lnTo>
                      <a:pt x="96" y="30"/>
                    </a:lnTo>
                    <a:lnTo>
                      <a:pt x="90" y="30"/>
                    </a:lnTo>
                    <a:lnTo>
                      <a:pt x="96" y="30"/>
                    </a:lnTo>
                    <a:lnTo>
                      <a:pt x="96" y="36"/>
                    </a:lnTo>
                    <a:lnTo>
                      <a:pt x="96" y="42"/>
                    </a:lnTo>
                    <a:lnTo>
                      <a:pt x="96" y="36"/>
                    </a:lnTo>
                    <a:lnTo>
                      <a:pt x="96" y="42"/>
                    </a:lnTo>
                    <a:lnTo>
                      <a:pt x="90" y="42"/>
                    </a:lnTo>
                    <a:lnTo>
                      <a:pt x="96" y="42"/>
                    </a:lnTo>
                    <a:lnTo>
                      <a:pt x="90" y="42"/>
                    </a:lnTo>
                    <a:lnTo>
                      <a:pt x="90" y="48"/>
                    </a:lnTo>
                    <a:lnTo>
                      <a:pt x="96" y="48"/>
                    </a:lnTo>
                    <a:lnTo>
                      <a:pt x="90" y="48"/>
                    </a:lnTo>
                    <a:lnTo>
                      <a:pt x="96" y="48"/>
                    </a:lnTo>
                    <a:lnTo>
                      <a:pt x="96" y="54"/>
                    </a:lnTo>
                    <a:lnTo>
                      <a:pt x="96" y="60"/>
                    </a:lnTo>
                    <a:lnTo>
                      <a:pt x="96" y="66"/>
                    </a:lnTo>
                    <a:lnTo>
                      <a:pt x="96" y="60"/>
                    </a:lnTo>
                    <a:lnTo>
                      <a:pt x="96" y="66"/>
                    </a:lnTo>
                    <a:lnTo>
                      <a:pt x="102" y="66"/>
                    </a:lnTo>
                    <a:lnTo>
                      <a:pt x="96" y="66"/>
                    </a:lnTo>
                    <a:lnTo>
                      <a:pt x="102" y="66"/>
                    </a:lnTo>
                    <a:lnTo>
                      <a:pt x="102" y="72"/>
                    </a:lnTo>
                    <a:lnTo>
                      <a:pt x="108" y="72"/>
                    </a:lnTo>
                    <a:lnTo>
                      <a:pt x="108" y="78"/>
                    </a:lnTo>
                    <a:lnTo>
                      <a:pt x="108" y="72"/>
                    </a:lnTo>
                    <a:lnTo>
                      <a:pt x="108" y="78"/>
                    </a:lnTo>
                    <a:lnTo>
                      <a:pt x="108" y="84"/>
                    </a:lnTo>
                    <a:lnTo>
                      <a:pt x="108" y="90"/>
                    </a:lnTo>
                    <a:lnTo>
                      <a:pt x="108" y="96"/>
                    </a:lnTo>
                    <a:lnTo>
                      <a:pt x="114" y="96"/>
                    </a:lnTo>
                    <a:lnTo>
                      <a:pt x="114" y="102"/>
                    </a:lnTo>
                    <a:lnTo>
                      <a:pt x="108" y="102"/>
                    </a:lnTo>
                    <a:lnTo>
                      <a:pt x="108" y="108"/>
                    </a:lnTo>
                    <a:lnTo>
                      <a:pt x="102" y="108"/>
                    </a:lnTo>
                    <a:lnTo>
                      <a:pt x="102" y="102"/>
                    </a:lnTo>
                    <a:lnTo>
                      <a:pt x="96" y="108"/>
                    </a:lnTo>
                    <a:lnTo>
                      <a:pt x="96" y="114"/>
                    </a:lnTo>
                    <a:lnTo>
                      <a:pt x="90" y="114"/>
                    </a:lnTo>
                    <a:lnTo>
                      <a:pt x="90" y="120"/>
                    </a:lnTo>
                    <a:lnTo>
                      <a:pt x="84" y="126"/>
                    </a:lnTo>
                    <a:lnTo>
                      <a:pt x="84" y="132"/>
                    </a:lnTo>
                    <a:lnTo>
                      <a:pt x="78" y="132"/>
                    </a:lnTo>
                    <a:lnTo>
                      <a:pt x="78" y="138"/>
                    </a:lnTo>
                    <a:lnTo>
                      <a:pt x="72" y="138"/>
                    </a:lnTo>
                    <a:lnTo>
                      <a:pt x="72" y="144"/>
                    </a:lnTo>
                    <a:lnTo>
                      <a:pt x="66" y="144"/>
                    </a:lnTo>
                    <a:lnTo>
                      <a:pt x="60" y="144"/>
                    </a:lnTo>
                    <a:lnTo>
                      <a:pt x="54" y="144"/>
                    </a:lnTo>
                    <a:lnTo>
                      <a:pt x="48" y="144"/>
                    </a:lnTo>
                    <a:lnTo>
                      <a:pt x="42" y="144"/>
                    </a:lnTo>
                    <a:lnTo>
                      <a:pt x="36" y="144"/>
                    </a:lnTo>
                    <a:lnTo>
                      <a:pt x="30" y="144"/>
                    </a:lnTo>
                    <a:lnTo>
                      <a:pt x="24" y="144"/>
                    </a:lnTo>
                    <a:lnTo>
                      <a:pt x="18" y="144"/>
                    </a:lnTo>
                    <a:lnTo>
                      <a:pt x="12" y="144"/>
                    </a:lnTo>
                    <a:lnTo>
                      <a:pt x="6" y="144"/>
                    </a:lnTo>
                    <a:lnTo>
                      <a:pt x="6" y="138"/>
                    </a:lnTo>
                    <a:lnTo>
                      <a:pt x="6" y="132"/>
                    </a:lnTo>
                    <a:lnTo>
                      <a:pt x="6" y="126"/>
                    </a:lnTo>
                    <a:lnTo>
                      <a:pt x="6" y="120"/>
                    </a:lnTo>
                    <a:lnTo>
                      <a:pt x="0" y="120"/>
                    </a:lnTo>
                    <a:lnTo>
                      <a:pt x="0" y="114"/>
                    </a:lnTo>
                    <a:lnTo>
                      <a:pt x="0" y="108"/>
                    </a:lnTo>
                    <a:lnTo>
                      <a:pt x="6" y="108"/>
                    </a:lnTo>
                    <a:lnTo>
                      <a:pt x="6" y="102"/>
                    </a:lnTo>
                    <a:lnTo>
                      <a:pt x="6" y="96"/>
                    </a:lnTo>
                    <a:lnTo>
                      <a:pt x="6" y="90"/>
                    </a:lnTo>
                    <a:lnTo>
                      <a:pt x="6" y="84"/>
                    </a:lnTo>
                    <a:lnTo>
                      <a:pt x="6" y="78"/>
                    </a:lnTo>
                    <a:lnTo>
                      <a:pt x="6" y="84"/>
                    </a:lnTo>
                    <a:lnTo>
                      <a:pt x="12" y="84"/>
                    </a:lnTo>
                    <a:lnTo>
                      <a:pt x="12" y="90"/>
                    </a:lnTo>
                    <a:lnTo>
                      <a:pt x="18" y="90"/>
                    </a:lnTo>
                    <a:lnTo>
                      <a:pt x="18" y="84"/>
                    </a:lnTo>
                    <a:lnTo>
                      <a:pt x="18" y="78"/>
                    </a:lnTo>
                    <a:lnTo>
                      <a:pt x="18" y="72"/>
                    </a:lnTo>
                    <a:lnTo>
                      <a:pt x="24" y="72"/>
                    </a:lnTo>
                    <a:lnTo>
                      <a:pt x="24" y="66"/>
                    </a:lnTo>
                    <a:lnTo>
                      <a:pt x="30" y="66"/>
                    </a:lnTo>
                    <a:lnTo>
                      <a:pt x="36" y="66"/>
                    </a:lnTo>
                    <a:lnTo>
                      <a:pt x="36" y="60"/>
                    </a:lnTo>
                    <a:lnTo>
                      <a:pt x="36" y="54"/>
                    </a:lnTo>
                    <a:lnTo>
                      <a:pt x="36" y="60"/>
                    </a:lnTo>
                    <a:lnTo>
                      <a:pt x="42" y="60"/>
                    </a:lnTo>
                    <a:lnTo>
                      <a:pt x="42" y="54"/>
                    </a:lnTo>
                    <a:lnTo>
                      <a:pt x="42" y="48"/>
                    </a:lnTo>
                    <a:lnTo>
                      <a:pt x="42" y="42"/>
                    </a:lnTo>
                    <a:lnTo>
                      <a:pt x="42" y="36"/>
                    </a:lnTo>
                    <a:lnTo>
                      <a:pt x="42" y="30"/>
                    </a:lnTo>
                    <a:lnTo>
                      <a:pt x="42" y="24"/>
                    </a:lnTo>
                    <a:lnTo>
                      <a:pt x="42" y="18"/>
                    </a:lnTo>
                    <a:lnTo>
                      <a:pt x="42" y="12"/>
                    </a:lnTo>
                    <a:lnTo>
                      <a:pt x="42" y="18"/>
                    </a:lnTo>
                    <a:lnTo>
                      <a:pt x="48" y="18"/>
                    </a:lnTo>
                    <a:lnTo>
                      <a:pt x="48" y="12"/>
                    </a:lnTo>
                    <a:lnTo>
                      <a:pt x="48" y="6"/>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4" name="Freeform 165"/>
              <p:cNvSpPr>
                <a:spLocks/>
              </p:cNvSpPr>
              <p:nvPr/>
            </p:nvSpPr>
            <p:spPr bwMode="auto">
              <a:xfrm>
                <a:off x="1785" y="3146"/>
                <a:ext cx="90" cy="90"/>
              </a:xfrm>
              <a:custGeom>
                <a:avLst/>
                <a:gdLst>
                  <a:gd name="T0" fmla="*/ 78 w 90"/>
                  <a:gd name="T1" fmla="*/ 0 h 90"/>
                  <a:gd name="T2" fmla="*/ 84 w 90"/>
                  <a:gd name="T3" fmla="*/ 0 h 90"/>
                  <a:gd name="T4" fmla="*/ 90 w 90"/>
                  <a:gd name="T5" fmla="*/ 0 h 90"/>
                  <a:gd name="T6" fmla="*/ 90 w 90"/>
                  <a:gd name="T7" fmla="*/ 6 h 90"/>
                  <a:gd name="T8" fmla="*/ 90 w 90"/>
                  <a:gd name="T9" fmla="*/ 12 h 90"/>
                  <a:gd name="T10" fmla="*/ 90 w 90"/>
                  <a:gd name="T11" fmla="*/ 18 h 90"/>
                  <a:gd name="T12" fmla="*/ 84 w 90"/>
                  <a:gd name="T13" fmla="*/ 18 h 90"/>
                  <a:gd name="T14" fmla="*/ 84 w 90"/>
                  <a:gd name="T15" fmla="*/ 12 h 90"/>
                  <a:gd name="T16" fmla="*/ 84 w 90"/>
                  <a:gd name="T17" fmla="*/ 18 h 90"/>
                  <a:gd name="T18" fmla="*/ 84 w 90"/>
                  <a:gd name="T19" fmla="*/ 24 h 90"/>
                  <a:gd name="T20" fmla="*/ 84 w 90"/>
                  <a:gd name="T21" fmla="*/ 30 h 90"/>
                  <a:gd name="T22" fmla="*/ 84 w 90"/>
                  <a:gd name="T23" fmla="*/ 36 h 90"/>
                  <a:gd name="T24" fmla="*/ 84 w 90"/>
                  <a:gd name="T25" fmla="*/ 42 h 90"/>
                  <a:gd name="T26" fmla="*/ 84 w 90"/>
                  <a:gd name="T27" fmla="*/ 48 h 90"/>
                  <a:gd name="T28" fmla="*/ 84 w 90"/>
                  <a:gd name="T29" fmla="*/ 54 h 90"/>
                  <a:gd name="T30" fmla="*/ 84 w 90"/>
                  <a:gd name="T31" fmla="*/ 60 h 90"/>
                  <a:gd name="T32" fmla="*/ 78 w 90"/>
                  <a:gd name="T33" fmla="*/ 60 h 90"/>
                  <a:gd name="T34" fmla="*/ 78 w 90"/>
                  <a:gd name="T35" fmla="*/ 54 h 90"/>
                  <a:gd name="T36" fmla="*/ 78 w 90"/>
                  <a:gd name="T37" fmla="*/ 60 h 90"/>
                  <a:gd name="T38" fmla="*/ 78 w 90"/>
                  <a:gd name="T39" fmla="*/ 66 h 90"/>
                  <a:gd name="T40" fmla="*/ 72 w 90"/>
                  <a:gd name="T41" fmla="*/ 66 h 90"/>
                  <a:gd name="T42" fmla="*/ 66 w 90"/>
                  <a:gd name="T43" fmla="*/ 66 h 90"/>
                  <a:gd name="T44" fmla="*/ 66 w 90"/>
                  <a:gd name="T45" fmla="*/ 72 h 90"/>
                  <a:gd name="T46" fmla="*/ 60 w 90"/>
                  <a:gd name="T47" fmla="*/ 72 h 90"/>
                  <a:gd name="T48" fmla="*/ 60 w 90"/>
                  <a:gd name="T49" fmla="*/ 78 h 90"/>
                  <a:gd name="T50" fmla="*/ 60 w 90"/>
                  <a:gd name="T51" fmla="*/ 84 h 90"/>
                  <a:gd name="T52" fmla="*/ 60 w 90"/>
                  <a:gd name="T53" fmla="*/ 90 h 90"/>
                  <a:gd name="T54" fmla="*/ 54 w 90"/>
                  <a:gd name="T55" fmla="*/ 90 h 90"/>
                  <a:gd name="T56" fmla="*/ 54 w 90"/>
                  <a:gd name="T57" fmla="*/ 84 h 90"/>
                  <a:gd name="T58" fmla="*/ 48 w 90"/>
                  <a:gd name="T59" fmla="*/ 84 h 90"/>
                  <a:gd name="T60" fmla="*/ 48 w 90"/>
                  <a:gd name="T61" fmla="*/ 78 h 90"/>
                  <a:gd name="T62" fmla="*/ 42 w 90"/>
                  <a:gd name="T63" fmla="*/ 78 h 90"/>
                  <a:gd name="T64" fmla="*/ 42 w 90"/>
                  <a:gd name="T65" fmla="*/ 72 h 90"/>
                  <a:gd name="T66" fmla="*/ 36 w 90"/>
                  <a:gd name="T67" fmla="*/ 72 h 90"/>
                  <a:gd name="T68" fmla="*/ 30 w 90"/>
                  <a:gd name="T69" fmla="*/ 72 h 90"/>
                  <a:gd name="T70" fmla="*/ 24 w 90"/>
                  <a:gd name="T71" fmla="*/ 72 h 90"/>
                  <a:gd name="T72" fmla="*/ 24 w 90"/>
                  <a:gd name="T73" fmla="*/ 66 h 90"/>
                  <a:gd name="T74" fmla="*/ 18 w 90"/>
                  <a:gd name="T75" fmla="*/ 66 h 90"/>
                  <a:gd name="T76" fmla="*/ 12 w 90"/>
                  <a:gd name="T77" fmla="*/ 66 h 90"/>
                  <a:gd name="T78" fmla="*/ 6 w 90"/>
                  <a:gd name="T79" fmla="*/ 66 h 90"/>
                  <a:gd name="T80" fmla="*/ 0 w 90"/>
                  <a:gd name="T81" fmla="*/ 66 h 90"/>
                  <a:gd name="T82" fmla="*/ 0 w 90"/>
                  <a:gd name="T83" fmla="*/ 60 h 90"/>
                  <a:gd name="T84" fmla="*/ 6 w 90"/>
                  <a:gd name="T85" fmla="*/ 54 h 90"/>
                  <a:gd name="T86" fmla="*/ 12 w 90"/>
                  <a:gd name="T87" fmla="*/ 54 h 90"/>
                  <a:gd name="T88" fmla="*/ 12 w 90"/>
                  <a:gd name="T89" fmla="*/ 48 h 90"/>
                  <a:gd name="T90" fmla="*/ 18 w 90"/>
                  <a:gd name="T91" fmla="*/ 48 h 90"/>
                  <a:gd name="T92" fmla="*/ 18 w 90"/>
                  <a:gd name="T93" fmla="*/ 42 h 90"/>
                  <a:gd name="T94" fmla="*/ 24 w 90"/>
                  <a:gd name="T95" fmla="*/ 42 h 90"/>
                  <a:gd name="T96" fmla="*/ 24 w 90"/>
                  <a:gd name="T97" fmla="*/ 36 h 90"/>
                  <a:gd name="T98" fmla="*/ 30 w 90"/>
                  <a:gd name="T99" fmla="*/ 36 h 90"/>
                  <a:gd name="T100" fmla="*/ 36 w 90"/>
                  <a:gd name="T101" fmla="*/ 30 h 90"/>
                  <a:gd name="T102" fmla="*/ 42 w 90"/>
                  <a:gd name="T103" fmla="*/ 24 h 90"/>
                  <a:gd name="T104" fmla="*/ 48 w 90"/>
                  <a:gd name="T105" fmla="*/ 24 h 90"/>
                  <a:gd name="T106" fmla="*/ 48 w 90"/>
                  <a:gd name="T107" fmla="*/ 18 h 90"/>
                  <a:gd name="T108" fmla="*/ 54 w 90"/>
                  <a:gd name="T109" fmla="*/ 18 h 90"/>
                  <a:gd name="T110" fmla="*/ 54 w 90"/>
                  <a:gd name="T111" fmla="*/ 12 h 90"/>
                  <a:gd name="T112" fmla="*/ 60 w 90"/>
                  <a:gd name="T113" fmla="*/ 12 h 90"/>
                  <a:gd name="T114" fmla="*/ 60 w 90"/>
                  <a:gd name="T115" fmla="*/ 6 h 90"/>
                  <a:gd name="T116" fmla="*/ 66 w 90"/>
                  <a:gd name="T117" fmla="*/ 6 h 90"/>
                  <a:gd name="T118" fmla="*/ 66 w 90"/>
                  <a:gd name="T119" fmla="*/ 0 h 90"/>
                  <a:gd name="T120" fmla="*/ 72 w 90"/>
                  <a:gd name="T121" fmla="*/ 0 h 90"/>
                  <a:gd name="T122" fmla="*/ 78 w 90"/>
                  <a:gd name="T1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90">
                    <a:moveTo>
                      <a:pt x="78" y="0"/>
                    </a:moveTo>
                    <a:lnTo>
                      <a:pt x="84" y="0"/>
                    </a:lnTo>
                    <a:lnTo>
                      <a:pt x="90" y="0"/>
                    </a:lnTo>
                    <a:lnTo>
                      <a:pt x="90" y="6"/>
                    </a:lnTo>
                    <a:lnTo>
                      <a:pt x="90" y="12"/>
                    </a:lnTo>
                    <a:lnTo>
                      <a:pt x="90" y="18"/>
                    </a:lnTo>
                    <a:lnTo>
                      <a:pt x="84" y="18"/>
                    </a:lnTo>
                    <a:lnTo>
                      <a:pt x="84" y="12"/>
                    </a:lnTo>
                    <a:lnTo>
                      <a:pt x="84" y="18"/>
                    </a:lnTo>
                    <a:lnTo>
                      <a:pt x="84" y="24"/>
                    </a:lnTo>
                    <a:lnTo>
                      <a:pt x="84" y="30"/>
                    </a:lnTo>
                    <a:lnTo>
                      <a:pt x="84" y="36"/>
                    </a:lnTo>
                    <a:lnTo>
                      <a:pt x="84" y="42"/>
                    </a:lnTo>
                    <a:lnTo>
                      <a:pt x="84" y="48"/>
                    </a:lnTo>
                    <a:lnTo>
                      <a:pt x="84" y="54"/>
                    </a:lnTo>
                    <a:lnTo>
                      <a:pt x="84" y="60"/>
                    </a:lnTo>
                    <a:lnTo>
                      <a:pt x="78" y="60"/>
                    </a:lnTo>
                    <a:lnTo>
                      <a:pt x="78" y="54"/>
                    </a:lnTo>
                    <a:lnTo>
                      <a:pt x="78" y="60"/>
                    </a:lnTo>
                    <a:lnTo>
                      <a:pt x="78" y="66"/>
                    </a:lnTo>
                    <a:lnTo>
                      <a:pt x="72" y="66"/>
                    </a:lnTo>
                    <a:lnTo>
                      <a:pt x="66" y="66"/>
                    </a:lnTo>
                    <a:lnTo>
                      <a:pt x="66" y="72"/>
                    </a:lnTo>
                    <a:lnTo>
                      <a:pt x="60" y="72"/>
                    </a:lnTo>
                    <a:lnTo>
                      <a:pt x="60" y="78"/>
                    </a:lnTo>
                    <a:lnTo>
                      <a:pt x="60" y="84"/>
                    </a:lnTo>
                    <a:lnTo>
                      <a:pt x="60" y="90"/>
                    </a:lnTo>
                    <a:lnTo>
                      <a:pt x="54" y="90"/>
                    </a:lnTo>
                    <a:lnTo>
                      <a:pt x="54" y="84"/>
                    </a:lnTo>
                    <a:lnTo>
                      <a:pt x="48" y="84"/>
                    </a:lnTo>
                    <a:lnTo>
                      <a:pt x="48" y="78"/>
                    </a:lnTo>
                    <a:lnTo>
                      <a:pt x="42" y="78"/>
                    </a:lnTo>
                    <a:lnTo>
                      <a:pt x="42" y="72"/>
                    </a:lnTo>
                    <a:lnTo>
                      <a:pt x="36" y="72"/>
                    </a:lnTo>
                    <a:lnTo>
                      <a:pt x="30" y="72"/>
                    </a:lnTo>
                    <a:lnTo>
                      <a:pt x="24" y="72"/>
                    </a:lnTo>
                    <a:lnTo>
                      <a:pt x="24" y="66"/>
                    </a:lnTo>
                    <a:lnTo>
                      <a:pt x="18" y="66"/>
                    </a:lnTo>
                    <a:lnTo>
                      <a:pt x="12" y="66"/>
                    </a:lnTo>
                    <a:lnTo>
                      <a:pt x="6" y="66"/>
                    </a:lnTo>
                    <a:lnTo>
                      <a:pt x="0" y="66"/>
                    </a:lnTo>
                    <a:lnTo>
                      <a:pt x="0" y="60"/>
                    </a:lnTo>
                    <a:lnTo>
                      <a:pt x="6" y="54"/>
                    </a:lnTo>
                    <a:lnTo>
                      <a:pt x="12" y="54"/>
                    </a:lnTo>
                    <a:lnTo>
                      <a:pt x="12" y="48"/>
                    </a:lnTo>
                    <a:lnTo>
                      <a:pt x="18" y="48"/>
                    </a:lnTo>
                    <a:lnTo>
                      <a:pt x="18" y="42"/>
                    </a:lnTo>
                    <a:lnTo>
                      <a:pt x="24" y="42"/>
                    </a:lnTo>
                    <a:lnTo>
                      <a:pt x="24" y="36"/>
                    </a:lnTo>
                    <a:lnTo>
                      <a:pt x="30" y="36"/>
                    </a:lnTo>
                    <a:lnTo>
                      <a:pt x="36" y="30"/>
                    </a:lnTo>
                    <a:lnTo>
                      <a:pt x="42" y="24"/>
                    </a:lnTo>
                    <a:lnTo>
                      <a:pt x="48" y="24"/>
                    </a:lnTo>
                    <a:lnTo>
                      <a:pt x="48" y="18"/>
                    </a:lnTo>
                    <a:lnTo>
                      <a:pt x="54" y="18"/>
                    </a:lnTo>
                    <a:lnTo>
                      <a:pt x="54" y="12"/>
                    </a:lnTo>
                    <a:lnTo>
                      <a:pt x="60" y="12"/>
                    </a:lnTo>
                    <a:lnTo>
                      <a:pt x="60" y="6"/>
                    </a:lnTo>
                    <a:lnTo>
                      <a:pt x="66" y="6"/>
                    </a:lnTo>
                    <a:lnTo>
                      <a:pt x="66" y="0"/>
                    </a:lnTo>
                    <a:lnTo>
                      <a:pt x="72" y="0"/>
                    </a:lnTo>
                    <a:lnTo>
                      <a:pt x="7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5" name="Freeform 166"/>
              <p:cNvSpPr>
                <a:spLocks/>
              </p:cNvSpPr>
              <p:nvPr/>
            </p:nvSpPr>
            <p:spPr bwMode="auto">
              <a:xfrm>
                <a:off x="1899" y="3248"/>
                <a:ext cx="96" cy="108"/>
              </a:xfrm>
              <a:custGeom>
                <a:avLst/>
                <a:gdLst>
                  <a:gd name="T0" fmla="*/ 78 w 96"/>
                  <a:gd name="T1" fmla="*/ 42 h 108"/>
                  <a:gd name="T2" fmla="*/ 78 w 96"/>
                  <a:gd name="T3" fmla="*/ 54 h 108"/>
                  <a:gd name="T4" fmla="*/ 72 w 96"/>
                  <a:gd name="T5" fmla="*/ 60 h 108"/>
                  <a:gd name="T6" fmla="*/ 78 w 96"/>
                  <a:gd name="T7" fmla="*/ 66 h 108"/>
                  <a:gd name="T8" fmla="*/ 84 w 96"/>
                  <a:gd name="T9" fmla="*/ 72 h 108"/>
                  <a:gd name="T10" fmla="*/ 90 w 96"/>
                  <a:gd name="T11" fmla="*/ 78 h 108"/>
                  <a:gd name="T12" fmla="*/ 96 w 96"/>
                  <a:gd name="T13" fmla="*/ 84 h 108"/>
                  <a:gd name="T14" fmla="*/ 90 w 96"/>
                  <a:gd name="T15" fmla="*/ 90 h 108"/>
                  <a:gd name="T16" fmla="*/ 90 w 96"/>
                  <a:gd name="T17" fmla="*/ 96 h 108"/>
                  <a:gd name="T18" fmla="*/ 84 w 96"/>
                  <a:gd name="T19" fmla="*/ 102 h 108"/>
                  <a:gd name="T20" fmla="*/ 78 w 96"/>
                  <a:gd name="T21" fmla="*/ 108 h 108"/>
                  <a:gd name="T22" fmla="*/ 72 w 96"/>
                  <a:gd name="T23" fmla="*/ 102 h 108"/>
                  <a:gd name="T24" fmla="*/ 66 w 96"/>
                  <a:gd name="T25" fmla="*/ 96 h 108"/>
                  <a:gd name="T26" fmla="*/ 60 w 96"/>
                  <a:gd name="T27" fmla="*/ 102 h 108"/>
                  <a:gd name="T28" fmla="*/ 48 w 96"/>
                  <a:gd name="T29" fmla="*/ 102 h 108"/>
                  <a:gd name="T30" fmla="*/ 36 w 96"/>
                  <a:gd name="T31" fmla="*/ 102 h 108"/>
                  <a:gd name="T32" fmla="*/ 24 w 96"/>
                  <a:gd name="T33" fmla="*/ 102 h 108"/>
                  <a:gd name="T34" fmla="*/ 12 w 96"/>
                  <a:gd name="T35" fmla="*/ 102 h 108"/>
                  <a:gd name="T36" fmla="*/ 6 w 96"/>
                  <a:gd name="T37" fmla="*/ 96 h 108"/>
                  <a:gd name="T38" fmla="*/ 6 w 96"/>
                  <a:gd name="T39" fmla="*/ 84 h 108"/>
                  <a:gd name="T40" fmla="*/ 6 w 96"/>
                  <a:gd name="T41" fmla="*/ 72 h 108"/>
                  <a:gd name="T42" fmla="*/ 6 w 96"/>
                  <a:gd name="T43" fmla="*/ 60 h 108"/>
                  <a:gd name="T44" fmla="*/ 0 w 96"/>
                  <a:gd name="T45" fmla="*/ 54 h 108"/>
                  <a:gd name="T46" fmla="*/ 6 w 96"/>
                  <a:gd name="T47" fmla="*/ 48 h 108"/>
                  <a:gd name="T48" fmla="*/ 0 w 96"/>
                  <a:gd name="T49" fmla="*/ 42 h 108"/>
                  <a:gd name="T50" fmla="*/ 6 w 96"/>
                  <a:gd name="T51" fmla="*/ 36 h 108"/>
                  <a:gd name="T52" fmla="*/ 12 w 96"/>
                  <a:gd name="T53" fmla="*/ 30 h 108"/>
                  <a:gd name="T54" fmla="*/ 18 w 96"/>
                  <a:gd name="T55" fmla="*/ 18 h 108"/>
                  <a:gd name="T56" fmla="*/ 24 w 96"/>
                  <a:gd name="T57" fmla="*/ 12 h 108"/>
                  <a:gd name="T58" fmla="*/ 30 w 96"/>
                  <a:gd name="T59" fmla="*/ 0 h 108"/>
                  <a:gd name="T60" fmla="*/ 36 w 96"/>
                  <a:gd name="T61" fmla="*/ 6 h 108"/>
                  <a:gd name="T62" fmla="*/ 36 w 96"/>
                  <a:gd name="T63" fmla="*/ 6 h 108"/>
                  <a:gd name="T64" fmla="*/ 42 w 96"/>
                  <a:gd name="T65" fmla="*/ 12 h 108"/>
                  <a:gd name="T66" fmla="*/ 48 w 96"/>
                  <a:gd name="T67" fmla="*/ 18 h 108"/>
                  <a:gd name="T68" fmla="*/ 54 w 96"/>
                  <a:gd name="T69" fmla="*/ 24 h 108"/>
                  <a:gd name="T70" fmla="*/ 60 w 96"/>
                  <a:gd name="T71" fmla="*/ 30 h 108"/>
                  <a:gd name="T72" fmla="*/ 66 w 96"/>
                  <a:gd name="T73" fmla="*/ 36 h 108"/>
                  <a:gd name="T74" fmla="*/ 72 w 96"/>
                  <a:gd name="T7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8">
                    <a:moveTo>
                      <a:pt x="72" y="42"/>
                    </a:moveTo>
                    <a:lnTo>
                      <a:pt x="78" y="42"/>
                    </a:lnTo>
                    <a:lnTo>
                      <a:pt x="78" y="48"/>
                    </a:lnTo>
                    <a:lnTo>
                      <a:pt x="78" y="54"/>
                    </a:lnTo>
                    <a:lnTo>
                      <a:pt x="72" y="54"/>
                    </a:lnTo>
                    <a:lnTo>
                      <a:pt x="72" y="60"/>
                    </a:lnTo>
                    <a:lnTo>
                      <a:pt x="78" y="60"/>
                    </a:lnTo>
                    <a:lnTo>
                      <a:pt x="78" y="66"/>
                    </a:lnTo>
                    <a:lnTo>
                      <a:pt x="84" y="66"/>
                    </a:lnTo>
                    <a:lnTo>
                      <a:pt x="84" y="72"/>
                    </a:lnTo>
                    <a:lnTo>
                      <a:pt x="90" y="72"/>
                    </a:lnTo>
                    <a:lnTo>
                      <a:pt x="90" y="78"/>
                    </a:lnTo>
                    <a:lnTo>
                      <a:pt x="96" y="78"/>
                    </a:lnTo>
                    <a:lnTo>
                      <a:pt x="96" y="84"/>
                    </a:lnTo>
                    <a:lnTo>
                      <a:pt x="90" y="84"/>
                    </a:lnTo>
                    <a:lnTo>
                      <a:pt x="90" y="90"/>
                    </a:lnTo>
                    <a:lnTo>
                      <a:pt x="84" y="90"/>
                    </a:lnTo>
                    <a:lnTo>
                      <a:pt x="90" y="96"/>
                    </a:lnTo>
                    <a:lnTo>
                      <a:pt x="90" y="102"/>
                    </a:lnTo>
                    <a:lnTo>
                      <a:pt x="84" y="102"/>
                    </a:lnTo>
                    <a:lnTo>
                      <a:pt x="84" y="108"/>
                    </a:lnTo>
                    <a:lnTo>
                      <a:pt x="78" y="108"/>
                    </a:lnTo>
                    <a:lnTo>
                      <a:pt x="78" y="102"/>
                    </a:lnTo>
                    <a:lnTo>
                      <a:pt x="72" y="102"/>
                    </a:lnTo>
                    <a:lnTo>
                      <a:pt x="66" y="102"/>
                    </a:lnTo>
                    <a:lnTo>
                      <a:pt x="66" y="96"/>
                    </a:lnTo>
                    <a:lnTo>
                      <a:pt x="60" y="96"/>
                    </a:lnTo>
                    <a:lnTo>
                      <a:pt x="60" y="102"/>
                    </a:lnTo>
                    <a:lnTo>
                      <a:pt x="54" y="102"/>
                    </a:lnTo>
                    <a:lnTo>
                      <a:pt x="48" y="102"/>
                    </a:lnTo>
                    <a:lnTo>
                      <a:pt x="42" y="102"/>
                    </a:lnTo>
                    <a:lnTo>
                      <a:pt x="36" y="102"/>
                    </a:lnTo>
                    <a:lnTo>
                      <a:pt x="30" y="102"/>
                    </a:lnTo>
                    <a:lnTo>
                      <a:pt x="24" y="102"/>
                    </a:lnTo>
                    <a:lnTo>
                      <a:pt x="18" y="102"/>
                    </a:lnTo>
                    <a:lnTo>
                      <a:pt x="12" y="102"/>
                    </a:lnTo>
                    <a:lnTo>
                      <a:pt x="6" y="102"/>
                    </a:lnTo>
                    <a:lnTo>
                      <a:pt x="6" y="96"/>
                    </a:lnTo>
                    <a:lnTo>
                      <a:pt x="6" y="90"/>
                    </a:lnTo>
                    <a:lnTo>
                      <a:pt x="6" y="84"/>
                    </a:lnTo>
                    <a:lnTo>
                      <a:pt x="6" y="78"/>
                    </a:lnTo>
                    <a:lnTo>
                      <a:pt x="6" y="72"/>
                    </a:lnTo>
                    <a:lnTo>
                      <a:pt x="6" y="66"/>
                    </a:lnTo>
                    <a:lnTo>
                      <a:pt x="6" y="60"/>
                    </a:lnTo>
                    <a:lnTo>
                      <a:pt x="0" y="60"/>
                    </a:lnTo>
                    <a:lnTo>
                      <a:pt x="0" y="54"/>
                    </a:lnTo>
                    <a:lnTo>
                      <a:pt x="6" y="54"/>
                    </a:lnTo>
                    <a:lnTo>
                      <a:pt x="6" y="48"/>
                    </a:lnTo>
                    <a:lnTo>
                      <a:pt x="6" y="42"/>
                    </a:lnTo>
                    <a:lnTo>
                      <a:pt x="0" y="42"/>
                    </a:lnTo>
                    <a:lnTo>
                      <a:pt x="0" y="36"/>
                    </a:lnTo>
                    <a:lnTo>
                      <a:pt x="6" y="36"/>
                    </a:lnTo>
                    <a:lnTo>
                      <a:pt x="6" y="30"/>
                    </a:lnTo>
                    <a:lnTo>
                      <a:pt x="12" y="30"/>
                    </a:lnTo>
                    <a:lnTo>
                      <a:pt x="12" y="24"/>
                    </a:lnTo>
                    <a:lnTo>
                      <a:pt x="18" y="18"/>
                    </a:lnTo>
                    <a:lnTo>
                      <a:pt x="18" y="12"/>
                    </a:lnTo>
                    <a:lnTo>
                      <a:pt x="24" y="12"/>
                    </a:lnTo>
                    <a:lnTo>
                      <a:pt x="24" y="6"/>
                    </a:lnTo>
                    <a:lnTo>
                      <a:pt x="30" y="0"/>
                    </a:lnTo>
                    <a:lnTo>
                      <a:pt x="30" y="6"/>
                    </a:lnTo>
                    <a:lnTo>
                      <a:pt x="36" y="6"/>
                    </a:lnTo>
                    <a:lnTo>
                      <a:pt x="36" y="0"/>
                    </a:lnTo>
                    <a:lnTo>
                      <a:pt x="36" y="6"/>
                    </a:lnTo>
                    <a:lnTo>
                      <a:pt x="42" y="6"/>
                    </a:lnTo>
                    <a:lnTo>
                      <a:pt x="42" y="12"/>
                    </a:lnTo>
                    <a:lnTo>
                      <a:pt x="48" y="12"/>
                    </a:lnTo>
                    <a:lnTo>
                      <a:pt x="48" y="18"/>
                    </a:lnTo>
                    <a:lnTo>
                      <a:pt x="54" y="18"/>
                    </a:lnTo>
                    <a:lnTo>
                      <a:pt x="54" y="24"/>
                    </a:lnTo>
                    <a:lnTo>
                      <a:pt x="60" y="24"/>
                    </a:lnTo>
                    <a:lnTo>
                      <a:pt x="60" y="30"/>
                    </a:lnTo>
                    <a:lnTo>
                      <a:pt x="66" y="30"/>
                    </a:lnTo>
                    <a:lnTo>
                      <a:pt x="66" y="36"/>
                    </a:lnTo>
                    <a:lnTo>
                      <a:pt x="72" y="36"/>
                    </a:lnTo>
                    <a:lnTo>
                      <a:pt x="72" y="4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6" name="Freeform 167"/>
              <p:cNvSpPr>
                <a:spLocks/>
              </p:cNvSpPr>
              <p:nvPr/>
            </p:nvSpPr>
            <p:spPr bwMode="auto">
              <a:xfrm>
                <a:off x="1899" y="3074"/>
                <a:ext cx="114" cy="156"/>
              </a:xfrm>
              <a:custGeom>
                <a:avLst/>
                <a:gdLst>
                  <a:gd name="T0" fmla="*/ 66 w 114"/>
                  <a:gd name="T1" fmla="*/ 6 h 156"/>
                  <a:gd name="T2" fmla="*/ 72 w 114"/>
                  <a:gd name="T3" fmla="*/ 18 h 156"/>
                  <a:gd name="T4" fmla="*/ 78 w 114"/>
                  <a:gd name="T5" fmla="*/ 30 h 156"/>
                  <a:gd name="T6" fmla="*/ 78 w 114"/>
                  <a:gd name="T7" fmla="*/ 42 h 156"/>
                  <a:gd name="T8" fmla="*/ 84 w 114"/>
                  <a:gd name="T9" fmla="*/ 48 h 156"/>
                  <a:gd name="T10" fmla="*/ 90 w 114"/>
                  <a:gd name="T11" fmla="*/ 54 h 156"/>
                  <a:gd name="T12" fmla="*/ 90 w 114"/>
                  <a:gd name="T13" fmla="*/ 66 h 156"/>
                  <a:gd name="T14" fmla="*/ 96 w 114"/>
                  <a:gd name="T15" fmla="*/ 72 h 156"/>
                  <a:gd name="T16" fmla="*/ 102 w 114"/>
                  <a:gd name="T17" fmla="*/ 78 h 156"/>
                  <a:gd name="T18" fmla="*/ 102 w 114"/>
                  <a:gd name="T19" fmla="*/ 90 h 156"/>
                  <a:gd name="T20" fmla="*/ 108 w 114"/>
                  <a:gd name="T21" fmla="*/ 102 h 156"/>
                  <a:gd name="T22" fmla="*/ 114 w 114"/>
                  <a:gd name="T23" fmla="*/ 108 h 156"/>
                  <a:gd name="T24" fmla="*/ 108 w 114"/>
                  <a:gd name="T25" fmla="*/ 114 h 156"/>
                  <a:gd name="T26" fmla="*/ 96 w 114"/>
                  <a:gd name="T27" fmla="*/ 120 h 156"/>
                  <a:gd name="T28" fmla="*/ 90 w 114"/>
                  <a:gd name="T29" fmla="*/ 126 h 156"/>
                  <a:gd name="T30" fmla="*/ 84 w 114"/>
                  <a:gd name="T31" fmla="*/ 132 h 156"/>
                  <a:gd name="T32" fmla="*/ 72 w 114"/>
                  <a:gd name="T33" fmla="*/ 138 h 156"/>
                  <a:gd name="T34" fmla="*/ 60 w 114"/>
                  <a:gd name="T35" fmla="*/ 138 h 156"/>
                  <a:gd name="T36" fmla="*/ 54 w 114"/>
                  <a:gd name="T37" fmla="*/ 144 h 156"/>
                  <a:gd name="T38" fmla="*/ 48 w 114"/>
                  <a:gd name="T39" fmla="*/ 150 h 156"/>
                  <a:gd name="T40" fmla="*/ 42 w 114"/>
                  <a:gd name="T41" fmla="*/ 156 h 156"/>
                  <a:gd name="T42" fmla="*/ 36 w 114"/>
                  <a:gd name="T43" fmla="*/ 150 h 156"/>
                  <a:gd name="T44" fmla="*/ 36 w 114"/>
                  <a:gd name="T45" fmla="*/ 150 h 156"/>
                  <a:gd name="T46" fmla="*/ 30 w 114"/>
                  <a:gd name="T47" fmla="*/ 144 h 156"/>
                  <a:gd name="T48" fmla="*/ 24 w 114"/>
                  <a:gd name="T49" fmla="*/ 138 h 156"/>
                  <a:gd name="T50" fmla="*/ 24 w 114"/>
                  <a:gd name="T51" fmla="*/ 138 h 156"/>
                  <a:gd name="T52" fmla="*/ 24 w 114"/>
                  <a:gd name="T53" fmla="*/ 138 h 156"/>
                  <a:gd name="T54" fmla="*/ 24 w 114"/>
                  <a:gd name="T55" fmla="*/ 126 h 156"/>
                  <a:gd name="T56" fmla="*/ 18 w 114"/>
                  <a:gd name="T57" fmla="*/ 120 h 156"/>
                  <a:gd name="T58" fmla="*/ 18 w 114"/>
                  <a:gd name="T59" fmla="*/ 120 h 156"/>
                  <a:gd name="T60" fmla="*/ 24 w 114"/>
                  <a:gd name="T61" fmla="*/ 114 h 156"/>
                  <a:gd name="T62" fmla="*/ 24 w 114"/>
                  <a:gd name="T63" fmla="*/ 114 h 156"/>
                  <a:gd name="T64" fmla="*/ 24 w 114"/>
                  <a:gd name="T65" fmla="*/ 114 h 156"/>
                  <a:gd name="T66" fmla="*/ 24 w 114"/>
                  <a:gd name="T67" fmla="*/ 102 h 156"/>
                  <a:gd name="T68" fmla="*/ 24 w 114"/>
                  <a:gd name="T69" fmla="*/ 102 h 156"/>
                  <a:gd name="T70" fmla="*/ 18 w 114"/>
                  <a:gd name="T71" fmla="*/ 96 h 156"/>
                  <a:gd name="T72" fmla="*/ 18 w 114"/>
                  <a:gd name="T73" fmla="*/ 84 h 156"/>
                  <a:gd name="T74" fmla="*/ 6 w 114"/>
                  <a:gd name="T75" fmla="*/ 84 h 156"/>
                  <a:gd name="T76" fmla="*/ 6 w 114"/>
                  <a:gd name="T77" fmla="*/ 84 h 156"/>
                  <a:gd name="T78" fmla="*/ 6 w 114"/>
                  <a:gd name="T79" fmla="*/ 72 h 156"/>
                  <a:gd name="T80" fmla="*/ 6 w 114"/>
                  <a:gd name="T81" fmla="*/ 72 h 156"/>
                  <a:gd name="T82" fmla="*/ 6 w 114"/>
                  <a:gd name="T83" fmla="*/ 72 h 156"/>
                  <a:gd name="T84" fmla="*/ 6 w 114"/>
                  <a:gd name="T85" fmla="*/ 72 h 156"/>
                  <a:gd name="T86" fmla="*/ 6 w 114"/>
                  <a:gd name="T87" fmla="*/ 72 h 156"/>
                  <a:gd name="T88" fmla="*/ 6 w 114"/>
                  <a:gd name="T89" fmla="*/ 72 h 156"/>
                  <a:gd name="T90" fmla="*/ 6 w 114"/>
                  <a:gd name="T91" fmla="*/ 60 h 156"/>
                  <a:gd name="T92" fmla="*/ 6 w 114"/>
                  <a:gd name="T93" fmla="*/ 60 h 156"/>
                  <a:gd name="T94" fmla="*/ 12 w 114"/>
                  <a:gd name="T95" fmla="*/ 54 h 156"/>
                  <a:gd name="T96" fmla="*/ 18 w 114"/>
                  <a:gd name="T97" fmla="*/ 48 h 156"/>
                  <a:gd name="T98" fmla="*/ 30 w 114"/>
                  <a:gd name="T99" fmla="*/ 42 h 156"/>
                  <a:gd name="T100" fmla="*/ 36 w 114"/>
                  <a:gd name="T101" fmla="*/ 36 h 156"/>
                  <a:gd name="T102" fmla="*/ 36 w 114"/>
                  <a:gd name="T103" fmla="*/ 24 h 156"/>
                  <a:gd name="T104" fmla="*/ 30 w 114"/>
                  <a:gd name="T105" fmla="*/ 18 h 156"/>
                  <a:gd name="T106" fmla="*/ 36 w 114"/>
                  <a:gd name="T107" fmla="*/ 12 h 156"/>
                  <a:gd name="T108" fmla="*/ 48 w 114"/>
                  <a:gd name="T109" fmla="*/ 12 h 156"/>
                  <a:gd name="T110" fmla="*/ 54 w 114"/>
                  <a:gd name="T111" fmla="*/ 6 h 156"/>
                  <a:gd name="T112" fmla="*/ 60 w 114"/>
                  <a:gd name="T11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156">
                    <a:moveTo>
                      <a:pt x="60" y="0"/>
                    </a:moveTo>
                    <a:lnTo>
                      <a:pt x="66" y="6"/>
                    </a:lnTo>
                    <a:lnTo>
                      <a:pt x="66" y="12"/>
                    </a:lnTo>
                    <a:lnTo>
                      <a:pt x="72" y="18"/>
                    </a:lnTo>
                    <a:lnTo>
                      <a:pt x="72" y="24"/>
                    </a:lnTo>
                    <a:lnTo>
                      <a:pt x="78" y="30"/>
                    </a:lnTo>
                    <a:lnTo>
                      <a:pt x="78" y="36"/>
                    </a:lnTo>
                    <a:lnTo>
                      <a:pt x="78" y="42"/>
                    </a:lnTo>
                    <a:lnTo>
                      <a:pt x="84" y="42"/>
                    </a:lnTo>
                    <a:lnTo>
                      <a:pt x="84" y="48"/>
                    </a:lnTo>
                    <a:lnTo>
                      <a:pt x="84" y="54"/>
                    </a:lnTo>
                    <a:lnTo>
                      <a:pt x="90" y="54"/>
                    </a:lnTo>
                    <a:lnTo>
                      <a:pt x="90" y="60"/>
                    </a:lnTo>
                    <a:lnTo>
                      <a:pt x="90" y="66"/>
                    </a:lnTo>
                    <a:lnTo>
                      <a:pt x="96" y="66"/>
                    </a:lnTo>
                    <a:lnTo>
                      <a:pt x="96" y="72"/>
                    </a:lnTo>
                    <a:lnTo>
                      <a:pt x="96" y="78"/>
                    </a:lnTo>
                    <a:lnTo>
                      <a:pt x="102" y="78"/>
                    </a:lnTo>
                    <a:lnTo>
                      <a:pt x="102" y="84"/>
                    </a:lnTo>
                    <a:lnTo>
                      <a:pt x="102" y="90"/>
                    </a:lnTo>
                    <a:lnTo>
                      <a:pt x="108" y="96"/>
                    </a:lnTo>
                    <a:lnTo>
                      <a:pt x="108" y="102"/>
                    </a:lnTo>
                    <a:lnTo>
                      <a:pt x="114" y="102"/>
                    </a:lnTo>
                    <a:lnTo>
                      <a:pt x="114" y="108"/>
                    </a:lnTo>
                    <a:lnTo>
                      <a:pt x="114" y="114"/>
                    </a:lnTo>
                    <a:lnTo>
                      <a:pt x="108" y="114"/>
                    </a:lnTo>
                    <a:lnTo>
                      <a:pt x="102" y="120"/>
                    </a:lnTo>
                    <a:lnTo>
                      <a:pt x="96" y="120"/>
                    </a:lnTo>
                    <a:lnTo>
                      <a:pt x="96" y="126"/>
                    </a:lnTo>
                    <a:lnTo>
                      <a:pt x="90" y="126"/>
                    </a:lnTo>
                    <a:lnTo>
                      <a:pt x="84" y="126"/>
                    </a:lnTo>
                    <a:lnTo>
                      <a:pt x="84" y="132"/>
                    </a:lnTo>
                    <a:lnTo>
                      <a:pt x="78" y="132"/>
                    </a:lnTo>
                    <a:lnTo>
                      <a:pt x="72" y="138"/>
                    </a:lnTo>
                    <a:lnTo>
                      <a:pt x="66" y="138"/>
                    </a:lnTo>
                    <a:lnTo>
                      <a:pt x="60" y="138"/>
                    </a:lnTo>
                    <a:lnTo>
                      <a:pt x="60" y="144"/>
                    </a:lnTo>
                    <a:lnTo>
                      <a:pt x="54" y="144"/>
                    </a:lnTo>
                    <a:lnTo>
                      <a:pt x="54" y="150"/>
                    </a:lnTo>
                    <a:lnTo>
                      <a:pt x="48" y="150"/>
                    </a:lnTo>
                    <a:lnTo>
                      <a:pt x="42" y="150"/>
                    </a:lnTo>
                    <a:lnTo>
                      <a:pt x="42" y="156"/>
                    </a:lnTo>
                    <a:lnTo>
                      <a:pt x="36" y="156"/>
                    </a:lnTo>
                    <a:lnTo>
                      <a:pt x="36" y="150"/>
                    </a:lnTo>
                    <a:lnTo>
                      <a:pt x="36" y="144"/>
                    </a:lnTo>
                    <a:lnTo>
                      <a:pt x="36" y="150"/>
                    </a:lnTo>
                    <a:lnTo>
                      <a:pt x="36" y="144"/>
                    </a:lnTo>
                    <a:lnTo>
                      <a:pt x="30" y="144"/>
                    </a:lnTo>
                    <a:lnTo>
                      <a:pt x="30" y="138"/>
                    </a:lnTo>
                    <a:lnTo>
                      <a:pt x="24" y="138"/>
                    </a:lnTo>
                    <a:lnTo>
                      <a:pt x="30" y="138"/>
                    </a:lnTo>
                    <a:lnTo>
                      <a:pt x="24" y="138"/>
                    </a:lnTo>
                    <a:lnTo>
                      <a:pt x="24" y="132"/>
                    </a:lnTo>
                    <a:lnTo>
                      <a:pt x="24" y="138"/>
                    </a:lnTo>
                    <a:lnTo>
                      <a:pt x="24" y="132"/>
                    </a:lnTo>
                    <a:lnTo>
                      <a:pt x="24" y="126"/>
                    </a:lnTo>
                    <a:lnTo>
                      <a:pt x="24" y="120"/>
                    </a:lnTo>
                    <a:lnTo>
                      <a:pt x="18" y="120"/>
                    </a:lnTo>
                    <a:lnTo>
                      <a:pt x="24" y="120"/>
                    </a:lnTo>
                    <a:lnTo>
                      <a:pt x="18" y="120"/>
                    </a:lnTo>
                    <a:lnTo>
                      <a:pt x="18" y="114"/>
                    </a:lnTo>
                    <a:lnTo>
                      <a:pt x="24" y="114"/>
                    </a:lnTo>
                    <a:lnTo>
                      <a:pt x="18" y="114"/>
                    </a:lnTo>
                    <a:lnTo>
                      <a:pt x="24" y="114"/>
                    </a:lnTo>
                    <a:lnTo>
                      <a:pt x="24" y="108"/>
                    </a:lnTo>
                    <a:lnTo>
                      <a:pt x="24" y="114"/>
                    </a:lnTo>
                    <a:lnTo>
                      <a:pt x="24" y="108"/>
                    </a:lnTo>
                    <a:lnTo>
                      <a:pt x="24" y="102"/>
                    </a:lnTo>
                    <a:lnTo>
                      <a:pt x="18" y="102"/>
                    </a:lnTo>
                    <a:lnTo>
                      <a:pt x="24" y="102"/>
                    </a:lnTo>
                    <a:lnTo>
                      <a:pt x="24" y="96"/>
                    </a:lnTo>
                    <a:lnTo>
                      <a:pt x="18" y="96"/>
                    </a:lnTo>
                    <a:lnTo>
                      <a:pt x="18" y="90"/>
                    </a:lnTo>
                    <a:lnTo>
                      <a:pt x="18" y="84"/>
                    </a:lnTo>
                    <a:lnTo>
                      <a:pt x="12" y="84"/>
                    </a:lnTo>
                    <a:lnTo>
                      <a:pt x="6" y="84"/>
                    </a:lnTo>
                    <a:lnTo>
                      <a:pt x="12" y="84"/>
                    </a:lnTo>
                    <a:lnTo>
                      <a:pt x="6" y="84"/>
                    </a:lnTo>
                    <a:lnTo>
                      <a:pt x="6" y="78"/>
                    </a:lnTo>
                    <a:lnTo>
                      <a:pt x="6" y="72"/>
                    </a:lnTo>
                    <a:lnTo>
                      <a:pt x="0" y="72"/>
                    </a:lnTo>
                    <a:lnTo>
                      <a:pt x="6" y="72"/>
                    </a:lnTo>
                    <a:lnTo>
                      <a:pt x="0" y="72"/>
                    </a:lnTo>
                    <a:lnTo>
                      <a:pt x="6" y="72"/>
                    </a:lnTo>
                    <a:lnTo>
                      <a:pt x="6" y="66"/>
                    </a:lnTo>
                    <a:lnTo>
                      <a:pt x="6" y="72"/>
                    </a:lnTo>
                    <a:lnTo>
                      <a:pt x="0" y="72"/>
                    </a:lnTo>
                    <a:lnTo>
                      <a:pt x="6" y="72"/>
                    </a:lnTo>
                    <a:lnTo>
                      <a:pt x="6" y="66"/>
                    </a:lnTo>
                    <a:lnTo>
                      <a:pt x="6" y="72"/>
                    </a:lnTo>
                    <a:lnTo>
                      <a:pt x="6" y="66"/>
                    </a:lnTo>
                    <a:lnTo>
                      <a:pt x="6" y="60"/>
                    </a:lnTo>
                    <a:lnTo>
                      <a:pt x="6" y="66"/>
                    </a:lnTo>
                    <a:lnTo>
                      <a:pt x="6" y="60"/>
                    </a:lnTo>
                    <a:lnTo>
                      <a:pt x="6" y="54"/>
                    </a:lnTo>
                    <a:lnTo>
                      <a:pt x="12" y="54"/>
                    </a:lnTo>
                    <a:lnTo>
                      <a:pt x="18" y="54"/>
                    </a:lnTo>
                    <a:lnTo>
                      <a:pt x="18" y="48"/>
                    </a:lnTo>
                    <a:lnTo>
                      <a:pt x="24" y="42"/>
                    </a:lnTo>
                    <a:lnTo>
                      <a:pt x="30" y="42"/>
                    </a:lnTo>
                    <a:lnTo>
                      <a:pt x="30" y="36"/>
                    </a:lnTo>
                    <a:lnTo>
                      <a:pt x="36" y="36"/>
                    </a:lnTo>
                    <a:lnTo>
                      <a:pt x="36" y="30"/>
                    </a:lnTo>
                    <a:lnTo>
                      <a:pt x="36" y="24"/>
                    </a:lnTo>
                    <a:lnTo>
                      <a:pt x="36" y="18"/>
                    </a:lnTo>
                    <a:lnTo>
                      <a:pt x="30" y="18"/>
                    </a:lnTo>
                    <a:lnTo>
                      <a:pt x="36" y="18"/>
                    </a:lnTo>
                    <a:lnTo>
                      <a:pt x="36" y="12"/>
                    </a:lnTo>
                    <a:lnTo>
                      <a:pt x="42" y="12"/>
                    </a:lnTo>
                    <a:lnTo>
                      <a:pt x="48" y="12"/>
                    </a:lnTo>
                    <a:lnTo>
                      <a:pt x="48" y="6"/>
                    </a:lnTo>
                    <a:lnTo>
                      <a:pt x="54"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7" name="Freeform 168"/>
              <p:cNvSpPr>
                <a:spLocks/>
              </p:cNvSpPr>
              <p:nvPr/>
            </p:nvSpPr>
            <p:spPr bwMode="auto">
              <a:xfrm>
                <a:off x="1899" y="3344"/>
                <a:ext cx="132" cy="102"/>
              </a:xfrm>
              <a:custGeom>
                <a:avLst/>
                <a:gdLst>
                  <a:gd name="T0" fmla="*/ 60 w 132"/>
                  <a:gd name="T1" fmla="*/ 6 h 102"/>
                  <a:gd name="T2" fmla="*/ 66 w 132"/>
                  <a:gd name="T3" fmla="*/ 0 h 102"/>
                  <a:gd name="T4" fmla="*/ 72 w 132"/>
                  <a:gd name="T5" fmla="*/ 6 h 102"/>
                  <a:gd name="T6" fmla="*/ 78 w 132"/>
                  <a:gd name="T7" fmla="*/ 12 h 102"/>
                  <a:gd name="T8" fmla="*/ 84 w 132"/>
                  <a:gd name="T9" fmla="*/ 18 h 102"/>
                  <a:gd name="T10" fmla="*/ 90 w 132"/>
                  <a:gd name="T11" fmla="*/ 24 h 102"/>
                  <a:gd name="T12" fmla="*/ 96 w 132"/>
                  <a:gd name="T13" fmla="*/ 18 h 102"/>
                  <a:gd name="T14" fmla="*/ 90 w 132"/>
                  <a:gd name="T15" fmla="*/ 24 h 102"/>
                  <a:gd name="T16" fmla="*/ 90 w 132"/>
                  <a:gd name="T17" fmla="*/ 24 h 102"/>
                  <a:gd name="T18" fmla="*/ 90 w 132"/>
                  <a:gd name="T19" fmla="*/ 30 h 102"/>
                  <a:gd name="T20" fmla="*/ 96 w 132"/>
                  <a:gd name="T21" fmla="*/ 36 h 102"/>
                  <a:gd name="T22" fmla="*/ 96 w 132"/>
                  <a:gd name="T23" fmla="*/ 36 h 102"/>
                  <a:gd name="T24" fmla="*/ 96 w 132"/>
                  <a:gd name="T25" fmla="*/ 48 h 102"/>
                  <a:gd name="T26" fmla="*/ 102 w 132"/>
                  <a:gd name="T27" fmla="*/ 54 h 102"/>
                  <a:gd name="T28" fmla="*/ 102 w 132"/>
                  <a:gd name="T29" fmla="*/ 54 h 102"/>
                  <a:gd name="T30" fmla="*/ 96 w 132"/>
                  <a:gd name="T31" fmla="*/ 48 h 102"/>
                  <a:gd name="T32" fmla="*/ 96 w 132"/>
                  <a:gd name="T33" fmla="*/ 60 h 102"/>
                  <a:gd name="T34" fmla="*/ 102 w 132"/>
                  <a:gd name="T35" fmla="*/ 66 h 102"/>
                  <a:gd name="T36" fmla="*/ 114 w 132"/>
                  <a:gd name="T37" fmla="*/ 66 h 102"/>
                  <a:gd name="T38" fmla="*/ 108 w 132"/>
                  <a:gd name="T39" fmla="*/ 72 h 102"/>
                  <a:gd name="T40" fmla="*/ 114 w 132"/>
                  <a:gd name="T41" fmla="*/ 78 h 102"/>
                  <a:gd name="T42" fmla="*/ 114 w 132"/>
                  <a:gd name="T43" fmla="*/ 78 h 102"/>
                  <a:gd name="T44" fmla="*/ 120 w 132"/>
                  <a:gd name="T45" fmla="*/ 84 h 102"/>
                  <a:gd name="T46" fmla="*/ 126 w 132"/>
                  <a:gd name="T47" fmla="*/ 90 h 102"/>
                  <a:gd name="T48" fmla="*/ 126 w 132"/>
                  <a:gd name="T49" fmla="*/ 90 h 102"/>
                  <a:gd name="T50" fmla="*/ 126 w 132"/>
                  <a:gd name="T51" fmla="*/ 90 h 102"/>
                  <a:gd name="T52" fmla="*/ 132 w 132"/>
                  <a:gd name="T53" fmla="*/ 96 h 102"/>
                  <a:gd name="T54" fmla="*/ 126 w 132"/>
                  <a:gd name="T55" fmla="*/ 102 h 102"/>
                  <a:gd name="T56" fmla="*/ 126 w 132"/>
                  <a:gd name="T57" fmla="*/ 102 h 102"/>
                  <a:gd name="T58" fmla="*/ 126 w 132"/>
                  <a:gd name="T59" fmla="*/ 102 h 102"/>
                  <a:gd name="T60" fmla="*/ 114 w 132"/>
                  <a:gd name="T61" fmla="*/ 102 h 102"/>
                  <a:gd name="T62" fmla="*/ 102 w 132"/>
                  <a:gd name="T63" fmla="*/ 102 h 102"/>
                  <a:gd name="T64" fmla="*/ 90 w 132"/>
                  <a:gd name="T65" fmla="*/ 102 h 102"/>
                  <a:gd name="T66" fmla="*/ 78 w 132"/>
                  <a:gd name="T67" fmla="*/ 102 h 102"/>
                  <a:gd name="T68" fmla="*/ 66 w 132"/>
                  <a:gd name="T69" fmla="*/ 102 h 102"/>
                  <a:gd name="T70" fmla="*/ 54 w 132"/>
                  <a:gd name="T71" fmla="*/ 102 h 102"/>
                  <a:gd name="T72" fmla="*/ 42 w 132"/>
                  <a:gd name="T73" fmla="*/ 102 h 102"/>
                  <a:gd name="T74" fmla="*/ 30 w 132"/>
                  <a:gd name="T75" fmla="*/ 102 h 102"/>
                  <a:gd name="T76" fmla="*/ 18 w 132"/>
                  <a:gd name="T77" fmla="*/ 102 h 102"/>
                  <a:gd name="T78" fmla="*/ 18 w 132"/>
                  <a:gd name="T79" fmla="*/ 102 h 102"/>
                  <a:gd name="T80" fmla="*/ 6 w 132"/>
                  <a:gd name="T81" fmla="*/ 102 h 102"/>
                  <a:gd name="T82" fmla="*/ 0 w 132"/>
                  <a:gd name="T83" fmla="*/ 96 h 102"/>
                  <a:gd name="T84" fmla="*/ 0 w 132"/>
                  <a:gd name="T85" fmla="*/ 84 h 102"/>
                  <a:gd name="T86" fmla="*/ 0 w 132"/>
                  <a:gd name="T87" fmla="*/ 72 h 102"/>
                  <a:gd name="T88" fmla="*/ 0 w 132"/>
                  <a:gd name="T89" fmla="*/ 60 h 102"/>
                  <a:gd name="T90" fmla="*/ 0 w 132"/>
                  <a:gd name="T91" fmla="*/ 48 h 102"/>
                  <a:gd name="T92" fmla="*/ 0 w 132"/>
                  <a:gd name="T93" fmla="*/ 36 h 102"/>
                  <a:gd name="T94" fmla="*/ 0 w 132"/>
                  <a:gd name="T95" fmla="*/ 24 h 102"/>
                  <a:gd name="T96" fmla="*/ 6 w 132"/>
                  <a:gd name="T97" fmla="*/ 18 h 102"/>
                  <a:gd name="T98" fmla="*/ 6 w 132"/>
                  <a:gd name="T99" fmla="*/ 6 h 102"/>
                  <a:gd name="T100" fmla="*/ 18 w 132"/>
                  <a:gd name="T101" fmla="*/ 6 h 102"/>
                  <a:gd name="T102" fmla="*/ 30 w 132"/>
                  <a:gd name="T103" fmla="*/ 6 h 102"/>
                  <a:gd name="T104" fmla="*/ 42 w 132"/>
                  <a:gd name="T105" fmla="*/ 6 h 102"/>
                  <a:gd name="T106" fmla="*/ 54 w 132"/>
                  <a:gd name="T10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 h="102">
                    <a:moveTo>
                      <a:pt x="54" y="6"/>
                    </a:moveTo>
                    <a:lnTo>
                      <a:pt x="60" y="6"/>
                    </a:lnTo>
                    <a:lnTo>
                      <a:pt x="60" y="0"/>
                    </a:lnTo>
                    <a:lnTo>
                      <a:pt x="66" y="0"/>
                    </a:lnTo>
                    <a:lnTo>
                      <a:pt x="66" y="6"/>
                    </a:lnTo>
                    <a:lnTo>
                      <a:pt x="72" y="6"/>
                    </a:lnTo>
                    <a:lnTo>
                      <a:pt x="78" y="6"/>
                    </a:lnTo>
                    <a:lnTo>
                      <a:pt x="78" y="12"/>
                    </a:lnTo>
                    <a:lnTo>
                      <a:pt x="84" y="12"/>
                    </a:lnTo>
                    <a:lnTo>
                      <a:pt x="84" y="18"/>
                    </a:lnTo>
                    <a:lnTo>
                      <a:pt x="90" y="18"/>
                    </a:lnTo>
                    <a:lnTo>
                      <a:pt x="90" y="24"/>
                    </a:lnTo>
                    <a:lnTo>
                      <a:pt x="96" y="24"/>
                    </a:lnTo>
                    <a:lnTo>
                      <a:pt x="96" y="18"/>
                    </a:lnTo>
                    <a:lnTo>
                      <a:pt x="96" y="24"/>
                    </a:lnTo>
                    <a:lnTo>
                      <a:pt x="90" y="24"/>
                    </a:lnTo>
                    <a:lnTo>
                      <a:pt x="96" y="24"/>
                    </a:lnTo>
                    <a:lnTo>
                      <a:pt x="90" y="24"/>
                    </a:lnTo>
                    <a:lnTo>
                      <a:pt x="96" y="24"/>
                    </a:lnTo>
                    <a:lnTo>
                      <a:pt x="90" y="30"/>
                    </a:lnTo>
                    <a:lnTo>
                      <a:pt x="90" y="36"/>
                    </a:lnTo>
                    <a:lnTo>
                      <a:pt x="96" y="36"/>
                    </a:lnTo>
                    <a:lnTo>
                      <a:pt x="96" y="42"/>
                    </a:lnTo>
                    <a:lnTo>
                      <a:pt x="96" y="36"/>
                    </a:lnTo>
                    <a:lnTo>
                      <a:pt x="96" y="42"/>
                    </a:lnTo>
                    <a:lnTo>
                      <a:pt x="96" y="48"/>
                    </a:lnTo>
                    <a:lnTo>
                      <a:pt x="102" y="48"/>
                    </a:lnTo>
                    <a:lnTo>
                      <a:pt x="102" y="54"/>
                    </a:lnTo>
                    <a:lnTo>
                      <a:pt x="96" y="54"/>
                    </a:lnTo>
                    <a:lnTo>
                      <a:pt x="102" y="54"/>
                    </a:lnTo>
                    <a:lnTo>
                      <a:pt x="96" y="54"/>
                    </a:lnTo>
                    <a:lnTo>
                      <a:pt x="96" y="48"/>
                    </a:lnTo>
                    <a:lnTo>
                      <a:pt x="96" y="54"/>
                    </a:lnTo>
                    <a:lnTo>
                      <a:pt x="96" y="60"/>
                    </a:lnTo>
                    <a:lnTo>
                      <a:pt x="102" y="60"/>
                    </a:lnTo>
                    <a:lnTo>
                      <a:pt x="102" y="66"/>
                    </a:lnTo>
                    <a:lnTo>
                      <a:pt x="108" y="66"/>
                    </a:lnTo>
                    <a:lnTo>
                      <a:pt x="114" y="66"/>
                    </a:lnTo>
                    <a:lnTo>
                      <a:pt x="108" y="66"/>
                    </a:lnTo>
                    <a:lnTo>
                      <a:pt x="108" y="72"/>
                    </a:lnTo>
                    <a:lnTo>
                      <a:pt x="114" y="72"/>
                    </a:lnTo>
                    <a:lnTo>
                      <a:pt x="114" y="78"/>
                    </a:lnTo>
                    <a:lnTo>
                      <a:pt x="120" y="78"/>
                    </a:lnTo>
                    <a:lnTo>
                      <a:pt x="114" y="78"/>
                    </a:lnTo>
                    <a:lnTo>
                      <a:pt x="120" y="78"/>
                    </a:lnTo>
                    <a:lnTo>
                      <a:pt x="120" y="84"/>
                    </a:lnTo>
                    <a:lnTo>
                      <a:pt x="120" y="90"/>
                    </a:lnTo>
                    <a:lnTo>
                      <a:pt x="126" y="90"/>
                    </a:lnTo>
                    <a:lnTo>
                      <a:pt x="120" y="90"/>
                    </a:lnTo>
                    <a:lnTo>
                      <a:pt x="126" y="90"/>
                    </a:lnTo>
                    <a:lnTo>
                      <a:pt x="126" y="96"/>
                    </a:lnTo>
                    <a:lnTo>
                      <a:pt x="126" y="90"/>
                    </a:lnTo>
                    <a:lnTo>
                      <a:pt x="126" y="96"/>
                    </a:lnTo>
                    <a:lnTo>
                      <a:pt x="132" y="96"/>
                    </a:lnTo>
                    <a:lnTo>
                      <a:pt x="126" y="96"/>
                    </a:lnTo>
                    <a:lnTo>
                      <a:pt x="126" y="102"/>
                    </a:lnTo>
                    <a:lnTo>
                      <a:pt x="132" y="102"/>
                    </a:lnTo>
                    <a:lnTo>
                      <a:pt x="126" y="102"/>
                    </a:lnTo>
                    <a:lnTo>
                      <a:pt x="132" y="102"/>
                    </a:lnTo>
                    <a:lnTo>
                      <a:pt x="126" y="102"/>
                    </a:lnTo>
                    <a:lnTo>
                      <a:pt x="120" y="102"/>
                    </a:lnTo>
                    <a:lnTo>
                      <a:pt x="114" y="102"/>
                    </a:lnTo>
                    <a:lnTo>
                      <a:pt x="108" y="102"/>
                    </a:lnTo>
                    <a:lnTo>
                      <a:pt x="102" y="102"/>
                    </a:lnTo>
                    <a:lnTo>
                      <a:pt x="96" y="102"/>
                    </a:lnTo>
                    <a:lnTo>
                      <a:pt x="90" y="102"/>
                    </a:lnTo>
                    <a:lnTo>
                      <a:pt x="84" y="102"/>
                    </a:lnTo>
                    <a:lnTo>
                      <a:pt x="78" y="102"/>
                    </a:lnTo>
                    <a:lnTo>
                      <a:pt x="72" y="102"/>
                    </a:lnTo>
                    <a:lnTo>
                      <a:pt x="66" y="102"/>
                    </a:lnTo>
                    <a:lnTo>
                      <a:pt x="60" y="102"/>
                    </a:lnTo>
                    <a:lnTo>
                      <a:pt x="54" y="102"/>
                    </a:lnTo>
                    <a:lnTo>
                      <a:pt x="48" y="102"/>
                    </a:lnTo>
                    <a:lnTo>
                      <a:pt x="42" y="102"/>
                    </a:lnTo>
                    <a:lnTo>
                      <a:pt x="36" y="102"/>
                    </a:lnTo>
                    <a:lnTo>
                      <a:pt x="30" y="102"/>
                    </a:lnTo>
                    <a:lnTo>
                      <a:pt x="24" y="102"/>
                    </a:lnTo>
                    <a:lnTo>
                      <a:pt x="18" y="102"/>
                    </a:lnTo>
                    <a:lnTo>
                      <a:pt x="24" y="102"/>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6" y="24"/>
                    </a:lnTo>
                    <a:lnTo>
                      <a:pt x="6" y="18"/>
                    </a:lnTo>
                    <a:lnTo>
                      <a:pt x="6" y="12"/>
                    </a:lnTo>
                    <a:lnTo>
                      <a:pt x="6" y="6"/>
                    </a:lnTo>
                    <a:lnTo>
                      <a:pt x="12" y="6"/>
                    </a:lnTo>
                    <a:lnTo>
                      <a:pt x="18" y="6"/>
                    </a:lnTo>
                    <a:lnTo>
                      <a:pt x="24" y="6"/>
                    </a:lnTo>
                    <a:lnTo>
                      <a:pt x="30" y="6"/>
                    </a:lnTo>
                    <a:lnTo>
                      <a:pt x="36" y="6"/>
                    </a:lnTo>
                    <a:lnTo>
                      <a:pt x="42" y="6"/>
                    </a:lnTo>
                    <a:lnTo>
                      <a:pt x="48" y="6"/>
                    </a:lnTo>
                    <a:lnTo>
                      <a:pt x="5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8" name="Freeform 169"/>
              <p:cNvSpPr>
                <a:spLocks/>
              </p:cNvSpPr>
              <p:nvPr/>
            </p:nvSpPr>
            <p:spPr bwMode="auto">
              <a:xfrm>
                <a:off x="1959" y="3032"/>
                <a:ext cx="138" cy="150"/>
              </a:xfrm>
              <a:custGeom>
                <a:avLst/>
                <a:gdLst>
                  <a:gd name="T0" fmla="*/ 126 w 138"/>
                  <a:gd name="T1" fmla="*/ 108 h 150"/>
                  <a:gd name="T2" fmla="*/ 120 w 138"/>
                  <a:gd name="T3" fmla="*/ 114 h 150"/>
                  <a:gd name="T4" fmla="*/ 108 w 138"/>
                  <a:gd name="T5" fmla="*/ 120 h 150"/>
                  <a:gd name="T6" fmla="*/ 102 w 138"/>
                  <a:gd name="T7" fmla="*/ 126 h 150"/>
                  <a:gd name="T8" fmla="*/ 96 w 138"/>
                  <a:gd name="T9" fmla="*/ 132 h 150"/>
                  <a:gd name="T10" fmla="*/ 84 w 138"/>
                  <a:gd name="T11" fmla="*/ 132 h 150"/>
                  <a:gd name="T12" fmla="*/ 78 w 138"/>
                  <a:gd name="T13" fmla="*/ 138 h 150"/>
                  <a:gd name="T14" fmla="*/ 66 w 138"/>
                  <a:gd name="T15" fmla="*/ 144 h 150"/>
                  <a:gd name="T16" fmla="*/ 54 w 138"/>
                  <a:gd name="T17" fmla="*/ 150 h 150"/>
                  <a:gd name="T18" fmla="*/ 48 w 138"/>
                  <a:gd name="T19" fmla="*/ 144 h 150"/>
                  <a:gd name="T20" fmla="*/ 42 w 138"/>
                  <a:gd name="T21" fmla="*/ 132 h 150"/>
                  <a:gd name="T22" fmla="*/ 42 w 138"/>
                  <a:gd name="T23" fmla="*/ 120 h 150"/>
                  <a:gd name="T24" fmla="*/ 36 w 138"/>
                  <a:gd name="T25" fmla="*/ 114 h 150"/>
                  <a:gd name="T26" fmla="*/ 30 w 138"/>
                  <a:gd name="T27" fmla="*/ 108 h 150"/>
                  <a:gd name="T28" fmla="*/ 30 w 138"/>
                  <a:gd name="T29" fmla="*/ 96 h 150"/>
                  <a:gd name="T30" fmla="*/ 24 w 138"/>
                  <a:gd name="T31" fmla="*/ 90 h 150"/>
                  <a:gd name="T32" fmla="*/ 18 w 138"/>
                  <a:gd name="T33" fmla="*/ 84 h 150"/>
                  <a:gd name="T34" fmla="*/ 18 w 138"/>
                  <a:gd name="T35" fmla="*/ 72 h 150"/>
                  <a:gd name="T36" fmla="*/ 12 w 138"/>
                  <a:gd name="T37" fmla="*/ 60 h 150"/>
                  <a:gd name="T38" fmla="*/ 6 w 138"/>
                  <a:gd name="T39" fmla="*/ 48 h 150"/>
                  <a:gd name="T40" fmla="*/ 6 w 138"/>
                  <a:gd name="T41" fmla="*/ 42 h 150"/>
                  <a:gd name="T42" fmla="*/ 12 w 138"/>
                  <a:gd name="T43" fmla="*/ 36 h 150"/>
                  <a:gd name="T44" fmla="*/ 18 w 138"/>
                  <a:gd name="T45" fmla="*/ 30 h 150"/>
                  <a:gd name="T46" fmla="*/ 24 w 138"/>
                  <a:gd name="T47" fmla="*/ 24 h 150"/>
                  <a:gd name="T48" fmla="*/ 36 w 138"/>
                  <a:gd name="T49" fmla="*/ 24 h 150"/>
                  <a:gd name="T50" fmla="*/ 42 w 138"/>
                  <a:gd name="T51" fmla="*/ 18 h 150"/>
                  <a:gd name="T52" fmla="*/ 54 w 138"/>
                  <a:gd name="T53" fmla="*/ 12 h 150"/>
                  <a:gd name="T54" fmla="*/ 66 w 138"/>
                  <a:gd name="T55" fmla="*/ 12 h 150"/>
                  <a:gd name="T56" fmla="*/ 72 w 138"/>
                  <a:gd name="T57" fmla="*/ 12 h 150"/>
                  <a:gd name="T58" fmla="*/ 66 w 138"/>
                  <a:gd name="T59" fmla="*/ 6 h 150"/>
                  <a:gd name="T60" fmla="*/ 78 w 138"/>
                  <a:gd name="T61" fmla="*/ 6 h 150"/>
                  <a:gd name="T62" fmla="*/ 84 w 138"/>
                  <a:gd name="T63" fmla="*/ 0 h 150"/>
                  <a:gd name="T64" fmla="*/ 84 w 138"/>
                  <a:gd name="T65" fmla="*/ 12 h 150"/>
                  <a:gd name="T66" fmla="*/ 90 w 138"/>
                  <a:gd name="T67" fmla="*/ 18 h 150"/>
                  <a:gd name="T68" fmla="*/ 90 w 138"/>
                  <a:gd name="T69" fmla="*/ 18 h 150"/>
                  <a:gd name="T70" fmla="*/ 96 w 138"/>
                  <a:gd name="T71" fmla="*/ 24 h 150"/>
                  <a:gd name="T72" fmla="*/ 96 w 138"/>
                  <a:gd name="T73" fmla="*/ 24 h 150"/>
                  <a:gd name="T74" fmla="*/ 102 w 138"/>
                  <a:gd name="T75" fmla="*/ 30 h 150"/>
                  <a:gd name="T76" fmla="*/ 108 w 138"/>
                  <a:gd name="T77" fmla="*/ 36 h 150"/>
                  <a:gd name="T78" fmla="*/ 108 w 138"/>
                  <a:gd name="T79" fmla="*/ 36 h 150"/>
                  <a:gd name="T80" fmla="*/ 108 w 138"/>
                  <a:gd name="T81" fmla="*/ 48 h 150"/>
                  <a:gd name="T82" fmla="*/ 114 w 138"/>
                  <a:gd name="T83" fmla="*/ 54 h 150"/>
                  <a:gd name="T84" fmla="*/ 120 w 138"/>
                  <a:gd name="T85" fmla="*/ 60 h 150"/>
                  <a:gd name="T86" fmla="*/ 120 w 138"/>
                  <a:gd name="T87" fmla="*/ 60 h 150"/>
                  <a:gd name="T88" fmla="*/ 126 w 138"/>
                  <a:gd name="T89" fmla="*/ 66 h 150"/>
                  <a:gd name="T90" fmla="*/ 126 w 138"/>
                  <a:gd name="T91" fmla="*/ 66 h 150"/>
                  <a:gd name="T92" fmla="*/ 126 w 138"/>
                  <a:gd name="T93" fmla="*/ 66 h 150"/>
                  <a:gd name="T94" fmla="*/ 132 w 138"/>
                  <a:gd name="T95" fmla="*/ 72 h 150"/>
                  <a:gd name="T96" fmla="*/ 132 w 138"/>
                  <a:gd name="T97" fmla="*/ 84 h 150"/>
                  <a:gd name="T98" fmla="*/ 138 w 138"/>
                  <a:gd name="T99" fmla="*/ 90 h 150"/>
                  <a:gd name="T100" fmla="*/ 138 w 138"/>
                  <a:gd name="T101" fmla="*/ 102 h 150"/>
                  <a:gd name="T102" fmla="*/ 132 w 138"/>
                  <a:gd name="T103" fmla="*/ 10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50">
                    <a:moveTo>
                      <a:pt x="132" y="108"/>
                    </a:moveTo>
                    <a:lnTo>
                      <a:pt x="126" y="108"/>
                    </a:lnTo>
                    <a:lnTo>
                      <a:pt x="126" y="114"/>
                    </a:lnTo>
                    <a:lnTo>
                      <a:pt x="120" y="114"/>
                    </a:lnTo>
                    <a:lnTo>
                      <a:pt x="114" y="120"/>
                    </a:lnTo>
                    <a:lnTo>
                      <a:pt x="108" y="120"/>
                    </a:lnTo>
                    <a:lnTo>
                      <a:pt x="108" y="126"/>
                    </a:lnTo>
                    <a:lnTo>
                      <a:pt x="102" y="126"/>
                    </a:lnTo>
                    <a:lnTo>
                      <a:pt x="96" y="126"/>
                    </a:lnTo>
                    <a:lnTo>
                      <a:pt x="96" y="132"/>
                    </a:lnTo>
                    <a:lnTo>
                      <a:pt x="90" y="132"/>
                    </a:lnTo>
                    <a:lnTo>
                      <a:pt x="84" y="132"/>
                    </a:lnTo>
                    <a:lnTo>
                      <a:pt x="84" y="138"/>
                    </a:lnTo>
                    <a:lnTo>
                      <a:pt x="78" y="138"/>
                    </a:lnTo>
                    <a:lnTo>
                      <a:pt x="72" y="144"/>
                    </a:lnTo>
                    <a:lnTo>
                      <a:pt x="66" y="144"/>
                    </a:lnTo>
                    <a:lnTo>
                      <a:pt x="60" y="150"/>
                    </a:lnTo>
                    <a:lnTo>
                      <a:pt x="54" y="150"/>
                    </a:lnTo>
                    <a:lnTo>
                      <a:pt x="54" y="144"/>
                    </a:lnTo>
                    <a:lnTo>
                      <a:pt x="48" y="144"/>
                    </a:lnTo>
                    <a:lnTo>
                      <a:pt x="48" y="138"/>
                    </a:lnTo>
                    <a:lnTo>
                      <a:pt x="42" y="132"/>
                    </a:lnTo>
                    <a:lnTo>
                      <a:pt x="42" y="126"/>
                    </a:lnTo>
                    <a:lnTo>
                      <a:pt x="42" y="120"/>
                    </a:lnTo>
                    <a:lnTo>
                      <a:pt x="36" y="120"/>
                    </a:lnTo>
                    <a:lnTo>
                      <a:pt x="36" y="114"/>
                    </a:lnTo>
                    <a:lnTo>
                      <a:pt x="36" y="108"/>
                    </a:lnTo>
                    <a:lnTo>
                      <a:pt x="30" y="108"/>
                    </a:lnTo>
                    <a:lnTo>
                      <a:pt x="30" y="102"/>
                    </a:lnTo>
                    <a:lnTo>
                      <a:pt x="30" y="96"/>
                    </a:lnTo>
                    <a:lnTo>
                      <a:pt x="24" y="96"/>
                    </a:lnTo>
                    <a:lnTo>
                      <a:pt x="24" y="90"/>
                    </a:lnTo>
                    <a:lnTo>
                      <a:pt x="24" y="84"/>
                    </a:lnTo>
                    <a:lnTo>
                      <a:pt x="18" y="84"/>
                    </a:lnTo>
                    <a:lnTo>
                      <a:pt x="18" y="78"/>
                    </a:lnTo>
                    <a:lnTo>
                      <a:pt x="18" y="72"/>
                    </a:lnTo>
                    <a:lnTo>
                      <a:pt x="12" y="66"/>
                    </a:lnTo>
                    <a:lnTo>
                      <a:pt x="12" y="60"/>
                    </a:lnTo>
                    <a:lnTo>
                      <a:pt x="6" y="54"/>
                    </a:lnTo>
                    <a:lnTo>
                      <a:pt x="6" y="48"/>
                    </a:lnTo>
                    <a:lnTo>
                      <a:pt x="0" y="42"/>
                    </a:lnTo>
                    <a:lnTo>
                      <a:pt x="6" y="42"/>
                    </a:lnTo>
                    <a:lnTo>
                      <a:pt x="6" y="36"/>
                    </a:lnTo>
                    <a:lnTo>
                      <a:pt x="12" y="36"/>
                    </a:lnTo>
                    <a:lnTo>
                      <a:pt x="12" y="30"/>
                    </a:lnTo>
                    <a:lnTo>
                      <a:pt x="18" y="30"/>
                    </a:lnTo>
                    <a:lnTo>
                      <a:pt x="24" y="30"/>
                    </a:lnTo>
                    <a:lnTo>
                      <a:pt x="24" y="24"/>
                    </a:lnTo>
                    <a:lnTo>
                      <a:pt x="30" y="24"/>
                    </a:lnTo>
                    <a:lnTo>
                      <a:pt x="36" y="24"/>
                    </a:lnTo>
                    <a:lnTo>
                      <a:pt x="42" y="24"/>
                    </a:lnTo>
                    <a:lnTo>
                      <a:pt x="42" y="18"/>
                    </a:lnTo>
                    <a:lnTo>
                      <a:pt x="48" y="18"/>
                    </a:lnTo>
                    <a:lnTo>
                      <a:pt x="54" y="12"/>
                    </a:lnTo>
                    <a:lnTo>
                      <a:pt x="60" y="12"/>
                    </a:lnTo>
                    <a:lnTo>
                      <a:pt x="66" y="12"/>
                    </a:lnTo>
                    <a:lnTo>
                      <a:pt x="72" y="18"/>
                    </a:lnTo>
                    <a:lnTo>
                      <a:pt x="72" y="12"/>
                    </a:lnTo>
                    <a:lnTo>
                      <a:pt x="66" y="12"/>
                    </a:lnTo>
                    <a:lnTo>
                      <a:pt x="66" y="6"/>
                    </a:lnTo>
                    <a:lnTo>
                      <a:pt x="72" y="6"/>
                    </a:lnTo>
                    <a:lnTo>
                      <a:pt x="78" y="6"/>
                    </a:lnTo>
                    <a:lnTo>
                      <a:pt x="78" y="0"/>
                    </a:lnTo>
                    <a:lnTo>
                      <a:pt x="84" y="0"/>
                    </a:lnTo>
                    <a:lnTo>
                      <a:pt x="84" y="6"/>
                    </a:lnTo>
                    <a:lnTo>
                      <a:pt x="84" y="12"/>
                    </a:lnTo>
                    <a:lnTo>
                      <a:pt x="90" y="12"/>
                    </a:lnTo>
                    <a:lnTo>
                      <a:pt x="90" y="18"/>
                    </a:lnTo>
                    <a:lnTo>
                      <a:pt x="96" y="18"/>
                    </a:lnTo>
                    <a:lnTo>
                      <a:pt x="90" y="18"/>
                    </a:lnTo>
                    <a:lnTo>
                      <a:pt x="96" y="18"/>
                    </a:lnTo>
                    <a:lnTo>
                      <a:pt x="96" y="24"/>
                    </a:lnTo>
                    <a:lnTo>
                      <a:pt x="96" y="18"/>
                    </a:lnTo>
                    <a:lnTo>
                      <a:pt x="96" y="24"/>
                    </a:lnTo>
                    <a:lnTo>
                      <a:pt x="102" y="24"/>
                    </a:lnTo>
                    <a:lnTo>
                      <a:pt x="102" y="30"/>
                    </a:lnTo>
                    <a:lnTo>
                      <a:pt x="102" y="36"/>
                    </a:lnTo>
                    <a:lnTo>
                      <a:pt x="108" y="36"/>
                    </a:lnTo>
                    <a:lnTo>
                      <a:pt x="102" y="36"/>
                    </a:lnTo>
                    <a:lnTo>
                      <a:pt x="108" y="36"/>
                    </a:lnTo>
                    <a:lnTo>
                      <a:pt x="108" y="42"/>
                    </a:lnTo>
                    <a:lnTo>
                      <a:pt x="108" y="48"/>
                    </a:lnTo>
                    <a:lnTo>
                      <a:pt x="108" y="54"/>
                    </a:lnTo>
                    <a:lnTo>
                      <a:pt x="114" y="54"/>
                    </a:lnTo>
                    <a:lnTo>
                      <a:pt x="120" y="54"/>
                    </a:lnTo>
                    <a:lnTo>
                      <a:pt x="120" y="60"/>
                    </a:lnTo>
                    <a:lnTo>
                      <a:pt x="120" y="54"/>
                    </a:lnTo>
                    <a:lnTo>
                      <a:pt x="120" y="60"/>
                    </a:lnTo>
                    <a:lnTo>
                      <a:pt x="126" y="60"/>
                    </a:lnTo>
                    <a:lnTo>
                      <a:pt x="126" y="66"/>
                    </a:lnTo>
                    <a:lnTo>
                      <a:pt x="132" y="66"/>
                    </a:lnTo>
                    <a:lnTo>
                      <a:pt x="126" y="66"/>
                    </a:lnTo>
                    <a:lnTo>
                      <a:pt x="132" y="66"/>
                    </a:lnTo>
                    <a:lnTo>
                      <a:pt x="126" y="66"/>
                    </a:lnTo>
                    <a:lnTo>
                      <a:pt x="132" y="66"/>
                    </a:lnTo>
                    <a:lnTo>
                      <a:pt x="132" y="72"/>
                    </a:lnTo>
                    <a:lnTo>
                      <a:pt x="132" y="78"/>
                    </a:lnTo>
                    <a:lnTo>
                      <a:pt x="132" y="84"/>
                    </a:lnTo>
                    <a:lnTo>
                      <a:pt x="132" y="90"/>
                    </a:lnTo>
                    <a:lnTo>
                      <a:pt x="138" y="90"/>
                    </a:lnTo>
                    <a:lnTo>
                      <a:pt x="138" y="96"/>
                    </a:lnTo>
                    <a:lnTo>
                      <a:pt x="138" y="102"/>
                    </a:lnTo>
                    <a:lnTo>
                      <a:pt x="132" y="102"/>
                    </a:lnTo>
                    <a:lnTo>
                      <a:pt x="132"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9" name="Freeform 170"/>
              <p:cNvSpPr>
                <a:spLocks/>
              </p:cNvSpPr>
              <p:nvPr/>
            </p:nvSpPr>
            <p:spPr bwMode="auto">
              <a:xfrm>
                <a:off x="1923" y="2864"/>
                <a:ext cx="114" cy="114"/>
              </a:xfrm>
              <a:custGeom>
                <a:avLst/>
                <a:gdLst>
                  <a:gd name="T0" fmla="*/ 102 w 114"/>
                  <a:gd name="T1" fmla="*/ 66 h 114"/>
                  <a:gd name="T2" fmla="*/ 96 w 114"/>
                  <a:gd name="T3" fmla="*/ 72 h 114"/>
                  <a:gd name="T4" fmla="*/ 90 w 114"/>
                  <a:gd name="T5" fmla="*/ 78 h 114"/>
                  <a:gd name="T6" fmla="*/ 90 w 114"/>
                  <a:gd name="T7" fmla="*/ 78 h 114"/>
                  <a:gd name="T8" fmla="*/ 84 w 114"/>
                  <a:gd name="T9" fmla="*/ 84 h 114"/>
                  <a:gd name="T10" fmla="*/ 84 w 114"/>
                  <a:gd name="T11" fmla="*/ 96 h 114"/>
                  <a:gd name="T12" fmla="*/ 84 w 114"/>
                  <a:gd name="T13" fmla="*/ 96 h 114"/>
                  <a:gd name="T14" fmla="*/ 78 w 114"/>
                  <a:gd name="T15" fmla="*/ 102 h 114"/>
                  <a:gd name="T16" fmla="*/ 72 w 114"/>
                  <a:gd name="T17" fmla="*/ 108 h 114"/>
                  <a:gd name="T18" fmla="*/ 66 w 114"/>
                  <a:gd name="T19" fmla="*/ 114 h 114"/>
                  <a:gd name="T20" fmla="*/ 60 w 114"/>
                  <a:gd name="T21" fmla="*/ 108 h 114"/>
                  <a:gd name="T22" fmla="*/ 54 w 114"/>
                  <a:gd name="T23" fmla="*/ 114 h 114"/>
                  <a:gd name="T24" fmla="*/ 54 w 114"/>
                  <a:gd name="T25" fmla="*/ 114 h 114"/>
                  <a:gd name="T26" fmla="*/ 48 w 114"/>
                  <a:gd name="T27" fmla="*/ 108 h 114"/>
                  <a:gd name="T28" fmla="*/ 48 w 114"/>
                  <a:gd name="T29" fmla="*/ 114 h 114"/>
                  <a:gd name="T30" fmla="*/ 48 w 114"/>
                  <a:gd name="T31" fmla="*/ 114 h 114"/>
                  <a:gd name="T32" fmla="*/ 42 w 114"/>
                  <a:gd name="T33" fmla="*/ 108 h 114"/>
                  <a:gd name="T34" fmla="*/ 30 w 114"/>
                  <a:gd name="T35" fmla="*/ 108 h 114"/>
                  <a:gd name="T36" fmla="*/ 18 w 114"/>
                  <a:gd name="T37" fmla="*/ 108 h 114"/>
                  <a:gd name="T38" fmla="*/ 6 w 114"/>
                  <a:gd name="T39" fmla="*/ 108 h 114"/>
                  <a:gd name="T40" fmla="*/ 0 w 114"/>
                  <a:gd name="T41" fmla="*/ 114 h 114"/>
                  <a:gd name="T42" fmla="*/ 0 w 114"/>
                  <a:gd name="T43" fmla="*/ 102 h 114"/>
                  <a:gd name="T44" fmla="*/ 0 w 114"/>
                  <a:gd name="T45" fmla="*/ 90 h 114"/>
                  <a:gd name="T46" fmla="*/ 0 w 114"/>
                  <a:gd name="T47" fmla="*/ 78 h 114"/>
                  <a:gd name="T48" fmla="*/ 0 w 114"/>
                  <a:gd name="T49" fmla="*/ 66 h 114"/>
                  <a:gd name="T50" fmla="*/ 0 w 114"/>
                  <a:gd name="T51" fmla="*/ 54 h 114"/>
                  <a:gd name="T52" fmla="*/ 0 w 114"/>
                  <a:gd name="T53" fmla="*/ 42 h 114"/>
                  <a:gd name="T54" fmla="*/ 0 w 114"/>
                  <a:gd name="T55" fmla="*/ 30 h 114"/>
                  <a:gd name="T56" fmla="*/ 0 w 114"/>
                  <a:gd name="T57" fmla="*/ 18 h 114"/>
                  <a:gd name="T58" fmla="*/ 12 w 114"/>
                  <a:gd name="T59" fmla="*/ 18 h 114"/>
                  <a:gd name="T60" fmla="*/ 18 w 114"/>
                  <a:gd name="T61" fmla="*/ 12 h 114"/>
                  <a:gd name="T62" fmla="*/ 30 w 114"/>
                  <a:gd name="T63" fmla="*/ 12 h 114"/>
                  <a:gd name="T64" fmla="*/ 36 w 114"/>
                  <a:gd name="T65" fmla="*/ 6 h 114"/>
                  <a:gd name="T66" fmla="*/ 48 w 114"/>
                  <a:gd name="T67" fmla="*/ 6 h 114"/>
                  <a:gd name="T68" fmla="*/ 60 w 114"/>
                  <a:gd name="T69" fmla="*/ 6 h 114"/>
                  <a:gd name="T70" fmla="*/ 66 w 114"/>
                  <a:gd name="T71" fmla="*/ 0 h 114"/>
                  <a:gd name="T72" fmla="*/ 78 w 114"/>
                  <a:gd name="T73" fmla="*/ 0 h 114"/>
                  <a:gd name="T74" fmla="*/ 78 w 114"/>
                  <a:gd name="T75" fmla="*/ 12 h 114"/>
                  <a:gd name="T76" fmla="*/ 78 w 114"/>
                  <a:gd name="T77" fmla="*/ 12 h 114"/>
                  <a:gd name="T78" fmla="*/ 84 w 114"/>
                  <a:gd name="T79" fmla="*/ 18 h 114"/>
                  <a:gd name="T80" fmla="*/ 84 w 114"/>
                  <a:gd name="T81" fmla="*/ 30 h 114"/>
                  <a:gd name="T82" fmla="*/ 96 w 114"/>
                  <a:gd name="T83" fmla="*/ 30 h 114"/>
                  <a:gd name="T84" fmla="*/ 90 w 114"/>
                  <a:gd name="T85" fmla="*/ 36 h 114"/>
                  <a:gd name="T86" fmla="*/ 96 w 114"/>
                  <a:gd name="T87" fmla="*/ 30 h 114"/>
                  <a:gd name="T88" fmla="*/ 102 w 114"/>
                  <a:gd name="T89" fmla="*/ 36 h 114"/>
                  <a:gd name="T90" fmla="*/ 108 w 114"/>
                  <a:gd name="T91" fmla="*/ 42 h 114"/>
                  <a:gd name="T92" fmla="*/ 114 w 114"/>
                  <a:gd name="T93" fmla="*/ 48 h 114"/>
                  <a:gd name="T94" fmla="*/ 114 w 114"/>
                  <a:gd name="T95" fmla="*/ 60 h 114"/>
                  <a:gd name="T96" fmla="*/ 108 w 114"/>
                  <a:gd name="T97"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14">
                    <a:moveTo>
                      <a:pt x="108" y="66"/>
                    </a:moveTo>
                    <a:lnTo>
                      <a:pt x="102" y="66"/>
                    </a:lnTo>
                    <a:lnTo>
                      <a:pt x="102" y="72"/>
                    </a:lnTo>
                    <a:lnTo>
                      <a:pt x="96" y="72"/>
                    </a:lnTo>
                    <a:lnTo>
                      <a:pt x="90" y="72"/>
                    </a:lnTo>
                    <a:lnTo>
                      <a:pt x="90" y="78"/>
                    </a:lnTo>
                    <a:lnTo>
                      <a:pt x="90" y="84"/>
                    </a:lnTo>
                    <a:lnTo>
                      <a:pt x="90" y="78"/>
                    </a:lnTo>
                    <a:lnTo>
                      <a:pt x="84" y="78"/>
                    </a:lnTo>
                    <a:lnTo>
                      <a:pt x="84" y="84"/>
                    </a:lnTo>
                    <a:lnTo>
                      <a:pt x="84" y="90"/>
                    </a:lnTo>
                    <a:lnTo>
                      <a:pt x="84" y="96"/>
                    </a:lnTo>
                    <a:lnTo>
                      <a:pt x="78" y="96"/>
                    </a:lnTo>
                    <a:lnTo>
                      <a:pt x="84" y="96"/>
                    </a:lnTo>
                    <a:lnTo>
                      <a:pt x="78" y="96"/>
                    </a:lnTo>
                    <a:lnTo>
                      <a:pt x="78" y="102"/>
                    </a:lnTo>
                    <a:lnTo>
                      <a:pt x="78" y="108"/>
                    </a:lnTo>
                    <a:lnTo>
                      <a:pt x="72" y="108"/>
                    </a:lnTo>
                    <a:lnTo>
                      <a:pt x="66" y="108"/>
                    </a:lnTo>
                    <a:lnTo>
                      <a:pt x="66" y="114"/>
                    </a:lnTo>
                    <a:lnTo>
                      <a:pt x="60" y="114"/>
                    </a:lnTo>
                    <a:lnTo>
                      <a:pt x="60" y="108"/>
                    </a:lnTo>
                    <a:lnTo>
                      <a:pt x="60" y="114"/>
                    </a:lnTo>
                    <a:lnTo>
                      <a:pt x="54" y="114"/>
                    </a:lnTo>
                    <a:lnTo>
                      <a:pt x="60" y="114"/>
                    </a:lnTo>
                    <a:lnTo>
                      <a:pt x="54" y="114"/>
                    </a:lnTo>
                    <a:lnTo>
                      <a:pt x="54" y="108"/>
                    </a:lnTo>
                    <a:lnTo>
                      <a:pt x="48" y="108"/>
                    </a:lnTo>
                    <a:lnTo>
                      <a:pt x="54" y="108"/>
                    </a:lnTo>
                    <a:lnTo>
                      <a:pt x="48" y="114"/>
                    </a:lnTo>
                    <a:lnTo>
                      <a:pt x="54" y="114"/>
                    </a:lnTo>
                    <a:lnTo>
                      <a:pt x="48" y="114"/>
                    </a:lnTo>
                    <a:lnTo>
                      <a:pt x="48" y="108"/>
                    </a:lnTo>
                    <a:lnTo>
                      <a:pt x="42" y="108"/>
                    </a:lnTo>
                    <a:lnTo>
                      <a:pt x="36" y="108"/>
                    </a:lnTo>
                    <a:lnTo>
                      <a:pt x="30" y="108"/>
                    </a:lnTo>
                    <a:lnTo>
                      <a:pt x="24" y="108"/>
                    </a:lnTo>
                    <a:lnTo>
                      <a:pt x="18" y="108"/>
                    </a:lnTo>
                    <a:lnTo>
                      <a:pt x="12" y="108"/>
                    </a:lnTo>
                    <a:lnTo>
                      <a:pt x="6" y="108"/>
                    </a:lnTo>
                    <a:lnTo>
                      <a:pt x="0" y="108"/>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6" y="18"/>
                    </a:lnTo>
                    <a:lnTo>
                      <a:pt x="12" y="18"/>
                    </a:lnTo>
                    <a:lnTo>
                      <a:pt x="12" y="12"/>
                    </a:lnTo>
                    <a:lnTo>
                      <a:pt x="18" y="12"/>
                    </a:lnTo>
                    <a:lnTo>
                      <a:pt x="24" y="12"/>
                    </a:lnTo>
                    <a:lnTo>
                      <a:pt x="30" y="12"/>
                    </a:lnTo>
                    <a:lnTo>
                      <a:pt x="36" y="12"/>
                    </a:lnTo>
                    <a:lnTo>
                      <a:pt x="36" y="6"/>
                    </a:lnTo>
                    <a:lnTo>
                      <a:pt x="42" y="6"/>
                    </a:lnTo>
                    <a:lnTo>
                      <a:pt x="48" y="6"/>
                    </a:lnTo>
                    <a:lnTo>
                      <a:pt x="54" y="6"/>
                    </a:lnTo>
                    <a:lnTo>
                      <a:pt x="60" y="6"/>
                    </a:lnTo>
                    <a:lnTo>
                      <a:pt x="66" y="6"/>
                    </a:lnTo>
                    <a:lnTo>
                      <a:pt x="66" y="0"/>
                    </a:lnTo>
                    <a:lnTo>
                      <a:pt x="72" y="0"/>
                    </a:lnTo>
                    <a:lnTo>
                      <a:pt x="78" y="0"/>
                    </a:lnTo>
                    <a:lnTo>
                      <a:pt x="78" y="6"/>
                    </a:lnTo>
                    <a:lnTo>
                      <a:pt x="78" y="12"/>
                    </a:lnTo>
                    <a:lnTo>
                      <a:pt x="84" y="12"/>
                    </a:lnTo>
                    <a:lnTo>
                      <a:pt x="78" y="12"/>
                    </a:lnTo>
                    <a:lnTo>
                      <a:pt x="78" y="18"/>
                    </a:lnTo>
                    <a:lnTo>
                      <a:pt x="84" y="18"/>
                    </a:lnTo>
                    <a:lnTo>
                      <a:pt x="84" y="24"/>
                    </a:lnTo>
                    <a:lnTo>
                      <a:pt x="84" y="30"/>
                    </a:lnTo>
                    <a:lnTo>
                      <a:pt x="90" y="30"/>
                    </a:lnTo>
                    <a:lnTo>
                      <a:pt x="96" y="30"/>
                    </a:lnTo>
                    <a:lnTo>
                      <a:pt x="90" y="30"/>
                    </a:lnTo>
                    <a:lnTo>
                      <a:pt x="90" y="36"/>
                    </a:lnTo>
                    <a:lnTo>
                      <a:pt x="96" y="36"/>
                    </a:lnTo>
                    <a:lnTo>
                      <a:pt x="96" y="30"/>
                    </a:lnTo>
                    <a:lnTo>
                      <a:pt x="102" y="30"/>
                    </a:lnTo>
                    <a:lnTo>
                      <a:pt x="102" y="36"/>
                    </a:lnTo>
                    <a:lnTo>
                      <a:pt x="108" y="36"/>
                    </a:lnTo>
                    <a:lnTo>
                      <a:pt x="108" y="42"/>
                    </a:lnTo>
                    <a:lnTo>
                      <a:pt x="108" y="48"/>
                    </a:lnTo>
                    <a:lnTo>
                      <a:pt x="114" y="48"/>
                    </a:lnTo>
                    <a:lnTo>
                      <a:pt x="114" y="54"/>
                    </a:lnTo>
                    <a:lnTo>
                      <a:pt x="114" y="60"/>
                    </a:lnTo>
                    <a:lnTo>
                      <a:pt x="114" y="66"/>
                    </a:lnTo>
                    <a:lnTo>
                      <a:pt x="108" y="6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0" name="Freeform 171"/>
              <p:cNvSpPr>
                <a:spLocks/>
              </p:cNvSpPr>
              <p:nvPr/>
            </p:nvSpPr>
            <p:spPr bwMode="auto">
              <a:xfrm>
                <a:off x="1959" y="2768"/>
                <a:ext cx="138" cy="144"/>
              </a:xfrm>
              <a:custGeom>
                <a:avLst/>
                <a:gdLst>
                  <a:gd name="T0" fmla="*/ 48 w 138"/>
                  <a:gd name="T1" fmla="*/ 0 h 144"/>
                  <a:gd name="T2" fmla="*/ 60 w 138"/>
                  <a:gd name="T3" fmla="*/ 6 h 144"/>
                  <a:gd name="T4" fmla="*/ 72 w 138"/>
                  <a:gd name="T5" fmla="*/ 12 h 144"/>
                  <a:gd name="T6" fmla="*/ 84 w 138"/>
                  <a:gd name="T7" fmla="*/ 18 h 144"/>
                  <a:gd name="T8" fmla="*/ 96 w 138"/>
                  <a:gd name="T9" fmla="*/ 18 h 144"/>
                  <a:gd name="T10" fmla="*/ 108 w 138"/>
                  <a:gd name="T11" fmla="*/ 12 h 144"/>
                  <a:gd name="T12" fmla="*/ 114 w 138"/>
                  <a:gd name="T13" fmla="*/ 18 h 144"/>
                  <a:gd name="T14" fmla="*/ 120 w 138"/>
                  <a:gd name="T15" fmla="*/ 24 h 144"/>
                  <a:gd name="T16" fmla="*/ 126 w 138"/>
                  <a:gd name="T17" fmla="*/ 30 h 144"/>
                  <a:gd name="T18" fmla="*/ 132 w 138"/>
                  <a:gd name="T19" fmla="*/ 36 h 144"/>
                  <a:gd name="T20" fmla="*/ 132 w 138"/>
                  <a:gd name="T21" fmla="*/ 36 h 144"/>
                  <a:gd name="T22" fmla="*/ 132 w 138"/>
                  <a:gd name="T23" fmla="*/ 36 h 144"/>
                  <a:gd name="T24" fmla="*/ 126 w 138"/>
                  <a:gd name="T25" fmla="*/ 42 h 144"/>
                  <a:gd name="T26" fmla="*/ 120 w 138"/>
                  <a:gd name="T27" fmla="*/ 48 h 144"/>
                  <a:gd name="T28" fmla="*/ 126 w 138"/>
                  <a:gd name="T29" fmla="*/ 54 h 144"/>
                  <a:gd name="T30" fmla="*/ 120 w 138"/>
                  <a:gd name="T31" fmla="*/ 60 h 144"/>
                  <a:gd name="T32" fmla="*/ 120 w 138"/>
                  <a:gd name="T33" fmla="*/ 66 h 144"/>
                  <a:gd name="T34" fmla="*/ 120 w 138"/>
                  <a:gd name="T35" fmla="*/ 78 h 144"/>
                  <a:gd name="T36" fmla="*/ 126 w 138"/>
                  <a:gd name="T37" fmla="*/ 84 h 144"/>
                  <a:gd name="T38" fmla="*/ 126 w 138"/>
                  <a:gd name="T39" fmla="*/ 96 h 144"/>
                  <a:gd name="T40" fmla="*/ 120 w 138"/>
                  <a:gd name="T41" fmla="*/ 102 h 144"/>
                  <a:gd name="T42" fmla="*/ 114 w 138"/>
                  <a:gd name="T43" fmla="*/ 108 h 144"/>
                  <a:gd name="T44" fmla="*/ 108 w 138"/>
                  <a:gd name="T45" fmla="*/ 114 h 144"/>
                  <a:gd name="T46" fmla="*/ 102 w 138"/>
                  <a:gd name="T47" fmla="*/ 120 h 144"/>
                  <a:gd name="T48" fmla="*/ 96 w 138"/>
                  <a:gd name="T49" fmla="*/ 126 h 144"/>
                  <a:gd name="T50" fmla="*/ 84 w 138"/>
                  <a:gd name="T51" fmla="*/ 132 h 144"/>
                  <a:gd name="T52" fmla="*/ 78 w 138"/>
                  <a:gd name="T53" fmla="*/ 138 h 144"/>
                  <a:gd name="T54" fmla="*/ 72 w 138"/>
                  <a:gd name="T55" fmla="*/ 144 h 144"/>
                  <a:gd name="T56" fmla="*/ 72 w 138"/>
                  <a:gd name="T57" fmla="*/ 132 h 144"/>
                  <a:gd name="T58" fmla="*/ 66 w 138"/>
                  <a:gd name="T59" fmla="*/ 126 h 144"/>
                  <a:gd name="T60" fmla="*/ 60 w 138"/>
                  <a:gd name="T61" fmla="*/ 132 h 144"/>
                  <a:gd name="T62" fmla="*/ 54 w 138"/>
                  <a:gd name="T63" fmla="*/ 126 h 144"/>
                  <a:gd name="T64" fmla="*/ 54 w 138"/>
                  <a:gd name="T65" fmla="*/ 126 h 144"/>
                  <a:gd name="T66" fmla="*/ 48 w 138"/>
                  <a:gd name="T67" fmla="*/ 120 h 144"/>
                  <a:gd name="T68" fmla="*/ 42 w 138"/>
                  <a:gd name="T69" fmla="*/ 114 h 144"/>
                  <a:gd name="T70" fmla="*/ 48 w 138"/>
                  <a:gd name="T71" fmla="*/ 108 h 144"/>
                  <a:gd name="T72" fmla="*/ 42 w 138"/>
                  <a:gd name="T73" fmla="*/ 102 h 144"/>
                  <a:gd name="T74" fmla="*/ 36 w 138"/>
                  <a:gd name="T75" fmla="*/ 96 h 144"/>
                  <a:gd name="T76" fmla="*/ 42 w 138"/>
                  <a:gd name="T77" fmla="*/ 90 h 144"/>
                  <a:gd name="T78" fmla="*/ 36 w 138"/>
                  <a:gd name="T79" fmla="*/ 84 h 144"/>
                  <a:gd name="T80" fmla="*/ 42 w 138"/>
                  <a:gd name="T81" fmla="*/ 78 h 144"/>
                  <a:gd name="T82" fmla="*/ 36 w 138"/>
                  <a:gd name="T83" fmla="*/ 72 h 144"/>
                  <a:gd name="T84" fmla="*/ 30 w 138"/>
                  <a:gd name="T85" fmla="*/ 66 h 144"/>
                  <a:gd name="T86" fmla="*/ 24 w 138"/>
                  <a:gd name="T87" fmla="*/ 60 h 144"/>
                  <a:gd name="T88" fmla="*/ 18 w 138"/>
                  <a:gd name="T89" fmla="*/ 54 h 144"/>
                  <a:gd name="T90" fmla="*/ 18 w 138"/>
                  <a:gd name="T91" fmla="*/ 42 h 144"/>
                  <a:gd name="T92" fmla="*/ 12 w 138"/>
                  <a:gd name="T93" fmla="*/ 36 h 144"/>
                  <a:gd name="T94" fmla="*/ 6 w 138"/>
                  <a:gd name="T95" fmla="*/ 30 h 144"/>
                  <a:gd name="T96" fmla="*/ 0 w 138"/>
                  <a:gd name="T97" fmla="*/ 24 h 144"/>
                  <a:gd name="T98" fmla="*/ 6 w 138"/>
                  <a:gd name="T99" fmla="*/ 18 h 144"/>
                  <a:gd name="T100" fmla="*/ 18 w 138"/>
                  <a:gd name="T101" fmla="*/ 18 h 144"/>
                  <a:gd name="T102" fmla="*/ 24 w 138"/>
                  <a:gd name="T103" fmla="*/ 12 h 144"/>
                  <a:gd name="T104" fmla="*/ 30 w 138"/>
                  <a:gd name="T105" fmla="*/ 6 h 144"/>
                  <a:gd name="T106" fmla="*/ 36 w 138"/>
                  <a:gd name="T10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44">
                    <a:moveTo>
                      <a:pt x="42" y="0"/>
                    </a:moveTo>
                    <a:lnTo>
                      <a:pt x="48" y="0"/>
                    </a:lnTo>
                    <a:lnTo>
                      <a:pt x="54" y="6"/>
                    </a:lnTo>
                    <a:lnTo>
                      <a:pt x="60" y="6"/>
                    </a:lnTo>
                    <a:lnTo>
                      <a:pt x="66" y="12"/>
                    </a:lnTo>
                    <a:lnTo>
                      <a:pt x="72" y="12"/>
                    </a:lnTo>
                    <a:lnTo>
                      <a:pt x="78" y="18"/>
                    </a:lnTo>
                    <a:lnTo>
                      <a:pt x="84" y="18"/>
                    </a:lnTo>
                    <a:lnTo>
                      <a:pt x="90" y="18"/>
                    </a:lnTo>
                    <a:lnTo>
                      <a:pt x="96" y="18"/>
                    </a:lnTo>
                    <a:lnTo>
                      <a:pt x="102" y="18"/>
                    </a:lnTo>
                    <a:lnTo>
                      <a:pt x="108" y="12"/>
                    </a:lnTo>
                    <a:lnTo>
                      <a:pt x="108" y="18"/>
                    </a:lnTo>
                    <a:lnTo>
                      <a:pt x="114" y="18"/>
                    </a:lnTo>
                    <a:lnTo>
                      <a:pt x="114" y="24"/>
                    </a:lnTo>
                    <a:lnTo>
                      <a:pt x="120" y="24"/>
                    </a:lnTo>
                    <a:lnTo>
                      <a:pt x="126" y="24"/>
                    </a:lnTo>
                    <a:lnTo>
                      <a:pt x="126" y="30"/>
                    </a:lnTo>
                    <a:lnTo>
                      <a:pt x="132" y="30"/>
                    </a:lnTo>
                    <a:lnTo>
                      <a:pt x="132" y="36"/>
                    </a:lnTo>
                    <a:lnTo>
                      <a:pt x="138" y="36"/>
                    </a:lnTo>
                    <a:lnTo>
                      <a:pt x="132" y="36"/>
                    </a:lnTo>
                    <a:lnTo>
                      <a:pt x="138" y="36"/>
                    </a:lnTo>
                    <a:lnTo>
                      <a:pt x="132" y="36"/>
                    </a:lnTo>
                    <a:lnTo>
                      <a:pt x="132" y="42"/>
                    </a:lnTo>
                    <a:lnTo>
                      <a:pt x="126" y="42"/>
                    </a:lnTo>
                    <a:lnTo>
                      <a:pt x="126" y="48"/>
                    </a:lnTo>
                    <a:lnTo>
                      <a:pt x="120" y="48"/>
                    </a:lnTo>
                    <a:lnTo>
                      <a:pt x="120" y="54"/>
                    </a:lnTo>
                    <a:lnTo>
                      <a:pt x="126" y="54"/>
                    </a:lnTo>
                    <a:lnTo>
                      <a:pt x="120" y="54"/>
                    </a:lnTo>
                    <a:lnTo>
                      <a:pt x="120" y="60"/>
                    </a:lnTo>
                    <a:lnTo>
                      <a:pt x="114" y="60"/>
                    </a:lnTo>
                    <a:lnTo>
                      <a:pt x="120" y="66"/>
                    </a:lnTo>
                    <a:lnTo>
                      <a:pt x="120" y="72"/>
                    </a:lnTo>
                    <a:lnTo>
                      <a:pt x="120" y="78"/>
                    </a:lnTo>
                    <a:lnTo>
                      <a:pt x="126" y="78"/>
                    </a:lnTo>
                    <a:lnTo>
                      <a:pt x="126" y="84"/>
                    </a:lnTo>
                    <a:lnTo>
                      <a:pt x="126" y="90"/>
                    </a:lnTo>
                    <a:lnTo>
                      <a:pt x="126" y="96"/>
                    </a:lnTo>
                    <a:lnTo>
                      <a:pt x="120" y="96"/>
                    </a:lnTo>
                    <a:lnTo>
                      <a:pt x="120" y="102"/>
                    </a:lnTo>
                    <a:lnTo>
                      <a:pt x="114" y="102"/>
                    </a:lnTo>
                    <a:lnTo>
                      <a:pt x="114" y="108"/>
                    </a:lnTo>
                    <a:lnTo>
                      <a:pt x="108" y="108"/>
                    </a:lnTo>
                    <a:lnTo>
                      <a:pt x="108" y="114"/>
                    </a:lnTo>
                    <a:lnTo>
                      <a:pt x="102" y="114"/>
                    </a:lnTo>
                    <a:lnTo>
                      <a:pt x="102" y="120"/>
                    </a:lnTo>
                    <a:lnTo>
                      <a:pt x="96" y="120"/>
                    </a:lnTo>
                    <a:lnTo>
                      <a:pt x="96" y="126"/>
                    </a:lnTo>
                    <a:lnTo>
                      <a:pt x="90" y="126"/>
                    </a:lnTo>
                    <a:lnTo>
                      <a:pt x="84" y="132"/>
                    </a:lnTo>
                    <a:lnTo>
                      <a:pt x="84" y="138"/>
                    </a:lnTo>
                    <a:lnTo>
                      <a:pt x="78" y="138"/>
                    </a:lnTo>
                    <a:lnTo>
                      <a:pt x="72" y="138"/>
                    </a:lnTo>
                    <a:lnTo>
                      <a:pt x="72" y="144"/>
                    </a:lnTo>
                    <a:lnTo>
                      <a:pt x="72" y="138"/>
                    </a:lnTo>
                    <a:lnTo>
                      <a:pt x="72" y="132"/>
                    </a:lnTo>
                    <a:lnTo>
                      <a:pt x="66" y="132"/>
                    </a:lnTo>
                    <a:lnTo>
                      <a:pt x="66" y="126"/>
                    </a:lnTo>
                    <a:lnTo>
                      <a:pt x="60" y="126"/>
                    </a:lnTo>
                    <a:lnTo>
                      <a:pt x="60" y="132"/>
                    </a:lnTo>
                    <a:lnTo>
                      <a:pt x="54" y="132"/>
                    </a:lnTo>
                    <a:lnTo>
                      <a:pt x="54" y="126"/>
                    </a:lnTo>
                    <a:lnTo>
                      <a:pt x="60" y="126"/>
                    </a:lnTo>
                    <a:lnTo>
                      <a:pt x="54" y="126"/>
                    </a:lnTo>
                    <a:lnTo>
                      <a:pt x="48" y="126"/>
                    </a:lnTo>
                    <a:lnTo>
                      <a:pt x="48" y="120"/>
                    </a:lnTo>
                    <a:lnTo>
                      <a:pt x="48" y="114"/>
                    </a:lnTo>
                    <a:lnTo>
                      <a:pt x="42" y="114"/>
                    </a:lnTo>
                    <a:lnTo>
                      <a:pt x="42" y="108"/>
                    </a:lnTo>
                    <a:lnTo>
                      <a:pt x="48" y="108"/>
                    </a:lnTo>
                    <a:lnTo>
                      <a:pt x="42" y="108"/>
                    </a:lnTo>
                    <a:lnTo>
                      <a:pt x="42" y="102"/>
                    </a:lnTo>
                    <a:lnTo>
                      <a:pt x="42" y="96"/>
                    </a:lnTo>
                    <a:lnTo>
                      <a:pt x="36" y="96"/>
                    </a:lnTo>
                    <a:lnTo>
                      <a:pt x="42" y="96"/>
                    </a:lnTo>
                    <a:lnTo>
                      <a:pt x="42" y="90"/>
                    </a:lnTo>
                    <a:lnTo>
                      <a:pt x="36" y="90"/>
                    </a:lnTo>
                    <a:lnTo>
                      <a:pt x="36" y="84"/>
                    </a:lnTo>
                    <a:lnTo>
                      <a:pt x="42" y="84"/>
                    </a:lnTo>
                    <a:lnTo>
                      <a:pt x="42" y="78"/>
                    </a:lnTo>
                    <a:lnTo>
                      <a:pt x="36" y="78"/>
                    </a:lnTo>
                    <a:lnTo>
                      <a:pt x="36" y="72"/>
                    </a:lnTo>
                    <a:lnTo>
                      <a:pt x="30" y="72"/>
                    </a:lnTo>
                    <a:lnTo>
                      <a:pt x="30" y="66"/>
                    </a:lnTo>
                    <a:lnTo>
                      <a:pt x="24" y="66"/>
                    </a:lnTo>
                    <a:lnTo>
                      <a:pt x="24" y="60"/>
                    </a:lnTo>
                    <a:lnTo>
                      <a:pt x="24" y="54"/>
                    </a:lnTo>
                    <a:lnTo>
                      <a:pt x="18" y="54"/>
                    </a:lnTo>
                    <a:lnTo>
                      <a:pt x="18" y="48"/>
                    </a:lnTo>
                    <a:lnTo>
                      <a:pt x="18" y="42"/>
                    </a:lnTo>
                    <a:lnTo>
                      <a:pt x="12" y="42"/>
                    </a:lnTo>
                    <a:lnTo>
                      <a:pt x="12" y="36"/>
                    </a:lnTo>
                    <a:lnTo>
                      <a:pt x="12" y="30"/>
                    </a:lnTo>
                    <a:lnTo>
                      <a:pt x="6" y="30"/>
                    </a:lnTo>
                    <a:lnTo>
                      <a:pt x="6" y="24"/>
                    </a:lnTo>
                    <a:lnTo>
                      <a:pt x="0" y="24"/>
                    </a:lnTo>
                    <a:lnTo>
                      <a:pt x="0" y="18"/>
                    </a:lnTo>
                    <a:lnTo>
                      <a:pt x="6" y="18"/>
                    </a:lnTo>
                    <a:lnTo>
                      <a:pt x="12" y="18"/>
                    </a:lnTo>
                    <a:lnTo>
                      <a:pt x="18" y="18"/>
                    </a:lnTo>
                    <a:lnTo>
                      <a:pt x="18" y="12"/>
                    </a:lnTo>
                    <a:lnTo>
                      <a:pt x="24" y="12"/>
                    </a:lnTo>
                    <a:lnTo>
                      <a:pt x="30" y="12"/>
                    </a:lnTo>
                    <a:lnTo>
                      <a:pt x="30" y="6"/>
                    </a:lnTo>
                    <a:lnTo>
                      <a:pt x="36" y="6"/>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1" name="Freeform 172"/>
              <p:cNvSpPr>
                <a:spLocks/>
              </p:cNvSpPr>
              <p:nvPr/>
            </p:nvSpPr>
            <p:spPr bwMode="auto">
              <a:xfrm>
                <a:off x="1953" y="2972"/>
                <a:ext cx="114" cy="90"/>
              </a:xfrm>
              <a:custGeom>
                <a:avLst/>
                <a:gdLst>
                  <a:gd name="T0" fmla="*/ 48 w 114"/>
                  <a:gd name="T1" fmla="*/ 0 h 90"/>
                  <a:gd name="T2" fmla="*/ 60 w 114"/>
                  <a:gd name="T3" fmla="*/ 0 h 90"/>
                  <a:gd name="T4" fmla="*/ 72 w 114"/>
                  <a:gd name="T5" fmla="*/ 6 h 90"/>
                  <a:gd name="T6" fmla="*/ 84 w 114"/>
                  <a:gd name="T7" fmla="*/ 6 h 90"/>
                  <a:gd name="T8" fmla="*/ 96 w 114"/>
                  <a:gd name="T9" fmla="*/ 12 h 90"/>
                  <a:gd name="T10" fmla="*/ 96 w 114"/>
                  <a:gd name="T11" fmla="*/ 12 h 90"/>
                  <a:gd name="T12" fmla="*/ 96 w 114"/>
                  <a:gd name="T13" fmla="*/ 24 h 90"/>
                  <a:gd name="T14" fmla="*/ 90 w 114"/>
                  <a:gd name="T15" fmla="*/ 30 h 90"/>
                  <a:gd name="T16" fmla="*/ 96 w 114"/>
                  <a:gd name="T17" fmla="*/ 36 h 90"/>
                  <a:gd name="T18" fmla="*/ 96 w 114"/>
                  <a:gd name="T19" fmla="*/ 48 h 90"/>
                  <a:gd name="T20" fmla="*/ 102 w 114"/>
                  <a:gd name="T21" fmla="*/ 42 h 90"/>
                  <a:gd name="T22" fmla="*/ 108 w 114"/>
                  <a:gd name="T23" fmla="*/ 36 h 90"/>
                  <a:gd name="T24" fmla="*/ 114 w 114"/>
                  <a:gd name="T25" fmla="*/ 42 h 90"/>
                  <a:gd name="T26" fmla="*/ 108 w 114"/>
                  <a:gd name="T27" fmla="*/ 48 h 90"/>
                  <a:gd name="T28" fmla="*/ 108 w 114"/>
                  <a:gd name="T29" fmla="*/ 60 h 90"/>
                  <a:gd name="T30" fmla="*/ 114 w 114"/>
                  <a:gd name="T31" fmla="*/ 66 h 90"/>
                  <a:gd name="T32" fmla="*/ 108 w 114"/>
                  <a:gd name="T33" fmla="*/ 72 h 90"/>
                  <a:gd name="T34" fmla="*/ 108 w 114"/>
                  <a:gd name="T35" fmla="*/ 84 h 90"/>
                  <a:gd name="T36" fmla="*/ 102 w 114"/>
                  <a:gd name="T37" fmla="*/ 78 h 90"/>
                  <a:gd name="T38" fmla="*/ 102 w 114"/>
                  <a:gd name="T39" fmla="*/ 78 h 90"/>
                  <a:gd name="T40" fmla="*/ 102 w 114"/>
                  <a:gd name="T41" fmla="*/ 78 h 90"/>
                  <a:gd name="T42" fmla="*/ 96 w 114"/>
                  <a:gd name="T43" fmla="*/ 72 h 90"/>
                  <a:gd name="T44" fmla="*/ 90 w 114"/>
                  <a:gd name="T45" fmla="*/ 66 h 90"/>
                  <a:gd name="T46" fmla="*/ 84 w 114"/>
                  <a:gd name="T47" fmla="*/ 60 h 90"/>
                  <a:gd name="T48" fmla="*/ 78 w 114"/>
                  <a:gd name="T49" fmla="*/ 66 h 90"/>
                  <a:gd name="T50" fmla="*/ 72 w 114"/>
                  <a:gd name="T51" fmla="*/ 72 h 90"/>
                  <a:gd name="T52" fmla="*/ 78 w 114"/>
                  <a:gd name="T53" fmla="*/ 78 h 90"/>
                  <a:gd name="T54" fmla="*/ 66 w 114"/>
                  <a:gd name="T55" fmla="*/ 72 h 90"/>
                  <a:gd name="T56" fmla="*/ 54 w 114"/>
                  <a:gd name="T57" fmla="*/ 78 h 90"/>
                  <a:gd name="T58" fmla="*/ 48 w 114"/>
                  <a:gd name="T59" fmla="*/ 84 h 90"/>
                  <a:gd name="T60" fmla="*/ 36 w 114"/>
                  <a:gd name="T61" fmla="*/ 84 h 90"/>
                  <a:gd name="T62" fmla="*/ 30 w 114"/>
                  <a:gd name="T63" fmla="*/ 90 h 90"/>
                  <a:gd name="T64" fmla="*/ 18 w 114"/>
                  <a:gd name="T65" fmla="*/ 84 h 90"/>
                  <a:gd name="T66" fmla="*/ 18 w 114"/>
                  <a:gd name="T67" fmla="*/ 72 h 90"/>
                  <a:gd name="T68" fmla="*/ 18 w 114"/>
                  <a:gd name="T69" fmla="*/ 60 h 90"/>
                  <a:gd name="T70" fmla="*/ 12 w 114"/>
                  <a:gd name="T71" fmla="*/ 54 h 90"/>
                  <a:gd name="T72" fmla="*/ 12 w 114"/>
                  <a:gd name="T73" fmla="*/ 42 h 90"/>
                  <a:gd name="T74" fmla="*/ 6 w 114"/>
                  <a:gd name="T75" fmla="*/ 30 h 90"/>
                  <a:gd name="T76" fmla="*/ 6 w 114"/>
                  <a:gd name="T77" fmla="*/ 18 h 90"/>
                  <a:gd name="T78" fmla="*/ 0 w 114"/>
                  <a:gd name="T79" fmla="*/ 6 h 90"/>
                  <a:gd name="T80" fmla="*/ 6 w 114"/>
                  <a:gd name="T81" fmla="*/ 0 h 90"/>
                  <a:gd name="T82" fmla="*/ 18 w 114"/>
                  <a:gd name="T83" fmla="*/ 0 h 90"/>
                  <a:gd name="T84" fmla="*/ 24 w 114"/>
                  <a:gd name="T85" fmla="*/ 6 h 90"/>
                  <a:gd name="T86" fmla="*/ 24 w 114"/>
                  <a:gd name="T87" fmla="*/ 0 h 90"/>
                  <a:gd name="T88" fmla="*/ 24 w 114"/>
                  <a:gd name="T89" fmla="*/ 0 h 90"/>
                  <a:gd name="T90" fmla="*/ 30 w 114"/>
                  <a:gd name="T91" fmla="*/ 6 h 90"/>
                  <a:gd name="T92" fmla="*/ 30 w 114"/>
                  <a:gd name="T93" fmla="*/ 6 h 90"/>
                  <a:gd name="T94" fmla="*/ 30 w 114"/>
                  <a:gd name="T95" fmla="*/ 6 h 90"/>
                  <a:gd name="T96" fmla="*/ 36 w 114"/>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90">
                    <a:moveTo>
                      <a:pt x="42" y="0"/>
                    </a:moveTo>
                    <a:lnTo>
                      <a:pt x="48" y="0"/>
                    </a:lnTo>
                    <a:lnTo>
                      <a:pt x="54" y="0"/>
                    </a:lnTo>
                    <a:lnTo>
                      <a:pt x="60" y="0"/>
                    </a:lnTo>
                    <a:lnTo>
                      <a:pt x="66" y="0"/>
                    </a:lnTo>
                    <a:lnTo>
                      <a:pt x="72" y="6"/>
                    </a:lnTo>
                    <a:lnTo>
                      <a:pt x="78" y="6"/>
                    </a:lnTo>
                    <a:lnTo>
                      <a:pt x="84" y="6"/>
                    </a:lnTo>
                    <a:lnTo>
                      <a:pt x="90" y="6"/>
                    </a:lnTo>
                    <a:lnTo>
                      <a:pt x="96" y="12"/>
                    </a:lnTo>
                    <a:lnTo>
                      <a:pt x="102" y="12"/>
                    </a:lnTo>
                    <a:lnTo>
                      <a:pt x="96" y="12"/>
                    </a:lnTo>
                    <a:lnTo>
                      <a:pt x="96" y="18"/>
                    </a:lnTo>
                    <a:lnTo>
                      <a:pt x="96" y="24"/>
                    </a:lnTo>
                    <a:lnTo>
                      <a:pt x="96" y="30"/>
                    </a:lnTo>
                    <a:lnTo>
                      <a:pt x="90" y="30"/>
                    </a:lnTo>
                    <a:lnTo>
                      <a:pt x="90" y="36"/>
                    </a:lnTo>
                    <a:lnTo>
                      <a:pt x="96" y="36"/>
                    </a:lnTo>
                    <a:lnTo>
                      <a:pt x="96" y="42"/>
                    </a:lnTo>
                    <a:lnTo>
                      <a:pt x="96" y="48"/>
                    </a:lnTo>
                    <a:lnTo>
                      <a:pt x="102" y="48"/>
                    </a:lnTo>
                    <a:lnTo>
                      <a:pt x="102" y="42"/>
                    </a:lnTo>
                    <a:lnTo>
                      <a:pt x="108" y="42"/>
                    </a:lnTo>
                    <a:lnTo>
                      <a:pt x="108" y="36"/>
                    </a:lnTo>
                    <a:lnTo>
                      <a:pt x="114" y="36"/>
                    </a:lnTo>
                    <a:lnTo>
                      <a:pt x="114" y="42"/>
                    </a:lnTo>
                    <a:lnTo>
                      <a:pt x="114" y="48"/>
                    </a:lnTo>
                    <a:lnTo>
                      <a:pt x="108" y="48"/>
                    </a:lnTo>
                    <a:lnTo>
                      <a:pt x="108" y="54"/>
                    </a:lnTo>
                    <a:lnTo>
                      <a:pt x="108" y="60"/>
                    </a:lnTo>
                    <a:lnTo>
                      <a:pt x="114" y="60"/>
                    </a:lnTo>
                    <a:lnTo>
                      <a:pt x="114" y="66"/>
                    </a:lnTo>
                    <a:lnTo>
                      <a:pt x="114" y="72"/>
                    </a:lnTo>
                    <a:lnTo>
                      <a:pt x="108" y="72"/>
                    </a:lnTo>
                    <a:lnTo>
                      <a:pt x="108" y="78"/>
                    </a:lnTo>
                    <a:lnTo>
                      <a:pt x="108" y="84"/>
                    </a:lnTo>
                    <a:lnTo>
                      <a:pt x="102" y="84"/>
                    </a:lnTo>
                    <a:lnTo>
                      <a:pt x="102" y="78"/>
                    </a:lnTo>
                    <a:lnTo>
                      <a:pt x="102" y="84"/>
                    </a:lnTo>
                    <a:lnTo>
                      <a:pt x="102" y="78"/>
                    </a:lnTo>
                    <a:lnTo>
                      <a:pt x="96" y="78"/>
                    </a:lnTo>
                    <a:lnTo>
                      <a:pt x="102" y="78"/>
                    </a:lnTo>
                    <a:lnTo>
                      <a:pt x="96" y="78"/>
                    </a:lnTo>
                    <a:lnTo>
                      <a:pt x="96" y="72"/>
                    </a:lnTo>
                    <a:lnTo>
                      <a:pt x="90" y="72"/>
                    </a:lnTo>
                    <a:lnTo>
                      <a:pt x="90" y="66"/>
                    </a:lnTo>
                    <a:lnTo>
                      <a:pt x="90" y="60"/>
                    </a:lnTo>
                    <a:lnTo>
                      <a:pt x="84" y="60"/>
                    </a:lnTo>
                    <a:lnTo>
                      <a:pt x="84" y="66"/>
                    </a:lnTo>
                    <a:lnTo>
                      <a:pt x="78" y="66"/>
                    </a:lnTo>
                    <a:lnTo>
                      <a:pt x="72" y="66"/>
                    </a:lnTo>
                    <a:lnTo>
                      <a:pt x="72" y="72"/>
                    </a:lnTo>
                    <a:lnTo>
                      <a:pt x="78" y="72"/>
                    </a:lnTo>
                    <a:lnTo>
                      <a:pt x="78" y="78"/>
                    </a:lnTo>
                    <a:lnTo>
                      <a:pt x="72" y="72"/>
                    </a:lnTo>
                    <a:lnTo>
                      <a:pt x="66" y="72"/>
                    </a:lnTo>
                    <a:lnTo>
                      <a:pt x="60" y="72"/>
                    </a:lnTo>
                    <a:lnTo>
                      <a:pt x="54" y="78"/>
                    </a:lnTo>
                    <a:lnTo>
                      <a:pt x="48" y="78"/>
                    </a:lnTo>
                    <a:lnTo>
                      <a:pt x="48" y="84"/>
                    </a:lnTo>
                    <a:lnTo>
                      <a:pt x="42" y="84"/>
                    </a:lnTo>
                    <a:lnTo>
                      <a:pt x="36" y="84"/>
                    </a:lnTo>
                    <a:lnTo>
                      <a:pt x="30" y="84"/>
                    </a:lnTo>
                    <a:lnTo>
                      <a:pt x="30" y="90"/>
                    </a:lnTo>
                    <a:lnTo>
                      <a:pt x="24" y="90"/>
                    </a:lnTo>
                    <a:lnTo>
                      <a:pt x="18" y="84"/>
                    </a:lnTo>
                    <a:lnTo>
                      <a:pt x="18" y="78"/>
                    </a:lnTo>
                    <a:lnTo>
                      <a:pt x="18" y="72"/>
                    </a:lnTo>
                    <a:lnTo>
                      <a:pt x="18" y="66"/>
                    </a:lnTo>
                    <a:lnTo>
                      <a:pt x="18" y="60"/>
                    </a:lnTo>
                    <a:lnTo>
                      <a:pt x="12" y="60"/>
                    </a:lnTo>
                    <a:lnTo>
                      <a:pt x="12" y="54"/>
                    </a:lnTo>
                    <a:lnTo>
                      <a:pt x="12" y="48"/>
                    </a:lnTo>
                    <a:lnTo>
                      <a:pt x="12" y="42"/>
                    </a:lnTo>
                    <a:lnTo>
                      <a:pt x="6" y="36"/>
                    </a:lnTo>
                    <a:lnTo>
                      <a:pt x="6" y="30"/>
                    </a:lnTo>
                    <a:lnTo>
                      <a:pt x="6" y="24"/>
                    </a:lnTo>
                    <a:lnTo>
                      <a:pt x="6" y="18"/>
                    </a:lnTo>
                    <a:lnTo>
                      <a:pt x="6" y="12"/>
                    </a:lnTo>
                    <a:lnTo>
                      <a:pt x="0" y="6"/>
                    </a:lnTo>
                    <a:lnTo>
                      <a:pt x="0" y="0"/>
                    </a:lnTo>
                    <a:lnTo>
                      <a:pt x="6" y="0"/>
                    </a:lnTo>
                    <a:lnTo>
                      <a:pt x="12" y="0"/>
                    </a:lnTo>
                    <a:lnTo>
                      <a:pt x="18" y="0"/>
                    </a:lnTo>
                    <a:lnTo>
                      <a:pt x="18" y="6"/>
                    </a:lnTo>
                    <a:lnTo>
                      <a:pt x="24" y="6"/>
                    </a:lnTo>
                    <a:lnTo>
                      <a:pt x="18" y="6"/>
                    </a:lnTo>
                    <a:lnTo>
                      <a:pt x="24" y="0"/>
                    </a:lnTo>
                    <a:lnTo>
                      <a:pt x="18" y="0"/>
                    </a:lnTo>
                    <a:lnTo>
                      <a:pt x="24" y="0"/>
                    </a:lnTo>
                    <a:lnTo>
                      <a:pt x="24" y="6"/>
                    </a:lnTo>
                    <a:lnTo>
                      <a:pt x="30" y="6"/>
                    </a:lnTo>
                    <a:lnTo>
                      <a:pt x="24" y="6"/>
                    </a:lnTo>
                    <a:lnTo>
                      <a:pt x="30" y="6"/>
                    </a:lnTo>
                    <a:lnTo>
                      <a:pt x="30" y="0"/>
                    </a:lnTo>
                    <a:lnTo>
                      <a:pt x="30" y="6"/>
                    </a:lnTo>
                    <a:lnTo>
                      <a:pt x="36" y="6"/>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2" name="Freeform 173"/>
              <p:cNvSpPr>
                <a:spLocks/>
              </p:cNvSpPr>
              <p:nvPr/>
            </p:nvSpPr>
            <p:spPr bwMode="auto">
              <a:xfrm>
                <a:off x="2001" y="2870"/>
                <a:ext cx="150" cy="150"/>
              </a:xfrm>
              <a:custGeom>
                <a:avLst/>
                <a:gdLst>
                  <a:gd name="T0" fmla="*/ 114 w 150"/>
                  <a:gd name="T1" fmla="*/ 108 h 150"/>
                  <a:gd name="T2" fmla="*/ 114 w 150"/>
                  <a:gd name="T3" fmla="*/ 120 h 150"/>
                  <a:gd name="T4" fmla="*/ 102 w 150"/>
                  <a:gd name="T5" fmla="*/ 120 h 150"/>
                  <a:gd name="T6" fmla="*/ 96 w 150"/>
                  <a:gd name="T7" fmla="*/ 126 h 150"/>
                  <a:gd name="T8" fmla="*/ 84 w 150"/>
                  <a:gd name="T9" fmla="*/ 126 h 150"/>
                  <a:gd name="T10" fmla="*/ 78 w 150"/>
                  <a:gd name="T11" fmla="*/ 132 h 150"/>
                  <a:gd name="T12" fmla="*/ 72 w 150"/>
                  <a:gd name="T13" fmla="*/ 138 h 150"/>
                  <a:gd name="T14" fmla="*/ 60 w 150"/>
                  <a:gd name="T15" fmla="*/ 138 h 150"/>
                  <a:gd name="T16" fmla="*/ 54 w 150"/>
                  <a:gd name="T17" fmla="*/ 144 h 150"/>
                  <a:gd name="T18" fmla="*/ 48 w 150"/>
                  <a:gd name="T19" fmla="*/ 150 h 150"/>
                  <a:gd name="T20" fmla="*/ 48 w 150"/>
                  <a:gd name="T21" fmla="*/ 138 h 150"/>
                  <a:gd name="T22" fmla="*/ 42 w 150"/>
                  <a:gd name="T23" fmla="*/ 132 h 150"/>
                  <a:gd name="T24" fmla="*/ 48 w 150"/>
                  <a:gd name="T25" fmla="*/ 126 h 150"/>
                  <a:gd name="T26" fmla="*/ 48 w 150"/>
                  <a:gd name="T27" fmla="*/ 114 h 150"/>
                  <a:gd name="T28" fmla="*/ 48 w 150"/>
                  <a:gd name="T29" fmla="*/ 114 h 150"/>
                  <a:gd name="T30" fmla="*/ 36 w 150"/>
                  <a:gd name="T31" fmla="*/ 108 h 150"/>
                  <a:gd name="T32" fmla="*/ 24 w 150"/>
                  <a:gd name="T33" fmla="*/ 108 h 150"/>
                  <a:gd name="T34" fmla="*/ 12 w 150"/>
                  <a:gd name="T35" fmla="*/ 102 h 150"/>
                  <a:gd name="T36" fmla="*/ 0 w 150"/>
                  <a:gd name="T37" fmla="*/ 102 h 150"/>
                  <a:gd name="T38" fmla="*/ 0 w 150"/>
                  <a:gd name="T39" fmla="*/ 90 h 150"/>
                  <a:gd name="T40" fmla="*/ 0 w 150"/>
                  <a:gd name="T41" fmla="*/ 90 h 150"/>
                  <a:gd name="T42" fmla="*/ 6 w 150"/>
                  <a:gd name="T43" fmla="*/ 84 h 150"/>
                  <a:gd name="T44" fmla="*/ 6 w 150"/>
                  <a:gd name="T45" fmla="*/ 72 h 150"/>
                  <a:gd name="T46" fmla="*/ 12 w 150"/>
                  <a:gd name="T47" fmla="*/ 78 h 150"/>
                  <a:gd name="T48" fmla="*/ 12 w 150"/>
                  <a:gd name="T49" fmla="*/ 66 h 150"/>
                  <a:gd name="T50" fmla="*/ 24 w 150"/>
                  <a:gd name="T51" fmla="*/ 66 h 150"/>
                  <a:gd name="T52" fmla="*/ 30 w 150"/>
                  <a:gd name="T53" fmla="*/ 60 h 150"/>
                  <a:gd name="T54" fmla="*/ 36 w 150"/>
                  <a:gd name="T55" fmla="*/ 54 h 150"/>
                  <a:gd name="T56" fmla="*/ 36 w 150"/>
                  <a:gd name="T57" fmla="*/ 42 h 150"/>
                  <a:gd name="T58" fmla="*/ 30 w 150"/>
                  <a:gd name="T59" fmla="*/ 36 h 150"/>
                  <a:gd name="T60" fmla="*/ 42 w 150"/>
                  <a:gd name="T61" fmla="*/ 36 h 150"/>
                  <a:gd name="T62" fmla="*/ 48 w 150"/>
                  <a:gd name="T63" fmla="*/ 24 h 150"/>
                  <a:gd name="T64" fmla="*/ 54 w 150"/>
                  <a:gd name="T65" fmla="*/ 18 h 150"/>
                  <a:gd name="T66" fmla="*/ 60 w 150"/>
                  <a:gd name="T67" fmla="*/ 12 h 150"/>
                  <a:gd name="T68" fmla="*/ 66 w 150"/>
                  <a:gd name="T69" fmla="*/ 6 h 150"/>
                  <a:gd name="T70" fmla="*/ 72 w 150"/>
                  <a:gd name="T71" fmla="*/ 0 h 150"/>
                  <a:gd name="T72" fmla="*/ 78 w 150"/>
                  <a:gd name="T73" fmla="*/ 6 h 150"/>
                  <a:gd name="T74" fmla="*/ 90 w 150"/>
                  <a:gd name="T75" fmla="*/ 6 h 150"/>
                  <a:gd name="T76" fmla="*/ 96 w 150"/>
                  <a:gd name="T77" fmla="*/ 12 h 150"/>
                  <a:gd name="T78" fmla="*/ 108 w 150"/>
                  <a:gd name="T79" fmla="*/ 12 h 150"/>
                  <a:gd name="T80" fmla="*/ 114 w 150"/>
                  <a:gd name="T81" fmla="*/ 6 h 150"/>
                  <a:gd name="T82" fmla="*/ 120 w 150"/>
                  <a:gd name="T83" fmla="*/ 12 h 150"/>
                  <a:gd name="T84" fmla="*/ 132 w 150"/>
                  <a:gd name="T85" fmla="*/ 12 h 150"/>
                  <a:gd name="T86" fmla="*/ 132 w 150"/>
                  <a:gd name="T87" fmla="*/ 24 h 150"/>
                  <a:gd name="T88" fmla="*/ 132 w 150"/>
                  <a:gd name="T89" fmla="*/ 36 h 150"/>
                  <a:gd name="T90" fmla="*/ 138 w 150"/>
                  <a:gd name="T91" fmla="*/ 42 h 150"/>
                  <a:gd name="T92" fmla="*/ 138 w 150"/>
                  <a:gd name="T93" fmla="*/ 54 h 150"/>
                  <a:gd name="T94" fmla="*/ 144 w 150"/>
                  <a:gd name="T95" fmla="*/ 60 h 150"/>
                  <a:gd name="T96" fmla="*/ 144 w 150"/>
                  <a:gd name="T97" fmla="*/ 72 h 150"/>
                  <a:gd name="T98" fmla="*/ 150 w 150"/>
                  <a:gd name="T99" fmla="*/ 78 h 150"/>
                  <a:gd name="T100" fmla="*/ 144 w 150"/>
                  <a:gd name="T101" fmla="*/ 84 h 150"/>
                  <a:gd name="T102" fmla="*/ 138 w 150"/>
                  <a:gd name="T103" fmla="*/ 90 h 150"/>
                  <a:gd name="T104" fmla="*/ 132 w 150"/>
                  <a:gd name="T105" fmla="*/ 96 h 150"/>
                  <a:gd name="T106" fmla="*/ 120 w 150"/>
                  <a:gd name="T107" fmla="*/ 9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 h="150">
                    <a:moveTo>
                      <a:pt x="120" y="102"/>
                    </a:moveTo>
                    <a:lnTo>
                      <a:pt x="114" y="108"/>
                    </a:lnTo>
                    <a:lnTo>
                      <a:pt x="114" y="114"/>
                    </a:lnTo>
                    <a:lnTo>
                      <a:pt x="114" y="120"/>
                    </a:lnTo>
                    <a:lnTo>
                      <a:pt x="108" y="120"/>
                    </a:lnTo>
                    <a:lnTo>
                      <a:pt x="102" y="120"/>
                    </a:lnTo>
                    <a:lnTo>
                      <a:pt x="102" y="126"/>
                    </a:lnTo>
                    <a:lnTo>
                      <a:pt x="96" y="126"/>
                    </a:lnTo>
                    <a:lnTo>
                      <a:pt x="90" y="126"/>
                    </a:lnTo>
                    <a:lnTo>
                      <a:pt x="84" y="126"/>
                    </a:lnTo>
                    <a:lnTo>
                      <a:pt x="84" y="132"/>
                    </a:lnTo>
                    <a:lnTo>
                      <a:pt x="78" y="132"/>
                    </a:lnTo>
                    <a:lnTo>
                      <a:pt x="78" y="138"/>
                    </a:lnTo>
                    <a:lnTo>
                      <a:pt x="72" y="138"/>
                    </a:lnTo>
                    <a:lnTo>
                      <a:pt x="66" y="138"/>
                    </a:lnTo>
                    <a:lnTo>
                      <a:pt x="60" y="138"/>
                    </a:lnTo>
                    <a:lnTo>
                      <a:pt x="60" y="144"/>
                    </a:lnTo>
                    <a:lnTo>
                      <a:pt x="54" y="144"/>
                    </a:lnTo>
                    <a:lnTo>
                      <a:pt x="54" y="150"/>
                    </a:lnTo>
                    <a:lnTo>
                      <a:pt x="48" y="150"/>
                    </a:lnTo>
                    <a:lnTo>
                      <a:pt x="48" y="144"/>
                    </a:lnTo>
                    <a:lnTo>
                      <a:pt x="48" y="138"/>
                    </a:lnTo>
                    <a:lnTo>
                      <a:pt x="42" y="138"/>
                    </a:lnTo>
                    <a:lnTo>
                      <a:pt x="42" y="132"/>
                    </a:lnTo>
                    <a:lnTo>
                      <a:pt x="48" y="132"/>
                    </a:lnTo>
                    <a:lnTo>
                      <a:pt x="48" y="126"/>
                    </a:lnTo>
                    <a:lnTo>
                      <a:pt x="48" y="120"/>
                    </a:lnTo>
                    <a:lnTo>
                      <a:pt x="48" y="114"/>
                    </a:lnTo>
                    <a:lnTo>
                      <a:pt x="54" y="114"/>
                    </a:lnTo>
                    <a:lnTo>
                      <a:pt x="48" y="114"/>
                    </a:lnTo>
                    <a:lnTo>
                      <a:pt x="42" y="108"/>
                    </a:lnTo>
                    <a:lnTo>
                      <a:pt x="36" y="108"/>
                    </a:lnTo>
                    <a:lnTo>
                      <a:pt x="30" y="108"/>
                    </a:lnTo>
                    <a:lnTo>
                      <a:pt x="24" y="108"/>
                    </a:lnTo>
                    <a:lnTo>
                      <a:pt x="18" y="102"/>
                    </a:lnTo>
                    <a:lnTo>
                      <a:pt x="12" y="102"/>
                    </a:lnTo>
                    <a:lnTo>
                      <a:pt x="6" y="102"/>
                    </a:lnTo>
                    <a:lnTo>
                      <a:pt x="0" y="102"/>
                    </a:lnTo>
                    <a:lnTo>
                      <a:pt x="0" y="96"/>
                    </a:lnTo>
                    <a:lnTo>
                      <a:pt x="0" y="90"/>
                    </a:lnTo>
                    <a:lnTo>
                      <a:pt x="6" y="90"/>
                    </a:lnTo>
                    <a:lnTo>
                      <a:pt x="0" y="90"/>
                    </a:lnTo>
                    <a:lnTo>
                      <a:pt x="6" y="90"/>
                    </a:lnTo>
                    <a:lnTo>
                      <a:pt x="6" y="84"/>
                    </a:lnTo>
                    <a:lnTo>
                      <a:pt x="6" y="78"/>
                    </a:lnTo>
                    <a:lnTo>
                      <a:pt x="6" y="72"/>
                    </a:lnTo>
                    <a:lnTo>
                      <a:pt x="12" y="72"/>
                    </a:lnTo>
                    <a:lnTo>
                      <a:pt x="12" y="78"/>
                    </a:lnTo>
                    <a:lnTo>
                      <a:pt x="12" y="72"/>
                    </a:lnTo>
                    <a:lnTo>
                      <a:pt x="12" y="66"/>
                    </a:lnTo>
                    <a:lnTo>
                      <a:pt x="18" y="66"/>
                    </a:lnTo>
                    <a:lnTo>
                      <a:pt x="24" y="66"/>
                    </a:lnTo>
                    <a:lnTo>
                      <a:pt x="24" y="60"/>
                    </a:lnTo>
                    <a:lnTo>
                      <a:pt x="30" y="60"/>
                    </a:lnTo>
                    <a:lnTo>
                      <a:pt x="36" y="60"/>
                    </a:lnTo>
                    <a:lnTo>
                      <a:pt x="36" y="54"/>
                    </a:lnTo>
                    <a:lnTo>
                      <a:pt x="36" y="48"/>
                    </a:lnTo>
                    <a:lnTo>
                      <a:pt x="36" y="42"/>
                    </a:lnTo>
                    <a:lnTo>
                      <a:pt x="30" y="42"/>
                    </a:lnTo>
                    <a:lnTo>
                      <a:pt x="30" y="36"/>
                    </a:lnTo>
                    <a:lnTo>
                      <a:pt x="36" y="36"/>
                    </a:lnTo>
                    <a:lnTo>
                      <a:pt x="42" y="36"/>
                    </a:lnTo>
                    <a:lnTo>
                      <a:pt x="42" y="30"/>
                    </a:lnTo>
                    <a:lnTo>
                      <a:pt x="48" y="24"/>
                    </a:lnTo>
                    <a:lnTo>
                      <a:pt x="54" y="24"/>
                    </a:lnTo>
                    <a:lnTo>
                      <a:pt x="54" y="18"/>
                    </a:lnTo>
                    <a:lnTo>
                      <a:pt x="60" y="18"/>
                    </a:lnTo>
                    <a:lnTo>
                      <a:pt x="60" y="12"/>
                    </a:lnTo>
                    <a:lnTo>
                      <a:pt x="66" y="12"/>
                    </a:lnTo>
                    <a:lnTo>
                      <a:pt x="66" y="6"/>
                    </a:lnTo>
                    <a:lnTo>
                      <a:pt x="72" y="6"/>
                    </a:lnTo>
                    <a:lnTo>
                      <a:pt x="72" y="0"/>
                    </a:lnTo>
                    <a:lnTo>
                      <a:pt x="78" y="0"/>
                    </a:lnTo>
                    <a:lnTo>
                      <a:pt x="78" y="6"/>
                    </a:lnTo>
                    <a:lnTo>
                      <a:pt x="84" y="6"/>
                    </a:lnTo>
                    <a:lnTo>
                      <a:pt x="90" y="6"/>
                    </a:lnTo>
                    <a:lnTo>
                      <a:pt x="96" y="6"/>
                    </a:lnTo>
                    <a:lnTo>
                      <a:pt x="96" y="12"/>
                    </a:lnTo>
                    <a:lnTo>
                      <a:pt x="102" y="12"/>
                    </a:lnTo>
                    <a:lnTo>
                      <a:pt x="108" y="12"/>
                    </a:lnTo>
                    <a:lnTo>
                      <a:pt x="114" y="12"/>
                    </a:lnTo>
                    <a:lnTo>
                      <a:pt x="114" y="6"/>
                    </a:lnTo>
                    <a:lnTo>
                      <a:pt x="120" y="6"/>
                    </a:lnTo>
                    <a:lnTo>
                      <a:pt x="120" y="12"/>
                    </a:lnTo>
                    <a:lnTo>
                      <a:pt x="126" y="12"/>
                    </a:lnTo>
                    <a:lnTo>
                      <a:pt x="132" y="12"/>
                    </a:lnTo>
                    <a:lnTo>
                      <a:pt x="132" y="18"/>
                    </a:lnTo>
                    <a:lnTo>
                      <a:pt x="132" y="24"/>
                    </a:lnTo>
                    <a:lnTo>
                      <a:pt x="132" y="30"/>
                    </a:lnTo>
                    <a:lnTo>
                      <a:pt x="132" y="36"/>
                    </a:lnTo>
                    <a:lnTo>
                      <a:pt x="138" y="36"/>
                    </a:lnTo>
                    <a:lnTo>
                      <a:pt x="138" y="42"/>
                    </a:lnTo>
                    <a:lnTo>
                      <a:pt x="138" y="48"/>
                    </a:lnTo>
                    <a:lnTo>
                      <a:pt x="138" y="54"/>
                    </a:lnTo>
                    <a:lnTo>
                      <a:pt x="144" y="54"/>
                    </a:lnTo>
                    <a:lnTo>
                      <a:pt x="144" y="60"/>
                    </a:lnTo>
                    <a:lnTo>
                      <a:pt x="144" y="66"/>
                    </a:lnTo>
                    <a:lnTo>
                      <a:pt x="144" y="72"/>
                    </a:lnTo>
                    <a:lnTo>
                      <a:pt x="150" y="72"/>
                    </a:lnTo>
                    <a:lnTo>
                      <a:pt x="150" y="78"/>
                    </a:lnTo>
                    <a:lnTo>
                      <a:pt x="150" y="84"/>
                    </a:lnTo>
                    <a:lnTo>
                      <a:pt x="144" y="84"/>
                    </a:lnTo>
                    <a:lnTo>
                      <a:pt x="138" y="84"/>
                    </a:lnTo>
                    <a:lnTo>
                      <a:pt x="138" y="90"/>
                    </a:lnTo>
                    <a:lnTo>
                      <a:pt x="132" y="90"/>
                    </a:lnTo>
                    <a:lnTo>
                      <a:pt x="132" y="96"/>
                    </a:lnTo>
                    <a:lnTo>
                      <a:pt x="126" y="96"/>
                    </a:lnTo>
                    <a:lnTo>
                      <a:pt x="120" y="96"/>
                    </a:lnTo>
                    <a:lnTo>
                      <a:pt x="120"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3" name="Freeform 174"/>
              <p:cNvSpPr>
                <a:spLocks/>
              </p:cNvSpPr>
              <p:nvPr/>
            </p:nvSpPr>
            <p:spPr bwMode="auto">
              <a:xfrm>
                <a:off x="1881" y="2744"/>
                <a:ext cx="120" cy="138"/>
              </a:xfrm>
              <a:custGeom>
                <a:avLst/>
                <a:gdLst>
                  <a:gd name="T0" fmla="*/ 54 w 120"/>
                  <a:gd name="T1" fmla="*/ 6 h 138"/>
                  <a:gd name="T2" fmla="*/ 60 w 120"/>
                  <a:gd name="T3" fmla="*/ 12 h 138"/>
                  <a:gd name="T4" fmla="*/ 60 w 120"/>
                  <a:gd name="T5" fmla="*/ 12 h 138"/>
                  <a:gd name="T6" fmla="*/ 66 w 120"/>
                  <a:gd name="T7" fmla="*/ 18 h 138"/>
                  <a:gd name="T8" fmla="*/ 66 w 120"/>
                  <a:gd name="T9" fmla="*/ 30 h 138"/>
                  <a:gd name="T10" fmla="*/ 72 w 120"/>
                  <a:gd name="T11" fmla="*/ 36 h 138"/>
                  <a:gd name="T12" fmla="*/ 72 w 120"/>
                  <a:gd name="T13" fmla="*/ 36 h 138"/>
                  <a:gd name="T14" fmla="*/ 78 w 120"/>
                  <a:gd name="T15" fmla="*/ 42 h 138"/>
                  <a:gd name="T16" fmla="*/ 84 w 120"/>
                  <a:gd name="T17" fmla="*/ 48 h 138"/>
                  <a:gd name="T18" fmla="*/ 90 w 120"/>
                  <a:gd name="T19" fmla="*/ 54 h 138"/>
                  <a:gd name="T20" fmla="*/ 90 w 120"/>
                  <a:gd name="T21" fmla="*/ 66 h 138"/>
                  <a:gd name="T22" fmla="*/ 96 w 120"/>
                  <a:gd name="T23" fmla="*/ 72 h 138"/>
                  <a:gd name="T24" fmla="*/ 102 w 120"/>
                  <a:gd name="T25" fmla="*/ 78 h 138"/>
                  <a:gd name="T26" fmla="*/ 102 w 120"/>
                  <a:gd name="T27" fmla="*/ 90 h 138"/>
                  <a:gd name="T28" fmla="*/ 108 w 120"/>
                  <a:gd name="T29" fmla="*/ 96 h 138"/>
                  <a:gd name="T30" fmla="*/ 114 w 120"/>
                  <a:gd name="T31" fmla="*/ 102 h 138"/>
                  <a:gd name="T32" fmla="*/ 120 w 120"/>
                  <a:gd name="T33" fmla="*/ 108 h 138"/>
                  <a:gd name="T34" fmla="*/ 114 w 120"/>
                  <a:gd name="T35" fmla="*/ 114 h 138"/>
                  <a:gd name="T36" fmla="*/ 120 w 120"/>
                  <a:gd name="T37" fmla="*/ 120 h 138"/>
                  <a:gd name="T38" fmla="*/ 120 w 120"/>
                  <a:gd name="T39" fmla="*/ 120 h 138"/>
                  <a:gd name="T40" fmla="*/ 108 w 120"/>
                  <a:gd name="T41" fmla="*/ 120 h 138"/>
                  <a:gd name="T42" fmla="*/ 102 w 120"/>
                  <a:gd name="T43" fmla="*/ 126 h 138"/>
                  <a:gd name="T44" fmla="*/ 90 w 120"/>
                  <a:gd name="T45" fmla="*/ 126 h 138"/>
                  <a:gd name="T46" fmla="*/ 78 w 120"/>
                  <a:gd name="T47" fmla="*/ 126 h 138"/>
                  <a:gd name="T48" fmla="*/ 72 w 120"/>
                  <a:gd name="T49" fmla="*/ 132 h 138"/>
                  <a:gd name="T50" fmla="*/ 60 w 120"/>
                  <a:gd name="T51" fmla="*/ 132 h 138"/>
                  <a:gd name="T52" fmla="*/ 54 w 120"/>
                  <a:gd name="T53" fmla="*/ 138 h 138"/>
                  <a:gd name="T54" fmla="*/ 42 w 120"/>
                  <a:gd name="T55" fmla="*/ 138 h 138"/>
                  <a:gd name="T56" fmla="*/ 30 w 120"/>
                  <a:gd name="T57" fmla="*/ 132 h 138"/>
                  <a:gd name="T58" fmla="*/ 24 w 120"/>
                  <a:gd name="T59" fmla="*/ 126 h 138"/>
                  <a:gd name="T60" fmla="*/ 18 w 120"/>
                  <a:gd name="T61" fmla="*/ 120 h 138"/>
                  <a:gd name="T62" fmla="*/ 12 w 120"/>
                  <a:gd name="T63" fmla="*/ 114 h 138"/>
                  <a:gd name="T64" fmla="*/ 6 w 120"/>
                  <a:gd name="T65" fmla="*/ 108 h 138"/>
                  <a:gd name="T66" fmla="*/ 0 w 120"/>
                  <a:gd name="T67" fmla="*/ 102 h 138"/>
                  <a:gd name="T68" fmla="*/ 0 w 120"/>
                  <a:gd name="T69" fmla="*/ 90 h 138"/>
                  <a:gd name="T70" fmla="*/ 0 w 120"/>
                  <a:gd name="T71" fmla="*/ 78 h 138"/>
                  <a:gd name="T72" fmla="*/ 6 w 120"/>
                  <a:gd name="T73" fmla="*/ 72 h 138"/>
                  <a:gd name="T74" fmla="*/ 12 w 120"/>
                  <a:gd name="T75" fmla="*/ 66 h 138"/>
                  <a:gd name="T76" fmla="*/ 18 w 120"/>
                  <a:gd name="T77" fmla="*/ 54 h 138"/>
                  <a:gd name="T78" fmla="*/ 24 w 120"/>
                  <a:gd name="T79" fmla="*/ 48 h 138"/>
                  <a:gd name="T80" fmla="*/ 30 w 120"/>
                  <a:gd name="T81" fmla="*/ 36 h 138"/>
                  <a:gd name="T82" fmla="*/ 36 w 120"/>
                  <a:gd name="T83" fmla="*/ 30 h 138"/>
                  <a:gd name="T84" fmla="*/ 42 w 120"/>
                  <a:gd name="T85" fmla="*/ 18 h 138"/>
                  <a:gd name="T86" fmla="*/ 48 w 120"/>
                  <a:gd name="T87" fmla="*/ 12 h 138"/>
                  <a:gd name="T88" fmla="*/ 48 w 120"/>
                  <a:gd name="T8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38">
                    <a:moveTo>
                      <a:pt x="54" y="0"/>
                    </a:moveTo>
                    <a:lnTo>
                      <a:pt x="54" y="6"/>
                    </a:lnTo>
                    <a:lnTo>
                      <a:pt x="60" y="6"/>
                    </a:lnTo>
                    <a:lnTo>
                      <a:pt x="60" y="12"/>
                    </a:lnTo>
                    <a:lnTo>
                      <a:pt x="60" y="6"/>
                    </a:lnTo>
                    <a:lnTo>
                      <a:pt x="60" y="12"/>
                    </a:lnTo>
                    <a:lnTo>
                      <a:pt x="60" y="18"/>
                    </a:lnTo>
                    <a:lnTo>
                      <a:pt x="66" y="18"/>
                    </a:lnTo>
                    <a:lnTo>
                      <a:pt x="66" y="24"/>
                    </a:lnTo>
                    <a:lnTo>
                      <a:pt x="66" y="30"/>
                    </a:lnTo>
                    <a:lnTo>
                      <a:pt x="66" y="36"/>
                    </a:lnTo>
                    <a:lnTo>
                      <a:pt x="72" y="36"/>
                    </a:lnTo>
                    <a:lnTo>
                      <a:pt x="78" y="36"/>
                    </a:lnTo>
                    <a:lnTo>
                      <a:pt x="72" y="36"/>
                    </a:lnTo>
                    <a:lnTo>
                      <a:pt x="72" y="42"/>
                    </a:lnTo>
                    <a:lnTo>
                      <a:pt x="78" y="42"/>
                    </a:lnTo>
                    <a:lnTo>
                      <a:pt x="78" y="48"/>
                    </a:lnTo>
                    <a:lnTo>
                      <a:pt x="84" y="48"/>
                    </a:lnTo>
                    <a:lnTo>
                      <a:pt x="84" y="54"/>
                    </a:lnTo>
                    <a:lnTo>
                      <a:pt x="90" y="54"/>
                    </a:lnTo>
                    <a:lnTo>
                      <a:pt x="90" y="60"/>
                    </a:lnTo>
                    <a:lnTo>
                      <a:pt x="90" y="66"/>
                    </a:lnTo>
                    <a:lnTo>
                      <a:pt x="96" y="66"/>
                    </a:lnTo>
                    <a:lnTo>
                      <a:pt x="96" y="72"/>
                    </a:lnTo>
                    <a:lnTo>
                      <a:pt x="96" y="78"/>
                    </a:lnTo>
                    <a:lnTo>
                      <a:pt x="102" y="78"/>
                    </a:lnTo>
                    <a:lnTo>
                      <a:pt x="102" y="84"/>
                    </a:lnTo>
                    <a:lnTo>
                      <a:pt x="102" y="90"/>
                    </a:lnTo>
                    <a:lnTo>
                      <a:pt x="108" y="90"/>
                    </a:lnTo>
                    <a:lnTo>
                      <a:pt x="108" y="96"/>
                    </a:lnTo>
                    <a:lnTo>
                      <a:pt x="114" y="96"/>
                    </a:lnTo>
                    <a:lnTo>
                      <a:pt x="114" y="102"/>
                    </a:lnTo>
                    <a:lnTo>
                      <a:pt x="120" y="102"/>
                    </a:lnTo>
                    <a:lnTo>
                      <a:pt x="120" y="108"/>
                    </a:lnTo>
                    <a:lnTo>
                      <a:pt x="114" y="108"/>
                    </a:lnTo>
                    <a:lnTo>
                      <a:pt x="114" y="114"/>
                    </a:lnTo>
                    <a:lnTo>
                      <a:pt x="120" y="114"/>
                    </a:lnTo>
                    <a:lnTo>
                      <a:pt x="120" y="120"/>
                    </a:lnTo>
                    <a:lnTo>
                      <a:pt x="114" y="120"/>
                    </a:lnTo>
                    <a:lnTo>
                      <a:pt x="120" y="120"/>
                    </a:lnTo>
                    <a:lnTo>
                      <a:pt x="114" y="120"/>
                    </a:lnTo>
                    <a:lnTo>
                      <a:pt x="108" y="120"/>
                    </a:lnTo>
                    <a:lnTo>
                      <a:pt x="108" y="126"/>
                    </a:lnTo>
                    <a:lnTo>
                      <a:pt x="102" y="126"/>
                    </a:lnTo>
                    <a:lnTo>
                      <a:pt x="96" y="126"/>
                    </a:lnTo>
                    <a:lnTo>
                      <a:pt x="90" y="126"/>
                    </a:lnTo>
                    <a:lnTo>
                      <a:pt x="84" y="126"/>
                    </a:lnTo>
                    <a:lnTo>
                      <a:pt x="78" y="126"/>
                    </a:lnTo>
                    <a:lnTo>
                      <a:pt x="78" y="132"/>
                    </a:lnTo>
                    <a:lnTo>
                      <a:pt x="72" y="132"/>
                    </a:lnTo>
                    <a:lnTo>
                      <a:pt x="66" y="132"/>
                    </a:lnTo>
                    <a:lnTo>
                      <a:pt x="60" y="132"/>
                    </a:lnTo>
                    <a:lnTo>
                      <a:pt x="54" y="132"/>
                    </a:lnTo>
                    <a:lnTo>
                      <a:pt x="54" y="138"/>
                    </a:lnTo>
                    <a:lnTo>
                      <a:pt x="48" y="138"/>
                    </a:lnTo>
                    <a:lnTo>
                      <a:pt x="42" y="138"/>
                    </a:lnTo>
                    <a:lnTo>
                      <a:pt x="36" y="132"/>
                    </a:lnTo>
                    <a:lnTo>
                      <a:pt x="30" y="132"/>
                    </a:lnTo>
                    <a:lnTo>
                      <a:pt x="30" y="126"/>
                    </a:lnTo>
                    <a:lnTo>
                      <a:pt x="24" y="126"/>
                    </a:lnTo>
                    <a:lnTo>
                      <a:pt x="24" y="120"/>
                    </a:lnTo>
                    <a:lnTo>
                      <a:pt x="18" y="120"/>
                    </a:lnTo>
                    <a:lnTo>
                      <a:pt x="12" y="120"/>
                    </a:lnTo>
                    <a:lnTo>
                      <a:pt x="12" y="114"/>
                    </a:lnTo>
                    <a:lnTo>
                      <a:pt x="6" y="114"/>
                    </a:lnTo>
                    <a:lnTo>
                      <a:pt x="6" y="108"/>
                    </a:lnTo>
                    <a:lnTo>
                      <a:pt x="0" y="108"/>
                    </a:lnTo>
                    <a:lnTo>
                      <a:pt x="0" y="102"/>
                    </a:lnTo>
                    <a:lnTo>
                      <a:pt x="0" y="96"/>
                    </a:lnTo>
                    <a:lnTo>
                      <a:pt x="0" y="90"/>
                    </a:lnTo>
                    <a:lnTo>
                      <a:pt x="0" y="84"/>
                    </a:lnTo>
                    <a:lnTo>
                      <a:pt x="0" y="78"/>
                    </a:lnTo>
                    <a:lnTo>
                      <a:pt x="6" y="78"/>
                    </a:lnTo>
                    <a:lnTo>
                      <a:pt x="6" y="72"/>
                    </a:lnTo>
                    <a:lnTo>
                      <a:pt x="6" y="66"/>
                    </a:lnTo>
                    <a:lnTo>
                      <a:pt x="12" y="66"/>
                    </a:lnTo>
                    <a:lnTo>
                      <a:pt x="12" y="60"/>
                    </a:lnTo>
                    <a:lnTo>
                      <a:pt x="18" y="54"/>
                    </a:lnTo>
                    <a:lnTo>
                      <a:pt x="18" y="48"/>
                    </a:lnTo>
                    <a:lnTo>
                      <a:pt x="24" y="48"/>
                    </a:lnTo>
                    <a:lnTo>
                      <a:pt x="24" y="42"/>
                    </a:lnTo>
                    <a:lnTo>
                      <a:pt x="30" y="36"/>
                    </a:lnTo>
                    <a:lnTo>
                      <a:pt x="30" y="30"/>
                    </a:lnTo>
                    <a:lnTo>
                      <a:pt x="36" y="30"/>
                    </a:lnTo>
                    <a:lnTo>
                      <a:pt x="36" y="24"/>
                    </a:lnTo>
                    <a:lnTo>
                      <a:pt x="42" y="18"/>
                    </a:lnTo>
                    <a:lnTo>
                      <a:pt x="42" y="12"/>
                    </a:lnTo>
                    <a:lnTo>
                      <a:pt x="48" y="12"/>
                    </a:lnTo>
                    <a:lnTo>
                      <a:pt x="48" y="6"/>
                    </a:lnTo>
                    <a:lnTo>
                      <a:pt x="48" y="0"/>
                    </a:lnTo>
                    <a:lnTo>
                      <a:pt x="5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4" name="Freeform 175"/>
              <p:cNvSpPr>
                <a:spLocks/>
              </p:cNvSpPr>
              <p:nvPr/>
            </p:nvSpPr>
            <p:spPr bwMode="auto">
              <a:xfrm>
                <a:off x="2247" y="3560"/>
                <a:ext cx="126" cy="114"/>
              </a:xfrm>
              <a:custGeom>
                <a:avLst/>
                <a:gdLst>
                  <a:gd name="T0" fmla="*/ 60 w 126"/>
                  <a:gd name="T1" fmla="*/ 6 h 114"/>
                  <a:gd name="T2" fmla="*/ 66 w 126"/>
                  <a:gd name="T3" fmla="*/ 12 h 114"/>
                  <a:gd name="T4" fmla="*/ 72 w 126"/>
                  <a:gd name="T5" fmla="*/ 18 h 114"/>
                  <a:gd name="T6" fmla="*/ 78 w 126"/>
                  <a:gd name="T7" fmla="*/ 24 h 114"/>
                  <a:gd name="T8" fmla="*/ 84 w 126"/>
                  <a:gd name="T9" fmla="*/ 18 h 114"/>
                  <a:gd name="T10" fmla="*/ 96 w 126"/>
                  <a:gd name="T11" fmla="*/ 18 h 114"/>
                  <a:gd name="T12" fmla="*/ 102 w 126"/>
                  <a:gd name="T13" fmla="*/ 24 h 114"/>
                  <a:gd name="T14" fmla="*/ 108 w 126"/>
                  <a:gd name="T15" fmla="*/ 30 h 114"/>
                  <a:gd name="T16" fmla="*/ 108 w 126"/>
                  <a:gd name="T17" fmla="*/ 42 h 114"/>
                  <a:gd name="T18" fmla="*/ 108 w 126"/>
                  <a:gd name="T19" fmla="*/ 42 h 114"/>
                  <a:gd name="T20" fmla="*/ 114 w 126"/>
                  <a:gd name="T21" fmla="*/ 48 h 114"/>
                  <a:gd name="T22" fmla="*/ 114 w 126"/>
                  <a:gd name="T23" fmla="*/ 60 h 114"/>
                  <a:gd name="T24" fmla="*/ 120 w 126"/>
                  <a:gd name="T25" fmla="*/ 66 h 114"/>
                  <a:gd name="T26" fmla="*/ 120 w 126"/>
                  <a:gd name="T27" fmla="*/ 78 h 114"/>
                  <a:gd name="T28" fmla="*/ 126 w 126"/>
                  <a:gd name="T29" fmla="*/ 84 h 114"/>
                  <a:gd name="T30" fmla="*/ 126 w 126"/>
                  <a:gd name="T31" fmla="*/ 84 h 114"/>
                  <a:gd name="T32" fmla="*/ 114 w 126"/>
                  <a:gd name="T33" fmla="*/ 90 h 114"/>
                  <a:gd name="T34" fmla="*/ 102 w 126"/>
                  <a:gd name="T35" fmla="*/ 90 h 114"/>
                  <a:gd name="T36" fmla="*/ 90 w 126"/>
                  <a:gd name="T37" fmla="*/ 90 h 114"/>
                  <a:gd name="T38" fmla="*/ 84 w 126"/>
                  <a:gd name="T39" fmla="*/ 96 h 114"/>
                  <a:gd name="T40" fmla="*/ 84 w 126"/>
                  <a:gd name="T41" fmla="*/ 96 h 114"/>
                  <a:gd name="T42" fmla="*/ 78 w 126"/>
                  <a:gd name="T43" fmla="*/ 102 h 114"/>
                  <a:gd name="T44" fmla="*/ 84 w 126"/>
                  <a:gd name="T45" fmla="*/ 108 h 114"/>
                  <a:gd name="T46" fmla="*/ 78 w 126"/>
                  <a:gd name="T47" fmla="*/ 114 h 114"/>
                  <a:gd name="T48" fmla="*/ 66 w 126"/>
                  <a:gd name="T49" fmla="*/ 114 h 114"/>
                  <a:gd name="T50" fmla="*/ 60 w 126"/>
                  <a:gd name="T51" fmla="*/ 108 h 114"/>
                  <a:gd name="T52" fmla="*/ 54 w 126"/>
                  <a:gd name="T53" fmla="*/ 114 h 114"/>
                  <a:gd name="T54" fmla="*/ 48 w 126"/>
                  <a:gd name="T55" fmla="*/ 108 h 114"/>
                  <a:gd name="T56" fmla="*/ 48 w 126"/>
                  <a:gd name="T57" fmla="*/ 108 h 114"/>
                  <a:gd name="T58" fmla="*/ 48 w 126"/>
                  <a:gd name="T59" fmla="*/ 108 h 114"/>
                  <a:gd name="T60" fmla="*/ 48 w 126"/>
                  <a:gd name="T61" fmla="*/ 108 h 114"/>
                  <a:gd name="T62" fmla="*/ 48 w 126"/>
                  <a:gd name="T63" fmla="*/ 108 h 114"/>
                  <a:gd name="T64" fmla="*/ 36 w 126"/>
                  <a:gd name="T65" fmla="*/ 108 h 114"/>
                  <a:gd name="T66" fmla="*/ 36 w 126"/>
                  <a:gd name="T67" fmla="*/ 108 h 114"/>
                  <a:gd name="T68" fmla="*/ 30 w 126"/>
                  <a:gd name="T69" fmla="*/ 102 h 114"/>
                  <a:gd name="T70" fmla="*/ 30 w 126"/>
                  <a:gd name="T71" fmla="*/ 102 h 114"/>
                  <a:gd name="T72" fmla="*/ 24 w 126"/>
                  <a:gd name="T73" fmla="*/ 96 h 114"/>
                  <a:gd name="T74" fmla="*/ 18 w 126"/>
                  <a:gd name="T75" fmla="*/ 90 h 114"/>
                  <a:gd name="T76" fmla="*/ 12 w 126"/>
                  <a:gd name="T77" fmla="*/ 84 h 114"/>
                  <a:gd name="T78" fmla="*/ 12 w 126"/>
                  <a:gd name="T79" fmla="*/ 72 h 114"/>
                  <a:gd name="T80" fmla="*/ 12 w 126"/>
                  <a:gd name="T81" fmla="*/ 60 h 114"/>
                  <a:gd name="T82" fmla="*/ 6 w 126"/>
                  <a:gd name="T83" fmla="*/ 54 h 114"/>
                  <a:gd name="T84" fmla="*/ 0 w 126"/>
                  <a:gd name="T85" fmla="*/ 48 h 114"/>
                  <a:gd name="T86" fmla="*/ 6 w 126"/>
                  <a:gd name="T87" fmla="*/ 42 h 114"/>
                  <a:gd name="T88" fmla="*/ 6 w 126"/>
                  <a:gd name="T89" fmla="*/ 42 h 114"/>
                  <a:gd name="T90" fmla="*/ 12 w 126"/>
                  <a:gd name="T91" fmla="*/ 36 h 114"/>
                  <a:gd name="T92" fmla="*/ 24 w 126"/>
                  <a:gd name="T93" fmla="*/ 36 h 114"/>
                  <a:gd name="T94" fmla="*/ 30 w 126"/>
                  <a:gd name="T95" fmla="*/ 30 h 114"/>
                  <a:gd name="T96" fmla="*/ 36 w 126"/>
                  <a:gd name="T97" fmla="*/ 24 h 114"/>
                  <a:gd name="T98" fmla="*/ 36 w 126"/>
                  <a:gd name="T99" fmla="*/ 12 h 114"/>
                  <a:gd name="T100" fmla="*/ 48 w 126"/>
                  <a:gd name="T101" fmla="*/ 12 h 114"/>
                  <a:gd name="T102" fmla="*/ 54 w 126"/>
                  <a:gd name="T103" fmla="*/ 6 h 114"/>
                  <a:gd name="T104" fmla="*/ 60 w 126"/>
                  <a:gd name="T10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14">
                    <a:moveTo>
                      <a:pt x="60" y="0"/>
                    </a:moveTo>
                    <a:lnTo>
                      <a:pt x="60" y="6"/>
                    </a:lnTo>
                    <a:lnTo>
                      <a:pt x="66" y="6"/>
                    </a:lnTo>
                    <a:lnTo>
                      <a:pt x="66" y="12"/>
                    </a:lnTo>
                    <a:lnTo>
                      <a:pt x="72" y="12"/>
                    </a:lnTo>
                    <a:lnTo>
                      <a:pt x="72" y="18"/>
                    </a:lnTo>
                    <a:lnTo>
                      <a:pt x="78" y="18"/>
                    </a:lnTo>
                    <a:lnTo>
                      <a:pt x="78" y="24"/>
                    </a:lnTo>
                    <a:lnTo>
                      <a:pt x="84" y="24"/>
                    </a:lnTo>
                    <a:lnTo>
                      <a:pt x="84" y="18"/>
                    </a:lnTo>
                    <a:lnTo>
                      <a:pt x="90" y="18"/>
                    </a:lnTo>
                    <a:lnTo>
                      <a:pt x="96" y="18"/>
                    </a:lnTo>
                    <a:lnTo>
                      <a:pt x="102" y="18"/>
                    </a:lnTo>
                    <a:lnTo>
                      <a:pt x="102" y="24"/>
                    </a:lnTo>
                    <a:lnTo>
                      <a:pt x="108" y="24"/>
                    </a:lnTo>
                    <a:lnTo>
                      <a:pt x="108" y="30"/>
                    </a:lnTo>
                    <a:lnTo>
                      <a:pt x="108" y="36"/>
                    </a:lnTo>
                    <a:lnTo>
                      <a:pt x="108" y="42"/>
                    </a:lnTo>
                    <a:lnTo>
                      <a:pt x="108" y="48"/>
                    </a:lnTo>
                    <a:lnTo>
                      <a:pt x="108" y="42"/>
                    </a:lnTo>
                    <a:lnTo>
                      <a:pt x="108" y="48"/>
                    </a:lnTo>
                    <a:lnTo>
                      <a:pt x="114" y="48"/>
                    </a:lnTo>
                    <a:lnTo>
                      <a:pt x="114" y="54"/>
                    </a:lnTo>
                    <a:lnTo>
                      <a:pt x="114" y="60"/>
                    </a:lnTo>
                    <a:lnTo>
                      <a:pt x="114" y="66"/>
                    </a:lnTo>
                    <a:lnTo>
                      <a:pt x="120" y="66"/>
                    </a:lnTo>
                    <a:lnTo>
                      <a:pt x="120" y="72"/>
                    </a:lnTo>
                    <a:lnTo>
                      <a:pt x="120" y="78"/>
                    </a:lnTo>
                    <a:lnTo>
                      <a:pt x="126" y="78"/>
                    </a:lnTo>
                    <a:lnTo>
                      <a:pt x="126" y="84"/>
                    </a:lnTo>
                    <a:lnTo>
                      <a:pt x="126" y="90"/>
                    </a:lnTo>
                    <a:lnTo>
                      <a:pt x="126" y="84"/>
                    </a:lnTo>
                    <a:lnTo>
                      <a:pt x="120" y="90"/>
                    </a:lnTo>
                    <a:lnTo>
                      <a:pt x="114" y="90"/>
                    </a:lnTo>
                    <a:lnTo>
                      <a:pt x="108" y="90"/>
                    </a:lnTo>
                    <a:lnTo>
                      <a:pt x="102" y="90"/>
                    </a:lnTo>
                    <a:lnTo>
                      <a:pt x="96" y="90"/>
                    </a:lnTo>
                    <a:lnTo>
                      <a:pt x="90" y="90"/>
                    </a:lnTo>
                    <a:lnTo>
                      <a:pt x="90" y="96"/>
                    </a:lnTo>
                    <a:lnTo>
                      <a:pt x="84" y="96"/>
                    </a:lnTo>
                    <a:lnTo>
                      <a:pt x="84" y="102"/>
                    </a:lnTo>
                    <a:lnTo>
                      <a:pt x="84" y="96"/>
                    </a:lnTo>
                    <a:lnTo>
                      <a:pt x="84" y="102"/>
                    </a:lnTo>
                    <a:lnTo>
                      <a:pt x="78" y="102"/>
                    </a:lnTo>
                    <a:lnTo>
                      <a:pt x="78" y="108"/>
                    </a:lnTo>
                    <a:lnTo>
                      <a:pt x="84" y="108"/>
                    </a:lnTo>
                    <a:lnTo>
                      <a:pt x="78" y="108"/>
                    </a:lnTo>
                    <a:lnTo>
                      <a:pt x="78" y="114"/>
                    </a:lnTo>
                    <a:lnTo>
                      <a:pt x="72" y="114"/>
                    </a:lnTo>
                    <a:lnTo>
                      <a:pt x="66" y="114"/>
                    </a:lnTo>
                    <a:lnTo>
                      <a:pt x="60" y="114"/>
                    </a:lnTo>
                    <a:lnTo>
                      <a:pt x="60" y="108"/>
                    </a:lnTo>
                    <a:lnTo>
                      <a:pt x="54" y="108"/>
                    </a:lnTo>
                    <a:lnTo>
                      <a:pt x="54" y="114"/>
                    </a:lnTo>
                    <a:lnTo>
                      <a:pt x="54" y="108"/>
                    </a:lnTo>
                    <a:lnTo>
                      <a:pt x="48" y="108"/>
                    </a:lnTo>
                    <a:lnTo>
                      <a:pt x="48" y="114"/>
                    </a:lnTo>
                    <a:lnTo>
                      <a:pt x="48" y="108"/>
                    </a:lnTo>
                    <a:lnTo>
                      <a:pt x="48" y="114"/>
                    </a:lnTo>
                    <a:lnTo>
                      <a:pt x="48" y="108"/>
                    </a:lnTo>
                    <a:lnTo>
                      <a:pt x="48" y="114"/>
                    </a:lnTo>
                    <a:lnTo>
                      <a:pt x="48" y="108"/>
                    </a:lnTo>
                    <a:lnTo>
                      <a:pt x="42" y="108"/>
                    </a:lnTo>
                    <a:lnTo>
                      <a:pt x="48" y="108"/>
                    </a:lnTo>
                    <a:lnTo>
                      <a:pt x="42" y="108"/>
                    </a:lnTo>
                    <a:lnTo>
                      <a:pt x="36" y="108"/>
                    </a:lnTo>
                    <a:lnTo>
                      <a:pt x="30" y="108"/>
                    </a:lnTo>
                    <a:lnTo>
                      <a:pt x="36" y="108"/>
                    </a:lnTo>
                    <a:lnTo>
                      <a:pt x="30" y="108"/>
                    </a:lnTo>
                    <a:lnTo>
                      <a:pt x="30" y="102"/>
                    </a:lnTo>
                    <a:lnTo>
                      <a:pt x="30" y="108"/>
                    </a:lnTo>
                    <a:lnTo>
                      <a:pt x="30" y="102"/>
                    </a:lnTo>
                    <a:lnTo>
                      <a:pt x="24" y="102"/>
                    </a:lnTo>
                    <a:lnTo>
                      <a:pt x="24" y="96"/>
                    </a:lnTo>
                    <a:lnTo>
                      <a:pt x="18" y="96"/>
                    </a:lnTo>
                    <a:lnTo>
                      <a:pt x="18" y="90"/>
                    </a:lnTo>
                    <a:lnTo>
                      <a:pt x="18" y="84"/>
                    </a:lnTo>
                    <a:lnTo>
                      <a:pt x="12" y="84"/>
                    </a:lnTo>
                    <a:lnTo>
                      <a:pt x="12" y="78"/>
                    </a:lnTo>
                    <a:lnTo>
                      <a:pt x="12" y="72"/>
                    </a:lnTo>
                    <a:lnTo>
                      <a:pt x="12" y="66"/>
                    </a:lnTo>
                    <a:lnTo>
                      <a:pt x="12" y="60"/>
                    </a:lnTo>
                    <a:lnTo>
                      <a:pt x="6" y="60"/>
                    </a:lnTo>
                    <a:lnTo>
                      <a:pt x="6" y="54"/>
                    </a:lnTo>
                    <a:lnTo>
                      <a:pt x="0" y="54"/>
                    </a:lnTo>
                    <a:lnTo>
                      <a:pt x="0" y="48"/>
                    </a:lnTo>
                    <a:lnTo>
                      <a:pt x="6" y="48"/>
                    </a:lnTo>
                    <a:lnTo>
                      <a:pt x="6" y="42"/>
                    </a:lnTo>
                    <a:lnTo>
                      <a:pt x="0" y="42"/>
                    </a:lnTo>
                    <a:lnTo>
                      <a:pt x="6" y="42"/>
                    </a:lnTo>
                    <a:lnTo>
                      <a:pt x="6" y="36"/>
                    </a:lnTo>
                    <a:lnTo>
                      <a:pt x="12" y="36"/>
                    </a:lnTo>
                    <a:lnTo>
                      <a:pt x="18" y="36"/>
                    </a:lnTo>
                    <a:lnTo>
                      <a:pt x="24" y="36"/>
                    </a:lnTo>
                    <a:lnTo>
                      <a:pt x="24" y="30"/>
                    </a:lnTo>
                    <a:lnTo>
                      <a:pt x="30" y="30"/>
                    </a:lnTo>
                    <a:lnTo>
                      <a:pt x="30" y="24"/>
                    </a:lnTo>
                    <a:lnTo>
                      <a:pt x="36" y="24"/>
                    </a:lnTo>
                    <a:lnTo>
                      <a:pt x="36" y="18"/>
                    </a:lnTo>
                    <a:lnTo>
                      <a:pt x="36" y="12"/>
                    </a:lnTo>
                    <a:lnTo>
                      <a:pt x="42" y="12"/>
                    </a:lnTo>
                    <a:lnTo>
                      <a:pt x="48" y="12"/>
                    </a:lnTo>
                    <a:lnTo>
                      <a:pt x="48" y="6"/>
                    </a:lnTo>
                    <a:lnTo>
                      <a:pt x="54"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5" name="Freeform 176"/>
              <p:cNvSpPr>
                <a:spLocks/>
              </p:cNvSpPr>
              <p:nvPr/>
            </p:nvSpPr>
            <p:spPr bwMode="auto">
              <a:xfrm>
                <a:off x="2211" y="3404"/>
                <a:ext cx="144" cy="180"/>
              </a:xfrm>
              <a:custGeom>
                <a:avLst/>
                <a:gdLst>
                  <a:gd name="T0" fmla="*/ 42 w 144"/>
                  <a:gd name="T1" fmla="*/ 6 h 180"/>
                  <a:gd name="T2" fmla="*/ 48 w 144"/>
                  <a:gd name="T3" fmla="*/ 6 h 180"/>
                  <a:gd name="T4" fmla="*/ 54 w 144"/>
                  <a:gd name="T5" fmla="*/ 12 h 180"/>
                  <a:gd name="T6" fmla="*/ 60 w 144"/>
                  <a:gd name="T7" fmla="*/ 12 h 180"/>
                  <a:gd name="T8" fmla="*/ 66 w 144"/>
                  <a:gd name="T9" fmla="*/ 12 h 180"/>
                  <a:gd name="T10" fmla="*/ 72 w 144"/>
                  <a:gd name="T11" fmla="*/ 12 h 180"/>
                  <a:gd name="T12" fmla="*/ 84 w 144"/>
                  <a:gd name="T13" fmla="*/ 18 h 180"/>
                  <a:gd name="T14" fmla="*/ 96 w 144"/>
                  <a:gd name="T15" fmla="*/ 24 h 180"/>
                  <a:gd name="T16" fmla="*/ 102 w 144"/>
                  <a:gd name="T17" fmla="*/ 24 h 180"/>
                  <a:gd name="T18" fmla="*/ 108 w 144"/>
                  <a:gd name="T19" fmla="*/ 24 h 180"/>
                  <a:gd name="T20" fmla="*/ 120 w 144"/>
                  <a:gd name="T21" fmla="*/ 30 h 180"/>
                  <a:gd name="T22" fmla="*/ 126 w 144"/>
                  <a:gd name="T23" fmla="*/ 30 h 180"/>
                  <a:gd name="T24" fmla="*/ 126 w 144"/>
                  <a:gd name="T25" fmla="*/ 36 h 180"/>
                  <a:gd name="T26" fmla="*/ 138 w 144"/>
                  <a:gd name="T27" fmla="*/ 42 h 180"/>
                  <a:gd name="T28" fmla="*/ 138 w 144"/>
                  <a:gd name="T29" fmla="*/ 48 h 180"/>
                  <a:gd name="T30" fmla="*/ 132 w 144"/>
                  <a:gd name="T31" fmla="*/ 60 h 180"/>
                  <a:gd name="T32" fmla="*/ 126 w 144"/>
                  <a:gd name="T33" fmla="*/ 72 h 180"/>
                  <a:gd name="T34" fmla="*/ 120 w 144"/>
                  <a:gd name="T35" fmla="*/ 84 h 180"/>
                  <a:gd name="T36" fmla="*/ 120 w 144"/>
                  <a:gd name="T37" fmla="*/ 102 h 180"/>
                  <a:gd name="T38" fmla="*/ 120 w 144"/>
                  <a:gd name="T39" fmla="*/ 120 h 180"/>
                  <a:gd name="T40" fmla="*/ 120 w 144"/>
                  <a:gd name="T41" fmla="*/ 138 h 180"/>
                  <a:gd name="T42" fmla="*/ 120 w 144"/>
                  <a:gd name="T43" fmla="*/ 156 h 180"/>
                  <a:gd name="T44" fmla="*/ 120 w 144"/>
                  <a:gd name="T45" fmla="*/ 174 h 180"/>
                  <a:gd name="T46" fmla="*/ 114 w 144"/>
                  <a:gd name="T47" fmla="*/ 174 h 180"/>
                  <a:gd name="T48" fmla="*/ 102 w 144"/>
                  <a:gd name="T49" fmla="*/ 168 h 180"/>
                  <a:gd name="T50" fmla="*/ 96 w 144"/>
                  <a:gd name="T51" fmla="*/ 156 h 180"/>
                  <a:gd name="T52" fmla="*/ 90 w 144"/>
                  <a:gd name="T53" fmla="*/ 144 h 180"/>
                  <a:gd name="T54" fmla="*/ 78 w 144"/>
                  <a:gd name="T55" fmla="*/ 138 h 180"/>
                  <a:gd name="T56" fmla="*/ 66 w 144"/>
                  <a:gd name="T57" fmla="*/ 132 h 180"/>
                  <a:gd name="T58" fmla="*/ 54 w 144"/>
                  <a:gd name="T59" fmla="*/ 120 h 180"/>
                  <a:gd name="T60" fmla="*/ 48 w 144"/>
                  <a:gd name="T61" fmla="*/ 120 h 180"/>
                  <a:gd name="T62" fmla="*/ 36 w 144"/>
                  <a:gd name="T63" fmla="*/ 114 h 180"/>
                  <a:gd name="T64" fmla="*/ 24 w 144"/>
                  <a:gd name="T65" fmla="*/ 108 h 180"/>
                  <a:gd name="T66" fmla="*/ 18 w 144"/>
                  <a:gd name="T67" fmla="*/ 96 h 180"/>
                  <a:gd name="T68" fmla="*/ 6 w 144"/>
                  <a:gd name="T69" fmla="*/ 90 h 180"/>
                  <a:gd name="T70" fmla="*/ 0 w 144"/>
                  <a:gd name="T71" fmla="*/ 78 h 180"/>
                  <a:gd name="T72" fmla="*/ 6 w 144"/>
                  <a:gd name="T73" fmla="*/ 66 h 180"/>
                  <a:gd name="T74" fmla="*/ 6 w 144"/>
                  <a:gd name="T75" fmla="*/ 48 h 180"/>
                  <a:gd name="T76" fmla="*/ 24 w 144"/>
                  <a:gd name="T77" fmla="*/ 48 h 180"/>
                  <a:gd name="T78" fmla="*/ 36 w 144"/>
                  <a:gd name="T79" fmla="*/ 42 h 180"/>
                  <a:gd name="T80" fmla="*/ 36 w 144"/>
                  <a:gd name="T81" fmla="*/ 24 h 180"/>
                  <a:gd name="T82" fmla="*/ 36 w 144"/>
                  <a:gd name="T83" fmla="*/ 6 h 180"/>
                  <a:gd name="T84" fmla="*/ 42 w 144"/>
                  <a:gd name="T85" fmla="*/ 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80">
                    <a:moveTo>
                      <a:pt x="42" y="6"/>
                    </a:moveTo>
                    <a:lnTo>
                      <a:pt x="42" y="0"/>
                    </a:lnTo>
                    <a:lnTo>
                      <a:pt x="42" y="6"/>
                    </a:lnTo>
                    <a:lnTo>
                      <a:pt x="48" y="6"/>
                    </a:lnTo>
                    <a:lnTo>
                      <a:pt x="54" y="6"/>
                    </a:lnTo>
                    <a:lnTo>
                      <a:pt x="48" y="6"/>
                    </a:lnTo>
                    <a:lnTo>
                      <a:pt x="54" y="12"/>
                    </a:lnTo>
                    <a:lnTo>
                      <a:pt x="48" y="12"/>
                    </a:lnTo>
                    <a:lnTo>
                      <a:pt x="54" y="12"/>
                    </a:lnTo>
                    <a:lnTo>
                      <a:pt x="54" y="6"/>
                    </a:lnTo>
                    <a:lnTo>
                      <a:pt x="54" y="12"/>
                    </a:lnTo>
                    <a:lnTo>
                      <a:pt x="60" y="12"/>
                    </a:lnTo>
                    <a:lnTo>
                      <a:pt x="66" y="12"/>
                    </a:lnTo>
                    <a:lnTo>
                      <a:pt x="72" y="12"/>
                    </a:lnTo>
                    <a:lnTo>
                      <a:pt x="66" y="12"/>
                    </a:lnTo>
                    <a:lnTo>
                      <a:pt x="66" y="6"/>
                    </a:lnTo>
                    <a:lnTo>
                      <a:pt x="72" y="6"/>
                    </a:lnTo>
                    <a:lnTo>
                      <a:pt x="72" y="12"/>
                    </a:lnTo>
                    <a:lnTo>
                      <a:pt x="78" y="12"/>
                    </a:lnTo>
                    <a:lnTo>
                      <a:pt x="84" y="12"/>
                    </a:lnTo>
                    <a:lnTo>
                      <a:pt x="84" y="18"/>
                    </a:lnTo>
                    <a:lnTo>
                      <a:pt x="90" y="18"/>
                    </a:lnTo>
                    <a:lnTo>
                      <a:pt x="96" y="18"/>
                    </a:lnTo>
                    <a:lnTo>
                      <a:pt x="96" y="24"/>
                    </a:lnTo>
                    <a:lnTo>
                      <a:pt x="96" y="18"/>
                    </a:lnTo>
                    <a:lnTo>
                      <a:pt x="96" y="24"/>
                    </a:lnTo>
                    <a:lnTo>
                      <a:pt x="102" y="24"/>
                    </a:lnTo>
                    <a:lnTo>
                      <a:pt x="102" y="18"/>
                    </a:lnTo>
                    <a:lnTo>
                      <a:pt x="102" y="24"/>
                    </a:lnTo>
                    <a:lnTo>
                      <a:pt x="108" y="24"/>
                    </a:lnTo>
                    <a:lnTo>
                      <a:pt x="114" y="24"/>
                    </a:lnTo>
                    <a:lnTo>
                      <a:pt x="120" y="24"/>
                    </a:lnTo>
                    <a:lnTo>
                      <a:pt x="120" y="30"/>
                    </a:lnTo>
                    <a:lnTo>
                      <a:pt x="126" y="30"/>
                    </a:lnTo>
                    <a:lnTo>
                      <a:pt x="126" y="24"/>
                    </a:lnTo>
                    <a:lnTo>
                      <a:pt x="126" y="30"/>
                    </a:lnTo>
                    <a:lnTo>
                      <a:pt x="132" y="30"/>
                    </a:lnTo>
                    <a:lnTo>
                      <a:pt x="126" y="30"/>
                    </a:lnTo>
                    <a:lnTo>
                      <a:pt x="126" y="36"/>
                    </a:lnTo>
                    <a:lnTo>
                      <a:pt x="132" y="36"/>
                    </a:lnTo>
                    <a:lnTo>
                      <a:pt x="132" y="42"/>
                    </a:lnTo>
                    <a:lnTo>
                      <a:pt x="138" y="42"/>
                    </a:lnTo>
                    <a:lnTo>
                      <a:pt x="138" y="48"/>
                    </a:lnTo>
                    <a:lnTo>
                      <a:pt x="144" y="48"/>
                    </a:lnTo>
                    <a:lnTo>
                      <a:pt x="138" y="48"/>
                    </a:lnTo>
                    <a:lnTo>
                      <a:pt x="138" y="54"/>
                    </a:lnTo>
                    <a:lnTo>
                      <a:pt x="138" y="60"/>
                    </a:lnTo>
                    <a:lnTo>
                      <a:pt x="132" y="60"/>
                    </a:lnTo>
                    <a:lnTo>
                      <a:pt x="132" y="66"/>
                    </a:lnTo>
                    <a:lnTo>
                      <a:pt x="132" y="72"/>
                    </a:lnTo>
                    <a:lnTo>
                      <a:pt x="126" y="72"/>
                    </a:lnTo>
                    <a:lnTo>
                      <a:pt x="120" y="72"/>
                    </a:lnTo>
                    <a:lnTo>
                      <a:pt x="120" y="78"/>
                    </a:lnTo>
                    <a:lnTo>
                      <a:pt x="120" y="84"/>
                    </a:lnTo>
                    <a:lnTo>
                      <a:pt x="120" y="90"/>
                    </a:lnTo>
                    <a:lnTo>
                      <a:pt x="120" y="96"/>
                    </a:lnTo>
                    <a:lnTo>
                      <a:pt x="120" y="102"/>
                    </a:lnTo>
                    <a:lnTo>
                      <a:pt x="120" y="108"/>
                    </a:lnTo>
                    <a:lnTo>
                      <a:pt x="120" y="114"/>
                    </a:lnTo>
                    <a:lnTo>
                      <a:pt x="120" y="120"/>
                    </a:lnTo>
                    <a:lnTo>
                      <a:pt x="120" y="126"/>
                    </a:lnTo>
                    <a:lnTo>
                      <a:pt x="120" y="132"/>
                    </a:lnTo>
                    <a:lnTo>
                      <a:pt x="120" y="138"/>
                    </a:lnTo>
                    <a:lnTo>
                      <a:pt x="120" y="144"/>
                    </a:lnTo>
                    <a:lnTo>
                      <a:pt x="120" y="150"/>
                    </a:lnTo>
                    <a:lnTo>
                      <a:pt x="120" y="156"/>
                    </a:lnTo>
                    <a:lnTo>
                      <a:pt x="120" y="162"/>
                    </a:lnTo>
                    <a:lnTo>
                      <a:pt x="120" y="168"/>
                    </a:lnTo>
                    <a:lnTo>
                      <a:pt x="120" y="174"/>
                    </a:lnTo>
                    <a:lnTo>
                      <a:pt x="120" y="180"/>
                    </a:lnTo>
                    <a:lnTo>
                      <a:pt x="114" y="180"/>
                    </a:lnTo>
                    <a:lnTo>
                      <a:pt x="114" y="174"/>
                    </a:lnTo>
                    <a:lnTo>
                      <a:pt x="108" y="174"/>
                    </a:lnTo>
                    <a:lnTo>
                      <a:pt x="108" y="168"/>
                    </a:lnTo>
                    <a:lnTo>
                      <a:pt x="102" y="168"/>
                    </a:lnTo>
                    <a:lnTo>
                      <a:pt x="102" y="162"/>
                    </a:lnTo>
                    <a:lnTo>
                      <a:pt x="96" y="162"/>
                    </a:lnTo>
                    <a:lnTo>
                      <a:pt x="96" y="156"/>
                    </a:lnTo>
                    <a:lnTo>
                      <a:pt x="96" y="150"/>
                    </a:lnTo>
                    <a:lnTo>
                      <a:pt x="90" y="150"/>
                    </a:lnTo>
                    <a:lnTo>
                      <a:pt x="90" y="144"/>
                    </a:lnTo>
                    <a:lnTo>
                      <a:pt x="84" y="144"/>
                    </a:lnTo>
                    <a:lnTo>
                      <a:pt x="84" y="138"/>
                    </a:lnTo>
                    <a:lnTo>
                      <a:pt x="78" y="138"/>
                    </a:lnTo>
                    <a:lnTo>
                      <a:pt x="72" y="138"/>
                    </a:lnTo>
                    <a:lnTo>
                      <a:pt x="72" y="132"/>
                    </a:lnTo>
                    <a:lnTo>
                      <a:pt x="66" y="132"/>
                    </a:lnTo>
                    <a:lnTo>
                      <a:pt x="66" y="126"/>
                    </a:lnTo>
                    <a:lnTo>
                      <a:pt x="60" y="126"/>
                    </a:lnTo>
                    <a:lnTo>
                      <a:pt x="54" y="120"/>
                    </a:lnTo>
                    <a:lnTo>
                      <a:pt x="48" y="120"/>
                    </a:lnTo>
                    <a:lnTo>
                      <a:pt x="54" y="120"/>
                    </a:lnTo>
                    <a:lnTo>
                      <a:pt x="48" y="120"/>
                    </a:lnTo>
                    <a:lnTo>
                      <a:pt x="42" y="120"/>
                    </a:lnTo>
                    <a:lnTo>
                      <a:pt x="42" y="114"/>
                    </a:lnTo>
                    <a:lnTo>
                      <a:pt x="36" y="114"/>
                    </a:lnTo>
                    <a:lnTo>
                      <a:pt x="36" y="108"/>
                    </a:lnTo>
                    <a:lnTo>
                      <a:pt x="30" y="108"/>
                    </a:lnTo>
                    <a:lnTo>
                      <a:pt x="24" y="108"/>
                    </a:lnTo>
                    <a:lnTo>
                      <a:pt x="24" y="102"/>
                    </a:lnTo>
                    <a:lnTo>
                      <a:pt x="24" y="96"/>
                    </a:lnTo>
                    <a:lnTo>
                      <a:pt x="18" y="96"/>
                    </a:lnTo>
                    <a:lnTo>
                      <a:pt x="18" y="90"/>
                    </a:lnTo>
                    <a:lnTo>
                      <a:pt x="12" y="90"/>
                    </a:lnTo>
                    <a:lnTo>
                      <a:pt x="6" y="90"/>
                    </a:lnTo>
                    <a:lnTo>
                      <a:pt x="6" y="84"/>
                    </a:lnTo>
                    <a:lnTo>
                      <a:pt x="0" y="84"/>
                    </a:lnTo>
                    <a:lnTo>
                      <a:pt x="0" y="78"/>
                    </a:lnTo>
                    <a:lnTo>
                      <a:pt x="6" y="78"/>
                    </a:lnTo>
                    <a:lnTo>
                      <a:pt x="6" y="72"/>
                    </a:lnTo>
                    <a:lnTo>
                      <a:pt x="6" y="66"/>
                    </a:lnTo>
                    <a:lnTo>
                      <a:pt x="6" y="60"/>
                    </a:lnTo>
                    <a:lnTo>
                      <a:pt x="6" y="54"/>
                    </a:lnTo>
                    <a:lnTo>
                      <a:pt x="6" y="48"/>
                    </a:lnTo>
                    <a:lnTo>
                      <a:pt x="12" y="48"/>
                    </a:lnTo>
                    <a:lnTo>
                      <a:pt x="18" y="48"/>
                    </a:lnTo>
                    <a:lnTo>
                      <a:pt x="24" y="48"/>
                    </a:lnTo>
                    <a:lnTo>
                      <a:pt x="30" y="48"/>
                    </a:lnTo>
                    <a:lnTo>
                      <a:pt x="36" y="48"/>
                    </a:lnTo>
                    <a:lnTo>
                      <a:pt x="36" y="42"/>
                    </a:lnTo>
                    <a:lnTo>
                      <a:pt x="36" y="36"/>
                    </a:lnTo>
                    <a:lnTo>
                      <a:pt x="36" y="30"/>
                    </a:lnTo>
                    <a:lnTo>
                      <a:pt x="36" y="24"/>
                    </a:lnTo>
                    <a:lnTo>
                      <a:pt x="36" y="18"/>
                    </a:lnTo>
                    <a:lnTo>
                      <a:pt x="36" y="12"/>
                    </a:lnTo>
                    <a:lnTo>
                      <a:pt x="36" y="6"/>
                    </a:lnTo>
                    <a:lnTo>
                      <a:pt x="36" y="0"/>
                    </a:lnTo>
                    <a:lnTo>
                      <a:pt x="36" y="6"/>
                    </a:lnTo>
                    <a:lnTo>
                      <a:pt x="42"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6" name="Freeform 177"/>
              <p:cNvSpPr>
                <a:spLocks/>
              </p:cNvSpPr>
              <p:nvPr/>
            </p:nvSpPr>
            <p:spPr bwMode="auto">
              <a:xfrm>
                <a:off x="2187" y="3494"/>
                <a:ext cx="120" cy="108"/>
              </a:xfrm>
              <a:custGeom>
                <a:avLst/>
                <a:gdLst>
                  <a:gd name="T0" fmla="*/ 84 w 120"/>
                  <a:gd name="T1" fmla="*/ 96 h 108"/>
                  <a:gd name="T2" fmla="*/ 78 w 120"/>
                  <a:gd name="T3" fmla="*/ 102 h 108"/>
                  <a:gd name="T4" fmla="*/ 66 w 120"/>
                  <a:gd name="T5" fmla="*/ 102 h 108"/>
                  <a:gd name="T6" fmla="*/ 60 w 120"/>
                  <a:gd name="T7" fmla="*/ 108 h 108"/>
                  <a:gd name="T8" fmla="*/ 48 w 120"/>
                  <a:gd name="T9" fmla="*/ 108 h 108"/>
                  <a:gd name="T10" fmla="*/ 42 w 120"/>
                  <a:gd name="T11" fmla="*/ 102 h 108"/>
                  <a:gd name="T12" fmla="*/ 42 w 120"/>
                  <a:gd name="T13" fmla="*/ 90 h 108"/>
                  <a:gd name="T14" fmla="*/ 30 w 120"/>
                  <a:gd name="T15" fmla="*/ 90 h 108"/>
                  <a:gd name="T16" fmla="*/ 18 w 120"/>
                  <a:gd name="T17" fmla="*/ 90 h 108"/>
                  <a:gd name="T18" fmla="*/ 12 w 120"/>
                  <a:gd name="T19" fmla="*/ 84 h 108"/>
                  <a:gd name="T20" fmla="*/ 12 w 120"/>
                  <a:gd name="T21" fmla="*/ 72 h 108"/>
                  <a:gd name="T22" fmla="*/ 12 w 120"/>
                  <a:gd name="T23" fmla="*/ 60 h 108"/>
                  <a:gd name="T24" fmla="*/ 6 w 120"/>
                  <a:gd name="T25" fmla="*/ 54 h 108"/>
                  <a:gd name="T26" fmla="*/ 0 w 120"/>
                  <a:gd name="T27" fmla="*/ 48 h 108"/>
                  <a:gd name="T28" fmla="*/ 0 w 120"/>
                  <a:gd name="T29" fmla="*/ 36 h 108"/>
                  <a:gd name="T30" fmla="*/ 0 w 120"/>
                  <a:gd name="T31" fmla="*/ 24 h 108"/>
                  <a:gd name="T32" fmla="*/ 6 w 120"/>
                  <a:gd name="T33" fmla="*/ 18 h 108"/>
                  <a:gd name="T34" fmla="*/ 18 w 120"/>
                  <a:gd name="T35" fmla="*/ 18 h 108"/>
                  <a:gd name="T36" fmla="*/ 30 w 120"/>
                  <a:gd name="T37" fmla="*/ 18 h 108"/>
                  <a:gd name="T38" fmla="*/ 30 w 120"/>
                  <a:gd name="T39" fmla="*/ 6 h 108"/>
                  <a:gd name="T40" fmla="*/ 36 w 120"/>
                  <a:gd name="T41" fmla="*/ 0 h 108"/>
                  <a:gd name="T42" fmla="*/ 42 w 120"/>
                  <a:gd name="T43" fmla="*/ 6 h 108"/>
                  <a:gd name="T44" fmla="*/ 48 w 120"/>
                  <a:gd name="T45" fmla="*/ 12 h 108"/>
                  <a:gd name="T46" fmla="*/ 54 w 120"/>
                  <a:gd name="T47" fmla="*/ 18 h 108"/>
                  <a:gd name="T48" fmla="*/ 60 w 120"/>
                  <a:gd name="T49" fmla="*/ 24 h 108"/>
                  <a:gd name="T50" fmla="*/ 66 w 120"/>
                  <a:gd name="T51" fmla="*/ 30 h 108"/>
                  <a:gd name="T52" fmla="*/ 78 w 120"/>
                  <a:gd name="T53" fmla="*/ 30 h 108"/>
                  <a:gd name="T54" fmla="*/ 78 w 120"/>
                  <a:gd name="T55" fmla="*/ 30 h 108"/>
                  <a:gd name="T56" fmla="*/ 90 w 120"/>
                  <a:gd name="T57" fmla="*/ 36 h 108"/>
                  <a:gd name="T58" fmla="*/ 96 w 120"/>
                  <a:gd name="T59" fmla="*/ 42 h 108"/>
                  <a:gd name="T60" fmla="*/ 102 w 120"/>
                  <a:gd name="T61" fmla="*/ 48 h 108"/>
                  <a:gd name="T62" fmla="*/ 108 w 120"/>
                  <a:gd name="T63" fmla="*/ 54 h 108"/>
                  <a:gd name="T64" fmla="*/ 114 w 120"/>
                  <a:gd name="T65" fmla="*/ 60 h 108"/>
                  <a:gd name="T66" fmla="*/ 120 w 120"/>
                  <a:gd name="T67" fmla="*/ 66 h 108"/>
                  <a:gd name="T68" fmla="*/ 114 w 120"/>
                  <a:gd name="T69" fmla="*/ 72 h 108"/>
                  <a:gd name="T70" fmla="*/ 108 w 120"/>
                  <a:gd name="T71" fmla="*/ 78 h 108"/>
                  <a:gd name="T72" fmla="*/ 96 w 120"/>
                  <a:gd name="T73" fmla="*/ 78 h 108"/>
                  <a:gd name="T74" fmla="*/ 96 w 120"/>
                  <a:gd name="T75" fmla="*/ 90 h 108"/>
                  <a:gd name="T76" fmla="*/ 90 w 120"/>
                  <a:gd name="T7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08">
                    <a:moveTo>
                      <a:pt x="90" y="96"/>
                    </a:moveTo>
                    <a:lnTo>
                      <a:pt x="84" y="96"/>
                    </a:lnTo>
                    <a:lnTo>
                      <a:pt x="84" y="102"/>
                    </a:lnTo>
                    <a:lnTo>
                      <a:pt x="78" y="102"/>
                    </a:lnTo>
                    <a:lnTo>
                      <a:pt x="72" y="102"/>
                    </a:lnTo>
                    <a:lnTo>
                      <a:pt x="66" y="102"/>
                    </a:lnTo>
                    <a:lnTo>
                      <a:pt x="66" y="108"/>
                    </a:lnTo>
                    <a:lnTo>
                      <a:pt x="60" y="108"/>
                    </a:lnTo>
                    <a:lnTo>
                      <a:pt x="54" y="108"/>
                    </a:lnTo>
                    <a:lnTo>
                      <a:pt x="48" y="108"/>
                    </a:lnTo>
                    <a:lnTo>
                      <a:pt x="42" y="108"/>
                    </a:lnTo>
                    <a:lnTo>
                      <a:pt x="42" y="102"/>
                    </a:lnTo>
                    <a:lnTo>
                      <a:pt x="42" y="96"/>
                    </a:lnTo>
                    <a:lnTo>
                      <a:pt x="42" y="90"/>
                    </a:lnTo>
                    <a:lnTo>
                      <a:pt x="36" y="90"/>
                    </a:lnTo>
                    <a:lnTo>
                      <a:pt x="30" y="90"/>
                    </a:lnTo>
                    <a:lnTo>
                      <a:pt x="24" y="90"/>
                    </a:lnTo>
                    <a:lnTo>
                      <a:pt x="18" y="90"/>
                    </a:lnTo>
                    <a:lnTo>
                      <a:pt x="12" y="90"/>
                    </a:lnTo>
                    <a:lnTo>
                      <a:pt x="12" y="84"/>
                    </a:lnTo>
                    <a:lnTo>
                      <a:pt x="12" y="78"/>
                    </a:lnTo>
                    <a:lnTo>
                      <a:pt x="12" y="72"/>
                    </a:lnTo>
                    <a:lnTo>
                      <a:pt x="12" y="66"/>
                    </a:lnTo>
                    <a:lnTo>
                      <a:pt x="12" y="60"/>
                    </a:lnTo>
                    <a:lnTo>
                      <a:pt x="12" y="54"/>
                    </a:lnTo>
                    <a:lnTo>
                      <a:pt x="6" y="54"/>
                    </a:lnTo>
                    <a:lnTo>
                      <a:pt x="0" y="54"/>
                    </a:lnTo>
                    <a:lnTo>
                      <a:pt x="0" y="48"/>
                    </a:lnTo>
                    <a:lnTo>
                      <a:pt x="0" y="42"/>
                    </a:lnTo>
                    <a:lnTo>
                      <a:pt x="0" y="36"/>
                    </a:lnTo>
                    <a:lnTo>
                      <a:pt x="0" y="30"/>
                    </a:lnTo>
                    <a:lnTo>
                      <a:pt x="0" y="24"/>
                    </a:lnTo>
                    <a:lnTo>
                      <a:pt x="0" y="18"/>
                    </a:lnTo>
                    <a:lnTo>
                      <a:pt x="6" y="18"/>
                    </a:lnTo>
                    <a:lnTo>
                      <a:pt x="12" y="18"/>
                    </a:lnTo>
                    <a:lnTo>
                      <a:pt x="18" y="18"/>
                    </a:lnTo>
                    <a:lnTo>
                      <a:pt x="24" y="18"/>
                    </a:lnTo>
                    <a:lnTo>
                      <a:pt x="30" y="18"/>
                    </a:lnTo>
                    <a:lnTo>
                      <a:pt x="30" y="12"/>
                    </a:lnTo>
                    <a:lnTo>
                      <a:pt x="30" y="6"/>
                    </a:lnTo>
                    <a:lnTo>
                      <a:pt x="30" y="0"/>
                    </a:lnTo>
                    <a:lnTo>
                      <a:pt x="36" y="0"/>
                    </a:lnTo>
                    <a:lnTo>
                      <a:pt x="42" y="0"/>
                    </a:lnTo>
                    <a:lnTo>
                      <a:pt x="42" y="6"/>
                    </a:lnTo>
                    <a:lnTo>
                      <a:pt x="48" y="6"/>
                    </a:lnTo>
                    <a:lnTo>
                      <a:pt x="48" y="12"/>
                    </a:lnTo>
                    <a:lnTo>
                      <a:pt x="48" y="18"/>
                    </a:lnTo>
                    <a:lnTo>
                      <a:pt x="54" y="18"/>
                    </a:lnTo>
                    <a:lnTo>
                      <a:pt x="60" y="18"/>
                    </a:lnTo>
                    <a:lnTo>
                      <a:pt x="60" y="24"/>
                    </a:lnTo>
                    <a:lnTo>
                      <a:pt x="66" y="24"/>
                    </a:lnTo>
                    <a:lnTo>
                      <a:pt x="66" y="30"/>
                    </a:lnTo>
                    <a:lnTo>
                      <a:pt x="72" y="30"/>
                    </a:lnTo>
                    <a:lnTo>
                      <a:pt x="78" y="30"/>
                    </a:lnTo>
                    <a:lnTo>
                      <a:pt x="72" y="30"/>
                    </a:lnTo>
                    <a:lnTo>
                      <a:pt x="78" y="30"/>
                    </a:lnTo>
                    <a:lnTo>
                      <a:pt x="84" y="36"/>
                    </a:lnTo>
                    <a:lnTo>
                      <a:pt x="90" y="36"/>
                    </a:lnTo>
                    <a:lnTo>
                      <a:pt x="90" y="42"/>
                    </a:lnTo>
                    <a:lnTo>
                      <a:pt x="96" y="42"/>
                    </a:lnTo>
                    <a:lnTo>
                      <a:pt x="96" y="48"/>
                    </a:lnTo>
                    <a:lnTo>
                      <a:pt x="102" y="48"/>
                    </a:lnTo>
                    <a:lnTo>
                      <a:pt x="108" y="48"/>
                    </a:lnTo>
                    <a:lnTo>
                      <a:pt x="108" y="54"/>
                    </a:lnTo>
                    <a:lnTo>
                      <a:pt x="114" y="54"/>
                    </a:lnTo>
                    <a:lnTo>
                      <a:pt x="114" y="60"/>
                    </a:lnTo>
                    <a:lnTo>
                      <a:pt x="120" y="60"/>
                    </a:lnTo>
                    <a:lnTo>
                      <a:pt x="120" y="66"/>
                    </a:lnTo>
                    <a:lnTo>
                      <a:pt x="114" y="66"/>
                    </a:lnTo>
                    <a:lnTo>
                      <a:pt x="114" y="72"/>
                    </a:lnTo>
                    <a:lnTo>
                      <a:pt x="108" y="72"/>
                    </a:lnTo>
                    <a:lnTo>
                      <a:pt x="108" y="78"/>
                    </a:lnTo>
                    <a:lnTo>
                      <a:pt x="102" y="78"/>
                    </a:lnTo>
                    <a:lnTo>
                      <a:pt x="96" y="78"/>
                    </a:lnTo>
                    <a:lnTo>
                      <a:pt x="96" y="84"/>
                    </a:lnTo>
                    <a:lnTo>
                      <a:pt x="96" y="90"/>
                    </a:lnTo>
                    <a:lnTo>
                      <a:pt x="90" y="90"/>
                    </a:lnTo>
                    <a:lnTo>
                      <a:pt x="90"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7" name="Freeform 178"/>
              <p:cNvSpPr>
                <a:spLocks/>
              </p:cNvSpPr>
              <p:nvPr/>
            </p:nvSpPr>
            <p:spPr bwMode="auto">
              <a:xfrm>
                <a:off x="2037" y="3458"/>
                <a:ext cx="162" cy="162"/>
              </a:xfrm>
              <a:custGeom>
                <a:avLst/>
                <a:gdLst>
                  <a:gd name="T0" fmla="*/ 90 w 162"/>
                  <a:gd name="T1" fmla="*/ 6 h 162"/>
                  <a:gd name="T2" fmla="*/ 90 w 162"/>
                  <a:gd name="T3" fmla="*/ 18 h 162"/>
                  <a:gd name="T4" fmla="*/ 90 w 162"/>
                  <a:gd name="T5" fmla="*/ 30 h 162"/>
                  <a:gd name="T6" fmla="*/ 90 w 162"/>
                  <a:gd name="T7" fmla="*/ 42 h 162"/>
                  <a:gd name="T8" fmla="*/ 90 w 162"/>
                  <a:gd name="T9" fmla="*/ 54 h 162"/>
                  <a:gd name="T10" fmla="*/ 102 w 162"/>
                  <a:gd name="T11" fmla="*/ 54 h 162"/>
                  <a:gd name="T12" fmla="*/ 114 w 162"/>
                  <a:gd name="T13" fmla="*/ 54 h 162"/>
                  <a:gd name="T14" fmla="*/ 126 w 162"/>
                  <a:gd name="T15" fmla="*/ 54 h 162"/>
                  <a:gd name="T16" fmla="*/ 138 w 162"/>
                  <a:gd name="T17" fmla="*/ 54 h 162"/>
                  <a:gd name="T18" fmla="*/ 150 w 162"/>
                  <a:gd name="T19" fmla="*/ 54 h 162"/>
                  <a:gd name="T20" fmla="*/ 150 w 162"/>
                  <a:gd name="T21" fmla="*/ 66 h 162"/>
                  <a:gd name="T22" fmla="*/ 150 w 162"/>
                  <a:gd name="T23" fmla="*/ 78 h 162"/>
                  <a:gd name="T24" fmla="*/ 150 w 162"/>
                  <a:gd name="T25" fmla="*/ 90 h 162"/>
                  <a:gd name="T26" fmla="*/ 162 w 162"/>
                  <a:gd name="T27" fmla="*/ 90 h 162"/>
                  <a:gd name="T28" fmla="*/ 162 w 162"/>
                  <a:gd name="T29" fmla="*/ 102 h 162"/>
                  <a:gd name="T30" fmla="*/ 162 w 162"/>
                  <a:gd name="T31" fmla="*/ 114 h 162"/>
                  <a:gd name="T32" fmla="*/ 162 w 162"/>
                  <a:gd name="T33" fmla="*/ 126 h 162"/>
                  <a:gd name="T34" fmla="*/ 150 w 162"/>
                  <a:gd name="T35" fmla="*/ 126 h 162"/>
                  <a:gd name="T36" fmla="*/ 150 w 162"/>
                  <a:gd name="T37" fmla="*/ 138 h 162"/>
                  <a:gd name="T38" fmla="*/ 150 w 162"/>
                  <a:gd name="T39" fmla="*/ 150 h 162"/>
                  <a:gd name="T40" fmla="*/ 150 w 162"/>
                  <a:gd name="T41" fmla="*/ 162 h 162"/>
                  <a:gd name="T42" fmla="*/ 138 w 162"/>
                  <a:gd name="T43" fmla="*/ 162 h 162"/>
                  <a:gd name="T44" fmla="*/ 126 w 162"/>
                  <a:gd name="T45" fmla="*/ 162 h 162"/>
                  <a:gd name="T46" fmla="*/ 114 w 162"/>
                  <a:gd name="T47" fmla="*/ 162 h 162"/>
                  <a:gd name="T48" fmla="*/ 102 w 162"/>
                  <a:gd name="T49" fmla="*/ 162 h 162"/>
                  <a:gd name="T50" fmla="*/ 96 w 162"/>
                  <a:gd name="T51" fmla="*/ 156 h 162"/>
                  <a:gd name="T52" fmla="*/ 90 w 162"/>
                  <a:gd name="T53" fmla="*/ 150 h 162"/>
                  <a:gd name="T54" fmla="*/ 78 w 162"/>
                  <a:gd name="T55" fmla="*/ 150 h 162"/>
                  <a:gd name="T56" fmla="*/ 66 w 162"/>
                  <a:gd name="T57" fmla="*/ 150 h 162"/>
                  <a:gd name="T58" fmla="*/ 54 w 162"/>
                  <a:gd name="T59" fmla="*/ 150 h 162"/>
                  <a:gd name="T60" fmla="*/ 48 w 162"/>
                  <a:gd name="T61" fmla="*/ 144 h 162"/>
                  <a:gd name="T62" fmla="*/ 36 w 162"/>
                  <a:gd name="T63" fmla="*/ 144 h 162"/>
                  <a:gd name="T64" fmla="*/ 24 w 162"/>
                  <a:gd name="T65" fmla="*/ 144 h 162"/>
                  <a:gd name="T66" fmla="*/ 12 w 162"/>
                  <a:gd name="T67" fmla="*/ 144 h 162"/>
                  <a:gd name="T68" fmla="*/ 0 w 162"/>
                  <a:gd name="T69" fmla="*/ 144 h 162"/>
                  <a:gd name="T70" fmla="*/ 6 w 162"/>
                  <a:gd name="T71" fmla="*/ 138 h 162"/>
                  <a:gd name="T72" fmla="*/ 0 w 162"/>
                  <a:gd name="T73" fmla="*/ 132 h 162"/>
                  <a:gd name="T74" fmla="*/ 0 w 162"/>
                  <a:gd name="T75" fmla="*/ 120 h 162"/>
                  <a:gd name="T76" fmla="*/ 12 w 162"/>
                  <a:gd name="T77" fmla="*/ 120 h 162"/>
                  <a:gd name="T78" fmla="*/ 12 w 162"/>
                  <a:gd name="T79" fmla="*/ 108 h 162"/>
                  <a:gd name="T80" fmla="*/ 18 w 162"/>
                  <a:gd name="T81" fmla="*/ 102 h 162"/>
                  <a:gd name="T82" fmla="*/ 24 w 162"/>
                  <a:gd name="T83" fmla="*/ 96 h 162"/>
                  <a:gd name="T84" fmla="*/ 24 w 162"/>
                  <a:gd name="T85" fmla="*/ 84 h 162"/>
                  <a:gd name="T86" fmla="*/ 24 w 162"/>
                  <a:gd name="T87" fmla="*/ 72 h 162"/>
                  <a:gd name="T88" fmla="*/ 30 w 162"/>
                  <a:gd name="T89" fmla="*/ 66 h 162"/>
                  <a:gd name="T90" fmla="*/ 36 w 162"/>
                  <a:gd name="T91" fmla="*/ 60 h 162"/>
                  <a:gd name="T92" fmla="*/ 42 w 162"/>
                  <a:gd name="T93" fmla="*/ 54 h 162"/>
                  <a:gd name="T94" fmla="*/ 42 w 162"/>
                  <a:gd name="T95" fmla="*/ 42 h 162"/>
                  <a:gd name="T96" fmla="*/ 42 w 162"/>
                  <a:gd name="T97" fmla="*/ 30 h 162"/>
                  <a:gd name="T98" fmla="*/ 42 w 162"/>
                  <a:gd name="T99" fmla="*/ 18 h 162"/>
                  <a:gd name="T100" fmla="*/ 48 w 162"/>
                  <a:gd name="T101" fmla="*/ 12 h 162"/>
                  <a:gd name="T102" fmla="*/ 48 w 162"/>
                  <a:gd name="T103" fmla="*/ 12 h 162"/>
                  <a:gd name="T104" fmla="*/ 54 w 162"/>
                  <a:gd name="T105" fmla="*/ 12 h 162"/>
                  <a:gd name="T106" fmla="*/ 66 w 162"/>
                  <a:gd name="T107" fmla="*/ 12 h 162"/>
                  <a:gd name="T108" fmla="*/ 78 w 162"/>
                  <a:gd name="T109" fmla="*/ 12 h 162"/>
                  <a:gd name="T110" fmla="*/ 84 w 162"/>
                  <a:gd name="T111" fmla="*/ 6 h 162"/>
                  <a:gd name="T112" fmla="*/ 90 w 162"/>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2">
                    <a:moveTo>
                      <a:pt x="90" y="0"/>
                    </a:moveTo>
                    <a:lnTo>
                      <a:pt x="90" y="6"/>
                    </a:lnTo>
                    <a:lnTo>
                      <a:pt x="90" y="12"/>
                    </a:lnTo>
                    <a:lnTo>
                      <a:pt x="90" y="18"/>
                    </a:lnTo>
                    <a:lnTo>
                      <a:pt x="90" y="24"/>
                    </a:lnTo>
                    <a:lnTo>
                      <a:pt x="90" y="30"/>
                    </a:lnTo>
                    <a:lnTo>
                      <a:pt x="90" y="36"/>
                    </a:lnTo>
                    <a:lnTo>
                      <a:pt x="90" y="42"/>
                    </a:lnTo>
                    <a:lnTo>
                      <a:pt x="90" y="48"/>
                    </a:lnTo>
                    <a:lnTo>
                      <a:pt x="90" y="54"/>
                    </a:lnTo>
                    <a:lnTo>
                      <a:pt x="96" y="54"/>
                    </a:lnTo>
                    <a:lnTo>
                      <a:pt x="102" y="54"/>
                    </a:lnTo>
                    <a:lnTo>
                      <a:pt x="108" y="54"/>
                    </a:lnTo>
                    <a:lnTo>
                      <a:pt x="114" y="54"/>
                    </a:lnTo>
                    <a:lnTo>
                      <a:pt x="120" y="54"/>
                    </a:lnTo>
                    <a:lnTo>
                      <a:pt x="126" y="54"/>
                    </a:lnTo>
                    <a:lnTo>
                      <a:pt x="132" y="54"/>
                    </a:lnTo>
                    <a:lnTo>
                      <a:pt x="138" y="54"/>
                    </a:lnTo>
                    <a:lnTo>
                      <a:pt x="144" y="54"/>
                    </a:lnTo>
                    <a:lnTo>
                      <a:pt x="150" y="54"/>
                    </a:lnTo>
                    <a:lnTo>
                      <a:pt x="150" y="60"/>
                    </a:lnTo>
                    <a:lnTo>
                      <a:pt x="150" y="66"/>
                    </a:lnTo>
                    <a:lnTo>
                      <a:pt x="150" y="72"/>
                    </a:lnTo>
                    <a:lnTo>
                      <a:pt x="150" y="78"/>
                    </a:lnTo>
                    <a:lnTo>
                      <a:pt x="150" y="84"/>
                    </a:lnTo>
                    <a:lnTo>
                      <a:pt x="150" y="90"/>
                    </a:lnTo>
                    <a:lnTo>
                      <a:pt x="156" y="90"/>
                    </a:lnTo>
                    <a:lnTo>
                      <a:pt x="162" y="90"/>
                    </a:lnTo>
                    <a:lnTo>
                      <a:pt x="162" y="96"/>
                    </a:lnTo>
                    <a:lnTo>
                      <a:pt x="162" y="102"/>
                    </a:lnTo>
                    <a:lnTo>
                      <a:pt x="162" y="108"/>
                    </a:lnTo>
                    <a:lnTo>
                      <a:pt x="162" y="114"/>
                    </a:lnTo>
                    <a:lnTo>
                      <a:pt x="162" y="120"/>
                    </a:lnTo>
                    <a:lnTo>
                      <a:pt x="162" y="126"/>
                    </a:lnTo>
                    <a:lnTo>
                      <a:pt x="156" y="126"/>
                    </a:lnTo>
                    <a:lnTo>
                      <a:pt x="150" y="126"/>
                    </a:lnTo>
                    <a:lnTo>
                      <a:pt x="150" y="132"/>
                    </a:lnTo>
                    <a:lnTo>
                      <a:pt x="150" y="138"/>
                    </a:lnTo>
                    <a:lnTo>
                      <a:pt x="150" y="144"/>
                    </a:lnTo>
                    <a:lnTo>
                      <a:pt x="150" y="150"/>
                    </a:lnTo>
                    <a:lnTo>
                      <a:pt x="150" y="156"/>
                    </a:lnTo>
                    <a:lnTo>
                      <a:pt x="150" y="162"/>
                    </a:lnTo>
                    <a:lnTo>
                      <a:pt x="144" y="162"/>
                    </a:lnTo>
                    <a:lnTo>
                      <a:pt x="138" y="162"/>
                    </a:lnTo>
                    <a:lnTo>
                      <a:pt x="132" y="162"/>
                    </a:lnTo>
                    <a:lnTo>
                      <a:pt x="126" y="162"/>
                    </a:lnTo>
                    <a:lnTo>
                      <a:pt x="120" y="162"/>
                    </a:lnTo>
                    <a:lnTo>
                      <a:pt x="114" y="162"/>
                    </a:lnTo>
                    <a:lnTo>
                      <a:pt x="108" y="162"/>
                    </a:lnTo>
                    <a:lnTo>
                      <a:pt x="102" y="162"/>
                    </a:lnTo>
                    <a:lnTo>
                      <a:pt x="96" y="162"/>
                    </a:lnTo>
                    <a:lnTo>
                      <a:pt x="96" y="156"/>
                    </a:lnTo>
                    <a:lnTo>
                      <a:pt x="90" y="156"/>
                    </a:lnTo>
                    <a:lnTo>
                      <a:pt x="90" y="150"/>
                    </a:lnTo>
                    <a:lnTo>
                      <a:pt x="84" y="150"/>
                    </a:lnTo>
                    <a:lnTo>
                      <a:pt x="78" y="150"/>
                    </a:lnTo>
                    <a:lnTo>
                      <a:pt x="72" y="150"/>
                    </a:lnTo>
                    <a:lnTo>
                      <a:pt x="66" y="150"/>
                    </a:lnTo>
                    <a:lnTo>
                      <a:pt x="60" y="150"/>
                    </a:lnTo>
                    <a:lnTo>
                      <a:pt x="54" y="150"/>
                    </a:lnTo>
                    <a:lnTo>
                      <a:pt x="54" y="144"/>
                    </a:lnTo>
                    <a:lnTo>
                      <a:pt x="48" y="144"/>
                    </a:lnTo>
                    <a:lnTo>
                      <a:pt x="42" y="144"/>
                    </a:lnTo>
                    <a:lnTo>
                      <a:pt x="36" y="144"/>
                    </a:lnTo>
                    <a:lnTo>
                      <a:pt x="30" y="144"/>
                    </a:lnTo>
                    <a:lnTo>
                      <a:pt x="24" y="144"/>
                    </a:lnTo>
                    <a:lnTo>
                      <a:pt x="18" y="144"/>
                    </a:lnTo>
                    <a:lnTo>
                      <a:pt x="12" y="144"/>
                    </a:lnTo>
                    <a:lnTo>
                      <a:pt x="6" y="144"/>
                    </a:lnTo>
                    <a:lnTo>
                      <a:pt x="0" y="144"/>
                    </a:lnTo>
                    <a:lnTo>
                      <a:pt x="0" y="138"/>
                    </a:lnTo>
                    <a:lnTo>
                      <a:pt x="6" y="138"/>
                    </a:lnTo>
                    <a:lnTo>
                      <a:pt x="0" y="138"/>
                    </a:lnTo>
                    <a:lnTo>
                      <a:pt x="0" y="132"/>
                    </a:lnTo>
                    <a:lnTo>
                      <a:pt x="0" y="126"/>
                    </a:lnTo>
                    <a:lnTo>
                      <a:pt x="0" y="120"/>
                    </a:lnTo>
                    <a:lnTo>
                      <a:pt x="6" y="120"/>
                    </a:lnTo>
                    <a:lnTo>
                      <a:pt x="12" y="120"/>
                    </a:lnTo>
                    <a:lnTo>
                      <a:pt x="12" y="114"/>
                    </a:lnTo>
                    <a:lnTo>
                      <a:pt x="12" y="108"/>
                    </a:lnTo>
                    <a:lnTo>
                      <a:pt x="18" y="108"/>
                    </a:lnTo>
                    <a:lnTo>
                      <a:pt x="18" y="102"/>
                    </a:lnTo>
                    <a:lnTo>
                      <a:pt x="24" y="102"/>
                    </a:lnTo>
                    <a:lnTo>
                      <a:pt x="24" y="96"/>
                    </a:lnTo>
                    <a:lnTo>
                      <a:pt x="24" y="90"/>
                    </a:lnTo>
                    <a:lnTo>
                      <a:pt x="24" y="84"/>
                    </a:lnTo>
                    <a:lnTo>
                      <a:pt x="24" y="78"/>
                    </a:lnTo>
                    <a:lnTo>
                      <a:pt x="24" y="72"/>
                    </a:lnTo>
                    <a:lnTo>
                      <a:pt x="30" y="72"/>
                    </a:lnTo>
                    <a:lnTo>
                      <a:pt x="30" y="66"/>
                    </a:lnTo>
                    <a:lnTo>
                      <a:pt x="36" y="66"/>
                    </a:lnTo>
                    <a:lnTo>
                      <a:pt x="36" y="60"/>
                    </a:lnTo>
                    <a:lnTo>
                      <a:pt x="36" y="54"/>
                    </a:lnTo>
                    <a:lnTo>
                      <a:pt x="42" y="54"/>
                    </a:lnTo>
                    <a:lnTo>
                      <a:pt x="42" y="48"/>
                    </a:lnTo>
                    <a:lnTo>
                      <a:pt x="42" y="42"/>
                    </a:lnTo>
                    <a:lnTo>
                      <a:pt x="42" y="36"/>
                    </a:lnTo>
                    <a:lnTo>
                      <a:pt x="42" y="30"/>
                    </a:lnTo>
                    <a:lnTo>
                      <a:pt x="42" y="24"/>
                    </a:lnTo>
                    <a:lnTo>
                      <a:pt x="42" y="18"/>
                    </a:lnTo>
                    <a:lnTo>
                      <a:pt x="42" y="12"/>
                    </a:lnTo>
                    <a:lnTo>
                      <a:pt x="48" y="12"/>
                    </a:lnTo>
                    <a:lnTo>
                      <a:pt x="48" y="6"/>
                    </a:lnTo>
                    <a:lnTo>
                      <a:pt x="48" y="12"/>
                    </a:lnTo>
                    <a:lnTo>
                      <a:pt x="54" y="6"/>
                    </a:lnTo>
                    <a:lnTo>
                      <a:pt x="54" y="12"/>
                    </a:lnTo>
                    <a:lnTo>
                      <a:pt x="60" y="12"/>
                    </a:lnTo>
                    <a:lnTo>
                      <a:pt x="66" y="12"/>
                    </a:lnTo>
                    <a:lnTo>
                      <a:pt x="72" y="12"/>
                    </a:lnTo>
                    <a:lnTo>
                      <a:pt x="78" y="12"/>
                    </a:lnTo>
                    <a:lnTo>
                      <a:pt x="84" y="12"/>
                    </a:lnTo>
                    <a:lnTo>
                      <a:pt x="84" y="6"/>
                    </a:lnTo>
                    <a:lnTo>
                      <a:pt x="90" y="6"/>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8" name="Freeform 179"/>
              <p:cNvSpPr>
                <a:spLocks/>
              </p:cNvSpPr>
              <p:nvPr/>
            </p:nvSpPr>
            <p:spPr bwMode="auto">
              <a:xfrm>
                <a:off x="2127" y="3404"/>
                <a:ext cx="120" cy="108"/>
              </a:xfrm>
              <a:custGeom>
                <a:avLst/>
                <a:gdLst>
                  <a:gd name="T0" fmla="*/ 114 w 120"/>
                  <a:gd name="T1" fmla="*/ 0 h 108"/>
                  <a:gd name="T2" fmla="*/ 120 w 120"/>
                  <a:gd name="T3" fmla="*/ 6 h 108"/>
                  <a:gd name="T4" fmla="*/ 120 w 120"/>
                  <a:gd name="T5" fmla="*/ 18 h 108"/>
                  <a:gd name="T6" fmla="*/ 120 w 120"/>
                  <a:gd name="T7" fmla="*/ 30 h 108"/>
                  <a:gd name="T8" fmla="*/ 120 w 120"/>
                  <a:gd name="T9" fmla="*/ 42 h 108"/>
                  <a:gd name="T10" fmla="*/ 114 w 120"/>
                  <a:gd name="T11" fmla="*/ 48 h 108"/>
                  <a:gd name="T12" fmla="*/ 102 w 120"/>
                  <a:gd name="T13" fmla="*/ 48 h 108"/>
                  <a:gd name="T14" fmla="*/ 90 w 120"/>
                  <a:gd name="T15" fmla="*/ 48 h 108"/>
                  <a:gd name="T16" fmla="*/ 90 w 120"/>
                  <a:gd name="T17" fmla="*/ 60 h 108"/>
                  <a:gd name="T18" fmla="*/ 90 w 120"/>
                  <a:gd name="T19" fmla="*/ 72 h 108"/>
                  <a:gd name="T20" fmla="*/ 84 w 120"/>
                  <a:gd name="T21" fmla="*/ 78 h 108"/>
                  <a:gd name="T22" fmla="*/ 90 w 120"/>
                  <a:gd name="T23" fmla="*/ 84 h 108"/>
                  <a:gd name="T24" fmla="*/ 90 w 120"/>
                  <a:gd name="T25" fmla="*/ 96 h 108"/>
                  <a:gd name="T26" fmla="*/ 90 w 120"/>
                  <a:gd name="T27" fmla="*/ 108 h 108"/>
                  <a:gd name="T28" fmla="*/ 78 w 120"/>
                  <a:gd name="T29" fmla="*/ 108 h 108"/>
                  <a:gd name="T30" fmla="*/ 66 w 120"/>
                  <a:gd name="T31" fmla="*/ 108 h 108"/>
                  <a:gd name="T32" fmla="*/ 54 w 120"/>
                  <a:gd name="T33" fmla="*/ 108 h 108"/>
                  <a:gd name="T34" fmla="*/ 42 w 120"/>
                  <a:gd name="T35" fmla="*/ 108 h 108"/>
                  <a:gd name="T36" fmla="*/ 30 w 120"/>
                  <a:gd name="T37" fmla="*/ 108 h 108"/>
                  <a:gd name="T38" fmla="*/ 18 w 120"/>
                  <a:gd name="T39" fmla="*/ 108 h 108"/>
                  <a:gd name="T40" fmla="*/ 6 w 120"/>
                  <a:gd name="T41" fmla="*/ 108 h 108"/>
                  <a:gd name="T42" fmla="*/ 0 w 120"/>
                  <a:gd name="T43" fmla="*/ 102 h 108"/>
                  <a:gd name="T44" fmla="*/ 0 w 120"/>
                  <a:gd name="T45" fmla="*/ 90 h 108"/>
                  <a:gd name="T46" fmla="*/ 0 w 120"/>
                  <a:gd name="T47" fmla="*/ 78 h 108"/>
                  <a:gd name="T48" fmla="*/ 0 w 120"/>
                  <a:gd name="T49" fmla="*/ 66 h 108"/>
                  <a:gd name="T50" fmla="*/ 0 w 120"/>
                  <a:gd name="T51" fmla="*/ 54 h 108"/>
                  <a:gd name="T52" fmla="*/ 0 w 120"/>
                  <a:gd name="T53" fmla="*/ 54 h 108"/>
                  <a:gd name="T54" fmla="*/ 12 w 120"/>
                  <a:gd name="T55" fmla="*/ 54 h 108"/>
                  <a:gd name="T56" fmla="*/ 12 w 120"/>
                  <a:gd name="T57" fmla="*/ 48 h 108"/>
                  <a:gd name="T58" fmla="*/ 18 w 120"/>
                  <a:gd name="T59" fmla="*/ 42 h 108"/>
                  <a:gd name="T60" fmla="*/ 18 w 120"/>
                  <a:gd name="T61" fmla="*/ 42 h 108"/>
                  <a:gd name="T62" fmla="*/ 18 w 120"/>
                  <a:gd name="T63" fmla="*/ 42 h 108"/>
                  <a:gd name="T64" fmla="*/ 24 w 120"/>
                  <a:gd name="T65" fmla="*/ 36 h 108"/>
                  <a:gd name="T66" fmla="*/ 24 w 120"/>
                  <a:gd name="T67" fmla="*/ 36 h 108"/>
                  <a:gd name="T68" fmla="*/ 30 w 120"/>
                  <a:gd name="T69" fmla="*/ 30 h 108"/>
                  <a:gd name="T70" fmla="*/ 36 w 120"/>
                  <a:gd name="T71" fmla="*/ 24 h 108"/>
                  <a:gd name="T72" fmla="*/ 48 w 120"/>
                  <a:gd name="T73" fmla="*/ 24 h 108"/>
                  <a:gd name="T74" fmla="*/ 54 w 120"/>
                  <a:gd name="T75" fmla="*/ 18 h 108"/>
                  <a:gd name="T76" fmla="*/ 60 w 120"/>
                  <a:gd name="T77" fmla="*/ 12 h 108"/>
                  <a:gd name="T78" fmla="*/ 72 w 120"/>
                  <a:gd name="T79" fmla="*/ 12 h 108"/>
                  <a:gd name="T80" fmla="*/ 78 w 120"/>
                  <a:gd name="T81" fmla="*/ 6 h 108"/>
                  <a:gd name="T82" fmla="*/ 90 w 120"/>
                  <a:gd name="T83" fmla="*/ 6 h 108"/>
                  <a:gd name="T84" fmla="*/ 90 w 120"/>
                  <a:gd name="T85" fmla="*/ 6 h 108"/>
                  <a:gd name="T86" fmla="*/ 102 w 120"/>
                  <a:gd name="T87" fmla="*/ 6 h 108"/>
                  <a:gd name="T88" fmla="*/ 96 w 120"/>
                  <a:gd name="T89" fmla="*/ 0 h 108"/>
                  <a:gd name="T90" fmla="*/ 108 w 120"/>
                  <a:gd name="T9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08">
                    <a:moveTo>
                      <a:pt x="108" y="0"/>
                    </a:moveTo>
                    <a:lnTo>
                      <a:pt x="114" y="0"/>
                    </a:lnTo>
                    <a:lnTo>
                      <a:pt x="120" y="0"/>
                    </a:lnTo>
                    <a:lnTo>
                      <a:pt x="120" y="6"/>
                    </a:lnTo>
                    <a:lnTo>
                      <a:pt x="120" y="12"/>
                    </a:lnTo>
                    <a:lnTo>
                      <a:pt x="120" y="18"/>
                    </a:lnTo>
                    <a:lnTo>
                      <a:pt x="120" y="24"/>
                    </a:lnTo>
                    <a:lnTo>
                      <a:pt x="120" y="30"/>
                    </a:lnTo>
                    <a:lnTo>
                      <a:pt x="120" y="36"/>
                    </a:lnTo>
                    <a:lnTo>
                      <a:pt x="120" y="42"/>
                    </a:lnTo>
                    <a:lnTo>
                      <a:pt x="120" y="48"/>
                    </a:lnTo>
                    <a:lnTo>
                      <a:pt x="114" y="48"/>
                    </a:lnTo>
                    <a:lnTo>
                      <a:pt x="108" y="48"/>
                    </a:lnTo>
                    <a:lnTo>
                      <a:pt x="102" y="48"/>
                    </a:lnTo>
                    <a:lnTo>
                      <a:pt x="96" y="48"/>
                    </a:lnTo>
                    <a:lnTo>
                      <a:pt x="90" y="48"/>
                    </a:lnTo>
                    <a:lnTo>
                      <a:pt x="90" y="54"/>
                    </a:lnTo>
                    <a:lnTo>
                      <a:pt x="90" y="60"/>
                    </a:lnTo>
                    <a:lnTo>
                      <a:pt x="90" y="66"/>
                    </a:lnTo>
                    <a:lnTo>
                      <a:pt x="90" y="72"/>
                    </a:lnTo>
                    <a:lnTo>
                      <a:pt x="90" y="78"/>
                    </a:lnTo>
                    <a:lnTo>
                      <a:pt x="84" y="78"/>
                    </a:lnTo>
                    <a:lnTo>
                      <a:pt x="84" y="84"/>
                    </a:lnTo>
                    <a:lnTo>
                      <a:pt x="90" y="84"/>
                    </a:lnTo>
                    <a:lnTo>
                      <a:pt x="90" y="90"/>
                    </a:lnTo>
                    <a:lnTo>
                      <a:pt x="90" y="96"/>
                    </a:lnTo>
                    <a:lnTo>
                      <a:pt x="90" y="102"/>
                    </a:lnTo>
                    <a:lnTo>
                      <a:pt x="90" y="108"/>
                    </a:lnTo>
                    <a:lnTo>
                      <a:pt x="84" y="108"/>
                    </a:lnTo>
                    <a:lnTo>
                      <a:pt x="78" y="108"/>
                    </a:lnTo>
                    <a:lnTo>
                      <a:pt x="72" y="108"/>
                    </a:lnTo>
                    <a:lnTo>
                      <a:pt x="66" y="108"/>
                    </a:lnTo>
                    <a:lnTo>
                      <a:pt x="60" y="108"/>
                    </a:lnTo>
                    <a:lnTo>
                      <a:pt x="54" y="108"/>
                    </a:lnTo>
                    <a:lnTo>
                      <a:pt x="48" y="108"/>
                    </a:lnTo>
                    <a:lnTo>
                      <a:pt x="42" y="108"/>
                    </a:lnTo>
                    <a:lnTo>
                      <a:pt x="36" y="108"/>
                    </a:lnTo>
                    <a:lnTo>
                      <a:pt x="30" y="108"/>
                    </a:lnTo>
                    <a:lnTo>
                      <a:pt x="24" y="108"/>
                    </a:lnTo>
                    <a:lnTo>
                      <a:pt x="18" y="108"/>
                    </a:lnTo>
                    <a:lnTo>
                      <a:pt x="12" y="108"/>
                    </a:lnTo>
                    <a:lnTo>
                      <a:pt x="6" y="108"/>
                    </a:lnTo>
                    <a:lnTo>
                      <a:pt x="0" y="108"/>
                    </a:lnTo>
                    <a:lnTo>
                      <a:pt x="0" y="102"/>
                    </a:lnTo>
                    <a:lnTo>
                      <a:pt x="0" y="96"/>
                    </a:lnTo>
                    <a:lnTo>
                      <a:pt x="0" y="90"/>
                    </a:lnTo>
                    <a:lnTo>
                      <a:pt x="0" y="84"/>
                    </a:lnTo>
                    <a:lnTo>
                      <a:pt x="0" y="78"/>
                    </a:lnTo>
                    <a:lnTo>
                      <a:pt x="0" y="72"/>
                    </a:lnTo>
                    <a:lnTo>
                      <a:pt x="0" y="66"/>
                    </a:lnTo>
                    <a:lnTo>
                      <a:pt x="0" y="60"/>
                    </a:lnTo>
                    <a:lnTo>
                      <a:pt x="0" y="54"/>
                    </a:lnTo>
                    <a:lnTo>
                      <a:pt x="6" y="54"/>
                    </a:lnTo>
                    <a:lnTo>
                      <a:pt x="0" y="54"/>
                    </a:lnTo>
                    <a:lnTo>
                      <a:pt x="6" y="54"/>
                    </a:lnTo>
                    <a:lnTo>
                      <a:pt x="12" y="54"/>
                    </a:lnTo>
                    <a:lnTo>
                      <a:pt x="6" y="48"/>
                    </a:lnTo>
                    <a:lnTo>
                      <a:pt x="12" y="48"/>
                    </a:lnTo>
                    <a:lnTo>
                      <a:pt x="18" y="48"/>
                    </a:lnTo>
                    <a:lnTo>
                      <a:pt x="18" y="42"/>
                    </a:lnTo>
                    <a:lnTo>
                      <a:pt x="12" y="42"/>
                    </a:lnTo>
                    <a:lnTo>
                      <a:pt x="18" y="42"/>
                    </a:lnTo>
                    <a:lnTo>
                      <a:pt x="18" y="36"/>
                    </a:lnTo>
                    <a:lnTo>
                      <a:pt x="18" y="42"/>
                    </a:lnTo>
                    <a:lnTo>
                      <a:pt x="18" y="36"/>
                    </a:lnTo>
                    <a:lnTo>
                      <a:pt x="24" y="36"/>
                    </a:lnTo>
                    <a:lnTo>
                      <a:pt x="24" y="42"/>
                    </a:lnTo>
                    <a:lnTo>
                      <a:pt x="24" y="36"/>
                    </a:lnTo>
                    <a:lnTo>
                      <a:pt x="30" y="36"/>
                    </a:lnTo>
                    <a:lnTo>
                      <a:pt x="30" y="30"/>
                    </a:lnTo>
                    <a:lnTo>
                      <a:pt x="36" y="30"/>
                    </a:lnTo>
                    <a:lnTo>
                      <a:pt x="36" y="24"/>
                    </a:lnTo>
                    <a:lnTo>
                      <a:pt x="42" y="24"/>
                    </a:lnTo>
                    <a:lnTo>
                      <a:pt x="48" y="24"/>
                    </a:lnTo>
                    <a:lnTo>
                      <a:pt x="48" y="18"/>
                    </a:lnTo>
                    <a:lnTo>
                      <a:pt x="54" y="18"/>
                    </a:lnTo>
                    <a:lnTo>
                      <a:pt x="60" y="18"/>
                    </a:lnTo>
                    <a:lnTo>
                      <a:pt x="60" y="12"/>
                    </a:lnTo>
                    <a:lnTo>
                      <a:pt x="66" y="12"/>
                    </a:lnTo>
                    <a:lnTo>
                      <a:pt x="72" y="12"/>
                    </a:lnTo>
                    <a:lnTo>
                      <a:pt x="78" y="12"/>
                    </a:lnTo>
                    <a:lnTo>
                      <a:pt x="78" y="6"/>
                    </a:lnTo>
                    <a:lnTo>
                      <a:pt x="84" y="6"/>
                    </a:lnTo>
                    <a:lnTo>
                      <a:pt x="90" y="6"/>
                    </a:lnTo>
                    <a:lnTo>
                      <a:pt x="90" y="0"/>
                    </a:lnTo>
                    <a:lnTo>
                      <a:pt x="90" y="6"/>
                    </a:lnTo>
                    <a:lnTo>
                      <a:pt x="96" y="6"/>
                    </a:lnTo>
                    <a:lnTo>
                      <a:pt x="102" y="6"/>
                    </a:lnTo>
                    <a:lnTo>
                      <a:pt x="96" y="6"/>
                    </a:lnTo>
                    <a:lnTo>
                      <a:pt x="96" y="0"/>
                    </a:lnTo>
                    <a:lnTo>
                      <a:pt x="102" y="0"/>
                    </a:lnTo>
                    <a:lnTo>
                      <a:pt x="10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9" name="Freeform 180"/>
              <p:cNvSpPr>
                <a:spLocks/>
              </p:cNvSpPr>
              <p:nvPr/>
            </p:nvSpPr>
            <p:spPr bwMode="auto">
              <a:xfrm>
                <a:off x="2181" y="3266"/>
                <a:ext cx="72" cy="144"/>
              </a:xfrm>
              <a:custGeom>
                <a:avLst/>
                <a:gdLst>
                  <a:gd name="T0" fmla="*/ 24 w 72"/>
                  <a:gd name="T1" fmla="*/ 132 h 144"/>
                  <a:gd name="T2" fmla="*/ 18 w 72"/>
                  <a:gd name="T3" fmla="*/ 126 h 144"/>
                  <a:gd name="T4" fmla="*/ 18 w 72"/>
                  <a:gd name="T5" fmla="*/ 114 h 144"/>
                  <a:gd name="T6" fmla="*/ 12 w 72"/>
                  <a:gd name="T7" fmla="*/ 108 h 144"/>
                  <a:gd name="T8" fmla="*/ 12 w 72"/>
                  <a:gd name="T9" fmla="*/ 96 h 144"/>
                  <a:gd name="T10" fmla="*/ 12 w 72"/>
                  <a:gd name="T11" fmla="*/ 96 h 144"/>
                  <a:gd name="T12" fmla="*/ 12 w 72"/>
                  <a:gd name="T13" fmla="*/ 84 h 144"/>
                  <a:gd name="T14" fmla="*/ 6 w 72"/>
                  <a:gd name="T15" fmla="*/ 78 h 144"/>
                  <a:gd name="T16" fmla="*/ 12 w 72"/>
                  <a:gd name="T17" fmla="*/ 72 h 144"/>
                  <a:gd name="T18" fmla="*/ 6 w 72"/>
                  <a:gd name="T19" fmla="*/ 66 h 144"/>
                  <a:gd name="T20" fmla="*/ 6 w 72"/>
                  <a:gd name="T21" fmla="*/ 54 h 144"/>
                  <a:gd name="T22" fmla="*/ 6 w 72"/>
                  <a:gd name="T23" fmla="*/ 42 h 144"/>
                  <a:gd name="T24" fmla="*/ 0 w 72"/>
                  <a:gd name="T25" fmla="*/ 36 h 144"/>
                  <a:gd name="T26" fmla="*/ 6 w 72"/>
                  <a:gd name="T27" fmla="*/ 30 h 144"/>
                  <a:gd name="T28" fmla="*/ 0 w 72"/>
                  <a:gd name="T29" fmla="*/ 24 h 144"/>
                  <a:gd name="T30" fmla="*/ 6 w 72"/>
                  <a:gd name="T31" fmla="*/ 18 h 144"/>
                  <a:gd name="T32" fmla="*/ 12 w 72"/>
                  <a:gd name="T33" fmla="*/ 12 h 144"/>
                  <a:gd name="T34" fmla="*/ 24 w 72"/>
                  <a:gd name="T35" fmla="*/ 12 h 144"/>
                  <a:gd name="T36" fmla="*/ 36 w 72"/>
                  <a:gd name="T37" fmla="*/ 6 h 144"/>
                  <a:gd name="T38" fmla="*/ 48 w 72"/>
                  <a:gd name="T39" fmla="*/ 6 h 144"/>
                  <a:gd name="T40" fmla="*/ 60 w 72"/>
                  <a:gd name="T41" fmla="*/ 6 h 144"/>
                  <a:gd name="T42" fmla="*/ 66 w 72"/>
                  <a:gd name="T43" fmla="*/ 0 h 144"/>
                  <a:gd name="T44" fmla="*/ 72 w 72"/>
                  <a:gd name="T45" fmla="*/ 6 h 144"/>
                  <a:gd name="T46" fmla="*/ 66 w 72"/>
                  <a:gd name="T47" fmla="*/ 12 h 144"/>
                  <a:gd name="T48" fmla="*/ 60 w 72"/>
                  <a:gd name="T49" fmla="*/ 24 h 144"/>
                  <a:gd name="T50" fmla="*/ 66 w 72"/>
                  <a:gd name="T51" fmla="*/ 30 h 144"/>
                  <a:gd name="T52" fmla="*/ 60 w 72"/>
                  <a:gd name="T53" fmla="*/ 36 h 144"/>
                  <a:gd name="T54" fmla="*/ 60 w 72"/>
                  <a:gd name="T55" fmla="*/ 36 h 144"/>
                  <a:gd name="T56" fmla="*/ 60 w 72"/>
                  <a:gd name="T57" fmla="*/ 36 h 144"/>
                  <a:gd name="T58" fmla="*/ 60 w 72"/>
                  <a:gd name="T59" fmla="*/ 48 h 144"/>
                  <a:gd name="T60" fmla="*/ 60 w 72"/>
                  <a:gd name="T61" fmla="*/ 60 h 144"/>
                  <a:gd name="T62" fmla="*/ 60 w 72"/>
                  <a:gd name="T63" fmla="*/ 72 h 144"/>
                  <a:gd name="T64" fmla="*/ 60 w 72"/>
                  <a:gd name="T65" fmla="*/ 84 h 144"/>
                  <a:gd name="T66" fmla="*/ 54 w 72"/>
                  <a:gd name="T67" fmla="*/ 90 h 144"/>
                  <a:gd name="T68" fmla="*/ 54 w 72"/>
                  <a:gd name="T69" fmla="*/ 102 h 144"/>
                  <a:gd name="T70" fmla="*/ 54 w 72"/>
                  <a:gd name="T71" fmla="*/ 114 h 144"/>
                  <a:gd name="T72" fmla="*/ 54 w 72"/>
                  <a:gd name="T73" fmla="*/ 126 h 144"/>
                  <a:gd name="T74" fmla="*/ 48 w 72"/>
                  <a:gd name="T75" fmla="*/ 132 h 144"/>
                  <a:gd name="T76" fmla="*/ 42 w 72"/>
                  <a:gd name="T77" fmla="*/ 138 h 144"/>
                  <a:gd name="T78" fmla="*/ 48 w 72"/>
                  <a:gd name="T79" fmla="*/ 144 h 144"/>
                  <a:gd name="T80" fmla="*/ 36 w 72"/>
                  <a:gd name="T81" fmla="*/ 144 h 144"/>
                  <a:gd name="T82" fmla="*/ 36 w 72"/>
                  <a:gd name="T83" fmla="*/ 144 h 144"/>
                  <a:gd name="T84" fmla="*/ 30 w 72"/>
                  <a:gd name="T85" fmla="*/ 138 h 144"/>
                  <a:gd name="T86" fmla="*/ 30 w 72"/>
                  <a:gd name="T87"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144">
                    <a:moveTo>
                      <a:pt x="30" y="132"/>
                    </a:moveTo>
                    <a:lnTo>
                      <a:pt x="24" y="132"/>
                    </a:lnTo>
                    <a:lnTo>
                      <a:pt x="24" y="126"/>
                    </a:lnTo>
                    <a:lnTo>
                      <a:pt x="18" y="126"/>
                    </a:lnTo>
                    <a:lnTo>
                      <a:pt x="18" y="120"/>
                    </a:lnTo>
                    <a:lnTo>
                      <a:pt x="18" y="114"/>
                    </a:lnTo>
                    <a:lnTo>
                      <a:pt x="12" y="114"/>
                    </a:lnTo>
                    <a:lnTo>
                      <a:pt x="12" y="108"/>
                    </a:lnTo>
                    <a:lnTo>
                      <a:pt x="12" y="102"/>
                    </a:lnTo>
                    <a:lnTo>
                      <a:pt x="12" y="96"/>
                    </a:lnTo>
                    <a:lnTo>
                      <a:pt x="6" y="96"/>
                    </a:lnTo>
                    <a:lnTo>
                      <a:pt x="12" y="96"/>
                    </a:lnTo>
                    <a:lnTo>
                      <a:pt x="12" y="90"/>
                    </a:lnTo>
                    <a:lnTo>
                      <a:pt x="12" y="84"/>
                    </a:lnTo>
                    <a:lnTo>
                      <a:pt x="6" y="84"/>
                    </a:lnTo>
                    <a:lnTo>
                      <a:pt x="6" y="78"/>
                    </a:lnTo>
                    <a:lnTo>
                      <a:pt x="12" y="78"/>
                    </a:lnTo>
                    <a:lnTo>
                      <a:pt x="12" y="72"/>
                    </a:lnTo>
                    <a:lnTo>
                      <a:pt x="12" y="66"/>
                    </a:lnTo>
                    <a:lnTo>
                      <a:pt x="6" y="66"/>
                    </a:lnTo>
                    <a:lnTo>
                      <a:pt x="6" y="60"/>
                    </a:lnTo>
                    <a:lnTo>
                      <a:pt x="6" y="54"/>
                    </a:lnTo>
                    <a:lnTo>
                      <a:pt x="6" y="48"/>
                    </a:lnTo>
                    <a:lnTo>
                      <a:pt x="6" y="42"/>
                    </a:lnTo>
                    <a:lnTo>
                      <a:pt x="0" y="42"/>
                    </a:lnTo>
                    <a:lnTo>
                      <a:pt x="0" y="36"/>
                    </a:lnTo>
                    <a:lnTo>
                      <a:pt x="6" y="36"/>
                    </a:lnTo>
                    <a:lnTo>
                      <a:pt x="6" y="30"/>
                    </a:lnTo>
                    <a:lnTo>
                      <a:pt x="0" y="30"/>
                    </a:lnTo>
                    <a:lnTo>
                      <a:pt x="0" y="24"/>
                    </a:lnTo>
                    <a:lnTo>
                      <a:pt x="0" y="18"/>
                    </a:lnTo>
                    <a:lnTo>
                      <a:pt x="6" y="18"/>
                    </a:lnTo>
                    <a:lnTo>
                      <a:pt x="6" y="12"/>
                    </a:lnTo>
                    <a:lnTo>
                      <a:pt x="12" y="12"/>
                    </a:lnTo>
                    <a:lnTo>
                      <a:pt x="18" y="12"/>
                    </a:lnTo>
                    <a:lnTo>
                      <a:pt x="24" y="12"/>
                    </a:lnTo>
                    <a:lnTo>
                      <a:pt x="30" y="12"/>
                    </a:lnTo>
                    <a:lnTo>
                      <a:pt x="36" y="6"/>
                    </a:lnTo>
                    <a:lnTo>
                      <a:pt x="42" y="6"/>
                    </a:lnTo>
                    <a:lnTo>
                      <a:pt x="48" y="6"/>
                    </a:lnTo>
                    <a:lnTo>
                      <a:pt x="54" y="6"/>
                    </a:lnTo>
                    <a:lnTo>
                      <a:pt x="60" y="6"/>
                    </a:lnTo>
                    <a:lnTo>
                      <a:pt x="60" y="0"/>
                    </a:lnTo>
                    <a:lnTo>
                      <a:pt x="66" y="0"/>
                    </a:lnTo>
                    <a:lnTo>
                      <a:pt x="72" y="0"/>
                    </a:lnTo>
                    <a:lnTo>
                      <a:pt x="72" y="6"/>
                    </a:lnTo>
                    <a:lnTo>
                      <a:pt x="66" y="6"/>
                    </a:lnTo>
                    <a:lnTo>
                      <a:pt x="66" y="12"/>
                    </a:lnTo>
                    <a:lnTo>
                      <a:pt x="66" y="18"/>
                    </a:lnTo>
                    <a:lnTo>
                      <a:pt x="60" y="24"/>
                    </a:lnTo>
                    <a:lnTo>
                      <a:pt x="60" y="30"/>
                    </a:lnTo>
                    <a:lnTo>
                      <a:pt x="66" y="30"/>
                    </a:lnTo>
                    <a:lnTo>
                      <a:pt x="66" y="36"/>
                    </a:lnTo>
                    <a:lnTo>
                      <a:pt x="60" y="36"/>
                    </a:lnTo>
                    <a:lnTo>
                      <a:pt x="60" y="30"/>
                    </a:lnTo>
                    <a:lnTo>
                      <a:pt x="60" y="36"/>
                    </a:lnTo>
                    <a:lnTo>
                      <a:pt x="66" y="36"/>
                    </a:lnTo>
                    <a:lnTo>
                      <a:pt x="60" y="36"/>
                    </a:lnTo>
                    <a:lnTo>
                      <a:pt x="60" y="42"/>
                    </a:lnTo>
                    <a:lnTo>
                      <a:pt x="60" y="48"/>
                    </a:lnTo>
                    <a:lnTo>
                      <a:pt x="60" y="54"/>
                    </a:lnTo>
                    <a:lnTo>
                      <a:pt x="60" y="60"/>
                    </a:lnTo>
                    <a:lnTo>
                      <a:pt x="60" y="66"/>
                    </a:lnTo>
                    <a:lnTo>
                      <a:pt x="60" y="72"/>
                    </a:lnTo>
                    <a:lnTo>
                      <a:pt x="60" y="78"/>
                    </a:lnTo>
                    <a:lnTo>
                      <a:pt x="60" y="84"/>
                    </a:lnTo>
                    <a:lnTo>
                      <a:pt x="54" y="84"/>
                    </a:lnTo>
                    <a:lnTo>
                      <a:pt x="54" y="90"/>
                    </a:lnTo>
                    <a:lnTo>
                      <a:pt x="54" y="96"/>
                    </a:lnTo>
                    <a:lnTo>
                      <a:pt x="54" y="102"/>
                    </a:lnTo>
                    <a:lnTo>
                      <a:pt x="54" y="108"/>
                    </a:lnTo>
                    <a:lnTo>
                      <a:pt x="54" y="114"/>
                    </a:lnTo>
                    <a:lnTo>
                      <a:pt x="54" y="120"/>
                    </a:lnTo>
                    <a:lnTo>
                      <a:pt x="54" y="126"/>
                    </a:lnTo>
                    <a:lnTo>
                      <a:pt x="48" y="126"/>
                    </a:lnTo>
                    <a:lnTo>
                      <a:pt x="48" y="132"/>
                    </a:lnTo>
                    <a:lnTo>
                      <a:pt x="48" y="138"/>
                    </a:lnTo>
                    <a:lnTo>
                      <a:pt x="42" y="138"/>
                    </a:lnTo>
                    <a:lnTo>
                      <a:pt x="42" y="144"/>
                    </a:lnTo>
                    <a:lnTo>
                      <a:pt x="48" y="144"/>
                    </a:lnTo>
                    <a:lnTo>
                      <a:pt x="42" y="144"/>
                    </a:lnTo>
                    <a:lnTo>
                      <a:pt x="36" y="144"/>
                    </a:lnTo>
                    <a:lnTo>
                      <a:pt x="36" y="138"/>
                    </a:lnTo>
                    <a:lnTo>
                      <a:pt x="36" y="144"/>
                    </a:lnTo>
                    <a:lnTo>
                      <a:pt x="30" y="144"/>
                    </a:lnTo>
                    <a:lnTo>
                      <a:pt x="30" y="138"/>
                    </a:lnTo>
                    <a:lnTo>
                      <a:pt x="36" y="138"/>
                    </a:lnTo>
                    <a:lnTo>
                      <a:pt x="30" y="138"/>
                    </a:lnTo>
                    <a:lnTo>
                      <a:pt x="30" y="13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0" name="Freeform 181"/>
              <p:cNvSpPr>
                <a:spLocks/>
              </p:cNvSpPr>
              <p:nvPr/>
            </p:nvSpPr>
            <p:spPr bwMode="auto">
              <a:xfrm>
                <a:off x="2019" y="3338"/>
                <a:ext cx="162" cy="138"/>
              </a:xfrm>
              <a:custGeom>
                <a:avLst/>
                <a:gdLst>
                  <a:gd name="T0" fmla="*/ 90 w 162"/>
                  <a:gd name="T1" fmla="*/ 12 h 138"/>
                  <a:gd name="T2" fmla="*/ 96 w 162"/>
                  <a:gd name="T3" fmla="*/ 24 h 138"/>
                  <a:gd name="T4" fmla="*/ 102 w 162"/>
                  <a:gd name="T5" fmla="*/ 36 h 138"/>
                  <a:gd name="T6" fmla="*/ 120 w 162"/>
                  <a:gd name="T7" fmla="*/ 36 h 138"/>
                  <a:gd name="T8" fmla="*/ 126 w 162"/>
                  <a:gd name="T9" fmla="*/ 48 h 138"/>
                  <a:gd name="T10" fmla="*/ 120 w 162"/>
                  <a:gd name="T11" fmla="*/ 48 h 138"/>
                  <a:gd name="T12" fmla="*/ 132 w 162"/>
                  <a:gd name="T13" fmla="*/ 54 h 138"/>
                  <a:gd name="T14" fmla="*/ 132 w 162"/>
                  <a:gd name="T15" fmla="*/ 48 h 138"/>
                  <a:gd name="T16" fmla="*/ 144 w 162"/>
                  <a:gd name="T17" fmla="*/ 54 h 138"/>
                  <a:gd name="T18" fmla="*/ 150 w 162"/>
                  <a:gd name="T19" fmla="*/ 66 h 138"/>
                  <a:gd name="T20" fmla="*/ 156 w 162"/>
                  <a:gd name="T21" fmla="*/ 78 h 138"/>
                  <a:gd name="T22" fmla="*/ 156 w 162"/>
                  <a:gd name="T23" fmla="*/ 84 h 138"/>
                  <a:gd name="T24" fmla="*/ 144 w 162"/>
                  <a:gd name="T25" fmla="*/ 90 h 138"/>
                  <a:gd name="T26" fmla="*/ 138 w 162"/>
                  <a:gd name="T27" fmla="*/ 102 h 138"/>
                  <a:gd name="T28" fmla="*/ 132 w 162"/>
                  <a:gd name="T29" fmla="*/ 102 h 138"/>
                  <a:gd name="T30" fmla="*/ 126 w 162"/>
                  <a:gd name="T31" fmla="*/ 102 h 138"/>
                  <a:gd name="T32" fmla="*/ 126 w 162"/>
                  <a:gd name="T33" fmla="*/ 108 h 138"/>
                  <a:gd name="T34" fmla="*/ 114 w 162"/>
                  <a:gd name="T35" fmla="*/ 114 h 138"/>
                  <a:gd name="T36" fmla="*/ 108 w 162"/>
                  <a:gd name="T37" fmla="*/ 120 h 138"/>
                  <a:gd name="T38" fmla="*/ 108 w 162"/>
                  <a:gd name="T39" fmla="*/ 126 h 138"/>
                  <a:gd name="T40" fmla="*/ 96 w 162"/>
                  <a:gd name="T41" fmla="*/ 132 h 138"/>
                  <a:gd name="T42" fmla="*/ 78 w 162"/>
                  <a:gd name="T43" fmla="*/ 132 h 138"/>
                  <a:gd name="T44" fmla="*/ 66 w 162"/>
                  <a:gd name="T45" fmla="*/ 132 h 138"/>
                  <a:gd name="T46" fmla="*/ 60 w 162"/>
                  <a:gd name="T47" fmla="*/ 132 h 138"/>
                  <a:gd name="T48" fmla="*/ 54 w 162"/>
                  <a:gd name="T49" fmla="*/ 132 h 138"/>
                  <a:gd name="T50" fmla="*/ 42 w 162"/>
                  <a:gd name="T51" fmla="*/ 126 h 138"/>
                  <a:gd name="T52" fmla="*/ 36 w 162"/>
                  <a:gd name="T53" fmla="*/ 126 h 138"/>
                  <a:gd name="T54" fmla="*/ 36 w 162"/>
                  <a:gd name="T55" fmla="*/ 120 h 138"/>
                  <a:gd name="T56" fmla="*/ 30 w 162"/>
                  <a:gd name="T57" fmla="*/ 120 h 138"/>
                  <a:gd name="T58" fmla="*/ 24 w 162"/>
                  <a:gd name="T59" fmla="*/ 120 h 138"/>
                  <a:gd name="T60" fmla="*/ 12 w 162"/>
                  <a:gd name="T61" fmla="*/ 114 h 138"/>
                  <a:gd name="T62" fmla="*/ 12 w 162"/>
                  <a:gd name="T63" fmla="*/ 108 h 138"/>
                  <a:gd name="T64" fmla="*/ 12 w 162"/>
                  <a:gd name="T65" fmla="*/ 102 h 138"/>
                  <a:gd name="T66" fmla="*/ 6 w 162"/>
                  <a:gd name="T67" fmla="*/ 102 h 138"/>
                  <a:gd name="T68" fmla="*/ 6 w 162"/>
                  <a:gd name="T69" fmla="*/ 96 h 138"/>
                  <a:gd name="T70" fmla="*/ 6 w 162"/>
                  <a:gd name="T71" fmla="*/ 84 h 138"/>
                  <a:gd name="T72" fmla="*/ 18 w 162"/>
                  <a:gd name="T73" fmla="*/ 72 h 138"/>
                  <a:gd name="T74" fmla="*/ 36 w 162"/>
                  <a:gd name="T75" fmla="*/ 54 h 138"/>
                  <a:gd name="T76" fmla="*/ 48 w 162"/>
                  <a:gd name="T77" fmla="*/ 42 h 138"/>
                  <a:gd name="T78" fmla="*/ 60 w 162"/>
                  <a:gd name="T79" fmla="*/ 30 h 138"/>
                  <a:gd name="T80" fmla="*/ 72 w 162"/>
                  <a:gd name="T81" fmla="*/ 18 h 138"/>
                  <a:gd name="T82" fmla="*/ 78 w 162"/>
                  <a:gd name="T83" fmla="*/ 6 h 138"/>
                  <a:gd name="T84" fmla="*/ 78 w 162"/>
                  <a:gd name="T85" fmla="*/ 0 h 138"/>
                  <a:gd name="T86" fmla="*/ 84 w 162"/>
                  <a:gd name="T87"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38">
                    <a:moveTo>
                      <a:pt x="78" y="12"/>
                    </a:moveTo>
                    <a:lnTo>
                      <a:pt x="84" y="12"/>
                    </a:lnTo>
                    <a:lnTo>
                      <a:pt x="90" y="12"/>
                    </a:lnTo>
                    <a:lnTo>
                      <a:pt x="90" y="18"/>
                    </a:lnTo>
                    <a:lnTo>
                      <a:pt x="90" y="24"/>
                    </a:lnTo>
                    <a:lnTo>
                      <a:pt x="96" y="24"/>
                    </a:lnTo>
                    <a:lnTo>
                      <a:pt x="96" y="30"/>
                    </a:lnTo>
                    <a:lnTo>
                      <a:pt x="102" y="30"/>
                    </a:lnTo>
                    <a:lnTo>
                      <a:pt x="102" y="36"/>
                    </a:lnTo>
                    <a:lnTo>
                      <a:pt x="108" y="36"/>
                    </a:lnTo>
                    <a:lnTo>
                      <a:pt x="114" y="36"/>
                    </a:lnTo>
                    <a:lnTo>
                      <a:pt x="120" y="36"/>
                    </a:lnTo>
                    <a:lnTo>
                      <a:pt x="120" y="42"/>
                    </a:lnTo>
                    <a:lnTo>
                      <a:pt x="120" y="48"/>
                    </a:lnTo>
                    <a:lnTo>
                      <a:pt x="126" y="48"/>
                    </a:lnTo>
                    <a:lnTo>
                      <a:pt x="120" y="48"/>
                    </a:lnTo>
                    <a:lnTo>
                      <a:pt x="126" y="48"/>
                    </a:lnTo>
                    <a:lnTo>
                      <a:pt x="120" y="48"/>
                    </a:lnTo>
                    <a:lnTo>
                      <a:pt x="126" y="48"/>
                    </a:lnTo>
                    <a:lnTo>
                      <a:pt x="132" y="48"/>
                    </a:lnTo>
                    <a:lnTo>
                      <a:pt x="132" y="54"/>
                    </a:lnTo>
                    <a:lnTo>
                      <a:pt x="132" y="48"/>
                    </a:lnTo>
                    <a:lnTo>
                      <a:pt x="132" y="54"/>
                    </a:lnTo>
                    <a:lnTo>
                      <a:pt x="132" y="48"/>
                    </a:lnTo>
                    <a:lnTo>
                      <a:pt x="132" y="54"/>
                    </a:lnTo>
                    <a:lnTo>
                      <a:pt x="138" y="54"/>
                    </a:lnTo>
                    <a:lnTo>
                      <a:pt x="144" y="54"/>
                    </a:lnTo>
                    <a:lnTo>
                      <a:pt x="144" y="60"/>
                    </a:lnTo>
                    <a:lnTo>
                      <a:pt x="144" y="66"/>
                    </a:lnTo>
                    <a:lnTo>
                      <a:pt x="150" y="66"/>
                    </a:lnTo>
                    <a:lnTo>
                      <a:pt x="150" y="72"/>
                    </a:lnTo>
                    <a:lnTo>
                      <a:pt x="156" y="72"/>
                    </a:lnTo>
                    <a:lnTo>
                      <a:pt x="156" y="78"/>
                    </a:lnTo>
                    <a:lnTo>
                      <a:pt x="162" y="78"/>
                    </a:lnTo>
                    <a:lnTo>
                      <a:pt x="162" y="84"/>
                    </a:lnTo>
                    <a:lnTo>
                      <a:pt x="156" y="84"/>
                    </a:lnTo>
                    <a:lnTo>
                      <a:pt x="156" y="90"/>
                    </a:lnTo>
                    <a:lnTo>
                      <a:pt x="150" y="90"/>
                    </a:lnTo>
                    <a:lnTo>
                      <a:pt x="144" y="90"/>
                    </a:lnTo>
                    <a:lnTo>
                      <a:pt x="144" y="96"/>
                    </a:lnTo>
                    <a:lnTo>
                      <a:pt x="138" y="96"/>
                    </a:lnTo>
                    <a:lnTo>
                      <a:pt x="138" y="102"/>
                    </a:lnTo>
                    <a:lnTo>
                      <a:pt x="132" y="102"/>
                    </a:lnTo>
                    <a:lnTo>
                      <a:pt x="132" y="108"/>
                    </a:lnTo>
                    <a:lnTo>
                      <a:pt x="132" y="102"/>
                    </a:lnTo>
                    <a:lnTo>
                      <a:pt x="126" y="102"/>
                    </a:lnTo>
                    <a:lnTo>
                      <a:pt x="126" y="108"/>
                    </a:lnTo>
                    <a:lnTo>
                      <a:pt x="126" y="102"/>
                    </a:lnTo>
                    <a:lnTo>
                      <a:pt x="126" y="108"/>
                    </a:lnTo>
                    <a:lnTo>
                      <a:pt x="120" y="108"/>
                    </a:lnTo>
                    <a:lnTo>
                      <a:pt x="126" y="108"/>
                    </a:lnTo>
                    <a:lnTo>
                      <a:pt x="126" y="114"/>
                    </a:lnTo>
                    <a:lnTo>
                      <a:pt x="120" y="114"/>
                    </a:lnTo>
                    <a:lnTo>
                      <a:pt x="114" y="114"/>
                    </a:lnTo>
                    <a:lnTo>
                      <a:pt x="120" y="120"/>
                    </a:lnTo>
                    <a:lnTo>
                      <a:pt x="114" y="120"/>
                    </a:lnTo>
                    <a:lnTo>
                      <a:pt x="108" y="120"/>
                    </a:lnTo>
                    <a:lnTo>
                      <a:pt x="114" y="120"/>
                    </a:lnTo>
                    <a:lnTo>
                      <a:pt x="108" y="120"/>
                    </a:lnTo>
                    <a:lnTo>
                      <a:pt x="108" y="126"/>
                    </a:lnTo>
                    <a:lnTo>
                      <a:pt x="102" y="126"/>
                    </a:lnTo>
                    <a:lnTo>
                      <a:pt x="102" y="132"/>
                    </a:lnTo>
                    <a:lnTo>
                      <a:pt x="96" y="132"/>
                    </a:lnTo>
                    <a:lnTo>
                      <a:pt x="90" y="132"/>
                    </a:lnTo>
                    <a:lnTo>
                      <a:pt x="84" y="132"/>
                    </a:lnTo>
                    <a:lnTo>
                      <a:pt x="78" y="132"/>
                    </a:lnTo>
                    <a:lnTo>
                      <a:pt x="72" y="132"/>
                    </a:lnTo>
                    <a:lnTo>
                      <a:pt x="72" y="126"/>
                    </a:lnTo>
                    <a:lnTo>
                      <a:pt x="66" y="132"/>
                    </a:lnTo>
                    <a:lnTo>
                      <a:pt x="66" y="126"/>
                    </a:lnTo>
                    <a:lnTo>
                      <a:pt x="66" y="132"/>
                    </a:lnTo>
                    <a:lnTo>
                      <a:pt x="60" y="132"/>
                    </a:lnTo>
                    <a:lnTo>
                      <a:pt x="60" y="138"/>
                    </a:lnTo>
                    <a:lnTo>
                      <a:pt x="60" y="132"/>
                    </a:lnTo>
                    <a:lnTo>
                      <a:pt x="54" y="132"/>
                    </a:lnTo>
                    <a:lnTo>
                      <a:pt x="48" y="132"/>
                    </a:lnTo>
                    <a:lnTo>
                      <a:pt x="42" y="132"/>
                    </a:lnTo>
                    <a:lnTo>
                      <a:pt x="42" y="126"/>
                    </a:lnTo>
                    <a:lnTo>
                      <a:pt x="42" y="132"/>
                    </a:lnTo>
                    <a:lnTo>
                      <a:pt x="42" y="126"/>
                    </a:lnTo>
                    <a:lnTo>
                      <a:pt x="36" y="126"/>
                    </a:lnTo>
                    <a:lnTo>
                      <a:pt x="36" y="120"/>
                    </a:lnTo>
                    <a:lnTo>
                      <a:pt x="36" y="126"/>
                    </a:lnTo>
                    <a:lnTo>
                      <a:pt x="36" y="120"/>
                    </a:lnTo>
                    <a:lnTo>
                      <a:pt x="36" y="126"/>
                    </a:lnTo>
                    <a:lnTo>
                      <a:pt x="30" y="126"/>
                    </a:lnTo>
                    <a:lnTo>
                      <a:pt x="30" y="120"/>
                    </a:lnTo>
                    <a:lnTo>
                      <a:pt x="24" y="120"/>
                    </a:lnTo>
                    <a:lnTo>
                      <a:pt x="18" y="120"/>
                    </a:lnTo>
                    <a:lnTo>
                      <a:pt x="24" y="120"/>
                    </a:lnTo>
                    <a:lnTo>
                      <a:pt x="18" y="120"/>
                    </a:lnTo>
                    <a:lnTo>
                      <a:pt x="18" y="114"/>
                    </a:lnTo>
                    <a:lnTo>
                      <a:pt x="12" y="114"/>
                    </a:lnTo>
                    <a:lnTo>
                      <a:pt x="12" y="108"/>
                    </a:lnTo>
                    <a:lnTo>
                      <a:pt x="6" y="108"/>
                    </a:lnTo>
                    <a:lnTo>
                      <a:pt x="12" y="108"/>
                    </a:lnTo>
                    <a:lnTo>
                      <a:pt x="6" y="108"/>
                    </a:lnTo>
                    <a:lnTo>
                      <a:pt x="6" y="102"/>
                    </a:lnTo>
                    <a:lnTo>
                      <a:pt x="12" y="102"/>
                    </a:lnTo>
                    <a:lnTo>
                      <a:pt x="6" y="102"/>
                    </a:lnTo>
                    <a:lnTo>
                      <a:pt x="6" y="96"/>
                    </a:lnTo>
                    <a:lnTo>
                      <a:pt x="6" y="102"/>
                    </a:lnTo>
                    <a:lnTo>
                      <a:pt x="6" y="96"/>
                    </a:lnTo>
                    <a:lnTo>
                      <a:pt x="0" y="96"/>
                    </a:lnTo>
                    <a:lnTo>
                      <a:pt x="6" y="96"/>
                    </a:lnTo>
                    <a:lnTo>
                      <a:pt x="0" y="96"/>
                    </a:lnTo>
                    <a:lnTo>
                      <a:pt x="0" y="90"/>
                    </a:lnTo>
                    <a:lnTo>
                      <a:pt x="6" y="84"/>
                    </a:lnTo>
                    <a:lnTo>
                      <a:pt x="12" y="84"/>
                    </a:lnTo>
                    <a:lnTo>
                      <a:pt x="12" y="78"/>
                    </a:lnTo>
                    <a:lnTo>
                      <a:pt x="18" y="72"/>
                    </a:lnTo>
                    <a:lnTo>
                      <a:pt x="24" y="66"/>
                    </a:lnTo>
                    <a:lnTo>
                      <a:pt x="30" y="60"/>
                    </a:lnTo>
                    <a:lnTo>
                      <a:pt x="36" y="54"/>
                    </a:lnTo>
                    <a:lnTo>
                      <a:pt x="36" y="48"/>
                    </a:lnTo>
                    <a:lnTo>
                      <a:pt x="42" y="48"/>
                    </a:lnTo>
                    <a:lnTo>
                      <a:pt x="48" y="42"/>
                    </a:lnTo>
                    <a:lnTo>
                      <a:pt x="48" y="36"/>
                    </a:lnTo>
                    <a:lnTo>
                      <a:pt x="54" y="36"/>
                    </a:lnTo>
                    <a:lnTo>
                      <a:pt x="60" y="30"/>
                    </a:lnTo>
                    <a:lnTo>
                      <a:pt x="66" y="24"/>
                    </a:lnTo>
                    <a:lnTo>
                      <a:pt x="66" y="18"/>
                    </a:lnTo>
                    <a:lnTo>
                      <a:pt x="72" y="18"/>
                    </a:lnTo>
                    <a:lnTo>
                      <a:pt x="72" y="12"/>
                    </a:lnTo>
                    <a:lnTo>
                      <a:pt x="78" y="12"/>
                    </a:lnTo>
                    <a:lnTo>
                      <a:pt x="78" y="6"/>
                    </a:lnTo>
                    <a:lnTo>
                      <a:pt x="72" y="6"/>
                    </a:lnTo>
                    <a:lnTo>
                      <a:pt x="78" y="6"/>
                    </a:lnTo>
                    <a:lnTo>
                      <a:pt x="78" y="0"/>
                    </a:lnTo>
                    <a:lnTo>
                      <a:pt x="84" y="0"/>
                    </a:lnTo>
                    <a:lnTo>
                      <a:pt x="78" y="6"/>
                    </a:lnTo>
                    <a:lnTo>
                      <a:pt x="84" y="6"/>
                    </a:lnTo>
                    <a:lnTo>
                      <a:pt x="78" y="6"/>
                    </a:lnTo>
                    <a:lnTo>
                      <a:pt x="78"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1" name="Freeform 182"/>
              <p:cNvSpPr>
                <a:spLocks/>
              </p:cNvSpPr>
              <p:nvPr/>
            </p:nvSpPr>
            <p:spPr bwMode="auto">
              <a:xfrm>
                <a:off x="2229" y="3266"/>
                <a:ext cx="90" cy="156"/>
              </a:xfrm>
              <a:custGeom>
                <a:avLst/>
                <a:gdLst>
                  <a:gd name="T0" fmla="*/ 24 w 90"/>
                  <a:gd name="T1" fmla="*/ 6 h 156"/>
                  <a:gd name="T2" fmla="*/ 36 w 90"/>
                  <a:gd name="T3" fmla="*/ 6 h 156"/>
                  <a:gd name="T4" fmla="*/ 36 w 90"/>
                  <a:gd name="T5" fmla="*/ 18 h 156"/>
                  <a:gd name="T6" fmla="*/ 36 w 90"/>
                  <a:gd name="T7" fmla="*/ 18 h 156"/>
                  <a:gd name="T8" fmla="*/ 42 w 90"/>
                  <a:gd name="T9" fmla="*/ 24 h 156"/>
                  <a:gd name="T10" fmla="*/ 54 w 90"/>
                  <a:gd name="T11" fmla="*/ 24 h 156"/>
                  <a:gd name="T12" fmla="*/ 66 w 90"/>
                  <a:gd name="T13" fmla="*/ 18 h 156"/>
                  <a:gd name="T14" fmla="*/ 72 w 90"/>
                  <a:gd name="T15" fmla="*/ 12 h 156"/>
                  <a:gd name="T16" fmla="*/ 78 w 90"/>
                  <a:gd name="T17" fmla="*/ 18 h 156"/>
                  <a:gd name="T18" fmla="*/ 78 w 90"/>
                  <a:gd name="T19" fmla="*/ 18 h 156"/>
                  <a:gd name="T20" fmla="*/ 78 w 90"/>
                  <a:gd name="T21" fmla="*/ 18 h 156"/>
                  <a:gd name="T22" fmla="*/ 78 w 90"/>
                  <a:gd name="T23" fmla="*/ 30 h 156"/>
                  <a:gd name="T24" fmla="*/ 78 w 90"/>
                  <a:gd name="T25" fmla="*/ 42 h 156"/>
                  <a:gd name="T26" fmla="*/ 78 w 90"/>
                  <a:gd name="T27" fmla="*/ 42 h 156"/>
                  <a:gd name="T28" fmla="*/ 78 w 90"/>
                  <a:gd name="T29" fmla="*/ 42 h 156"/>
                  <a:gd name="T30" fmla="*/ 78 w 90"/>
                  <a:gd name="T31" fmla="*/ 42 h 156"/>
                  <a:gd name="T32" fmla="*/ 84 w 90"/>
                  <a:gd name="T33" fmla="*/ 48 h 156"/>
                  <a:gd name="T34" fmla="*/ 84 w 90"/>
                  <a:gd name="T35" fmla="*/ 60 h 156"/>
                  <a:gd name="T36" fmla="*/ 90 w 90"/>
                  <a:gd name="T37" fmla="*/ 66 h 156"/>
                  <a:gd name="T38" fmla="*/ 90 w 90"/>
                  <a:gd name="T39" fmla="*/ 78 h 156"/>
                  <a:gd name="T40" fmla="*/ 84 w 90"/>
                  <a:gd name="T41" fmla="*/ 84 h 156"/>
                  <a:gd name="T42" fmla="*/ 84 w 90"/>
                  <a:gd name="T43" fmla="*/ 96 h 156"/>
                  <a:gd name="T44" fmla="*/ 84 w 90"/>
                  <a:gd name="T45" fmla="*/ 108 h 156"/>
                  <a:gd name="T46" fmla="*/ 84 w 90"/>
                  <a:gd name="T47" fmla="*/ 120 h 156"/>
                  <a:gd name="T48" fmla="*/ 78 w 90"/>
                  <a:gd name="T49" fmla="*/ 126 h 156"/>
                  <a:gd name="T50" fmla="*/ 78 w 90"/>
                  <a:gd name="T51" fmla="*/ 138 h 156"/>
                  <a:gd name="T52" fmla="*/ 78 w 90"/>
                  <a:gd name="T53" fmla="*/ 150 h 156"/>
                  <a:gd name="T54" fmla="*/ 72 w 90"/>
                  <a:gd name="T55" fmla="*/ 156 h 156"/>
                  <a:gd name="T56" fmla="*/ 66 w 90"/>
                  <a:gd name="T57" fmla="*/ 150 h 156"/>
                  <a:gd name="T58" fmla="*/ 54 w 90"/>
                  <a:gd name="T59" fmla="*/ 150 h 156"/>
                  <a:gd name="T60" fmla="*/ 48 w 90"/>
                  <a:gd name="T61" fmla="*/ 144 h 156"/>
                  <a:gd name="T62" fmla="*/ 54 w 90"/>
                  <a:gd name="T63" fmla="*/ 150 h 156"/>
                  <a:gd name="T64" fmla="*/ 42 w 90"/>
                  <a:gd name="T65" fmla="*/ 150 h 156"/>
                  <a:gd name="T66" fmla="*/ 36 w 90"/>
                  <a:gd name="T67" fmla="*/ 144 h 156"/>
                  <a:gd name="T68" fmla="*/ 30 w 90"/>
                  <a:gd name="T69" fmla="*/ 150 h 156"/>
                  <a:gd name="T70" fmla="*/ 30 w 90"/>
                  <a:gd name="T71" fmla="*/ 144 h 156"/>
                  <a:gd name="T72" fmla="*/ 30 w 90"/>
                  <a:gd name="T73" fmla="*/ 144 h 156"/>
                  <a:gd name="T74" fmla="*/ 24 w 90"/>
                  <a:gd name="T75" fmla="*/ 138 h 156"/>
                  <a:gd name="T76" fmla="*/ 18 w 90"/>
                  <a:gd name="T77" fmla="*/ 144 h 156"/>
                  <a:gd name="T78" fmla="*/ 12 w 90"/>
                  <a:gd name="T79" fmla="*/ 138 h 156"/>
                  <a:gd name="T80" fmla="*/ 0 w 90"/>
                  <a:gd name="T81" fmla="*/ 138 h 156"/>
                  <a:gd name="T82" fmla="*/ 0 w 90"/>
                  <a:gd name="T83" fmla="*/ 126 h 156"/>
                  <a:gd name="T84" fmla="*/ 6 w 90"/>
                  <a:gd name="T85" fmla="*/ 120 h 156"/>
                  <a:gd name="T86" fmla="*/ 6 w 90"/>
                  <a:gd name="T87" fmla="*/ 108 h 156"/>
                  <a:gd name="T88" fmla="*/ 6 w 90"/>
                  <a:gd name="T89" fmla="*/ 96 h 156"/>
                  <a:gd name="T90" fmla="*/ 6 w 90"/>
                  <a:gd name="T91" fmla="*/ 84 h 156"/>
                  <a:gd name="T92" fmla="*/ 12 w 90"/>
                  <a:gd name="T93" fmla="*/ 78 h 156"/>
                  <a:gd name="T94" fmla="*/ 12 w 90"/>
                  <a:gd name="T95" fmla="*/ 66 h 156"/>
                  <a:gd name="T96" fmla="*/ 12 w 90"/>
                  <a:gd name="T97" fmla="*/ 54 h 156"/>
                  <a:gd name="T98" fmla="*/ 12 w 90"/>
                  <a:gd name="T99" fmla="*/ 42 h 156"/>
                  <a:gd name="T100" fmla="*/ 18 w 90"/>
                  <a:gd name="T101" fmla="*/ 36 h 156"/>
                  <a:gd name="T102" fmla="*/ 12 w 90"/>
                  <a:gd name="T103" fmla="*/ 30 h 156"/>
                  <a:gd name="T104" fmla="*/ 18 w 90"/>
                  <a:gd name="T105" fmla="*/ 36 h 156"/>
                  <a:gd name="T106" fmla="*/ 12 w 90"/>
                  <a:gd name="T107" fmla="*/ 30 h 156"/>
                  <a:gd name="T108" fmla="*/ 18 w 90"/>
                  <a:gd name="T109" fmla="*/ 18 h 156"/>
                  <a:gd name="T110" fmla="*/ 18 w 90"/>
                  <a:gd name="T111" fmla="*/ 6 h 156"/>
                  <a:gd name="T112" fmla="*/ 24 w 90"/>
                  <a:gd name="T11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6">
                    <a:moveTo>
                      <a:pt x="24" y="0"/>
                    </a:moveTo>
                    <a:lnTo>
                      <a:pt x="24" y="6"/>
                    </a:lnTo>
                    <a:lnTo>
                      <a:pt x="30" y="6"/>
                    </a:lnTo>
                    <a:lnTo>
                      <a:pt x="36" y="6"/>
                    </a:lnTo>
                    <a:lnTo>
                      <a:pt x="36" y="12"/>
                    </a:lnTo>
                    <a:lnTo>
                      <a:pt x="36" y="18"/>
                    </a:lnTo>
                    <a:lnTo>
                      <a:pt x="42" y="18"/>
                    </a:lnTo>
                    <a:lnTo>
                      <a:pt x="36" y="18"/>
                    </a:lnTo>
                    <a:lnTo>
                      <a:pt x="42" y="18"/>
                    </a:lnTo>
                    <a:lnTo>
                      <a:pt x="42" y="24"/>
                    </a:lnTo>
                    <a:lnTo>
                      <a:pt x="48" y="24"/>
                    </a:lnTo>
                    <a:lnTo>
                      <a:pt x="54" y="24"/>
                    </a:lnTo>
                    <a:lnTo>
                      <a:pt x="60" y="24"/>
                    </a:lnTo>
                    <a:lnTo>
                      <a:pt x="66" y="18"/>
                    </a:lnTo>
                    <a:lnTo>
                      <a:pt x="72" y="18"/>
                    </a:lnTo>
                    <a:lnTo>
                      <a:pt x="72" y="12"/>
                    </a:lnTo>
                    <a:lnTo>
                      <a:pt x="72" y="18"/>
                    </a:lnTo>
                    <a:lnTo>
                      <a:pt x="78" y="18"/>
                    </a:lnTo>
                    <a:lnTo>
                      <a:pt x="72" y="18"/>
                    </a:lnTo>
                    <a:lnTo>
                      <a:pt x="78" y="18"/>
                    </a:lnTo>
                    <a:lnTo>
                      <a:pt x="72" y="18"/>
                    </a:lnTo>
                    <a:lnTo>
                      <a:pt x="78" y="18"/>
                    </a:lnTo>
                    <a:lnTo>
                      <a:pt x="78" y="24"/>
                    </a:lnTo>
                    <a:lnTo>
                      <a:pt x="78" y="30"/>
                    </a:lnTo>
                    <a:lnTo>
                      <a:pt x="78" y="36"/>
                    </a:lnTo>
                    <a:lnTo>
                      <a:pt x="78" y="42"/>
                    </a:lnTo>
                    <a:lnTo>
                      <a:pt x="84" y="42"/>
                    </a:lnTo>
                    <a:lnTo>
                      <a:pt x="78" y="42"/>
                    </a:lnTo>
                    <a:lnTo>
                      <a:pt x="84" y="42"/>
                    </a:lnTo>
                    <a:lnTo>
                      <a:pt x="78" y="42"/>
                    </a:lnTo>
                    <a:lnTo>
                      <a:pt x="84" y="42"/>
                    </a:lnTo>
                    <a:lnTo>
                      <a:pt x="78" y="42"/>
                    </a:lnTo>
                    <a:lnTo>
                      <a:pt x="78" y="48"/>
                    </a:lnTo>
                    <a:lnTo>
                      <a:pt x="84" y="48"/>
                    </a:lnTo>
                    <a:lnTo>
                      <a:pt x="84" y="54"/>
                    </a:lnTo>
                    <a:lnTo>
                      <a:pt x="84" y="60"/>
                    </a:lnTo>
                    <a:lnTo>
                      <a:pt x="90" y="60"/>
                    </a:lnTo>
                    <a:lnTo>
                      <a:pt x="90" y="66"/>
                    </a:lnTo>
                    <a:lnTo>
                      <a:pt x="90" y="72"/>
                    </a:lnTo>
                    <a:lnTo>
                      <a:pt x="90" y="78"/>
                    </a:lnTo>
                    <a:lnTo>
                      <a:pt x="84" y="78"/>
                    </a:lnTo>
                    <a:lnTo>
                      <a:pt x="84" y="84"/>
                    </a:lnTo>
                    <a:lnTo>
                      <a:pt x="84" y="90"/>
                    </a:lnTo>
                    <a:lnTo>
                      <a:pt x="84" y="96"/>
                    </a:lnTo>
                    <a:lnTo>
                      <a:pt x="84" y="102"/>
                    </a:lnTo>
                    <a:lnTo>
                      <a:pt x="84" y="108"/>
                    </a:lnTo>
                    <a:lnTo>
                      <a:pt x="84" y="114"/>
                    </a:lnTo>
                    <a:lnTo>
                      <a:pt x="84" y="120"/>
                    </a:lnTo>
                    <a:lnTo>
                      <a:pt x="78" y="120"/>
                    </a:lnTo>
                    <a:lnTo>
                      <a:pt x="78" y="126"/>
                    </a:lnTo>
                    <a:lnTo>
                      <a:pt x="78" y="132"/>
                    </a:lnTo>
                    <a:lnTo>
                      <a:pt x="78" y="138"/>
                    </a:lnTo>
                    <a:lnTo>
                      <a:pt x="78" y="144"/>
                    </a:lnTo>
                    <a:lnTo>
                      <a:pt x="78" y="150"/>
                    </a:lnTo>
                    <a:lnTo>
                      <a:pt x="78" y="156"/>
                    </a:lnTo>
                    <a:lnTo>
                      <a:pt x="72" y="156"/>
                    </a:lnTo>
                    <a:lnTo>
                      <a:pt x="66" y="156"/>
                    </a:lnTo>
                    <a:lnTo>
                      <a:pt x="66" y="150"/>
                    </a:lnTo>
                    <a:lnTo>
                      <a:pt x="60" y="150"/>
                    </a:lnTo>
                    <a:lnTo>
                      <a:pt x="54" y="150"/>
                    </a:lnTo>
                    <a:lnTo>
                      <a:pt x="54" y="144"/>
                    </a:lnTo>
                    <a:lnTo>
                      <a:pt x="48" y="144"/>
                    </a:lnTo>
                    <a:lnTo>
                      <a:pt x="48" y="150"/>
                    </a:lnTo>
                    <a:lnTo>
                      <a:pt x="54" y="150"/>
                    </a:lnTo>
                    <a:lnTo>
                      <a:pt x="48" y="150"/>
                    </a:lnTo>
                    <a:lnTo>
                      <a:pt x="42" y="150"/>
                    </a:lnTo>
                    <a:lnTo>
                      <a:pt x="36" y="150"/>
                    </a:lnTo>
                    <a:lnTo>
                      <a:pt x="36" y="144"/>
                    </a:lnTo>
                    <a:lnTo>
                      <a:pt x="36" y="150"/>
                    </a:lnTo>
                    <a:lnTo>
                      <a:pt x="30" y="150"/>
                    </a:lnTo>
                    <a:lnTo>
                      <a:pt x="36" y="150"/>
                    </a:lnTo>
                    <a:lnTo>
                      <a:pt x="30" y="144"/>
                    </a:lnTo>
                    <a:lnTo>
                      <a:pt x="36" y="144"/>
                    </a:lnTo>
                    <a:lnTo>
                      <a:pt x="30" y="144"/>
                    </a:lnTo>
                    <a:lnTo>
                      <a:pt x="24" y="144"/>
                    </a:lnTo>
                    <a:lnTo>
                      <a:pt x="24" y="138"/>
                    </a:lnTo>
                    <a:lnTo>
                      <a:pt x="24" y="144"/>
                    </a:lnTo>
                    <a:lnTo>
                      <a:pt x="18" y="144"/>
                    </a:lnTo>
                    <a:lnTo>
                      <a:pt x="18" y="138"/>
                    </a:lnTo>
                    <a:lnTo>
                      <a:pt x="12" y="138"/>
                    </a:lnTo>
                    <a:lnTo>
                      <a:pt x="6" y="138"/>
                    </a:lnTo>
                    <a:lnTo>
                      <a:pt x="0" y="138"/>
                    </a:lnTo>
                    <a:lnTo>
                      <a:pt x="0" y="132"/>
                    </a:lnTo>
                    <a:lnTo>
                      <a:pt x="0" y="126"/>
                    </a:lnTo>
                    <a:lnTo>
                      <a:pt x="6" y="126"/>
                    </a:lnTo>
                    <a:lnTo>
                      <a:pt x="6" y="120"/>
                    </a:lnTo>
                    <a:lnTo>
                      <a:pt x="6" y="114"/>
                    </a:lnTo>
                    <a:lnTo>
                      <a:pt x="6" y="108"/>
                    </a:lnTo>
                    <a:lnTo>
                      <a:pt x="6" y="102"/>
                    </a:lnTo>
                    <a:lnTo>
                      <a:pt x="6" y="96"/>
                    </a:lnTo>
                    <a:lnTo>
                      <a:pt x="6" y="90"/>
                    </a:lnTo>
                    <a:lnTo>
                      <a:pt x="6" y="84"/>
                    </a:lnTo>
                    <a:lnTo>
                      <a:pt x="12" y="84"/>
                    </a:lnTo>
                    <a:lnTo>
                      <a:pt x="12" y="78"/>
                    </a:lnTo>
                    <a:lnTo>
                      <a:pt x="12" y="72"/>
                    </a:lnTo>
                    <a:lnTo>
                      <a:pt x="12" y="66"/>
                    </a:lnTo>
                    <a:lnTo>
                      <a:pt x="12" y="60"/>
                    </a:lnTo>
                    <a:lnTo>
                      <a:pt x="12" y="54"/>
                    </a:lnTo>
                    <a:lnTo>
                      <a:pt x="12" y="48"/>
                    </a:lnTo>
                    <a:lnTo>
                      <a:pt x="12" y="42"/>
                    </a:lnTo>
                    <a:lnTo>
                      <a:pt x="12" y="36"/>
                    </a:lnTo>
                    <a:lnTo>
                      <a:pt x="18" y="36"/>
                    </a:lnTo>
                    <a:lnTo>
                      <a:pt x="12" y="36"/>
                    </a:lnTo>
                    <a:lnTo>
                      <a:pt x="12" y="30"/>
                    </a:lnTo>
                    <a:lnTo>
                      <a:pt x="12" y="36"/>
                    </a:lnTo>
                    <a:lnTo>
                      <a:pt x="18" y="36"/>
                    </a:lnTo>
                    <a:lnTo>
                      <a:pt x="18" y="30"/>
                    </a:lnTo>
                    <a:lnTo>
                      <a:pt x="12" y="30"/>
                    </a:lnTo>
                    <a:lnTo>
                      <a:pt x="12" y="24"/>
                    </a:lnTo>
                    <a:lnTo>
                      <a:pt x="18" y="18"/>
                    </a:lnTo>
                    <a:lnTo>
                      <a:pt x="18" y="12"/>
                    </a:lnTo>
                    <a:lnTo>
                      <a:pt x="18" y="6"/>
                    </a:lnTo>
                    <a:lnTo>
                      <a:pt x="24" y="6"/>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2" name="Freeform 183"/>
              <p:cNvSpPr>
                <a:spLocks/>
              </p:cNvSpPr>
              <p:nvPr/>
            </p:nvSpPr>
            <p:spPr bwMode="auto">
              <a:xfrm>
                <a:off x="2097" y="3284"/>
                <a:ext cx="120" cy="138"/>
              </a:xfrm>
              <a:custGeom>
                <a:avLst/>
                <a:gdLst>
                  <a:gd name="T0" fmla="*/ 114 w 120"/>
                  <a:gd name="T1" fmla="*/ 120 h 138"/>
                  <a:gd name="T2" fmla="*/ 114 w 120"/>
                  <a:gd name="T3" fmla="*/ 120 h 138"/>
                  <a:gd name="T4" fmla="*/ 108 w 120"/>
                  <a:gd name="T5" fmla="*/ 126 h 138"/>
                  <a:gd name="T6" fmla="*/ 102 w 120"/>
                  <a:gd name="T7" fmla="*/ 132 h 138"/>
                  <a:gd name="T8" fmla="*/ 90 w 120"/>
                  <a:gd name="T9" fmla="*/ 132 h 138"/>
                  <a:gd name="T10" fmla="*/ 84 w 120"/>
                  <a:gd name="T11" fmla="*/ 138 h 138"/>
                  <a:gd name="T12" fmla="*/ 78 w 120"/>
                  <a:gd name="T13" fmla="*/ 132 h 138"/>
                  <a:gd name="T14" fmla="*/ 72 w 120"/>
                  <a:gd name="T15" fmla="*/ 126 h 138"/>
                  <a:gd name="T16" fmla="*/ 66 w 120"/>
                  <a:gd name="T17" fmla="*/ 120 h 138"/>
                  <a:gd name="T18" fmla="*/ 66 w 120"/>
                  <a:gd name="T19" fmla="*/ 108 h 138"/>
                  <a:gd name="T20" fmla="*/ 54 w 120"/>
                  <a:gd name="T21" fmla="*/ 108 h 138"/>
                  <a:gd name="T22" fmla="*/ 54 w 120"/>
                  <a:gd name="T23" fmla="*/ 108 h 138"/>
                  <a:gd name="T24" fmla="*/ 54 w 120"/>
                  <a:gd name="T25" fmla="*/ 108 h 138"/>
                  <a:gd name="T26" fmla="*/ 48 w 120"/>
                  <a:gd name="T27" fmla="*/ 102 h 138"/>
                  <a:gd name="T28" fmla="*/ 48 w 120"/>
                  <a:gd name="T29" fmla="*/ 102 h 138"/>
                  <a:gd name="T30" fmla="*/ 48 w 120"/>
                  <a:gd name="T31" fmla="*/ 102 h 138"/>
                  <a:gd name="T32" fmla="*/ 42 w 120"/>
                  <a:gd name="T33" fmla="*/ 96 h 138"/>
                  <a:gd name="T34" fmla="*/ 36 w 120"/>
                  <a:gd name="T35" fmla="*/ 90 h 138"/>
                  <a:gd name="T36" fmla="*/ 24 w 120"/>
                  <a:gd name="T37" fmla="*/ 90 h 138"/>
                  <a:gd name="T38" fmla="*/ 18 w 120"/>
                  <a:gd name="T39" fmla="*/ 84 h 138"/>
                  <a:gd name="T40" fmla="*/ 12 w 120"/>
                  <a:gd name="T41" fmla="*/ 78 h 138"/>
                  <a:gd name="T42" fmla="*/ 12 w 120"/>
                  <a:gd name="T43" fmla="*/ 66 h 138"/>
                  <a:gd name="T44" fmla="*/ 0 w 120"/>
                  <a:gd name="T45" fmla="*/ 66 h 138"/>
                  <a:gd name="T46" fmla="*/ 6 w 120"/>
                  <a:gd name="T47" fmla="*/ 60 h 138"/>
                  <a:gd name="T48" fmla="*/ 12 w 120"/>
                  <a:gd name="T49" fmla="*/ 54 h 138"/>
                  <a:gd name="T50" fmla="*/ 18 w 120"/>
                  <a:gd name="T51" fmla="*/ 48 h 138"/>
                  <a:gd name="T52" fmla="*/ 18 w 120"/>
                  <a:gd name="T53" fmla="*/ 36 h 138"/>
                  <a:gd name="T54" fmla="*/ 24 w 120"/>
                  <a:gd name="T55" fmla="*/ 36 h 138"/>
                  <a:gd name="T56" fmla="*/ 24 w 120"/>
                  <a:gd name="T57" fmla="*/ 36 h 138"/>
                  <a:gd name="T58" fmla="*/ 30 w 120"/>
                  <a:gd name="T59" fmla="*/ 30 h 138"/>
                  <a:gd name="T60" fmla="*/ 36 w 120"/>
                  <a:gd name="T61" fmla="*/ 24 h 138"/>
                  <a:gd name="T62" fmla="*/ 42 w 120"/>
                  <a:gd name="T63" fmla="*/ 18 h 138"/>
                  <a:gd name="T64" fmla="*/ 48 w 120"/>
                  <a:gd name="T65" fmla="*/ 12 h 138"/>
                  <a:gd name="T66" fmla="*/ 54 w 120"/>
                  <a:gd name="T67" fmla="*/ 6 h 138"/>
                  <a:gd name="T68" fmla="*/ 60 w 120"/>
                  <a:gd name="T69" fmla="*/ 0 h 138"/>
                  <a:gd name="T70" fmla="*/ 72 w 120"/>
                  <a:gd name="T71" fmla="*/ 0 h 138"/>
                  <a:gd name="T72" fmla="*/ 78 w 120"/>
                  <a:gd name="T73" fmla="*/ 6 h 138"/>
                  <a:gd name="T74" fmla="*/ 84 w 120"/>
                  <a:gd name="T75" fmla="*/ 0 h 138"/>
                  <a:gd name="T76" fmla="*/ 84 w 120"/>
                  <a:gd name="T77" fmla="*/ 0 h 138"/>
                  <a:gd name="T78" fmla="*/ 84 w 120"/>
                  <a:gd name="T79" fmla="*/ 12 h 138"/>
                  <a:gd name="T80" fmla="*/ 90 w 120"/>
                  <a:gd name="T81" fmla="*/ 18 h 138"/>
                  <a:gd name="T82" fmla="*/ 84 w 120"/>
                  <a:gd name="T83" fmla="*/ 24 h 138"/>
                  <a:gd name="T84" fmla="*/ 90 w 120"/>
                  <a:gd name="T85" fmla="*/ 30 h 138"/>
                  <a:gd name="T86" fmla="*/ 90 w 120"/>
                  <a:gd name="T87" fmla="*/ 42 h 138"/>
                  <a:gd name="T88" fmla="*/ 96 w 120"/>
                  <a:gd name="T89" fmla="*/ 48 h 138"/>
                  <a:gd name="T90" fmla="*/ 96 w 120"/>
                  <a:gd name="T91" fmla="*/ 60 h 138"/>
                  <a:gd name="T92" fmla="*/ 90 w 120"/>
                  <a:gd name="T93" fmla="*/ 66 h 138"/>
                  <a:gd name="T94" fmla="*/ 96 w 120"/>
                  <a:gd name="T95" fmla="*/ 72 h 138"/>
                  <a:gd name="T96" fmla="*/ 90 w 120"/>
                  <a:gd name="T97" fmla="*/ 78 h 138"/>
                  <a:gd name="T98" fmla="*/ 96 w 120"/>
                  <a:gd name="T99" fmla="*/ 84 h 138"/>
                  <a:gd name="T100" fmla="*/ 96 w 120"/>
                  <a:gd name="T101" fmla="*/ 96 h 138"/>
                  <a:gd name="T102" fmla="*/ 102 w 120"/>
                  <a:gd name="T103" fmla="*/ 102 h 138"/>
                  <a:gd name="T104" fmla="*/ 108 w 120"/>
                  <a:gd name="T105" fmla="*/ 108 h 138"/>
                  <a:gd name="T106" fmla="*/ 114 w 120"/>
                  <a:gd name="T107"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38">
                    <a:moveTo>
                      <a:pt x="114" y="114"/>
                    </a:moveTo>
                    <a:lnTo>
                      <a:pt x="114" y="120"/>
                    </a:lnTo>
                    <a:lnTo>
                      <a:pt x="120" y="120"/>
                    </a:lnTo>
                    <a:lnTo>
                      <a:pt x="114" y="120"/>
                    </a:lnTo>
                    <a:lnTo>
                      <a:pt x="114" y="126"/>
                    </a:lnTo>
                    <a:lnTo>
                      <a:pt x="108" y="126"/>
                    </a:lnTo>
                    <a:lnTo>
                      <a:pt x="108" y="132"/>
                    </a:lnTo>
                    <a:lnTo>
                      <a:pt x="102" y="132"/>
                    </a:lnTo>
                    <a:lnTo>
                      <a:pt x="96" y="132"/>
                    </a:lnTo>
                    <a:lnTo>
                      <a:pt x="90" y="132"/>
                    </a:lnTo>
                    <a:lnTo>
                      <a:pt x="90" y="138"/>
                    </a:lnTo>
                    <a:lnTo>
                      <a:pt x="84" y="138"/>
                    </a:lnTo>
                    <a:lnTo>
                      <a:pt x="84" y="132"/>
                    </a:lnTo>
                    <a:lnTo>
                      <a:pt x="78" y="132"/>
                    </a:lnTo>
                    <a:lnTo>
                      <a:pt x="78" y="126"/>
                    </a:lnTo>
                    <a:lnTo>
                      <a:pt x="72" y="126"/>
                    </a:lnTo>
                    <a:lnTo>
                      <a:pt x="72" y="120"/>
                    </a:lnTo>
                    <a:lnTo>
                      <a:pt x="66" y="120"/>
                    </a:lnTo>
                    <a:lnTo>
                      <a:pt x="66" y="114"/>
                    </a:lnTo>
                    <a:lnTo>
                      <a:pt x="66" y="108"/>
                    </a:lnTo>
                    <a:lnTo>
                      <a:pt x="60" y="108"/>
                    </a:lnTo>
                    <a:lnTo>
                      <a:pt x="54" y="108"/>
                    </a:lnTo>
                    <a:lnTo>
                      <a:pt x="54" y="102"/>
                    </a:lnTo>
                    <a:lnTo>
                      <a:pt x="54" y="108"/>
                    </a:lnTo>
                    <a:lnTo>
                      <a:pt x="54" y="102"/>
                    </a:lnTo>
                    <a:lnTo>
                      <a:pt x="54" y="108"/>
                    </a:lnTo>
                    <a:lnTo>
                      <a:pt x="54" y="102"/>
                    </a:lnTo>
                    <a:lnTo>
                      <a:pt x="48" y="102"/>
                    </a:lnTo>
                    <a:lnTo>
                      <a:pt x="42" y="102"/>
                    </a:lnTo>
                    <a:lnTo>
                      <a:pt x="48" y="102"/>
                    </a:lnTo>
                    <a:lnTo>
                      <a:pt x="42" y="102"/>
                    </a:lnTo>
                    <a:lnTo>
                      <a:pt x="48" y="102"/>
                    </a:lnTo>
                    <a:lnTo>
                      <a:pt x="42" y="102"/>
                    </a:lnTo>
                    <a:lnTo>
                      <a:pt x="42" y="96"/>
                    </a:lnTo>
                    <a:lnTo>
                      <a:pt x="42" y="90"/>
                    </a:lnTo>
                    <a:lnTo>
                      <a:pt x="36" y="90"/>
                    </a:lnTo>
                    <a:lnTo>
                      <a:pt x="30" y="90"/>
                    </a:lnTo>
                    <a:lnTo>
                      <a:pt x="24" y="90"/>
                    </a:lnTo>
                    <a:lnTo>
                      <a:pt x="24" y="84"/>
                    </a:lnTo>
                    <a:lnTo>
                      <a:pt x="18" y="84"/>
                    </a:lnTo>
                    <a:lnTo>
                      <a:pt x="18" y="78"/>
                    </a:lnTo>
                    <a:lnTo>
                      <a:pt x="12" y="78"/>
                    </a:lnTo>
                    <a:lnTo>
                      <a:pt x="12" y="72"/>
                    </a:lnTo>
                    <a:lnTo>
                      <a:pt x="12" y="66"/>
                    </a:lnTo>
                    <a:lnTo>
                      <a:pt x="6" y="66"/>
                    </a:lnTo>
                    <a:lnTo>
                      <a:pt x="0" y="66"/>
                    </a:lnTo>
                    <a:lnTo>
                      <a:pt x="0" y="60"/>
                    </a:lnTo>
                    <a:lnTo>
                      <a:pt x="6" y="60"/>
                    </a:lnTo>
                    <a:lnTo>
                      <a:pt x="6" y="54"/>
                    </a:lnTo>
                    <a:lnTo>
                      <a:pt x="12" y="54"/>
                    </a:lnTo>
                    <a:lnTo>
                      <a:pt x="12" y="48"/>
                    </a:lnTo>
                    <a:lnTo>
                      <a:pt x="18" y="48"/>
                    </a:lnTo>
                    <a:lnTo>
                      <a:pt x="18" y="42"/>
                    </a:lnTo>
                    <a:lnTo>
                      <a:pt x="18" y="36"/>
                    </a:lnTo>
                    <a:lnTo>
                      <a:pt x="18" y="42"/>
                    </a:lnTo>
                    <a:lnTo>
                      <a:pt x="24" y="36"/>
                    </a:lnTo>
                    <a:lnTo>
                      <a:pt x="24" y="42"/>
                    </a:lnTo>
                    <a:lnTo>
                      <a:pt x="24" y="36"/>
                    </a:lnTo>
                    <a:lnTo>
                      <a:pt x="30" y="36"/>
                    </a:lnTo>
                    <a:lnTo>
                      <a:pt x="30" y="30"/>
                    </a:lnTo>
                    <a:lnTo>
                      <a:pt x="36" y="30"/>
                    </a:lnTo>
                    <a:lnTo>
                      <a:pt x="36" y="24"/>
                    </a:lnTo>
                    <a:lnTo>
                      <a:pt x="42" y="24"/>
                    </a:lnTo>
                    <a:lnTo>
                      <a:pt x="42" y="18"/>
                    </a:lnTo>
                    <a:lnTo>
                      <a:pt x="48" y="18"/>
                    </a:lnTo>
                    <a:lnTo>
                      <a:pt x="48" y="12"/>
                    </a:lnTo>
                    <a:lnTo>
                      <a:pt x="54" y="12"/>
                    </a:lnTo>
                    <a:lnTo>
                      <a:pt x="54" y="6"/>
                    </a:lnTo>
                    <a:lnTo>
                      <a:pt x="60" y="6"/>
                    </a:lnTo>
                    <a:lnTo>
                      <a:pt x="60" y="0"/>
                    </a:lnTo>
                    <a:lnTo>
                      <a:pt x="66" y="0"/>
                    </a:lnTo>
                    <a:lnTo>
                      <a:pt x="72" y="0"/>
                    </a:lnTo>
                    <a:lnTo>
                      <a:pt x="72" y="6"/>
                    </a:lnTo>
                    <a:lnTo>
                      <a:pt x="78" y="6"/>
                    </a:lnTo>
                    <a:lnTo>
                      <a:pt x="84" y="6"/>
                    </a:lnTo>
                    <a:lnTo>
                      <a:pt x="84" y="0"/>
                    </a:lnTo>
                    <a:lnTo>
                      <a:pt x="78" y="0"/>
                    </a:lnTo>
                    <a:lnTo>
                      <a:pt x="84" y="0"/>
                    </a:lnTo>
                    <a:lnTo>
                      <a:pt x="84" y="6"/>
                    </a:lnTo>
                    <a:lnTo>
                      <a:pt x="84" y="12"/>
                    </a:lnTo>
                    <a:lnTo>
                      <a:pt x="90" y="12"/>
                    </a:lnTo>
                    <a:lnTo>
                      <a:pt x="90" y="18"/>
                    </a:lnTo>
                    <a:lnTo>
                      <a:pt x="84" y="18"/>
                    </a:lnTo>
                    <a:lnTo>
                      <a:pt x="84" y="24"/>
                    </a:lnTo>
                    <a:lnTo>
                      <a:pt x="90" y="24"/>
                    </a:lnTo>
                    <a:lnTo>
                      <a:pt x="90" y="30"/>
                    </a:lnTo>
                    <a:lnTo>
                      <a:pt x="90" y="36"/>
                    </a:lnTo>
                    <a:lnTo>
                      <a:pt x="90" y="42"/>
                    </a:lnTo>
                    <a:lnTo>
                      <a:pt x="90" y="48"/>
                    </a:lnTo>
                    <a:lnTo>
                      <a:pt x="96" y="48"/>
                    </a:lnTo>
                    <a:lnTo>
                      <a:pt x="96" y="54"/>
                    </a:lnTo>
                    <a:lnTo>
                      <a:pt x="96" y="60"/>
                    </a:lnTo>
                    <a:lnTo>
                      <a:pt x="90" y="60"/>
                    </a:lnTo>
                    <a:lnTo>
                      <a:pt x="90" y="66"/>
                    </a:lnTo>
                    <a:lnTo>
                      <a:pt x="96" y="66"/>
                    </a:lnTo>
                    <a:lnTo>
                      <a:pt x="96" y="72"/>
                    </a:lnTo>
                    <a:lnTo>
                      <a:pt x="96" y="78"/>
                    </a:lnTo>
                    <a:lnTo>
                      <a:pt x="90" y="78"/>
                    </a:lnTo>
                    <a:lnTo>
                      <a:pt x="96" y="78"/>
                    </a:lnTo>
                    <a:lnTo>
                      <a:pt x="96" y="84"/>
                    </a:lnTo>
                    <a:lnTo>
                      <a:pt x="96" y="90"/>
                    </a:lnTo>
                    <a:lnTo>
                      <a:pt x="96" y="96"/>
                    </a:lnTo>
                    <a:lnTo>
                      <a:pt x="102" y="96"/>
                    </a:lnTo>
                    <a:lnTo>
                      <a:pt x="102" y="102"/>
                    </a:lnTo>
                    <a:lnTo>
                      <a:pt x="102" y="108"/>
                    </a:lnTo>
                    <a:lnTo>
                      <a:pt x="108" y="108"/>
                    </a:lnTo>
                    <a:lnTo>
                      <a:pt x="108" y="114"/>
                    </a:lnTo>
                    <a:lnTo>
                      <a:pt x="114"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3" name="Freeform 184"/>
              <p:cNvSpPr>
                <a:spLocks/>
              </p:cNvSpPr>
              <p:nvPr/>
            </p:nvSpPr>
            <p:spPr bwMode="auto">
              <a:xfrm>
                <a:off x="2181" y="2804"/>
                <a:ext cx="102" cy="120"/>
              </a:xfrm>
              <a:custGeom>
                <a:avLst/>
                <a:gdLst>
                  <a:gd name="T0" fmla="*/ 66 w 102"/>
                  <a:gd name="T1" fmla="*/ 18 h 120"/>
                  <a:gd name="T2" fmla="*/ 72 w 102"/>
                  <a:gd name="T3" fmla="*/ 24 h 120"/>
                  <a:gd name="T4" fmla="*/ 66 w 102"/>
                  <a:gd name="T5" fmla="*/ 30 h 120"/>
                  <a:gd name="T6" fmla="*/ 72 w 102"/>
                  <a:gd name="T7" fmla="*/ 42 h 120"/>
                  <a:gd name="T8" fmla="*/ 78 w 102"/>
                  <a:gd name="T9" fmla="*/ 48 h 120"/>
                  <a:gd name="T10" fmla="*/ 72 w 102"/>
                  <a:gd name="T11" fmla="*/ 54 h 120"/>
                  <a:gd name="T12" fmla="*/ 78 w 102"/>
                  <a:gd name="T13" fmla="*/ 60 h 120"/>
                  <a:gd name="T14" fmla="*/ 78 w 102"/>
                  <a:gd name="T15" fmla="*/ 72 h 120"/>
                  <a:gd name="T16" fmla="*/ 84 w 102"/>
                  <a:gd name="T17" fmla="*/ 78 h 120"/>
                  <a:gd name="T18" fmla="*/ 90 w 102"/>
                  <a:gd name="T19" fmla="*/ 84 h 120"/>
                  <a:gd name="T20" fmla="*/ 96 w 102"/>
                  <a:gd name="T21" fmla="*/ 90 h 120"/>
                  <a:gd name="T22" fmla="*/ 96 w 102"/>
                  <a:gd name="T23" fmla="*/ 102 h 120"/>
                  <a:gd name="T24" fmla="*/ 102 w 102"/>
                  <a:gd name="T25" fmla="*/ 108 h 120"/>
                  <a:gd name="T26" fmla="*/ 90 w 102"/>
                  <a:gd name="T27" fmla="*/ 120 h 120"/>
                  <a:gd name="T28" fmla="*/ 78 w 102"/>
                  <a:gd name="T29" fmla="*/ 120 h 120"/>
                  <a:gd name="T30" fmla="*/ 72 w 102"/>
                  <a:gd name="T31" fmla="*/ 114 h 120"/>
                  <a:gd name="T32" fmla="*/ 60 w 102"/>
                  <a:gd name="T33" fmla="*/ 114 h 120"/>
                  <a:gd name="T34" fmla="*/ 48 w 102"/>
                  <a:gd name="T35" fmla="*/ 114 h 120"/>
                  <a:gd name="T36" fmla="*/ 42 w 102"/>
                  <a:gd name="T37" fmla="*/ 108 h 120"/>
                  <a:gd name="T38" fmla="*/ 42 w 102"/>
                  <a:gd name="T39" fmla="*/ 108 h 120"/>
                  <a:gd name="T40" fmla="*/ 30 w 102"/>
                  <a:gd name="T41" fmla="*/ 108 h 120"/>
                  <a:gd name="T42" fmla="*/ 30 w 102"/>
                  <a:gd name="T43" fmla="*/ 96 h 120"/>
                  <a:gd name="T44" fmla="*/ 30 w 102"/>
                  <a:gd name="T45" fmla="*/ 84 h 120"/>
                  <a:gd name="T46" fmla="*/ 18 w 102"/>
                  <a:gd name="T47" fmla="*/ 72 h 120"/>
                  <a:gd name="T48" fmla="*/ 18 w 102"/>
                  <a:gd name="T49" fmla="*/ 60 h 120"/>
                  <a:gd name="T50" fmla="*/ 12 w 102"/>
                  <a:gd name="T51" fmla="*/ 54 h 120"/>
                  <a:gd name="T52" fmla="*/ 12 w 102"/>
                  <a:gd name="T53" fmla="*/ 42 h 120"/>
                  <a:gd name="T54" fmla="*/ 6 w 102"/>
                  <a:gd name="T55" fmla="*/ 30 h 120"/>
                  <a:gd name="T56" fmla="*/ 0 w 102"/>
                  <a:gd name="T57" fmla="*/ 24 h 120"/>
                  <a:gd name="T58" fmla="*/ 6 w 102"/>
                  <a:gd name="T59" fmla="*/ 18 h 120"/>
                  <a:gd name="T60" fmla="*/ 6 w 102"/>
                  <a:gd name="T61" fmla="*/ 18 h 120"/>
                  <a:gd name="T62" fmla="*/ 0 w 102"/>
                  <a:gd name="T63" fmla="*/ 12 h 120"/>
                  <a:gd name="T64" fmla="*/ 0 w 102"/>
                  <a:gd name="T65" fmla="*/ 12 h 120"/>
                  <a:gd name="T66" fmla="*/ 6 w 102"/>
                  <a:gd name="T67" fmla="*/ 18 h 120"/>
                  <a:gd name="T68" fmla="*/ 12 w 102"/>
                  <a:gd name="T69" fmla="*/ 12 h 120"/>
                  <a:gd name="T70" fmla="*/ 12 w 102"/>
                  <a:gd name="T71" fmla="*/ 12 h 120"/>
                  <a:gd name="T72" fmla="*/ 12 w 102"/>
                  <a:gd name="T73" fmla="*/ 12 h 120"/>
                  <a:gd name="T74" fmla="*/ 12 w 102"/>
                  <a:gd name="T75" fmla="*/ 12 h 120"/>
                  <a:gd name="T76" fmla="*/ 18 w 102"/>
                  <a:gd name="T77" fmla="*/ 6 h 120"/>
                  <a:gd name="T78" fmla="*/ 18 w 102"/>
                  <a:gd name="T79" fmla="*/ 6 h 120"/>
                  <a:gd name="T80" fmla="*/ 24 w 102"/>
                  <a:gd name="T81" fmla="*/ 0 h 120"/>
                  <a:gd name="T82" fmla="*/ 24 w 102"/>
                  <a:gd name="T83" fmla="*/ 0 h 120"/>
                  <a:gd name="T84" fmla="*/ 30 w 102"/>
                  <a:gd name="T85" fmla="*/ 6 h 120"/>
                  <a:gd name="T86" fmla="*/ 36 w 102"/>
                  <a:gd name="T87" fmla="*/ 0 h 120"/>
                  <a:gd name="T88" fmla="*/ 36 w 102"/>
                  <a:gd name="T89" fmla="*/ 0 h 120"/>
                  <a:gd name="T90" fmla="*/ 48 w 102"/>
                  <a:gd name="T91" fmla="*/ 0 h 120"/>
                  <a:gd name="T92" fmla="*/ 54 w 102"/>
                  <a:gd name="T93" fmla="*/ 6 h 120"/>
                  <a:gd name="T94" fmla="*/ 54 w 102"/>
                  <a:gd name="T95" fmla="*/ 6 h 120"/>
                  <a:gd name="T96" fmla="*/ 60 w 102"/>
                  <a:gd name="T97" fmla="*/ 0 h 120"/>
                  <a:gd name="T98" fmla="*/ 66 w 102"/>
                  <a:gd name="T99" fmla="*/ 6 h 120"/>
                  <a:gd name="T100" fmla="*/ 60 w 102"/>
                  <a:gd name="T101"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20">
                    <a:moveTo>
                      <a:pt x="66" y="12"/>
                    </a:moveTo>
                    <a:lnTo>
                      <a:pt x="66" y="18"/>
                    </a:lnTo>
                    <a:lnTo>
                      <a:pt x="72" y="18"/>
                    </a:lnTo>
                    <a:lnTo>
                      <a:pt x="72" y="24"/>
                    </a:lnTo>
                    <a:lnTo>
                      <a:pt x="66" y="24"/>
                    </a:lnTo>
                    <a:lnTo>
                      <a:pt x="66" y="30"/>
                    </a:lnTo>
                    <a:lnTo>
                      <a:pt x="66" y="36"/>
                    </a:lnTo>
                    <a:lnTo>
                      <a:pt x="72" y="42"/>
                    </a:lnTo>
                    <a:lnTo>
                      <a:pt x="78" y="42"/>
                    </a:lnTo>
                    <a:lnTo>
                      <a:pt x="78" y="48"/>
                    </a:lnTo>
                    <a:lnTo>
                      <a:pt x="72" y="48"/>
                    </a:lnTo>
                    <a:lnTo>
                      <a:pt x="72" y="54"/>
                    </a:lnTo>
                    <a:lnTo>
                      <a:pt x="72" y="60"/>
                    </a:lnTo>
                    <a:lnTo>
                      <a:pt x="78" y="60"/>
                    </a:lnTo>
                    <a:lnTo>
                      <a:pt x="78" y="66"/>
                    </a:lnTo>
                    <a:lnTo>
                      <a:pt x="78" y="72"/>
                    </a:lnTo>
                    <a:lnTo>
                      <a:pt x="84" y="72"/>
                    </a:lnTo>
                    <a:lnTo>
                      <a:pt x="84" y="78"/>
                    </a:lnTo>
                    <a:lnTo>
                      <a:pt x="90" y="78"/>
                    </a:lnTo>
                    <a:lnTo>
                      <a:pt x="90" y="84"/>
                    </a:lnTo>
                    <a:lnTo>
                      <a:pt x="90" y="90"/>
                    </a:lnTo>
                    <a:lnTo>
                      <a:pt x="96" y="90"/>
                    </a:lnTo>
                    <a:lnTo>
                      <a:pt x="96" y="96"/>
                    </a:lnTo>
                    <a:lnTo>
                      <a:pt x="96" y="102"/>
                    </a:lnTo>
                    <a:lnTo>
                      <a:pt x="102" y="102"/>
                    </a:lnTo>
                    <a:lnTo>
                      <a:pt x="102" y="108"/>
                    </a:lnTo>
                    <a:lnTo>
                      <a:pt x="96" y="114"/>
                    </a:lnTo>
                    <a:lnTo>
                      <a:pt x="90" y="120"/>
                    </a:lnTo>
                    <a:lnTo>
                      <a:pt x="84" y="120"/>
                    </a:lnTo>
                    <a:lnTo>
                      <a:pt x="78" y="120"/>
                    </a:lnTo>
                    <a:lnTo>
                      <a:pt x="72" y="120"/>
                    </a:lnTo>
                    <a:lnTo>
                      <a:pt x="72" y="114"/>
                    </a:lnTo>
                    <a:lnTo>
                      <a:pt x="66" y="114"/>
                    </a:lnTo>
                    <a:lnTo>
                      <a:pt x="60" y="114"/>
                    </a:lnTo>
                    <a:lnTo>
                      <a:pt x="54" y="114"/>
                    </a:lnTo>
                    <a:lnTo>
                      <a:pt x="48" y="114"/>
                    </a:lnTo>
                    <a:lnTo>
                      <a:pt x="42" y="114"/>
                    </a:lnTo>
                    <a:lnTo>
                      <a:pt x="42" y="108"/>
                    </a:lnTo>
                    <a:lnTo>
                      <a:pt x="42" y="114"/>
                    </a:lnTo>
                    <a:lnTo>
                      <a:pt x="42" y="108"/>
                    </a:lnTo>
                    <a:lnTo>
                      <a:pt x="36" y="108"/>
                    </a:lnTo>
                    <a:lnTo>
                      <a:pt x="30" y="108"/>
                    </a:lnTo>
                    <a:lnTo>
                      <a:pt x="30" y="102"/>
                    </a:lnTo>
                    <a:lnTo>
                      <a:pt x="30" y="96"/>
                    </a:lnTo>
                    <a:lnTo>
                      <a:pt x="30" y="90"/>
                    </a:lnTo>
                    <a:lnTo>
                      <a:pt x="30" y="84"/>
                    </a:lnTo>
                    <a:lnTo>
                      <a:pt x="24" y="78"/>
                    </a:lnTo>
                    <a:lnTo>
                      <a:pt x="18" y="72"/>
                    </a:lnTo>
                    <a:lnTo>
                      <a:pt x="18" y="66"/>
                    </a:lnTo>
                    <a:lnTo>
                      <a:pt x="18" y="60"/>
                    </a:lnTo>
                    <a:lnTo>
                      <a:pt x="12" y="60"/>
                    </a:lnTo>
                    <a:lnTo>
                      <a:pt x="12" y="54"/>
                    </a:lnTo>
                    <a:lnTo>
                      <a:pt x="12" y="48"/>
                    </a:lnTo>
                    <a:lnTo>
                      <a:pt x="12" y="42"/>
                    </a:lnTo>
                    <a:lnTo>
                      <a:pt x="6" y="36"/>
                    </a:lnTo>
                    <a:lnTo>
                      <a:pt x="6" y="30"/>
                    </a:lnTo>
                    <a:lnTo>
                      <a:pt x="6" y="24"/>
                    </a:lnTo>
                    <a:lnTo>
                      <a:pt x="0" y="24"/>
                    </a:lnTo>
                    <a:lnTo>
                      <a:pt x="0" y="18"/>
                    </a:lnTo>
                    <a:lnTo>
                      <a:pt x="6" y="18"/>
                    </a:lnTo>
                    <a:lnTo>
                      <a:pt x="0" y="18"/>
                    </a:lnTo>
                    <a:lnTo>
                      <a:pt x="6" y="18"/>
                    </a:lnTo>
                    <a:lnTo>
                      <a:pt x="0" y="18"/>
                    </a:lnTo>
                    <a:lnTo>
                      <a:pt x="0" y="12"/>
                    </a:lnTo>
                    <a:lnTo>
                      <a:pt x="6" y="12"/>
                    </a:lnTo>
                    <a:lnTo>
                      <a:pt x="0" y="12"/>
                    </a:lnTo>
                    <a:lnTo>
                      <a:pt x="6" y="12"/>
                    </a:lnTo>
                    <a:lnTo>
                      <a:pt x="6" y="18"/>
                    </a:lnTo>
                    <a:lnTo>
                      <a:pt x="6" y="12"/>
                    </a:lnTo>
                    <a:lnTo>
                      <a:pt x="12" y="12"/>
                    </a:lnTo>
                    <a:lnTo>
                      <a:pt x="12" y="18"/>
                    </a:lnTo>
                    <a:lnTo>
                      <a:pt x="12" y="12"/>
                    </a:lnTo>
                    <a:lnTo>
                      <a:pt x="6" y="12"/>
                    </a:lnTo>
                    <a:lnTo>
                      <a:pt x="12" y="12"/>
                    </a:lnTo>
                    <a:lnTo>
                      <a:pt x="12" y="6"/>
                    </a:lnTo>
                    <a:lnTo>
                      <a:pt x="12" y="12"/>
                    </a:lnTo>
                    <a:lnTo>
                      <a:pt x="12" y="6"/>
                    </a:lnTo>
                    <a:lnTo>
                      <a:pt x="18" y="6"/>
                    </a:lnTo>
                    <a:lnTo>
                      <a:pt x="24" y="6"/>
                    </a:lnTo>
                    <a:lnTo>
                      <a:pt x="18" y="6"/>
                    </a:lnTo>
                    <a:lnTo>
                      <a:pt x="18" y="0"/>
                    </a:lnTo>
                    <a:lnTo>
                      <a:pt x="24" y="0"/>
                    </a:lnTo>
                    <a:lnTo>
                      <a:pt x="24" y="6"/>
                    </a:lnTo>
                    <a:lnTo>
                      <a:pt x="24" y="0"/>
                    </a:lnTo>
                    <a:lnTo>
                      <a:pt x="24" y="6"/>
                    </a:lnTo>
                    <a:lnTo>
                      <a:pt x="30" y="6"/>
                    </a:lnTo>
                    <a:lnTo>
                      <a:pt x="36" y="6"/>
                    </a:lnTo>
                    <a:lnTo>
                      <a:pt x="36" y="0"/>
                    </a:lnTo>
                    <a:lnTo>
                      <a:pt x="36" y="6"/>
                    </a:lnTo>
                    <a:lnTo>
                      <a:pt x="36" y="0"/>
                    </a:lnTo>
                    <a:lnTo>
                      <a:pt x="42" y="0"/>
                    </a:lnTo>
                    <a:lnTo>
                      <a:pt x="48" y="0"/>
                    </a:lnTo>
                    <a:lnTo>
                      <a:pt x="48" y="6"/>
                    </a:lnTo>
                    <a:lnTo>
                      <a:pt x="54" y="6"/>
                    </a:lnTo>
                    <a:lnTo>
                      <a:pt x="60" y="6"/>
                    </a:lnTo>
                    <a:lnTo>
                      <a:pt x="54" y="6"/>
                    </a:lnTo>
                    <a:lnTo>
                      <a:pt x="60" y="6"/>
                    </a:lnTo>
                    <a:lnTo>
                      <a:pt x="60" y="0"/>
                    </a:lnTo>
                    <a:lnTo>
                      <a:pt x="66" y="0"/>
                    </a:lnTo>
                    <a:lnTo>
                      <a:pt x="66" y="6"/>
                    </a:lnTo>
                    <a:lnTo>
                      <a:pt x="60" y="6"/>
                    </a:lnTo>
                    <a:lnTo>
                      <a:pt x="60" y="12"/>
                    </a:lnTo>
                    <a:lnTo>
                      <a:pt x="6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4" name="Freeform 185"/>
              <p:cNvSpPr>
                <a:spLocks/>
              </p:cNvSpPr>
              <p:nvPr/>
            </p:nvSpPr>
            <p:spPr bwMode="auto">
              <a:xfrm>
                <a:off x="2241" y="2786"/>
                <a:ext cx="120" cy="126"/>
              </a:xfrm>
              <a:custGeom>
                <a:avLst/>
                <a:gdLst>
                  <a:gd name="T0" fmla="*/ 114 w 120"/>
                  <a:gd name="T1" fmla="*/ 60 h 126"/>
                  <a:gd name="T2" fmla="*/ 108 w 120"/>
                  <a:gd name="T3" fmla="*/ 66 h 126"/>
                  <a:gd name="T4" fmla="*/ 102 w 120"/>
                  <a:gd name="T5" fmla="*/ 72 h 126"/>
                  <a:gd name="T6" fmla="*/ 96 w 120"/>
                  <a:gd name="T7" fmla="*/ 78 h 126"/>
                  <a:gd name="T8" fmla="*/ 90 w 120"/>
                  <a:gd name="T9" fmla="*/ 84 h 126"/>
                  <a:gd name="T10" fmla="*/ 84 w 120"/>
                  <a:gd name="T11" fmla="*/ 90 h 126"/>
                  <a:gd name="T12" fmla="*/ 78 w 120"/>
                  <a:gd name="T13" fmla="*/ 96 h 126"/>
                  <a:gd name="T14" fmla="*/ 72 w 120"/>
                  <a:gd name="T15" fmla="*/ 102 h 126"/>
                  <a:gd name="T16" fmla="*/ 66 w 120"/>
                  <a:gd name="T17" fmla="*/ 108 h 126"/>
                  <a:gd name="T18" fmla="*/ 60 w 120"/>
                  <a:gd name="T19" fmla="*/ 114 h 126"/>
                  <a:gd name="T20" fmla="*/ 54 w 120"/>
                  <a:gd name="T21" fmla="*/ 120 h 126"/>
                  <a:gd name="T22" fmla="*/ 42 w 120"/>
                  <a:gd name="T23" fmla="*/ 126 h 126"/>
                  <a:gd name="T24" fmla="*/ 36 w 120"/>
                  <a:gd name="T25" fmla="*/ 120 h 126"/>
                  <a:gd name="T26" fmla="*/ 36 w 120"/>
                  <a:gd name="T27" fmla="*/ 108 h 126"/>
                  <a:gd name="T28" fmla="*/ 30 w 120"/>
                  <a:gd name="T29" fmla="*/ 102 h 126"/>
                  <a:gd name="T30" fmla="*/ 24 w 120"/>
                  <a:gd name="T31" fmla="*/ 96 h 126"/>
                  <a:gd name="T32" fmla="*/ 18 w 120"/>
                  <a:gd name="T33" fmla="*/ 90 h 126"/>
                  <a:gd name="T34" fmla="*/ 18 w 120"/>
                  <a:gd name="T35" fmla="*/ 78 h 126"/>
                  <a:gd name="T36" fmla="*/ 12 w 120"/>
                  <a:gd name="T37" fmla="*/ 72 h 126"/>
                  <a:gd name="T38" fmla="*/ 18 w 120"/>
                  <a:gd name="T39" fmla="*/ 66 h 126"/>
                  <a:gd name="T40" fmla="*/ 12 w 120"/>
                  <a:gd name="T41" fmla="*/ 60 h 126"/>
                  <a:gd name="T42" fmla="*/ 6 w 120"/>
                  <a:gd name="T43" fmla="*/ 48 h 126"/>
                  <a:gd name="T44" fmla="*/ 12 w 120"/>
                  <a:gd name="T45" fmla="*/ 42 h 126"/>
                  <a:gd name="T46" fmla="*/ 6 w 120"/>
                  <a:gd name="T47" fmla="*/ 36 h 126"/>
                  <a:gd name="T48" fmla="*/ 0 w 120"/>
                  <a:gd name="T49" fmla="*/ 30 h 126"/>
                  <a:gd name="T50" fmla="*/ 6 w 120"/>
                  <a:gd name="T51" fmla="*/ 24 h 126"/>
                  <a:gd name="T52" fmla="*/ 12 w 120"/>
                  <a:gd name="T53" fmla="*/ 18 h 126"/>
                  <a:gd name="T54" fmla="*/ 18 w 120"/>
                  <a:gd name="T55" fmla="*/ 12 h 126"/>
                  <a:gd name="T56" fmla="*/ 24 w 120"/>
                  <a:gd name="T57" fmla="*/ 6 h 126"/>
                  <a:gd name="T58" fmla="*/ 24 w 120"/>
                  <a:gd name="T59" fmla="*/ 6 h 126"/>
                  <a:gd name="T60" fmla="*/ 36 w 120"/>
                  <a:gd name="T61" fmla="*/ 6 h 126"/>
                  <a:gd name="T62" fmla="*/ 42 w 120"/>
                  <a:gd name="T63" fmla="*/ 0 h 126"/>
                  <a:gd name="T64" fmla="*/ 48 w 120"/>
                  <a:gd name="T65" fmla="*/ 6 h 126"/>
                  <a:gd name="T66" fmla="*/ 60 w 120"/>
                  <a:gd name="T67" fmla="*/ 6 h 126"/>
                  <a:gd name="T68" fmla="*/ 66 w 120"/>
                  <a:gd name="T69" fmla="*/ 12 h 126"/>
                  <a:gd name="T70" fmla="*/ 72 w 120"/>
                  <a:gd name="T71" fmla="*/ 18 h 126"/>
                  <a:gd name="T72" fmla="*/ 78 w 120"/>
                  <a:gd name="T73" fmla="*/ 30 h 126"/>
                  <a:gd name="T74" fmla="*/ 90 w 120"/>
                  <a:gd name="T75" fmla="*/ 36 h 126"/>
                  <a:gd name="T76" fmla="*/ 96 w 120"/>
                  <a:gd name="T77" fmla="*/ 42 h 126"/>
                  <a:gd name="T78" fmla="*/ 102 w 120"/>
                  <a:gd name="T79" fmla="*/ 36 h 126"/>
                  <a:gd name="T80" fmla="*/ 108 w 120"/>
                  <a:gd name="T81" fmla="*/ 42 h 126"/>
                  <a:gd name="T82" fmla="*/ 114 w 120"/>
                  <a:gd name="T83" fmla="*/ 48 h 126"/>
                  <a:gd name="T84" fmla="*/ 120 w 120"/>
                  <a:gd name="T85" fmla="*/ 5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26">
                    <a:moveTo>
                      <a:pt x="120" y="60"/>
                    </a:moveTo>
                    <a:lnTo>
                      <a:pt x="114" y="60"/>
                    </a:lnTo>
                    <a:lnTo>
                      <a:pt x="114" y="66"/>
                    </a:lnTo>
                    <a:lnTo>
                      <a:pt x="108" y="66"/>
                    </a:lnTo>
                    <a:lnTo>
                      <a:pt x="108" y="72"/>
                    </a:lnTo>
                    <a:lnTo>
                      <a:pt x="102" y="72"/>
                    </a:lnTo>
                    <a:lnTo>
                      <a:pt x="102" y="78"/>
                    </a:lnTo>
                    <a:lnTo>
                      <a:pt x="96" y="78"/>
                    </a:lnTo>
                    <a:lnTo>
                      <a:pt x="96" y="84"/>
                    </a:lnTo>
                    <a:lnTo>
                      <a:pt x="90" y="84"/>
                    </a:lnTo>
                    <a:lnTo>
                      <a:pt x="90" y="90"/>
                    </a:lnTo>
                    <a:lnTo>
                      <a:pt x="84" y="90"/>
                    </a:lnTo>
                    <a:lnTo>
                      <a:pt x="78" y="90"/>
                    </a:lnTo>
                    <a:lnTo>
                      <a:pt x="78" y="96"/>
                    </a:lnTo>
                    <a:lnTo>
                      <a:pt x="72" y="96"/>
                    </a:lnTo>
                    <a:lnTo>
                      <a:pt x="72" y="102"/>
                    </a:lnTo>
                    <a:lnTo>
                      <a:pt x="66" y="102"/>
                    </a:lnTo>
                    <a:lnTo>
                      <a:pt x="66" y="108"/>
                    </a:lnTo>
                    <a:lnTo>
                      <a:pt x="60" y="108"/>
                    </a:lnTo>
                    <a:lnTo>
                      <a:pt x="60" y="114"/>
                    </a:lnTo>
                    <a:lnTo>
                      <a:pt x="54" y="114"/>
                    </a:lnTo>
                    <a:lnTo>
                      <a:pt x="54" y="120"/>
                    </a:lnTo>
                    <a:lnTo>
                      <a:pt x="48" y="120"/>
                    </a:lnTo>
                    <a:lnTo>
                      <a:pt x="42" y="126"/>
                    </a:lnTo>
                    <a:lnTo>
                      <a:pt x="42" y="120"/>
                    </a:lnTo>
                    <a:lnTo>
                      <a:pt x="36" y="120"/>
                    </a:lnTo>
                    <a:lnTo>
                      <a:pt x="36" y="114"/>
                    </a:lnTo>
                    <a:lnTo>
                      <a:pt x="36" y="108"/>
                    </a:lnTo>
                    <a:lnTo>
                      <a:pt x="30" y="108"/>
                    </a:lnTo>
                    <a:lnTo>
                      <a:pt x="30" y="102"/>
                    </a:lnTo>
                    <a:lnTo>
                      <a:pt x="30" y="96"/>
                    </a:lnTo>
                    <a:lnTo>
                      <a:pt x="24" y="96"/>
                    </a:lnTo>
                    <a:lnTo>
                      <a:pt x="24" y="90"/>
                    </a:lnTo>
                    <a:lnTo>
                      <a:pt x="18" y="90"/>
                    </a:lnTo>
                    <a:lnTo>
                      <a:pt x="18" y="84"/>
                    </a:lnTo>
                    <a:lnTo>
                      <a:pt x="18" y="78"/>
                    </a:lnTo>
                    <a:lnTo>
                      <a:pt x="12" y="78"/>
                    </a:lnTo>
                    <a:lnTo>
                      <a:pt x="12" y="72"/>
                    </a:lnTo>
                    <a:lnTo>
                      <a:pt x="12" y="66"/>
                    </a:lnTo>
                    <a:lnTo>
                      <a:pt x="18" y="66"/>
                    </a:lnTo>
                    <a:lnTo>
                      <a:pt x="18" y="60"/>
                    </a:lnTo>
                    <a:lnTo>
                      <a:pt x="12" y="60"/>
                    </a:lnTo>
                    <a:lnTo>
                      <a:pt x="6" y="54"/>
                    </a:lnTo>
                    <a:lnTo>
                      <a:pt x="6" y="48"/>
                    </a:lnTo>
                    <a:lnTo>
                      <a:pt x="6" y="42"/>
                    </a:lnTo>
                    <a:lnTo>
                      <a:pt x="12" y="42"/>
                    </a:lnTo>
                    <a:lnTo>
                      <a:pt x="12" y="36"/>
                    </a:lnTo>
                    <a:lnTo>
                      <a:pt x="6" y="36"/>
                    </a:lnTo>
                    <a:lnTo>
                      <a:pt x="6" y="30"/>
                    </a:lnTo>
                    <a:lnTo>
                      <a:pt x="0" y="30"/>
                    </a:lnTo>
                    <a:lnTo>
                      <a:pt x="0" y="24"/>
                    </a:lnTo>
                    <a:lnTo>
                      <a:pt x="6" y="24"/>
                    </a:lnTo>
                    <a:lnTo>
                      <a:pt x="6" y="18"/>
                    </a:lnTo>
                    <a:lnTo>
                      <a:pt x="12" y="18"/>
                    </a:lnTo>
                    <a:lnTo>
                      <a:pt x="12" y="12"/>
                    </a:lnTo>
                    <a:lnTo>
                      <a:pt x="18" y="12"/>
                    </a:lnTo>
                    <a:lnTo>
                      <a:pt x="24" y="12"/>
                    </a:lnTo>
                    <a:lnTo>
                      <a:pt x="24" y="6"/>
                    </a:lnTo>
                    <a:lnTo>
                      <a:pt x="24" y="12"/>
                    </a:lnTo>
                    <a:lnTo>
                      <a:pt x="24" y="6"/>
                    </a:lnTo>
                    <a:lnTo>
                      <a:pt x="30" y="6"/>
                    </a:lnTo>
                    <a:lnTo>
                      <a:pt x="36" y="6"/>
                    </a:lnTo>
                    <a:lnTo>
                      <a:pt x="36" y="0"/>
                    </a:lnTo>
                    <a:lnTo>
                      <a:pt x="42" y="0"/>
                    </a:lnTo>
                    <a:lnTo>
                      <a:pt x="42" y="6"/>
                    </a:lnTo>
                    <a:lnTo>
                      <a:pt x="48" y="6"/>
                    </a:lnTo>
                    <a:lnTo>
                      <a:pt x="54" y="6"/>
                    </a:lnTo>
                    <a:lnTo>
                      <a:pt x="60" y="6"/>
                    </a:lnTo>
                    <a:lnTo>
                      <a:pt x="66" y="6"/>
                    </a:lnTo>
                    <a:lnTo>
                      <a:pt x="66" y="12"/>
                    </a:lnTo>
                    <a:lnTo>
                      <a:pt x="72" y="12"/>
                    </a:lnTo>
                    <a:lnTo>
                      <a:pt x="72" y="18"/>
                    </a:lnTo>
                    <a:lnTo>
                      <a:pt x="72" y="24"/>
                    </a:lnTo>
                    <a:lnTo>
                      <a:pt x="78" y="30"/>
                    </a:lnTo>
                    <a:lnTo>
                      <a:pt x="84" y="36"/>
                    </a:lnTo>
                    <a:lnTo>
                      <a:pt x="90" y="36"/>
                    </a:lnTo>
                    <a:lnTo>
                      <a:pt x="90" y="42"/>
                    </a:lnTo>
                    <a:lnTo>
                      <a:pt x="96" y="42"/>
                    </a:lnTo>
                    <a:lnTo>
                      <a:pt x="96" y="36"/>
                    </a:lnTo>
                    <a:lnTo>
                      <a:pt x="102" y="36"/>
                    </a:lnTo>
                    <a:lnTo>
                      <a:pt x="102" y="42"/>
                    </a:lnTo>
                    <a:lnTo>
                      <a:pt x="108" y="42"/>
                    </a:lnTo>
                    <a:lnTo>
                      <a:pt x="108" y="48"/>
                    </a:lnTo>
                    <a:lnTo>
                      <a:pt x="114" y="48"/>
                    </a:lnTo>
                    <a:lnTo>
                      <a:pt x="120" y="48"/>
                    </a:lnTo>
                    <a:lnTo>
                      <a:pt x="120" y="54"/>
                    </a:lnTo>
                    <a:lnTo>
                      <a:pt x="120"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5" name="Freeform 186"/>
              <p:cNvSpPr>
                <a:spLocks/>
              </p:cNvSpPr>
              <p:nvPr/>
            </p:nvSpPr>
            <p:spPr bwMode="auto">
              <a:xfrm>
                <a:off x="2181" y="3092"/>
                <a:ext cx="192" cy="198"/>
              </a:xfrm>
              <a:custGeom>
                <a:avLst/>
                <a:gdLst>
                  <a:gd name="T0" fmla="*/ 72 w 192"/>
                  <a:gd name="T1" fmla="*/ 162 h 198"/>
                  <a:gd name="T2" fmla="*/ 78 w 192"/>
                  <a:gd name="T3" fmla="*/ 150 h 198"/>
                  <a:gd name="T4" fmla="*/ 78 w 192"/>
                  <a:gd name="T5" fmla="*/ 144 h 198"/>
                  <a:gd name="T6" fmla="*/ 66 w 192"/>
                  <a:gd name="T7" fmla="*/ 138 h 198"/>
                  <a:gd name="T8" fmla="*/ 66 w 192"/>
                  <a:gd name="T9" fmla="*/ 132 h 198"/>
                  <a:gd name="T10" fmla="*/ 54 w 192"/>
                  <a:gd name="T11" fmla="*/ 126 h 198"/>
                  <a:gd name="T12" fmla="*/ 36 w 192"/>
                  <a:gd name="T13" fmla="*/ 126 h 198"/>
                  <a:gd name="T14" fmla="*/ 24 w 192"/>
                  <a:gd name="T15" fmla="*/ 120 h 198"/>
                  <a:gd name="T16" fmla="*/ 6 w 192"/>
                  <a:gd name="T17" fmla="*/ 120 h 198"/>
                  <a:gd name="T18" fmla="*/ 12 w 192"/>
                  <a:gd name="T19" fmla="*/ 114 h 198"/>
                  <a:gd name="T20" fmla="*/ 18 w 192"/>
                  <a:gd name="T21" fmla="*/ 114 h 198"/>
                  <a:gd name="T22" fmla="*/ 24 w 192"/>
                  <a:gd name="T23" fmla="*/ 114 h 198"/>
                  <a:gd name="T24" fmla="*/ 18 w 192"/>
                  <a:gd name="T25" fmla="*/ 102 h 198"/>
                  <a:gd name="T26" fmla="*/ 30 w 192"/>
                  <a:gd name="T27" fmla="*/ 90 h 198"/>
                  <a:gd name="T28" fmla="*/ 36 w 192"/>
                  <a:gd name="T29" fmla="*/ 78 h 198"/>
                  <a:gd name="T30" fmla="*/ 48 w 192"/>
                  <a:gd name="T31" fmla="*/ 72 h 198"/>
                  <a:gd name="T32" fmla="*/ 54 w 192"/>
                  <a:gd name="T33" fmla="*/ 72 h 198"/>
                  <a:gd name="T34" fmla="*/ 48 w 192"/>
                  <a:gd name="T35" fmla="*/ 60 h 198"/>
                  <a:gd name="T36" fmla="*/ 48 w 192"/>
                  <a:gd name="T37" fmla="*/ 48 h 198"/>
                  <a:gd name="T38" fmla="*/ 60 w 192"/>
                  <a:gd name="T39" fmla="*/ 42 h 198"/>
                  <a:gd name="T40" fmla="*/ 66 w 192"/>
                  <a:gd name="T41" fmla="*/ 30 h 198"/>
                  <a:gd name="T42" fmla="*/ 72 w 192"/>
                  <a:gd name="T43" fmla="*/ 30 h 198"/>
                  <a:gd name="T44" fmla="*/ 66 w 192"/>
                  <a:gd name="T45" fmla="*/ 18 h 198"/>
                  <a:gd name="T46" fmla="*/ 78 w 192"/>
                  <a:gd name="T47" fmla="*/ 12 h 198"/>
                  <a:gd name="T48" fmla="*/ 90 w 192"/>
                  <a:gd name="T49" fmla="*/ 6 h 198"/>
                  <a:gd name="T50" fmla="*/ 96 w 192"/>
                  <a:gd name="T51" fmla="*/ 6 h 198"/>
                  <a:gd name="T52" fmla="*/ 114 w 192"/>
                  <a:gd name="T53" fmla="*/ 6 h 198"/>
                  <a:gd name="T54" fmla="*/ 126 w 192"/>
                  <a:gd name="T55" fmla="*/ 12 h 198"/>
                  <a:gd name="T56" fmla="*/ 144 w 192"/>
                  <a:gd name="T57" fmla="*/ 12 h 198"/>
                  <a:gd name="T58" fmla="*/ 150 w 192"/>
                  <a:gd name="T59" fmla="*/ 12 h 198"/>
                  <a:gd name="T60" fmla="*/ 156 w 192"/>
                  <a:gd name="T61" fmla="*/ 24 h 198"/>
                  <a:gd name="T62" fmla="*/ 156 w 192"/>
                  <a:gd name="T63" fmla="*/ 42 h 198"/>
                  <a:gd name="T64" fmla="*/ 162 w 192"/>
                  <a:gd name="T65" fmla="*/ 54 h 198"/>
                  <a:gd name="T66" fmla="*/ 174 w 192"/>
                  <a:gd name="T67" fmla="*/ 72 h 198"/>
                  <a:gd name="T68" fmla="*/ 186 w 192"/>
                  <a:gd name="T69" fmla="*/ 84 h 198"/>
                  <a:gd name="T70" fmla="*/ 186 w 192"/>
                  <a:gd name="T71" fmla="*/ 96 h 198"/>
                  <a:gd name="T72" fmla="*/ 180 w 192"/>
                  <a:gd name="T73" fmla="*/ 108 h 198"/>
                  <a:gd name="T74" fmla="*/ 168 w 192"/>
                  <a:gd name="T75" fmla="*/ 102 h 198"/>
                  <a:gd name="T76" fmla="*/ 156 w 192"/>
                  <a:gd name="T77" fmla="*/ 108 h 198"/>
                  <a:gd name="T78" fmla="*/ 144 w 192"/>
                  <a:gd name="T79" fmla="*/ 120 h 198"/>
                  <a:gd name="T80" fmla="*/ 138 w 192"/>
                  <a:gd name="T81" fmla="*/ 132 h 198"/>
                  <a:gd name="T82" fmla="*/ 132 w 192"/>
                  <a:gd name="T83" fmla="*/ 150 h 198"/>
                  <a:gd name="T84" fmla="*/ 126 w 192"/>
                  <a:gd name="T85" fmla="*/ 162 h 198"/>
                  <a:gd name="T86" fmla="*/ 114 w 192"/>
                  <a:gd name="T87" fmla="*/ 174 h 198"/>
                  <a:gd name="T88" fmla="*/ 120 w 192"/>
                  <a:gd name="T89" fmla="*/ 174 h 198"/>
                  <a:gd name="T90" fmla="*/ 120 w 192"/>
                  <a:gd name="T91" fmla="*/ 180 h 198"/>
                  <a:gd name="T92" fmla="*/ 114 w 192"/>
                  <a:gd name="T93" fmla="*/ 192 h 198"/>
                  <a:gd name="T94" fmla="*/ 96 w 192"/>
                  <a:gd name="T95" fmla="*/ 198 h 198"/>
                  <a:gd name="T96" fmla="*/ 84 w 192"/>
                  <a:gd name="T97" fmla="*/ 192 h 198"/>
                  <a:gd name="T98" fmla="*/ 84 w 192"/>
                  <a:gd name="T99" fmla="*/ 186 h 198"/>
                  <a:gd name="T100" fmla="*/ 72 w 192"/>
                  <a:gd name="T101" fmla="*/ 18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198">
                    <a:moveTo>
                      <a:pt x="72" y="174"/>
                    </a:moveTo>
                    <a:lnTo>
                      <a:pt x="72" y="168"/>
                    </a:lnTo>
                    <a:lnTo>
                      <a:pt x="72" y="162"/>
                    </a:lnTo>
                    <a:lnTo>
                      <a:pt x="78" y="162"/>
                    </a:lnTo>
                    <a:lnTo>
                      <a:pt x="78" y="156"/>
                    </a:lnTo>
                    <a:lnTo>
                      <a:pt x="78" y="150"/>
                    </a:lnTo>
                    <a:lnTo>
                      <a:pt x="78" y="144"/>
                    </a:lnTo>
                    <a:lnTo>
                      <a:pt x="78" y="138"/>
                    </a:lnTo>
                    <a:lnTo>
                      <a:pt x="78" y="144"/>
                    </a:lnTo>
                    <a:lnTo>
                      <a:pt x="78" y="138"/>
                    </a:lnTo>
                    <a:lnTo>
                      <a:pt x="72" y="138"/>
                    </a:lnTo>
                    <a:lnTo>
                      <a:pt x="66" y="138"/>
                    </a:lnTo>
                    <a:lnTo>
                      <a:pt x="66" y="132"/>
                    </a:lnTo>
                    <a:lnTo>
                      <a:pt x="66" y="138"/>
                    </a:lnTo>
                    <a:lnTo>
                      <a:pt x="66" y="132"/>
                    </a:lnTo>
                    <a:lnTo>
                      <a:pt x="60" y="132"/>
                    </a:lnTo>
                    <a:lnTo>
                      <a:pt x="54" y="132"/>
                    </a:lnTo>
                    <a:lnTo>
                      <a:pt x="54" y="126"/>
                    </a:lnTo>
                    <a:lnTo>
                      <a:pt x="48" y="126"/>
                    </a:lnTo>
                    <a:lnTo>
                      <a:pt x="42" y="126"/>
                    </a:lnTo>
                    <a:lnTo>
                      <a:pt x="36" y="126"/>
                    </a:lnTo>
                    <a:lnTo>
                      <a:pt x="30" y="126"/>
                    </a:lnTo>
                    <a:lnTo>
                      <a:pt x="30" y="120"/>
                    </a:lnTo>
                    <a:lnTo>
                      <a:pt x="24" y="120"/>
                    </a:lnTo>
                    <a:lnTo>
                      <a:pt x="18" y="120"/>
                    </a:lnTo>
                    <a:lnTo>
                      <a:pt x="12" y="120"/>
                    </a:lnTo>
                    <a:lnTo>
                      <a:pt x="6" y="120"/>
                    </a:lnTo>
                    <a:lnTo>
                      <a:pt x="0" y="120"/>
                    </a:lnTo>
                    <a:lnTo>
                      <a:pt x="6" y="114"/>
                    </a:lnTo>
                    <a:lnTo>
                      <a:pt x="12" y="114"/>
                    </a:lnTo>
                    <a:lnTo>
                      <a:pt x="12" y="120"/>
                    </a:lnTo>
                    <a:lnTo>
                      <a:pt x="18" y="120"/>
                    </a:lnTo>
                    <a:lnTo>
                      <a:pt x="18" y="114"/>
                    </a:lnTo>
                    <a:lnTo>
                      <a:pt x="18" y="108"/>
                    </a:lnTo>
                    <a:lnTo>
                      <a:pt x="18" y="114"/>
                    </a:lnTo>
                    <a:lnTo>
                      <a:pt x="24" y="114"/>
                    </a:lnTo>
                    <a:lnTo>
                      <a:pt x="24" y="108"/>
                    </a:lnTo>
                    <a:lnTo>
                      <a:pt x="18" y="108"/>
                    </a:lnTo>
                    <a:lnTo>
                      <a:pt x="18" y="102"/>
                    </a:lnTo>
                    <a:lnTo>
                      <a:pt x="18" y="96"/>
                    </a:lnTo>
                    <a:lnTo>
                      <a:pt x="24" y="90"/>
                    </a:lnTo>
                    <a:lnTo>
                      <a:pt x="30" y="90"/>
                    </a:lnTo>
                    <a:lnTo>
                      <a:pt x="30" y="84"/>
                    </a:lnTo>
                    <a:lnTo>
                      <a:pt x="36" y="84"/>
                    </a:lnTo>
                    <a:lnTo>
                      <a:pt x="36" y="78"/>
                    </a:lnTo>
                    <a:lnTo>
                      <a:pt x="42" y="78"/>
                    </a:lnTo>
                    <a:lnTo>
                      <a:pt x="42" y="72"/>
                    </a:lnTo>
                    <a:lnTo>
                      <a:pt x="48" y="72"/>
                    </a:lnTo>
                    <a:lnTo>
                      <a:pt x="48" y="78"/>
                    </a:lnTo>
                    <a:lnTo>
                      <a:pt x="48" y="72"/>
                    </a:lnTo>
                    <a:lnTo>
                      <a:pt x="54" y="72"/>
                    </a:lnTo>
                    <a:lnTo>
                      <a:pt x="54" y="66"/>
                    </a:lnTo>
                    <a:lnTo>
                      <a:pt x="48" y="66"/>
                    </a:lnTo>
                    <a:lnTo>
                      <a:pt x="48" y="60"/>
                    </a:lnTo>
                    <a:lnTo>
                      <a:pt x="42" y="54"/>
                    </a:lnTo>
                    <a:lnTo>
                      <a:pt x="48" y="54"/>
                    </a:lnTo>
                    <a:lnTo>
                      <a:pt x="48" y="48"/>
                    </a:lnTo>
                    <a:lnTo>
                      <a:pt x="54" y="48"/>
                    </a:lnTo>
                    <a:lnTo>
                      <a:pt x="60" y="48"/>
                    </a:lnTo>
                    <a:lnTo>
                      <a:pt x="60" y="42"/>
                    </a:lnTo>
                    <a:lnTo>
                      <a:pt x="60" y="36"/>
                    </a:lnTo>
                    <a:lnTo>
                      <a:pt x="60" y="30"/>
                    </a:lnTo>
                    <a:lnTo>
                      <a:pt x="66" y="30"/>
                    </a:lnTo>
                    <a:lnTo>
                      <a:pt x="66" y="24"/>
                    </a:lnTo>
                    <a:lnTo>
                      <a:pt x="72" y="24"/>
                    </a:lnTo>
                    <a:lnTo>
                      <a:pt x="72" y="30"/>
                    </a:lnTo>
                    <a:lnTo>
                      <a:pt x="72" y="24"/>
                    </a:lnTo>
                    <a:lnTo>
                      <a:pt x="72" y="18"/>
                    </a:lnTo>
                    <a:lnTo>
                      <a:pt x="66" y="18"/>
                    </a:lnTo>
                    <a:lnTo>
                      <a:pt x="66" y="12"/>
                    </a:lnTo>
                    <a:lnTo>
                      <a:pt x="72" y="12"/>
                    </a:lnTo>
                    <a:lnTo>
                      <a:pt x="78" y="12"/>
                    </a:lnTo>
                    <a:lnTo>
                      <a:pt x="84" y="12"/>
                    </a:lnTo>
                    <a:lnTo>
                      <a:pt x="84" y="6"/>
                    </a:lnTo>
                    <a:lnTo>
                      <a:pt x="90" y="6"/>
                    </a:lnTo>
                    <a:lnTo>
                      <a:pt x="96" y="6"/>
                    </a:lnTo>
                    <a:lnTo>
                      <a:pt x="96" y="0"/>
                    </a:lnTo>
                    <a:lnTo>
                      <a:pt x="96" y="6"/>
                    </a:lnTo>
                    <a:lnTo>
                      <a:pt x="102" y="6"/>
                    </a:lnTo>
                    <a:lnTo>
                      <a:pt x="108" y="6"/>
                    </a:lnTo>
                    <a:lnTo>
                      <a:pt x="114" y="6"/>
                    </a:lnTo>
                    <a:lnTo>
                      <a:pt x="114" y="12"/>
                    </a:lnTo>
                    <a:lnTo>
                      <a:pt x="120" y="12"/>
                    </a:lnTo>
                    <a:lnTo>
                      <a:pt x="126" y="12"/>
                    </a:lnTo>
                    <a:lnTo>
                      <a:pt x="132" y="12"/>
                    </a:lnTo>
                    <a:lnTo>
                      <a:pt x="138" y="12"/>
                    </a:lnTo>
                    <a:lnTo>
                      <a:pt x="144" y="12"/>
                    </a:lnTo>
                    <a:lnTo>
                      <a:pt x="138" y="12"/>
                    </a:lnTo>
                    <a:lnTo>
                      <a:pt x="144" y="12"/>
                    </a:lnTo>
                    <a:lnTo>
                      <a:pt x="150" y="12"/>
                    </a:lnTo>
                    <a:lnTo>
                      <a:pt x="150" y="18"/>
                    </a:lnTo>
                    <a:lnTo>
                      <a:pt x="150" y="24"/>
                    </a:lnTo>
                    <a:lnTo>
                      <a:pt x="156" y="24"/>
                    </a:lnTo>
                    <a:lnTo>
                      <a:pt x="156" y="30"/>
                    </a:lnTo>
                    <a:lnTo>
                      <a:pt x="156" y="36"/>
                    </a:lnTo>
                    <a:lnTo>
                      <a:pt x="156" y="42"/>
                    </a:lnTo>
                    <a:lnTo>
                      <a:pt x="162" y="42"/>
                    </a:lnTo>
                    <a:lnTo>
                      <a:pt x="162" y="48"/>
                    </a:lnTo>
                    <a:lnTo>
                      <a:pt x="162" y="54"/>
                    </a:lnTo>
                    <a:lnTo>
                      <a:pt x="162" y="60"/>
                    </a:lnTo>
                    <a:lnTo>
                      <a:pt x="168" y="66"/>
                    </a:lnTo>
                    <a:lnTo>
                      <a:pt x="174" y="72"/>
                    </a:lnTo>
                    <a:lnTo>
                      <a:pt x="180" y="72"/>
                    </a:lnTo>
                    <a:lnTo>
                      <a:pt x="180" y="78"/>
                    </a:lnTo>
                    <a:lnTo>
                      <a:pt x="186" y="84"/>
                    </a:lnTo>
                    <a:lnTo>
                      <a:pt x="192" y="84"/>
                    </a:lnTo>
                    <a:lnTo>
                      <a:pt x="186" y="90"/>
                    </a:lnTo>
                    <a:lnTo>
                      <a:pt x="186" y="96"/>
                    </a:lnTo>
                    <a:lnTo>
                      <a:pt x="186" y="102"/>
                    </a:lnTo>
                    <a:lnTo>
                      <a:pt x="180" y="102"/>
                    </a:lnTo>
                    <a:lnTo>
                      <a:pt x="180" y="108"/>
                    </a:lnTo>
                    <a:lnTo>
                      <a:pt x="174" y="108"/>
                    </a:lnTo>
                    <a:lnTo>
                      <a:pt x="174" y="102"/>
                    </a:lnTo>
                    <a:lnTo>
                      <a:pt x="168" y="102"/>
                    </a:lnTo>
                    <a:lnTo>
                      <a:pt x="162" y="102"/>
                    </a:lnTo>
                    <a:lnTo>
                      <a:pt x="162" y="108"/>
                    </a:lnTo>
                    <a:lnTo>
                      <a:pt x="156" y="108"/>
                    </a:lnTo>
                    <a:lnTo>
                      <a:pt x="156" y="114"/>
                    </a:lnTo>
                    <a:lnTo>
                      <a:pt x="150" y="114"/>
                    </a:lnTo>
                    <a:lnTo>
                      <a:pt x="144" y="120"/>
                    </a:lnTo>
                    <a:lnTo>
                      <a:pt x="144" y="126"/>
                    </a:lnTo>
                    <a:lnTo>
                      <a:pt x="138" y="126"/>
                    </a:lnTo>
                    <a:lnTo>
                      <a:pt x="138" y="132"/>
                    </a:lnTo>
                    <a:lnTo>
                      <a:pt x="138" y="138"/>
                    </a:lnTo>
                    <a:lnTo>
                      <a:pt x="138" y="144"/>
                    </a:lnTo>
                    <a:lnTo>
                      <a:pt x="132" y="150"/>
                    </a:lnTo>
                    <a:lnTo>
                      <a:pt x="132" y="156"/>
                    </a:lnTo>
                    <a:lnTo>
                      <a:pt x="126" y="156"/>
                    </a:lnTo>
                    <a:lnTo>
                      <a:pt x="126" y="162"/>
                    </a:lnTo>
                    <a:lnTo>
                      <a:pt x="120" y="168"/>
                    </a:lnTo>
                    <a:lnTo>
                      <a:pt x="120" y="174"/>
                    </a:lnTo>
                    <a:lnTo>
                      <a:pt x="114" y="174"/>
                    </a:lnTo>
                    <a:lnTo>
                      <a:pt x="120" y="174"/>
                    </a:lnTo>
                    <a:lnTo>
                      <a:pt x="120" y="180"/>
                    </a:lnTo>
                    <a:lnTo>
                      <a:pt x="120" y="174"/>
                    </a:lnTo>
                    <a:lnTo>
                      <a:pt x="120" y="180"/>
                    </a:lnTo>
                    <a:lnTo>
                      <a:pt x="120" y="174"/>
                    </a:lnTo>
                    <a:lnTo>
                      <a:pt x="120" y="180"/>
                    </a:lnTo>
                    <a:lnTo>
                      <a:pt x="120" y="186"/>
                    </a:lnTo>
                    <a:lnTo>
                      <a:pt x="120" y="192"/>
                    </a:lnTo>
                    <a:lnTo>
                      <a:pt x="114" y="192"/>
                    </a:lnTo>
                    <a:lnTo>
                      <a:pt x="108" y="198"/>
                    </a:lnTo>
                    <a:lnTo>
                      <a:pt x="102" y="198"/>
                    </a:lnTo>
                    <a:lnTo>
                      <a:pt x="96" y="198"/>
                    </a:lnTo>
                    <a:lnTo>
                      <a:pt x="90" y="198"/>
                    </a:lnTo>
                    <a:lnTo>
                      <a:pt x="90" y="192"/>
                    </a:lnTo>
                    <a:lnTo>
                      <a:pt x="84" y="192"/>
                    </a:lnTo>
                    <a:lnTo>
                      <a:pt x="90" y="192"/>
                    </a:lnTo>
                    <a:lnTo>
                      <a:pt x="84" y="192"/>
                    </a:lnTo>
                    <a:lnTo>
                      <a:pt x="84" y="186"/>
                    </a:lnTo>
                    <a:lnTo>
                      <a:pt x="84" y="180"/>
                    </a:lnTo>
                    <a:lnTo>
                      <a:pt x="78" y="180"/>
                    </a:lnTo>
                    <a:lnTo>
                      <a:pt x="72" y="180"/>
                    </a:lnTo>
                    <a:lnTo>
                      <a:pt x="72" y="17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6" name="Freeform 187"/>
              <p:cNvSpPr>
                <a:spLocks/>
              </p:cNvSpPr>
              <p:nvPr/>
            </p:nvSpPr>
            <p:spPr bwMode="auto">
              <a:xfrm>
                <a:off x="2151" y="2918"/>
                <a:ext cx="96" cy="78"/>
              </a:xfrm>
              <a:custGeom>
                <a:avLst/>
                <a:gdLst>
                  <a:gd name="T0" fmla="*/ 60 w 96"/>
                  <a:gd name="T1" fmla="*/ 0 h 78"/>
                  <a:gd name="T2" fmla="*/ 60 w 96"/>
                  <a:gd name="T3" fmla="*/ 6 h 78"/>
                  <a:gd name="T4" fmla="*/ 66 w 96"/>
                  <a:gd name="T5" fmla="*/ 6 h 78"/>
                  <a:gd name="T6" fmla="*/ 72 w 96"/>
                  <a:gd name="T7" fmla="*/ 6 h 78"/>
                  <a:gd name="T8" fmla="*/ 72 w 96"/>
                  <a:gd name="T9" fmla="*/ 12 h 78"/>
                  <a:gd name="T10" fmla="*/ 78 w 96"/>
                  <a:gd name="T11" fmla="*/ 12 h 78"/>
                  <a:gd name="T12" fmla="*/ 84 w 96"/>
                  <a:gd name="T13" fmla="*/ 18 h 78"/>
                  <a:gd name="T14" fmla="*/ 90 w 96"/>
                  <a:gd name="T15" fmla="*/ 18 h 78"/>
                  <a:gd name="T16" fmla="*/ 96 w 96"/>
                  <a:gd name="T17" fmla="*/ 18 h 78"/>
                  <a:gd name="T18" fmla="*/ 96 w 96"/>
                  <a:gd name="T19" fmla="*/ 24 h 78"/>
                  <a:gd name="T20" fmla="*/ 90 w 96"/>
                  <a:gd name="T21" fmla="*/ 24 h 78"/>
                  <a:gd name="T22" fmla="*/ 84 w 96"/>
                  <a:gd name="T23" fmla="*/ 30 h 78"/>
                  <a:gd name="T24" fmla="*/ 78 w 96"/>
                  <a:gd name="T25" fmla="*/ 30 h 78"/>
                  <a:gd name="T26" fmla="*/ 78 w 96"/>
                  <a:gd name="T27" fmla="*/ 36 h 78"/>
                  <a:gd name="T28" fmla="*/ 72 w 96"/>
                  <a:gd name="T29" fmla="*/ 36 h 78"/>
                  <a:gd name="T30" fmla="*/ 72 w 96"/>
                  <a:gd name="T31" fmla="*/ 42 h 78"/>
                  <a:gd name="T32" fmla="*/ 66 w 96"/>
                  <a:gd name="T33" fmla="*/ 42 h 78"/>
                  <a:gd name="T34" fmla="*/ 66 w 96"/>
                  <a:gd name="T35" fmla="*/ 48 h 78"/>
                  <a:gd name="T36" fmla="*/ 60 w 96"/>
                  <a:gd name="T37" fmla="*/ 48 h 78"/>
                  <a:gd name="T38" fmla="*/ 60 w 96"/>
                  <a:gd name="T39" fmla="*/ 54 h 78"/>
                  <a:gd name="T40" fmla="*/ 54 w 96"/>
                  <a:gd name="T41" fmla="*/ 54 h 78"/>
                  <a:gd name="T42" fmla="*/ 48 w 96"/>
                  <a:gd name="T43" fmla="*/ 60 h 78"/>
                  <a:gd name="T44" fmla="*/ 54 w 96"/>
                  <a:gd name="T45" fmla="*/ 60 h 78"/>
                  <a:gd name="T46" fmla="*/ 54 w 96"/>
                  <a:gd name="T47" fmla="*/ 66 h 78"/>
                  <a:gd name="T48" fmla="*/ 54 w 96"/>
                  <a:gd name="T49" fmla="*/ 72 h 78"/>
                  <a:gd name="T50" fmla="*/ 54 w 96"/>
                  <a:gd name="T51" fmla="*/ 78 h 78"/>
                  <a:gd name="T52" fmla="*/ 48 w 96"/>
                  <a:gd name="T53" fmla="*/ 78 h 78"/>
                  <a:gd name="T54" fmla="*/ 48 w 96"/>
                  <a:gd name="T55" fmla="*/ 72 h 78"/>
                  <a:gd name="T56" fmla="*/ 42 w 96"/>
                  <a:gd name="T57" fmla="*/ 72 h 78"/>
                  <a:gd name="T58" fmla="*/ 36 w 96"/>
                  <a:gd name="T59" fmla="*/ 72 h 78"/>
                  <a:gd name="T60" fmla="*/ 36 w 96"/>
                  <a:gd name="T61" fmla="*/ 78 h 78"/>
                  <a:gd name="T62" fmla="*/ 30 w 96"/>
                  <a:gd name="T63" fmla="*/ 72 h 78"/>
                  <a:gd name="T64" fmla="*/ 24 w 96"/>
                  <a:gd name="T65" fmla="*/ 72 h 78"/>
                  <a:gd name="T66" fmla="*/ 18 w 96"/>
                  <a:gd name="T67" fmla="*/ 72 h 78"/>
                  <a:gd name="T68" fmla="*/ 24 w 96"/>
                  <a:gd name="T69" fmla="*/ 72 h 78"/>
                  <a:gd name="T70" fmla="*/ 18 w 96"/>
                  <a:gd name="T71" fmla="*/ 66 h 78"/>
                  <a:gd name="T72" fmla="*/ 12 w 96"/>
                  <a:gd name="T73" fmla="*/ 66 h 78"/>
                  <a:gd name="T74" fmla="*/ 12 w 96"/>
                  <a:gd name="T75" fmla="*/ 60 h 78"/>
                  <a:gd name="T76" fmla="*/ 6 w 96"/>
                  <a:gd name="T77" fmla="*/ 60 h 78"/>
                  <a:gd name="T78" fmla="*/ 6 w 96"/>
                  <a:gd name="T79" fmla="*/ 54 h 78"/>
                  <a:gd name="T80" fmla="*/ 6 w 96"/>
                  <a:gd name="T81" fmla="*/ 60 h 78"/>
                  <a:gd name="T82" fmla="*/ 6 w 96"/>
                  <a:gd name="T83" fmla="*/ 54 h 78"/>
                  <a:gd name="T84" fmla="*/ 6 w 96"/>
                  <a:gd name="T85" fmla="*/ 48 h 78"/>
                  <a:gd name="T86" fmla="*/ 6 w 96"/>
                  <a:gd name="T87" fmla="*/ 42 h 78"/>
                  <a:gd name="T88" fmla="*/ 6 w 96"/>
                  <a:gd name="T89" fmla="*/ 36 h 78"/>
                  <a:gd name="T90" fmla="*/ 0 w 96"/>
                  <a:gd name="T91" fmla="*/ 36 h 78"/>
                  <a:gd name="T92" fmla="*/ 0 w 96"/>
                  <a:gd name="T93" fmla="*/ 30 h 78"/>
                  <a:gd name="T94" fmla="*/ 6 w 96"/>
                  <a:gd name="T95" fmla="*/ 30 h 78"/>
                  <a:gd name="T96" fmla="*/ 6 w 96"/>
                  <a:gd name="T97" fmla="*/ 24 h 78"/>
                  <a:gd name="T98" fmla="*/ 12 w 96"/>
                  <a:gd name="T99" fmla="*/ 24 h 78"/>
                  <a:gd name="T100" fmla="*/ 18 w 96"/>
                  <a:gd name="T101" fmla="*/ 24 h 78"/>
                  <a:gd name="T102" fmla="*/ 24 w 96"/>
                  <a:gd name="T103" fmla="*/ 24 h 78"/>
                  <a:gd name="T104" fmla="*/ 24 w 96"/>
                  <a:gd name="T105" fmla="*/ 18 h 78"/>
                  <a:gd name="T106" fmla="*/ 30 w 96"/>
                  <a:gd name="T107" fmla="*/ 18 h 78"/>
                  <a:gd name="T108" fmla="*/ 30 w 96"/>
                  <a:gd name="T109" fmla="*/ 12 h 78"/>
                  <a:gd name="T110" fmla="*/ 36 w 96"/>
                  <a:gd name="T111" fmla="*/ 12 h 78"/>
                  <a:gd name="T112" fmla="*/ 42 w 96"/>
                  <a:gd name="T113" fmla="*/ 12 h 78"/>
                  <a:gd name="T114" fmla="*/ 42 w 96"/>
                  <a:gd name="T115" fmla="*/ 6 h 78"/>
                  <a:gd name="T116" fmla="*/ 48 w 96"/>
                  <a:gd name="T117" fmla="*/ 6 h 78"/>
                  <a:gd name="T118" fmla="*/ 54 w 96"/>
                  <a:gd name="T119" fmla="*/ 6 h 78"/>
                  <a:gd name="T120" fmla="*/ 54 w 96"/>
                  <a:gd name="T121" fmla="*/ 0 h 78"/>
                  <a:gd name="T122" fmla="*/ 60 w 96"/>
                  <a:gd name="T1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78">
                    <a:moveTo>
                      <a:pt x="60" y="0"/>
                    </a:moveTo>
                    <a:lnTo>
                      <a:pt x="60" y="6"/>
                    </a:lnTo>
                    <a:lnTo>
                      <a:pt x="66" y="6"/>
                    </a:lnTo>
                    <a:lnTo>
                      <a:pt x="72" y="6"/>
                    </a:lnTo>
                    <a:lnTo>
                      <a:pt x="72" y="12"/>
                    </a:lnTo>
                    <a:lnTo>
                      <a:pt x="78" y="12"/>
                    </a:lnTo>
                    <a:lnTo>
                      <a:pt x="84" y="18"/>
                    </a:lnTo>
                    <a:lnTo>
                      <a:pt x="90" y="18"/>
                    </a:lnTo>
                    <a:lnTo>
                      <a:pt x="96" y="18"/>
                    </a:lnTo>
                    <a:lnTo>
                      <a:pt x="96" y="24"/>
                    </a:lnTo>
                    <a:lnTo>
                      <a:pt x="90" y="24"/>
                    </a:lnTo>
                    <a:lnTo>
                      <a:pt x="84" y="30"/>
                    </a:lnTo>
                    <a:lnTo>
                      <a:pt x="78" y="30"/>
                    </a:lnTo>
                    <a:lnTo>
                      <a:pt x="78" y="36"/>
                    </a:lnTo>
                    <a:lnTo>
                      <a:pt x="72" y="36"/>
                    </a:lnTo>
                    <a:lnTo>
                      <a:pt x="72" y="42"/>
                    </a:lnTo>
                    <a:lnTo>
                      <a:pt x="66" y="42"/>
                    </a:lnTo>
                    <a:lnTo>
                      <a:pt x="66" y="48"/>
                    </a:lnTo>
                    <a:lnTo>
                      <a:pt x="60" y="48"/>
                    </a:lnTo>
                    <a:lnTo>
                      <a:pt x="60" y="54"/>
                    </a:lnTo>
                    <a:lnTo>
                      <a:pt x="54" y="54"/>
                    </a:lnTo>
                    <a:lnTo>
                      <a:pt x="48" y="60"/>
                    </a:lnTo>
                    <a:lnTo>
                      <a:pt x="54" y="60"/>
                    </a:lnTo>
                    <a:lnTo>
                      <a:pt x="54" y="66"/>
                    </a:lnTo>
                    <a:lnTo>
                      <a:pt x="54" y="72"/>
                    </a:lnTo>
                    <a:lnTo>
                      <a:pt x="54" y="78"/>
                    </a:lnTo>
                    <a:lnTo>
                      <a:pt x="48" y="78"/>
                    </a:lnTo>
                    <a:lnTo>
                      <a:pt x="48" y="72"/>
                    </a:lnTo>
                    <a:lnTo>
                      <a:pt x="42" y="72"/>
                    </a:lnTo>
                    <a:lnTo>
                      <a:pt x="36" y="72"/>
                    </a:lnTo>
                    <a:lnTo>
                      <a:pt x="36" y="78"/>
                    </a:lnTo>
                    <a:lnTo>
                      <a:pt x="30" y="72"/>
                    </a:lnTo>
                    <a:lnTo>
                      <a:pt x="24" y="72"/>
                    </a:lnTo>
                    <a:lnTo>
                      <a:pt x="18" y="72"/>
                    </a:lnTo>
                    <a:lnTo>
                      <a:pt x="24" y="72"/>
                    </a:lnTo>
                    <a:lnTo>
                      <a:pt x="18" y="66"/>
                    </a:lnTo>
                    <a:lnTo>
                      <a:pt x="12" y="66"/>
                    </a:lnTo>
                    <a:lnTo>
                      <a:pt x="12" y="60"/>
                    </a:lnTo>
                    <a:lnTo>
                      <a:pt x="6" y="60"/>
                    </a:lnTo>
                    <a:lnTo>
                      <a:pt x="6" y="54"/>
                    </a:lnTo>
                    <a:lnTo>
                      <a:pt x="6" y="60"/>
                    </a:lnTo>
                    <a:lnTo>
                      <a:pt x="6" y="54"/>
                    </a:lnTo>
                    <a:lnTo>
                      <a:pt x="6" y="48"/>
                    </a:lnTo>
                    <a:lnTo>
                      <a:pt x="6" y="42"/>
                    </a:lnTo>
                    <a:lnTo>
                      <a:pt x="6" y="36"/>
                    </a:lnTo>
                    <a:lnTo>
                      <a:pt x="0" y="36"/>
                    </a:lnTo>
                    <a:lnTo>
                      <a:pt x="0" y="30"/>
                    </a:lnTo>
                    <a:lnTo>
                      <a:pt x="6" y="30"/>
                    </a:lnTo>
                    <a:lnTo>
                      <a:pt x="6" y="24"/>
                    </a:lnTo>
                    <a:lnTo>
                      <a:pt x="12" y="24"/>
                    </a:lnTo>
                    <a:lnTo>
                      <a:pt x="18" y="24"/>
                    </a:lnTo>
                    <a:lnTo>
                      <a:pt x="24" y="24"/>
                    </a:lnTo>
                    <a:lnTo>
                      <a:pt x="24" y="18"/>
                    </a:lnTo>
                    <a:lnTo>
                      <a:pt x="30" y="18"/>
                    </a:lnTo>
                    <a:lnTo>
                      <a:pt x="30" y="12"/>
                    </a:lnTo>
                    <a:lnTo>
                      <a:pt x="36" y="12"/>
                    </a:lnTo>
                    <a:lnTo>
                      <a:pt x="42" y="12"/>
                    </a:lnTo>
                    <a:lnTo>
                      <a:pt x="42" y="6"/>
                    </a:lnTo>
                    <a:lnTo>
                      <a:pt x="48" y="6"/>
                    </a:lnTo>
                    <a:lnTo>
                      <a:pt x="54"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7" name="Freeform 188"/>
              <p:cNvSpPr>
                <a:spLocks/>
              </p:cNvSpPr>
              <p:nvPr/>
            </p:nvSpPr>
            <p:spPr bwMode="auto">
              <a:xfrm>
                <a:off x="2181" y="2924"/>
                <a:ext cx="120" cy="198"/>
              </a:xfrm>
              <a:custGeom>
                <a:avLst/>
                <a:gdLst>
                  <a:gd name="T0" fmla="*/ 96 w 120"/>
                  <a:gd name="T1" fmla="*/ 0 h 198"/>
                  <a:gd name="T2" fmla="*/ 102 w 120"/>
                  <a:gd name="T3" fmla="*/ 6 h 198"/>
                  <a:gd name="T4" fmla="*/ 108 w 120"/>
                  <a:gd name="T5" fmla="*/ 12 h 198"/>
                  <a:gd name="T6" fmla="*/ 114 w 120"/>
                  <a:gd name="T7" fmla="*/ 18 h 198"/>
                  <a:gd name="T8" fmla="*/ 120 w 120"/>
                  <a:gd name="T9" fmla="*/ 24 h 198"/>
                  <a:gd name="T10" fmla="*/ 120 w 120"/>
                  <a:gd name="T11" fmla="*/ 36 h 198"/>
                  <a:gd name="T12" fmla="*/ 120 w 120"/>
                  <a:gd name="T13" fmla="*/ 48 h 198"/>
                  <a:gd name="T14" fmla="*/ 114 w 120"/>
                  <a:gd name="T15" fmla="*/ 54 h 198"/>
                  <a:gd name="T16" fmla="*/ 114 w 120"/>
                  <a:gd name="T17" fmla="*/ 66 h 198"/>
                  <a:gd name="T18" fmla="*/ 108 w 120"/>
                  <a:gd name="T19" fmla="*/ 72 h 198"/>
                  <a:gd name="T20" fmla="*/ 108 w 120"/>
                  <a:gd name="T21" fmla="*/ 84 h 198"/>
                  <a:gd name="T22" fmla="*/ 108 w 120"/>
                  <a:gd name="T23" fmla="*/ 96 h 198"/>
                  <a:gd name="T24" fmla="*/ 108 w 120"/>
                  <a:gd name="T25" fmla="*/ 108 h 198"/>
                  <a:gd name="T26" fmla="*/ 108 w 120"/>
                  <a:gd name="T27" fmla="*/ 120 h 198"/>
                  <a:gd name="T28" fmla="*/ 108 w 120"/>
                  <a:gd name="T29" fmla="*/ 132 h 198"/>
                  <a:gd name="T30" fmla="*/ 108 w 120"/>
                  <a:gd name="T31" fmla="*/ 138 h 198"/>
                  <a:gd name="T32" fmla="*/ 108 w 120"/>
                  <a:gd name="T33" fmla="*/ 150 h 198"/>
                  <a:gd name="T34" fmla="*/ 102 w 120"/>
                  <a:gd name="T35" fmla="*/ 162 h 198"/>
                  <a:gd name="T36" fmla="*/ 96 w 120"/>
                  <a:gd name="T37" fmla="*/ 174 h 198"/>
                  <a:gd name="T38" fmla="*/ 96 w 120"/>
                  <a:gd name="T39" fmla="*/ 174 h 198"/>
                  <a:gd name="T40" fmla="*/ 84 w 120"/>
                  <a:gd name="T41" fmla="*/ 174 h 198"/>
                  <a:gd name="T42" fmla="*/ 78 w 120"/>
                  <a:gd name="T43" fmla="*/ 180 h 198"/>
                  <a:gd name="T44" fmla="*/ 66 w 120"/>
                  <a:gd name="T45" fmla="*/ 180 h 198"/>
                  <a:gd name="T46" fmla="*/ 72 w 120"/>
                  <a:gd name="T47" fmla="*/ 186 h 198"/>
                  <a:gd name="T48" fmla="*/ 72 w 120"/>
                  <a:gd name="T49" fmla="*/ 198 h 198"/>
                  <a:gd name="T50" fmla="*/ 66 w 120"/>
                  <a:gd name="T51" fmla="*/ 192 h 198"/>
                  <a:gd name="T52" fmla="*/ 60 w 120"/>
                  <a:gd name="T53" fmla="*/ 198 h 198"/>
                  <a:gd name="T54" fmla="*/ 54 w 120"/>
                  <a:gd name="T55" fmla="*/ 192 h 198"/>
                  <a:gd name="T56" fmla="*/ 48 w 120"/>
                  <a:gd name="T57" fmla="*/ 186 h 198"/>
                  <a:gd name="T58" fmla="*/ 42 w 120"/>
                  <a:gd name="T59" fmla="*/ 180 h 198"/>
                  <a:gd name="T60" fmla="*/ 36 w 120"/>
                  <a:gd name="T61" fmla="*/ 168 h 198"/>
                  <a:gd name="T62" fmla="*/ 42 w 120"/>
                  <a:gd name="T63" fmla="*/ 162 h 198"/>
                  <a:gd name="T64" fmla="*/ 42 w 120"/>
                  <a:gd name="T65" fmla="*/ 150 h 198"/>
                  <a:gd name="T66" fmla="*/ 42 w 120"/>
                  <a:gd name="T67" fmla="*/ 138 h 198"/>
                  <a:gd name="T68" fmla="*/ 36 w 120"/>
                  <a:gd name="T69" fmla="*/ 132 h 198"/>
                  <a:gd name="T70" fmla="*/ 30 w 120"/>
                  <a:gd name="T71" fmla="*/ 120 h 198"/>
                  <a:gd name="T72" fmla="*/ 30 w 120"/>
                  <a:gd name="T73" fmla="*/ 108 h 198"/>
                  <a:gd name="T74" fmla="*/ 24 w 120"/>
                  <a:gd name="T75" fmla="*/ 102 h 198"/>
                  <a:gd name="T76" fmla="*/ 12 w 120"/>
                  <a:gd name="T77" fmla="*/ 102 h 198"/>
                  <a:gd name="T78" fmla="*/ 18 w 120"/>
                  <a:gd name="T79" fmla="*/ 96 h 198"/>
                  <a:gd name="T80" fmla="*/ 12 w 120"/>
                  <a:gd name="T81" fmla="*/ 90 h 198"/>
                  <a:gd name="T82" fmla="*/ 6 w 120"/>
                  <a:gd name="T83" fmla="*/ 84 h 198"/>
                  <a:gd name="T84" fmla="*/ 0 w 120"/>
                  <a:gd name="T85" fmla="*/ 78 h 198"/>
                  <a:gd name="T86" fmla="*/ 0 w 120"/>
                  <a:gd name="T87" fmla="*/ 66 h 198"/>
                  <a:gd name="T88" fmla="*/ 6 w 120"/>
                  <a:gd name="T89" fmla="*/ 66 h 198"/>
                  <a:gd name="T90" fmla="*/ 18 w 120"/>
                  <a:gd name="T91" fmla="*/ 66 h 198"/>
                  <a:gd name="T92" fmla="*/ 24 w 120"/>
                  <a:gd name="T93" fmla="*/ 72 h 198"/>
                  <a:gd name="T94" fmla="*/ 24 w 120"/>
                  <a:gd name="T95" fmla="*/ 60 h 198"/>
                  <a:gd name="T96" fmla="*/ 18 w 120"/>
                  <a:gd name="T97" fmla="*/ 54 h 198"/>
                  <a:gd name="T98" fmla="*/ 30 w 120"/>
                  <a:gd name="T99" fmla="*/ 48 h 198"/>
                  <a:gd name="T100" fmla="*/ 36 w 120"/>
                  <a:gd name="T101" fmla="*/ 42 h 198"/>
                  <a:gd name="T102" fmla="*/ 42 w 120"/>
                  <a:gd name="T103" fmla="*/ 36 h 198"/>
                  <a:gd name="T104" fmla="*/ 48 w 120"/>
                  <a:gd name="T105" fmla="*/ 30 h 198"/>
                  <a:gd name="T106" fmla="*/ 54 w 120"/>
                  <a:gd name="T107" fmla="*/ 24 h 198"/>
                  <a:gd name="T108" fmla="*/ 66 w 120"/>
                  <a:gd name="T109" fmla="*/ 18 h 198"/>
                  <a:gd name="T110" fmla="*/ 72 w 120"/>
                  <a:gd name="T111" fmla="*/ 12 h 198"/>
                  <a:gd name="T112" fmla="*/ 78 w 120"/>
                  <a:gd name="T113" fmla="*/ 6 h 198"/>
                  <a:gd name="T114" fmla="*/ 84 w 120"/>
                  <a:gd name="T11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98">
                    <a:moveTo>
                      <a:pt x="90" y="0"/>
                    </a:moveTo>
                    <a:lnTo>
                      <a:pt x="96" y="0"/>
                    </a:lnTo>
                    <a:lnTo>
                      <a:pt x="96" y="6"/>
                    </a:lnTo>
                    <a:lnTo>
                      <a:pt x="102" y="6"/>
                    </a:lnTo>
                    <a:lnTo>
                      <a:pt x="102" y="12"/>
                    </a:lnTo>
                    <a:lnTo>
                      <a:pt x="108" y="12"/>
                    </a:lnTo>
                    <a:lnTo>
                      <a:pt x="108" y="18"/>
                    </a:lnTo>
                    <a:lnTo>
                      <a:pt x="114" y="18"/>
                    </a:lnTo>
                    <a:lnTo>
                      <a:pt x="114" y="24"/>
                    </a:lnTo>
                    <a:lnTo>
                      <a:pt x="120" y="24"/>
                    </a:lnTo>
                    <a:lnTo>
                      <a:pt x="120" y="30"/>
                    </a:lnTo>
                    <a:lnTo>
                      <a:pt x="120" y="36"/>
                    </a:lnTo>
                    <a:lnTo>
                      <a:pt x="120" y="42"/>
                    </a:lnTo>
                    <a:lnTo>
                      <a:pt x="120" y="48"/>
                    </a:lnTo>
                    <a:lnTo>
                      <a:pt x="114" y="48"/>
                    </a:lnTo>
                    <a:lnTo>
                      <a:pt x="114" y="54"/>
                    </a:lnTo>
                    <a:lnTo>
                      <a:pt x="114" y="60"/>
                    </a:lnTo>
                    <a:lnTo>
                      <a:pt x="114" y="66"/>
                    </a:lnTo>
                    <a:lnTo>
                      <a:pt x="108" y="66"/>
                    </a:lnTo>
                    <a:lnTo>
                      <a:pt x="108" y="72"/>
                    </a:lnTo>
                    <a:lnTo>
                      <a:pt x="108" y="78"/>
                    </a:lnTo>
                    <a:lnTo>
                      <a:pt x="108" y="84"/>
                    </a:lnTo>
                    <a:lnTo>
                      <a:pt x="108" y="90"/>
                    </a:lnTo>
                    <a:lnTo>
                      <a:pt x="108" y="96"/>
                    </a:lnTo>
                    <a:lnTo>
                      <a:pt x="108" y="102"/>
                    </a:lnTo>
                    <a:lnTo>
                      <a:pt x="108" y="108"/>
                    </a:lnTo>
                    <a:lnTo>
                      <a:pt x="108" y="114"/>
                    </a:lnTo>
                    <a:lnTo>
                      <a:pt x="108" y="120"/>
                    </a:lnTo>
                    <a:lnTo>
                      <a:pt x="108" y="126"/>
                    </a:lnTo>
                    <a:lnTo>
                      <a:pt x="108" y="132"/>
                    </a:lnTo>
                    <a:lnTo>
                      <a:pt x="114" y="138"/>
                    </a:lnTo>
                    <a:lnTo>
                      <a:pt x="108" y="138"/>
                    </a:lnTo>
                    <a:lnTo>
                      <a:pt x="108" y="144"/>
                    </a:lnTo>
                    <a:lnTo>
                      <a:pt x="108" y="150"/>
                    </a:lnTo>
                    <a:lnTo>
                      <a:pt x="102" y="156"/>
                    </a:lnTo>
                    <a:lnTo>
                      <a:pt x="102" y="162"/>
                    </a:lnTo>
                    <a:lnTo>
                      <a:pt x="102" y="168"/>
                    </a:lnTo>
                    <a:lnTo>
                      <a:pt x="96" y="174"/>
                    </a:lnTo>
                    <a:lnTo>
                      <a:pt x="96" y="168"/>
                    </a:lnTo>
                    <a:lnTo>
                      <a:pt x="96" y="174"/>
                    </a:lnTo>
                    <a:lnTo>
                      <a:pt x="90" y="174"/>
                    </a:lnTo>
                    <a:lnTo>
                      <a:pt x="84" y="174"/>
                    </a:lnTo>
                    <a:lnTo>
                      <a:pt x="84" y="180"/>
                    </a:lnTo>
                    <a:lnTo>
                      <a:pt x="78" y="180"/>
                    </a:lnTo>
                    <a:lnTo>
                      <a:pt x="72" y="180"/>
                    </a:lnTo>
                    <a:lnTo>
                      <a:pt x="66" y="180"/>
                    </a:lnTo>
                    <a:lnTo>
                      <a:pt x="66" y="186"/>
                    </a:lnTo>
                    <a:lnTo>
                      <a:pt x="72" y="186"/>
                    </a:lnTo>
                    <a:lnTo>
                      <a:pt x="72" y="192"/>
                    </a:lnTo>
                    <a:lnTo>
                      <a:pt x="72" y="198"/>
                    </a:lnTo>
                    <a:lnTo>
                      <a:pt x="72" y="192"/>
                    </a:lnTo>
                    <a:lnTo>
                      <a:pt x="66" y="192"/>
                    </a:lnTo>
                    <a:lnTo>
                      <a:pt x="66" y="198"/>
                    </a:lnTo>
                    <a:lnTo>
                      <a:pt x="60" y="198"/>
                    </a:lnTo>
                    <a:lnTo>
                      <a:pt x="54" y="198"/>
                    </a:lnTo>
                    <a:lnTo>
                      <a:pt x="54" y="192"/>
                    </a:lnTo>
                    <a:lnTo>
                      <a:pt x="48" y="192"/>
                    </a:lnTo>
                    <a:lnTo>
                      <a:pt x="48" y="186"/>
                    </a:lnTo>
                    <a:lnTo>
                      <a:pt x="42" y="186"/>
                    </a:lnTo>
                    <a:lnTo>
                      <a:pt x="42" y="180"/>
                    </a:lnTo>
                    <a:lnTo>
                      <a:pt x="36" y="174"/>
                    </a:lnTo>
                    <a:lnTo>
                      <a:pt x="36" y="168"/>
                    </a:lnTo>
                    <a:lnTo>
                      <a:pt x="36" y="162"/>
                    </a:lnTo>
                    <a:lnTo>
                      <a:pt x="42" y="162"/>
                    </a:lnTo>
                    <a:lnTo>
                      <a:pt x="42" y="156"/>
                    </a:lnTo>
                    <a:lnTo>
                      <a:pt x="42" y="150"/>
                    </a:lnTo>
                    <a:lnTo>
                      <a:pt x="42" y="144"/>
                    </a:lnTo>
                    <a:lnTo>
                      <a:pt x="42" y="138"/>
                    </a:lnTo>
                    <a:lnTo>
                      <a:pt x="36" y="138"/>
                    </a:lnTo>
                    <a:lnTo>
                      <a:pt x="36" y="132"/>
                    </a:lnTo>
                    <a:lnTo>
                      <a:pt x="30" y="126"/>
                    </a:lnTo>
                    <a:lnTo>
                      <a:pt x="30" y="120"/>
                    </a:lnTo>
                    <a:lnTo>
                      <a:pt x="30" y="114"/>
                    </a:lnTo>
                    <a:lnTo>
                      <a:pt x="30" y="108"/>
                    </a:lnTo>
                    <a:lnTo>
                      <a:pt x="24" y="108"/>
                    </a:lnTo>
                    <a:lnTo>
                      <a:pt x="24" y="102"/>
                    </a:lnTo>
                    <a:lnTo>
                      <a:pt x="18" y="102"/>
                    </a:lnTo>
                    <a:lnTo>
                      <a:pt x="12" y="102"/>
                    </a:lnTo>
                    <a:lnTo>
                      <a:pt x="18" y="102"/>
                    </a:lnTo>
                    <a:lnTo>
                      <a:pt x="18" y="96"/>
                    </a:lnTo>
                    <a:lnTo>
                      <a:pt x="12" y="96"/>
                    </a:lnTo>
                    <a:lnTo>
                      <a:pt x="12" y="90"/>
                    </a:lnTo>
                    <a:lnTo>
                      <a:pt x="6" y="90"/>
                    </a:lnTo>
                    <a:lnTo>
                      <a:pt x="6" y="84"/>
                    </a:lnTo>
                    <a:lnTo>
                      <a:pt x="6" y="78"/>
                    </a:lnTo>
                    <a:lnTo>
                      <a:pt x="0" y="78"/>
                    </a:lnTo>
                    <a:lnTo>
                      <a:pt x="0" y="72"/>
                    </a:lnTo>
                    <a:lnTo>
                      <a:pt x="0" y="66"/>
                    </a:lnTo>
                    <a:lnTo>
                      <a:pt x="6" y="72"/>
                    </a:lnTo>
                    <a:lnTo>
                      <a:pt x="6" y="66"/>
                    </a:lnTo>
                    <a:lnTo>
                      <a:pt x="12" y="66"/>
                    </a:lnTo>
                    <a:lnTo>
                      <a:pt x="18" y="66"/>
                    </a:lnTo>
                    <a:lnTo>
                      <a:pt x="18" y="72"/>
                    </a:lnTo>
                    <a:lnTo>
                      <a:pt x="24" y="72"/>
                    </a:lnTo>
                    <a:lnTo>
                      <a:pt x="24" y="66"/>
                    </a:lnTo>
                    <a:lnTo>
                      <a:pt x="24" y="60"/>
                    </a:lnTo>
                    <a:lnTo>
                      <a:pt x="24" y="54"/>
                    </a:lnTo>
                    <a:lnTo>
                      <a:pt x="18" y="54"/>
                    </a:lnTo>
                    <a:lnTo>
                      <a:pt x="24" y="48"/>
                    </a:lnTo>
                    <a:lnTo>
                      <a:pt x="30" y="48"/>
                    </a:lnTo>
                    <a:lnTo>
                      <a:pt x="30" y="42"/>
                    </a:lnTo>
                    <a:lnTo>
                      <a:pt x="36" y="42"/>
                    </a:lnTo>
                    <a:lnTo>
                      <a:pt x="36" y="36"/>
                    </a:lnTo>
                    <a:lnTo>
                      <a:pt x="42" y="36"/>
                    </a:lnTo>
                    <a:lnTo>
                      <a:pt x="42" y="30"/>
                    </a:lnTo>
                    <a:lnTo>
                      <a:pt x="48" y="30"/>
                    </a:lnTo>
                    <a:lnTo>
                      <a:pt x="48" y="24"/>
                    </a:lnTo>
                    <a:lnTo>
                      <a:pt x="54" y="24"/>
                    </a:lnTo>
                    <a:lnTo>
                      <a:pt x="60" y="18"/>
                    </a:lnTo>
                    <a:lnTo>
                      <a:pt x="66" y="18"/>
                    </a:lnTo>
                    <a:lnTo>
                      <a:pt x="66" y="12"/>
                    </a:lnTo>
                    <a:lnTo>
                      <a:pt x="72" y="12"/>
                    </a:lnTo>
                    <a:lnTo>
                      <a:pt x="72" y="6"/>
                    </a:lnTo>
                    <a:lnTo>
                      <a:pt x="78" y="6"/>
                    </a:lnTo>
                    <a:lnTo>
                      <a:pt x="78" y="0"/>
                    </a:lnTo>
                    <a:lnTo>
                      <a:pt x="84" y="0"/>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8" name="Freeform 189"/>
              <p:cNvSpPr>
                <a:spLocks/>
              </p:cNvSpPr>
              <p:nvPr/>
            </p:nvSpPr>
            <p:spPr bwMode="auto">
              <a:xfrm>
                <a:off x="2091" y="3098"/>
                <a:ext cx="156" cy="114"/>
              </a:xfrm>
              <a:custGeom>
                <a:avLst/>
                <a:gdLst>
                  <a:gd name="T0" fmla="*/ 138 w 156"/>
                  <a:gd name="T1" fmla="*/ 12 h 114"/>
                  <a:gd name="T2" fmla="*/ 144 w 156"/>
                  <a:gd name="T3" fmla="*/ 18 h 114"/>
                  <a:gd name="T4" fmla="*/ 150 w 156"/>
                  <a:gd name="T5" fmla="*/ 24 h 114"/>
                  <a:gd name="T6" fmla="*/ 150 w 156"/>
                  <a:gd name="T7" fmla="*/ 24 h 114"/>
                  <a:gd name="T8" fmla="*/ 150 w 156"/>
                  <a:gd name="T9" fmla="*/ 36 h 114"/>
                  <a:gd name="T10" fmla="*/ 144 w 156"/>
                  <a:gd name="T11" fmla="*/ 42 h 114"/>
                  <a:gd name="T12" fmla="*/ 138 w 156"/>
                  <a:gd name="T13" fmla="*/ 48 h 114"/>
                  <a:gd name="T14" fmla="*/ 138 w 156"/>
                  <a:gd name="T15" fmla="*/ 54 h 114"/>
                  <a:gd name="T16" fmla="*/ 144 w 156"/>
                  <a:gd name="T17" fmla="*/ 60 h 114"/>
                  <a:gd name="T18" fmla="*/ 138 w 156"/>
                  <a:gd name="T19" fmla="*/ 66 h 114"/>
                  <a:gd name="T20" fmla="*/ 138 w 156"/>
                  <a:gd name="T21" fmla="*/ 66 h 114"/>
                  <a:gd name="T22" fmla="*/ 132 w 156"/>
                  <a:gd name="T23" fmla="*/ 72 h 114"/>
                  <a:gd name="T24" fmla="*/ 126 w 156"/>
                  <a:gd name="T25" fmla="*/ 78 h 114"/>
                  <a:gd name="T26" fmla="*/ 120 w 156"/>
                  <a:gd name="T27" fmla="*/ 84 h 114"/>
                  <a:gd name="T28" fmla="*/ 108 w 156"/>
                  <a:gd name="T29" fmla="*/ 90 h 114"/>
                  <a:gd name="T30" fmla="*/ 108 w 156"/>
                  <a:gd name="T31" fmla="*/ 102 h 114"/>
                  <a:gd name="T32" fmla="*/ 114 w 156"/>
                  <a:gd name="T33" fmla="*/ 108 h 114"/>
                  <a:gd name="T34" fmla="*/ 108 w 156"/>
                  <a:gd name="T35" fmla="*/ 102 h 114"/>
                  <a:gd name="T36" fmla="*/ 108 w 156"/>
                  <a:gd name="T37" fmla="*/ 114 h 114"/>
                  <a:gd name="T38" fmla="*/ 102 w 156"/>
                  <a:gd name="T39" fmla="*/ 108 h 114"/>
                  <a:gd name="T40" fmla="*/ 90 w 156"/>
                  <a:gd name="T41" fmla="*/ 114 h 114"/>
                  <a:gd name="T42" fmla="*/ 84 w 156"/>
                  <a:gd name="T43" fmla="*/ 108 h 114"/>
                  <a:gd name="T44" fmla="*/ 84 w 156"/>
                  <a:gd name="T45" fmla="*/ 96 h 114"/>
                  <a:gd name="T46" fmla="*/ 84 w 156"/>
                  <a:gd name="T47" fmla="*/ 84 h 114"/>
                  <a:gd name="T48" fmla="*/ 78 w 156"/>
                  <a:gd name="T49" fmla="*/ 72 h 114"/>
                  <a:gd name="T50" fmla="*/ 66 w 156"/>
                  <a:gd name="T51" fmla="*/ 66 h 114"/>
                  <a:gd name="T52" fmla="*/ 54 w 156"/>
                  <a:gd name="T53" fmla="*/ 60 h 114"/>
                  <a:gd name="T54" fmla="*/ 48 w 156"/>
                  <a:gd name="T55" fmla="*/ 54 h 114"/>
                  <a:gd name="T56" fmla="*/ 54 w 156"/>
                  <a:gd name="T57" fmla="*/ 48 h 114"/>
                  <a:gd name="T58" fmla="*/ 42 w 156"/>
                  <a:gd name="T59" fmla="*/ 48 h 114"/>
                  <a:gd name="T60" fmla="*/ 30 w 156"/>
                  <a:gd name="T61" fmla="*/ 42 h 114"/>
                  <a:gd name="T62" fmla="*/ 18 w 156"/>
                  <a:gd name="T63" fmla="*/ 42 h 114"/>
                  <a:gd name="T64" fmla="*/ 6 w 156"/>
                  <a:gd name="T65" fmla="*/ 42 h 114"/>
                  <a:gd name="T66" fmla="*/ 0 w 156"/>
                  <a:gd name="T67" fmla="*/ 36 h 114"/>
                  <a:gd name="T68" fmla="*/ 6 w 156"/>
                  <a:gd name="T69" fmla="*/ 30 h 114"/>
                  <a:gd name="T70" fmla="*/ 12 w 156"/>
                  <a:gd name="T71" fmla="*/ 24 h 114"/>
                  <a:gd name="T72" fmla="*/ 18 w 156"/>
                  <a:gd name="T73" fmla="*/ 18 h 114"/>
                  <a:gd name="T74" fmla="*/ 30 w 156"/>
                  <a:gd name="T75" fmla="*/ 12 h 114"/>
                  <a:gd name="T76" fmla="*/ 42 w 156"/>
                  <a:gd name="T77" fmla="*/ 12 h 114"/>
                  <a:gd name="T78" fmla="*/ 48 w 156"/>
                  <a:gd name="T79" fmla="*/ 6 h 114"/>
                  <a:gd name="T80" fmla="*/ 54 w 156"/>
                  <a:gd name="T81" fmla="*/ 12 h 114"/>
                  <a:gd name="T82" fmla="*/ 54 w 156"/>
                  <a:gd name="T83" fmla="*/ 24 h 114"/>
                  <a:gd name="T84" fmla="*/ 66 w 156"/>
                  <a:gd name="T85" fmla="*/ 18 h 114"/>
                  <a:gd name="T86" fmla="*/ 72 w 156"/>
                  <a:gd name="T87" fmla="*/ 12 h 114"/>
                  <a:gd name="T88" fmla="*/ 84 w 156"/>
                  <a:gd name="T89" fmla="*/ 12 h 114"/>
                  <a:gd name="T90" fmla="*/ 90 w 156"/>
                  <a:gd name="T91" fmla="*/ 18 h 114"/>
                  <a:gd name="T92" fmla="*/ 96 w 156"/>
                  <a:gd name="T93" fmla="*/ 12 h 114"/>
                  <a:gd name="T94" fmla="*/ 108 w 156"/>
                  <a:gd name="T95" fmla="*/ 12 h 114"/>
                  <a:gd name="T96" fmla="*/ 114 w 156"/>
                  <a:gd name="T97" fmla="*/ 6 h 114"/>
                  <a:gd name="T98" fmla="*/ 126 w 156"/>
                  <a:gd name="T99" fmla="*/ 0 h 114"/>
                  <a:gd name="T100" fmla="*/ 132 w 156"/>
                  <a:gd name="T101"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14">
                    <a:moveTo>
                      <a:pt x="132" y="12"/>
                    </a:moveTo>
                    <a:lnTo>
                      <a:pt x="138" y="12"/>
                    </a:lnTo>
                    <a:lnTo>
                      <a:pt x="138" y="18"/>
                    </a:lnTo>
                    <a:lnTo>
                      <a:pt x="144" y="18"/>
                    </a:lnTo>
                    <a:lnTo>
                      <a:pt x="144" y="24"/>
                    </a:lnTo>
                    <a:lnTo>
                      <a:pt x="150" y="24"/>
                    </a:lnTo>
                    <a:lnTo>
                      <a:pt x="156" y="24"/>
                    </a:lnTo>
                    <a:lnTo>
                      <a:pt x="150" y="24"/>
                    </a:lnTo>
                    <a:lnTo>
                      <a:pt x="150" y="30"/>
                    </a:lnTo>
                    <a:lnTo>
                      <a:pt x="150" y="36"/>
                    </a:lnTo>
                    <a:lnTo>
                      <a:pt x="150" y="42"/>
                    </a:lnTo>
                    <a:lnTo>
                      <a:pt x="144" y="42"/>
                    </a:lnTo>
                    <a:lnTo>
                      <a:pt x="138" y="42"/>
                    </a:lnTo>
                    <a:lnTo>
                      <a:pt x="138" y="48"/>
                    </a:lnTo>
                    <a:lnTo>
                      <a:pt x="132" y="48"/>
                    </a:lnTo>
                    <a:lnTo>
                      <a:pt x="138" y="54"/>
                    </a:lnTo>
                    <a:lnTo>
                      <a:pt x="138" y="60"/>
                    </a:lnTo>
                    <a:lnTo>
                      <a:pt x="144" y="60"/>
                    </a:lnTo>
                    <a:lnTo>
                      <a:pt x="144" y="66"/>
                    </a:lnTo>
                    <a:lnTo>
                      <a:pt x="138" y="66"/>
                    </a:lnTo>
                    <a:lnTo>
                      <a:pt x="138" y="72"/>
                    </a:lnTo>
                    <a:lnTo>
                      <a:pt x="138" y="66"/>
                    </a:lnTo>
                    <a:lnTo>
                      <a:pt x="132" y="66"/>
                    </a:lnTo>
                    <a:lnTo>
                      <a:pt x="132" y="72"/>
                    </a:lnTo>
                    <a:lnTo>
                      <a:pt x="126" y="72"/>
                    </a:lnTo>
                    <a:lnTo>
                      <a:pt x="126" y="78"/>
                    </a:lnTo>
                    <a:lnTo>
                      <a:pt x="120" y="78"/>
                    </a:lnTo>
                    <a:lnTo>
                      <a:pt x="120" y="84"/>
                    </a:lnTo>
                    <a:lnTo>
                      <a:pt x="114" y="84"/>
                    </a:lnTo>
                    <a:lnTo>
                      <a:pt x="108" y="90"/>
                    </a:lnTo>
                    <a:lnTo>
                      <a:pt x="108" y="96"/>
                    </a:lnTo>
                    <a:lnTo>
                      <a:pt x="108" y="102"/>
                    </a:lnTo>
                    <a:lnTo>
                      <a:pt x="114" y="102"/>
                    </a:lnTo>
                    <a:lnTo>
                      <a:pt x="114" y="108"/>
                    </a:lnTo>
                    <a:lnTo>
                      <a:pt x="108" y="108"/>
                    </a:lnTo>
                    <a:lnTo>
                      <a:pt x="108" y="102"/>
                    </a:lnTo>
                    <a:lnTo>
                      <a:pt x="108" y="108"/>
                    </a:lnTo>
                    <a:lnTo>
                      <a:pt x="108" y="114"/>
                    </a:lnTo>
                    <a:lnTo>
                      <a:pt x="102" y="114"/>
                    </a:lnTo>
                    <a:lnTo>
                      <a:pt x="102" y="108"/>
                    </a:lnTo>
                    <a:lnTo>
                      <a:pt x="96" y="108"/>
                    </a:lnTo>
                    <a:lnTo>
                      <a:pt x="90" y="114"/>
                    </a:lnTo>
                    <a:lnTo>
                      <a:pt x="90" y="108"/>
                    </a:lnTo>
                    <a:lnTo>
                      <a:pt x="84" y="108"/>
                    </a:lnTo>
                    <a:lnTo>
                      <a:pt x="84" y="102"/>
                    </a:lnTo>
                    <a:lnTo>
                      <a:pt x="84" y="96"/>
                    </a:lnTo>
                    <a:lnTo>
                      <a:pt x="84" y="90"/>
                    </a:lnTo>
                    <a:lnTo>
                      <a:pt x="84" y="84"/>
                    </a:lnTo>
                    <a:lnTo>
                      <a:pt x="84" y="78"/>
                    </a:lnTo>
                    <a:lnTo>
                      <a:pt x="78" y="72"/>
                    </a:lnTo>
                    <a:lnTo>
                      <a:pt x="72" y="72"/>
                    </a:lnTo>
                    <a:lnTo>
                      <a:pt x="66" y="66"/>
                    </a:lnTo>
                    <a:lnTo>
                      <a:pt x="60" y="66"/>
                    </a:lnTo>
                    <a:lnTo>
                      <a:pt x="54" y="60"/>
                    </a:lnTo>
                    <a:lnTo>
                      <a:pt x="48" y="60"/>
                    </a:lnTo>
                    <a:lnTo>
                      <a:pt x="48" y="54"/>
                    </a:lnTo>
                    <a:lnTo>
                      <a:pt x="54" y="54"/>
                    </a:lnTo>
                    <a:lnTo>
                      <a:pt x="54" y="48"/>
                    </a:lnTo>
                    <a:lnTo>
                      <a:pt x="48" y="48"/>
                    </a:lnTo>
                    <a:lnTo>
                      <a:pt x="42" y="48"/>
                    </a:lnTo>
                    <a:lnTo>
                      <a:pt x="36" y="42"/>
                    </a:lnTo>
                    <a:lnTo>
                      <a:pt x="30" y="42"/>
                    </a:lnTo>
                    <a:lnTo>
                      <a:pt x="24" y="42"/>
                    </a:lnTo>
                    <a:lnTo>
                      <a:pt x="18" y="42"/>
                    </a:lnTo>
                    <a:lnTo>
                      <a:pt x="12" y="42"/>
                    </a:lnTo>
                    <a:lnTo>
                      <a:pt x="6" y="42"/>
                    </a:lnTo>
                    <a:lnTo>
                      <a:pt x="0" y="42"/>
                    </a:lnTo>
                    <a:lnTo>
                      <a:pt x="0" y="36"/>
                    </a:lnTo>
                    <a:lnTo>
                      <a:pt x="6" y="36"/>
                    </a:lnTo>
                    <a:lnTo>
                      <a:pt x="6" y="30"/>
                    </a:lnTo>
                    <a:lnTo>
                      <a:pt x="6" y="24"/>
                    </a:lnTo>
                    <a:lnTo>
                      <a:pt x="12" y="24"/>
                    </a:lnTo>
                    <a:lnTo>
                      <a:pt x="12" y="18"/>
                    </a:lnTo>
                    <a:lnTo>
                      <a:pt x="18" y="18"/>
                    </a:lnTo>
                    <a:lnTo>
                      <a:pt x="24" y="18"/>
                    </a:lnTo>
                    <a:lnTo>
                      <a:pt x="30" y="12"/>
                    </a:lnTo>
                    <a:lnTo>
                      <a:pt x="36" y="12"/>
                    </a:lnTo>
                    <a:lnTo>
                      <a:pt x="42" y="12"/>
                    </a:lnTo>
                    <a:lnTo>
                      <a:pt x="42" y="6"/>
                    </a:lnTo>
                    <a:lnTo>
                      <a:pt x="48" y="6"/>
                    </a:lnTo>
                    <a:lnTo>
                      <a:pt x="48" y="12"/>
                    </a:lnTo>
                    <a:lnTo>
                      <a:pt x="54" y="12"/>
                    </a:lnTo>
                    <a:lnTo>
                      <a:pt x="54" y="18"/>
                    </a:lnTo>
                    <a:lnTo>
                      <a:pt x="54" y="24"/>
                    </a:lnTo>
                    <a:lnTo>
                      <a:pt x="60" y="18"/>
                    </a:lnTo>
                    <a:lnTo>
                      <a:pt x="66" y="18"/>
                    </a:lnTo>
                    <a:lnTo>
                      <a:pt x="72" y="18"/>
                    </a:lnTo>
                    <a:lnTo>
                      <a:pt x="72" y="12"/>
                    </a:lnTo>
                    <a:lnTo>
                      <a:pt x="78" y="12"/>
                    </a:lnTo>
                    <a:lnTo>
                      <a:pt x="84" y="12"/>
                    </a:lnTo>
                    <a:lnTo>
                      <a:pt x="84" y="18"/>
                    </a:lnTo>
                    <a:lnTo>
                      <a:pt x="90" y="18"/>
                    </a:lnTo>
                    <a:lnTo>
                      <a:pt x="90" y="12"/>
                    </a:lnTo>
                    <a:lnTo>
                      <a:pt x="96" y="12"/>
                    </a:lnTo>
                    <a:lnTo>
                      <a:pt x="102" y="12"/>
                    </a:lnTo>
                    <a:lnTo>
                      <a:pt x="108" y="12"/>
                    </a:lnTo>
                    <a:lnTo>
                      <a:pt x="108" y="6"/>
                    </a:lnTo>
                    <a:lnTo>
                      <a:pt x="114" y="6"/>
                    </a:lnTo>
                    <a:lnTo>
                      <a:pt x="120" y="0"/>
                    </a:lnTo>
                    <a:lnTo>
                      <a:pt x="126" y="0"/>
                    </a:lnTo>
                    <a:lnTo>
                      <a:pt x="132" y="6"/>
                    </a:lnTo>
                    <a:lnTo>
                      <a:pt x="13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9" name="Freeform 190"/>
              <p:cNvSpPr>
                <a:spLocks/>
              </p:cNvSpPr>
              <p:nvPr/>
            </p:nvSpPr>
            <p:spPr bwMode="auto">
              <a:xfrm>
                <a:off x="2013" y="3140"/>
                <a:ext cx="174" cy="198"/>
              </a:xfrm>
              <a:custGeom>
                <a:avLst/>
                <a:gdLst>
                  <a:gd name="T0" fmla="*/ 174 w 174"/>
                  <a:gd name="T1" fmla="*/ 84 h 198"/>
                  <a:gd name="T2" fmla="*/ 162 w 174"/>
                  <a:gd name="T3" fmla="*/ 90 h 198"/>
                  <a:gd name="T4" fmla="*/ 156 w 174"/>
                  <a:gd name="T5" fmla="*/ 102 h 198"/>
                  <a:gd name="T6" fmla="*/ 150 w 174"/>
                  <a:gd name="T7" fmla="*/ 114 h 198"/>
                  <a:gd name="T8" fmla="*/ 150 w 174"/>
                  <a:gd name="T9" fmla="*/ 120 h 198"/>
                  <a:gd name="T10" fmla="*/ 138 w 174"/>
                  <a:gd name="T11" fmla="*/ 114 h 198"/>
                  <a:gd name="T12" fmla="*/ 150 w 174"/>
                  <a:gd name="T13" fmla="*/ 120 h 198"/>
                  <a:gd name="T14" fmla="*/ 144 w 174"/>
                  <a:gd name="T15" fmla="*/ 132 h 198"/>
                  <a:gd name="T16" fmla="*/ 144 w 174"/>
                  <a:gd name="T17" fmla="*/ 138 h 198"/>
                  <a:gd name="T18" fmla="*/ 144 w 174"/>
                  <a:gd name="T19" fmla="*/ 144 h 198"/>
                  <a:gd name="T20" fmla="*/ 138 w 174"/>
                  <a:gd name="T21" fmla="*/ 156 h 198"/>
                  <a:gd name="T22" fmla="*/ 126 w 174"/>
                  <a:gd name="T23" fmla="*/ 162 h 198"/>
                  <a:gd name="T24" fmla="*/ 120 w 174"/>
                  <a:gd name="T25" fmla="*/ 174 h 198"/>
                  <a:gd name="T26" fmla="*/ 108 w 174"/>
                  <a:gd name="T27" fmla="*/ 180 h 198"/>
                  <a:gd name="T28" fmla="*/ 102 w 174"/>
                  <a:gd name="T29" fmla="*/ 186 h 198"/>
                  <a:gd name="T30" fmla="*/ 102 w 174"/>
                  <a:gd name="T31" fmla="*/ 180 h 198"/>
                  <a:gd name="T32" fmla="*/ 84 w 174"/>
                  <a:gd name="T33" fmla="*/ 192 h 198"/>
                  <a:gd name="T34" fmla="*/ 66 w 174"/>
                  <a:gd name="T35" fmla="*/ 198 h 198"/>
                  <a:gd name="T36" fmla="*/ 60 w 174"/>
                  <a:gd name="T37" fmla="*/ 186 h 198"/>
                  <a:gd name="T38" fmla="*/ 54 w 174"/>
                  <a:gd name="T39" fmla="*/ 168 h 198"/>
                  <a:gd name="T40" fmla="*/ 48 w 174"/>
                  <a:gd name="T41" fmla="*/ 150 h 198"/>
                  <a:gd name="T42" fmla="*/ 42 w 174"/>
                  <a:gd name="T43" fmla="*/ 138 h 198"/>
                  <a:gd name="T44" fmla="*/ 36 w 174"/>
                  <a:gd name="T45" fmla="*/ 120 h 198"/>
                  <a:gd name="T46" fmla="*/ 24 w 174"/>
                  <a:gd name="T47" fmla="*/ 102 h 198"/>
                  <a:gd name="T48" fmla="*/ 18 w 174"/>
                  <a:gd name="T49" fmla="*/ 90 h 198"/>
                  <a:gd name="T50" fmla="*/ 12 w 174"/>
                  <a:gd name="T51" fmla="*/ 78 h 198"/>
                  <a:gd name="T52" fmla="*/ 6 w 174"/>
                  <a:gd name="T53" fmla="*/ 60 h 198"/>
                  <a:gd name="T54" fmla="*/ 0 w 174"/>
                  <a:gd name="T55" fmla="*/ 48 h 198"/>
                  <a:gd name="T56" fmla="*/ 12 w 174"/>
                  <a:gd name="T57" fmla="*/ 36 h 198"/>
                  <a:gd name="T58" fmla="*/ 30 w 174"/>
                  <a:gd name="T59" fmla="*/ 30 h 198"/>
                  <a:gd name="T60" fmla="*/ 42 w 174"/>
                  <a:gd name="T61" fmla="*/ 24 h 198"/>
                  <a:gd name="T62" fmla="*/ 54 w 174"/>
                  <a:gd name="T63" fmla="*/ 18 h 198"/>
                  <a:gd name="T64" fmla="*/ 66 w 174"/>
                  <a:gd name="T65" fmla="*/ 6 h 198"/>
                  <a:gd name="T66" fmla="*/ 78 w 174"/>
                  <a:gd name="T67" fmla="*/ 0 h 198"/>
                  <a:gd name="T68" fmla="*/ 96 w 174"/>
                  <a:gd name="T69" fmla="*/ 0 h 198"/>
                  <a:gd name="T70" fmla="*/ 114 w 174"/>
                  <a:gd name="T71" fmla="*/ 0 h 198"/>
                  <a:gd name="T72" fmla="*/ 132 w 174"/>
                  <a:gd name="T73" fmla="*/ 6 h 198"/>
                  <a:gd name="T74" fmla="*/ 126 w 174"/>
                  <a:gd name="T75" fmla="*/ 18 h 198"/>
                  <a:gd name="T76" fmla="*/ 144 w 174"/>
                  <a:gd name="T77" fmla="*/ 24 h 198"/>
                  <a:gd name="T78" fmla="*/ 162 w 174"/>
                  <a:gd name="T79" fmla="*/ 36 h 198"/>
                  <a:gd name="T80" fmla="*/ 162 w 174"/>
                  <a:gd name="T81" fmla="*/ 54 h 198"/>
                  <a:gd name="T82" fmla="*/ 168 w 174"/>
                  <a:gd name="T83" fmla="*/ 6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198">
                    <a:moveTo>
                      <a:pt x="168" y="78"/>
                    </a:moveTo>
                    <a:lnTo>
                      <a:pt x="174" y="78"/>
                    </a:lnTo>
                    <a:lnTo>
                      <a:pt x="174" y="84"/>
                    </a:lnTo>
                    <a:lnTo>
                      <a:pt x="168" y="84"/>
                    </a:lnTo>
                    <a:lnTo>
                      <a:pt x="168" y="90"/>
                    </a:lnTo>
                    <a:lnTo>
                      <a:pt x="162" y="90"/>
                    </a:lnTo>
                    <a:lnTo>
                      <a:pt x="156" y="90"/>
                    </a:lnTo>
                    <a:lnTo>
                      <a:pt x="156" y="96"/>
                    </a:lnTo>
                    <a:lnTo>
                      <a:pt x="156" y="102"/>
                    </a:lnTo>
                    <a:lnTo>
                      <a:pt x="156" y="108"/>
                    </a:lnTo>
                    <a:lnTo>
                      <a:pt x="156" y="114"/>
                    </a:lnTo>
                    <a:lnTo>
                      <a:pt x="150" y="114"/>
                    </a:lnTo>
                    <a:lnTo>
                      <a:pt x="150" y="120"/>
                    </a:lnTo>
                    <a:lnTo>
                      <a:pt x="150" y="126"/>
                    </a:lnTo>
                    <a:lnTo>
                      <a:pt x="150" y="120"/>
                    </a:lnTo>
                    <a:lnTo>
                      <a:pt x="144" y="120"/>
                    </a:lnTo>
                    <a:lnTo>
                      <a:pt x="138" y="120"/>
                    </a:lnTo>
                    <a:lnTo>
                      <a:pt x="138" y="114"/>
                    </a:lnTo>
                    <a:lnTo>
                      <a:pt x="138" y="120"/>
                    </a:lnTo>
                    <a:lnTo>
                      <a:pt x="144" y="120"/>
                    </a:lnTo>
                    <a:lnTo>
                      <a:pt x="150" y="120"/>
                    </a:lnTo>
                    <a:lnTo>
                      <a:pt x="150" y="126"/>
                    </a:lnTo>
                    <a:lnTo>
                      <a:pt x="144" y="126"/>
                    </a:lnTo>
                    <a:lnTo>
                      <a:pt x="144" y="132"/>
                    </a:lnTo>
                    <a:lnTo>
                      <a:pt x="138" y="132"/>
                    </a:lnTo>
                    <a:lnTo>
                      <a:pt x="138" y="138"/>
                    </a:lnTo>
                    <a:lnTo>
                      <a:pt x="144" y="138"/>
                    </a:lnTo>
                    <a:lnTo>
                      <a:pt x="144" y="144"/>
                    </a:lnTo>
                    <a:lnTo>
                      <a:pt x="150" y="144"/>
                    </a:lnTo>
                    <a:lnTo>
                      <a:pt x="144" y="144"/>
                    </a:lnTo>
                    <a:lnTo>
                      <a:pt x="144" y="150"/>
                    </a:lnTo>
                    <a:lnTo>
                      <a:pt x="138" y="150"/>
                    </a:lnTo>
                    <a:lnTo>
                      <a:pt x="138" y="156"/>
                    </a:lnTo>
                    <a:lnTo>
                      <a:pt x="132" y="156"/>
                    </a:lnTo>
                    <a:lnTo>
                      <a:pt x="132" y="162"/>
                    </a:lnTo>
                    <a:lnTo>
                      <a:pt x="126" y="162"/>
                    </a:lnTo>
                    <a:lnTo>
                      <a:pt x="126" y="168"/>
                    </a:lnTo>
                    <a:lnTo>
                      <a:pt x="120" y="168"/>
                    </a:lnTo>
                    <a:lnTo>
                      <a:pt x="120" y="174"/>
                    </a:lnTo>
                    <a:lnTo>
                      <a:pt x="114" y="174"/>
                    </a:lnTo>
                    <a:lnTo>
                      <a:pt x="114" y="180"/>
                    </a:lnTo>
                    <a:lnTo>
                      <a:pt x="108" y="180"/>
                    </a:lnTo>
                    <a:lnTo>
                      <a:pt x="108" y="186"/>
                    </a:lnTo>
                    <a:lnTo>
                      <a:pt x="108" y="180"/>
                    </a:lnTo>
                    <a:lnTo>
                      <a:pt x="102" y="186"/>
                    </a:lnTo>
                    <a:lnTo>
                      <a:pt x="102" y="180"/>
                    </a:lnTo>
                    <a:lnTo>
                      <a:pt x="102" y="186"/>
                    </a:lnTo>
                    <a:lnTo>
                      <a:pt x="102" y="180"/>
                    </a:lnTo>
                    <a:lnTo>
                      <a:pt x="96" y="186"/>
                    </a:lnTo>
                    <a:lnTo>
                      <a:pt x="90" y="186"/>
                    </a:lnTo>
                    <a:lnTo>
                      <a:pt x="84" y="192"/>
                    </a:lnTo>
                    <a:lnTo>
                      <a:pt x="78" y="192"/>
                    </a:lnTo>
                    <a:lnTo>
                      <a:pt x="72" y="198"/>
                    </a:lnTo>
                    <a:lnTo>
                      <a:pt x="66" y="198"/>
                    </a:lnTo>
                    <a:lnTo>
                      <a:pt x="66" y="192"/>
                    </a:lnTo>
                    <a:lnTo>
                      <a:pt x="66" y="186"/>
                    </a:lnTo>
                    <a:lnTo>
                      <a:pt x="60" y="186"/>
                    </a:lnTo>
                    <a:lnTo>
                      <a:pt x="60" y="180"/>
                    </a:lnTo>
                    <a:lnTo>
                      <a:pt x="60" y="174"/>
                    </a:lnTo>
                    <a:lnTo>
                      <a:pt x="54" y="168"/>
                    </a:lnTo>
                    <a:lnTo>
                      <a:pt x="54" y="162"/>
                    </a:lnTo>
                    <a:lnTo>
                      <a:pt x="48" y="156"/>
                    </a:lnTo>
                    <a:lnTo>
                      <a:pt x="48" y="150"/>
                    </a:lnTo>
                    <a:lnTo>
                      <a:pt x="48" y="144"/>
                    </a:lnTo>
                    <a:lnTo>
                      <a:pt x="42" y="144"/>
                    </a:lnTo>
                    <a:lnTo>
                      <a:pt x="42" y="138"/>
                    </a:lnTo>
                    <a:lnTo>
                      <a:pt x="42" y="132"/>
                    </a:lnTo>
                    <a:lnTo>
                      <a:pt x="36" y="126"/>
                    </a:lnTo>
                    <a:lnTo>
                      <a:pt x="36" y="120"/>
                    </a:lnTo>
                    <a:lnTo>
                      <a:pt x="30" y="114"/>
                    </a:lnTo>
                    <a:lnTo>
                      <a:pt x="30" y="108"/>
                    </a:lnTo>
                    <a:lnTo>
                      <a:pt x="24" y="102"/>
                    </a:lnTo>
                    <a:lnTo>
                      <a:pt x="24" y="96"/>
                    </a:lnTo>
                    <a:lnTo>
                      <a:pt x="24" y="90"/>
                    </a:lnTo>
                    <a:lnTo>
                      <a:pt x="18" y="90"/>
                    </a:lnTo>
                    <a:lnTo>
                      <a:pt x="18" y="84"/>
                    </a:lnTo>
                    <a:lnTo>
                      <a:pt x="18" y="78"/>
                    </a:lnTo>
                    <a:lnTo>
                      <a:pt x="12" y="78"/>
                    </a:lnTo>
                    <a:lnTo>
                      <a:pt x="12" y="72"/>
                    </a:lnTo>
                    <a:lnTo>
                      <a:pt x="12" y="66"/>
                    </a:lnTo>
                    <a:lnTo>
                      <a:pt x="6" y="60"/>
                    </a:lnTo>
                    <a:lnTo>
                      <a:pt x="6" y="54"/>
                    </a:lnTo>
                    <a:lnTo>
                      <a:pt x="6" y="48"/>
                    </a:lnTo>
                    <a:lnTo>
                      <a:pt x="0" y="48"/>
                    </a:lnTo>
                    <a:lnTo>
                      <a:pt x="0" y="42"/>
                    </a:lnTo>
                    <a:lnTo>
                      <a:pt x="6" y="42"/>
                    </a:lnTo>
                    <a:lnTo>
                      <a:pt x="12" y="36"/>
                    </a:lnTo>
                    <a:lnTo>
                      <a:pt x="18" y="36"/>
                    </a:lnTo>
                    <a:lnTo>
                      <a:pt x="24" y="30"/>
                    </a:lnTo>
                    <a:lnTo>
                      <a:pt x="30" y="30"/>
                    </a:lnTo>
                    <a:lnTo>
                      <a:pt x="30" y="24"/>
                    </a:lnTo>
                    <a:lnTo>
                      <a:pt x="36" y="24"/>
                    </a:lnTo>
                    <a:lnTo>
                      <a:pt x="42" y="24"/>
                    </a:lnTo>
                    <a:lnTo>
                      <a:pt x="42" y="18"/>
                    </a:lnTo>
                    <a:lnTo>
                      <a:pt x="48" y="18"/>
                    </a:lnTo>
                    <a:lnTo>
                      <a:pt x="54" y="18"/>
                    </a:lnTo>
                    <a:lnTo>
                      <a:pt x="54" y="12"/>
                    </a:lnTo>
                    <a:lnTo>
                      <a:pt x="60" y="12"/>
                    </a:lnTo>
                    <a:lnTo>
                      <a:pt x="66" y="6"/>
                    </a:lnTo>
                    <a:lnTo>
                      <a:pt x="72" y="6"/>
                    </a:lnTo>
                    <a:lnTo>
                      <a:pt x="72" y="0"/>
                    </a:lnTo>
                    <a:lnTo>
                      <a:pt x="78" y="0"/>
                    </a:lnTo>
                    <a:lnTo>
                      <a:pt x="84" y="0"/>
                    </a:lnTo>
                    <a:lnTo>
                      <a:pt x="90" y="0"/>
                    </a:lnTo>
                    <a:lnTo>
                      <a:pt x="96" y="0"/>
                    </a:lnTo>
                    <a:lnTo>
                      <a:pt x="102" y="0"/>
                    </a:lnTo>
                    <a:lnTo>
                      <a:pt x="108" y="0"/>
                    </a:lnTo>
                    <a:lnTo>
                      <a:pt x="114" y="0"/>
                    </a:lnTo>
                    <a:lnTo>
                      <a:pt x="120" y="6"/>
                    </a:lnTo>
                    <a:lnTo>
                      <a:pt x="126" y="6"/>
                    </a:lnTo>
                    <a:lnTo>
                      <a:pt x="132" y="6"/>
                    </a:lnTo>
                    <a:lnTo>
                      <a:pt x="132" y="12"/>
                    </a:lnTo>
                    <a:lnTo>
                      <a:pt x="126" y="12"/>
                    </a:lnTo>
                    <a:lnTo>
                      <a:pt x="126" y="18"/>
                    </a:lnTo>
                    <a:lnTo>
                      <a:pt x="132" y="18"/>
                    </a:lnTo>
                    <a:lnTo>
                      <a:pt x="138" y="24"/>
                    </a:lnTo>
                    <a:lnTo>
                      <a:pt x="144" y="24"/>
                    </a:lnTo>
                    <a:lnTo>
                      <a:pt x="150" y="30"/>
                    </a:lnTo>
                    <a:lnTo>
                      <a:pt x="156" y="30"/>
                    </a:lnTo>
                    <a:lnTo>
                      <a:pt x="162" y="36"/>
                    </a:lnTo>
                    <a:lnTo>
                      <a:pt x="162" y="42"/>
                    </a:lnTo>
                    <a:lnTo>
                      <a:pt x="162" y="48"/>
                    </a:lnTo>
                    <a:lnTo>
                      <a:pt x="162" y="54"/>
                    </a:lnTo>
                    <a:lnTo>
                      <a:pt x="162" y="60"/>
                    </a:lnTo>
                    <a:lnTo>
                      <a:pt x="162" y="66"/>
                    </a:lnTo>
                    <a:lnTo>
                      <a:pt x="168" y="66"/>
                    </a:lnTo>
                    <a:lnTo>
                      <a:pt x="168" y="72"/>
                    </a:lnTo>
                    <a:lnTo>
                      <a:pt x="168" y="7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0" name="Freeform 191"/>
              <p:cNvSpPr>
                <a:spLocks/>
              </p:cNvSpPr>
              <p:nvPr/>
            </p:nvSpPr>
            <p:spPr bwMode="auto">
              <a:xfrm>
                <a:off x="2271" y="2840"/>
                <a:ext cx="150" cy="114"/>
              </a:xfrm>
              <a:custGeom>
                <a:avLst/>
                <a:gdLst>
                  <a:gd name="T0" fmla="*/ 96 w 150"/>
                  <a:gd name="T1" fmla="*/ 6 h 114"/>
                  <a:gd name="T2" fmla="*/ 102 w 150"/>
                  <a:gd name="T3" fmla="*/ 12 h 114"/>
                  <a:gd name="T4" fmla="*/ 102 w 150"/>
                  <a:gd name="T5" fmla="*/ 24 h 114"/>
                  <a:gd name="T6" fmla="*/ 114 w 150"/>
                  <a:gd name="T7" fmla="*/ 24 h 114"/>
                  <a:gd name="T8" fmla="*/ 120 w 150"/>
                  <a:gd name="T9" fmla="*/ 30 h 114"/>
                  <a:gd name="T10" fmla="*/ 126 w 150"/>
                  <a:gd name="T11" fmla="*/ 36 h 114"/>
                  <a:gd name="T12" fmla="*/ 120 w 150"/>
                  <a:gd name="T13" fmla="*/ 42 h 114"/>
                  <a:gd name="T14" fmla="*/ 126 w 150"/>
                  <a:gd name="T15" fmla="*/ 48 h 114"/>
                  <a:gd name="T16" fmla="*/ 126 w 150"/>
                  <a:gd name="T17" fmla="*/ 48 h 114"/>
                  <a:gd name="T18" fmla="*/ 120 w 150"/>
                  <a:gd name="T19" fmla="*/ 54 h 114"/>
                  <a:gd name="T20" fmla="*/ 120 w 150"/>
                  <a:gd name="T21" fmla="*/ 54 h 114"/>
                  <a:gd name="T22" fmla="*/ 120 w 150"/>
                  <a:gd name="T23" fmla="*/ 66 h 114"/>
                  <a:gd name="T24" fmla="*/ 120 w 150"/>
                  <a:gd name="T25" fmla="*/ 66 h 114"/>
                  <a:gd name="T26" fmla="*/ 126 w 150"/>
                  <a:gd name="T27" fmla="*/ 72 h 114"/>
                  <a:gd name="T28" fmla="*/ 126 w 150"/>
                  <a:gd name="T29" fmla="*/ 72 h 114"/>
                  <a:gd name="T30" fmla="*/ 126 w 150"/>
                  <a:gd name="T31" fmla="*/ 84 h 114"/>
                  <a:gd name="T32" fmla="*/ 132 w 150"/>
                  <a:gd name="T33" fmla="*/ 78 h 114"/>
                  <a:gd name="T34" fmla="*/ 132 w 150"/>
                  <a:gd name="T35" fmla="*/ 78 h 114"/>
                  <a:gd name="T36" fmla="*/ 138 w 150"/>
                  <a:gd name="T37" fmla="*/ 84 h 114"/>
                  <a:gd name="T38" fmla="*/ 132 w 150"/>
                  <a:gd name="T39" fmla="*/ 90 h 114"/>
                  <a:gd name="T40" fmla="*/ 138 w 150"/>
                  <a:gd name="T41" fmla="*/ 84 h 114"/>
                  <a:gd name="T42" fmla="*/ 144 w 150"/>
                  <a:gd name="T43" fmla="*/ 90 h 114"/>
                  <a:gd name="T44" fmla="*/ 144 w 150"/>
                  <a:gd name="T45" fmla="*/ 90 h 114"/>
                  <a:gd name="T46" fmla="*/ 144 w 150"/>
                  <a:gd name="T47" fmla="*/ 90 h 114"/>
                  <a:gd name="T48" fmla="*/ 138 w 150"/>
                  <a:gd name="T49" fmla="*/ 96 h 114"/>
                  <a:gd name="T50" fmla="*/ 150 w 150"/>
                  <a:gd name="T51" fmla="*/ 96 h 114"/>
                  <a:gd name="T52" fmla="*/ 150 w 150"/>
                  <a:gd name="T53" fmla="*/ 108 h 114"/>
                  <a:gd name="T54" fmla="*/ 144 w 150"/>
                  <a:gd name="T55" fmla="*/ 102 h 114"/>
                  <a:gd name="T56" fmla="*/ 150 w 150"/>
                  <a:gd name="T57" fmla="*/ 108 h 114"/>
                  <a:gd name="T58" fmla="*/ 138 w 150"/>
                  <a:gd name="T59" fmla="*/ 108 h 114"/>
                  <a:gd name="T60" fmla="*/ 132 w 150"/>
                  <a:gd name="T61" fmla="*/ 102 h 114"/>
                  <a:gd name="T62" fmla="*/ 126 w 150"/>
                  <a:gd name="T63" fmla="*/ 108 h 114"/>
                  <a:gd name="T64" fmla="*/ 114 w 150"/>
                  <a:gd name="T65" fmla="*/ 108 h 114"/>
                  <a:gd name="T66" fmla="*/ 108 w 150"/>
                  <a:gd name="T67" fmla="*/ 114 h 114"/>
                  <a:gd name="T68" fmla="*/ 96 w 150"/>
                  <a:gd name="T69" fmla="*/ 114 h 114"/>
                  <a:gd name="T70" fmla="*/ 84 w 150"/>
                  <a:gd name="T71" fmla="*/ 114 h 114"/>
                  <a:gd name="T72" fmla="*/ 84 w 150"/>
                  <a:gd name="T73" fmla="*/ 114 h 114"/>
                  <a:gd name="T74" fmla="*/ 72 w 150"/>
                  <a:gd name="T75" fmla="*/ 114 h 114"/>
                  <a:gd name="T76" fmla="*/ 66 w 150"/>
                  <a:gd name="T77" fmla="*/ 108 h 114"/>
                  <a:gd name="T78" fmla="*/ 60 w 150"/>
                  <a:gd name="T79" fmla="*/ 102 h 114"/>
                  <a:gd name="T80" fmla="*/ 54 w 150"/>
                  <a:gd name="T81" fmla="*/ 96 h 114"/>
                  <a:gd name="T82" fmla="*/ 48 w 150"/>
                  <a:gd name="T83" fmla="*/ 90 h 114"/>
                  <a:gd name="T84" fmla="*/ 42 w 150"/>
                  <a:gd name="T85" fmla="*/ 96 h 114"/>
                  <a:gd name="T86" fmla="*/ 30 w 150"/>
                  <a:gd name="T87" fmla="*/ 96 h 114"/>
                  <a:gd name="T88" fmla="*/ 24 w 150"/>
                  <a:gd name="T89" fmla="*/ 102 h 114"/>
                  <a:gd name="T90" fmla="*/ 18 w 150"/>
                  <a:gd name="T91" fmla="*/ 96 h 114"/>
                  <a:gd name="T92" fmla="*/ 12 w 150"/>
                  <a:gd name="T93" fmla="*/ 90 h 114"/>
                  <a:gd name="T94" fmla="*/ 6 w 150"/>
                  <a:gd name="T95" fmla="*/ 84 h 114"/>
                  <a:gd name="T96" fmla="*/ 6 w 150"/>
                  <a:gd name="T97" fmla="*/ 78 h 114"/>
                  <a:gd name="T98" fmla="*/ 18 w 150"/>
                  <a:gd name="T99" fmla="*/ 66 h 114"/>
                  <a:gd name="T100" fmla="*/ 24 w 150"/>
                  <a:gd name="T101" fmla="*/ 60 h 114"/>
                  <a:gd name="T102" fmla="*/ 30 w 150"/>
                  <a:gd name="T103" fmla="*/ 54 h 114"/>
                  <a:gd name="T104" fmla="*/ 36 w 150"/>
                  <a:gd name="T105" fmla="*/ 48 h 114"/>
                  <a:gd name="T106" fmla="*/ 42 w 150"/>
                  <a:gd name="T107" fmla="*/ 42 h 114"/>
                  <a:gd name="T108" fmla="*/ 48 w 150"/>
                  <a:gd name="T109" fmla="*/ 36 h 114"/>
                  <a:gd name="T110" fmla="*/ 60 w 150"/>
                  <a:gd name="T111" fmla="*/ 36 h 114"/>
                  <a:gd name="T112" fmla="*/ 66 w 150"/>
                  <a:gd name="T113" fmla="*/ 30 h 114"/>
                  <a:gd name="T114" fmla="*/ 72 w 150"/>
                  <a:gd name="T115" fmla="*/ 24 h 114"/>
                  <a:gd name="T116" fmla="*/ 78 w 150"/>
                  <a:gd name="T117" fmla="*/ 18 h 114"/>
                  <a:gd name="T118" fmla="*/ 84 w 150"/>
                  <a:gd name="T119" fmla="*/ 12 h 114"/>
                  <a:gd name="T120" fmla="*/ 90 w 150"/>
                  <a:gd name="T121"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14">
                    <a:moveTo>
                      <a:pt x="90" y="0"/>
                    </a:moveTo>
                    <a:lnTo>
                      <a:pt x="96" y="6"/>
                    </a:lnTo>
                    <a:lnTo>
                      <a:pt x="96" y="12"/>
                    </a:lnTo>
                    <a:lnTo>
                      <a:pt x="102" y="12"/>
                    </a:lnTo>
                    <a:lnTo>
                      <a:pt x="102" y="18"/>
                    </a:lnTo>
                    <a:lnTo>
                      <a:pt x="102" y="24"/>
                    </a:lnTo>
                    <a:lnTo>
                      <a:pt x="108" y="24"/>
                    </a:lnTo>
                    <a:lnTo>
                      <a:pt x="114" y="24"/>
                    </a:lnTo>
                    <a:lnTo>
                      <a:pt x="114" y="30"/>
                    </a:lnTo>
                    <a:lnTo>
                      <a:pt x="120" y="30"/>
                    </a:lnTo>
                    <a:lnTo>
                      <a:pt x="120" y="36"/>
                    </a:lnTo>
                    <a:lnTo>
                      <a:pt x="126" y="36"/>
                    </a:lnTo>
                    <a:lnTo>
                      <a:pt x="126" y="42"/>
                    </a:lnTo>
                    <a:lnTo>
                      <a:pt x="120" y="42"/>
                    </a:lnTo>
                    <a:lnTo>
                      <a:pt x="120" y="48"/>
                    </a:lnTo>
                    <a:lnTo>
                      <a:pt x="126" y="48"/>
                    </a:lnTo>
                    <a:lnTo>
                      <a:pt x="126" y="54"/>
                    </a:lnTo>
                    <a:lnTo>
                      <a:pt x="126" y="48"/>
                    </a:lnTo>
                    <a:lnTo>
                      <a:pt x="120" y="48"/>
                    </a:lnTo>
                    <a:lnTo>
                      <a:pt x="120" y="54"/>
                    </a:lnTo>
                    <a:lnTo>
                      <a:pt x="114" y="54"/>
                    </a:lnTo>
                    <a:lnTo>
                      <a:pt x="120" y="54"/>
                    </a:lnTo>
                    <a:lnTo>
                      <a:pt x="120" y="60"/>
                    </a:lnTo>
                    <a:lnTo>
                      <a:pt x="120" y="66"/>
                    </a:lnTo>
                    <a:lnTo>
                      <a:pt x="114" y="66"/>
                    </a:lnTo>
                    <a:lnTo>
                      <a:pt x="120" y="66"/>
                    </a:lnTo>
                    <a:lnTo>
                      <a:pt x="120" y="72"/>
                    </a:lnTo>
                    <a:lnTo>
                      <a:pt x="126" y="72"/>
                    </a:lnTo>
                    <a:lnTo>
                      <a:pt x="126" y="78"/>
                    </a:lnTo>
                    <a:lnTo>
                      <a:pt x="126" y="72"/>
                    </a:lnTo>
                    <a:lnTo>
                      <a:pt x="126" y="78"/>
                    </a:lnTo>
                    <a:lnTo>
                      <a:pt x="126" y="84"/>
                    </a:lnTo>
                    <a:lnTo>
                      <a:pt x="126" y="78"/>
                    </a:lnTo>
                    <a:lnTo>
                      <a:pt x="132" y="78"/>
                    </a:lnTo>
                    <a:lnTo>
                      <a:pt x="126" y="78"/>
                    </a:lnTo>
                    <a:lnTo>
                      <a:pt x="132" y="78"/>
                    </a:lnTo>
                    <a:lnTo>
                      <a:pt x="132" y="84"/>
                    </a:lnTo>
                    <a:lnTo>
                      <a:pt x="138" y="84"/>
                    </a:lnTo>
                    <a:lnTo>
                      <a:pt x="132" y="84"/>
                    </a:lnTo>
                    <a:lnTo>
                      <a:pt x="132" y="90"/>
                    </a:lnTo>
                    <a:lnTo>
                      <a:pt x="138" y="90"/>
                    </a:lnTo>
                    <a:lnTo>
                      <a:pt x="138" y="84"/>
                    </a:lnTo>
                    <a:lnTo>
                      <a:pt x="138" y="90"/>
                    </a:lnTo>
                    <a:lnTo>
                      <a:pt x="144" y="90"/>
                    </a:lnTo>
                    <a:lnTo>
                      <a:pt x="144" y="84"/>
                    </a:lnTo>
                    <a:lnTo>
                      <a:pt x="144" y="90"/>
                    </a:lnTo>
                    <a:lnTo>
                      <a:pt x="138" y="90"/>
                    </a:lnTo>
                    <a:lnTo>
                      <a:pt x="144" y="90"/>
                    </a:lnTo>
                    <a:lnTo>
                      <a:pt x="138" y="90"/>
                    </a:lnTo>
                    <a:lnTo>
                      <a:pt x="138" y="96"/>
                    </a:lnTo>
                    <a:lnTo>
                      <a:pt x="144" y="96"/>
                    </a:lnTo>
                    <a:lnTo>
                      <a:pt x="150" y="96"/>
                    </a:lnTo>
                    <a:lnTo>
                      <a:pt x="150" y="102"/>
                    </a:lnTo>
                    <a:lnTo>
                      <a:pt x="150" y="108"/>
                    </a:lnTo>
                    <a:lnTo>
                      <a:pt x="150" y="102"/>
                    </a:lnTo>
                    <a:lnTo>
                      <a:pt x="144" y="102"/>
                    </a:lnTo>
                    <a:lnTo>
                      <a:pt x="144" y="108"/>
                    </a:lnTo>
                    <a:lnTo>
                      <a:pt x="150" y="108"/>
                    </a:lnTo>
                    <a:lnTo>
                      <a:pt x="144" y="108"/>
                    </a:lnTo>
                    <a:lnTo>
                      <a:pt x="138" y="108"/>
                    </a:lnTo>
                    <a:lnTo>
                      <a:pt x="138" y="102"/>
                    </a:lnTo>
                    <a:lnTo>
                      <a:pt x="132" y="102"/>
                    </a:lnTo>
                    <a:lnTo>
                      <a:pt x="126" y="102"/>
                    </a:lnTo>
                    <a:lnTo>
                      <a:pt x="126" y="108"/>
                    </a:lnTo>
                    <a:lnTo>
                      <a:pt x="120" y="108"/>
                    </a:lnTo>
                    <a:lnTo>
                      <a:pt x="114" y="108"/>
                    </a:lnTo>
                    <a:lnTo>
                      <a:pt x="114" y="114"/>
                    </a:lnTo>
                    <a:lnTo>
                      <a:pt x="108" y="114"/>
                    </a:lnTo>
                    <a:lnTo>
                      <a:pt x="102" y="114"/>
                    </a:lnTo>
                    <a:lnTo>
                      <a:pt x="96" y="114"/>
                    </a:lnTo>
                    <a:lnTo>
                      <a:pt x="90" y="114"/>
                    </a:lnTo>
                    <a:lnTo>
                      <a:pt x="84" y="114"/>
                    </a:lnTo>
                    <a:lnTo>
                      <a:pt x="84" y="108"/>
                    </a:lnTo>
                    <a:lnTo>
                      <a:pt x="84" y="114"/>
                    </a:lnTo>
                    <a:lnTo>
                      <a:pt x="78" y="114"/>
                    </a:lnTo>
                    <a:lnTo>
                      <a:pt x="72" y="114"/>
                    </a:lnTo>
                    <a:lnTo>
                      <a:pt x="66" y="114"/>
                    </a:lnTo>
                    <a:lnTo>
                      <a:pt x="66" y="108"/>
                    </a:lnTo>
                    <a:lnTo>
                      <a:pt x="66" y="102"/>
                    </a:lnTo>
                    <a:lnTo>
                      <a:pt x="60" y="102"/>
                    </a:lnTo>
                    <a:lnTo>
                      <a:pt x="60" y="96"/>
                    </a:lnTo>
                    <a:lnTo>
                      <a:pt x="54" y="96"/>
                    </a:lnTo>
                    <a:lnTo>
                      <a:pt x="54" y="90"/>
                    </a:lnTo>
                    <a:lnTo>
                      <a:pt x="48" y="90"/>
                    </a:lnTo>
                    <a:lnTo>
                      <a:pt x="48" y="96"/>
                    </a:lnTo>
                    <a:lnTo>
                      <a:pt x="42" y="96"/>
                    </a:lnTo>
                    <a:lnTo>
                      <a:pt x="36" y="96"/>
                    </a:lnTo>
                    <a:lnTo>
                      <a:pt x="30" y="96"/>
                    </a:lnTo>
                    <a:lnTo>
                      <a:pt x="30" y="102"/>
                    </a:lnTo>
                    <a:lnTo>
                      <a:pt x="24" y="102"/>
                    </a:lnTo>
                    <a:lnTo>
                      <a:pt x="18" y="102"/>
                    </a:lnTo>
                    <a:lnTo>
                      <a:pt x="18" y="96"/>
                    </a:lnTo>
                    <a:lnTo>
                      <a:pt x="12" y="96"/>
                    </a:lnTo>
                    <a:lnTo>
                      <a:pt x="12" y="90"/>
                    </a:lnTo>
                    <a:lnTo>
                      <a:pt x="6" y="90"/>
                    </a:lnTo>
                    <a:lnTo>
                      <a:pt x="6" y="84"/>
                    </a:lnTo>
                    <a:lnTo>
                      <a:pt x="0" y="84"/>
                    </a:lnTo>
                    <a:lnTo>
                      <a:pt x="6" y="78"/>
                    </a:lnTo>
                    <a:lnTo>
                      <a:pt x="12" y="72"/>
                    </a:lnTo>
                    <a:lnTo>
                      <a:pt x="18" y="66"/>
                    </a:lnTo>
                    <a:lnTo>
                      <a:pt x="24" y="66"/>
                    </a:lnTo>
                    <a:lnTo>
                      <a:pt x="24" y="60"/>
                    </a:lnTo>
                    <a:lnTo>
                      <a:pt x="30" y="60"/>
                    </a:lnTo>
                    <a:lnTo>
                      <a:pt x="30" y="54"/>
                    </a:lnTo>
                    <a:lnTo>
                      <a:pt x="36" y="54"/>
                    </a:lnTo>
                    <a:lnTo>
                      <a:pt x="36" y="48"/>
                    </a:lnTo>
                    <a:lnTo>
                      <a:pt x="42" y="48"/>
                    </a:lnTo>
                    <a:lnTo>
                      <a:pt x="42" y="42"/>
                    </a:lnTo>
                    <a:lnTo>
                      <a:pt x="48" y="42"/>
                    </a:lnTo>
                    <a:lnTo>
                      <a:pt x="48" y="36"/>
                    </a:lnTo>
                    <a:lnTo>
                      <a:pt x="54" y="36"/>
                    </a:lnTo>
                    <a:lnTo>
                      <a:pt x="60" y="36"/>
                    </a:lnTo>
                    <a:lnTo>
                      <a:pt x="60" y="30"/>
                    </a:lnTo>
                    <a:lnTo>
                      <a:pt x="66" y="30"/>
                    </a:lnTo>
                    <a:lnTo>
                      <a:pt x="66" y="24"/>
                    </a:lnTo>
                    <a:lnTo>
                      <a:pt x="72" y="24"/>
                    </a:lnTo>
                    <a:lnTo>
                      <a:pt x="72" y="18"/>
                    </a:lnTo>
                    <a:lnTo>
                      <a:pt x="78" y="18"/>
                    </a:lnTo>
                    <a:lnTo>
                      <a:pt x="78" y="12"/>
                    </a:lnTo>
                    <a:lnTo>
                      <a:pt x="84" y="12"/>
                    </a:lnTo>
                    <a:lnTo>
                      <a:pt x="84" y="6"/>
                    </a:lnTo>
                    <a:lnTo>
                      <a:pt x="90" y="6"/>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1" name="Freeform 192"/>
              <p:cNvSpPr>
                <a:spLocks/>
              </p:cNvSpPr>
              <p:nvPr/>
            </p:nvSpPr>
            <p:spPr bwMode="auto">
              <a:xfrm>
                <a:off x="2073" y="2774"/>
                <a:ext cx="102" cy="108"/>
              </a:xfrm>
              <a:custGeom>
                <a:avLst/>
                <a:gdLst>
                  <a:gd name="T0" fmla="*/ 30 w 102"/>
                  <a:gd name="T1" fmla="*/ 12 h 108"/>
                  <a:gd name="T2" fmla="*/ 30 w 102"/>
                  <a:gd name="T3" fmla="*/ 24 h 108"/>
                  <a:gd name="T4" fmla="*/ 36 w 102"/>
                  <a:gd name="T5" fmla="*/ 36 h 108"/>
                  <a:gd name="T6" fmla="*/ 42 w 102"/>
                  <a:gd name="T7" fmla="*/ 42 h 108"/>
                  <a:gd name="T8" fmla="*/ 48 w 102"/>
                  <a:gd name="T9" fmla="*/ 36 h 108"/>
                  <a:gd name="T10" fmla="*/ 54 w 102"/>
                  <a:gd name="T11" fmla="*/ 30 h 108"/>
                  <a:gd name="T12" fmla="*/ 66 w 102"/>
                  <a:gd name="T13" fmla="*/ 30 h 108"/>
                  <a:gd name="T14" fmla="*/ 72 w 102"/>
                  <a:gd name="T15" fmla="*/ 36 h 108"/>
                  <a:gd name="T16" fmla="*/ 78 w 102"/>
                  <a:gd name="T17" fmla="*/ 42 h 108"/>
                  <a:gd name="T18" fmla="*/ 84 w 102"/>
                  <a:gd name="T19" fmla="*/ 42 h 108"/>
                  <a:gd name="T20" fmla="*/ 90 w 102"/>
                  <a:gd name="T21" fmla="*/ 48 h 108"/>
                  <a:gd name="T22" fmla="*/ 96 w 102"/>
                  <a:gd name="T23" fmla="*/ 42 h 108"/>
                  <a:gd name="T24" fmla="*/ 102 w 102"/>
                  <a:gd name="T25" fmla="*/ 48 h 108"/>
                  <a:gd name="T26" fmla="*/ 90 w 102"/>
                  <a:gd name="T27" fmla="*/ 54 h 108"/>
                  <a:gd name="T28" fmla="*/ 90 w 102"/>
                  <a:gd name="T29" fmla="*/ 60 h 108"/>
                  <a:gd name="T30" fmla="*/ 90 w 102"/>
                  <a:gd name="T31" fmla="*/ 72 h 108"/>
                  <a:gd name="T32" fmla="*/ 84 w 102"/>
                  <a:gd name="T33" fmla="*/ 78 h 108"/>
                  <a:gd name="T34" fmla="*/ 78 w 102"/>
                  <a:gd name="T35" fmla="*/ 84 h 108"/>
                  <a:gd name="T36" fmla="*/ 72 w 102"/>
                  <a:gd name="T37" fmla="*/ 78 h 108"/>
                  <a:gd name="T38" fmla="*/ 66 w 102"/>
                  <a:gd name="T39" fmla="*/ 78 h 108"/>
                  <a:gd name="T40" fmla="*/ 60 w 102"/>
                  <a:gd name="T41" fmla="*/ 84 h 108"/>
                  <a:gd name="T42" fmla="*/ 54 w 102"/>
                  <a:gd name="T43" fmla="*/ 90 h 108"/>
                  <a:gd name="T44" fmla="*/ 48 w 102"/>
                  <a:gd name="T45" fmla="*/ 96 h 108"/>
                  <a:gd name="T46" fmla="*/ 48 w 102"/>
                  <a:gd name="T47" fmla="*/ 108 h 108"/>
                  <a:gd name="T48" fmla="*/ 42 w 102"/>
                  <a:gd name="T49" fmla="*/ 102 h 108"/>
                  <a:gd name="T50" fmla="*/ 36 w 102"/>
                  <a:gd name="T51" fmla="*/ 108 h 108"/>
                  <a:gd name="T52" fmla="*/ 24 w 102"/>
                  <a:gd name="T53" fmla="*/ 108 h 108"/>
                  <a:gd name="T54" fmla="*/ 18 w 102"/>
                  <a:gd name="T55" fmla="*/ 102 h 108"/>
                  <a:gd name="T56" fmla="*/ 6 w 102"/>
                  <a:gd name="T57" fmla="*/ 102 h 108"/>
                  <a:gd name="T58" fmla="*/ 0 w 102"/>
                  <a:gd name="T59" fmla="*/ 96 h 108"/>
                  <a:gd name="T60" fmla="*/ 6 w 102"/>
                  <a:gd name="T61" fmla="*/ 90 h 108"/>
                  <a:gd name="T62" fmla="*/ 12 w 102"/>
                  <a:gd name="T63" fmla="*/ 84 h 108"/>
                  <a:gd name="T64" fmla="*/ 12 w 102"/>
                  <a:gd name="T65" fmla="*/ 72 h 108"/>
                  <a:gd name="T66" fmla="*/ 6 w 102"/>
                  <a:gd name="T67" fmla="*/ 66 h 108"/>
                  <a:gd name="T68" fmla="*/ 0 w 102"/>
                  <a:gd name="T69" fmla="*/ 54 h 108"/>
                  <a:gd name="T70" fmla="*/ 6 w 102"/>
                  <a:gd name="T71" fmla="*/ 48 h 108"/>
                  <a:gd name="T72" fmla="*/ 6 w 102"/>
                  <a:gd name="T73" fmla="*/ 48 h 108"/>
                  <a:gd name="T74" fmla="*/ 12 w 102"/>
                  <a:gd name="T75" fmla="*/ 42 h 108"/>
                  <a:gd name="T76" fmla="*/ 18 w 102"/>
                  <a:gd name="T77" fmla="*/ 36 h 108"/>
                  <a:gd name="T78" fmla="*/ 24 w 102"/>
                  <a:gd name="T79" fmla="*/ 30 h 108"/>
                  <a:gd name="T80" fmla="*/ 24 w 102"/>
                  <a:gd name="T81" fmla="*/ 30 h 108"/>
                  <a:gd name="T82" fmla="*/ 18 w 102"/>
                  <a:gd name="T83" fmla="*/ 24 h 108"/>
                  <a:gd name="T84" fmla="*/ 12 w 102"/>
                  <a:gd name="T85" fmla="*/ 18 h 108"/>
                  <a:gd name="T86" fmla="*/ 6 w 102"/>
                  <a:gd name="T87" fmla="*/ 12 h 108"/>
                  <a:gd name="T88" fmla="*/ 6 w 102"/>
                  <a:gd name="T89" fmla="*/ 12 h 108"/>
                  <a:gd name="T90" fmla="*/ 12 w 102"/>
                  <a:gd name="T91" fmla="*/ 6 h 108"/>
                  <a:gd name="T92" fmla="*/ 24 w 102"/>
                  <a:gd name="T93" fmla="*/ 0 h 108"/>
                  <a:gd name="T94" fmla="*/ 24 w 102"/>
                  <a:gd name="T9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08">
                    <a:moveTo>
                      <a:pt x="24" y="12"/>
                    </a:moveTo>
                    <a:lnTo>
                      <a:pt x="30" y="12"/>
                    </a:lnTo>
                    <a:lnTo>
                      <a:pt x="30" y="18"/>
                    </a:lnTo>
                    <a:lnTo>
                      <a:pt x="30" y="24"/>
                    </a:lnTo>
                    <a:lnTo>
                      <a:pt x="36" y="30"/>
                    </a:lnTo>
                    <a:lnTo>
                      <a:pt x="36" y="36"/>
                    </a:lnTo>
                    <a:lnTo>
                      <a:pt x="42" y="36"/>
                    </a:lnTo>
                    <a:lnTo>
                      <a:pt x="42" y="42"/>
                    </a:lnTo>
                    <a:lnTo>
                      <a:pt x="42" y="36"/>
                    </a:lnTo>
                    <a:lnTo>
                      <a:pt x="48" y="36"/>
                    </a:lnTo>
                    <a:lnTo>
                      <a:pt x="54" y="36"/>
                    </a:lnTo>
                    <a:lnTo>
                      <a:pt x="54" y="30"/>
                    </a:lnTo>
                    <a:lnTo>
                      <a:pt x="60" y="30"/>
                    </a:lnTo>
                    <a:lnTo>
                      <a:pt x="66" y="30"/>
                    </a:lnTo>
                    <a:lnTo>
                      <a:pt x="66" y="36"/>
                    </a:lnTo>
                    <a:lnTo>
                      <a:pt x="72" y="36"/>
                    </a:lnTo>
                    <a:lnTo>
                      <a:pt x="72" y="42"/>
                    </a:lnTo>
                    <a:lnTo>
                      <a:pt x="78" y="42"/>
                    </a:lnTo>
                    <a:lnTo>
                      <a:pt x="84" y="48"/>
                    </a:lnTo>
                    <a:lnTo>
                      <a:pt x="84" y="42"/>
                    </a:lnTo>
                    <a:lnTo>
                      <a:pt x="90" y="42"/>
                    </a:lnTo>
                    <a:lnTo>
                      <a:pt x="90" y="48"/>
                    </a:lnTo>
                    <a:lnTo>
                      <a:pt x="90" y="42"/>
                    </a:lnTo>
                    <a:lnTo>
                      <a:pt x="96" y="42"/>
                    </a:lnTo>
                    <a:lnTo>
                      <a:pt x="96" y="48"/>
                    </a:lnTo>
                    <a:lnTo>
                      <a:pt x="102" y="48"/>
                    </a:lnTo>
                    <a:lnTo>
                      <a:pt x="96" y="54"/>
                    </a:lnTo>
                    <a:lnTo>
                      <a:pt x="90" y="54"/>
                    </a:lnTo>
                    <a:lnTo>
                      <a:pt x="96" y="54"/>
                    </a:lnTo>
                    <a:lnTo>
                      <a:pt x="90" y="60"/>
                    </a:lnTo>
                    <a:lnTo>
                      <a:pt x="90" y="66"/>
                    </a:lnTo>
                    <a:lnTo>
                      <a:pt x="90" y="72"/>
                    </a:lnTo>
                    <a:lnTo>
                      <a:pt x="84" y="72"/>
                    </a:lnTo>
                    <a:lnTo>
                      <a:pt x="84" y="78"/>
                    </a:lnTo>
                    <a:lnTo>
                      <a:pt x="78" y="78"/>
                    </a:lnTo>
                    <a:lnTo>
                      <a:pt x="78" y="84"/>
                    </a:lnTo>
                    <a:lnTo>
                      <a:pt x="78" y="78"/>
                    </a:lnTo>
                    <a:lnTo>
                      <a:pt x="72" y="78"/>
                    </a:lnTo>
                    <a:lnTo>
                      <a:pt x="66" y="84"/>
                    </a:lnTo>
                    <a:lnTo>
                      <a:pt x="66" y="78"/>
                    </a:lnTo>
                    <a:lnTo>
                      <a:pt x="60" y="78"/>
                    </a:lnTo>
                    <a:lnTo>
                      <a:pt x="60" y="84"/>
                    </a:lnTo>
                    <a:lnTo>
                      <a:pt x="54" y="84"/>
                    </a:lnTo>
                    <a:lnTo>
                      <a:pt x="54" y="90"/>
                    </a:lnTo>
                    <a:lnTo>
                      <a:pt x="48" y="90"/>
                    </a:lnTo>
                    <a:lnTo>
                      <a:pt x="48" y="96"/>
                    </a:lnTo>
                    <a:lnTo>
                      <a:pt x="48" y="102"/>
                    </a:lnTo>
                    <a:lnTo>
                      <a:pt x="48" y="108"/>
                    </a:lnTo>
                    <a:lnTo>
                      <a:pt x="48" y="102"/>
                    </a:lnTo>
                    <a:lnTo>
                      <a:pt x="42" y="102"/>
                    </a:lnTo>
                    <a:lnTo>
                      <a:pt x="42" y="108"/>
                    </a:lnTo>
                    <a:lnTo>
                      <a:pt x="36" y="108"/>
                    </a:lnTo>
                    <a:lnTo>
                      <a:pt x="30" y="108"/>
                    </a:lnTo>
                    <a:lnTo>
                      <a:pt x="24" y="108"/>
                    </a:lnTo>
                    <a:lnTo>
                      <a:pt x="24" y="102"/>
                    </a:lnTo>
                    <a:lnTo>
                      <a:pt x="18" y="102"/>
                    </a:lnTo>
                    <a:lnTo>
                      <a:pt x="12" y="102"/>
                    </a:lnTo>
                    <a:lnTo>
                      <a:pt x="6" y="102"/>
                    </a:lnTo>
                    <a:lnTo>
                      <a:pt x="6" y="96"/>
                    </a:lnTo>
                    <a:lnTo>
                      <a:pt x="0" y="96"/>
                    </a:lnTo>
                    <a:lnTo>
                      <a:pt x="6" y="96"/>
                    </a:lnTo>
                    <a:lnTo>
                      <a:pt x="6" y="90"/>
                    </a:lnTo>
                    <a:lnTo>
                      <a:pt x="12" y="90"/>
                    </a:lnTo>
                    <a:lnTo>
                      <a:pt x="12" y="84"/>
                    </a:lnTo>
                    <a:lnTo>
                      <a:pt x="12" y="78"/>
                    </a:lnTo>
                    <a:lnTo>
                      <a:pt x="12" y="72"/>
                    </a:lnTo>
                    <a:lnTo>
                      <a:pt x="6" y="72"/>
                    </a:lnTo>
                    <a:lnTo>
                      <a:pt x="6" y="66"/>
                    </a:lnTo>
                    <a:lnTo>
                      <a:pt x="6" y="60"/>
                    </a:lnTo>
                    <a:lnTo>
                      <a:pt x="0" y="54"/>
                    </a:lnTo>
                    <a:lnTo>
                      <a:pt x="6" y="54"/>
                    </a:lnTo>
                    <a:lnTo>
                      <a:pt x="6" y="48"/>
                    </a:lnTo>
                    <a:lnTo>
                      <a:pt x="12" y="48"/>
                    </a:lnTo>
                    <a:lnTo>
                      <a:pt x="6" y="48"/>
                    </a:lnTo>
                    <a:lnTo>
                      <a:pt x="6" y="42"/>
                    </a:lnTo>
                    <a:lnTo>
                      <a:pt x="12" y="42"/>
                    </a:lnTo>
                    <a:lnTo>
                      <a:pt x="12" y="36"/>
                    </a:lnTo>
                    <a:lnTo>
                      <a:pt x="18" y="36"/>
                    </a:lnTo>
                    <a:lnTo>
                      <a:pt x="18" y="30"/>
                    </a:lnTo>
                    <a:lnTo>
                      <a:pt x="24" y="30"/>
                    </a:lnTo>
                    <a:lnTo>
                      <a:pt x="18" y="30"/>
                    </a:lnTo>
                    <a:lnTo>
                      <a:pt x="24" y="30"/>
                    </a:lnTo>
                    <a:lnTo>
                      <a:pt x="18" y="30"/>
                    </a:lnTo>
                    <a:lnTo>
                      <a:pt x="18" y="24"/>
                    </a:lnTo>
                    <a:lnTo>
                      <a:pt x="12" y="24"/>
                    </a:lnTo>
                    <a:lnTo>
                      <a:pt x="12" y="18"/>
                    </a:lnTo>
                    <a:lnTo>
                      <a:pt x="6" y="18"/>
                    </a:lnTo>
                    <a:lnTo>
                      <a:pt x="6" y="12"/>
                    </a:lnTo>
                    <a:lnTo>
                      <a:pt x="12" y="12"/>
                    </a:lnTo>
                    <a:lnTo>
                      <a:pt x="6" y="12"/>
                    </a:lnTo>
                    <a:lnTo>
                      <a:pt x="12" y="12"/>
                    </a:lnTo>
                    <a:lnTo>
                      <a:pt x="12" y="6"/>
                    </a:lnTo>
                    <a:lnTo>
                      <a:pt x="18" y="6"/>
                    </a:lnTo>
                    <a:lnTo>
                      <a:pt x="24" y="0"/>
                    </a:lnTo>
                    <a:lnTo>
                      <a:pt x="24" y="6"/>
                    </a:lnTo>
                    <a:lnTo>
                      <a:pt x="24"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2" name="Freeform 193"/>
              <p:cNvSpPr>
                <a:spLocks/>
              </p:cNvSpPr>
              <p:nvPr/>
            </p:nvSpPr>
            <p:spPr bwMode="auto">
              <a:xfrm>
                <a:off x="2151" y="3212"/>
                <a:ext cx="108" cy="78"/>
              </a:xfrm>
              <a:custGeom>
                <a:avLst/>
                <a:gdLst>
                  <a:gd name="T0" fmla="*/ 48 w 108"/>
                  <a:gd name="T1" fmla="*/ 0 h 78"/>
                  <a:gd name="T2" fmla="*/ 60 w 108"/>
                  <a:gd name="T3" fmla="*/ 0 h 78"/>
                  <a:gd name="T4" fmla="*/ 66 w 108"/>
                  <a:gd name="T5" fmla="*/ 6 h 78"/>
                  <a:gd name="T6" fmla="*/ 78 w 108"/>
                  <a:gd name="T7" fmla="*/ 6 h 78"/>
                  <a:gd name="T8" fmla="*/ 84 w 108"/>
                  <a:gd name="T9" fmla="*/ 12 h 78"/>
                  <a:gd name="T10" fmla="*/ 96 w 108"/>
                  <a:gd name="T11" fmla="*/ 12 h 78"/>
                  <a:gd name="T12" fmla="*/ 96 w 108"/>
                  <a:gd name="T13" fmla="*/ 12 h 78"/>
                  <a:gd name="T14" fmla="*/ 102 w 108"/>
                  <a:gd name="T15" fmla="*/ 18 h 78"/>
                  <a:gd name="T16" fmla="*/ 108 w 108"/>
                  <a:gd name="T17" fmla="*/ 24 h 78"/>
                  <a:gd name="T18" fmla="*/ 108 w 108"/>
                  <a:gd name="T19" fmla="*/ 24 h 78"/>
                  <a:gd name="T20" fmla="*/ 108 w 108"/>
                  <a:gd name="T21" fmla="*/ 36 h 78"/>
                  <a:gd name="T22" fmla="*/ 102 w 108"/>
                  <a:gd name="T23" fmla="*/ 42 h 78"/>
                  <a:gd name="T24" fmla="*/ 102 w 108"/>
                  <a:gd name="T25" fmla="*/ 54 h 78"/>
                  <a:gd name="T26" fmla="*/ 90 w 108"/>
                  <a:gd name="T27" fmla="*/ 54 h 78"/>
                  <a:gd name="T28" fmla="*/ 84 w 108"/>
                  <a:gd name="T29" fmla="*/ 60 h 78"/>
                  <a:gd name="T30" fmla="*/ 72 w 108"/>
                  <a:gd name="T31" fmla="*/ 60 h 78"/>
                  <a:gd name="T32" fmla="*/ 60 w 108"/>
                  <a:gd name="T33" fmla="*/ 66 h 78"/>
                  <a:gd name="T34" fmla="*/ 48 w 108"/>
                  <a:gd name="T35" fmla="*/ 66 h 78"/>
                  <a:gd name="T36" fmla="*/ 36 w 108"/>
                  <a:gd name="T37" fmla="*/ 66 h 78"/>
                  <a:gd name="T38" fmla="*/ 30 w 108"/>
                  <a:gd name="T39" fmla="*/ 72 h 78"/>
                  <a:gd name="T40" fmla="*/ 30 w 108"/>
                  <a:gd name="T41" fmla="*/ 72 h 78"/>
                  <a:gd name="T42" fmla="*/ 24 w 108"/>
                  <a:gd name="T43" fmla="*/ 78 h 78"/>
                  <a:gd name="T44" fmla="*/ 18 w 108"/>
                  <a:gd name="T45" fmla="*/ 72 h 78"/>
                  <a:gd name="T46" fmla="*/ 6 w 108"/>
                  <a:gd name="T47" fmla="*/ 72 h 78"/>
                  <a:gd name="T48" fmla="*/ 0 w 108"/>
                  <a:gd name="T49" fmla="*/ 66 h 78"/>
                  <a:gd name="T50" fmla="*/ 6 w 108"/>
                  <a:gd name="T51" fmla="*/ 60 h 78"/>
                  <a:gd name="T52" fmla="*/ 12 w 108"/>
                  <a:gd name="T53" fmla="*/ 54 h 78"/>
                  <a:gd name="T54" fmla="*/ 6 w 108"/>
                  <a:gd name="T55" fmla="*/ 48 h 78"/>
                  <a:gd name="T56" fmla="*/ 0 w 108"/>
                  <a:gd name="T57" fmla="*/ 42 h 78"/>
                  <a:gd name="T58" fmla="*/ 6 w 108"/>
                  <a:gd name="T59" fmla="*/ 48 h 78"/>
                  <a:gd name="T60" fmla="*/ 12 w 108"/>
                  <a:gd name="T61" fmla="*/ 54 h 78"/>
                  <a:gd name="T62" fmla="*/ 12 w 108"/>
                  <a:gd name="T63" fmla="*/ 42 h 78"/>
                  <a:gd name="T64" fmla="*/ 18 w 108"/>
                  <a:gd name="T65" fmla="*/ 36 h 78"/>
                  <a:gd name="T66" fmla="*/ 18 w 108"/>
                  <a:gd name="T67" fmla="*/ 24 h 78"/>
                  <a:gd name="T68" fmla="*/ 24 w 108"/>
                  <a:gd name="T69" fmla="*/ 18 h 78"/>
                  <a:gd name="T70" fmla="*/ 30 w 108"/>
                  <a:gd name="T71" fmla="*/ 12 h 78"/>
                  <a:gd name="T72" fmla="*/ 36 w 108"/>
                  <a:gd name="T73" fmla="*/ 6 h 78"/>
                  <a:gd name="T74" fmla="*/ 30 w 108"/>
                  <a:gd name="T75" fmla="*/ 0 h 78"/>
                  <a:gd name="T76" fmla="*/ 42 w 108"/>
                  <a:gd name="T7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78">
                    <a:moveTo>
                      <a:pt x="42" y="0"/>
                    </a:moveTo>
                    <a:lnTo>
                      <a:pt x="48" y="0"/>
                    </a:lnTo>
                    <a:lnTo>
                      <a:pt x="54" y="0"/>
                    </a:lnTo>
                    <a:lnTo>
                      <a:pt x="60" y="0"/>
                    </a:lnTo>
                    <a:lnTo>
                      <a:pt x="60" y="6"/>
                    </a:lnTo>
                    <a:lnTo>
                      <a:pt x="66" y="6"/>
                    </a:lnTo>
                    <a:lnTo>
                      <a:pt x="72" y="6"/>
                    </a:lnTo>
                    <a:lnTo>
                      <a:pt x="78" y="6"/>
                    </a:lnTo>
                    <a:lnTo>
                      <a:pt x="84" y="6"/>
                    </a:lnTo>
                    <a:lnTo>
                      <a:pt x="84" y="12"/>
                    </a:lnTo>
                    <a:lnTo>
                      <a:pt x="90" y="12"/>
                    </a:lnTo>
                    <a:lnTo>
                      <a:pt x="96" y="12"/>
                    </a:lnTo>
                    <a:lnTo>
                      <a:pt x="96" y="18"/>
                    </a:lnTo>
                    <a:lnTo>
                      <a:pt x="96" y="12"/>
                    </a:lnTo>
                    <a:lnTo>
                      <a:pt x="96" y="18"/>
                    </a:lnTo>
                    <a:lnTo>
                      <a:pt x="102" y="18"/>
                    </a:lnTo>
                    <a:lnTo>
                      <a:pt x="108" y="18"/>
                    </a:lnTo>
                    <a:lnTo>
                      <a:pt x="108" y="24"/>
                    </a:lnTo>
                    <a:lnTo>
                      <a:pt x="108" y="18"/>
                    </a:lnTo>
                    <a:lnTo>
                      <a:pt x="108" y="24"/>
                    </a:lnTo>
                    <a:lnTo>
                      <a:pt x="108" y="30"/>
                    </a:lnTo>
                    <a:lnTo>
                      <a:pt x="108" y="36"/>
                    </a:lnTo>
                    <a:lnTo>
                      <a:pt x="108" y="42"/>
                    </a:lnTo>
                    <a:lnTo>
                      <a:pt x="102" y="42"/>
                    </a:lnTo>
                    <a:lnTo>
                      <a:pt x="102" y="48"/>
                    </a:lnTo>
                    <a:lnTo>
                      <a:pt x="102" y="54"/>
                    </a:lnTo>
                    <a:lnTo>
                      <a:pt x="96" y="54"/>
                    </a:lnTo>
                    <a:lnTo>
                      <a:pt x="90" y="54"/>
                    </a:lnTo>
                    <a:lnTo>
                      <a:pt x="90" y="60"/>
                    </a:lnTo>
                    <a:lnTo>
                      <a:pt x="84" y="60"/>
                    </a:lnTo>
                    <a:lnTo>
                      <a:pt x="78" y="60"/>
                    </a:lnTo>
                    <a:lnTo>
                      <a:pt x="72" y="60"/>
                    </a:lnTo>
                    <a:lnTo>
                      <a:pt x="66" y="60"/>
                    </a:lnTo>
                    <a:lnTo>
                      <a:pt x="60" y="66"/>
                    </a:lnTo>
                    <a:lnTo>
                      <a:pt x="54" y="66"/>
                    </a:lnTo>
                    <a:lnTo>
                      <a:pt x="48" y="66"/>
                    </a:lnTo>
                    <a:lnTo>
                      <a:pt x="42" y="66"/>
                    </a:lnTo>
                    <a:lnTo>
                      <a:pt x="36" y="66"/>
                    </a:lnTo>
                    <a:lnTo>
                      <a:pt x="36" y="72"/>
                    </a:lnTo>
                    <a:lnTo>
                      <a:pt x="30" y="72"/>
                    </a:lnTo>
                    <a:lnTo>
                      <a:pt x="24" y="72"/>
                    </a:lnTo>
                    <a:lnTo>
                      <a:pt x="30" y="72"/>
                    </a:lnTo>
                    <a:lnTo>
                      <a:pt x="30" y="78"/>
                    </a:lnTo>
                    <a:lnTo>
                      <a:pt x="24" y="78"/>
                    </a:lnTo>
                    <a:lnTo>
                      <a:pt x="18" y="78"/>
                    </a:lnTo>
                    <a:lnTo>
                      <a:pt x="18" y="72"/>
                    </a:lnTo>
                    <a:lnTo>
                      <a:pt x="12" y="72"/>
                    </a:lnTo>
                    <a:lnTo>
                      <a:pt x="6" y="72"/>
                    </a:lnTo>
                    <a:lnTo>
                      <a:pt x="6" y="66"/>
                    </a:lnTo>
                    <a:lnTo>
                      <a:pt x="0" y="66"/>
                    </a:lnTo>
                    <a:lnTo>
                      <a:pt x="0" y="60"/>
                    </a:lnTo>
                    <a:lnTo>
                      <a:pt x="6" y="60"/>
                    </a:lnTo>
                    <a:lnTo>
                      <a:pt x="6" y="54"/>
                    </a:lnTo>
                    <a:lnTo>
                      <a:pt x="12" y="54"/>
                    </a:lnTo>
                    <a:lnTo>
                      <a:pt x="12" y="48"/>
                    </a:lnTo>
                    <a:lnTo>
                      <a:pt x="6" y="48"/>
                    </a:lnTo>
                    <a:lnTo>
                      <a:pt x="0" y="48"/>
                    </a:lnTo>
                    <a:lnTo>
                      <a:pt x="0" y="42"/>
                    </a:lnTo>
                    <a:lnTo>
                      <a:pt x="0" y="48"/>
                    </a:lnTo>
                    <a:lnTo>
                      <a:pt x="6" y="48"/>
                    </a:lnTo>
                    <a:lnTo>
                      <a:pt x="12" y="48"/>
                    </a:lnTo>
                    <a:lnTo>
                      <a:pt x="12" y="54"/>
                    </a:lnTo>
                    <a:lnTo>
                      <a:pt x="12" y="48"/>
                    </a:lnTo>
                    <a:lnTo>
                      <a:pt x="12" y="42"/>
                    </a:lnTo>
                    <a:lnTo>
                      <a:pt x="18" y="42"/>
                    </a:lnTo>
                    <a:lnTo>
                      <a:pt x="18" y="36"/>
                    </a:lnTo>
                    <a:lnTo>
                      <a:pt x="18" y="30"/>
                    </a:lnTo>
                    <a:lnTo>
                      <a:pt x="18" y="24"/>
                    </a:lnTo>
                    <a:lnTo>
                      <a:pt x="18" y="18"/>
                    </a:lnTo>
                    <a:lnTo>
                      <a:pt x="24" y="18"/>
                    </a:lnTo>
                    <a:lnTo>
                      <a:pt x="30" y="18"/>
                    </a:lnTo>
                    <a:lnTo>
                      <a:pt x="30" y="12"/>
                    </a:lnTo>
                    <a:lnTo>
                      <a:pt x="36" y="12"/>
                    </a:lnTo>
                    <a:lnTo>
                      <a:pt x="36" y="6"/>
                    </a:lnTo>
                    <a:lnTo>
                      <a:pt x="30" y="6"/>
                    </a:lnTo>
                    <a:lnTo>
                      <a:pt x="30" y="0"/>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3" name="Freeform 194"/>
              <p:cNvSpPr>
                <a:spLocks/>
              </p:cNvSpPr>
              <p:nvPr/>
            </p:nvSpPr>
            <p:spPr bwMode="auto">
              <a:xfrm>
                <a:off x="2121" y="2822"/>
                <a:ext cx="138" cy="126"/>
              </a:xfrm>
              <a:custGeom>
                <a:avLst/>
                <a:gdLst>
                  <a:gd name="T0" fmla="*/ 60 w 138"/>
                  <a:gd name="T1" fmla="*/ 6 h 126"/>
                  <a:gd name="T2" fmla="*/ 66 w 138"/>
                  <a:gd name="T3" fmla="*/ 12 h 126"/>
                  <a:gd name="T4" fmla="*/ 72 w 138"/>
                  <a:gd name="T5" fmla="*/ 24 h 126"/>
                  <a:gd name="T6" fmla="*/ 72 w 138"/>
                  <a:gd name="T7" fmla="*/ 36 h 126"/>
                  <a:gd name="T8" fmla="*/ 78 w 138"/>
                  <a:gd name="T9" fmla="*/ 42 h 126"/>
                  <a:gd name="T10" fmla="*/ 78 w 138"/>
                  <a:gd name="T11" fmla="*/ 54 h 126"/>
                  <a:gd name="T12" fmla="*/ 90 w 138"/>
                  <a:gd name="T13" fmla="*/ 66 h 126"/>
                  <a:gd name="T14" fmla="*/ 90 w 138"/>
                  <a:gd name="T15" fmla="*/ 78 h 126"/>
                  <a:gd name="T16" fmla="*/ 90 w 138"/>
                  <a:gd name="T17" fmla="*/ 90 h 126"/>
                  <a:gd name="T18" fmla="*/ 102 w 138"/>
                  <a:gd name="T19" fmla="*/ 90 h 126"/>
                  <a:gd name="T20" fmla="*/ 102 w 138"/>
                  <a:gd name="T21" fmla="*/ 90 h 126"/>
                  <a:gd name="T22" fmla="*/ 108 w 138"/>
                  <a:gd name="T23" fmla="*/ 96 h 126"/>
                  <a:gd name="T24" fmla="*/ 120 w 138"/>
                  <a:gd name="T25" fmla="*/ 96 h 126"/>
                  <a:gd name="T26" fmla="*/ 132 w 138"/>
                  <a:gd name="T27" fmla="*/ 96 h 126"/>
                  <a:gd name="T28" fmla="*/ 138 w 138"/>
                  <a:gd name="T29" fmla="*/ 102 h 126"/>
                  <a:gd name="T30" fmla="*/ 132 w 138"/>
                  <a:gd name="T31" fmla="*/ 108 h 126"/>
                  <a:gd name="T32" fmla="*/ 126 w 138"/>
                  <a:gd name="T33" fmla="*/ 114 h 126"/>
                  <a:gd name="T34" fmla="*/ 126 w 138"/>
                  <a:gd name="T35" fmla="*/ 114 h 126"/>
                  <a:gd name="T36" fmla="*/ 114 w 138"/>
                  <a:gd name="T37" fmla="*/ 114 h 126"/>
                  <a:gd name="T38" fmla="*/ 102 w 138"/>
                  <a:gd name="T39" fmla="*/ 108 h 126"/>
                  <a:gd name="T40" fmla="*/ 96 w 138"/>
                  <a:gd name="T41" fmla="*/ 102 h 126"/>
                  <a:gd name="T42" fmla="*/ 90 w 138"/>
                  <a:gd name="T43" fmla="*/ 96 h 126"/>
                  <a:gd name="T44" fmla="*/ 84 w 138"/>
                  <a:gd name="T45" fmla="*/ 102 h 126"/>
                  <a:gd name="T46" fmla="*/ 72 w 138"/>
                  <a:gd name="T47" fmla="*/ 102 h 126"/>
                  <a:gd name="T48" fmla="*/ 66 w 138"/>
                  <a:gd name="T49" fmla="*/ 108 h 126"/>
                  <a:gd name="T50" fmla="*/ 60 w 138"/>
                  <a:gd name="T51" fmla="*/ 114 h 126"/>
                  <a:gd name="T52" fmla="*/ 54 w 138"/>
                  <a:gd name="T53" fmla="*/ 120 h 126"/>
                  <a:gd name="T54" fmla="*/ 42 w 138"/>
                  <a:gd name="T55" fmla="*/ 120 h 126"/>
                  <a:gd name="T56" fmla="*/ 36 w 138"/>
                  <a:gd name="T57" fmla="*/ 126 h 126"/>
                  <a:gd name="T58" fmla="*/ 30 w 138"/>
                  <a:gd name="T59" fmla="*/ 120 h 126"/>
                  <a:gd name="T60" fmla="*/ 24 w 138"/>
                  <a:gd name="T61" fmla="*/ 114 h 126"/>
                  <a:gd name="T62" fmla="*/ 24 w 138"/>
                  <a:gd name="T63" fmla="*/ 102 h 126"/>
                  <a:gd name="T64" fmla="*/ 18 w 138"/>
                  <a:gd name="T65" fmla="*/ 96 h 126"/>
                  <a:gd name="T66" fmla="*/ 18 w 138"/>
                  <a:gd name="T67" fmla="*/ 84 h 126"/>
                  <a:gd name="T68" fmla="*/ 12 w 138"/>
                  <a:gd name="T69" fmla="*/ 78 h 126"/>
                  <a:gd name="T70" fmla="*/ 12 w 138"/>
                  <a:gd name="T71" fmla="*/ 66 h 126"/>
                  <a:gd name="T72" fmla="*/ 6 w 138"/>
                  <a:gd name="T73" fmla="*/ 60 h 126"/>
                  <a:gd name="T74" fmla="*/ 0 w 138"/>
                  <a:gd name="T75" fmla="*/ 54 h 126"/>
                  <a:gd name="T76" fmla="*/ 0 w 138"/>
                  <a:gd name="T77" fmla="*/ 42 h 126"/>
                  <a:gd name="T78" fmla="*/ 6 w 138"/>
                  <a:gd name="T79" fmla="*/ 36 h 126"/>
                  <a:gd name="T80" fmla="*/ 12 w 138"/>
                  <a:gd name="T81" fmla="*/ 30 h 126"/>
                  <a:gd name="T82" fmla="*/ 18 w 138"/>
                  <a:gd name="T83" fmla="*/ 36 h 126"/>
                  <a:gd name="T84" fmla="*/ 30 w 138"/>
                  <a:gd name="T85" fmla="*/ 30 h 126"/>
                  <a:gd name="T86" fmla="*/ 30 w 138"/>
                  <a:gd name="T87" fmla="*/ 30 h 126"/>
                  <a:gd name="T88" fmla="*/ 36 w 138"/>
                  <a:gd name="T89" fmla="*/ 24 h 126"/>
                  <a:gd name="T90" fmla="*/ 42 w 138"/>
                  <a:gd name="T91" fmla="*/ 18 h 126"/>
                  <a:gd name="T92" fmla="*/ 48 w 138"/>
                  <a:gd name="T93" fmla="*/ 6 h 126"/>
                  <a:gd name="T94" fmla="*/ 48 w 138"/>
                  <a:gd name="T95" fmla="*/ 6 h 126"/>
                  <a:gd name="T96" fmla="*/ 60 w 138"/>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26">
                    <a:moveTo>
                      <a:pt x="60" y="0"/>
                    </a:moveTo>
                    <a:lnTo>
                      <a:pt x="60" y="6"/>
                    </a:lnTo>
                    <a:lnTo>
                      <a:pt x="66" y="6"/>
                    </a:lnTo>
                    <a:lnTo>
                      <a:pt x="66" y="12"/>
                    </a:lnTo>
                    <a:lnTo>
                      <a:pt x="66" y="18"/>
                    </a:lnTo>
                    <a:lnTo>
                      <a:pt x="72" y="24"/>
                    </a:lnTo>
                    <a:lnTo>
                      <a:pt x="72" y="30"/>
                    </a:lnTo>
                    <a:lnTo>
                      <a:pt x="72" y="36"/>
                    </a:lnTo>
                    <a:lnTo>
                      <a:pt x="72" y="42"/>
                    </a:lnTo>
                    <a:lnTo>
                      <a:pt x="78" y="42"/>
                    </a:lnTo>
                    <a:lnTo>
                      <a:pt x="78" y="48"/>
                    </a:lnTo>
                    <a:lnTo>
                      <a:pt x="78" y="54"/>
                    </a:lnTo>
                    <a:lnTo>
                      <a:pt x="84" y="60"/>
                    </a:lnTo>
                    <a:lnTo>
                      <a:pt x="90" y="66"/>
                    </a:lnTo>
                    <a:lnTo>
                      <a:pt x="90" y="72"/>
                    </a:lnTo>
                    <a:lnTo>
                      <a:pt x="90" y="78"/>
                    </a:lnTo>
                    <a:lnTo>
                      <a:pt x="90" y="84"/>
                    </a:lnTo>
                    <a:lnTo>
                      <a:pt x="90" y="90"/>
                    </a:lnTo>
                    <a:lnTo>
                      <a:pt x="96" y="90"/>
                    </a:lnTo>
                    <a:lnTo>
                      <a:pt x="102" y="90"/>
                    </a:lnTo>
                    <a:lnTo>
                      <a:pt x="102" y="96"/>
                    </a:lnTo>
                    <a:lnTo>
                      <a:pt x="102" y="90"/>
                    </a:lnTo>
                    <a:lnTo>
                      <a:pt x="102" y="96"/>
                    </a:lnTo>
                    <a:lnTo>
                      <a:pt x="108" y="96"/>
                    </a:lnTo>
                    <a:lnTo>
                      <a:pt x="114" y="96"/>
                    </a:lnTo>
                    <a:lnTo>
                      <a:pt x="120" y="96"/>
                    </a:lnTo>
                    <a:lnTo>
                      <a:pt x="126" y="96"/>
                    </a:lnTo>
                    <a:lnTo>
                      <a:pt x="132" y="96"/>
                    </a:lnTo>
                    <a:lnTo>
                      <a:pt x="132" y="102"/>
                    </a:lnTo>
                    <a:lnTo>
                      <a:pt x="138" y="102"/>
                    </a:lnTo>
                    <a:lnTo>
                      <a:pt x="138" y="108"/>
                    </a:lnTo>
                    <a:lnTo>
                      <a:pt x="132" y="108"/>
                    </a:lnTo>
                    <a:lnTo>
                      <a:pt x="132" y="114"/>
                    </a:lnTo>
                    <a:lnTo>
                      <a:pt x="126" y="114"/>
                    </a:lnTo>
                    <a:lnTo>
                      <a:pt x="126" y="120"/>
                    </a:lnTo>
                    <a:lnTo>
                      <a:pt x="126" y="114"/>
                    </a:lnTo>
                    <a:lnTo>
                      <a:pt x="120" y="114"/>
                    </a:lnTo>
                    <a:lnTo>
                      <a:pt x="114" y="114"/>
                    </a:lnTo>
                    <a:lnTo>
                      <a:pt x="108" y="108"/>
                    </a:lnTo>
                    <a:lnTo>
                      <a:pt x="102" y="108"/>
                    </a:lnTo>
                    <a:lnTo>
                      <a:pt x="102" y="102"/>
                    </a:lnTo>
                    <a:lnTo>
                      <a:pt x="96" y="102"/>
                    </a:lnTo>
                    <a:lnTo>
                      <a:pt x="90" y="102"/>
                    </a:lnTo>
                    <a:lnTo>
                      <a:pt x="90" y="96"/>
                    </a:lnTo>
                    <a:lnTo>
                      <a:pt x="84" y="96"/>
                    </a:lnTo>
                    <a:lnTo>
                      <a:pt x="84" y="102"/>
                    </a:lnTo>
                    <a:lnTo>
                      <a:pt x="78" y="102"/>
                    </a:lnTo>
                    <a:lnTo>
                      <a:pt x="72" y="102"/>
                    </a:lnTo>
                    <a:lnTo>
                      <a:pt x="72" y="108"/>
                    </a:lnTo>
                    <a:lnTo>
                      <a:pt x="66" y="108"/>
                    </a:lnTo>
                    <a:lnTo>
                      <a:pt x="60" y="108"/>
                    </a:lnTo>
                    <a:lnTo>
                      <a:pt x="60" y="114"/>
                    </a:lnTo>
                    <a:lnTo>
                      <a:pt x="54" y="114"/>
                    </a:lnTo>
                    <a:lnTo>
                      <a:pt x="54" y="120"/>
                    </a:lnTo>
                    <a:lnTo>
                      <a:pt x="48" y="120"/>
                    </a:lnTo>
                    <a:lnTo>
                      <a:pt x="42" y="120"/>
                    </a:lnTo>
                    <a:lnTo>
                      <a:pt x="36" y="120"/>
                    </a:lnTo>
                    <a:lnTo>
                      <a:pt x="36" y="126"/>
                    </a:lnTo>
                    <a:lnTo>
                      <a:pt x="30" y="126"/>
                    </a:lnTo>
                    <a:lnTo>
                      <a:pt x="30" y="120"/>
                    </a:lnTo>
                    <a:lnTo>
                      <a:pt x="24" y="120"/>
                    </a:lnTo>
                    <a:lnTo>
                      <a:pt x="24" y="114"/>
                    </a:lnTo>
                    <a:lnTo>
                      <a:pt x="24" y="108"/>
                    </a:lnTo>
                    <a:lnTo>
                      <a:pt x="24" y="102"/>
                    </a:lnTo>
                    <a:lnTo>
                      <a:pt x="18" y="102"/>
                    </a:lnTo>
                    <a:lnTo>
                      <a:pt x="18" y="96"/>
                    </a:lnTo>
                    <a:lnTo>
                      <a:pt x="18" y="90"/>
                    </a:lnTo>
                    <a:lnTo>
                      <a:pt x="18" y="84"/>
                    </a:lnTo>
                    <a:lnTo>
                      <a:pt x="12" y="84"/>
                    </a:lnTo>
                    <a:lnTo>
                      <a:pt x="12" y="78"/>
                    </a:lnTo>
                    <a:lnTo>
                      <a:pt x="12" y="72"/>
                    </a:lnTo>
                    <a:lnTo>
                      <a:pt x="12" y="66"/>
                    </a:lnTo>
                    <a:lnTo>
                      <a:pt x="12" y="60"/>
                    </a:lnTo>
                    <a:lnTo>
                      <a:pt x="6" y="60"/>
                    </a:lnTo>
                    <a:lnTo>
                      <a:pt x="0" y="60"/>
                    </a:lnTo>
                    <a:lnTo>
                      <a:pt x="0" y="54"/>
                    </a:lnTo>
                    <a:lnTo>
                      <a:pt x="0" y="48"/>
                    </a:lnTo>
                    <a:lnTo>
                      <a:pt x="0" y="42"/>
                    </a:lnTo>
                    <a:lnTo>
                      <a:pt x="6" y="42"/>
                    </a:lnTo>
                    <a:lnTo>
                      <a:pt x="6" y="36"/>
                    </a:lnTo>
                    <a:lnTo>
                      <a:pt x="12" y="36"/>
                    </a:lnTo>
                    <a:lnTo>
                      <a:pt x="12" y="30"/>
                    </a:lnTo>
                    <a:lnTo>
                      <a:pt x="18" y="30"/>
                    </a:lnTo>
                    <a:lnTo>
                      <a:pt x="18" y="36"/>
                    </a:lnTo>
                    <a:lnTo>
                      <a:pt x="24" y="30"/>
                    </a:lnTo>
                    <a:lnTo>
                      <a:pt x="30" y="30"/>
                    </a:lnTo>
                    <a:lnTo>
                      <a:pt x="30" y="36"/>
                    </a:lnTo>
                    <a:lnTo>
                      <a:pt x="30" y="30"/>
                    </a:lnTo>
                    <a:lnTo>
                      <a:pt x="36" y="30"/>
                    </a:lnTo>
                    <a:lnTo>
                      <a:pt x="36" y="24"/>
                    </a:lnTo>
                    <a:lnTo>
                      <a:pt x="42" y="24"/>
                    </a:lnTo>
                    <a:lnTo>
                      <a:pt x="42" y="18"/>
                    </a:lnTo>
                    <a:lnTo>
                      <a:pt x="42" y="12"/>
                    </a:lnTo>
                    <a:lnTo>
                      <a:pt x="48" y="6"/>
                    </a:lnTo>
                    <a:lnTo>
                      <a:pt x="42" y="6"/>
                    </a:lnTo>
                    <a:lnTo>
                      <a:pt x="48"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4" name="Freeform 195"/>
              <p:cNvSpPr>
                <a:spLocks/>
              </p:cNvSpPr>
              <p:nvPr/>
            </p:nvSpPr>
            <p:spPr bwMode="auto">
              <a:xfrm>
                <a:off x="2061" y="2954"/>
                <a:ext cx="162" cy="168"/>
              </a:xfrm>
              <a:custGeom>
                <a:avLst/>
                <a:gdLst>
                  <a:gd name="T0" fmla="*/ 96 w 162"/>
                  <a:gd name="T1" fmla="*/ 0 h 168"/>
                  <a:gd name="T2" fmla="*/ 96 w 162"/>
                  <a:gd name="T3" fmla="*/ 18 h 168"/>
                  <a:gd name="T4" fmla="*/ 96 w 162"/>
                  <a:gd name="T5" fmla="*/ 24 h 168"/>
                  <a:gd name="T6" fmla="*/ 108 w 162"/>
                  <a:gd name="T7" fmla="*/ 30 h 168"/>
                  <a:gd name="T8" fmla="*/ 114 w 162"/>
                  <a:gd name="T9" fmla="*/ 36 h 168"/>
                  <a:gd name="T10" fmla="*/ 120 w 162"/>
                  <a:gd name="T11" fmla="*/ 48 h 168"/>
                  <a:gd name="T12" fmla="*/ 126 w 162"/>
                  <a:gd name="T13" fmla="*/ 60 h 168"/>
                  <a:gd name="T14" fmla="*/ 138 w 162"/>
                  <a:gd name="T15" fmla="*/ 66 h 168"/>
                  <a:gd name="T16" fmla="*/ 138 w 162"/>
                  <a:gd name="T17" fmla="*/ 72 h 168"/>
                  <a:gd name="T18" fmla="*/ 150 w 162"/>
                  <a:gd name="T19" fmla="*/ 78 h 168"/>
                  <a:gd name="T20" fmla="*/ 150 w 162"/>
                  <a:gd name="T21" fmla="*/ 96 h 168"/>
                  <a:gd name="T22" fmla="*/ 162 w 162"/>
                  <a:gd name="T23" fmla="*/ 108 h 168"/>
                  <a:gd name="T24" fmla="*/ 162 w 162"/>
                  <a:gd name="T25" fmla="*/ 126 h 168"/>
                  <a:gd name="T26" fmla="*/ 156 w 162"/>
                  <a:gd name="T27" fmla="*/ 138 h 168"/>
                  <a:gd name="T28" fmla="*/ 144 w 162"/>
                  <a:gd name="T29" fmla="*/ 150 h 168"/>
                  <a:gd name="T30" fmla="*/ 132 w 162"/>
                  <a:gd name="T31" fmla="*/ 156 h 168"/>
                  <a:gd name="T32" fmla="*/ 120 w 162"/>
                  <a:gd name="T33" fmla="*/ 162 h 168"/>
                  <a:gd name="T34" fmla="*/ 108 w 162"/>
                  <a:gd name="T35" fmla="*/ 156 h 168"/>
                  <a:gd name="T36" fmla="*/ 96 w 162"/>
                  <a:gd name="T37" fmla="*/ 162 h 168"/>
                  <a:gd name="T38" fmla="*/ 84 w 162"/>
                  <a:gd name="T39" fmla="*/ 162 h 168"/>
                  <a:gd name="T40" fmla="*/ 78 w 162"/>
                  <a:gd name="T41" fmla="*/ 150 h 168"/>
                  <a:gd name="T42" fmla="*/ 66 w 162"/>
                  <a:gd name="T43" fmla="*/ 156 h 168"/>
                  <a:gd name="T44" fmla="*/ 48 w 162"/>
                  <a:gd name="T45" fmla="*/ 162 h 168"/>
                  <a:gd name="T46" fmla="*/ 36 w 162"/>
                  <a:gd name="T47" fmla="*/ 168 h 168"/>
                  <a:gd name="T48" fmla="*/ 30 w 162"/>
                  <a:gd name="T49" fmla="*/ 156 h 168"/>
                  <a:gd name="T50" fmla="*/ 24 w 162"/>
                  <a:gd name="T51" fmla="*/ 144 h 168"/>
                  <a:gd name="T52" fmla="*/ 30 w 162"/>
                  <a:gd name="T53" fmla="*/ 144 h 168"/>
                  <a:gd name="T54" fmla="*/ 18 w 162"/>
                  <a:gd name="T55" fmla="*/ 138 h 168"/>
                  <a:gd name="T56" fmla="*/ 18 w 162"/>
                  <a:gd name="T57" fmla="*/ 132 h 168"/>
                  <a:gd name="T58" fmla="*/ 6 w 162"/>
                  <a:gd name="T59" fmla="*/ 126 h 168"/>
                  <a:gd name="T60" fmla="*/ 0 w 162"/>
                  <a:gd name="T61" fmla="*/ 114 h 168"/>
                  <a:gd name="T62" fmla="*/ 0 w 162"/>
                  <a:gd name="T63" fmla="*/ 108 h 168"/>
                  <a:gd name="T64" fmla="*/ 0 w 162"/>
                  <a:gd name="T65" fmla="*/ 90 h 168"/>
                  <a:gd name="T66" fmla="*/ 6 w 162"/>
                  <a:gd name="T67" fmla="*/ 78 h 168"/>
                  <a:gd name="T68" fmla="*/ 0 w 162"/>
                  <a:gd name="T69" fmla="*/ 66 h 168"/>
                  <a:gd name="T70" fmla="*/ 6 w 162"/>
                  <a:gd name="T71" fmla="*/ 54 h 168"/>
                  <a:gd name="T72" fmla="*/ 18 w 162"/>
                  <a:gd name="T73" fmla="*/ 48 h 168"/>
                  <a:gd name="T74" fmla="*/ 30 w 162"/>
                  <a:gd name="T75" fmla="*/ 42 h 168"/>
                  <a:gd name="T76" fmla="*/ 42 w 162"/>
                  <a:gd name="T77" fmla="*/ 36 h 168"/>
                  <a:gd name="T78" fmla="*/ 54 w 162"/>
                  <a:gd name="T79" fmla="*/ 30 h 168"/>
                  <a:gd name="T80" fmla="*/ 60 w 162"/>
                  <a:gd name="T81" fmla="*/ 12 h 168"/>
                  <a:gd name="T82" fmla="*/ 72 w 162"/>
                  <a:gd name="T83" fmla="*/ 6 h 168"/>
                  <a:gd name="T84" fmla="*/ 84 w 162"/>
                  <a:gd name="T8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8">
                    <a:moveTo>
                      <a:pt x="84" y="0"/>
                    </a:moveTo>
                    <a:lnTo>
                      <a:pt x="90" y="0"/>
                    </a:lnTo>
                    <a:lnTo>
                      <a:pt x="96" y="0"/>
                    </a:lnTo>
                    <a:lnTo>
                      <a:pt x="96" y="6"/>
                    </a:lnTo>
                    <a:lnTo>
                      <a:pt x="96" y="12"/>
                    </a:lnTo>
                    <a:lnTo>
                      <a:pt x="96" y="18"/>
                    </a:lnTo>
                    <a:lnTo>
                      <a:pt x="96" y="24"/>
                    </a:lnTo>
                    <a:lnTo>
                      <a:pt x="96" y="18"/>
                    </a:lnTo>
                    <a:lnTo>
                      <a:pt x="96" y="24"/>
                    </a:lnTo>
                    <a:lnTo>
                      <a:pt x="102" y="24"/>
                    </a:lnTo>
                    <a:lnTo>
                      <a:pt x="102" y="30"/>
                    </a:lnTo>
                    <a:lnTo>
                      <a:pt x="108" y="30"/>
                    </a:lnTo>
                    <a:lnTo>
                      <a:pt x="114" y="36"/>
                    </a:lnTo>
                    <a:lnTo>
                      <a:pt x="108" y="36"/>
                    </a:lnTo>
                    <a:lnTo>
                      <a:pt x="114" y="36"/>
                    </a:lnTo>
                    <a:lnTo>
                      <a:pt x="120" y="36"/>
                    </a:lnTo>
                    <a:lnTo>
                      <a:pt x="120" y="42"/>
                    </a:lnTo>
                    <a:lnTo>
                      <a:pt x="120" y="48"/>
                    </a:lnTo>
                    <a:lnTo>
                      <a:pt x="126" y="48"/>
                    </a:lnTo>
                    <a:lnTo>
                      <a:pt x="126" y="54"/>
                    </a:lnTo>
                    <a:lnTo>
                      <a:pt x="126" y="60"/>
                    </a:lnTo>
                    <a:lnTo>
                      <a:pt x="132" y="60"/>
                    </a:lnTo>
                    <a:lnTo>
                      <a:pt x="132" y="66"/>
                    </a:lnTo>
                    <a:lnTo>
                      <a:pt x="138" y="66"/>
                    </a:lnTo>
                    <a:lnTo>
                      <a:pt x="138" y="72"/>
                    </a:lnTo>
                    <a:lnTo>
                      <a:pt x="132" y="72"/>
                    </a:lnTo>
                    <a:lnTo>
                      <a:pt x="138" y="72"/>
                    </a:lnTo>
                    <a:lnTo>
                      <a:pt x="144" y="72"/>
                    </a:lnTo>
                    <a:lnTo>
                      <a:pt x="144" y="78"/>
                    </a:lnTo>
                    <a:lnTo>
                      <a:pt x="150" y="78"/>
                    </a:lnTo>
                    <a:lnTo>
                      <a:pt x="150" y="84"/>
                    </a:lnTo>
                    <a:lnTo>
                      <a:pt x="150" y="90"/>
                    </a:lnTo>
                    <a:lnTo>
                      <a:pt x="150" y="96"/>
                    </a:lnTo>
                    <a:lnTo>
                      <a:pt x="156" y="102"/>
                    </a:lnTo>
                    <a:lnTo>
                      <a:pt x="156" y="108"/>
                    </a:lnTo>
                    <a:lnTo>
                      <a:pt x="162" y="108"/>
                    </a:lnTo>
                    <a:lnTo>
                      <a:pt x="162" y="114"/>
                    </a:lnTo>
                    <a:lnTo>
                      <a:pt x="162" y="120"/>
                    </a:lnTo>
                    <a:lnTo>
                      <a:pt x="162" y="126"/>
                    </a:lnTo>
                    <a:lnTo>
                      <a:pt x="162" y="132"/>
                    </a:lnTo>
                    <a:lnTo>
                      <a:pt x="156" y="132"/>
                    </a:lnTo>
                    <a:lnTo>
                      <a:pt x="156" y="138"/>
                    </a:lnTo>
                    <a:lnTo>
                      <a:pt x="156" y="144"/>
                    </a:lnTo>
                    <a:lnTo>
                      <a:pt x="150" y="144"/>
                    </a:lnTo>
                    <a:lnTo>
                      <a:pt x="144" y="150"/>
                    </a:lnTo>
                    <a:lnTo>
                      <a:pt x="138" y="150"/>
                    </a:lnTo>
                    <a:lnTo>
                      <a:pt x="138" y="156"/>
                    </a:lnTo>
                    <a:lnTo>
                      <a:pt x="132" y="156"/>
                    </a:lnTo>
                    <a:lnTo>
                      <a:pt x="126" y="156"/>
                    </a:lnTo>
                    <a:lnTo>
                      <a:pt x="120" y="156"/>
                    </a:lnTo>
                    <a:lnTo>
                      <a:pt x="120" y="162"/>
                    </a:lnTo>
                    <a:lnTo>
                      <a:pt x="114" y="162"/>
                    </a:lnTo>
                    <a:lnTo>
                      <a:pt x="114" y="156"/>
                    </a:lnTo>
                    <a:lnTo>
                      <a:pt x="108" y="156"/>
                    </a:lnTo>
                    <a:lnTo>
                      <a:pt x="102" y="156"/>
                    </a:lnTo>
                    <a:lnTo>
                      <a:pt x="102" y="162"/>
                    </a:lnTo>
                    <a:lnTo>
                      <a:pt x="96" y="162"/>
                    </a:lnTo>
                    <a:lnTo>
                      <a:pt x="90" y="162"/>
                    </a:lnTo>
                    <a:lnTo>
                      <a:pt x="84" y="168"/>
                    </a:lnTo>
                    <a:lnTo>
                      <a:pt x="84" y="162"/>
                    </a:lnTo>
                    <a:lnTo>
                      <a:pt x="84" y="156"/>
                    </a:lnTo>
                    <a:lnTo>
                      <a:pt x="78" y="156"/>
                    </a:lnTo>
                    <a:lnTo>
                      <a:pt x="78" y="150"/>
                    </a:lnTo>
                    <a:lnTo>
                      <a:pt x="72" y="150"/>
                    </a:lnTo>
                    <a:lnTo>
                      <a:pt x="72" y="156"/>
                    </a:lnTo>
                    <a:lnTo>
                      <a:pt x="66" y="156"/>
                    </a:lnTo>
                    <a:lnTo>
                      <a:pt x="60" y="156"/>
                    </a:lnTo>
                    <a:lnTo>
                      <a:pt x="54" y="162"/>
                    </a:lnTo>
                    <a:lnTo>
                      <a:pt x="48" y="162"/>
                    </a:lnTo>
                    <a:lnTo>
                      <a:pt x="42" y="162"/>
                    </a:lnTo>
                    <a:lnTo>
                      <a:pt x="42" y="168"/>
                    </a:lnTo>
                    <a:lnTo>
                      <a:pt x="36" y="168"/>
                    </a:lnTo>
                    <a:lnTo>
                      <a:pt x="30" y="168"/>
                    </a:lnTo>
                    <a:lnTo>
                      <a:pt x="30" y="162"/>
                    </a:lnTo>
                    <a:lnTo>
                      <a:pt x="30" y="156"/>
                    </a:lnTo>
                    <a:lnTo>
                      <a:pt x="30" y="150"/>
                    </a:lnTo>
                    <a:lnTo>
                      <a:pt x="30" y="144"/>
                    </a:lnTo>
                    <a:lnTo>
                      <a:pt x="24" y="144"/>
                    </a:lnTo>
                    <a:lnTo>
                      <a:pt x="30" y="144"/>
                    </a:lnTo>
                    <a:lnTo>
                      <a:pt x="24" y="144"/>
                    </a:lnTo>
                    <a:lnTo>
                      <a:pt x="30" y="144"/>
                    </a:lnTo>
                    <a:lnTo>
                      <a:pt x="24" y="144"/>
                    </a:lnTo>
                    <a:lnTo>
                      <a:pt x="24" y="138"/>
                    </a:lnTo>
                    <a:lnTo>
                      <a:pt x="18" y="138"/>
                    </a:lnTo>
                    <a:lnTo>
                      <a:pt x="18" y="132"/>
                    </a:lnTo>
                    <a:lnTo>
                      <a:pt x="18" y="138"/>
                    </a:lnTo>
                    <a:lnTo>
                      <a:pt x="18" y="132"/>
                    </a:lnTo>
                    <a:lnTo>
                      <a:pt x="12" y="132"/>
                    </a:lnTo>
                    <a:lnTo>
                      <a:pt x="6" y="132"/>
                    </a:lnTo>
                    <a:lnTo>
                      <a:pt x="6" y="126"/>
                    </a:lnTo>
                    <a:lnTo>
                      <a:pt x="6" y="120"/>
                    </a:lnTo>
                    <a:lnTo>
                      <a:pt x="6" y="114"/>
                    </a:lnTo>
                    <a:lnTo>
                      <a:pt x="0" y="114"/>
                    </a:lnTo>
                    <a:lnTo>
                      <a:pt x="6" y="114"/>
                    </a:lnTo>
                    <a:lnTo>
                      <a:pt x="0" y="114"/>
                    </a:lnTo>
                    <a:lnTo>
                      <a:pt x="0" y="108"/>
                    </a:lnTo>
                    <a:lnTo>
                      <a:pt x="0" y="102"/>
                    </a:lnTo>
                    <a:lnTo>
                      <a:pt x="0" y="96"/>
                    </a:lnTo>
                    <a:lnTo>
                      <a:pt x="0" y="90"/>
                    </a:lnTo>
                    <a:lnTo>
                      <a:pt x="6" y="90"/>
                    </a:lnTo>
                    <a:lnTo>
                      <a:pt x="6" y="84"/>
                    </a:lnTo>
                    <a:lnTo>
                      <a:pt x="6" y="78"/>
                    </a:lnTo>
                    <a:lnTo>
                      <a:pt x="0" y="78"/>
                    </a:lnTo>
                    <a:lnTo>
                      <a:pt x="0" y="72"/>
                    </a:lnTo>
                    <a:lnTo>
                      <a:pt x="0" y="66"/>
                    </a:lnTo>
                    <a:lnTo>
                      <a:pt x="6" y="66"/>
                    </a:lnTo>
                    <a:lnTo>
                      <a:pt x="6" y="60"/>
                    </a:lnTo>
                    <a:lnTo>
                      <a:pt x="6" y="54"/>
                    </a:lnTo>
                    <a:lnTo>
                      <a:pt x="12" y="54"/>
                    </a:lnTo>
                    <a:lnTo>
                      <a:pt x="18" y="54"/>
                    </a:lnTo>
                    <a:lnTo>
                      <a:pt x="18" y="48"/>
                    </a:lnTo>
                    <a:lnTo>
                      <a:pt x="24" y="48"/>
                    </a:lnTo>
                    <a:lnTo>
                      <a:pt x="24" y="42"/>
                    </a:lnTo>
                    <a:lnTo>
                      <a:pt x="30" y="42"/>
                    </a:lnTo>
                    <a:lnTo>
                      <a:pt x="36" y="42"/>
                    </a:lnTo>
                    <a:lnTo>
                      <a:pt x="42" y="42"/>
                    </a:lnTo>
                    <a:lnTo>
                      <a:pt x="42" y="36"/>
                    </a:lnTo>
                    <a:lnTo>
                      <a:pt x="48" y="36"/>
                    </a:lnTo>
                    <a:lnTo>
                      <a:pt x="54" y="36"/>
                    </a:lnTo>
                    <a:lnTo>
                      <a:pt x="54" y="30"/>
                    </a:lnTo>
                    <a:lnTo>
                      <a:pt x="54" y="24"/>
                    </a:lnTo>
                    <a:lnTo>
                      <a:pt x="60" y="18"/>
                    </a:lnTo>
                    <a:lnTo>
                      <a:pt x="60" y="12"/>
                    </a:lnTo>
                    <a:lnTo>
                      <a:pt x="66" y="12"/>
                    </a:lnTo>
                    <a:lnTo>
                      <a:pt x="72" y="12"/>
                    </a:lnTo>
                    <a:lnTo>
                      <a:pt x="72" y="6"/>
                    </a:lnTo>
                    <a:lnTo>
                      <a:pt x="78" y="6"/>
                    </a:lnTo>
                    <a:lnTo>
                      <a:pt x="78" y="0"/>
                    </a:lnTo>
                    <a:lnTo>
                      <a:pt x="8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5" name="Freeform 196"/>
              <p:cNvSpPr>
                <a:spLocks/>
              </p:cNvSpPr>
              <p:nvPr/>
            </p:nvSpPr>
            <p:spPr bwMode="auto">
              <a:xfrm>
                <a:off x="2169" y="3584"/>
                <a:ext cx="162" cy="318"/>
              </a:xfrm>
              <a:custGeom>
                <a:avLst/>
                <a:gdLst>
                  <a:gd name="T0" fmla="*/ 42 w 162"/>
                  <a:gd name="T1" fmla="*/ 168 h 318"/>
                  <a:gd name="T2" fmla="*/ 30 w 162"/>
                  <a:gd name="T3" fmla="*/ 156 h 318"/>
                  <a:gd name="T4" fmla="*/ 24 w 162"/>
                  <a:gd name="T5" fmla="*/ 138 h 318"/>
                  <a:gd name="T6" fmla="*/ 12 w 162"/>
                  <a:gd name="T7" fmla="*/ 120 h 318"/>
                  <a:gd name="T8" fmla="*/ 6 w 162"/>
                  <a:gd name="T9" fmla="*/ 96 h 318"/>
                  <a:gd name="T10" fmla="*/ 0 w 162"/>
                  <a:gd name="T11" fmla="*/ 78 h 318"/>
                  <a:gd name="T12" fmla="*/ 6 w 162"/>
                  <a:gd name="T13" fmla="*/ 60 h 318"/>
                  <a:gd name="T14" fmla="*/ 12 w 162"/>
                  <a:gd name="T15" fmla="*/ 66 h 318"/>
                  <a:gd name="T16" fmla="*/ 18 w 162"/>
                  <a:gd name="T17" fmla="*/ 60 h 318"/>
                  <a:gd name="T18" fmla="*/ 18 w 162"/>
                  <a:gd name="T19" fmla="*/ 36 h 318"/>
                  <a:gd name="T20" fmla="*/ 18 w 162"/>
                  <a:gd name="T21" fmla="*/ 12 h 318"/>
                  <a:gd name="T22" fmla="*/ 30 w 162"/>
                  <a:gd name="T23" fmla="*/ 0 h 318"/>
                  <a:gd name="T24" fmla="*/ 54 w 162"/>
                  <a:gd name="T25" fmla="*/ 0 h 318"/>
                  <a:gd name="T26" fmla="*/ 60 w 162"/>
                  <a:gd name="T27" fmla="*/ 18 h 318"/>
                  <a:gd name="T28" fmla="*/ 84 w 162"/>
                  <a:gd name="T29" fmla="*/ 18 h 318"/>
                  <a:gd name="T30" fmla="*/ 84 w 162"/>
                  <a:gd name="T31" fmla="*/ 30 h 318"/>
                  <a:gd name="T32" fmla="*/ 90 w 162"/>
                  <a:gd name="T33" fmla="*/ 48 h 318"/>
                  <a:gd name="T34" fmla="*/ 96 w 162"/>
                  <a:gd name="T35" fmla="*/ 66 h 318"/>
                  <a:gd name="T36" fmla="*/ 108 w 162"/>
                  <a:gd name="T37" fmla="*/ 78 h 318"/>
                  <a:gd name="T38" fmla="*/ 114 w 162"/>
                  <a:gd name="T39" fmla="*/ 84 h 318"/>
                  <a:gd name="T40" fmla="*/ 120 w 162"/>
                  <a:gd name="T41" fmla="*/ 90 h 318"/>
                  <a:gd name="T42" fmla="*/ 132 w 162"/>
                  <a:gd name="T43" fmla="*/ 102 h 318"/>
                  <a:gd name="T44" fmla="*/ 144 w 162"/>
                  <a:gd name="T45" fmla="*/ 114 h 318"/>
                  <a:gd name="T46" fmla="*/ 144 w 162"/>
                  <a:gd name="T47" fmla="*/ 138 h 318"/>
                  <a:gd name="T48" fmla="*/ 156 w 162"/>
                  <a:gd name="T49" fmla="*/ 150 h 318"/>
                  <a:gd name="T50" fmla="*/ 156 w 162"/>
                  <a:gd name="T51" fmla="*/ 162 h 318"/>
                  <a:gd name="T52" fmla="*/ 132 w 162"/>
                  <a:gd name="T53" fmla="*/ 162 h 318"/>
                  <a:gd name="T54" fmla="*/ 108 w 162"/>
                  <a:gd name="T55" fmla="*/ 162 h 318"/>
                  <a:gd name="T56" fmla="*/ 84 w 162"/>
                  <a:gd name="T57" fmla="*/ 162 h 318"/>
                  <a:gd name="T58" fmla="*/ 78 w 162"/>
                  <a:gd name="T59" fmla="*/ 186 h 318"/>
                  <a:gd name="T60" fmla="*/ 78 w 162"/>
                  <a:gd name="T61" fmla="*/ 210 h 318"/>
                  <a:gd name="T62" fmla="*/ 78 w 162"/>
                  <a:gd name="T63" fmla="*/ 234 h 318"/>
                  <a:gd name="T64" fmla="*/ 96 w 162"/>
                  <a:gd name="T65" fmla="*/ 240 h 318"/>
                  <a:gd name="T66" fmla="*/ 120 w 162"/>
                  <a:gd name="T67" fmla="*/ 240 h 318"/>
                  <a:gd name="T68" fmla="*/ 144 w 162"/>
                  <a:gd name="T69" fmla="*/ 240 h 318"/>
                  <a:gd name="T70" fmla="*/ 156 w 162"/>
                  <a:gd name="T71" fmla="*/ 252 h 318"/>
                  <a:gd name="T72" fmla="*/ 150 w 162"/>
                  <a:gd name="T73" fmla="*/ 276 h 318"/>
                  <a:gd name="T74" fmla="*/ 144 w 162"/>
                  <a:gd name="T75" fmla="*/ 300 h 318"/>
                  <a:gd name="T76" fmla="*/ 132 w 162"/>
                  <a:gd name="T77" fmla="*/ 318 h 318"/>
                  <a:gd name="T78" fmla="*/ 108 w 162"/>
                  <a:gd name="T79" fmla="*/ 318 h 318"/>
                  <a:gd name="T80" fmla="*/ 84 w 162"/>
                  <a:gd name="T81" fmla="*/ 312 h 318"/>
                  <a:gd name="T82" fmla="*/ 78 w 162"/>
                  <a:gd name="T83" fmla="*/ 294 h 318"/>
                  <a:gd name="T84" fmla="*/ 78 w 162"/>
                  <a:gd name="T85" fmla="*/ 270 h 318"/>
                  <a:gd name="T86" fmla="*/ 78 w 162"/>
                  <a:gd name="T87" fmla="*/ 246 h 318"/>
                  <a:gd name="T88" fmla="*/ 72 w 162"/>
                  <a:gd name="T89" fmla="*/ 228 h 318"/>
                  <a:gd name="T90" fmla="*/ 60 w 162"/>
                  <a:gd name="T91" fmla="*/ 216 h 318"/>
                  <a:gd name="T92" fmla="*/ 60 w 162"/>
                  <a:gd name="T93" fmla="*/ 192 h 318"/>
                  <a:gd name="T94" fmla="*/ 48 w 162"/>
                  <a:gd name="T95" fmla="*/ 1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318">
                    <a:moveTo>
                      <a:pt x="48" y="180"/>
                    </a:moveTo>
                    <a:lnTo>
                      <a:pt x="48" y="174"/>
                    </a:lnTo>
                    <a:lnTo>
                      <a:pt x="48" y="168"/>
                    </a:lnTo>
                    <a:lnTo>
                      <a:pt x="42" y="168"/>
                    </a:lnTo>
                    <a:lnTo>
                      <a:pt x="42" y="162"/>
                    </a:lnTo>
                    <a:lnTo>
                      <a:pt x="36" y="162"/>
                    </a:lnTo>
                    <a:lnTo>
                      <a:pt x="30" y="162"/>
                    </a:lnTo>
                    <a:lnTo>
                      <a:pt x="30" y="156"/>
                    </a:lnTo>
                    <a:lnTo>
                      <a:pt x="30" y="150"/>
                    </a:lnTo>
                    <a:lnTo>
                      <a:pt x="24" y="150"/>
                    </a:lnTo>
                    <a:lnTo>
                      <a:pt x="24" y="144"/>
                    </a:lnTo>
                    <a:lnTo>
                      <a:pt x="24" y="138"/>
                    </a:lnTo>
                    <a:lnTo>
                      <a:pt x="18" y="138"/>
                    </a:lnTo>
                    <a:lnTo>
                      <a:pt x="18" y="132"/>
                    </a:lnTo>
                    <a:lnTo>
                      <a:pt x="18" y="126"/>
                    </a:lnTo>
                    <a:lnTo>
                      <a:pt x="12" y="120"/>
                    </a:lnTo>
                    <a:lnTo>
                      <a:pt x="12" y="114"/>
                    </a:lnTo>
                    <a:lnTo>
                      <a:pt x="12" y="108"/>
                    </a:lnTo>
                    <a:lnTo>
                      <a:pt x="6" y="102"/>
                    </a:lnTo>
                    <a:lnTo>
                      <a:pt x="6" y="96"/>
                    </a:lnTo>
                    <a:lnTo>
                      <a:pt x="6" y="90"/>
                    </a:lnTo>
                    <a:lnTo>
                      <a:pt x="0" y="90"/>
                    </a:lnTo>
                    <a:lnTo>
                      <a:pt x="0" y="84"/>
                    </a:lnTo>
                    <a:lnTo>
                      <a:pt x="0" y="78"/>
                    </a:lnTo>
                    <a:lnTo>
                      <a:pt x="0" y="72"/>
                    </a:lnTo>
                    <a:lnTo>
                      <a:pt x="0" y="66"/>
                    </a:lnTo>
                    <a:lnTo>
                      <a:pt x="6" y="66"/>
                    </a:lnTo>
                    <a:lnTo>
                      <a:pt x="6" y="60"/>
                    </a:lnTo>
                    <a:lnTo>
                      <a:pt x="12" y="60"/>
                    </a:lnTo>
                    <a:lnTo>
                      <a:pt x="12" y="66"/>
                    </a:lnTo>
                    <a:lnTo>
                      <a:pt x="12" y="60"/>
                    </a:lnTo>
                    <a:lnTo>
                      <a:pt x="12" y="66"/>
                    </a:lnTo>
                    <a:lnTo>
                      <a:pt x="12" y="60"/>
                    </a:lnTo>
                    <a:lnTo>
                      <a:pt x="12" y="66"/>
                    </a:lnTo>
                    <a:lnTo>
                      <a:pt x="18" y="66"/>
                    </a:lnTo>
                    <a:lnTo>
                      <a:pt x="18" y="60"/>
                    </a:lnTo>
                    <a:lnTo>
                      <a:pt x="18" y="54"/>
                    </a:lnTo>
                    <a:lnTo>
                      <a:pt x="18" y="48"/>
                    </a:lnTo>
                    <a:lnTo>
                      <a:pt x="18" y="42"/>
                    </a:lnTo>
                    <a:lnTo>
                      <a:pt x="18" y="36"/>
                    </a:lnTo>
                    <a:lnTo>
                      <a:pt x="18" y="30"/>
                    </a:lnTo>
                    <a:lnTo>
                      <a:pt x="18" y="24"/>
                    </a:lnTo>
                    <a:lnTo>
                      <a:pt x="18" y="18"/>
                    </a:lnTo>
                    <a:lnTo>
                      <a:pt x="18" y="12"/>
                    </a:lnTo>
                    <a:lnTo>
                      <a:pt x="18" y="6"/>
                    </a:lnTo>
                    <a:lnTo>
                      <a:pt x="18" y="0"/>
                    </a:lnTo>
                    <a:lnTo>
                      <a:pt x="24" y="0"/>
                    </a:lnTo>
                    <a:lnTo>
                      <a:pt x="30" y="0"/>
                    </a:lnTo>
                    <a:lnTo>
                      <a:pt x="36" y="0"/>
                    </a:lnTo>
                    <a:lnTo>
                      <a:pt x="42" y="0"/>
                    </a:lnTo>
                    <a:lnTo>
                      <a:pt x="48" y="0"/>
                    </a:lnTo>
                    <a:lnTo>
                      <a:pt x="54" y="0"/>
                    </a:lnTo>
                    <a:lnTo>
                      <a:pt x="60" y="0"/>
                    </a:lnTo>
                    <a:lnTo>
                      <a:pt x="60" y="6"/>
                    </a:lnTo>
                    <a:lnTo>
                      <a:pt x="60" y="12"/>
                    </a:lnTo>
                    <a:lnTo>
                      <a:pt x="60" y="18"/>
                    </a:lnTo>
                    <a:lnTo>
                      <a:pt x="66" y="18"/>
                    </a:lnTo>
                    <a:lnTo>
                      <a:pt x="72" y="18"/>
                    </a:lnTo>
                    <a:lnTo>
                      <a:pt x="78" y="18"/>
                    </a:lnTo>
                    <a:lnTo>
                      <a:pt x="84" y="18"/>
                    </a:lnTo>
                    <a:lnTo>
                      <a:pt x="84" y="24"/>
                    </a:lnTo>
                    <a:lnTo>
                      <a:pt x="78" y="24"/>
                    </a:lnTo>
                    <a:lnTo>
                      <a:pt x="78" y="30"/>
                    </a:lnTo>
                    <a:lnTo>
                      <a:pt x="84" y="30"/>
                    </a:lnTo>
                    <a:lnTo>
                      <a:pt x="84" y="36"/>
                    </a:lnTo>
                    <a:lnTo>
                      <a:pt x="90" y="36"/>
                    </a:lnTo>
                    <a:lnTo>
                      <a:pt x="90" y="42"/>
                    </a:lnTo>
                    <a:lnTo>
                      <a:pt x="90" y="48"/>
                    </a:lnTo>
                    <a:lnTo>
                      <a:pt x="90" y="54"/>
                    </a:lnTo>
                    <a:lnTo>
                      <a:pt x="90" y="60"/>
                    </a:lnTo>
                    <a:lnTo>
                      <a:pt x="96" y="60"/>
                    </a:lnTo>
                    <a:lnTo>
                      <a:pt x="96" y="66"/>
                    </a:lnTo>
                    <a:lnTo>
                      <a:pt x="96" y="72"/>
                    </a:lnTo>
                    <a:lnTo>
                      <a:pt x="102" y="72"/>
                    </a:lnTo>
                    <a:lnTo>
                      <a:pt x="102" y="78"/>
                    </a:lnTo>
                    <a:lnTo>
                      <a:pt x="108" y="78"/>
                    </a:lnTo>
                    <a:lnTo>
                      <a:pt x="108" y="84"/>
                    </a:lnTo>
                    <a:lnTo>
                      <a:pt x="108" y="78"/>
                    </a:lnTo>
                    <a:lnTo>
                      <a:pt x="108" y="84"/>
                    </a:lnTo>
                    <a:lnTo>
                      <a:pt x="114" y="84"/>
                    </a:lnTo>
                    <a:lnTo>
                      <a:pt x="108" y="84"/>
                    </a:lnTo>
                    <a:lnTo>
                      <a:pt x="114" y="84"/>
                    </a:lnTo>
                    <a:lnTo>
                      <a:pt x="120" y="84"/>
                    </a:lnTo>
                    <a:lnTo>
                      <a:pt x="120" y="90"/>
                    </a:lnTo>
                    <a:lnTo>
                      <a:pt x="120" y="96"/>
                    </a:lnTo>
                    <a:lnTo>
                      <a:pt x="126" y="96"/>
                    </a:lnTo>
                    <a:lnTo>
                      <a:pt x="126" y="102"/>
                    </a:lnTo>
                    <a:lnTo>
                      <a:pt x="132" y="102"/>
                    </a:lnTo>
                    <a:lnTo>
                      <a:pt x="138" y="102"/>
                    </a:lnTo>
                    <a:lnTo>
                      <a:pt x="144" y="102"/>
                    </a:lnTo>
                    <a:lnTo>
                      <a:pt x="144" y="108"/>
                    </a:lnTo>
                    <a:lnTo>
                      <a:pt x="144" y="114"/>
                    </a:lnTo>
                    <a:lnTo>
                      <a:pt x="144" y="120"/>
                    </a:lnTo>
                    <a:lnTo>
                      <a:pt x="144" y="126"/>
                    </a:lnTo>
                    <a:lnTo>
                      <a:pt x="144" y="132"/>
                    </a:lnTo>
                    <a:lnTo>
                      <a:pt x="144" y="138"/>
                    </a:lnTo>
                    <a:lnTo>
                      <a:pt x="150" y="138"/>
                    </a:lnTo>
                    <a:lnTo>
                      <a:pt x="150" y="144"/>
                    </a:lnTo>
                    <a:lnTo>
                      <a:pt x="156" y="144"/>
                    </a:lnTo>
                    <a:lnTo>
                      <a:pt x="156" y="150"/>
                    </a:lnTo>
                    <a:lnTo>
                      <a:pt x="156" y="156"/>
                    </a:lnTo>
                    <a:lnTo>
                      <a:pt x="162" y="156"/>
                    </a:lnTo>
                    <a:lnTo>
                      <a:pt x="162" y="162"/>
                    </a:lnTo>
                    <a:lnTo>
                      <a:pt x="156" y="162"/>
                    </a:lnTo>
                    <a:lnTo>
                      <a:pt x="150" y="162"/>
                    </a:lnTo>
                    <a:lnTo>
                      <a:pt x="144" y="162"/>
                    </a:lnTo>
                    <a:lnTo>
                      <a:pt x="138" y="162"/>
                    </a:lnTo>
                    <a:lnTo>
                      <a:pt x="132" y="162"/>
                    </a:lnTo>
                    <a:lnTo>
                      <a:pt x="126" y="162"/>
                    </a:lnTo>
                    <a:lnTo>
                      <a:pt x="120" y="162"/>
                    </a:lnTo>
                    <a:lnTo>
                      <a:pt x="114" y="162"/>
                    </a:lnTo>
                    <a:lnTo>
                      <a:pt x="108" y="162"/>
                    </a:lnTo>
                    <a:lnTo>
                      <a:pt x="102" y="162"/>
                    </a:lnTo>
                    <a:lnTo>
                      <a:pt x="96" y="162"/>
                    </a:lnTo>
                    <a:lnTo>
                      <a:pt x="90" y="162"/>
                    </a:lnTo>
                    <a:lnTo>
                      <a:pt x="84" y="162"/>
                    </a:lnTo>
                    <a:lnTo>
                      <a:pt x="84" y="168"/>
                    </a:lnTo>
                    <a:lnTo>
                      <a:pt x="84" y="174"/>
                    </a:lnTo>
                    <a:lnTo>
                      <a:pt x="84" y="180"/>
                    </a:lnTo>
                    <a:lnTo>
                      <a:pt x="78" y="186"/>
                    </a:lnTo>
                    <a:lnTo>
                      <a:pt x="78" y="192"/>
                    </a:lnTo>
                    <a:lnTo>
                      <a:pt x="78" y="198"/>
                    </a:lnTo>
                    <a:lnTo>
                      <a:pt x="78" y="204"/>
                    </a:lnTo>
                    <a:lnTo>
                      <a:pt x="78" y="210"/>
                    </a:lnTo>
                    <a:lnTo>
                      <a:pt x="78" y="216"/>
                    </a:lnTo>
                    <a:lnTo>
                      <a:pt x="78" y="222"/>
                    </a:lnTo>
                    <a:lnTo>
                      <a:pt x="78" y="228"/>
                    </a:lnTo>
                    <a:lnTo>
                      <a:pt x="78" y="234"/>
                    </a:lnTo>
                    <a:lnTo>
                      <a:pt x="78" y="240"/>
                    </a:lnTo>
                    <a:lnTo>
                      <a:pt x="84" y="240"/>
                    </a:lnTo>
                    <a:lnTo>
                      <a:pt x="90" y="240"/>
                    </a:lnTo>
                    <a:lnTo>
                      <a:pt x="96" y="240"/>
                    </a:lnTo>
                    <a:lnTo>
                      <a:pt x="102" y="240"/>
                    </a:lnTo>
                    <a:lnTo>
                      <a:pt x="108" y="240"/>
                    </a:lnTo>
                    <a:lnTo>
                      <a:pt x="114" y="240"/>
                    </a:lnTo>
                    <a:lnTo>
                      <a:pt x="120" y="240"/>
                    </a:lnTo>
                    <a:lnTo>
                      <a:pt x="126" y="240"/>
                    </a:lnTo>
                    <a:lnTo>
                      <a:pt x="132" y="240"/>
                    </a:lnTo>
                    <a:lnTo>
                      <a:pt x="138" y="240"/>
                    </a:lnTo>
                    <a:lnTo>
                      <a:pt x="144" y="240"/>
                    </a:lnTo>
                    <a:lnTo>
                      <a:pt x="150" y="240"/>
                    </a:lnTo>
                    <a:lnTo>
                      <a:pt x="156" y="240"/>
                    </a:lnTo>
                    <a:lnTo>
                      <a:pt x="156" y="246"/>
                    </a:lnTo>
                    <a:lnTo>
                      <a:pt x="156" y="252"/>
                    </a:lnTo>
                    <a:lnTo>
                      <a:pt x="156" y="258"/>
                    </a:lnTo>
                    <a:lnTo>
                      <a:pt x="156" y="264"/>
                    </a:lnTo>
                    <a:lnTo>
                      <a:pt x="150" y="270"/>
                    </a:lnTo>
                    <a:lnTo>
                      <a:pt x="150" y="276"/>
                    </a:lnTo>
                    <a:lnTo>
                      <a:pt x="150" y="282"/>
                    </a:lnTo>
                    <a:lnTo>
                      <a:pt x="150" y="288"/>
                    </a:lnTo>
                    <a:lnTo>
                      <a:pt x="144" y="294"/>
                    </a:lnTo>
                    <a:lnTo>
                      <a:pt x="144" y="300"/>
                    </a:lnTo>
                    <a:lnTo>
                      <a:pt x="144" y="306"/>
                    </a:lnTo>
                    <a:lnTo>
                      <a:pt x="144" y="312"/>
                    </a:lnTo>
                    <a:lnTo>
                      <a:pt x="138" y="318"/>
                    </a:lnTo>
                    <a:lnTo>
                      <a:pt x="132" y="318"/>
                    </a:lnTo>
                    <a:lnTo>
                      <a:pt x="126" y="318"/>
                    </a:lnTo>
                    <a:lnTo>
                      <a:pt x="120" y="318"/>
                    </a:lnTo>
                    <a:lnTo>
                      <a:pt x="114" y="318"/>
                    </a:lnTo>
                    <a:lnTo>
                      <a:pt x="108" y="318"/>
                    </a:lnTo>
                    <a:lnTo>
                      <a:pt x="102" y="318"/>
                    </a:lnTo>
                    <a:lnTo>
                      <a:pt x="96" y="312"/>
                    </a:lnTo>
                    <a:lnTo>
                      <a:pt x="90" y="312"/>
                    </a:lnTo>
                    <a:lnTo>
                      <a:pt x="84" y="312"/>
                    </a:lnTo>
                    <a:lnTo>
                      <a:pt x="78" y="312"/>
                    </a:lnTo>
                    <a:lnTo>
                      <a:pt x="78" y="306"/>
                    </a:lnTo>
                    <a:lnTo>
                      <a:pt x="78" y="300"/>
                    </a:lnTo>
                    <a:lnTo>
                      <a:pt x="78" y="294"/>
                    </a:lnTo>
                    <a:lnTo>
                      <a:pt x="78" y="288"/>
                    </a:lnTo>
                    <a:lnTo>
                      <a:pt x="78" y="282"/>
                    </a:lnTo>
                    <a:lnTo>
                      <a:pt x="78" y="276"/>
                    </a:lnTo>
                    <a:lnTo>
                      <a:pt x="78" y="270"/>
                    </a:lnTo>
                    <a:lnTo>
                      <a:pt x="78" y="264"/>
                    </a:lnTo>
                    <a:lnTo>
                      <a:pt x="78" y="258"/>
                    </a:lnTo>
                    <a:lnTo>
                      <a:pt x="78" y="252"/>
                    </a:lnTo>
                    <a:lnTo>
                      <a:pt x="78" y="246"/>
                    </a:lnTo>
                    <a:lnTo>
                      <a:pt x="78" y="240"/>
                    </a:lnTo>
                    <a:lnTo>
                      <a:pt x="78" y="234"/>
                    </a:lnTo>
                    <a:lnTo>
                      <a:pt x="78" y="228"/>
                    </a:lnTo>
                    <a:lnTo>
                      <a:pt x="72" y="228"/>
                    </a:lnTo>
                    <a:lnTo>
                      <a:pt x="66" y="228"/>
                    </a:lnTo>
                    <a:lnTo>
                      <a:pt x="60" y="228"/>
                    </a:lnTo>
                    <a:lnTo>
                      <a:pt x="60" y="222"/>
                    </a:lnTo>
                    <a:lnTo>
                      <a:pt x="60" y="216"/>
                    </a:lnTo>
                    <a:lnTo>
                      <a:pt x="60" y="210"/>
                    </a:lnTo>
                    <a:lnTo>
                      <a:pt x="60" y="204"/>
                    </a:lnTo>
                    <a:lnTo>
                      <a:pt x="60" y="198"/>
                    </a:lnTo>
                    <a:lnTo>
                      <a:pt x="60" y="192"/>
                    </a:lnTo>
                    <a:lnTo>
                      <a:pt x="60" y="186"/>
                    </a:lnTo>
                    <a:lnTo>
                      <a:pt x="60" y="180"/>
                    </a:lnTo>
                    <a:lnTo>
                      <a:pt x="54" y="180"/>
                    </a:lnTo>
                    <a:lnTo>
                      <a:pt x="48" y="18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6" name="Freeform 197"/>
              <p:cNvSpPr>
                <a:spLocks/>
              </p:cNvSpPr>
              <p:nvPr/>
            </p:nvSpPr>
            <p:spPr bwMode="auto">
              <a:xfrm>
                <a:off x="2037" y="3794"/>
                <a:ext cx="168" cy="102"/>
              </a:xfrm>
              <a:custGeom>
                <a:avLst/>
                <a:gdLst>
                  <a:gd name="T0" fmla="*/ 6 w 168"/>
                  <a:gd name="T1" fmla="*/ 36 h 102"/>
                  <a:gd name="T2" fmla="*/ 6 w 168"/>
                  <a:gd name="T3" fmla="*/ 36 h 102"/>
                  <a:gd name="T4" fmla="*/ 6 w 168"/>
                  <a:gd name="T5" fmla="*/ 24 h 102"/>
                  <a:gd name="T6" fmla="*/ 12 w 168"/>
                  <a:gd name="T7" fmla="*/ 18 h 102"/>
                  <a:gd name="T8" fmla="*/ 18 w 168"/>
                  <a:gd name="T9" fmla="*/ 12 h 102"/>
                  <a:gd name="T10" fmla="*/ 24 w 168"/>
                  <a:gd name="T11" fmla="*/ 6 h 102"/>
                  <a:gd name="T12" fmla="*/ 36 w 168"/>
                  <a:gd name="T13" fmla="*/ 6 h 102"/>
                  <a:gd name="T14" fmla="*/ 42 w 168"/>
                  <a:gd name="T15" fmla="*/ 12 h 102"/>
                  <a:gd name="T16" fmla="*/ 48 w 168"/>
                  <a:gd name="T17" fmla="*/ 6 h 102"/>
                  <a:gd name="T18" fmla="*/ 54 w 168"/>
                  <a:gd name="T19" fmla="*/ 0 h 102"/>
                  <a:gd name="T20" fmla="*/ 60 w 168"/>
                  <a:gd name="T21" fmla="*/ 6 h 102"/>
                  <a:gd name="T22" fmla="*/ 72 w 168"/>
                  <a:gd name="T23" fmla="*/ 6 h 102"/>
                  <a:gd name="T24" fmla="*/ 84 w 168"/>
                  <a:gd name="T25" fmla="*/ 12 h 102"/>
                  <a:gd name="T26" fmla="*/ 90 w 168"/>
                  <a:gd name="T27" fmla="*/ 18 h 102"/>
                  <a:gd name="T28" fmla="*/ 90 w 168"/>
                  <a:gd name="T29" fmla="*/ 30 h 102"/>
                  <a:gd name="T30" fmla="*/ 96 w 168"/>
                  <a:gd name="T31" fmla="*/ 36 h 102"/>
                  <a:gd name="T32" fmla="*/ 96 w 168"/>
                  <a:gd name="T33" fmla="*/ 42 h 102"/>
                  <a:gd name="T34" fmla="*/ 102 w 168"/>
                  <a:gd name="T35" fmla="*/ 48 h 102"/>
                  <a:gd name="T36" fmla="*/ 114 w 168"/>
                  <a:gd name="T37" fmla="*/ 48 h 102"/>
                  <a:gd name="T38" fmla="*/ 120 w 168"/>
                  <a:gd name="T39" fmla="*/ 54 h 102"/>
                  <a:gd name="T40" fmla="*/ 126 w 168"/>
                  <a:gd name="T41" fmla="*/ 48 h 102"/>
                  <a:gd name="T42" fmla="*/ 126 w 168"/>
                  <a:gd name="T43" fmla="*/ 48 h 102"/>
                  <a:gd name="T44" fmla="*/ 126 w 168"/>
                  <a:gd name="T45" fmla="*/ 48 h 102"/>
                  <a:gd name="T46" fmla="*/ 132 w 168"/>
                  <a:gd name="T47" fmla="*/ 54 h 102"/>
                  <a:gd name="T48" fmla="*/ 144 w 168"/>
                  <a:gd name="T49" fmla="*/ 54 h 102"/>
                  <a:gd name="T50" fmla="*/ 156 w 168"/>
                  <a:gd name="T51" fmla="*/ 54 h 102"/>
                  <a:gd name="T52" fmla="*/ 162 w 168"/>
                  <a:gd name="T53" fmla="*/ 60 h 102"/>
                  <a:gd name="T54" fmla="*/ 168 w 168"/>
                  <a:gd name="T55" fmla="*/ 66 h 102"/>
                  <a:gd name="T56" fmla="*/ 168 w 168"/>
                  <a:gd name="T57" fmla="*/ 66 h 102"/>
                  <a:gd name="T58" fmla="*/ 168 w 168"/>
                  <a:gd name="T59" fmla="*/ 66 h 102"/>
                  <a:gd name="T60" fmla="*/ 162 w 168"/>
                  <a:gd name="T61" fmla="*/ 72 h 102"/>
                  <a:gd name="T62" fmla="*/ 168 w 168"/>
                  <a:gd name="T63" fmla="*/ 78 h 102"/>
                  <a:gd name="T64" fmla="*/ 162 w 168"/>
                  <a:gd name="T65" fmla="*/ 84 h 102"/>
                  <a:gd name="T66" fmla="*/ 162 w 168"/>
                  <a:gd name="T67" fmla="*/ 96 h 102"/>
                  <a:gd name="T68" fmla="*/ 156 w 168"/>
                  <a:gd name="T69" fmla="*/ 102 h 102"/>
                  <a:gd name="T70" fmla="*/ 144 w 168"/>
                  <a:gd name="T71" fmla="*/ 96 h 102"/>
                  <a:gd name="T72" fmla="*/ 132 w 168"/>
                  <a:gd name="T73" fmla="*/ 96 h 102"/>
                  <a:gd name="T74" fmla="*/ 120 w 168"/>
                  <a:gd name="T75" fmla="*/ 96 h 102"/>
                  <a:gd name="T76" fmla="*/ 108 w 168"/>
                  <a:gd name="T77" fmla="*/ 96 h 102"/>
                  <a:gd name="T78" fmla="*/ 96 w 168"/>
                  <a:gd name="T79" fmla="*/ 96 h 102"/>
                  <a:gd name="T80" fmla="*/ 84 w 168"/>
                  <a:gd name="T81" fmla="*/ 96 h 102"/>
                  <a:gd name="T82" fmla="*/ 72 w 168"/>
                  <a:gd name="T83" fmla="*/ 96 h 102"/>
                  <a:gd name="T84" fmla="*/ 66 w 168"/>
                  <a:gd name="T85" fmla="*/ 90 h 102"/>
                  <a:gd name="T86" fmla="*/ 54 w 168"/>
                  <a:gd name="T87" fmla="*/ 90 h 102"/>
                  <a:gd name="T88" fmla="*/ 42 w 168"/>
                  <a:gd name="T89" fmla="*/ 90 h 102"/>
                  <a:gd name="T90" fmla="*/ 30 w 168"/>
                  <a:gd name="T91" fmla="*/ 90 h 102"/>
                  <a:gd name="T92" fmla="*/ 18 w 168"/>
                  <a:gd name="T93" fmla="*/ 90 h 102"/>
                  <a:gd name="T94" fmla="*/ 6 w 168"/>
                  <a:gd name="T95" fmla="*/ 90 h 102"/>
                  <a:gd name="T96" fmla="*/ 6 w 168"/>
                  <a:gd name="T97" fmla="*/ 84 h 102"/>
                  <a:gd name="T98" fmla="*/ 6 w 168"/>
                  <a:gd name="T99" fmla="*/ 72 h 102"/>
                  <a:gd name="T100" fmla="*/ 6 w 168"/>
                  <a:gd name="T101" fmla="*/ 60 h 102"/>
                  <a:gd name="T102" fmla="*/ 6 w 168"/>
                  <a:gd name="T103" fmla="*/ 48 h 102"/>
                  <a:gd name="T104" fmla="*/ 0 w 168"/>
                  <a:gd name="T105"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02">
                    <a:moveTo>
                      <a:pt x="0" y="36"/>
                    </a:moveTo>
                    <a:lnTo>
                      <a:pt x="6" y="36"/>
                    </a:lnTo>
                    <a:lnTo>
                      <a:pt x="0" y="36"/>
                    </a:lnTo>
                    <a:lnTo>
                      <a:pt x="6" y="36"/>
                    </a:lnTo>
                    <a:lnTo>
                      <a:pt x="6" y="30"/>
                    </a:lnTo>
                    <a:lnTo>
                      <a:pt x="6" y="24"/>
                    </a:lnTo>
                    <a:lnTo>
                      <a:pt x="12" y="24"/>
                    </a:lnTo>
                    <a:lnTo>
                      <a:pt x="12" y="18"/>
                    </a:lnTo>
                    <a:lnTo>
                      <a:pt x="12" y="12"/>
                    </a:lnTo>
                    <a:lnTo>
                      <a:pt x="18" y="12"/>
                    </a:lnTo>
                    <a:lnTo>
                      <a:pt x="18" y="6"/>
                    </a:lnTo>
                    <a:lnTo>
                      <a:pt x="24" y="6"/>
                    </a:lnTo>
                    <a:lnTo>
                      <a:pt x="30" y="6"/>
                    </a:lnTo>
                    <a:lnTo>
                      <a:pt x="36" y="6"/>
                    </a:lnTo>
                    <a:lnTo>
                      <a:pt x="36" y="12"/>
                    </a:lnTo>
                    <a:lnTo>
                      <a:pt x="42" y="12"/>
                    </a:lnTo>
                    <a:lnTo>
                      <a:pt x="42" y="6"/>
                    </a:lnTo>
                    <a:lnTo>
                      <a:pt x="48" y="6"/>
                    </a:lnTo>
                    <a:lnTo>
                      <a:pt x="48" y="0"/>
                    </a:lnTo>
                    <a:lnTo>
                      <a:pt x="54" y="0"/>
                    </a:lnTo>
                    <a:lnTo>
                      <a:pt x="54" y="6"/>
                    </a:lnTo>
                    <a:lnTo>
                      <a:pt x="60" y="6"/>
                    </a:lnTo>
                    <a:lnTo>
                      <a:pt x="66" y="6"/>
                    </a:lnTo>
                    <a:lnTo>
                      <a:pt x="72" y="6"/>
                    </a:lnTo>
                    <a:lnTo>
                      <a:pt x="78" y="12"/>
                    </a:lnTo>
                    <a:lnTo>
                      <a:pt x="84" y="12"/>
                    </a:lnTo>
                    <a:lnTo>
                      <a:pt x="90" y="12"/>
                    </a:lnTo>
                    <a:lnTo>
                      <a:pt x="90" y="18"/>
                    </a:lnTo>
                    <a:lnTo>
                      <a:pt x="90" y="24"/>
                    </a:lnTo>
                    <a:lnTo>
                      <a:pt x="90" y="30"/>
                    </a:lnTo>
                    <a:lnTo>
                      <a:pt x="96" y="30"/>
                    </a:lnTo>
                    <a:lnTo>
                      <a:pt x="96" y="36"/>
                    </a:lnTo>
                    <a:lnTo>
                      <a:pt x="102" y="42"/>
                    </a:lnTo>
                    <a:lnTo>
                      <a:pt x="96" y="42"/>
                    </a:lnTo>
                    <a:lnTo>
                      <a:pt x="102" y="42"/>
                    </a:lnTo>
                    <a:lnTo>
                      <a:pt x="102" y="48"/>
                    </a:lnTo>
                    <a:lnTo>
                      <a:pt x="108" y="48"/>
                    </a:lnTo>
                    <a:lnTo>
                      <a:pt x="114" y="48"/>
                    </a:lnTo>
                    <a:lnTo>
                      <a:pt x="120" y="48"/>
                    </a:lnTo>
                    <a:lnTo>
                      <a:pt x="120" y="54"/>
                    </a:lnTo>
                    <a:lnTo>
                      <a:pt x="120" y="48"/>
                    </a:lnTo>
                    <a:lnTo>
                      <a:pt x="126" y="48"/>
                    </a:lnTo>
                    <a:lnTo>
                      <a:pt x="126" y="54"/>
                    </a:lnTo>
                    <a:lnTo>
                      <a:pt x="126" y="48"/>
                    </a:lnTo>
                    <a:lnTo>
                      <a:pt x="126" y="54"/>
                    </a:lnTo>
                    <a:lnTo>
                      <a:pt x="126" y="48"/>
                    </a:lnTo>
                    <a:lnTo>
                      <a:pt x="132" y="48"/>
                    </a:lnTo>
                    <a:lnTo>
                      <a:pt x="132" y="54"/>
                    </a:lnTo>
                    <a:lnTo>
                      <a:pt x="138" y="54"/>
                    </a:lnTo>
                    <a:lnTo>
                      <a:pt x="144" y="54"/>
                    </a:lnTo>
                    <a:lnTo>
                      <a:pt x="150" y="54"/>
                    </a:lnTo>
                    <a:lnTo>
                      <a:pt x="156" y="54"/>
                    </a:lnTo>
                    <a:lnTo>
                      <a:pt x="156" y="60"/>
                    </a:lnTo>
                    <a:lnTo>
                      <a:pt x="162" y="60"/>
                    </a:lnTo>
                    <a:lnTo>
                      <a:pt x="168" y="60"/>
                    </a:lnTo>
                    <a:lnTo>
                      <a:pt x="168" y="66"/>
                    </a:lnTo>
                    <a:lnTo>
                      <a:pt x="162" y="66"/>
                    </a:lnTo>
                    <a:lnTo>
                      <a:pt x="168" y="66"/>
                    </a:lnTo>
                    <a:lnTo>
                      <a:pt x="162" y="66"/>
                    </a:lnTo>
                    <a:lnTo>
                      <a:pt x="168" y="66"/>
                    </a:lnTo>
                    <a:lnTo>
                      <a:pt x="162" y="66"/>
                    </a:lnTo>
                    <a:lnTo>
                      <a:pt x="162" y="72"/>
                    </a:lnTo>
                    <a:lnTo>
                      <a:pt x="162" y="78"/>
                    </a:lnTo>
                    <a:lnTo>
                      <a:pt x="168" y="78"/>
                    </a:lnTo>
                    <a:lnTo>
                      <a:pt x="162" y="78"/>
                    </a:lnTo>
                    <a:lnTo>
                      <a:pt x="162" y="84"/>
                    </a:lnTo>
                    <a:lnTo>
                      <a:pt x="162" y="90"/>
                    </a:lnTo>
                    <a:lnTo>
                      <a:pt x="162" y="96"/>
                    </a:lnTo>
                    <a:lnTo>
                      <a:pt x="162" y="102"/>
                    </a:lnTo>
                    <a:lnTo>
                      <a:pt x="156" y="102"/>
                    </a:lnTo>
                    <a:lnTo>
                      <a:pt x="150" y="102"/>
                    </a:lnTo>
                    <a:lnTo>
                      <a:pt x="144" y="96"/>
                    </a:lnTo>
                    <a:lnTo>
                      <a:pt x="138" y="96"/>
                    </a:lnTo>
                    <a:lnTo>
                      <a:pt x="132" y="96"/>
                    </a:lnTo>
                    <a:lnTo>
                      <a:pt x="126" y="96"/>
                    </a:lnTo>
                    <a:lnTo>
                      <a:pt x="120" y="96"/>
                    </a:lnTo>
                    <a:lnTo>
                      <a:pt x="114" y="96"/>
                    </a:lnTo>
                    <a:lnTo>
                      <a:pt x="108" y="96"/>
                    </a:lnTo>
                    <a:lnTo>
                      <a:pt x="102" y="96"/>
                    </a:lnTo>
                    <a:lnTo>
                      <a:pt x="96" y="96"/>
                    </a:lnTo>
                    <a:lnTo>
                      <a:pt x="90" y="96"/>
                    </a:lnTo>
                    <a:lnTo>
                      <a:pt x="84" y="96"/>
                    </a:lnTo>
                    <a:lnTo>
                      <a:pt x="78" y="96"/>
                    </a:lnTo>
                    <a:lnTo>
                      <a:pt x="72" y="96"/>
                    </a:lnTo>
                    <a:lnTo>
                      <a:pt x="66" y="96"/>
                    </a:lnTo>
                    <a:lnTo>
                      <a:pt x="66" y="90"/>
                    </a:lnTo>
                    <a:lnTo>
                      <a:pt x="60" y="90"/>
                    </a:lnTo>
                    <a:lnTo>
                      <a:pt x="54" y="90"/>
                    </a:lnTo>
                    <a:lnTo>
                      <a:pt x="48" y="90"/>
                    </a:lnTo>
                    <a:lnTo>
                      <a:pt x="42" y="90"/>
                    </a:lnTo>
                    <a:lnTo>
                      <a:pt x="36" y="90"/>
                    </a:lnTo>
                    <a:lnTo>
                      <a:pt x="30" y="90"/>
                    </a:lnTo>
                    <a:lnTo>
                      <a:pt x="24" y="90"/>
                    </a:lnTo>
                    <a:lnTo>
                      <a:pt x="18" y="90"/>
                    </a:lnTo>
                    <a:lnTo>
                      <a:pt x="12" y="90"/>
                    </a:lnTo>
                    <a:lnTo>
                      <a:pt x="6" y="90"/>
                    </a:lnTo>
                    <a:lnTo>
                      <a:pt x="0" y="90"/>
                    </a:lnTo>
                    <a:lnTo>
                      <a:pt x="6" y="84"/>
                    </a:lnTo>
                    <a:lnTo>
                      <a:pt x="6" y="78"/>
                    </a:lnTo>
                    <a:lnTo>
                      <a:pt x="6" y="72"/>
                    </a:lnTo>
                    <a:lnTo>
                      <a:pt x="6" y="66"/>
                    </a:lnTo>
                    <a:lnTo>
                      <a:pt x="6" y="60"/>
                    </a:lnTo>
                    <a:lnTo>
                      <a:pt x="6" y="54"/>
                    </a:lnTo>
                    <a:lnTo>
                      <a:pt x="6" y="48"/>
                    </a:lnTo>
                    <a:lnTo>
                      <a:pt x="6" y="42"/>
                    </a:lnTo>
                    <a:lnTo>
                      <a:pt x="0"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7" name="Freeform 198"/>
              <p:cNvSpPr>
                <a:spLocks/>
              </p:cNvSpPr>
              <p:nvPr/>
            </p:nvSpPr>
            <p:spPr bwMode="auto">
              <a:xfrm>
                <a:off x="2037" y="3602"/>
                <a:ext cx="150" cy="84"/>
              </a:xfrm>
              <a:custGeom>
                <a:avLst/>
                <a:gdLst>
                  <a:gd name="T0" fmla="*/ 30 w 150"/>
                  <a:gd name="T1" fmla="*/ 66 h 84"/>
                  <a:gd name="T2" fmla="*/ 30 w 150"/>
                  <a:gd name="T3" fmla="*/ 66 h 84"/>
                  <a:gd name="T4" fmla="*/ 30 w 150"/>
                  <a:gd name="T5" fmla="*/ 54 h 84"/>
                  <a:gd name="T6" fmla="*/ 30 w 150"/>
                  <a:gd name="T7" fmla="*/ 42 h 84"/>
                  <a:gd name="T8" fmla="*/ 24 w 150"/>
                  <a:gd name="T9" fmla="*/ 36 h 84"/>
                  <a:gd name="T10" fmla="*/ 24 w 150"/>
                  <a:gd name="T11" fmla="*/ 36 h 84"/>
                  <a:gd name="T12" fmla="*/ 24 w 150"/>
                  <a:gd name="T13" fmla="*/ 24 h 84"/>
                  <a:gd name="T14" fmla="*/ 12 w 150"/>
                  <a:gd name="T15" fmla="*/ 24 h 84"/>
                  <a:gd name="T16" fmla="*/ 12 w 150"/>
                  <a:gd name="T17" fmla="*/ 12 h 84"/>
                  <a:gd name="T18" fmla="*/ 12 w 150"/>
                  <a:gd name="T19" fmla="*/ 12 h 84"/>
                  <a:gd name="T20" fmla="*/ 12 w 150"/>
                  <a:gd name="T21" fmla="*/ 12 h 84"/>
                  <a:gd name="T22" fmla="*/ 12 w 150"/>
                  <a:gd name="T23" fmla="*/ 12 h 84"/>
                  <a:gd name="T24" fmla="*/ 6 w 150"/>
                  <a:gd name="T25" fmla="*/ 6 h 84"/>
                  <a:gd name="T26" fmla="*/ 0 w 150"/>
                  <a:gd name="T27" fmla="*/ 0 h 84"/>
                  <a:gd name="T28" fmla="*/ 12 w 150"/>
                  <a:gd name="T29" fmla="*/ 0 h 84"/>
                  <a:gd name="T30" fmla="*/ 24 w 150"/>
                  <a:gd name="T31" fmla="*/ 0 h 84"/>
                  <a:gd name="T32" fmla="*/ 36 w 150"/>
                  <a:gd name="T33" fmla="*/ 0 h 84"/>
                  <a:gd name="T34" fmla="*/ 48 w 150"/>
                  <a:gd name="T35" fmla="*/ 0 h 84"/>
                  <a:gd name="T36" fmla="*/ 54 w 150"/>
                  <a:gd name="T37" fmla="*/ 6 h 84"/>
                  <a:gd name="T38" fmla="*/ 66 w 150"/>
                  <a:gd name="T39" fmla="*/ 6 h 84"/>
                  <a:gd name="T40" fmla="*/ 78 w 150"/>
                  <a:gd name="T41" fmla="*/ 6 h 84"/>
                  <a:gd name="T42" fmla="*/ 90 w 150"/>
                  <a:gd name="T43" fmla="*/ 6 h 84"/>
                  <a:gd name="T44" fmla="*/ 96 w 150"/>
                  <a:gd name="T45" fmla="*/ 12 h 84"/>
                  <a:gd name="T46" fmla="*/ 102 w 150"/>
                  <a:gd name="T47" fmla="*/ 18 h 84"/>
                  <a:gd name="T48" fmla="*/ 114 w 150"/>
                  <a:gd name="T49" fmla="*/ 18 h 84"/>
                  <a:gd name="T50" fmla="*/ 126 w 150"/>
                  <a:gd name="T51" fmla="*/ 18 h 84"/>
                  <a:gd name="T52" fmla="*/ 138 w 150"/>
                  <a:gd name="T53" fmla="*/ 18 h 84"/>
                  <a:gd name="T54" fmla="*/ 150 w 150"/>
                  <a:gd name="T55" fmla="*/ 18 h 84"/>
                  <a:gd name="T56" fmla="*/ 150 w 150"/>
                  <a:gd name="T57" fmla="*/ 30 h 84"/>
                  <a:gd name="T58" fmla="*/ 150 w 150"/>
                  <a:gd name="T59" fmla="*/ 42 h 84"/>
                  <a:gd name="T60" fmla="*/ 144 w 150"/>
                  <a:gd name="T61" fmla="*/ 48 h 84"/>
                  <a:gd name="T62" fmla="*/ 144 w 150"/>
                  <a:gd name="T63" fmla="*/ 48 h 84"/>
                  <a:gd name="T64" fmla="*/ 144 w 150"/>
                  <a:gd name="T65" fmla="*/ 48 h 84"/>
                  <a:gd name="T66" fmla="*/ 138 w 150"/>
                  <a:gd name="T67" fmla="*/ 42 h 84"/>
                  <a:gd name="T68" fmla="*/ 132 w 150"/>
                  <a:gd name="T69" fmla="*/ 48 h 84"/>
                  <a:gd name="T70" fmla="*/ 132 w 150"/>
                  <a:gd name="T71" fmla="*/ 60 h 84"/>
                  <a:gd name="T72" fmla="*/ 132 w 150"/>
                  <a:gd name="T73" fmla="*/ 72 h 84"/>
                  <a:gd name="T74" fmla="*/ 138 w 150"/>
                  <a:gd name="T75" fmla="*/ 78 h 84"/>
                  <a:gd name="T76" fmla="*/ 132 w 150"/>
                  <a:gd name="T77" fmla="*/ 84 h 84"/>
                  <a:gd name="T78" fmla="*/ 120 w 150"/>
                  <a:gd name="T79" fmla="*/ 84 h 84"/>
                  <a:gd name="T80" fmla="*/ 108 w 150"/>
                  <a:gd name="T81" fmla="*/ 84 h 84"/>
                  <a:gd name="T82" fmla="*/ 96 w 150"/>
                  <a:gd name="T83" fmla="*/ 84 h 84"/>
                  <a:gd name="T84" fmla="*/ 84 w 150"/>
                  <a:gd name="T85" fmla="*/ 84 h 84"/>
                  <a:gd name="T86" fmla="*/ 78 w 150"/>
                  <a:gd name="T87" fmla="*/ 78 h 84"/>
                  <a:gd name="T88" fmla="*/ 78 w 150"/>
                  <a:gd name="T89" fmla="*/ 78 h 84"/>
                  <a:gd name="T90" fmla="*/ 72 w 150"/>
                  <a:gd name="T91" fmla="*/ 84 h 84"/>
                  <a:gd name="T92" fmla="*/ 60 w 150"/>
                  <a:gd name="T93" fmla="*/ 84 h 84"/>
                  <a:gd name="T94" fmla="*/ 48 w 150"/>
                  <a:gd name="T95" fmla="*/ 84 h 84"/>
                  <a:gd name="T96" fmla="*/ 36 w 150"/>
                  <a:gd name="T97" fmla="*/ 84 h 84"/>
                  <a:gd name="T98" fmla="*/ 30 w 150"/>
                  <a:gd name="T99"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84">
                    <a:moveTo>
                      <a:pt x="30" y="72"/>
                    </a:moveTo>
                    <a:lnTo>
                      <a:pt x="30" y="66"/>
                    </a:lnTo>
                    <a:lnTo>
                      <a:pt x="30" y="60"/>
                    </a:lnTo>
                    <a:lnTo>
                      <a:pt x="30" y="66"/>
                    </a:lnTo>
                    <a:lnTo>
                      <a:pt x="30" y="60"/>
                    </a:lnTo>
                    <a:lnTo>
                      <a:pt x="30" y="54"/>
                    </a:lnTo>
                    <a:lnTo>
                      <a:pt x="30" y="48"/>
                    </a:lnTo>
                    <a:lnTo>
                      <a:pt x="30" y="42"/>
                    </a:lnTo>
                    <a:lnTo>
                      <a:pt x="30" y="36"/>
                    </a:lnTo>
                    <a:lnTo>
                      <a:pt x="24" y="36"/>
                    </a:lnTo>
                    <a:lnTo>
                      <a:pt x="24" y="42"/>
                    </a:lnTo>
                    <a:lnTo>
                      <a:pt x="24" y="36"/>
                    </a:lnTo>
                    <a:lnTo>
                      <a:pt x="24" y="30"/>
                    </a:lnTo>
                    <a:lnTo>
                      <a:pt x="24" y="24"/>
                    </a:lnTo>
                    <a:lnTo>
                      <a:pt x="18" y="24"/>
                    </a:lnTo>
                    <a:lnTo>
                      <a:pt x="12" y="24"/>
                    </a:lnTo>
                    <a:lnTo>
                      <a:pt x="12" y="18"/>
                    </a:lnTo>
                    <a:lnTo>
                      <a:pt x="12" y="12"/>
                    </a:lnTo>
                    <a:lnTo>
                      <a:pt x="6" y="12"/>
                    </a:lnTo>
                    <a:lnTo>
                      <a:pt x="12" y="12"/>
                    </a:lnTo>
                    <a:lnTo>
                      <a:pt x="6" y="12"/>
                    </a:lnTo>
                    <a:lnTo>
                      <a:pt x="12" y="12"/>
                    </a:lnTo>
                    <a:lnTo>
                      <a:pt x="6" y="12"/>
                    </a:lnTo>
                    <a:lnTo>
                      <a:pt x="12" y="12"/>
                    </a:lnTo>
                    <a:lnTo>
                      <a:pt x="12" y="6"/>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54" y="6"/>
                    </a:lnTo>
                    <a:lnTo>
                      <a:pt x="60" y="6"/>
                    </a:lnTo>
                    <a:lnTo>
                      <a:pt x="66" y="6"/>
                    </a:lnTo>
                    <a:lnTo>
                      <a:pt x="72" y="6"/>
                    </a:lnTo>
                    <a:lnTo>
                      <a:pt x="78" y="6"/>
                    </a:lnTo>
                    <a:lnTo>
                      <a:pt x="84" y="6"/>
                    </a:lnTo>
                    <a:lnTo>
                      <a:pt x="90" y="6"/>
                    </a:lnTo>
                    <a:lnTo>
                      <a:pt x="90" y="12"/>
                    </a:lnTo>
                    <a:lnTo>
                      <a:pt x="96" y="12"/>
                    </a:lnTo>
                    <a:lnTo>
                      <a:pt x="96" y="18"/>
                    </a:lnTo>
                    <a:lnTo>
                      <a:pt x="102" y="18"/>
                    </a:lnTo>
                    <a:lnTo>
                      <a:pt x="108" y="18"/>
                    </a:lnTo>
                    <a:lnTo>
                      <a:pt x="114" y="18"/>
                    </a:lnTo>
                    <a:lnTo>
                      <a:pt x="120" y="18"/>
                    </a:lnTo>
                    <a:lnTo>
                      <a:pt x="126" y="18"/>
                    </a:lnTo>
                    <a:lnTo>
                      <a:pt x="132" y="18"/>
                    </a:lnTo>
                    <a:lnTo>
                      <a:pt x="138" y="18"/>
                    </a:lnTo>
                    <a:lnTo>
                      <a:pt x="144" y="18"/>
                    </a:lnTo>
                    <a:lnTo>
                      <a:pt x="150" y="18"/>
                    </a:lnTo>
                    <a:lnTo>
                      <a:pt x="150" y="24"/>
                    </a:lnTo>
                    <a:lnTo>
                      <a:pt x="150" y="30"/>
                    </a:lnTo>
                    <a:lnTo>
                      <a:pt x="150" y="36"/>
                    </a:lnTo>
                    <a:lnTo>
                      <a:pt x="150" y="42"/>
                    </a:lnTo>
                    <a:lnTo>
                      <a:pt x="150" y="48"/>
                    </a:lnTo>
                    <a:lnTo>
                      <a:pt x="144" y="48"/>
                    </a:lnTo>
                    <a:lnTo>
                      <a:pt x="144" y="42"/>
                    </a:lnTo>
                    <a:lnTo>
                      <a:pt x="144" y="48"/>
                    </a:lnTo>
                    <a:lnTo>
                      <a:pt x="144" y="42"/>
                    </a:lnTo>
                    <a:lnTo>
                      <a:pt x="144" y="48"/>
                    </a:lnTo>
                    <a:lnTo>
                      <a:pt x="144" y="42"/>
                    </a:lnTo>
                    <a:lnTo>
                      <a:pt x="138" y="42"/>
                    </a:lnTo>
                    <a:lnTo>
                      <a:pt x="138" y="48"/>
                    </a:lnTo>
                    <a:lnTo>
                      <a:pt x="132" y="48"/>
                    </a:lnTo>
                    <a:lnTo>
                      <a:pt x="132" y="54"/>
                    </a:lnTo>
                    <a:lnTo>
                      <a:pt x="132" y="60"/>
                    </a:lnTo>
                    <a:lnTo>
                      <a:pt x="132" y="66"/>
                    </a:lnTo>
                    <a:lnTo>
                      <a:pt x="132" y="72"/>
                    </a:lnTo>
                    <a:lnTo>
                      <a:pt x="138" y="72"/>
                    </a:lnTo>
                    <a:lnTo>
                      <a:pt x="138" y="78"/>
                    </a:lnTo>
                    <a:lnTo>
                      <a:pt x="138" y="84"/>
                    </a:lnTo>
                    <a:lnTo>
                      <a:pt x="132" y="84"/>
                    </a:lnTo>
                    <a:lnTo>
                      <a:pt x="126" y="84"/>
                    </a:lnTo>
                    <a:lnTo>
                      <a:pt x="120" y="84"/>
                    </a:lnTo>
                    <a:lnTo>
                      <a:pt x="114" y="84"/>
                    </a:lnTo>
                    <a:lnTo>
                      <a:pt x="108" y="84"/>
                    </a:lnTo>
                    <a:lnTo>
                      <a:pt x="102" y="84"/>
                    </a:lnTo>
                    <a:lnTo>
                      <a:pt x="96" y="84"/>
                    </a:lnTo>
                    <a:lnTo>
                      <a:pt x="90" y="84"/>
                    </a:lnTo>
                    <a:lnTo>
                      <a:pt x="84" y="84"/>
                    </a:lnTo>
                    <a:lnTo>
                      <a:pt x="78" y="84"/>
                    </a:lnTo>
                    <a:lnTo>
                      <a:pt x="78" y="78"/>
                    </a:lnTo>
                    <a:lnTo>
                      <a:pt x="78" y="84"/>
                    </a:lnTo>
                    <a:lnTo>
                      <a:pt x="78" y="78"/>
                    </a:lnTo>
                    <a:lnTo>
                      <a:pt x="78" y="84"/>
                    </a:lnTo>
                    <a:lnTo>
                      <a:pt x="72" y="84"/>
                    </a:lnTo>
                    <a:lnTo>
                      <a:pt x="66" y="84"/>
                    </a:lnTo>
                    <a:lnTo>
                      <a:pt x="60" y="84"/>
                    </a:lnTo>
                    <a:lnTo>
                      <a:pt x="54" y="84"/>
                    </a:lnTo>
                    <a:lnTo>
                      <a:pt x="48" y="84"/>
                    </a:lnTo>
                    <a:lnTo>
                      <a:pt x="42" y="84"/>
                    </a:lnTo>
                    <a:lnTo>
                      <a:pt x="36" y="84"/>
                    </a:lnTo>
                    <a:lnTo>
                      <a:pt x="30" y="84"/>
                    </a:lnTo>
                    <a:lnTo>
                      <a:pt x="30" y="78"/>
                    </a:lnTo>
                    <a:lnTo>
                      <a:pt x="30" y="7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8" name="Freeform 199"/>
              <p:cNvSpPr>
                <a:spLocks/>
              </p:cNvSpPr>
              <p:nvPr/>
            </p:nvSpPr>
            <p:spPr bwMode="auto">
              <a:xfrm>
                <a:off x="2247" y="3722"/>
                <a:ext cx="156" cy="258"/>
              </a:xfrm>
              <a:custGeom>
                <a:avLst/>
                <a:gdLst>
                  <a:gd name="T0" fmla="*/ 150 w 156"/>
                  <a:gd name="T1" fmla="*/ 18 h 258"/>
                  <a:gd name="T2" fmla="*/ 150 w 156"/>
                  <a:gd name="T3" fmla="*/ 36 h 258"/>
                  <a:gd name="T4" fmla="*/ 150 w 156"/>
                  <a:gd name="T5" fmla="*/ 42 h 258"/>
                  <a:gd name="T6" fmla="*/ 150 w 156"/>
                  <a:gd name="T7" fmla="*/ 48 h 258"/>
                  <a:gd name="T8" fmla="*/ 150 w 156"/>
                  <a:gd name="T9" fmla="*/ 54 h 258"/>
                  <a:gd name="T10" fmla="*/ 156 w 156"/>
                  <a:gd name="T11" fmla="*/ 60 h 258"/>
                  <a:gd name="T12" fmla="*/ 156 w 156"/>
                  <a:gd name="T13" fmla="*/ 78 h 258"/>
                  <a:gd name="T14" fmla="*/ 144 w 156"/>
                  <a:gd name="T15" fmla="*/ 90 h 258"/>
                  <a:gd name="T16" fmla="*/ 138 w 156"/>
                  <a:gd name="T17" fmla="*/ 90 h 258"/>
                  <a:gd name="T18" fmla="*/ 138 w 156"/>
                  <a:gd name="T19" fmla="*/ 96 h 258"/>
                  <a:gd name="T20" fmla="*/ 132 w 156"/>
                  <a:gd name="T21" fmla="*/ 108 h 258"/>
                  <a:gd name="T22" fmla="*/ 120 w 156"/>
                  <a:gd name="T23" fmla="*/ 102 h 258"/>
                  <a:gd name="T24" fmla="*/ 114 w 156"/>
                  <a:gd name="T25" fmla="*/ 114 h 258"/>
                  <a:gd name="T26" fmla="*/ 114 w 156"/>
                  <a:gd name="T27" fmla="*/ 132 h 258"/>
                  <a:gd name="T28" fmla="*/ 114 w 156"/>
                  <a:gd name="T29" fmla="*/ 138 h 258"/>
                  <a:gd name="T30" fmla="*/ 108 w 156"/>
                  <a:gd name="T31" fmla="*/ 138 h 258"/>
                  <a:gd name="T32" fmla="*/ 108 w 156"/>
                  <a:gd name="T33" fmla="*/ 144 h 258"/>
                  <a:gd name="T34" fmla="*/ 108 w 156"/>
                  <a:gd name="T35" fmla="*/ 150 h 258"/>
                  <a:gd name="T36" fmla="*/ 114 w 156"/>
                  <a:gd name="T37" fmla="*/ 150 h 258"/>
                  <a:gd name="T38" fmla="*/ 114 w 156"/>
                  <a:gd name="T39" fmla="*/ 168 h 258"/>
                  <a:gd name="T40" fmla="*/ 120 w 156"/>
                  <a:gd name="T41" fmla="*/ 180 h 258"/>
                  <a:gd name="T42" fmla="*/ 120 w 156"/>
                  <a:gd name="T43" fmla="*/ 186 h 258"/>
                  <a:gd name="T44" fmla="*/ 120 w 156"/>
                  <a:gd name="T45" fmla="*/ 192 h 258"/>
                  <a:gd name="T46" fmla="*/ 120 w 156"/>
                  <a:gd name="T47" fmla="*/ 210 h 258"/>
                  <a:gd name="T48" fmla="*/ 114 w 156"/>
                  <a:gd name="T49" fmla="*/ 222 h 258"/>
                  <a:gd name="T50" fmla="*/ 114 w 156"/>
                  <a:gd name="T51" fmla="*/ 240 h 258"/>
                  <a:gd name="T52" fmla="*/ 108 w 156"/>
                  <a:gd name="T53" fmla="*/ 252 h 258"/>
                  <a:gd name="T54" fmla="*/ 102 w 156"/>
                  <a:gd name="T55" fmla="*/ 252 h 258"/>
                  <a:gd name="T56" fmla="*/ 96 w 156"/>
                  <a:gd name="T57" fmla="*/ 252 h 258"/>
                  <a:gd name="T58" fmla="*/ 90 w 156"/>
                  <a:gd name="T59" fmla="*/ 252 h 258"/>
                  <a:gd name="T60" fmla="*/ 78 w 156"/>
                  <a:gd name="T61" fmla="*/ 258 h 258"/>
                  <a:gd name="T62" fmla="*/ 72 w 156"/>
                  <a:gd name="T63" fmla="*/ 246 h 258"/>
                  <a:gd name="T64" fmla="*/ 66 w 156"/>
                  <a:gd name="T65" fmla="*/ 234 h 258"/>
                  <a:gd name="T66" fmla="*/ 66 w 156"/>
                  <a:gd name="T67" fmla="*/ 216 h 258"/>
                  <a:gd name="T68" fmla="*/ 60 w 156"/>
                  <a:gd name="T69" fmla="*/ 204 h 258"/>
                  <a:gd name="T70" fmla="*/ 54 w 156"/>
                  <a:gd name="T71" fmla="*/ 186 h 258"/>
                  <a:gd name="T72" fmla="*/ 66 w 156"/>
                  <a:gd name="T73" fmla="*/ 174 h 258"/>
                  <a:gd name="T74" fmla="*/ 66 w 156"/>
                  <a:gd name="T75" fmla="*/ 156 h 258"/>
                  <a:gd name="T76" fmla="*/ 72 w 156"/>
                  <a:gd name="T77" fmla="*/ 138 h 258"/>
                  <a:gd name="T78" fmla="*/ 78 w 156"/>
                  <a:gd name="T79" fmla="*/ 120 h 258"/>
                  <a:gd name="T80" fmla="*/ 78 w 156"/>
                  <a:gd name="T81" fmla="*/ 102 h 258"/>
                  <a:gd name="T82" fmla="*/ 60 w 156"/>
                  <a:gd name="T83" fmla="*/ 102 h 258"/>
                  <a:gd name="T84" fmla="*/ 42 w 156"/>
                  <a:gd name="T85" fmla="*/ 102 h 258"/>
                  <a:gd name="T86" fmla="*/ 24 w 156"/>
                  <a:gd name="T87" fmla="*/ 102 h 258"/>
                  <a:gd name="T88" fmla="*/ 6 w 156"/>
                  <a:gd name="T89" fmla="*/ 102 h 258"/>
                  <a:gd name="T90" fmla="*/ 0 w 156"/>
                  <a:gd name="T91" fmla="*/ 90 h 258"/>
                  <a:gd name="T92" fmla="*/ 0 w 156"/>
                  <a:gd name="T93" fmla="*/ 72 h 258"/>
                  <a:gd name="T94" fmla="*/ 0 w 156"/>
                  <a:gd name="T95" fmla="*/ 54 h 258"/>
                  <a:gd name="T96" fmla="*/ 6 w 156"/>
                  <a:gd name="T97" fmla="*/ 36 h 258"/>
                  <a:gd name="T98" fmla="*/ 12 w 156"/>
                  <a:gd name="T99" fmla="*/ 24 h 258"/>
                  <a:gd name="T100" fmla="*/ 30 w 156"/>
                  <a:gd name="T101" fmla="*/ 24 h 258"/>
                  <a:gd name="T102" fmla="*/ 48 w 156"/>
                  <a:gd name="T103" fmla="*/ 24 h 258"/>
                  <a:gd name="T104" fmla="*/ 66 w 156"/>
                  <a:gd name="T105" fmla="*/ 24 h 258"/>
                  <a:gd name="T106" fmla="*/ 84 w 156"/>
                  <a:gd name="T107" fmla="*/ 24 h 258"/>
                  <a:gd name="T108" fmla="*/ 102 w 156"/>
                  <a:gd name="T109" fmla="*/ 24 h 258"/>
                  <a:gd name="T110" fmla="*/ 102 w 156"/>
                  <a:gd name="T111" fmla="*/ 6 h 258"/>
                  <a:gd name="T112" fmla="*/ 114 w 156"/>
                  <a:gd name="T113" fmla="*/ 0 h 258"/>
                  <a:gd name="T114" fmla="*/ 126 w 156"/>
                  <a:gd name="T115" fmla="*/ 6 h 258"/>
                  <a:gd name="T116" fmla="*/ 144 w 156"/>
                  <a:gd name="T117" fmla="*/ 1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58">
                    <a:moveTo>
                      <a:pt x="144" y="12"/>
                    </a:moveTo>
                    <a:lnTo>
                      <a:pt x="150" y="12"/>
                    </a:lnTo>
                    <a:lnTo>
                      <a:pt x="150" y="18"/>
                    </a:lnTo>
                    <a:lnTo>
                      <a:pt x="150" y="24"/>
                    </a:lnTo>
                    <a:lnTo>
                      <a:pt x="150" y="30"/>
                    </a:lnTo>
                    <a:lnTo>
                      <a:pt x="150" y="36"/>
                    </a:lnTo>
                    <a:lnTo>
                      <a:pt x="156" y="36"/>
                    </a:lnTo>
                    <a:lnTo>
                      <a:pt x="150" y="36"/>
                    </a:lnTo>
                    <a:lnTo>
                      <a:pt x="150" y="42"/>
                    </a:lnTo>
                    <a:lnTo>
                      <a:pt x="156" y="42"/>
                    </a:lnTo>
                    <a:lnTo>
                      <a:pt x="156" y="48"/>
                    </a:lnTo>
                    <a:lnTo>
                      <a:pt x="150" y="48"/>
                    </a:lnTo>
                    <a:lnTo>
                      <a:pt x="150" y="54"/>
                    </a:lnTo>
                    <a:lnTo>
                      <a:pt x="150" y="60"/>
                    </a:lnTo>
                    <a:lnTo>
                      <a:pt x="150" y="54"/>
                    </a:lnTo>
                    <a:lnTo>
                      <a:pt x="156" y="60"/>
                    </a:lnTo>
                    <a:lnTo>
                      <a:pt x="150" y="60"/>
                    </a:lnTo>
                    <a:lnTo>
                      <a:pt x="156" y="60"/>
                    </a:lnTo>
                    <a:lnTo>
                      <a:pt x="156" y="66"/>
                    </a:lnTo>
                    <a:lnTo>
                      <a:pt x="156" y="72"/>
                    </a:lnTo>
                    <a:lnTo>
                      <a:pt x="156" y="78"/>
                    </a:lnTo>
                    <a:lnTo>
                      <a:pt x="150" y="84"/>
                    </a:lnTo>
                    <a:lnTo>
                      <a:pt x="150" y="90"/>
                    </a:lnTo>
                    <a:lnTo>
                      <a:pt x="144" y="90"/>
                    </a:lnTo>
                    <a:lnTo>
                      <a:pt x="138" y="90"/>
                    </a:lnTo>
                    <a:lnTo>
                      <a:pt x="132" y="90"/>
                    </a:lnTo>
                    <a:lnTo>
                      <a:pt x="138" y="90"/>
                    </a:lnTo>
                    <a:lnTo>
                      <a:pt x="138" y="96"/>
                    </a:lnTo>
                    <a:lnTo>
                      <a:pt x="132" y="96"/>
                    </a:lnTo>
                    <a:lnTo>
                      <a:pt x="138" y="96"/>
                    </a:lnTo>
                    <a:lnTo>
                      <a:pt x="138" y="102"/>
                    </a:lnTo>
                    <a:lnTo>
                      <a:pt x="132" y="102"/>
                    </a:lnTo>
                    <a:lnTo>
                      <a:pt x="132" y="108"/>
                    </a:lnTo>
                    <a:lnTo>
                      <a:pt x="126" y="108"/>
                    </a:lnTo>
                    <a:lnTo>
                      <a:pt x="126" y="102"/>
                    </a:lnTo>
                    <a:lnTo>
                      <a:pt x="120" y="102"/>
                    </a:lnTo>
                    <a:lnTo>
                      <a:pt x="120" y="108"/>
                    </a:lnTo>
                    <a:lnTo>
                      <a:pt x="120" y="114"/>
                    </a:lnTo>
                    <a:lnTo>
                      <a:pt x="114" y="114"/>
                    </a:lnTo>
                    <a:lnTo>
                      <a:pt x="114" y="120"/>
                    </a:lnTo>
                    <a:lnTo>
                      <a:pt x="114" y="126"/>
                    </a:lnTo>
                    <a:lnTo>
                      <a:pt x="114" y="132"/>
                    </a:lnTo>
                    <a:lnTo>
                      <a:pt x="114" y="138"/>
                    </a:lnTo>
                    <a:lnTo>
                      <a:pt x="114" y="132"/>
                    </a:lnTo>
                    <a:lnTo>
                      <a:pt x="114" y="138"/>
                    </a:lnTo>
                    <a:lnTo>
                      <a:pt x="108" y="138"/>
                    </a:lnTo>
                    <a:lnTo>
                      <a:pt x="114" y="138"/>
                    </a:lnTo>
                    <a:lnTo>
                      <a:pt x="108" y="138"/>
                    </a:lnTo>
                    <a:lnTo>
                      <a:pt x="108" y="144"/>
                    </a:lnTo>
                    <a:lnTo>
                      <a:pt x="114" y="144"/>
                    </a:lnTo>
                    <a:lnTo>
                      <a:pt x="108" y="144"/>
                    </a:lnTo>
                    <a:lnTo>
                      <a:pt x="108" y="150"/>
                    </a:lnTo>
                    <a:lnTo>
                      <a:pt x="114" y="150"/>
                    </a:lnTo>
                    <a:lnTo>
                      <a:pt x="108" y="150"/>
                    </a:lnTo>
                    <a:lnTo>
                      <a:pt x="108" y="144"/>
                    </a:lnTo>
                    <a:lnTo>
                      <a:pt x="108" y="150"/>
                    </a:lnTo>
                    <a:lnTo>
                      <a:pt x="114" y="150"/>
                    </a:lnTo>
                    <a:lnTo>
                      <a:pt x="114" y="156"/>
                    </a:lnTo>
                    <a:lnTo>
                      <a:pt x="114" y="162"/>
                    </a:lnTo>
                    <a:lnTo>
                      <a:pt x="114" y="168"/>
                    </a:lnTo>
                    <a:lnTo>
                      <a:pt x="120" y="168"/>
                    </a:lnTo>
                    <a:lnTo>
                      <a:pt x="120" y="174"/>
                    </a:lnTo>
                    <a:lnTo>
                      <a:pt x="120" y="180"/>
                    </a:lnTo>
                    <a:lnTo>
                      <a:pt x="126" y="180"/>
                    </a:lnTo>
                    <a:lnTo>
                      <a:pt x="120" y="180"/>
                    </a:lnTo>
                    <a:lnTo>
                      <a:pt x="120" y="186"/>
                    </a:lnTo>
                    <a:lnTo>
                      <a:pt x="120" y="180"/>
                    </a:lnTo>
                    <a:lnTo>
                      <a:pt x="120" y="186"/>
                    </a:lnTo>
                    <a:lnTo>
                      <a:pt x="120" y="192"/>
                    </a:lnTo>
                    <a:lnTo>
                      <a:pt x="120" y="198"/>
                    </a:lnTo>
                    <a:lnTo>
                      <a:pt x="120" y="204"/>
                    </a:lnTo>
                    <a:lnTo>
                      <a:pt x="120" y="210"/>
                    </a:lnTo>
                    <a:lnTo>
                      <a:pt x="120" y="216"/>
                    </a:lnTo>
                    <a:lnTo>
                      <a:pt x="120" y="222"/>
                    </a:lnTo>
                    <a:lnTo>
                      <a:pt x="114" y="222"/>
                    </a:lnTo>
                    <a:lnTo>
                      <a:pt x="114" y="228"/>
                    </a:lnTo>
                    <a:lnTo>
                      <a:pt x="114" y="234"/>
                    </a:lnTo>
                    <a:lnTo>
                      <a:pt x="114" y="240"/>
                    </a:lnTo>
                    <a:lnTo>
                      <a:pt x="114" y="246"/>
                    </a:lnTo>
                    <a:lnTo>
                      <a:pt x="114" y="252"/>
                    </a:lnTo>
                    <a:lnTo>
                      <a:pt x="108" y="252"/>
                    </a:lnTo>
                    <a:lnTo>
                      <a:pt x="108" y="258"/>
                    </a:lnTo>
                    <a:lnTo>
                      <a:pt x="102" y="258"/>
                    </a:lnTo>
                    <a:lnTo>
                      <a:pt x="102" y="252"/>
                    </a:lnTo>
                    <a:lnTo>
                      <a:pt x="102" y="258"/>
                    </a:lnTo>
                    <a:lnTo>
                      <a:pt x="102" y="252"/>
                    </a:lnTo>
                    <a:lnTo>
                      <a:pt x="96" y="252"/>
                    </a:lnTo>
                    <a:lnTo>
                      <a:pt x="90" y="252"/>
                    </a:lnTo>
                    <a:lnTo>
                      <a:pt x="84" y="252"/>
                    </a:lnTo>
                    <a:lnTo>
                      <a:pt x="90" y="252"/>
                    </a:lnTo>
                    <a:lnTo>
                      <a:pt x="84" y="252"/>
                    </a:lnTo>
                    <a:lnTo>
                      <a:pt x="78" y="252"/>
                    </a:lnTo>
                    <a:lnTo>
                      <a:pt x="78" y="258"/>
                    </a:lnTo>
                    <a:lnTo>
                      <a:pt x="78" y="252"/>
                    </a:lnTo>
                    <a:lnTo>
                      <a:pt x="72" y="252"/>
                    </a:lnTo>
                    <a:lnTo>
                      <a:pt x="72" y="246"/>
                    </a:lnTo>
                    <a:lnTo>
                      <a:pt x="66" y="246"/>
                    </a:lnTo>
                    <a:lnTo>
                      <a:pt x="66" y="240"/>
                    </a:lnTo>
                    <a:lnTo>
                      <a:pt x="66" y="234"/>
                    </a:lnTo>
                    <a:lnTo>
                      <a:pt x="66" y="228"/>
                    </a:lnTo>
                    <a:lnTo>
                      <a:pt x="66" y="222"/>
                    </a:lnTo>
                    <a:lnTo>
                      <a:pt x="66" y="216"/>
                    </a:lnTo>
                    <a:lnTo>
                      <a:pt x="66" y="210"/>
                    </a:lnTo>
                    <a:lnTo>
                      <a:pt x="66" y="204"/>
                    </a:lnTo>
                    <a:lnTo>
                      <a:pt x="60" y="204"/>
                    </a:lnTo>
                    <a:lnTo>
                      <a:pt x="60" y="198"/>
                    </a:lnTo>
                    <a:lnTo>
                      <a:pt x="54" y="192"/>
                    </a:lnTo>
                    <a:lnTo>
                      <a:pt x="54" y="186"/>
                    </a:lnTo>
                    <a:lnTo>
                      <a:pt x="60" y="186"/>
                    </a:lnTo>
                    <a:lnTo>
                      <a:pt x="60" y="180"/>
                    </a:lnTo>
                    <a:lnTo>
                      <a:pt x="66" y="174"/>
                    </a:lnTo>
                    <a:lnTo>
                      <a:pt x="66" y="168"/>
                    </a:lnTo>
                    <a:lnTo>
                      <a:pt x="66" y="162"/>
                    </a:lnTo>
                    <a:lnTo>
                      <a:pt x="66" y="156"/>
                    </a:lnTo>
                    <a:lnTo>
                      <a:pt x="72" y="150"/>
                    </a:lnTo>
                    <a:lnTo>
                      <a:pt x="72" y="144"/>
                    </a:lnTo>
                    <a:lnTo>
                      <a:pt x="72" y="138"/>
                    </a:lnTo>
                    <a:lnTo>
                      <a:pt x="72" y="132"/>
                    </a:lnTo>
                    <a:lnTo>
                      <a:pt x="78" y="126"/>
                    </a:lnTo>
                    <a:lnTo>
                      <a:pt x="78" y="120"/>
                    </a:lnTo>
                    <a:lnTo>
                      <a:pt x="78" y="114"/>
                    </a:lnTo>
                    <a:lnTo>
                      <a:pt x="78" y="108"/>
                    </a:lnTo>
                    <a:lnTo>
                      <a:pt x="78" y="102"/>
                    </a:lnTo>
                    <a:lnTo>
                      <a:pt x="72" y="102"/>
                    </a:lnTo>
                    <a:lnTo>
                      <a:pt x="66" y="102"/>
                    </a:lnTo>
                    <a:lnTo>
                      <a:pt x="60" y="102"/>
                    </a:lnTo>
                    <a:lnTo>
                      <a:pt x="54" y="102"/>
                    </a:lnTo>
                    <a:lnTo>
                      <a:pt x="48" y="102"/>
                    </a:lnTo>
                    <a:lnTo>
                      <a:pt x="42" y="102"/>
                    </a:lnTo>
                    <a:lnTo>
                      <a:pt x="36" y="102"/>
                    </a:lnTo>
                    <a:lnTo>
                      <a:pt x="30" y="102"/>
                    </a:lnTo>
                    <a:lnTo>
                      <a:pt x="24" y="102"/>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0" y="48"/>
                    </a:lnTo>
                    <a:lnTo>
                      <a:pt x="6" y="42"/>
                    </a:lnTo>
                    <a:lnTo>
                      <a:pt x="6" y="36"/>
                    </a:lnTo>
                    <a:lnTo>
                      <a:pt x="6" y="30"/>
                    </a:lnTo>
                    <a:lnTo>
                      <a:pt x="6" y="24"/>
                    </a:lnTo>
                    <a:lnTo>
                      <a:pt x="12" y="24"/>
                    </a:lnTo>
                    <a:lnTo>
                      <a:pt x="18" y="24"/>
                    </a:lnTo>
                    <a:lnTo>
                      <a:pt x="24" y="24"/>
                    </a:lnTo>
                    <a:lnTo>
                      <a:pt x="30" y="24"/>
                    </a:lnTo>
                    <a:lnTo>
                      <a:pt x="36" y="24"/>
                    </a:lnTo>
                    <a:lnTo>
                      <a:pt x="42" y="24"/>
                    </a:lnTo>
                    <a:lnTo>
                      <a:pt x="48" y="24"/>
                    </a:lnTo>
                    <a:lnTo>
                      <a:pt x="54" y="24"/>
                    </a:lnTo>
                    <a:lnTo>
                      <a:pt x="60" y="24"/>
                    </a:lnTo>
                    <a:lnTo>
                      <a:pt x="66" y="24"/>
                    </a:lnTo>
                    <a:lnTo>
                      <a:pt x="72" y="24"/>
                    </a:lnTo>
                    <a:lnTo>
                      <a:pt x="78" y="24"/>
                    </a:lnTo>
                    <a:lnTo>
                      <a:pt x="84" y="24"/>
                    </a:lnTo>
                    <a:lnTo>
                      <a:pt x="90" y="24"/>
                    </a:lnTo>
                    <a:lnTo>
                      <a:pt x="96" y="24"/>
                    </a:lnTo>
                    <a:lnTo>
                      <a:pt x="102" y="24"/>
                    </a:lnTo>
                    <a:lnTo>
                      <a:pt x="102" y="18"/>
                    </a:lnTo>
                    <a:lnTo>
                      <a:pt x="102" y="12"/>
                    </a:lnTo>
                    <a:lnTo>
                      <a:pt x="102" y="6"/>
                    </a:lnTo>
                    <a:lnTo>
                      <a:pt x="108" y="6"/>
                    </a:lnTo>
                    <a:lnTo>
                      <a:pt x="108" y="0"/>
                    </a:lnTo>
                    <a:lnTo>
                      <a:pt x="114" y="0"/>
                    </a:lnTo>
                    <a:lnTo>
                      <a:pt x="120" y="0"/>
                    </a:lnTo>
                    <a:lnTo>
                      <a:pt x="120" y="6"/>
                    </a:lnTo>
                    <a:lnTo>
                      <a:pt x="126" y="6"/>
                    </a:lnTo>
                    <a:lnTo>
                      <a:pt x="132" y="6"/>
                    </a:lnTo>
                    <a:lnTo>
                      <a:pt x="138" y="6"/>
                    </a:lnTo>
                    <a:lnTo>
                      <a:pt x="144"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9" name="Freeform 200"/>
              <p:cNvSpPr>
                <a:spLocks/>
              </p:cNvSpPr>
              <p:nvPr/>
            </p:nvSpPr>
            <p:spPr bwMode="auto">
              <a:xfrm>
                <a:off x="2085" y="3680"/>
                <a:ext cx="162" cy="216"/>
              </a:xfrm>
              <a:custGeom>
                <a:avLst/>
                <a:gdLst>
                  <a:gd name="T0" fmla="*/ 30 w 162"/>
                  <a:gd name="T1" fmla="*/ 6 h 216"/>
                  <a:gd name="T2" fmla="*/ 48 w 162"/>
                  <a:gd name="T3" fmla="*/ 6 h 216"/>
                  <a:gd name="T4" fmla="*/ 66 w 162"/>
                  <a:gd name="T5" fmla="*/ 6 h 216"/>
                  <a:gd name="T6" fmla="*/ 84 w 162"/>
                  <a:gd name="T7" fmla="*/ 6 h 216"/>
                  <a:gd name="T8" fmla="*/ 96 w 162"/>
                  <a:gd name="T9" fmla="*/ 18 h 216"/>
                  <a:gd name="T10" fmla="*/ 102 w 162"/>
                  <a:gd name="T11" fmla="*/ 36 h 216"/>
                  <a:gd name="T12" fmla="*/ 108 w 162"/>
                  <a:gd name="T13" fmla="*/ 48 h 216"/>
                  <a:gd name="T14" fmla="*/ 114 w 162"/>
                  <a:gd name="T15" fmla="*/ 60 h 216"/>
                  <a:gd name="T16" fmla="*/ 126 w 162"/>
                  <a:gd name="T17" fmla="*/ 66 h 216"/>
                  <a:gd name="T18" fmla="*/ 132 w 162"/>
                  <a:gd name="T19" fmla="*/ 78 h 216"/>
                  <a:gd name="T20" fmla="*/ 144 w 162"/>
                  <a:gd name="T21" fmla="*/ 84 h 216"/>
                  <a:gd name="T22" fmla="*/ 144 w 162"/>
                  <a:gd name="T23" fmla="*/ 102 h 216"/>
                  <a:gd name="T24" fmla="*/ 144 w 162"/>
                  <a:gd name="T25" fmla="*/ 120 h 216"/>
                  <a:gd name="T26" fmla="*/ 150 w 162"/>
                  <a:gd name="T27" fmla="*/ 132 h 216"/>
                  <a:gd name="T28" fmla="*/ 162 w 162"/>
                  <a:gd name="T29" fmla="*/ 138 h 216"/>
                  <a:gd name="T30" fmla="*/ 162 w 162"/>
                  <a:gd name="T31" fmla="*/ 156 h 216"/>
                  <a:gd name="T32" fmla="*/ 162 w 162"/>
                  <a:gd name="T33" fmla="*/ 174 h 216"/>
                  <a:gd name="T34" fmla="*/ 162 w 162"/>
                  <a:gd name="T35" fmla="*/ 192 h 216"/>
                  <a:gd name="T36" fmla="*/ 162 w 162"/>
                  <a:gd name="T37" fmla="*/ 210 h 216"/>
                  <a:gd name="T38" fmla="*/ 150 w 162"/>
                  <a:gd name="T39" fmla="*/ 216 h 216"/>
                  <a:gd name="T40" fmla="*/ 132 w 162"/>
                  <a:gd name="T41" fmla="*/ 216 h 216"/>
                  <a:gd name="T42" fmla="*/ 114 w 162"/>
                  <a:gd name="T43" fmla="*/ 216 h 216"/>
                  <a:gd name="T44" fmla="*/ 114 w 162"/>
                  <a:gd name="T45" fmla="*/ 198 h 216"/>
                  <a:gd name="T46" fmla="*/ 114 w 162"/>
                  <a:gd name="T47" fmla="*/ 192 h 216"/>
                  <a:gd name="T48" fmla="*/ 120 w 162"/>
                  <a:gd name="T49" fmla="*/ 180 h 216"/>
                  <a:gd name="T50" fmla="*/ 114 w 162"/>
                  <a:gd name="T51" fmla="*/ 180 h 216"/>
                  <a:gd name="T52" fmla="*/ 114 w 162"/>
                  <a:gd name="T53" fmla="*/ 174 h 216"/>
                  <a:gd name="T54" fmla="*/ 102 w 162"/>
                  <a:gd name="T55" fmla="*/ 168 h 216"/>
                  <a:gd name="T56" fmla="*/ 84 w 162"/>
                  <a:gd name="T57" fmla="*/ 168 h 216"/>
                  <a:gd name="T58" fmla="*/ 78 w 162"/>
                  <a:gd name="T59" fmla="*/ 168 h 216"/>
                  <a:gd name="T60" fmla="*/ 78 w 162"/>
                  <a:gd name="T61" fmla="*/ 162 h 216"/>
                  <a:gd name="T62" fmla="*/ 72 w 162"/>
                  <a:gd name="T63" fmla="*/ 162 h 216"/>
                  <a:gd name="T64" fmla="*/ 54 w 162"/>
                  <a:gd name="T65" fmla="*/ 162 h 216"/>
                  <a:gd name="T66" fmla="*/ 54 w 162"/>
                  <a:gd name="T67" fmla="*/ 156 h 216"/>
                  <a:gd name="T68" fmla="*/ 42 w 162"/>
                  <a:gd name="T69" fmla="*/ 144 h 216"/>
                  <a:gd name="T70" fmla="*/ 42 w 162"/>
                  <a:gd name="T71" fmla="*/ 126 h 216"/>
                  <a:gd name="T72" fmla="*/ 24 w 162"/>
                  <a:gd name="T73" fmla="*/ 120 h 216"/>
                  <a:gd name="T74" fmla="*/ 6 w 162"/>
                  <a:gd name="T75" fmla="*/ 120 h 216"/>
                  <a:gd name="T76" fmla="*/ 6 w 162"/>
                  <a:gd name="T77" fmla="*/ 102 h 216"/>
                  <a:gd name="T78" fmla="*/ 6 w 162"/>
                  <a:gd name="T79" fmla="*/ 84 h 216"/>
                  <a:gd name="T80" fmla="*/ 6 w 162"/>
                  <a:gd name="T81" fmla="*/ 66 h 216"/>
                  <a:gd name="T82" fmla="*/ 6 w 162"/>
                  <a:gd name="T83" fmla="*/ 48 h 216"/>
                  <a:gd name="T84" fmla="*/ 6 w 162"/>
                  <a:gd name="T85" fmla="*/ 30 h 216"/>
                  <a:gd name="T86" fmla="*/ 6 w 162"/>
                  <a:gd name="T87" fmla="*/ 12 h 216"/>
                  <a:gd name="T88" fmla="*/ 6 w 162"/>
                  <a:gd name="T89" fmla="*/ 6 h 216"/>
                  <a:gd name="T90" fmla="*/ 12 w 162"/>
                  <a:gd name="T91" fmla="*/ 6 h 216"/>
                  <a:gd name="T92" fmla="*/ 30 w 162"/>
                  <a:gd name="T93" fmla="*/ 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216">
                    <a:moveTo>
                      <a:pt x="30" y="6"/>
                    </a:moveTo>
                    <a:lnTo>
                      <a:pt x="30" y="0"/>
                    </a:lnTo>
                    <a:lnTo>
                      <a:pt x="30" y="6"/>
                    </a:lnTo>
                    <a:lnTo>
                      <a:pt x="36" y="6"/>
                    </a:lnTo>
                    <a:lnTo>
                      <a:pt x="42" y="6"/>
                    </a:lnTo>
                    <a:lnTo>
                      <a:pt x="48" y="6"/>
                    </a:lnTo>
                    <a:lnTo>
                      <a:pt x="54" y="6"/>
                    </a:lnTo>
                    <a:lnTo>
                      <a:pt x="60" y="6"/>
                    </a:lnTo>
                    <a:lnTo>
                      <a:pt x="66" y="6"/>
                    </a:lnTo>
                    <a:lnTo>
                      <a:pt x="72" y="6"/>
                    </a:lnTo>
                    <a:lnTo>
                      <a:pt x="78" y="6"/>
                    </a:lnTo>
                    <a:lnTo>
                      <a:pt x="84" y="6"/>
                    </a:lnTo>
                    <a:lnTo>
                      <a:pt x="90" y="6"/>
                    </a:lnTo>
                    <a:lnTo>
                      <a:pt x="96" y="12"/>
                    </a:lnTo>
                    <a:lnTo>
                      <a:pt x="96" y="18"/>
                    </a:lnTo>
                    <a:lnTo>
                      <a:pt x="96" y="24"/>
                    </a:lnTo>
                    <a:lnTo>
                      <a:pt x="102" y="30"/>
                    </a:lnTo>
                    <a:lnTo>
                      <a:pt x="102" y="36"/>
                    </a:lnTo>
                    <a:lnTo>
                      <a:pt x="102" y="42"/>
                    </a:lnTo>
                    <a:lnTo>
                      <a:pt x="108" y="42"/>
                    </a:lnTo>
                    <a:lnTo>
                      <a:pt x="108" y="48"/>
                    </a:lnTo>
                    <a:lnTo>
                      <a:pt x="108" y="54"/>
                    </a:lnTo>
                    <a:lnTo>
                      <a:pt x="114" y="54"/>
                    </a:lnTo>
                    <a:lnTo>
                      <a:pt x="114" y="60"/>
                    </a:lnTo>
                    <a:lnTo>
                      <a:pt x="114" y="66"/>
                    </a:lnTo>
                    <a:lnTo>
                      <a:pt x="120" y="66"/>
                    </a:lnTo>
                    <a:lnTo>
                      <a:pt x="126" y="66"/>
                    </a:lnTo>
                    <a:lnTo>
                      <a:pt x="126" y="72"/>
                    </a:lnTo>
                    <a:lnTo>
                      <a:pt x="132" y="72"/>
                    </a:lnTo>
                    <a:lnTo>
                      <a:pt x="132" y="78"/>
                    </a:lnTo>
                    <a:lnTo>
                      <a:pt x="132" y="84"/>
                    </a:lnTo>
                    <a:lnTo>
                      <a:pt x="138" y="84"/>
                    </a:lnTo>
                    <a:lnTo>
                      <a:pt x="144" y="84"/>
                    </a:lnTo>
                    <a:lnTo>
                      <a:pt x="144" y="90"/>
                    </a:lnTo>
                    <a:lnTo>
                      <a:pt x="144" y="96"/>
                    </a:lnTo>
                    <a:lnTo>
                      <a:pt x="144" y="102"/>
                    </a:lnTo>
                    <a:lnTo>
                      <a:pt x="144" y="108"/>
                    </a:lnTo>
                    <a:lnTo>
                      <a:pt x="144" y="114"/>
                    </a:lnTo>
                    <a:lnTo>
                      <a:pt x="144" y="120"/>
                    </a:lnTo>
                    <a:lnTo>
                      <a:pt x="144" y="126"/>
                    </a:lnTo>
                    <a:lnTo>
                      <a:pt x="144" y="132"/>
                    </a:lnTo>
                    <a:lnTo>
                      <a:pt x="150" y="132"/>
                    </a:lnTo>
                    <a:lnTo>
                      <a:pt x="156" y="132"/>
                    </a:lnTo>
                    <a:lnTo>
                      <a:pt x="162" y="132"/>
                    </a:lnTo>
                    <a:lnTo>
                      <a:pt x="162" y="138"/>
                    </a:lnTo>
                    <a:lnTo>
                      <a:pt x="162" y="144"/>
                    </a:lnTo>
                    <a:lnTo>
                      <a:pt x="162" y="150"/>
                    </a:lnTo>
                    <a:lnTo>
                      <a:pt x="162" y="156"/>
                    </a:lnTo>
                    <a:lnTo>
                      <a:pt x="162" y="162"/>
                    </a:lnTo>
                    <a:lnTo>
                      <a:pt x="162" y="168"/>
                    </a:lnTo>
                    <a:lnTo>
                      <a:pt x="162" y="174"/>
                    </a:lnTo>
                    <a:lnTo>
                      <a:pt x="162" y="180"/>
                    </a:lnTo>
                    <a:lnTo>
                      <a:pt x="162" y="186"/>
                    </a:lnTo>
                    <a:lnTo>
                      <a:pt x="162" y="192"/>
                    </a:lnTo>
                    <a:lnTo>
                      <a:pt x="162" y="198"/>
                    </a:lnTo>
                    <a:lnTo>
                      <a:pt x="162" y="204"/>
                    </a:lnTo>
                    <a:lnTo>
                      <a:pt x="162" y="210"/>
                    </a:lnTo>
                    <a:lnTo>
                      <a:pt x="162" y="216"/>
                    </a:lnTo>
                    <a:lnTo>
                      <a:pt x="156" y="216"/>
                    </a:lnTo>
                    <a:lnTo>
                      <a:pt x="150" y="216"/>
                    </a:lnTo>
                    <a:lnTo>
                      <a:pt x="144" y="216"/>
                    </a:lnTo>
                    <a:lnTo>
                      <a:pt x="138" y="216"/>
                    </a:lnTo>
                    <a:lnTo>
                      <a:pt x="132" y="216"/>
                    </a:lnTo>
                    <a:lnTo>
                      <a:pt x="126" y="216"/>
                    </a:lnTo>
                    <a:lnTo>
                      <a:pt x="120" y="216"/>
                    </a:lnTo>
                    <a:lnTo>
                      <a:pt x="114" y="216"/>
                    </a:lnTo>
                    <a:lnTo>
                      <a:pt x="114" y="210"/>
                    </a:lnTo>
                    <a:lnTo>
                      <a:pt x="114" y="204"/>
                    </a:lnTo>
                    <a:lnTo>
                      <a:pt x="114" y="198"/>
                    </a:lnTo>
                    <a:lnTo>
                      <a:pt x="114" y="192"/>
                    </a:lnTo>
                    <a:lnTo>
                      <a:pt x="120" y="192"/>
                    </a:lnTo>
                    <a:lnTo>
                      <a:pt x="114" y="192"/>
                    </a:lnTo>
                    <a:lnTo>
                      <a:pt x="114" y="186"/>
                    </a:lnTo>
                    <a:lnTo>
                      <a:pt x="114" y="180"/>
                    </a:lnTo>
                    <a:lnTo>
                      <a:pt x="120" y="180"/>
                    </a:lnTo>
                    <a:lnTo>
                      <a:pt x="114" y="180"/>
                    </a:lnTo>
                    <a:lnTo>
                      <a:pt x="120" y="180"/>
                    </a:lnTo>
                    <a:lnTo>
                      <a:pt x="114" y="180"/>
                    </a:lnTo>
                    <a:lnTo>
                      <a:pt x="120" y="180"/>
                    </a:lnTo>
                    <a:lnTo>
                      <a:pt x="120" y="174"/>
                    </a:lnTo>
                    <a:lnTo>
                      <a:pt x="114" y="174"/>
                    </a:lnTo>
                    <a:lnTo>
                      <a:pt x="108" y="174"/>
                    </a:lnTo>
                    <a:lnTo>
                      <a:pt x="108" y="168"/>
                    </a:lnTo>
                    <a:lnTo>
                      <a:pt x="102" y="168"/>
                    </a:lnTo>
                    <a:lnTo>
                      <a:pt x="96" y="168"/>
                    </a:lnTo>
                    <a:lnTo>
                      <a:pt x="90" y="168"/>
                    </a:lnTo>
                    <a:lnTo>
                      <a:pt x="84" y="168"/>
                    </a:lnTo>
                    <a:lnTo>
                      <a:pt x="84" y="162"/>
                    </a:lnTo>
                    <a:lnTo>
                      <a:pt x="78" y="162"/>
                    </a:lnTo>
                    <a:lnTo>
                      <a:pt x="78" y="168"/>
                    </a:lnTo>
                    <a:lnTo>
                      <a:pt x="78" y="162"/>
                    </a:lnTo>
                    <a:lnTo>
                      <a:pt x="78" y="168"/>
                    </a:lnTo>
                    <a:lnTo>
                      <a:pt x="78" y="162"/>
                    </a:lnTo>
                    <a:lnTo>
                      <a:pt x="72" y="162"/>
                    </a:lnTo>
                    <a:lnTo>
                      <a:pt x="72" y="168"/>
                    </a:lnTo>
                    <a:lnTo>
                      <a:pt x="72" y="162"/>
                    </a:lnTo>
                    <a:lnTo>
                      <a:pt x="66" y="162"/>
                    </a:lnTo>
                    <a:lnTo>
                      <a:pt x="60" y="162"/>
                    </a:lnTo>
                    <a:lnTo>
                      <a:pt x="54" y="162"/>
                    </a:lnTo>
                    <a:lnTo>
                      <a:pt x="54" y="156"/>
                    </a:lnTo>
                    <a:lnTo>
                      <a:pt x="48" y="156"/>
                    </a:lnTo>
                    <a:lnTo>
                      <a:pt x="54" y="156"/>
                    </a:lnTo>
                    <a:lnTo>
                      <a:pt x="48" y="150"/>
                    </a:lnTo>
                    <a:lnTo>
                      <a:pt x="48" y="144"/>
                    </a:lnTo>
                    <a:lnTo>
                      <a:pt x="42" y="144"/>
                    </a:lnTo>
                    <a:lnTo>
                      <a:pt x="42" y="138"/>
                    </a:lnTo>
                    <a:lnTo>
                      <a:pt x="42" y="132"/>
                    </a:lnTo>
                    <a:lnTo>
                      <a:pt x="42" y="126"/>
                    </a:lnTo>
                    <a:lnTo>
                      <a:pt x="36" y="126"/>
                    </a:lnTo>
                    <a:lnTo>
                      <a:pt x="30" y="126"/>
                    </a:lnTo>
                    <a:lnTo>
                      <a:pt x="24" y="120"/>
                    </a:lnTo>
                    <a:lnTo>
                      <a:pt x="18" y="120"/>
                    </a:lnTo>
                    <a:lnTo>
                      <a:pt x="12" y="120"/>
                    </a:lnTo>
                    <a:lnTo>
                      <a:pt x="6" y="120"/>
                    </a:lnTo>
                    <a:lnTo>
                      <a:pt x="6" y="114"/>
                    </a:lnTo>
                    <a:lnTo>
                      <a:pt x="6" y="108"/>
                    </a:lnTo>
                    <a:lnTo>
                      <a:pt x="6" y="102"/>
                    </a:lnTo>
                    <a:lnTo>
                      <a:pt x="6" y="96"/>
                    </a:lnTo>
                    <a:lnTo>
                      <a:pt x="6" y="90"/>
                    </a:lnTo>
                    <a:lnTo>
                      <a:pt x="6" y="84"/>
                    </a:lnTo>
                    <a:lnTo>
                      <a:pt x="6" y="78"/>
                    </a:lnTo>
                    <a:lnTo>
                      <a:pt x="6" y="72"/>
                    </a:lnTo>
                    <a:lnTo>
                      <a:pt x="6" y="66"/>
                    </a:lnTo>
                    <a:lnTo>
                      <a:pt x="6" y="60"/>
                    </a:lnTo>
                    <a:lnTo>
                      <a:pt x="6" y="54"/>
                    </a:lnTo>
                    <a:lnTo>
                      <a:pt x="6" y="48"/>
                    </a:lnTo>
                    <a:lnTo>
                      <a:pt x="6" y="42"/>
                    </a:lnTo>
                    <a:lnTo>
                      <a:pt x="6" y="36"/>
                    </a:lnTo>
                    <a:lnTo>
                      <a:pt x="6" y="30"/>
                    </a:lnTo>
                    <a:lnTo>
                      <a:pt x="6" y="24"/>
                    </a:lnTo>
                    <a:lnTo>
                      <a:pt x="6" y="18"/>
                    </a:lnTo>
                    <a:lnTo>
                      <a:pt x="6" y="12"/>
                    </a:lnTo>
                    <a:lnTo>
                      <a:pt x="6" y="6"/>
                    </a:lnTo>
                    <a:lnTo>
                      <a:pt x="0" y="6"/>
                    </a:lnTo>
                    <a:lnTo>
                      <a:pt x="6" y="6"/>
                    </a:lnTo>
                    <a:lnTo>
                      <a:pt x="0" y="6"/>
                    </a:lnTo>
                    <a:lnTo>
                      <a:pt x="6" y="6"/>
                    </a:lnTo>
                    <a:lnTo>
                      <a:pt x="12" y="6"/>
                    </a:lnTo>
                    <a:lnTo>
                      <a:pt x="18" y="6"/>
                    </a:lnTo>
                    <a:lnTo>
                      <a:pt x="24" y="6"/>
                    </a:lnTo>
                    <a:lnTo>
                      <a:pt x="30" y="6"/>
                    </a:lnTo>
                    <a:lnTo>
                      <a:pt x="30" y="0"/>
                    </a:lnTo>
                    <a:lnTo>
                      <a:pt x="3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0" name="Freeform 201"/>
              <p:cNvSpPr>
                <a:spLocks/>
              </p:cNvSpPr>
              <p:nvPr/>
            </p:nvSpPr>
            <p:spPr bwMode="auto">
              <a:xfrm>
                <a:off x="2289" y="3614"/>
                <a:ext cx="162" cy="132"/>
              </a:xfrm>
              <a:custGeom>
                <a:avLst/>
                <a:gdLst>
                  <a:gd name="T0" fmla="*/ 78 w 162"/>
                  <a:gd name="T1" fmla="*/ 6 h 132"/>
                  <a:gd name="T2" fmla="*/ 96 w 162"/>
                  <a:gd name="T3" fmla="*/ 12 h 132"/>
                  <a:gd name="T4" fmla="*/ 114 w 162"/>
                  <a:gd name="T5" fmla="*/ 12 h 132"/>
                  <a:gd name="T6" fmla="*/ 126 w 162"/>
                  <a:gd name="T7" fmla="*/ 6 h 132"/>
                  <a:gd name="T8" fmla="*/ 144 w 162"/>
                  <a:gd name="T9" fmla="*/ 6 h 132"/>
                  <a:gd name="T10" fmla="*/ 156 w 162"/>
                  <a:gd name="T11" fmla="*/ 18 h 132"/>
                  <a:gd name="T12" fmla="*/ 162 w 162"/>
                  <a:gd name="T13" fmla="*/ 30 h 132"/>
                  <a:gd name="T14" fmla="*/ 156 w 162"/>
                  <a:gd name="T15" fmla="*/ 42 h 132"/>
                  <a:gd name="T16" fmla="*/ 150 w 162"/>
                  <a:gd name="T17" fmla="*/ 54 h 132"/>
                  <a:gd name="T18" fmla="*/ 150 w 162"/>
                  <a:gd name="T19" fmla="*/ 72 h 132"/>
                  <a:gd name="T20" fmla="*/ 150 w 162"/>
                  <a:gd name="T21" fmla="*/ 78 h 132"/>
                  <a:gd name="T22" fmla="*/ 144 w 162"/>
                  <a:gd name="T23" fmla="*/ 78 h 132"/>
                  <a:gd name="T24" fmla="*/ 138 w 162"/>
                  <a:gd name="T25" fmla="*/ 84 h 132"/>
                  <a:gd name="T26" fmla="*/ 132 w 162"/>
                  <a:gd name="T27" fmla="*/ 102 h 132"/>
                  <a:gd name="T28" fmla="*/ 114 w 162"/>
                  <a:gd name="T29" fmla="*/ 102 h 132"/>
                  <a:gd name="T30" fmla="*/ 108 w 162"/>
                  <a:gd name="T31" fmla="*/ 102 h 132"/>
                  <a:gd name="T32" fmla="*/ 102 w 162"/>
                  <a:gd name="T33" fmla="*/ 102 h 132"/>
                  <a:gd name="T34" fmla="*/ 102 w 162"/>
                  <a:gd name="T35" fmla="*/ 120 h 132"/>
                  <a:gd name="T36" fmla="*/ 96 w 162"/>
                  <a:gd name="T37" fmla="*/ 114 h 132"/>
                  <a:gd name="T38" fmla="*/ 78 w 162"/>
                  <a:gd name="T39" fmla="*/ 114 h 132"/>
                  <a:gd name="T40" fmla="*/ 66 w 162"/>
                  <a:gd name="T41" fmla="*/ 108 h 132"/>
                  <a:gd name="T42" fmla="*/ 60 w 162"/>
                  <a:gd name="T43" fmla="*/ 120 h 132"/>
                  <a:gd name="T44" fmla="*/ 54 w 162"/>
                  <a:gd name="T45" fmla="*/ 132 h 132"/>
                  <a:gd name="T46" fmla="*/ 42 w 162"/>
                  <a:gd name="T47" fmla="*/ 126 h 132"/>
                  <a:gd name="T48" fmla="*/ 36 w 162"/>
                  <a:gd name="T49" fmla="*/ 114 h 132"/>
                  <a:gd name="T50" fmla="*/ 24 w 162"/>
                  <a:gd name="T51" fmla="*/ 108 h 132"/>
                  <a:gd name="T52" fmla="*/ 24 w 162"/>
                  <a:gd name="T53" fmla="*/ 90 h 132"/>
                  <a:gd name="T54" fmla="*/ 24 w 162"/>
                  <a:gd name="T55" fmla="*/ 72 h 132"/>
                  <a:gd name="T56" fmla="*/ 6 w 162"/>
                  <a:gd name="T57" fmla="*/ 72 h 132"/>
                  <a:gd name="T58" fmla="*/ 0 w 162"/>
                  <a:gd name="T59" fmla="*/ 60 h 132"/>
                  <a:gd name="T60" fmla="*/ 0 w 162"/>
                  <a:gd name="T61" fmla="*/ 54 h 132"/>
                  <a:gd name="T62" fmla="*/ 6 w 162"/>
                  <a:gd name="T63" fmla="*/ 54 h 132"/>
                  <a:gd name="T64" fmla="*/ 6 w 162"/>
                  <a:gd name="T65" fmla="*/ 60 h 132"/>
                  <a:gd name="T66" fmla="*/ 12 w 162"/>
                  <a:gd name="T67" fmla="*/ 60 h 132"/>
                  <a:gd name="T68" fmla="*/ 18 w 162"/>
                  <a:gd name="T69" fmla="*/ 60 h 132"/>
                  <a:gd name="T70" fmla="*/ 36 w 162"/>
                  <a:gd name="T71" fmla="*/ 60 h 132"/>
                  <a:gd name="T72" fmla="*/ 36 w 162"/>
                  <a:gd name="T73" fmla="*/ 54 h 132"/>
                  <a:gd name="T74" fmla="*/ 42 w 162"/>
                  <a:gd name="T75" fmla="*/ 42 h 132"/>
                  <a:gd name="T76" fmla="*/ 48 w 162"/>
                  <a:gd name="T77" fmla="*/ 42 h 132"/>
                  <a:gd name="T78" fmla="*/ 60 w 162"/>
                  <a:gd name="T79" fmla="*/ 36 h 132"/>
                  <a:gd name="T80" fmla="*/ 78 w 162"/>
                  <a:gd name="T81" fmla="*/ 36 h 132"/>
                  <a:gd name="T82" fmla="*/ 84 w 162"/>
                  <a:gd name="T83" fmla="*/ 30 h 132"/>
                  <a:gd name="T84" fmla="*/ 78 w 162"/>
                  <a:gd name="T85" fmla="*/ 18 h 132"/>
                  <a:gd name="T86" fmla="*/ 72 w 162"/>
                  <a:gd name="T8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32">
                    <a:moveTo>
                      <a:pt x="72" y="0"/>
                    </a:moveTo>
                    <a:lnTo>
                      <a:pt x="72" y="6"/>
                    </a:lnTo>
                    <a:lnTo>
                      <a:pt x="78" y="6"/>
                    </a:lnTo>
                    <a:lnTo>
                      <a:pt x="84" y="6"/>
                    </a:lnTo>
                    <a:lnTo>
                      <a:pt x="90" y="6"/>
                    </a:lnTo>
                    <a:lnTo>
                      <a:pt x="96" y="12"/>
                    </a:lnTo>
                    <a:lnTo>
                      <a:pt x="102" y="12"/>
                    </a:lnTo>
                    <a:lnTo>
                      <a:pt x="108" y="12"/>
                    </a:lnTo>
                    <a:lnTo>
                      <a:pt x="114" y="12"/>
                    </a:lnTo>
                    <a:lnTo>
                      <a:pt x="120" y="12"/>
                    </a:lnTo>
                    <a:lnTo>
                      <a:pt x="126" y="12"/>
                    </a:lnTo>
                    <a:lnTo>
                      <a:pt x="126" y="6"/>
                    </a:lnTo>
                    <a:lnTo>
                      <a:pt x="132" y="6"/>
                    </a:lnTo>
                    <a:lnTo>
                      <a:pt x="138" y="6"/>
                    </a:lnTo>
                    <a:lnTo>
                      <a:pt x="144" y="6"/>
                    </a:lnTo>
                    <a:lnTo>
                      <a:pt x="150" y="12"/>
                    </a:lnTo>
                    <a:lnTo>
                      <a:pt x="156" y="12"/>
                    </a:lnTo>
                    <a:lnTo>
                      <a:pt x="156" y="18"/>
                    </a:lnTo>
                    <a:lnTo>
                      <a:pt x="162" y="18"/>
                    </a:lnTo>
                    <a:lnTo>
                      <a:pt x="162" y="24"/>
                    </a:lnTo>
                    <a:lnTo>
                      <a:pt x="162" y="30"/>
                    </a:lnTo>
                    <a:lnTo>
                      <a:pt x="156" y="30"/>
                    </a:lnTo>
                    <a:lnTo>
                      <a:pt x="156" y="36"/>
                    </a:lnTo>
                    <a:lnTo>
                      <a:pt x="156" y="42"/>
                    </a:lnTo>
                    <a:lnTo>
                      <a:pt x="156" y="48"/>
                    </a:lnTo>
                    <a:lnTo>
                      <a:pt x="150" y="48"/>
                    </a:lnTo>
                    <a:lnTo>
                      <a:pt x="150" y="54"/>
                    </a:lnTo>
                    <a:lnTo>
                      <a:pt x="150" y="60"/>
                    </a:lnTo>
                    <a:lnTo>
                      <a:pt x="150" y="66"/>
                    </a:lnTo>
                    <a:lnTo>
                      <a:pt x="150" y="72"/>
                    </a:lnTo>
                    <a:lnTo>
                      <a:pt x="144" y="72"/>
                    </a:lnTo>
                    <a:lnTo>
                      <a:pt x="144" y="78"/>
                    </a:lnTo>
                    <a:lnTo>
                      <a:pt x="150" y="78"/>
                    </a:lnTo>
                    <a:lnTo>
                      <a:pt x="150" y="72"/>
                    </a:lnTo>
                    <a:lnTo>
                      <a:pt x="150" y="78"/>
                    </a:lnTo>
                    <a:lnTo>
                      <a:pt x="144" y="78"/>
                    </a:lnTo>
                    <a:lnTo>
                      <a:pt x="144" y="84"/>
                    </a:lnTo>
                    <a:lnTo>
                      <a:pt x="138" y="78"/>
                    </a:lnTo>
                    <a:lnTo>
                      <a:pt x="138" y="84"/>
                    </a:lnTo>
                    <a:lnTo>
                      <a:pt x="132" y="90"/>
                    </a:lnTo>
                    <a:lnTo>
                      <a:pt x="132" y="96"/>
                    </a:lnTo>
                    <a:lnTo>
                      <a:pt x="132" y="102"/>
                    </a:lnTo>
                    <a:lnTo>
                      <a:pt x="126" y="102"/>
                    </a:lnTo>
                    <a:lnTo>
                      <a:pt x="120" y="102"/>
                    </a:lnTo>
                    <a:lnTo>
                      <a:pt x="114" y="102"/>
                    </a:lnTo>
                    <a:lnTo>
                      <a:pt x="114" y="96"/>
                    </a:lnTo>
                    <a:lnTo>
                      <a:pt x="114" y="102"/>
                    </a:lnTo>
                    <a:lnTo>
                      <a:pt x="108" y="102"/>
                    </a:lnTo>
                    <a:lnTo>
                      <a:pt x="102" y="102"/>
                    </a:lnTo>
                    <a:lnTo>
                      <a:pt x="108" y="102"/>
                    </a:lnTo>
                    <a:lnTo>
                      <a:pt x="102" y="102"/>
                    </a:lnTo>
                    <a:lnTo>
                      <a:pt x="102" y="108"/>
                    </a:lnTo>
                    <a:lnTo>
                      <a:pt x="102" y="114"/>
                    </a:lnTo>
                    <a:lnTo>
                      <a:pt x="102" y="120"/>
                    </a:lnTo>
                    <a:lnTo>
                      <a:pt x="102" y="114"/>
                    </a:lnTo>
                    <a:lnTo>
                      <a:pt x="102" y="120"/>
                    </a:lnTo>
                    <a:lnTo>
                      <a:pt x="96" y="114"/>
                    </a:lnTo>
                    <a:lnTo>
                      <a:pt x="90" y="114"/>
                    </a:lnTo>
                    <a:lnTo>
                      <a:pt x="84" y="114"/>
                    </a:lnTo>
                    <a:lnTo>
                      <a:pt x="78" y="114"/>
                    </a:lnTo>
                    <a:lnTo>
                      <a:pt x="78" y="108"/>
                    </a:lnTo>
                    <a:lnTo>
                      <a:pt x="72" y="108"/>
                    </a:lnTo>
                    <a:lnTo>
                      <a:pt x="66" y="108"/>
                    </a:lnTo>
                    <a:lnTo>
                      <a:pt x="66" y="114"/>
                    </a:lnTo>
                    <a:lnTo>
                      <a:pt x="60" y="114"/>
                    </a:lnTo>
                    <a:lnTo>
                      <a:pt x="60" y="120"/>
                    </a:lnTo>
                    <a:lnTo>
                      <a:pt x="60" y="126"/>
                    </a:lnTo>
                    <a:lnTo>
                      <a:pt x="60" y="132"/>
                    </a:lnTo>
                    <a:lnTo>
                      <a:pt x="54" y="132"/>
                    </a:lnTo>
                    <a:lnTo>
                      <a:pt x="48" y="132"/>
                    </a:lnTo>
                    <a:lnTo>
                      <a:pt x="42" y="132"/>
                    </a:lnTo>
                    <a:lnTo>
                      <a:pt x="42" y="126"/>
                    </a:lnTo>
                    <a:lnTo>
                      <a:pt x="36" y="126"/>
                    </a:lnTo>
                    <a:lnTo>
                      <a:pt x="36" y="120"/>
                    </a:lnTo>
                    <a:lnTo>
                      <a:pt x="36" y="114"/>
                    </a:lnTo>
                    <a:lnTo>
                      <a:pt x="30" y="114"/>
                    </a:lnTo>
                    <a:lnTo>
                      <a:pt x="30" y="108"/>
                    </a:lnTo>
                    <a:lnTo>
                      <a:pt x="24" y="108"/>
                    </a:lnTo>
                    <a:lnTo>
                      <a:pt x="24" y="102"/>
                    </a:lnTo>
                    <a:lnTo>
                      <a:pt x="24" y="96"/>
                    </a:lnTo>
                    <a:lnTo>
                      <a:pt x="24" y="90"/>
                    </a:lnTo>
                    <a:lnTo>
                      <a:pt x="24" y="84"/>
                    </a:lnTo>
                    <a:lnTo>
                      <a:pt x="24" y="78"/>
                    </a:lnTo>
                    <a:lnTo>
                      <a:pt x="24" y="72"/>
                    </a:lnTo>
                    <a:lnTo>
                      <a:pt x="18" y="72"/>
                    </a:lnTo>
                    <a:lnTo>
                      <a:pt x="12" y="72"/>
                    </a:lnTo>
                    <a:lnTo>
                      <a:pt x="6" y="72"/>
                    </a:lnTo>
                    <a:lnTo>
                      <a:pt x="6" y="66"/>
                    </a:lnTo>
                    <a:lnTo>
                      <a:pt x="0" y="66"/>
                    </a:lnTo>
                    <a:lnTo>
                      <a:pt x="0" y="60"/>
                    </a:lnTo>
                    <a:lnTo>
                      <a:pt x="0" y="54"/>
                    </a:lnTo>
                    <a:lnTo>
                      <a:pt x="6" y="54"/>
                    </a:lnTo>
                    <a:lnTo>
                      <a:pt x="0" y="54"/>
                    </a:lnTo>
                    <a:lnTo>
                      <a:pt x="6" y="54"/>
                    </a:lnTo>
                    <a:lnTo>
                      <a:pt x="6" y="60"/>
                    </a:lnTo>
                    <a:lnTo>
                      <a:pt x="6" y="54"/>
                    </a:lnTo>
                    <a:lnTo>
                      <a:pt x="6" y="60"/>
                    </a:lnTo>
                    <a:lnTo>
                      <a:pt x="6" y="54"/>
                    </a:lnTo>
                    <a:lnTo>
                      <a:pt x="6" y="60"/>
                    </a:lnTo>
                    <a:lnTo>
                      <a:pt x="6" y="54"/>
                    </a:lnTo>
                    <a:lnTo>
                      <a:pt x="12" y="54"/>
                    </a:lnTo>
                    <a:lnTo>
                      <a:pt x="12" y="60"/>
                    </a:lnTo>
                    <a:lnTo>
                      <a:pt x="12" y="54"/>
                    </a:lnTo>
                    <a:lnTo>
                      <a:pt x="18" y="54"/>
                    </a:lnTo>
                    <a:lnTo>
                      <a:pt x="18" y="60"/>
                    </a:lnTo>
                    <a:lnTo>
                      <a:pt x="24" y="60"/>
                    </a:lnTo>
                    <a:lnTo>
                      <a:pt x="30" y="60"/>
                    </a:lnTo>
                    <a:lnTo>
                      <a:pt x="36" y="60"/>
                    </a:lnTo>
                    <a:lnTo>
                      <a:pt x="36" y="54"/>
                    </a:lnTo>
                    <a:lnTo>
                      <a:pt x="42" y="54"/>
                    </a:lnTo>
                    <a:lnTo>
                      <a:pt x="36" y="54"/>
                    </a:lnTo>
                    <a:lnTo>
                      <a:pt x="36" y="48"/>
                    </a:lnTo>
                    <a:lnTo>
                      <a:pt x="42" y="48"/>
                    </a:lnTo>
                    <a:lnTo>
                      <a:pt x="42" y="42"/>
                    </a:lnTo>
                    <a:lnTo>
                      <a:pt x="42" y="48"/>
                    </a:lnTo>
                    <a:lnTo>
                      <a:pt x="42" y="42"/>
                    </a:lnTo>
                    <a:lnTo>
                      <a:pt x="48" y="42"/>
                    </a:lnTo>
                    <a:lnTo>
                      <a:pt x="48" y="36"/>
                    </a:lnTo>
                    <a:lnTo>
                      <a:pt x="54" y="36"/>
                    </a:lnTo>
                    <a:lnTo>
                      <a:pt x="60" y="36"/>
                    </a:lnTo>
                    <a:lnTo>
                      <a:pt x="66" y="36"/>
                    </a:lnTo>
                    <a:lnTo>
                      <a:pt x="72" y="36"/>
                    </a:lnTo>
                    <a:lnTo>
                      <a:pt x="78" y="36"/>
                    </a:lnTo>
                    <a:lnTo>
                      <a:pt x="84" y="30"/>
                    </a:lnTo>
                    <a:lnTo>
                      <a:pt x="84" y="36"/>
                    </a:lnTo>
                    <a:lnTo>
                      <a:pt x="84" y="30"/>
                    </a:lnTo>
                    <a:lnTo>
                      <a:pt x="84" y="24"/>
                    </a:lnTo>
                    <a:lnTo>
                      <a:pt x="78" y="24"/>
                    </a:lnTo>
                    <a:lnTo>
                      <a:pt x="78" y="18"/>
                    </a:lnTo>
                    <a:lnTo>
                      <a:pt x="78" y="12"/>
                    </a:lnTo>
                    <a:lnTo>
                      <a:pt x="72" y="12"/>
                    </a:lnTo>
                    <a:lnTo>
                      <a:pt x="72" y="6"/>
                    </a:lnTo>
                    <a:lnTo>
                      <a:pt x="7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1" name="Freeform 202"/>
              <p:cNvSpPr>
                <a:spLocks/>
              </p:cNvSpPr>
              <p:nvPr/>
            </p:nvSpPr>
            <p:spPr bwMode="auto">
              <a:xfrm>
                <a:off x="2433" y="3308"/>
                <a:ext cx="192" cy="186"/>
              </a:xfrm>
              <a:custGeom>
                <a:avLst/>
                <a:gdLst>
                  <a:gd name="T0" fmla="*/ 102 w 192"/>
                  <a:gd name="T1" fmla="*/ 0 h 186"/>
                  <a:gd name="T2" fmla="*/ 102 w 192"/>
                  <a:gd name="T3" fmla="*/ 6 h 186"/>
                  <a:gd name="T4" fmla="*/ 108 w 192"/>
                  <a:gd name="T5" fmla="*/ 18 h 186"/>
                  <a:gd name="T6" fmla="*/ 114 w 192"/>
                  <a:gd name="T7" fmla="*/ 30 h 186"/>
                  <a:gd name="T8" fmla="*/ 114 w 192"/>
                  <a:gd name="T9" fmla="*/ 48 h 186"/>
                  <a:gd name="T10" fmla="*/ 114 w 192"/>
                  <a:gd name="T11" fmla="*/ 54 h 186"/>
                  <a:gd name="T12" fmla="*/ 120 w 192"/>
                  <a:gd name="T13" fmla="*/ 66 h 186"/>
                  <a:gd name="T14" fmla="*/ 126 w 192"/>
                  <a:gd name="T15" fmla="*/ 66 h 186"/>
                  <a:gd name="T16" fmla="*/ 126 w 192"/>
                  <a:gd name="T17" fmla="*/ 72 h 186"/>
                  <a:gd name="T18" fmla="*/ 132 w 192"/>
                  <a:gd name="T19" fmla="*/ 72 h 186"/>
                  <a:gd name="T20" fmla="*/ 138 w 192"/>
                  <a:gd name="T21" fmla="*/ 84 h 186"/>
                  <a:gd name="T22" fmla="*/ 144 w 192"/>
                  <a:gd name="T23" fmla="*/ 84 h 186"/>
                  <a:gd name="T24" fmla="*/ 144 w 192"/>
                  <a:gd name="T25" fmla="*/ 90 h 186"/>
                  <a:gd name="T26" fmla="*/ 144 w 192"/>
                  <a:gd name="T27" fmla="*/ 108 h 186"/>
                  <a:gd name="T28" fmla="*/ 150 w 192"/>
                  <a:gd name="T29" fmla="*/ 108 h 186"/>
                  <a:gd name="T30" fmla="*/ 156 w 192"/>
                  <a:gd name="T31" fmla="*/ 108 h 186"/>
                  <a:gd name="T32" fmla="*/ 156 w 192"/>
                  <a:gd name="T33" fmla="*/ 114 h 186"/>
                  <a:gd name="T34" fmla="*/ 162 w 192"/>
                  <a:gd name="T35" fmla="*/ 114 h 186"/>
                  <a:gd name="T36" fmla="*/ 162 w 192"/>
                  <a:gd name="T37" fmla="*/ 120 h 186"/>
                  <a:gd name="T38" fmla="*/ 174 w 192"/>
                  <a:gd name="T39" fmla="*/ 114 h 186"/>
                  <a:gd name="T40" fmla="*/ 168 w 192"/>
                  <a:gd name="T41" fmla="*/ 126 h 186"/>
                  <a:gd name="T42" fmla="*/ 180 w 192"/>
                  <a:gd name="T43" fmla="*/ 126 h 186"/>
                  <a:gd name="T44" fmla="*/ 186 w 192"/>
                  <a:gd name="T45" fmla="*/ 138 h 186"/>
                  <a:gd name="T46" fmla="*/ 186 w 192"/>
                  <a:gd name="T47" fmla="*/ 144 h 186"/>
                  <a:gd name="T48" fmla="*/ 180 w 192"/>
                  <a:gd name="T49" fmla="*/ 156 h 186"/>
                  <a:gd name="T50" fmla="*/ 180 w 192"/>
                  <a:gd name="T51" fmla="*/ 162 h 186"/>
                  <a:gd name="T52" fmla="*/ 186 w 192"/>
                  <a:gd name="T53" fmla="*/ 174 h 186"/>
                  <a:gd name="T54" fmla="*/ 180 w 192"/>
                  <a:gd name="T55" fmla="*/ 186 h 186"/>
                  <a:gd name="T56" fmla="*/ 168 w 192"/>
                  <a:gd name="T57" fmla="*/ 180 h 186"/>
                  <a:gd name="T58" fmla="*/ 156 w 192"/>
                  <a:gd name="T59" fmla="*/ 174 h 186"/>
                  <a:gd name="T60" fmla="*/ 150 w 192"/>
                  <a:gd name="T61" fmla="*/ 156 h 186"/>
                  <a:gd name="T62" fmla="*/ 138 w 192"/>
                  <a:gd name="T63" fmla="*/ 162 h 186"/>
                  <a:gd name="T64" fmla="*/ 132 w 192"/>
                  <a:gd name="T65" fmla="*/ 150 h 186"/>
                  <a:gd name="T66" fmla="*/ 132 w 192"/>
                  <a:gd name="T67" fmla="*/ 144 h 186"/>
                  <a:gd name="T68" fmla="*/ 132 w 192"/>
                  <a:gd name="T69" fmla="*/ 150 h 186"/>
                  <a:gd name="T70" fmla="*/ 126 w 192"/>
                  <a:gd name="T71" fmla="*/ 138 h 186"/>
                  <a:gd name="T72" fmla="*/ 120 w 192"/>
                  <a:gd name="T73" fmla="*/ 138 h 186"/>
                  <a:gd name="T74" fmla="*/ 114 w 192"/>
                  <a:gd name="T75" fmla="*/ 126 h 186"/>
                  <a:gd name="T76" fmla="*/ 114 w 192"/>
                  <a:gd name="T77" fmla="*/ 108 h 186"/>
                  <a:gd name="T78" fmla="*/ 108 w 192"/>
                  <a:gd name="T79" fmla="*/ 108 h 186"/>
                  <a:gd name="T80" fmla="*/ 96 w 192"/>
                  <a:gd name="T81" fmla="*/ 102 h 186"/>
                  <a:gd name="T82" fmla="*/ 84 w 192"/>
                  <a:gd name="T83" fmla="*/ 96 h 186"/>
                  <a:gd name="T84" fmla="*/ 78 w 192"/>
                  <a:gd name="T85" fmla="*/ 96 h 186"/>
                  <a:gd name="T86" fmla="*/ 72 w 192"/>
                  <a:gd name="T87" fmla="*/ 96 h 186"/>
                  <a:gd name="T88" fmla="*/ 72 w 192"/>
                  <a:gd name="T89" fmla="*/ 102 h 186"/>
                  <a:gd name="T90" fmla="*/ 60 w 192"/>
                  <a:gd name="T91" fmla="*/ 96 h 186"/>
                  <a:gd name="T92" fmla="*/ 60 w 192"/>
                  <a:gd name="T93" fmla="*/ 90 h 186"/>
                  <a:gd name="T94" fmla="*/ 54 w 192"/>
                  <a:gd name="T95" fmla="*/ 90 h 186"/>
                  <a:gd name="T96" fmla="*/ 48 w 192"/>
                  <a:gd name="T97" fmla="*/ 78 h 186"/>
                  <a:gd name="T98" fmla="*/ 48 w 192"/>
                  <a:gd name="T99" fmla="*/ 72 h 186"/>
                  <a:gd name="T100" fmla="*/ 42 w 192"/>
                  <a:gd name="T101" fmla="*/ 72 h 186"/>
                  <a:gd name="T102" fmla="*/ 42 w 192"/>
                  <a:gd name="T103" fmla="*/ 66 h 186"/>
                  <a:gd name="T104" fmla="*/ 30 w 192"/>
                  <a:gd name="T105" fmla="*/ 60 h 186"/>
                  <a:gd name="T106" fmla="*/ 18 w 192"/>
                  <a:gd name="T107" fmla="*/ 54 h 186"/>
                  <a:gd name="T108" fmla="*/ 12 w 192"/>
                  <a:gd name="T109" fmla="*/ 42 h 186"/>
                  <a:gd name="T110" fmla="*/ 6 w 192"/>
                  <a:gd name="T111" fmla="*/ 42 h 186"/>
                  <a:gd name="T112" fmla="*/ 0 w 192"/>
                  <a:gd name="T113" fmla="*/ 30 h 186"/>
                  <a:gd name="T114" fmla="*/ 18 w 192"/>
                  <a:gd name="T115" fmla="*/ 24 h 186"/>
                  <a:gd name="T116" fmla="*/ 36 w 192"/>
                  <a:gd name="T117" fmla="*/ 24 h 186"/>
                  <a:gd name="T118" fmla="*/ 48 w 192"/>
                  <a:gd name="T119" fmla="*/ 18 h 186"/>
                  <a:gd name="T120" fmla="*/ 60 w 192"/>
                  <a:gd name="T121" fmla="*/ 12 h 186"/>
                  <a:gd name="T122" fmla="*/ 72 w 192"/>
                  <a:gd name="T123" fmla="*/ 6 h 186"/>
                  <a:gd name="T124" fmla="*/ 90 w 192"/>
                  <a:gd name="T12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86">
                    <a:moveTo>
                      <a:pt x="102" y="0"/>
                    </a:moveTo>
                    <a:lnTo>
                      <a:pt x="108" y="0"/>
                    </a:lnTo>
                    <a:lnTo>
                      <a:pt x="102" y="0"/>
                    </a:lnTo>
                    <a:lnTo>
                      <a:pt x="108" y="0"/>
                    </a:lnTo>
                    <a:lnTo>
                      <a:pt x="108" y="6"/>
                    </a:lnTo>
                    <a:lnTo>
                      <a:pt x="102" y="6"/>
                    </a:lnTo>
                    <a:lnTo>
                      <a:pt x="108" y="6"/>
                    </a:lnTo>
                    <a:lnTo>
                      <a:pt x="108" y="12"/>
                    </a:lnTo>
                    <a:lnTo>
                      <a:pt x="108" y="18"/>
                    </a:lnTo>
                    <a:lnTo>
                      <a:pt x="108" y="24"/>
                    </a:lnTo>
                    <a:lnTo>
                      <a:pt x="108" y="30"/>
                    </a:lnTo>
                    <a:lnTo>
                      <a:pt x="114" y="30"/>
                    </a:lnTo>
                    <a:lnTo>
                      <a:pt x="114" y="36"/>
                    </a:lnTo>
                    <a:lnTo>
                      <a:pt x="114" y="42"/>
                    </a:lnTo>
                    <a:lnTo>
                      <a:pt x="114" y="48"/>
                    </a:lnTo>
                    <a:lnTo>
                      <a:pt x="114" y="54"/>
                    </a:lnTo>
                    <a:lnTo>
                      <a:pt x="120" y="54"/>
                    </a:lnTo>
                    <a:lnTo>
                      <a:pt x="114" y="54"/>
                    </a:lnTo>
                    <a:lnTo>
                      <a:pt x="120" y="54"/>
                    </a:lnTo>
                    <a:lnTo>
                      <a:pt x="120" y="60"/>
                    </a:lnTo>
                    <a:lnTo>
                      <a:pt x="120" y="66"/>
                    </a:lnTo>
                    <a:lnTo>
                      <a:pt x="126" y="66"/>
                    </a:lnTo>
                    <a:lnTo>
                      <a:pt x="120" y="66"/>
                    </a:lnTo>
                    <a:lnTo>
                      <a:pt x="126" y="66"/>
                    </a:lnTo>
                    <a:lnTo>
                      <a:pt x="120" y="66"/>
                    </a:lnTo>
                    <a:lnTo>
                      <a:pt x="126" y="66"/>
                    </a:lnTo>
                    <a:lnTo>
                      <a:pt x="126" y="72"/>
                    </a:lnTo>
                    <a:lnTo>
                      <a:pt x="132" y="72"/>
                    </a:lnTo>
                    <a:lnTo>
                      <a:pt x="126" y="72"/>
                    </a:lnTo>
                    <a:lnTo>
                      <a:pt x="132" y="72"/>
                    </a:lnTo>
                    <a:lnTo>
                      <a:pt x="132" y="78"/>
                    </a:lnTo>
                    <a:lnTo>
                      <a:pt x="138" y="78"/>
                    </a:lnTo>
                    <a:lnTo>
                      <a:pt x="138" y="84"/>
                    </a:lnTo>
                    <a:lnTo>
                      <a:pt x="138" y="78"/>
                    </a:lnTo>
                    <a:lnTo>
                      <a:pt x="138" y="84"/>
                    </a:lnTo>
                    <a:lnTo>
                      <a:pt x="144" y="84"/>
                    </a:lnTo>
                    <a:lnTo>
                      <a:pt x="138" y="84"/>
                    </a:lnTo>
                    <a:lnTo>
                      <a:pt x="138" y="90"/>
                    </a:lnTo>
                    <a:lnTo>
                      <a:pt x="144" y="90"/>
                    </a:lnTo>
                    <a:lnTo>
                      <a:pt x="144" y="96"/>
                    </a:lnTo>
                    <a:lnTo>
                      <a:pt x="144" y="102"/>
                    </a:lnTo>
                    <a:lnTo>
                      <a:pt x="144" y="108"/>
                    </a:lnTo>
                    <a:lnTo>
                      <a:pt x="150" y="108"/>
                    </a:lnTo>
                    <a:lnTo>
                      <a:pt x="150" y="102"/>
                    </a:lnTo>
                    <a:lnTo>
                      <a:pt x="150" y="108"/>
                    </a:lnTo>
                    <a:lnTo>
                      <a:pt x="150" y="114"/>
                    </a:lnTo>
                    <a:lnTo>
                      <a:pt x="156" y="114"/>
                    </a:lnTo>
                    <a:lnTo>
                      <a:pt x="156" y="108"/>
                    </a:lnTo>
                    <a:lnTo>
                      <a:pt x="156" y="114"/>
                    </a:lnTo>
                    <a:lnTo>
                      <a:pt x="150" y="114"/>
                    </a:lnTo>
                    <a:lnTo>
                      <a:pt x="156" y="114"/>
                    </a:lnTo>
                    <a:lnTo>
                      <a:pt x="156" y="120"/>
                    </a:lnTo>
                    <a:lnTo>
                      <a:pt x="156" y="114"/>
                    </a:lnTo>
                    <a:lnTo>
                      <a:pt x="162" y="114"/>
                    </a:lnTo>
                    <a:lnTo>
                      <a:pt x="162" y="120"/>
                    </a:lnTo>
                    <a:lnTo>
                      <a:pt x="162" y="126"/>
                    </a:lnTo>
                    <a:lnTo>
                      <a:pt x="162" y="120"/>
                    </a:lnTo>
                    <a:lnTo>
                      <a:pt x="168" y="120"/>
                    </a:lnTo>
                    <a:lnTo>
                      <a:pt x="168" y="114"/>
                    </a:lnTo>
                    <a:lnTo>
                      <a:pt x="174" y="114"/>
                    </a:lnTo>
                    <a:lnTo>
                      <a:pt x="174" y="120"/>
                    </a:lnTo>
                    <a:lnTo>
                      <a:pt x="168" y="120"/>
                    </a:lnTo>
                    <a:lnTo>
                      <a:pt x="168" y="126"/>
                    </a:lnTo>
                    <a:lnTo>
                      <a:pt x="174" y="120"/>
                    </a:lnTo>
                    <a:lnTo>
                      <a:pt x="180" y="120"/>
                    </a:lnTo>
                    <a:lnTo>
                      <a:pt x="180" y="126"/>
                    </a:lnTo>
                    <a:lnTo>
                      <a:pt x="186" y="126"/>
                    </a:lnTo>
                    <a:lnTo>
                      <a:pt x="186" y="132"/>
                    </a:lnTo>
                    <a:lnTo>
                      <a:pt x="186" y="138"/>
                    </a:lnTo>
                    <a:lnTo>
                      <a:pt x="192" y="138"/>
                    </a:lnTo>
                    <a:lnTo>
                      <a:pt x="186" y="138"/>
                    </a:lnTo>
                    <a:lnTo>
                      <a:pt x="186" y="144"/>
                    </a:lnTo>
                    <a:lnTo>
                      <a:pt x="186" y="150"/>
                    </a:lnTo>
                    <a:lnTo>
                      <a:pt x="180" y="150"/>
                    </a:lnTo>
                    <a:lnTo>
                      <a:pt x="180" y="156"/>
                    </a:lnTo>
                    <a:lnTo>
                      <a:pt x="180" y="162"/>
                    </a:lnTo>
                    <a:lnTo>
                      <a:pt x="186" y="162"/>
                    </a:lnTo>
                    <a:lnTo>
                      <a:pt x="180" y="162"/>
                    </a:lnTo>
                    <a:lnTo>
                      <a:pt x="180" y="168"/>
                    </a:lnTo>
                    <a:lnTo>
                      <a:pt x="180" y="174"/>
                    </a:lnTo>
                    <a:lnTo>
                      <a:pt x="186" y="174"/>
                    </a:lnTo>
                    <a:lnTo>
                      <a:pt x="186" y="180"/>
                    </a:lnTo>
                    <a:lnTo>
                      <a:pt x="186" y="186"/>
                    </a:lnTo>
                    <a:lnTo>
                      <a:pt x="180" y="186"/>
                    </a:lnTo>
                    <a:lnTo>
                      <a:pt x="174" y="186"/>
                    </a:lnTo>
                    <a:lnTo>
                      <a:pt x="174" y="180"/>
                    </a:lnTo>
                    <a:lnTo>
                      <a:pt x="168" y="180"/>
                    </a:lnTo>
                    <a:lnTo>
                      <a:pt x="168" y="174"/>
                    </a:lnTo>
                    <a:lnTo>
                      <a:pt x="162" y="174"/>
                    </a:lnTo>
                    <a:lnTo>
                      <a:pt x="156" y="174"/>
                    </a:lnTo>
                    <a:lnTo>
                      <a:pt x="150" y="168"/>
                    </a:lnTo>
                    <a:lnTo>
                      <a:pt x="150" y="162"/>
                    </a:lnTo>
                    <a:lnTo>
                      <a:pt x="150" y="156"/>
                    </a:lnTo>
                    <a:lnTo>
                      <a:pt x="144" y="156"/>
                    </a:lnTo>
                    <a:lnTo>
                      <a:pt x="144" y="162"/>
                    </a:lnTo>
                    <a:lnTo>
                      <a:pt x="138" y="162"/>
                    </a:lnTo>
                    <a:lnTo>
                      <a:pt x="138" y="156"/>
                    </a:lnTo>
                    <a:lnTo>
                      <a:pt x="138" y="150"/>
                    </a:lnTo>
                    <a:lnTo>
                      <a:pt x="132" y="150"/>
                    </a:lnTo>
                    <a:lnTo>
                      <a:pt x="132" y="144"/>
                    </a:lnTo>
                    <a:lnTo>
                      <a:pt x="138" y="144"/>
                    </a:lnTo>
                    <a:lnTo>
                      <a:pt x="132" y="144"/>
                    </a:lnTo>
                    <a:lnTo>
                      <a:pt x="132" y="150"/>
                    </a:lnTo>
                    <a:lnTo>
                      <a:pt x="126" y="150"/>
                    </a:lnTo>
                    <a:lnTo>
                      <a:pt x="132" y="150"/>
                    </a:lnTo>
                    <a:lnTo>
                      <a:pt x="132" y="144"/>
                    </a:lnTo>
                    <a:lnTo>
                      <a:pt x="126" y="144"/>
                    </a:lnTo>
                    <a:lnTo>
                      <a:pt x="126" y="138"/>
                    </a:lnTo>
                    <a:lnTo>
                      <a:pt x="120" y="138"/>
                    </a:lnTo>
                    <a:lnTo>
                      <a:pt x="120" y="144"/>
                    </a:lnTo>
                    <a:lnTo>
                      <a:pt x="120" y="138"/>
                    </a:lnTo>
                    <a:lnTo>
                      <a:pt x="120" y="132"/>
                    </a:lnTo>
                    <a:lnTo>
                      <a:pt x="120" y="126"/>
                    </a:lnTo>
                    <a:lnTo>
                      <a:pt x="114" y="126"/>
                    </a:lnTo>
                    <a:lnTo>
                      <a:pt x="114" y="120"/>
                    </a:lnTo>
                    <a:lnTo>
                      <a:pt x="114" y="114"/>
                    </a:lnTo>
                    <a:lnTo>
                      <a:pt x="114" y="108"/>
                    </a:lnTo>
                    <a:lnTo>
                      <a:pt x="114" y="102"/>
                    </a:lnTo>
                    <a:lnTo>
                      <a:pt x="108" y="102"/>
                    </a:lnTo>
                    <a:lnTo>
                      <a:pt x="108" y="108"/>
                    </a:lnTo>
                    <a:lnTo>
                      <a:pt x="102" y="108"/>
                    </a:lnTo>
                    <a:lnTo>
                      <a:pt x="102" y="102"/>
                    </a:lnTo>
                    <a:lnTo>
                      <a:pt x="96" y="102"/>
                    </a:lnTo>
                    <a:lnTo>
                      <a:pt x="96" y="96"/>
                    </a:lnTo>
                    <a:lnTo>
                      <a:pt x="90" y="96"/>
                    </a:lnTo>
                    <a:lnTo>
                      <a:pt x="84" y="96"/>
                    </a:lnTo>
                    <a:lnTo>
                      <a:pt x="78" y="96"/>
                    </a:lnTo>
                    <a:lnTo>
                      <a:pt x="78" y="102"/>
                    </a:lnTo>
                    <a:lnTo>
                      <a:pt x="78" y="96"/>
                    </a:lnTo>
                    <a:lnTo>
                      <a:pt x="72" y="96"/>
                    </a:lnTo>
                    <a:lnTo>
                      <a:pt x="72" y="102"/>
                    </a:lnTo>
                    <a:lnTo>
                      <a:pt x="72" y="96"/>
                    </a:lnTo>
                    <a:lnTo>
                      <a:pt x="72" y="102"/>
                    </a:lnTo>
                    <a:lnTo>
                      <a:pt x="72" y="96"/>
                    </a:lnTo>
                    <a:lnTo>
                      <a:pt x="72" y="102"/>
                    </a:lnTo>
                    <a:lnTo>
                      <a:pt x="66" y="102"/>
                    </a:lnTo>
                    <a:lnTo>
                      <a:pt x="66" y="96"/>
                    </a:lnTo>
                    <a:lnTo>
                      <a:pt x="60" y="96"/>
                    </a:lnTo>
                    <a:lnTo>
                      <a:pt x="60" y="90"/>
                    </a:lnTo>
                    <a:lnTo>
                      <a:pt x="54" y="90"/>
                    </a:lnTo>
                    <a:lnTo>
                      <a:pt x="60" y="90"/>
                    </a:lnTo>
                    <a:lnTo>
                      <a:pt x="54" y="90"/>
                    </a:lnTo>
                    <a:lnTo>
                      <a:pt x="60" y="90"/>
                    </a:lnTo>
                    <a:lnTo>
                      <a:pt x="54" y="90"/>
                    </a:lnTo>
                    <a:lnTo>
                      <a:pt x="54" y="84"/>
                    </a:lnTo>
                    <a:lnTo>
                      <a:pt x="54" y="78"/>
                    </a:lnTo>
                    <a:lnTo>
                      <a:pt x="48" y="78"/>
                    </a:lnTo>
                    <a:lnTo>
                      <a:pt x="54" y="78"/>
                    </a:lnTo>
                    <a:lnTo>
                      <a:pt x="48" y="78"/>
                    </a:lnTo>
                    <a:lnTo>
                      <a:pt x="48" y="72"/>
                    </a:lnTo>
                    <a:lnTo>
                      <a:pt x="42" y="72"/>
                    </a:lnTo>
                    <a:lnTo>
                      <a:pt x="48" y="72"/>
                    </a:lnTo>
                    <a:lnTo>
                      <a:pt x="42" y="72"/>
                    </a:lnTo>
                    <a:lnTo>
                      <a:pt x="42" y="66"/>
                    </a:lnTo>
                    <a:lnTo>
                      <a:pt x="42" y="72"/>
                    </a:lnTo>
                    <a:lnTo>
                      <a:pt x="42" y="66"/>
                    </a:lnTo>
                    <a:lnTo>
                      <a:pt x="36" y="66"/>
                    </a:lnTo>
                    <a:lnTo>
                      <a:pt x="36" y="60"/>
                    </a:lnTo>
                    <a:lnTo>
                      <a:pt x="30" y="60"/>
                    </a:lnTo>
                    <a:lnTo>
                      <a:pt x="30" y="54"/>
                    </a:lnTo>
                    <a:lnTo>
                      <a:pt x="24" y="54"/>
                    </a:lnTo>
                    <a:lnTo>
                      <a:pt x="18" y="54"/>
                    </a:lnTo>
                    <a:lnTo>
                      <a:pt x="18" y="48"/>
                    </a:lnTo>
                    <a:lnTo>
                      <a:pt x="12" y="48"/>
                    </a:lnTo>
                    <a:lnTo>
                      <a:pt x="12" y="42"/>
                    </a:lnTo>
                    <a:lnTo>
                      <a:pt x="12" y="48"/>
                    </a:lnTo>
                    <a:lnTo>
                      <a:pt x="12" y="42"/>
                    </a:lnTo>
                    <a:lnTo>
                      <a:pt x="6" y="42"/>
                    </a:lnTo>
                    <a:lnTo>
                      <a:pt x="6" y="36"/>
                    </a:lnTo>
                    <a:lnTo>
                      <a:pt x="0" y="36"/>
                    </a:lnTo>
                    <a:lnTo>
                      <a:pt x="0" y="30"/>
                    </a:lnTo>
                    <a:lnTo>
                      <a:pt x="6" y="30"/>
                    </a:lnTo>
                    <a:lnTo>
                      <a:pt x="12" y="30"/>
                    </a:lnTo>
                    <a:lnTo>
                      <a:pt x="18" y="24"/>
                    </a:lnTo>
                    <a:lnTo>
                      <a:pt x="24" y="24"/>
                    </a:lnTo>
                    <a:lnTo>
                      <a:pt x="30" y="24"/>
                    </a:lnTo>
                    <a:lnTo>
                      <a:pt x="36" y="24"/>
                    </a:lnTo>
                    <a:lnTo>
                      <a:pt x="36" y="18"/>
                    </a:lnTo>
                    <a:lnTo>
                      <a:pt x="42" y="18"/>
                    </a:lnTo>
                    <a:lnTo>
                      <a:pt x="48" y="18"/>
                    </a:lnTo>
                    <a:lnTo>
                      <a:pt x="54" y="18"/>
                    </a:lnTo>
                    <a:lnTo>
                      <a:pt x="54" y="12"/>
                    </a:lnTo>
                    <a:lnTo>
                      <a:pt x="60" y="12"/>
                    </a:lnTo>
                    <a:lnTo>
                      <a:pt x="66" y="12"/>
                    </a:lnTo>
                    <a:lnTo>
                      <a:pt x="72" y="12"/>
                    </a:lnTo>
                    <a:lnTo>
                      <a:pt x="72" y="6"/>
                    </a:lnTo>
                    <a:lnTo>
                      <a:pt x="78" y="6"/>
                    </a:lnTo>
                    <a:lnTo>
                      <a:pt x="84" y="6"/>
                    </a:lnTo>
                    <a:lnTo>
                      <a:pt x="90" y="6"/>
                    </a:lnTo>
                    <a:lnTo>
                      <a:pt x="96" y="0"/>
                    </a:lnTo>
                    <a:lnTo>
                      <a:pt x="10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2" name="Freeform 203"/>
              <p:cNvSpPr>
                <a:spLocks/>
              </p:cNvSpPr>
              <p:nvPr/>
            </p:nvSpPr>
            <p:spPr bwMode="auto">
              <a:xfrm>
                <a:off x="2379" y="3386"/>
                <a:ext cx="138" cy="174"/>
              </a:xfrm>
              <a:custGeom>
                <a:avLst/>
                <a:gdLst>
                  <a:gd name="T0" fmla="*/ 60 w 138"/>
                  <a:gd name="T1" fmla="*/ 18 h 174"/>
                  <a:gd name="T2" fmla="*/ 66 w 138"/>
                  <a:gd name="T3" fmla="*/ 30 h 174"/>
                  <a:gd name="T4" fmla="*/ 60 w 138"/>
                  <a:gd name="T5" fmla="*/ 42 h 174"/>
                  <a:gd name="T6" fmla="*/ 60 w 138"/>
                  <a:gd name="T7" fmla="*/ 48 h 174"/>
                  <a:gd name="T8" fmla="*/ 66 w 138"/>
                  <a:gd name="T9" fmla="*/ 60 h 174"/>
                  <a:gd name="T10" fmla="*/ 78 w 138"/>
                  <a:gd name="T11" fmla="*/ 66 h 174"/>
                  <a:gd name="T12" fmla="*/ 84 w 138"/>
                  <a:gd name="T13" fmla="*/ 78 h 174"/>
                  <a:gd name="T14" fmla="*/ 96 w 138"/>
                  <a:gd name="T15" fmla="*/ 84 h 174"/>
                  <a:gd name="T16" fmla="*/ 102 w 138"/>
                  <a:gd name="T17" fmla="*/ 96 h 174"/>
                  <a:gd name="T18" fmla="*/ 114 w 138"/>
                  <a:gd name="T19" fmla="*/ 102 h 174"/>
                  <a:gd name="T20" fmla="*/ 132 w 138"/>
                  <a:gd name="T21" fmla="*/ 108 h 174"/>
                  <a:gd name="T22" fmla="*/ 138 w 138"/>
                  <a:gd name="T23" fmla="*/ 120 h 174"/>
                  <a:gd name="T24" fmla="*/ 132 w 138"/>
                  <a:gd name="T25" fmla="*/ 132 h 174"/>
                  <a:gd name="T26" fmla="*/ 126 w 138"/>
                  <a:gd name="T27" fmla="*/ 150 h 174"/>
                  <a:gd name="T28" fmla="*/ 114 w 138"/>
                  <a:gd name="T29" fmla="*/ 162 h 174"/>
                  <a:gd name="T30" fmla="*/ 96 w 138"/>
                  <a:gd name="T31" fmla="*/ 168 h 174"/>
                  <a:gd name="T32" fmla="*/ 90 w 138"/>
                  <a:gd name="T33" fmla="*/ 168 h 174"/>
                  <a:gd name="T34" fmla="*/ 84 w 138"/>
                  <a:gd name="T35" fmla="*/ 162 h 174"/>
                  <a:gd name="T36" fmla="*/ 78 w 138"/>
                  <a:gd name="T37" fmla="*/ 162 h 174"/>
                  <a:gd name="T38" fmla="*/ 78 w 138"/>
                  <a:gd name="T39" fmla="*/ 156 h 174"/>
                  <a:gd name="T40" fmla="*/ 72 w 138"/>
                  <a:gd name="T41" fmla="*/ 156 h 174"/>
                  <a:gd name="T42" fmla="*/ 66 w 138"/>
                  <a:gd name="T43" fmla="*/ 144 h 174"/>
                  <a:gd name="T44" fmla="*/ 60 w 138"/>
                  <a:gd name="T45" fmla="*/ 144 h 174"/>
                  <a:gd name="T46" fmla="*/ 54 w 138"/>
                  <a:gd name="T47" fmla="*/ 132 h 174"/>
                  <a:gd name="T48" fmla="*/ 48 w 138"/>
                  <a:gd name="T49" fmla="*/ 132 h 174"/>
                  <a:gd name="T50" fmla="*/ 36 w 138"/>
                  <a:gd name="T51" fmla="*/ 126 h 174"/>
                  <a:gd name="T52" fmla="*/ 30 w 138"/>
                  <a:gd name="T53" fmla="*/ 114 h 174"/>
                  <a:gd name="T54" fmla="*/ 18 w 138"/>
                  <a:gd name="T55" fmla="*/ 108 h 174"/>
                  <a:gd name="T56" fmla="*/ 18 w 138"/>
                  <a:gd name="T57" fmla="*/ 90 h 174"/>
                  <a:gd name="T58" fmla="*/ 18 w 138"/>
                  <a:gd name="T59" fmla="*/ 96 h 174"/>
                  <a:gd name="T60" fmla="*/ 6 w 138"/>
                  <a:gd name="T61" fmla="*/ 90 h 174"/>
                  <a:gd name="T62" fmla="*/ 6 w 138"/>
                  <a:gd name="T63" fmla="*/ 84 h 174"/>
                  <a:gd name="T64" fmla="*/ 0 w 138"/>
                  <a:gd name="T65" fmla="*/ 72 h 174"/>
                  <a:gd name="T66" fmla="*/ 6 w 138"/>
                  <a:gd name="T67" fmla="*/ 66 h 174"/>
                  <a:gd name="T68" fmla="*/ 18 w 138"/>
                  <a:gd name="T69" fmla="*/ 60 h 174"/>
                  <a:gd name="T70" fmla="*/ 24 w 138"/>
                  <a:gd name="T71" fmla="*/ 48 h 174"/>
                  <a:gd name="T72" fmla="*/ 30 w 138"/>
                  <a:gd name="T73" fmla="*/ 36 h 174"/>
                  <a:gd name="T74" fmla="*/ 24 w 138"/>
                  <a:gd name="T75" fmla="*/ 36 h 174"/>
                  <a:gd name="T76" fmla="*/ 24 w 138"/>
                  <a:gd name="T77" fmla="*/ 30 h 174"/>
                  <a:gd name="T78" fmla="*/ 30 w 138"/>
                  <a:gd name="T79" fmla="*/ 18 h 174"/>
                  <a:gd name="T80" fmla="*/ 36 w 138"/>
                  <a:gd name="T81" fmla="*/ 6 h 174"/>
                  <a:gd name="T82" fmla="*/ 42 w 138"/>
                  <a:gd name="T83" fmla="*/ 6 h 174"/>
                  <a:gd name="T84" fmla="*/ 54 w 138"/>
                  <a:gd name="T85"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74">
                    <a:moveTo>
                      <a:pt x="54" y="12"/>
                    </a:moveTo>
                    <a:lnTo>
                      <a:pt x="60" y="12"/>
                    </a:lnTo>
                    <a:lnTo>
                      <a:pt x="60" y="18"/>
                    </a:lnTo>
                    <a:lnTo>
                      <a:pt x="66" y="18"/>
                    </a:lnTo>
                    <a:lnTo>
                      <a:pt x="66" y="24"/>
                    </a:lnTo>
                    <a:lnTo>
                      <a:pt x="66" y="30"/>
                    </a:lnTo>
                    <a:lnTo>
                      <a:pt x="66" y="36"/>
                    </a:lnTo>
                    <a:lnTo>
                      <a:pt x="66" y="42"/>
                    </a:lnTo>
                    <a:lnTo>
                      <a:pt x="60" y="42"/>
                    </a:lnTo>
                    <a:lnTo>
                      <a:pt x="66" y="42"/>
                    </a:lnTo>
                    <a:lnTo>
                      <a:pt x="60" y="42"/>
                    </a:lnTo>
                    <a:lnTo>
                      <a:pt x="60" y="48"/>
                    </a:lnTo>
                    <a:lnTo>
                      <a:pt x="60" y="54"/>
                    </a:lnTo>
                    <a:lnTo>
                      <a:pt x="66" y="54"/>
                    </a:lnTo>
                    <a:lnTo>
                      <a:pt x="66" y="60"/>
                    </a:lnTo>
                    <a:lnTo>
                      <a:pt x="72" y="60"/>
                    </a:lnTo>
                    <a:lnTo>
                      <a:pt x="72" y="66"/>
                    </a:lnTo>
                    <a:lnTo>
                      <a:pt x="78" y="66"/>
                    </a:lnTo>
                    <a:lnTo>
                      <a:pt x="78" y="72"/>
                    </a:lnTo>
                    <a:lnTo>
                      <a:pt x="84" y="72"/>
                    </a:lnTo>
                    <a:lnTo>
                      <a:pt x="84" y="78"/>
                    </a:lnTo>
                    <a:lnTo>
                      <a:pt x="90" y="78"/>
                    </a:lnTo>
                    <a:lnTo>
                      <a:pt x="96" y="78"/>
                    </a:lnTo>
                    <a:lnTo>
                      <a:pt x="96" y="84"/>
                    </a:lnTo>
                    <a:lnTo>
                      <a:pt x="96" y="90"/>
                    </a:lnTo>
                    <a:lnTo>
                      <a:pt x="102" y="90"/>
                    </a:lnTo>
                    <a:lnTo>
                      <a:pt x="102" y="96"/>
                    </a:lnTo>
                    <a:lnTo>
                      <a:pt x="108" y="96"/>
                    </a:lnTo>
                    <a:lnTo>
                      <a:pt x="114" y="96"/>
                    </a:lnTo>
                    <a:lnTo>
                      <a:pt x="114" y="102"/>
                    </a:lnTo>
                    <a:lnTo>
                      <a:pt x="120" y="102"/>
                    </a:lnTo>
                    <a:lnTo>
                      <a:pt x="126" y="108"/>
                    </a:lnTo>
                    <a:lnTo>
                      <a:pt x="132" y="108"/>
                    </a:lnTo>
                    <a:lnTo>
                      <a:pt x="132" y="114"/>
                    </a:lnTo>
                    <a:lnTo>
                      <a:pt x="138" y="114"/>
                    </a:lnTo>
                    <a:lnTo>
                      <a:pt x="138" y="120"/>
                    </a:lnTo>
                    <a:lnTo>
                      <a:pt x="138" y="126"/>
                    </a:lnTo>
                    <a:lnTo>
                      <a:pt x="132" y="126"/>
                    </a:lnTo>
                    <a:lnTo>
                      <a:pt x="132" y="132"/>
                    </a:lnTo>
                    <a:lnTo>
                      <a:pt x="126" y="138"/>
                    </a:lnTo>
                    <a:lnTo>
                      <a:pt x="126" y="144"/>
                    </a:lnTo>
                    <a:lnTo>
                      <a:pt x="126" y="150"/>
                    </a:lnTo>
                    <a:lnTo>
                      <a:pt x="120" y="150"/>
                    </a:lnTo>
                    <a:lnTo>
                      <a:pt x="120" y="156"/>
                    </a:lnTo>
                    <a:lnTo>
                      <a:pt x="114" y="162"/>
                    </a:lnTo>
                    <a:lnTo>
                      <a:pt x="108" y="162"/>
                    </a:lnTo>
                    <a:lnTo>
                      <a:pt x="102" y="168"/>
                    </a:lnTo>
                    <a:lnTo>
                      <a:pt x="96" y="168"/>
                    </a:lnTo>
                    <a:lnTo>
                      <a:pt x="90" y="168"/>
                    </a:lnTo>
                    <a:lnTo>
                      <a:pt x="90" y="174"/>
                    </a:lnTo>
                    <a:lnTo>
                      <a:pt x="90" y="168"/>
                    </a:lnTo>
                    <a:lnTo>
                      <a:pt x="84" y="168"/>
                    </a:lnTo>
                    <a:lnTo>
                      <a:pt x="78" y="162"/>
                    </a:lnTo>
                    <a:lnTo>
                      <a:pt x="84" y="162"/>
                    </a:lnTo>
                    <a:lnTo>
                      <a:pt x="78" y="162"/>
                    </a:lnTo>
                    <a:lnTo>
                      <a:pt x="84" y="162"/>
                    </a:lnTo>
                    <a:lnTo>
                      <a:pt x="78" y="162"/>
                    </a:lnTo>
                    <a:lnTo>
                      <a:pt x="78" y="156"/>
                    </a:lnTo>
                    <a:lnTo>
                      <a:pt x="84" y="156"/>
                    </a:lnTo>
                    <a:lnTo>
                      <a:pt x="78" y="156"/>
                    </a:lnTo>
                    <a:lnTo>
                      <a:pt x="78" y="150"/>
                    </a:lnTo>
                    <a:lnTo>
                      <a:pt x="78" y="156"/>
                    </a:lnTo>
                    <a:lnTo>
                      <a:pt x="72" y="156"/>
                    </a:lnTo>
                    <a:lnTo>
                      <a:pt x="72" y="150"/>
                    </a:lnTo>
                    <a:lnTo>
                      <a:pt x="72" y="144"/>
                    </a:lnTo>
                    <a:lnTo>
                      <a:pt x="66" y="144"/>
                    </a:lnTo>
                    <a:lnTo>
                      <a:pt x="66" y="150"/>
                    </a:lnTo>
                    <a:lnTo>
                      <a:pt x="66" y="144"/>
                    </a:lnTo>
                    <a:lnTo>
                      <a:pt x="60" y="144"/>
                    </a:lnTo>
                    <a:lnTo>
                      <a:pt x="60" y="138"/>
                    </a:lnTo>
                    <a:lnTo>
                      <a:pt x="54" y="138"/>
                    </a:lnTo>
                    <a:lnTo>
                      <a:pt x="54" y="132"/>
                    </a:lnTo>
                    <a:lnTo>
                      <a:pt x="48" y="132"/>
                    </a:lnTo>
                    <a:lnTo>
                      <a:pt x="48" y="126"/>
                    </a:lnTo>
                    <a:lnTo>
                      <a:pt x="48" y="132"/>
                    </a:lnTo>
                    <a:lnTo>
                      <a:pt x="42" y="132"/>
                    </a:lnTo>
                    <a:lnTo>
                      <a:pt x="42" y="126"/>
                    </a:lnTo>
                    <a:lnTo>
                      <a:pt x="36" y="126"/>
                    </a:lnTo>
                    <a:lnTo>
                      <a:pt x="36" y="120"/>
                    </a:lnTo>
                    <a:lnTo>
                      <a:pt x="30" y="120"/>
                    </a:lnTo>
                    <a:lnTo>
                      <a:pt x="30" y="114"/>
                    </a:lnTo>
                    <a:lnTo>
                      <a:pt x="30" y="108"/>
                    </a:lnTo>
                    <a:lnTo>
                      <a:pt x="24" y="108"/>
                    </a:lnTo>
                    <a:lnTo>
                      <a:pt x="18" y="108"/>
                    </a:lnTo>
                    <a:lnTo>
                      <a:pt x="18" y="102"/>
                    </a:lnTo>
                    <a:lnTo>
                      <a:pt x="18" y="96"/>
                    </a:lnTo>
                    <a:lnTo>
                      <a:pt x="18" y="90"/>
                    </a:lnTo>
                    <a:lnTo>
                      <a:pt x="12" y="90"/>
                    </a:lnTo>
                    <a:lnTo>
                      <a:pt x="12" y="96"/>
                    </a:lnTo>
                    <a:lnTo>
                      <a:pt x="18" y="96"/>
                    </a:lnTo>
                    <a:lnTo>
                      <a:pt x="12" y="96"/>
                    </a:lnTo>
                    <a:lnTo>
                      <a:pt x="12" y="90"/>
                    </a:lnTo>
                    <a:lnTo>
                      <a:pt x="6" y="90"/>
                    </a:lnTo>
                    <a:lnTo>
                      <a:pt x="12" y="90"/>
                    </a:lnTo>
                    <a:lnTo>
                      <a:pt x="6" y="90"/>
                    </a:lnTo>
                    <a:lnTo>
                      <a:pt x="6" y="84"/>
                    </a:lnTo>
                    <a:lnTo>
                      <a:pt x="0" y="84"/>
                    </a:lnTo>
                    <a:lnTo>
                      <a:pt x="0" y="78"/>
                    </a:lnTo>
                    <a:lnTo>
                      <a:pt x="0" y="72"/>
                    </a:lnTo>
                    <a:lnTo>
                      <a:pt x="6" y="78"/>
                    </a:lnTo>
                    <a:lnTo>
                      <a:pt x="6" y="72"/>
                    </a:lnTo>
                    <a:lnTo>
                      <a:pt x="6" y="66"/>
                    </a:lnTo>
                    <a:lnTo>
                      <a:pt x="12" y="66"/>
                    </a:lnTo>
                    <a:lnTo>
                      <a:pt x="12" y="60"/>
                    </a:lnTo>
                    <a:lnTo>
                      <a:pt x="18" y="60"/>
                    </a:lnTo>
                    <a:lnTo>
                      <a:pt x="18" y="54"/>
                    </a:lnTo>
                    <a:lnTo>
                      <a:pt x="18" y="48"/>
                    </a:lnTo>
                    <a:lnTo>
                      <a:pt x="24" y="48"/>
                    </a:lnTo>
                    <a:lnTo>
                      <a:pt x="24" y="42"/>
                    </a:lnTo>
                    <a:lnTo>
                      <a:pt x="24" y="36"/>
                    </a:lnTo>
                    <a:lnTo>
                      <a:pt x="30" y="36"/>
                    </a:lnTo>
                    <a:lnTo>
                      <a:pt x="24" y="36"/>
                    </a:lnTo>
                    <a:lnTo>
                      <a:pt x="30" y="36"/>
                    </a:lnTo>
                    <a:lnTo>
                      <a:pt x="24" y="36"/>
                    </a:lnTo>
                    <a:lnTo>
                      <a:pt x="24" y="30"/>
                    </a:lnTo>
                    <a:lnTo>
                      <a:pt x="30" y="30"/>
                    </a:lnTo>
                    <a:lnTo>
                      <a:pt x="24" y="30"/>
                    </a:lnTo>
                    <a:lnTo>
                      <a:pt x="24" y="24"/>
                    </a:lnTo>
                    <a:lnTo>
                      <a:pt x="30" y="24"/>
                    </a:lnTo>
                    <a:lnTo>
                      <a:pt x="30" y="18"/>
                    </a:lnTo>
                    <a:lnTo>
                      <a:pt x="36" y="18"/>
                    </a:lnTo>
                    <a:lnTo>
                      <a:pt x="36" y="12"/>
                    </a:lnTo>
                    <a:lnTo>
                      <a:pt x="36" y="6"/>
                    </a:lnTo>
                    <a:lnTo>
                      <a:pt x="42" y="6"/>
                    </a:lnTo>
                    <a:lnTo>
                      <a:pt x="42" y="0"/>
                    </a:lnTo>
                    <a:lnTo>
                      <a:pt x="42" y="6"/>
                    </a:lnTo>
                    <a:lnTo>
                      <a:pt x="48" y="6"/>
                    </a:lnTo>
                    <a:lnTo>
                      <a:pt x="48" y="12"/>
                    </a:lnTo>
                    <a:lnTo>
                      <a:pt x="54"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3" name="Freeform 204"/>
              <p:cNvSpPr>
                <a:spLocks/>
              </p:cNvSpPr>
              <p:nvPr/>
            </p:nvSpPr>
            <p:spPr bwMode="auto">
              <a:xfrm>
                <a:off x="2301" y="3278"/>
                <a:ext cx="138" cy="192"/>
              </a:xfrm>
              <a:custGeom>
                <a:avLst/>
                <a:gdLst>
                  <a:gd name="T0" fmla="*/ 30 w 138"/>
                  <a:gd name="T1" fmla="*/ 6 h 192"/>
                  <a:gd name="T2" fmla="*/ 42 w 138"/>
                  <a:gd name="T3" fmla="*/ 12 h 192"/>
                  <a:gd name="T4" fmla="*/ 60 w 138"/>
                  <a:gd name="T5" fmla="*/ 12 h 192"/>
                  <a:gd name="T6" fmla="*/ 66 w 138"/>
                  <a:gd name="T7" fmla="*/ 24 h 192"/>
                  <a:gd name="T8" fmla="*/ 66 w 138"/>
                  <a:gd name="T9" fmla="*/ 42 h 192"/>
                  <a:gd name="T10" fmla="*/ 72 w 138"/>
                  <a:gd name="T11" fmla="*/ 54 h 192"/>
                  <a:gd name="T12" fmla="*/ 72 w 138"/>
                  <a:gd name="T13" fmla="*/ 72 h 192"/>
                  <a:gd name="T14" fmla="*/ 78 w 138"/>
                  <a:gd name="T15" fmla="*/ 84 h 192"/>
                  <a:gd name="T16" fmla="*/ 90 w 138"/>
                  <a:gd name="T17" fmla="*/ 90 h 192"/>
                  <a:gd name="T18" fmla="*/ 108 w 138"/>
                  <a:gd name="T19" fmla="*/ 96 h 192"/>
                  <a:gd name="T20" fmla="*/ 126 w 138"/>
                  <a:gd name="T21" fmla="*/ 96 h 192"/>
                  <a:gd name="T22" fmla="*/ 138 w 138"/>
                  <a:gd name="T23" fmla="*/ 102 h 192"/>
                  <a:gd name="T24" fmla="*/ 120 w 138"/>
                  <a:gd name="T25" fmla="*/ 108 h 192"/>
                  <a:gd name="T26" fmla="*/ 114 w 138"/>
                  <a:gd name="T27" fmla="*/ 120 h 192"/>
                  <a:gd name="T28" fmla="*/ 108 w 138"/>
                  <a:gd name="T29" fmla="*/ 132 h 192"/>
                  <a:gd name="T30" fmla="*/ 108 w 138"/>
                  <a:gd name="T31" fmla="*/ 138 h 192"/>
                  <a:gd name="T32" fmla="*/ 108 w 138"/>
                  <a:gd name="T33" fmla="*/ 144 h 192"/>
                  <a:gd name="T34" fmla="*/ 102 w 138"/>
                  <a:gd name="T35" fmla="*/ 144 h 192"/>
                  <a:gd name="T36" fmla="*/ 96 w 138"/>
                  <a:gd name="T37" fmla="*/ 156 h 192"/>
                  <a:gd name="T38" fmla="*/ 90 w 138"/>
                  <a:gd name="T39" fmla="*/ 168 h 192"/>
                  <a:gd name="T40" fmla="*/ 84 w 138"/>
                  <a:gd name="T41" fmla="*/ 180 h 192"/>
                  <a:gd name="T42" fmla="*/ 78 w 138"/>
                  <a:gd name="T43" fmla="*/ 186 h 192"/>
                  <a:gd name="T44" fmla="*/ 72 w 138"/>
                  <a:gd name="T45" fmla="*/ 186 h 192"/>
                  <a:gd name="T46" fmla="*/ 60 w 138"/>
                  <a:gd name="T47" fmla="*/ 180 h 192"/>
                  <a:gd name="T48" fmla="*/ 48 w 138"/>
                  <a:gd name="T49" fmla="*/ 168 h 192"/>
                  <a:gd name="T50" fmla="*/ 36 w 138"/>
                  <a:gd name="T51" fmla="*/ 162 h 192"/>
                  <a:gd name="T52" fmla="*/ 36 w 138"/>
                  <a:gd name="T53" fmla="*/ 156 h 192"/>
                  <a:gd name="T54" fmla="*/ 30 w 138"/>
                  <a:gd name="T55" fmla="*/ 156 h 192"/>
                  <a:gd name="T56" fmla="*/ 18 w 138"/>
                  <a:gd name="T57" fmla="*/ 150 h 192"/>
                  <a:gd name="T58" fmla="*/ 12 w 138"/>
                  <a:gd name="T59" fmla="*/ 150 h 192"/>
                  <a:gd name="T60" fmla="*/ 6 w 138"/>
                  <a:gd name="T61" fmla="*/ 150 h 192"/>
                  <a:gd name="T62" fmla="*/ 6 w 138"/>
                  <a:gd name="T63" fmla="*/ 132 h 192"/>
                  <a:gd name="T64" fmla="*/ 6 w 138"/>
                  <a:gd name="T65" fmla="*/ 114 h 192"/>
                  <a:gd name="T66" fmla="*/ 12 w 138"/>
                  <a:gd name="T67" fmla="*/ 102 h 192"/>
                  <a:gd name="T68" fmla="*/ 12 w 138"/>
                  <a:gd name="T69" fmla="*/ 84 h 192"/>
                  <a:gd name="T70" fmla="*/ 12 w 138"/>
                  <a:gd name="T71" fmla="*/ 66 h 192"/>
                  <a:gd name="T72" fmla="*/ 18 w 138"/>
                  <a:gd name="T73" fmla="*/ 54 h 192"/>
                  <a:gd name="T74" fmla="*/ 12 w 138"/>
                  <a:gd name="T75" fmla="*/ 42 h 192"/>
                  <a:gd name="T76" fmla="*/ 6 w 138"/>
                  <a:gd name="T77" fmla="*/ 30 h 192"/>
                  <a:gd name="T78" fmla="*/ 12 w 138"/>
                  <a:gd name="T79" fmla="*/ 30 h 192"/>
                  <a:gd name="T80" fmla="*/ 6 w 138"/>
                  <a:gd name="T81" fmla="*/ 30 h 192"/>
                  <a:gd name="T82" fmla="*/ 6 w 138"/>
                  <a:gd name="T83" fmla="*/ 12 h 192"/>
                  <a:gd name="T84" fmla="*/ 6 w 138"/>
                  <a:gd name="T85" fmla="*/ 6 h 192"/>
                  <a:gd name="T86" fmla="*/ 0 w 138"/>
                  <a:gd name="T87" fmla="*/ 6 h 192"/>
                  <a:gd name="T88" fmla="*/ 12 w 138"/>
                  <a:gd name="T89" fmla="*/ 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192">
                    <a:moveTo>
                      <a:pt x="18" y="6"/>
                    </a:moveTo>
                    <a:lnTo>
                      <a:pt x="24" y="6"/>
                    </a:lnTo>
                    <a:lnTo>
                      <a:pt x="30" y="6"/>
                    </a:lnTo>
                    <a:lnTo>
                      <a:pt x="36" y="6"/>
                    </a:lnTo>
                    <a:lnTo>
                      <a:pt x="36" y="12"/>
                    </a:lnTo>
                    <a:lnTo>
                      <a:pt x="42" y="12"/>
                    </a:lnTo>
                    <a:lnTo>
                      <a:pt x="48" y="12"/>
                    </a:lnTo>
                    <a:lnTo>
                      <a:pt x="54" y="12"/>
                    </a:lnTo>
                    <a:lnTo>
                      <a:pt x="60" y="12"/>
                    </a:lnTo>
                    <a:lnTo>
                      <a:pt x="60" y="18"/>
                    </a:lnTo>
                    <a:lnTo>
                      <a:pt x="66" y="18"/>
                    </a:lnTo>
                    <a:lnTo>
                      <a:pt x="66" y="24"/>
                    </a:lnTo>
                    <a:lnTo>
                      <a:pt x="66" y="30"/>
                    </a:lnTo>
                    <a:lnTo>
                      <a:pt x="66" y="36"/>
                    </a:lnTo>
                    <a:lnTo>
                      <a:pt x="66" y="42"/>
                    </a:lnTo>
                    <a:lnTo>
                      <a:pt x="66" y="48"/>
                    </a:lnTo>
                    <a:lnTo>
                      <a:pt x="72" y="48"/>
                    </a:lnTo>
                    <a:lnTo>
                      <a:pt x="72" y="54"/>
                    </a:lnTo>
                    <a:lnTo>
                      <a:pt x="72" y="60"/>
                    </a:lnTo>
                    <a:lnTo>
                      <a:pt x="72" y="66"/>
                    </a:lnTo>
                    <a:lnTo>
                      <a:pt x="72" y="72"/>
                    </a:lnTo>
                    <a:lnTo>
                      <a:pt x="72" y="78"/>
                    </a:lnTo>
                    <a:lnTo>
                      <a:pt x="78" y="78"/>
                    </a:lnTo>
                    <a:lnTo>
                      <a:pt x="78" y="84"/>
                    </a:lnTo>
                    <a:lnTo>
                      <a:pt x="78" y="90"/>
                    </a:lnTo>
                    <a:lnTo>
                      <a:pt x="84" y="90"/>
                    </a:lnTo>
                    <a:lnTo>
                      <a:pt x="90" y="90"/>
                    </a:lnTo>
                    <a:lnTo>
                      <a:pt x="96" y="96"/>
                    </a:lnTo>
                    <a:lnTo>
                      <a:pt x="102" y="96"/>
                    </a:lnTo>
                    <a:lnTo>
                      <a:pt x="108" y="96"/>
                    </a:lnTo>
                    <a:lnTo>
                      <a:pt x="114" y="96"/>
                    </a:lnTo>
                    <a:lnTo>
                      <a:pt x="120" y="96"/>
                    </a:lnTo>
                    <a:lnTo>
                      <a:pt x="126" y="96"/>
                    </a:lnTo>
                    <a:lnTo>
                      <a:pt x="132" y="96"/>
                    </a:lnTo>
                    <a:lnTo>
                      <a:pt x="138" y="96"/>
                    </a:lnTo>
                    <a:lnTo>
                      <a:pt x="138" y="102"/>
                    </a:lnTo>
                    <a:lnTo>
                      <a:pt x="132" y="102"/>
                    </a:lnTo>
                    <a:lnTo>
                      <a:pt x="126" y="108"/>
                    </a:lnTo>
                    <a:lnTo>
                      <a:pt x="120" y="108"/>
                    </a:lnTo>
                    <a:lnTo>
                      <a:pt x="120" y="114"/>
                    </a:lnTo>
                    <a:lnTo>
                      <a:pt x="114" y="114"/>
                    </a:lnTo>
                    <a:lnTo>
                      <a:pt x="114" y="120"/>
                    </a:lnTo>
                    <a:lnTo>
                      <a:pt x="114" y="126"/>
                    </a:lnTo>
                    <a:lnTo>
                      <a:pt x="108" y="126"/>
                    </a:lnTo>
                    <a:lnTo>
                      <a:pt x="108" y="132"/>
                    </a:lnTo>
                    <a:lnTo>
                      <a:pt x="102" y="132"/>
                    </a:lnTo>
                    <a:lnTo>
                      <a:pt x="102" y="138"/>
                    </a:lnTo>
                    <a:lnTo>
                      <a:pt x="108" y="138"/>
                    </a:lnTo>
                    <a:lnTo>
                      <a:pt x="102" y="138"/>
                    </a:lnTo>
                    <a:lnTo>
                      <a:pt x="102" y="144"/>
                    </a:lnTo>
                    <a:lnTo>
                      <a:pt x="108" y="144"/>
                    </a:lnTo>
                    <a:lnTo>
                      <a:pt x="102" y="144"/>
                    </a:lnTo>
                    <a:lnTo>
                      <a:pt x="108" y="144"/>
                    </a:lnTo>
                    <a:lnTo>
                      <a:pt x="102" y="144"/>
                    </a:lnTo>
                    <a:lnTo>
                      <a:pt x="102" y="150"/>
                    </a:lnTo>
                    <a:lnTo>
                      <a:pt x="102" y="156"/>
                    </a:lnTo>
                    <a:lnTo>
                      <a:pt x="96" y="156"/>
                    </a:lnTo>
                    <a:lnTo>
                      <a:pt x="96" y="162"/>
                    </a:lnTo>
                    <a:lnTo>
                      <a:pt x="96" y="168"/>
                    </a:lnTo>
                    <a:lnTo>
                      <a:pt x="90" y="168"/>
                    </a:lnTo>
                    <a:lnTo>
                      <a:pt x="90" y="174"/>
                    </a:lnTo>
                    <a:lnTo>
                      <a:pt x="84" y="174"/>
                    </a:lnTo>
                    <a:lnTo>
                      <a:pt x="84" y="180"/>
                    </a:lnTo>
                    <a:lnTo>
                      <a:pt x="84" y="186"/>
                    </a:lnTo>
                    <a:lnTo>
                      <a:pt x="78" y="180"/>
                    </a:lnTo>
                    <a:lnTo>
                      <a:pt x="78" y="186"/>
                    </a:lnTo>
                    <a:lnTo>
                      <a:pt x="78" y="192"/>
                    </a:lnTo>
                    <a:lnTo>
                      <a:pt x="72" y="192"/>
                    </a:lnTo>
                    <a:lnTo>
                      <a:pt x="72" y="186"/>
                    </a:lnTo>
                    <a:lnTo>
                      <a:pt x="66" y="186"/>
                    </a:lnTo>
                    <a:lnTo>
                      <a:pt x="66" y="180"/>
                    </a:lnTo>
                    <a:lnTo>
                      <a:pt x="60" y="180"/>
                    </a:lnTo>
                    <a:lnTo>
                      <a:pt x="54" y="174"/>
                    </a:lnTo>
                    <a:lnTo>
                      <a:pt x="48" y="174"/>
                    </a:lnTo>
                    <a:lnTo>
                      <a:pt x="48" y="168"/>
                    </a:lnTo>
                    <a:lnTo>
                      <a:pt x="42" y="168"/>
                    </a:lnTo>
                    <a:lnTo>
                      <a:pt x="42" y="162"/>
                    </a:lnTo>
                    <a:lnTo>
                      <a:pt x="36" y="162"/>
                    </a:lnTo>
                    <a:lnTo>
                      <a:pt x="36" y="156"/>
                    </a:lnTo>
                    <a:lnTo>
                      <a:pt x="42" y="156"/>
                    </a:lnTo>
                    <a:lnTo>
                      <a:pt x="36" y="156"/>
                    </a:lnTo>
                    <a:lnTo>
                      <a:pt x="36" y="150"/>
                    </a:lnTo>
                    <a:lnTo>
                      <a:pt x="36" y="156"/>
                    </a:lnTo>
                    <a:lnTo>
                      <a:pt x="30" y="156"/>
                    </a:lnTo>
                    <a:lnTo>
                      <a:pt x="30" y="150"/>
                    </a:lnTo>
                    <a:lnTo>
                      <a:pt x="24" y="150"/>
                    </a:lnTo>
                    <a:lnTo>
                      <a:pt x="18" y="150"/>
                    </a:lnTo>
                    <a:lnTo>
                      <a:pt x="12" y="150"/>
                    </a:lnTo>
                    <a:lnTo>
                      <a:pt x="12" y="144"/>
                    </a:lnTo>
                    <a:lnTo>
                      <a:pt x="12" y="150"/>
                    </a:lnTo>
                    <a:lnTo>
                      <a:pt x="6" y="150"/>
                    </a:lnTo>
                    <a:lnTo>
                      <a:pt x="6" y="144"/>
                    </a:lnTo>
                    <a:lnTo>
                      <a:pt x="6" y="150"/>
                    </a:lnTo>
                    <a:lnTo>
                      <a:pt x="6" y="144"/>
                    </a:lnTo>
                    <a:lnTo>
                      <a:pt x="6" y="138"/>
                    </a:lnTo>
                    <a:lnTo>
                      <a:pt x="6" y="132"/>
                    </a:lnTo>
                    <a:lnTo>
                      <a:pt x="6" y="126"/>
                    </a:lnTo>
                    <a:lnTo>
                      <a:pt x="6" y="120"/>
                    </a:lnTo>
                    <a:lnTo>
                      <a:pt x="6" y="114"/>
                    </a:lnTo>
                    <a:lnTo>
                      <a:pt x="6" y="108"/>
                    </a:lnTo>
                    <a:lnTo>
                      <a:pt x="12" y="108"/>
                    </a:lnTo>
                    <a:lnTo>
                      <a:pt x="12" y="102"/>
                    </a:lnTo>
                    <a:lnTo>
                      <a:pt x="12" y="96"/>
                    </a:lnTo>
                    <a:lnTo>
                      <a:pt x="12" y="90"/>
                    </a:lnTo>
                    <a:lnTo>
                      <a:pt x="12" y="84"/>
                    </a:lnTo>
                    <a:lnTo>
                      <a:pt x="12" y="78"/>
                    </a:lnTo>
                    <a:lnTo>
                      <a:pt x="12" y="72"/>
                    </a:lnTo>
                    <a:lnTo>
                      <a:pt x="12" y="66"/>
                    </a:lnTo>
                    <a:lnTo>
                      <a:pt x="18" y="66"/>
                    </a:lnTo>
                    <a:lnTo>
                      <a:pt x="18" y="60"/>
                    </a:lnTo>
                    <a:lnTo>
                      <a:pt x="18" y="54"/>
                    </a:lnTo>
                    <a:lnTo>
                      <a:pt x="18" y="48"/>
                    </a:lnTo>
                    <a:lnTo>
                      <a:pt x="12" y="48"/>
                    </a:lnTo>
                    <a:lnTo>
                      <a:pt x="12" y="42"/>
                    </a:lnTo>
                    <a:lnTo>
                      <a:pt x="12" y="36"/>
                    </a:lnTo>
                    <a:lnTo>
                      <a:pt x="6" y="36"/>
                    </a:lnTo>
                    <a:lnTo>
                      <a:pt x="6" y="30"/>
                    </a:lnTo>
                    <a:lnTo>
                      <a:pt x="12" y="30"/>
                    </a:lnTo>
                    <a:lnTo>
                      <a:pt x="6" y="30"/>
                    </a:lnTo>
                    <a:lnTo>
                      <a:pt x="12" y="30"/>
                    </a:lnTo>
                    <a:lnTo>
                      <a:pt x="6" y="30"/>
                    </a:lnTo>
                    <a:lnTo>
                      <a:pt x="12" y="30"/>
                    </a:lnTo>
                    <a:lnTo>
                      <a:pt x="6" y="30"/>
                    </a:lnTo>
                    <a:lnTo>
                      <a:pt x="6" y="24"/>
                    </a:lnTo>
                    <a:lnTo>
                      <a:pt x="6" y="18"/>
                    </a:lnTo>
                    <a:lnTo>
                      <a:pt x="6" y="12"/>
                    </a:lnTo>
                    <a:lnTo>
                      <a:pt x="6" y="6"/>
                    </a:lnTo>
                    <a:lnTo>
                      <a:pt x="0" y="6"/>
                    </a:lnTo>
                    <a:lnTo>
                      <a:pt x="6" y="6"/>
                    </a:lnTo>
                    <a:lnTo>
                      <a:pt x="0" y="6"/>
                    </a:lnTo>
                    <a:lnTo>
                      <a:pt x="6" y="6"/>
                    </a:lnTo>
                    <a:lnTo>
                      <a:pt x="0" y="6"/>
                    </a:lnTo>
                    <a:lnTo>
                      <a:pt x="0" y="0"/>
                    </a:lnTo>
                    <a:lnTo>
                      <a:pt x="6" y="0"/>
                    </a:lnTo>
                    <a:lnTo>
                      <a:pt x="12" y="6"/>
                    </a:lnTo>
                    <a:lnTo>
                      <a:pt x="1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3" name="Group 406"/>
            <p:cNvGrpSpPr>
              <a:grpSpLocks/>
            </p:cNvGrpSpPr>
            <p:nvPr/>
          </p:nvGrpSpPr>
          <p:grpSpPr bwMode="auto">
            <a:xfrm>
              <a:off x="2277" y="866"/>
              <a:ext cx="2004" cy="2988"/>
              <a:chOff x="2277" y="866"/>
              <a:chExt cx="2004" cy="2988"/>
            </a:xfrm>
          </p:grpSpPr>
          <p:sp>
            <p:nvSpPr>
              <p:cNvPr id="304" name="Freeform 206"/>
              <p:cNvSpPr>
                <a:spLocks/>
              </p:cNvSpPr>
              <p:nvPr/>
            </p:nvSpPr>
            <p:spPr bwMode="auto">
              <a:xfrm>
                <a:off x="2331" y="3452"/>
                <a:ext cx="156" cy="180"/>
              </a:xfrm>
              <a:custGeom>
                <a:avLst/>
                <a:gdLst>
                  <a:gd name="T0" fmla="*/ 144 w 156"/>
                  <a:gd name="T1" fmla="*/ 138 h 180"/>
                  <a:gd name="T2" fmla="*/ 138 w 156"/>
                  <a:gd name="T3" fmla="*/ 150 h 180"/>
                  <a:gd name="T4" fmla="*/ 126 w 156"/>
                  <a:gd name="T5" fmla="*/ 156 h 180"/>
                  <a:gd name="T6" fmla="*/ 126 w 156"/>
                  <a:gd name="T7" fmla="*/ 174 h 180"/>
                  <a:gd name="T8" fmla="*/ 114 w 156"/>
                  <a:gd name="T9" fmla="*/ 174 h 180"/>
                  <a:gd name="T10" fmla="*/ 96 w 156"/>
                  <a:gd name="T11" fmla="*/ 168 h 180"/>
                  <a:gd name="T12" fmla="*/ 84 w 156"/>
                  <a:gd name="T13" fmla="*/ 174 h 180"/>
                  <a:gd name="T14" fmla="*/ 66 w 156"/>
                  <a:gd name="T15" fmla="*/ 174 h 180"/>
                  <a:gd name="T16" fmla="*/ 48 w 156"/>
                  <a:gd name="T17" fmla="*/ 168 h 180"/>
                  <a:gd name="T18" fmla="*/ 30 w 156"/>
                  <a:gd name="T19" fmla="*/ 168 h 180"/>
                  <a:gd name="T20" fmla="*/ 24 w 156"/>
                  <a:gd name="T21" fmla="*/ 156 h 180"/>
                  <a:gd name="T22" fmla="*/ 24 w 156"/>
                  <a:gd name="T23" fmla="*/ 150 h 180"/>
                  <a:gd name="T24" fmla="*/ 24 w 156"/>
                  <a:gd name="T25" fmla="*/ 132 h 180"/>
                  <a:gd name="T26" fmla="*/ 12 w 156"/>
                  <a:gd name="T27" fmla="*/ 126 h 180"/>
                  <a:gd name="T28" fmla="*/ 0 w 156"/>
                  <a:gd name="T29" fmla="*/ 132 h 180"/>
                  <a:gd name="T30" fmla="*/ 0 w 156"/>
                  <a:gd name="T31" fmla="*/ 114 h 180"/>
                  <a:gd name="T32" fmla="*/ 0 w 156"/>
                  <a:gd name="T33" fmla="*/ 96 h 180"/>
                  <a:gd name="T34" fmla="*/ 0 w 156"/>
                  <a:gd name="T35" fmla="*/ 78 h 180"/>
                  <a:gd name="T36" fmla="*/ 0 w 156"/>
                  <a:gd name="T37" fmla="*/ 60 h 180"/>
                  <a:gd name="T38" fmla="*/ 0 w 156"/>
                  <a:gd name="T39" fmla="*/ 42 h 180"/>
                  <a:gd name="T40" fmla="*/ 0 w 156"/>
                  <a:gd name="T41" fmla="*/ 24 h 180"/>
                  <a:gd name="T42" fmla="*/ 12 w 156"/>
                  <a:gd name="T43" fmla="*/ 18 h 180"/>
                  <a:gd name="T44" fmla="*/ 18 w 156"/>
                  <a:gd name="T45" fmla="*/ 6 h 180"/>
                  <a:gd name="T46" fmla="*/ 30 w 156"/>
                  <a:gd name="T47" fmla="*/ 6 h 180"/>
                  <a:gd name="T48" fmla="*/ 42 w 156"/>
                  <a:gd name="T49" fmla="*/ 12 h 180"/>
                  <a:gd name="T50" fmla="*/ 54 w 156"/>
                  <a:gd name="T51" fmla="*/ 18 h 180"/>
                  <a:gd name="T52" fmla="*/ 54 w 156"/>
                  <a:gd name="T53" fmla="*/ 24 h 180"/>
                  <a:gd name="T54" fmla="*/ 66 w 156"/>
                  <a:gd name="T55" fmla="*/ 30 h 180"/>
                  <a:gd name="T56" fmla="*/ 66 w 156"/>
                  <a:gd name="T57" fmla="*/ 24 h 180"/>
                  <a:gd name="T58" fmla="*/ 66 w 156"/>
                  <a:gd name="T59" fmla="*/ 42 h 180"/>
                  <a:gd name="T60" fmla="*/ 78 w 156"/>
                  <a:gd name="T61" fmla="*/ 48 h 180"/>
                  <a:gd name="T62" fmla="*/ 84 w 156"/>
                  <a:gd name="T63" fmla="*/ 60 h 180"/>
                  <a:gd name="T64" fmla="*/ 96 w 156"/>
                  <a:gd name="T65" fmla="*/ 66 h 180"/>
                  <a:gd name="T66" fmla="*/ 102 w 156"/>
                  <a:gd name="T67" fmla="*/ 66 h 180"/>
                  <a:gd name="T68" fmla="*/ 108 w 156"/>
                  <a:gd name="T69" fmla="*/ 78 h 180"/>
                  <a:gd name="T70" fmla="*/ 114 w 156"/>
                  <a:gd name="T71" fmla="*/ 78 h 180"/>
                  <a:gd name="T72" fmla="*/ 120 w 156"/>
                  <a:gd name="T73" fmla="*/ 90 h 180"/>
                  <a:gd name="T74" fmla="*/ 126 w 156"/>
                  <a:gd name="T75" fmla="*/ 90 h 180"/>
                  <a:gd name="T76" fmla="*/ 126 w 156"/>
                  <a:gd name="T77" fmla="*/ 96 h 180"/>
                  <a:gd name="T78" fmla="*/ 132 w 156"/>
                  <a:gd name="T79" fmla="*/ 96 h 180"/>
                  <a:gd name="T80" fmla="*/ 138 w 156"/>
                  <a:gd name="T81" fmla="*/ 102 h 180"/>
                  <a:gd name="T82" fmla="*/ 144 w 156"/>
                  <a:gd name="T83" fmla="*/ 114 h 180"/>
                  <a:gd name="T84" fmla="*/ 144 w 156"/>
                  <a:gd name="T85" fmla="*/ 120 h 180"/>
                  <a:gd name="T86" fmla="*/ 156 w 156"/>
                  <a:gd name="T87" fmla="*/ 1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80">
                    <a:moveTo>
                      <a:pt x="150" y="132"/>
                    </a:moveTo>
                    <a:lnTo>
                      <a:pt x="150" y="138"/>
                    </a:lnTo>
                    <a:lnTo>
                      <a:pt x="144" y="138"/>
                    </a:lnTo>
                    <a:lnTo>
                      <a:pt x="144" y="144"/>
                    </a:lnTo>
                    <a:lnTo>
                      <a:pt x="144" y="150"/>
                    </a:lnTo>
                    <a:lnTo>
                      <a:pt x="138" y="150"/>
                    </a:lnTo>
                    <a:lnTo>
                      <a:pt x="138" y="156"/>
                    </a:lnTo>
                    <a:lnTo>
                      <a:pt x="132" y="156"/>
                    </a:lnTo>
                    <a:lnTo>
                      <a:pt x="126" y="156"/>
                    </a:lnTo>
                    <a:lnTo>
                      <a:pt x="126" y="162"/>
                    </a:lnTo>
                    <a:lnTo>
                      <a:pt x="126" y="168"/>
                    </a:lnTo>
                    <a:lnTo>
                      <a:pt x="126" y="174"/>
                    </a:lnTo>
                    <a:lnTo>
                      <a:pt x="120" y="180"/>
                    </a:lnTo>
                    <a:lnTo>
                      <a:pt x="114" y="180"/>
                    </a:lnTo>
                    <a:lnTo>
                      <a:pt x="114" y="174"/>
                    </a:lnTo>
                    <a:lnTo>
                      <a:pt x="108" y="174"/>
                    </a:lnTo>
                    <a:lnTo>
                      <a:pt x="102" y="168"/>
                    </a:lnTo>
                    <a:lnTo>
                      <a:pt x="96" y="168"/>
                    </a:lnTo>
                    <a:lnTo>
                      <a:pt x="90" y="168"/>
                    </a:lnTo>
                    <a:lnTo>
                      <a:pt x="84" y="168"/>
                    </a:lnTo>
                    <a:lnTo>
                      <a:pt x="84" y="174"/>
                    </a:lnTo>
                    <a:lnTo>
                      <a:pt x="78" y="174"/>
                    </a:lnTo>
                    <a:lnTo>
                      <a:pt x="72" y="174"/>
                    </a:lnTo>
                    <a:lnTo>
                      <a:pt x="66" y="174"/>
                    </a:lnTo>
                    <a:lnTo>
                      <a:pt x="60" y="174"/>
                    </a:lnTo>
                    <a:lnTo>
                      <a:pt x="54" y="174"/>
                    </a:lnTo>
                    <a:lnTo>
                      <a:pt x="48" y="168"/>
                    </a:lnTo>
                    <a:lnTo>
                      <a:pt x="42" y="168"/>
                    </a:lnTo>
                    <a:lnTo>
                      <a:pt x="36" y="168"/>
                    </a:lnTo>
                    <a:lnTo>
                      <a:pt x="30" y="168"/>
                    </a:lnTo>
                    <a:lnTo>
                      <a:pt x="30" y="162"/>
                    </a:lnTo>
                    <a:lnTo>
                      <a:pt x="30" y="156"/>
                    </a:lnTo>
                    <a:lnTo>
                      <a:pt x="24" y="156"/>
                    </a:lnTo>
                    <a:lnTo>
                      <a:pt x="24" y="150"/>
                    </a:lnTo>
                    <a:lnTo>
                      <a:pt x="24" y="156"/>
                    </a:lnTo>
                    <a:lnTo>
                      <a:pt x="24" y="150"/>
                    </a:lnTo>
                    <a:lnTo>
                      <a:pt x="24" y="144"/>
                    </a:lnTo>
                    <a:lnTo>
                      <a:pt x="24" y="138"/>
                    </a:lnTo>
                    <a:lnTo>
                      <a:pt x="24" y="132"/>
                    </a:lnTo>
                    <a:lnTo>
                      <a:pt x="18" y="132"/>
                    </a:lnTo>
                    <a:lnTo>
                      <a:pt x="18" y="126"/>
                    </a:lnTo>
                    <a:lnTo>
                      <a:pt x="12" y="126"/>
                    </a:lnTo>
                    <a:lnTo>
                      <a:pt x="6" y="126"/>
                    </a:lnTo>
                    <a:lnTo>
                      <a:pt x="0" y="126"/>
                    </a:lnTo>
                    <a:lnTo>
                      <a:pt x="0" y="132"/>
                    </a:lnTo>
                    <a:lnTo>
                      <a:pt x="0" y="126"/>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6" y="24"/>
                    </a:lnTo>
                    <a:lnTo>
                      <a:pt x="12" y="24"/>
                    </a:lnTo>
                    <a:lnTo>
                      <a:pt x="12" y="18"/>
                    </a:lnTo>
                    <a:lnTo>
                      <a:pt x="12" y="12"/>
                    </a:lnTo>
                    <a:lnTo>
                      <a:pt x="18" y="12"/>
                    </a:lnTo>
                    <a:lnTo>
                      <a:pt x="18" y="6"/>
                    </a:lnTo>
                    <a:lnTo>
                      <a:pt x="18" y="0"/>
                    </a:lnTo>
                    <a:lnTo>
                      <a:pt x="24" y="0"/>
                    </a:lnTo>
                    <a:lnTo>
                      <a:pt x="30" y="6"/>
                    </a:lnTo>
                    <a:lnTo>
                      <a:pt x="36" y="6"/>
                    </a:lnTo>
                    <a:lnTo>
                      <a:pt x="36" y="12"/>
                    </a:lnTo>
                    <a:lnTo>
                      <a:pt x="42" y="12"/>
                    </a:lnTo>
                    <a:lnTo>
                      <a:pt x="42" y="18"/>
                    </a:lnTo>
                    <a:lnTo>
                      <a:pt x="48" y="18"/>
                    </a:lnTo>
                    <a:lnTo>
                      <a:pt x="54" y="18"/>
                    </a:lnTo>
                    <a:lnTo>
                      <a:pt x="54" y="24"/>
                    </a:lnTo>
                    <a:lnTo>
                      <a:pt x="60" y="24"/>
                    </a:lnTo>
                    <a:lnTo>
                      <a:pt x="54" y="24"/>
                    </a:lnTo>
                    <a:lnTo>
                      <a:pt x="60" y="24"/>
                    </a:lnTo>
                    <a:lnTo>
                      <a:pt x="60" y="30"/>
                    </a:lnTo>
                    <a:lnTo>
                      <a:pt x="66" y="30"/>
                    </a:lnTo>
                    <a:lnTo>
                      <a:pt x="60" y="30"/>
                    </a:lnTo>
                    <a:lnTo>
                      <a:pt x="60" y="24"/>
                    </a:lnTo>
                    <a:lnTo>
                      <a:pt x="66" y="24"/>
                    </a:lnTo>
                    <a:lnTo>
                      <a:pt x="66" y="30"/>
                    </a:lnTo>
                    <a:lnTo>
                      <a:pt x="66" y="36"/>
                    </a:lnTo>
                    <a:lnTo>
                      <a:pt x="66" y="42"/>
                    </a:lnTo>
                    <a:lnTo>
                      <a:pt x="72" y="42"/>
                    </a:lnTo>
                    <a:lnTo>
                      <a:pt x="78" y="42"/>
                    </a:lnTo>
                    <a:lnTo>
                      <a:pt x="78" y="48"/>
                    </a:lnTo>
                    <a:lnTo>
                      <a:pt x="78" y="54"/>
                    </a:lnTo>
                    <a:lnTo>
                      <a:pt x="84" y="54"/>
                    </a:lnTo>
                    <a:lnTo>
                      <a:pt x="84" y="60"/>
                    </a:lnTo>
                    <a:lnTo>
                      <a:pt x="90" y="60"/>
                    </a:lnTo>
                    <a:lnTo>
                      <a:pt x="90" y="66"/>
                    </a:lnTo>
                    <a:lnTo>
                      <a:pt x="96" y="66"/>
                    </a:lnTo>
                    <a:lnTo>
                      <a:pt x="96" y="60"/>
                    </a:lnTo>
                    <a:lnTo>
                      <a:pt x="96" y="66"/>
                    </a:lnTo>
                    <a:lnTo>
                      <a:pt x="102" y="66"/>
                    </a:lnTo>
                    <a:lnTo>
                      <a:pt x="102" y="72"/>
                    </a:lnTo>
                    <a:lnTo>
                      <a:pt x="108" y="72"/>
                    </a:lnTo>
                    <a:lnTo>
                      <a:pt x="108" y="78"/>
                    </a:lnTo>
                    <a:lnTo>
                      <a:pt x="114" y="78"/>
                    </a:lnTo>
                    <a:lnTo>
                      <a:pt x="114" y="84"/>
                    </a:lnTo>
                    <a:lnTo>
                      <a:pt x="114" y="78"/>
                    </a:lnTo>
                    <a:lnTo>
                      <a:pt x="120" y="78"/>
                    </a:lnTo>
                    <a:lnTo>
                      <a:pt x="120" y="84"/>
                    </a:lnTo>
                    <a:lnTo>
                      <a:pt x="120" y="90"/>
                    </a:lnTo>
                    <a:lnTo>
                      <a:pt x="126" y="90"/>
                    </a:lnTo>
                    <a:lnTo>
                      <a:pt x="126" y="84"/>
                    </a:lnTo>
                    <a:lnTo>
                      <a:pt x="126" y="90"/>
                    </a:lnTo>
                    <a:lnTo>
                      <a:pt x="132" y="90"/>
                    </a:lnTo>
                    <a:lnTo>
                      <a:pt x="126" y="90"/>
                    </a:lnTo>
                    <a:lnTo>
                      <a:pt x="126" y="96"/>
                    </a:lnTo>
                    <a:lnTo>
                      <a:pt x="132" y="96"/>
                    </a:lnTo>
                    <a:lnTo>
                      <a:pt x="126" y="96"/>
                    </a:lnTo>
                    <a:lnTo>
                      <a:pt x="132" y="96"/>
                    </a:lnTo>
                    <a:lnTo>
                      <a:pt x="126" y="96"/>
                    </a:lnTo>
                    <a:lnTo>
                      <a:pt x="132" y="102"/>
                    </a:lnTo>
                    <a:lnTo>
                      <a:pt x="138" y="102"/>
                    </a:lnTo>
                    <a:lnTo>
                      <a:pt x="138" y="108"/>
                    </a:lnTo>
                    <a:lnTo>
                      <a:pt x="144" y="108"/>
                    </a:lnTo>
                    <a:lnTo>
                      <a:pt x="144" y="114"/>
                    </a:lnTo>
                    <a:lnTo>
                      <a:pt x="138" y="114"/>
                    </a:lnTo>
                    <a:lnTo>
                      <a:pt x="144" y="114"/>
                    </a:lnTo>
                    <a:lnTo>
                      <a:pt x="144" y="120"/>
                    </a:lnTo>
                    <a:lnTo>
                      <a:pt x="144" y="126"/>
                    </a:lnTo>
                    <a:lnTo>
                      <a:pt x="150" y="126"/>
                    </a:lnTo>
                    <a:lnTo>
                      <a:pt x="156" y="126"/>
                    </a:lnTo>
                    <a:lnTo>
                      <a:pt x="156" y="132"/>
                    </a:lnTo>
                    <a:lnTo>
                      <a:pt x="150" y="13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5" name="Freeform 207"/>
              <p:cNvSpPr>
                <a:spLocks/>
              </p:cNvSpPr>
              <p:nvPr/>
            </p:nvSpPr>
            <p:spPr bwMode="auto">
              <a:xfrm>
                <a:off x="2547" y="3308"/>
                <a:ext cx="162" cy="186"/>
              </a:xfrm>
              <a:custGeom>
                <a:avLst/>
                <a:gdLst>
                  <a:gd name="T0" fmla="*/ 72 w 162"/>
                  <a:gd name="T1" fmla="*/ 0 h 186"/>
                  <a:gd name="T2" fmla="*/ 78 w 162"/>
                  <a:gd name="T3" fmla="*/ 12 h 186"/>
                  <a:gd name="T4" fmla="*/ 84 w 162"/>
                  <a:gd name="T5" fmla="*/ 12 h 186"/>
                  <a:gd name="T6" fmla="*/ 84 w 162"/>
                  <a:gd name="T7" fmla="*/ 18 h 186"/>
                  <a:gd name="T8" fmla="*/ 78 w 162"/>
                  <a:gd name="T9" fmla="*/ 30 h 186"/>
                  <a:gd name="T10" fmla="*/ 84 w 162"/>
                  <a:gd name="T11" fmla="*/ 42 h 186"/>
                  <a:gd name="T12" fmla="*/ 96 w 162"/>
                  <a:gd name="T13" fmla="*/ 48 h 186"/>
                  <a:gd name="T14" fmla="*/ 108 w 162"/>
                  <a:gd name="T15" fmla="*/ 54 h 186"/>
                  <a:gd name="T16" fmla="*/ 120 w 162"/>
                  <a:gd name="T17" fmla="*/ 54 h 186"/>
                  <a:gd name="T18" fmla="*/ 132 w 162"/>
                  <a:gd name="T19" fmla="*/ 66 h 186"/>
                  <a:gd name="T20" fmla="*/ 144 w 162"/>
                  <a:gd name="T21" fmla="*/ 72 h 186"/>
                  <a:gd name="T22" fmla="*/ 150 w 162"/>
                  <a:gd name="T23" fmla="*/ 72 h 186"/>
                  <a:gd name="T24" fmla="*/ 162 w 162"/>
                  <a:gd name="T25" fmla="*/ 78 h 186"/>
                  <a:gd name="T26" fmla="*/ 156 w 162"/>
                  <a:gd name="T27" fmla="*/ 96 h 186"/>
                  <a:gd name="T28" fmla="*/ 150 w 162"/>
                  <a:gd name="T29" fmla="*/ 96 h 186"/>
                  <a:gd name="T30" fmla="*/ 138 w 162"/>
                  <a:gd name="T31" fmla="*/ 102 h 186"/>
                  <a:gd name="T32" fmla="*/ 132 w 162"/>
                  <a:gd name="T33" fmla="*/ 102 h 186"/>
                  <a:gd name="T34" fmla="*/ 120 w 162"/>
                  <a:gd name="T35" fmla="*/ 114 h 186"/>
                  <a:gd name="T36" fmla="*/ 138 w 162"/>
                  <a:gd name="T37" fmla="*/ 114 h 186"/>
                  <a:gd name="T38" fmla="*/ 126 w 162"/>
                  <a:gd name="T39" fmla="*/ 126 h 186"/>
                  <a:gd name="T40" fmla="*/ 114 w 162"/>
                  <a:gd name="T41" fmla="*/ 132 h 186"/>
                  <a:gd name="T42" fmla="*/ 102 w 162"/>
                  <a:gd name="T43" fmla="*/ 132 h 186"/>
                  <a:gd name="T44" fmla="*/ 102 w 162"/>
                  <a:gd name="T45" fmla="*/ 126 h 186"/>
                  <a:gd name="T46" fmla="*/ 102 w 162"/>
                  <a:gd name="T47" fmla="*/ 138 h 186"/>
                  <a:gd name="T48" fmla="*/ 96 w 162"/>
                  <a:gd name="T49" fmla="*/ 150 h 186"/>
                  <a:gd name="T50" fmla="*/ 102 w 162"/>
                  <a:gd name="T51" fmla="*/ 156 h 186"/>
                  <a:gd name="T52" fmla="*/ 96 w 162"/>
                  <a:gd name="T53" fmla="*/ 168 h 186"/>
                  <a:gd name="T54" fmla="*/ 84 w 162"/>
                  <a:gd name="T55" fmla="*/ 174 h 186"/>
                  <a:gd name="T56" fmla="*/ 72 w 162"/>
                  <a:gd name="T57" fmla="*/ 180 h 186"/>
                  <a:gd name="T58" fmla="*/ 66 w 162"/>
                  <a:gd name="T59" fmla="*/ 168 h 186"/>
                  <a:gd name="T60" fmla="*/ 66 w 162"/>
                  <a:gd name="T61" fmla="*/ 162 h 186"/>
                  <a:gd name="T62" fmla="*/ 72 w 162"/>
                  <a:gd name="T63" fmla="*/ 150 h 186"/>
                  <a:gd name="T64" fmla="*/ 78 w 162"/>
                  <a:gd name="T65" fmla="*/ 138 h 186"/>
                  <a:gd name="T66" fmla="*/ 72 w 162"/>
                  <a:gd name="T67" fmla="*/ 126 h 186"/>
                  <a:gd name="T68" fmla="*/ 60 w 162"/>
                  <a:gd name="T69" fmla="*/ 120 h 186"/>
                  <a:gd name="T70" fmla="*/ 60 w 162"/>
                  <a:gd name="T71" fmla="*/ 120 h 186"/>
                  <a:gd name="T72" fmla="*/ 54 w 162"/>
                  <a:gd name="T73" fmla="*/ 120 h 186"/>
                  <a:gd name="T74" fmla="*/ 48 w 162"/>
                  <a:gd name="T75" fmla="*/ 120 h 186"/>
                  <a:gd name="T76" fmla="*/ 42 w 162"/>
                  <a:gd name="T77" fmla="*/ 120 h 186"/>
                  <a:gd name="T78" fmla="*/ 42 w 162"/>
                  <a:gd name="T79" fmla="*/ 114 h 186"/>
                  <a:gd name="T80" fmla="*/ 36 w 162"/>
                  <a:gd name="T81" fmla="*/ 114 h 186"/>
                  <a:gd name="T82" fmla="*/ 36 w 162"/>
                  <a:gd name="T83" fmla="*/ 108 h 186"/>
                  <a:gd name="T84" fmla="*/ 30 w 162"/>
                  <a:gd name="T85" fmla="*/ 96 h 186"/>
                  <a:gd name="T86" fmla="*/ 24 w 162"/>
                  <a:gd name="T87" fmla="*/ 84 h 186"/>
                  <a:gd name="T88" fmla="*/ 24 w 162"/>
                  <a:gd name="T89" fmla="*/ 78 h 186"/>
                  <a:gd name="T90" fmla="*/ 18 w 162"/>
                  <a:gd name="T91" fmla="*/ 78 h 186"/>
                  <a:gd name="T92" fmla="*/ 18 w 162"/>
                  <a:gd name="T93" fmla="*/ 72 h 186"/>
                  <a:gd name="T94" fmla="*/ 6 w 162"/>
                  <a:gd name="T95" fmla="*/ 66 h 186"/>
                  <a:gd name="T96" fmla="*/ 12 w 162"/>
                  <a:gd name="T97" fmla="*/ 66 h 186"/>
                  <a:gd name="T98" fmla="*/ 6 w 162"/>
                  <a:gd name="T99" fmla="*/ 54 h 186"/>
                  <a:gd name="T100" fmla="*/ 0 w 162"/>
                  <a:gd name="T101" fmla="*/ 54 h 186"/>
                  <a:gd name="T102" fmla="*/ 6 w 162"/>
                  <a:gd name="T103" fmla="*/ 42 h 186"/>
                  <a:gd name="T104" fmla="*/ 18 w 162"/>
                  <a:gd name="T105" fmla="*/ 36 h 186"/>
                  <a:gd name="T106" fmla="*/ 30 w 162"/>
                  <a:gd name="T107" fmla="*/ 24 h 186"/>
                  <a:gd name="T108" fmla="*/ 42 w 162"/>
                  <a:gd name="T109" fmla="*/ 18 h 186"/>
                  <a:gd name="T110" fmla="*/ 48 w 162"/>
                  <a:gd name="T111"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186">
                    <a:moveTo>
                      <a:pt x="60" y="0"/>
                    </a:moveTo>
                    <a:lnTo>
                      <a:pt x="66" y="0"/>
                    </a:lnTo>
                    <a:lnTo>
                      <a:pt x="72" y="0"/>
                    </a:lnTo>
                    <a:lnTo>
                      <a:pt x="72" y="6"/>
                    </a:lnTo>
                    <a:lnTo>
                      <a:pt x="78" y="6"/>
                    </a:lnTo>
                    <a:lnTo>
                      <a:pt x="78" y="12"/>
                    </a:lnTo>
                    <a:lnTo>
                      <a:pt x="78" y="18"/>
                    </a:lnTo>
                    <a:lnTo>
                      <a:pt x="84" y="18"/>
                    </a:lnTo>
                    <a:lnTo>
                      <a:pt x="84" y="12"/>
                    </a:lnTo>
                    <a:lnTo>
                      <a:pt x="84" y="18"/>
                    </a:lnTo>
                    <a:lnTo>
                      <a:pt x="78" y="18"/>
                    </a:lnTo>
                    <a:lnTo>
                      <a:pt x="84" y="18"/>
                    </a:lnTo>
                    <a:lnTo>
                      <a:pt x="84" y="24"/>
                    </a:lnTo>
                    <a:lnTo>
                      <a:pt x="78" y="24"/>
                    </a:lnTo>
                    <a:lnTo>
                      <a:pt x="78" y="30"/>
                    </a:lnTo>
                    <a:lnTo>
                      <a:pt x="84" y="30"/>
                    </a:lnTo>
                    <a:lnTo>
                      <a:pt x="84" y="36"/>
                    </a:lnTo>
                    <a:lnTo>
                      <a:pt x="84" y="42"/>
                    </a:lnTo>
                    <a:lnTo>
                      <a:pt x="84" y="48"/>
                    </a:lnTo>
                    <a:lnTo>
                      <a:pt x="90" y="48"/>
                    </a:lnTo>
                    <a:lnTo>
                      <a:pt x="96" y="48"/>
                    </a:lnTo>
                    <a:lnTo>
                      <a:pt x="96" y="54"/>
                    </a:lnTo>
                    <a:lnTo>
                      <a:pt x="102" y="54"/>
                    </a:lnTo>
                    <a:lnTo>
                      <a:pt x="108" y="54"/>
                    </a:lnTo>
                    <a:lnTo>
                      <a:pt x="114" y="48"/>
                    </a:lnTo>
                    <a:lnTo>
                      <a:pt x="120" y="48"/>
                    </a:lnTo>
                    <a:lnTo>
                      <a:pt x="120" y="54"/>
                    </a:lnTo>
                    <a:lnTo>
                      <a:pt x="120" y="60"/>
                    </a:lnTo>
                    <a:lnTo>
                      <a:pt x="126" y="60"/>
                    </a:lnTo>
                    <a:lnTo>
                      <a:pt x="132" y="66"/>
                    </a:lnTo>
                    <a:lnTo>
                      <a:pt x="138" y="66"/>
                    </a:lnTo>
                    <a:lnTo>
                      <a:pt x="144" y="66"/>
                    </a:lnTo>
                    <a:lnTo>
                      <a:pt x="144" y="72"/>
                    </a:lnTo>
                    <a:lnTo>
                      <a:pt x="144" y="66"/>
                    </a:lnTo>
                    <a:lnTo>
                      <a:pt x="144" y="72"/>
                    </a:lnTo>
                    <a:lnTo>
                      <a:pt x="150" y="72"/>
                    </a:lnTo>
                    <a:lnTo>
                      <a:pt x="150" y="78"/>
                    </a:lnTo>
                    <a:lnTo>
                      <a:pt x="156" y="78"/>
                    </a:lnTo>
                    <a:lnTo>
                      <a:pt x="162" y="78"/>
                    </a:lnTo>
                    <a:lnTo>
                      <a:pt x="162" y="84"/>
                    </a:lnTo>
                    <a:lnTo>
                      <a:pt x="162" y="90"/>
                    </a:lnTo>
                    <a:lnTo>
                      <a:pt x="156" y="96"/>
                    </a:lnTo>
                    <a:lnTo>
                      <a:pt x="150" y="96"/>
                    </a:lnTo>
                    <a:lnTo>
                      <a:pt x="150" y="102"/>
                    </a:lnTo>
                    <a:lnTo>
                      <a:pt x="150" y="96"/>
                    </a:lnTo>
                    <a:lnTo>
                      <a:pt x="150" y="102"/>
                    </a:lnTo>
                    <a:lnTo>
                      <a:pt x="144" y="102"/>
                    </a:lnTo>
                    <a:lnTo>
                      <a:pt x="138" y="102"/>
                    </a:lnTo>
                    <a:lnTo>
                      <a:pt x="138" y="96"/>
                    </a:lnTo>
                    <a:lnTo>
                      <a:pt x="132" y="96"/>
                    </a:lnTo>
                    <a:lnTo>
                      <a:pt x="132" y="102"/>
                    </a:lnTo>
                    <a:lnTo>
                      <a:pt x="126" y="102"/>
                    </a:lnTo>
                    <a:lnTo>
                      <a:pt x="120" y="108"/>
                    </a:lnTo>
                    <a:lnTo>
                      <a:pt x="120" y="114"/>
                    </a:lnTo>
                    <a:lnTo>
                      <a:pt x="126" y="114"/>
                    </a:lnTo>
                    <a:lnTo>
                      <a:pt x="132" y="114"/>
                    </a:lnTo>
                    <a:lnTo>
                      <a:pt x="138" y="114"/>
                    </a:lnTo>
                    <a:lnTo>
                      <a:pt x="138" y="120"/>
                    </a:lnTo>
                    <a:lnTo>
                      <a:pt x="132" y="120"/>
                    </a:lnTo>
                    <a:lnTo>
                      <a:pt x="126" y="126"/>
                    </a:lnTo>
                    <a:lnTo>
                      <a:pt x="120" y="138"/>
                    </a:lnTo>
                    <a:lnTo>
                      <a:pt x="114" y="138"/>
                    </a:lnTo>
                    <a:lnTo>
                      <a:pt x="114" y="132"/>
                    </a:lnTo>
                    <a:lnTo>
                      <a:pt x="108" y="132"/>
                    </a:lnTo>
                    <a:lnTo>
                      <a:pt x="102" y="126"/>
                    </a:lnTo>
                    <a:lnTo>
                      <a:pt x="102" y="132"/>
                    </a:lnTo>
                    <a:lnTo>
                      <a:pt x="102" y="126"/>
                    </a:lnTo>
                    <a:lnTo>
                      <a:pt x="102" y="132"/>
                    </a:lnTo>
                    <a:lnTo>
                      <a:pt x="102" y="126"/>
                    </a:lnTo>
                    <a:lnTo>
                      <a:pt x="96" y="132"/>
                    </a:lnTo>
                    <a:lnTo>
                      <a:pt x="96" y="138"/>
                    </a:lnTo>
                    <a:lnTo>
                      <a:pt x="102" y="138"/>
                    </a:lnTo>
                    <a:lnTo>
                      <a:pt x="96" y="138"/>
                    </a:lnTo>
                    <a:lnTo>
                      <a:pt x="96" y="144"/>
                    </a:lnTo>
                    <a:lnTo>
                      <a:pt x="96" y="150"/>
                    </a:lnTo>
                    <a:lnTo>
                      <a:pt x="102" y="150"/>
                    </a:lnTo>
                    <a:lnTo>
                      <a:pt x="108" y="150"/>
                    </a:lnTo>
                    <a:lnTo>
                      <a:pt x="102" y="156"/>
                    </a:lnTo>
                    <a:lnTo>
                      <a:pt x="102" y="162"/>
                    </a:lnTo>
                    <a:lnTo>
                      <a:pt x="96" y="162"/>
                    </a:lnTo>
                    <a:lnTo>
                      <a:pt x="96" y="168"/>
                    </a:lnTo>
                    <a:lnTo>
                      <a:pt x="90" y="168"/>
                    </a:lnTo>
                    <a:lnTo>
                      <a:pt x="90" y="174"/>
                    </a:lnTo>
                    <a:lnTo>
                      <a:pt x="84" y="174"/>
                    </a:lnTo>
                    <a:lnTo>
                      <a:pt x="84" y="180"/>
                    </a:lnTo>
                    <a:lnTo>
                      <a:pt x="78" y="186"/>
                    </a:lnTo>
                    <a:lnTo>
                      <a:pt x="72" y="180"/>
                    </a:lnTo>
                    <a:lnTo>
                      <a:pt x="72" y="174"/>
                    </a:lnTo>
                    <a:lnTo>
                      <a:pt x="66" y="174"/>
                    </a:lnTo>
                    <a:lnTo>
                      <a:pt x="66" y="168"/>
                    </a:lnTo>
                    <a:lnTo>
                      <a:pt x="66" y="162"/>
                    </a:lnTo>
                    <a:lnTo>
                      <a:pt x="72" y="162"/>
                    </a:lnTo>
                    <a:lnTo>
                      <a:pt x="66" y="162"/>
                    </a:lnTo>
                    <a:lnTo>
                      <a:pt x="66" y="156"/>
                    </a:lnTo>
                    <a:lnTo>
                      <a:pt x="66" y="150"/>
                    </a:lnTo>
                    <a:lnTo>
                      <a:pt x="72" y="150"/>
                    </a:lnTo>
                    <a:lnTo>
                      <a:pt x="72" y="144"/>
                    </a:lnTo>
                    <a:lnTo>
                      <a:pt x="72" y="138"/>
                    </a:lnTo>
                    <a:lnTo>
                      <a:pt x="78" y="138"/>
                    </a:lnTo>
                    <a:lnTo>
                      <a:pt x="72" y="138"/>
                    </a:lnTo>
                    <a:lnTo>
                      <a:pt x="72" y="132"/>
                    </a:lnTo>
                    <a:lnTo>
                      <a:pt x="72" y="126"/>
                    </a:lnTo>
                    <a:lnTo>
                      <a:pt x="66" y="126"/>
                    </a:lnTo>
                    <a:lnTo>
                      <a:pt x="66" y="120"/>
                    </a:lnTo>
                    <a:lnTo>
                      <a:pt x="60" y="120"/>
                    </a:lnTo>
                    <a:lnTo>
                      <a:pt x="54" y="126"/>
                    </a:lnTo>
                    <a:lnTo>
                      <a:pt x="54" y="120"/>
                    </a:lnTo>
                    <a:lnTo>
                      <a:pt x="60" y="120"/>
                    </a:lnTo>
                    <a:lnTo>
                      <a:pt x="60" y="114"/>
                    </a:lnTo>
                    <a:lnTo>
                      <a:pt x="54" y="114"/>
                    </a:lnTo>
                    <a:lnTo>
                      <a:pt x="54" y="120"/>
                    </a:lnTo>
                    <a:lnTo>
                      <a:pt x="48" y="120"/>
                    </a:lnTo>
                    <a:lnTo>
                      <a:pt x="48" y="126"/>
                    </a:lnTo>
                    <a:lnTo>
                      <a:pt x="48" y="120"/>
                    </a:lnTo>
                    <a:lnTo>
                      <a:pt x="48" y="114"/>
                    </a:lnTo>
                    <a:lnTo>
                      <a:pt x="42" y="114"/>
                    </a:lnTo>
                    <a:lnTo>
                      <a:pt x="42" y="120"/>
                    </a:lnTo>
                    <a:lnTo>
                      <a:pt x="42" y="114"/>
                    </a:lnTo>
                    <a:lnTo>
                      <a:pt x="36" y="114"/>
                    </a:lnTo>
                    <a:lnTo>
                      <a:pt x="42" y="114"/>
                    </a:lnTo>
                    <a:lnTo>
                      <a:pt x="42" y="108"/>
                    </a:lnTo>
                    <a:lnTo>
                      <a:pt x="42" y="114"/>
                    </a:lnTo>
                    <a:lnTo>
                      <a:pt x="36" y="114"/>
                    </a:lnTo>
                    <a:lnTo>
                      <a:pt x="36" y="108"/>
                    </a:lnTo>
                    <a:lnTo>
                      <a:pt x="36" y="102"/>
                    </a:lnTo>
                    <a:lnTo>
                      <a:pt x="36" y="108"/>
                    </a:lnTo>
                    <a:lnTo>
                      <a:pt x="30" y="108"/>
                    </a:lnTo>
                    <a:lnTo>
                      <a:pt x="30" y="102"/>
                    </a:lnTo>
                    <a:lnTo>
                      <a:pt x="30" y="96"/>
                    </a:lnTo>
                    <a:lnTo>
                      <a:pt x="30" y="90"/>
                    </a:lnTo>
                    <a:lnTo>
                      <a:pt x="24" y="90"/>
                    </a:lnTo>
                    <a:lnTo>
                      <a:pt x="24" y="84"/>
                    </a:lnTo>
                    <a:lnTo>
                      <a:pt x="30" y="84"/>
                    </a:lnTo>
                    <a:lnTo>
                      <a:pt x="24" y="84"/>
                    </a:lnTo>
                    <a:lnTo>
                      <a:pt x="24" y="78"/>
                    </a:lnTo>
                    <a:lnTo>
                      <a:pt x="24" y="84"/>
                    </a:lnTo>
                    <a:lnTo>
                      <a:pt x="24" y="78"/>
                    </a:lnTo>
                    <a:lnTo>
                      <a:pt x="18" y="78"/>
                    </a:lnTo>
                    <a:lnTo>
                      <a:pt x="18" y="72"/>
                    </a:lnTo>
                    <a:lnTo>
                      <a:pt x="12" y="72"/>
                    </a:lnTo>
                    <a:lnTo>
                      <a:pt x="18" y="72"/>
                    </a:lnTo>
                    <a:lnTo>
                      <a:pt x="12" y="72"/>
                    </a:lnTo>
                    <a:lnTo>
                      <a:pt x="12" y="66"/>
                    </a:lnTo>
                    <a:lnTo>
                      <a:pt x="6" y="66"/>
                    </a:lnTo>
                    <a:lnTo>
                      <a:pt x="12" y="66"/>
                    </a:lnTo>
                    <a:lnTo>
                      <a:pt x="6" y="66"/>
                    </a:lnTo>
                    <a:lnTo>
                      <a:pt x="12" y="66"/>
                    </a:lnTo>
                    <a:lnTo>
                      <a:pt x="6" y="66"/>
                    </a:lnTo>
                    <a:lnTo>
                      <a:pt x="6" y="60"/>
                    </a:lnTo>
                    <a:lnTo>
                      <a:pt x="6" y="54"/>
                    </a:lnTo>
                    <a:lnTo>
                      <a:pt x="0" y="54"/>
                    </a:lnTo>
                    <a:lnTo>
                      <a:pt x="6" y="54"/>
                    </a:lnTo>
                    <a:lnTo>
                      <a:pt x="0" y="54"/>
                    </a:lnTo>
                    <a:lnTo>
                      <a:pt x="0" y="48"/>
                    </a:lnTo>
                    <a:lnTo>
                      <a:pt x="6" y="48"/>
                    </a:lnTo>
                    <a:lnTo>
                      <a:pt x="6" y="42"/>
                    </a:lnTo>
                    <a:lnTo>
                      <a:pt x="12" y="42"/>
                    </a:lnTo>
                    <a:lnTo>
                      <a:pt x="18" y="42"/>
                    </a:lnTo>
                    <a:lnTo>
                      <a:pt x="18" y="36"/>
                    </a:lnTo>
                    <a:lnTo>
                      <a:pt x="24" y="30"/>
                    </a:lnTo>
                    <a:lnTo>
                      <a:pt x="30" y="30"/>
                    </a:lnTo>
                    <a:lnTo>
                      <a:pt x="30" y="24"/>
                    </a:lnTo>
                    <a:lnTo>
                      <a:pt x="36" y="24"/>
                    </a:lnTo>
                    <a:lnTo>
                      <a:pt x="36" y="18"/>
                    </a:lnTo>
                    <a:lnTo>
                      <a:pt x="42" y="18"/>
                    </a:lnTo>
                    <a:lnTo>
                      <a:pt x="42" y="12"/>
                    </a:lnTo>
                    <a:lnTo>
                      <a:pt x="48" y="12"/>
                    </a:lnTo>
                    <a:lnTo>
                      <a:pt x="48" y="6"/>
                    </a:lnTo>
                    <a:lnTo>
                      <a:pt x="54" y="6"/>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6" name="Freeform 208"/>
              <p:cNvSpPr>
                <a:spLocks/>
              </p:cNvSpPr>
              <p:nvPr/>
            </p:nvSpPr>
            <p:spPr bwMode="auto">
              <a:xfrm>
                <a:off x="2691" y="341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7" name="Freeform 209"/>
              <p:cNvSpPr>
                <a:spLocks/>
              </p:cNvSpPr>
              <p:nvPr/>
            </p:nvSpPr>
            <p:spPr bwMode="auto">
              <a:xfrm>
                <a:off x="2421" y="3362"/>
                <a:ext cx="204" cy="192"/>
              </a:xfrm>
              <a:custGeom>
                <a:avLst/>
                <a:gdLst>
                  <a:gd name="T0" fmla="*/ 42 w 204"/>
                  <a:gd name="T1" fmla="*/ 6 h 192"/>
                  <a:gd name="T2" fmla="*/ 54 w 204"/>
                  <a:gd name="T3" fmla="*/ 12 h 192"/>
                  <a:gd name="T4" fmla="*/ 54 w 204"/>
                  <a:gd name="T5" fmla="*/ 18 h 192"/>
                  <a:gd name="T6" fmla="*/ 60 w 204"/>
                  <a:gd name="T7" fmla="*/ 18 h 192"/>
                  <a:gd name="T8" fmla="*/ 60 w 204"/>
                  <a:gd name="T9" fmla="*/ 24 h 192"/>
                  <a:gd name="T10" fmla="*/ 66 w 204"/>
                  <a:gd name="T11" fmla="*/ 36 h 192"/>
                  <a:gd name="T12" fmla="*/ 72 w 204"/>
                  <a:gd name="T13" fmla="*/ 36 h 192"/>
                  <a:gd name="T14" fmla="*/ 72 w 204"/>
                  <a:gd name="T15" fmla="*/ 42 h 192"/>
                  <a:gd name="T16" fmla="*/ 84 w 204"/>
                  <a:gd name="T17" fmla="*/ 48 h 192"/>
                  <a:gd name="T18" fmla="*/ 84 w 204"/>
                  <a:gd name="T19" fmla="*/ 42 h 192"/>
                  <a:gd name="T20" fmla="*/ 90 w 204"/>
                  <a:gd name="T21" fmla="*/ 42 h 192"/>
                  <a:gd name="T22" fmla="*/ 96 w 204"/>
                  <a:gd name="T23" fmla="*/ 42 h 192"/>
                  <a:gd name="T24" fmla="*/ 108 w 204"/>
                  <a:gd name="T25" fmla="*/ 48 h 192"/>
                  <a:gd name="T26" fmla="*/ 120 w 204"/>
                  <a:gd name="T27" fmla="*/ 54 h 192"/>
                  <a:gd name="T28" fmla="*/ 126 w 204"/>
                  <a:gd name="T29" fmla="*/ 54 h 192"/>
                  <a:gd name="T30" fmla="*/ 126 w 204"/>
                  <a:gd name="T31" fmla="*/ 72 h 192"/>
                  <a:gd name="T32" fmla="*/ 132 w 204"/>
                  <a:gd name="T33" fmla="*/ 84 h 192"/>
                  <a:gd name="T34" fmla="*/ 138 w 204"/>
                  <a:gd name="T35" fmla="*/ 84 h 192"/>
                  <a:gd name="T36" fmla="*/ 144 w 204"/>
                  <a:gd name="T37" fmla="*/ 96 h 192"/>
                  <a:gd name="T38" fmla="*/ 144 w 204"/>
                  <a:gd name="T39" fmla="*/ 90 h 192"/>
                  <a:gd name="T40" fmla="*/ 144 w 204"/>
                  <a:gd name="T41" fmla="*/ 96 h 192"/>
                  <a:gd name="T42" fmla="*/ 150 w 204"/>
                  <a:gd name="T43" fmla="*/ 108 h 192"/>
                  <a:gd name="T44" fmla="*/ 162 w 204"/>
                  <a:gd name="T45" fmla="*/ 102 h 192"/>
                  <a:gd name="T46" fmla="*/ 168 w 204"/>
                  <a:gd name="T47" fmla="*/ 120 h 192"/>
                  <a:gd name="T48" fmla="*/ 180 w 204"/>
                  <a:gd name="T49" fmla="*/ 126 h 192"/>
                  <a:gd name="T50" fmla="*/ 192 w 204"/>
                  <a:gd name="T51" fmla="*/ 132 h 192"/>
                  <a:gd name="T52" fmla="*/ 204 w 204"/>
                  <a:gd name="T53" fmla="*/ 138 h 192"/>
                  <a:gd name="T54" fmla="*/ 204 w 204"/>
                  <a:gd name="T55" fmla="*/ 162 h 192"/>
                  <a:gd name="T56" fmla="*/ 192 w 204"/>
                  <a:gd name="T57" fmla="*/ 186 h 192"/>
                  <a:gd name="T58" fmla="*/ 186 w 204"/>
                  <a:gd name="T59" fmla="*/ 180 h 192"/>
                  <a:gd name="T60" fmla="*/ 180 w 204"/>
                  <a:gd name="T61" fmla="*/ 168 h 192"/>
                  <a:gd name="T62" fmla="*/ 174 w 204"/>
                  <a:gd name="T63" fmla="*/ 156 h 192"/>
                  <a:gd name="T64" fmla="*/ 156 w 204"/>
                  <a:gd name="T65" fmla="*/ 156 h 192"/>
                  <a:gd name="T66" fmla="*/ 150 w 204"/>
                  <a:gd name="T67" fmla="*/ 156 h 192"/>
                  <a:gd name="T68" fmla="*/ 132 w 204"/>
                  <a:gd name="T69" fmla="*/ 156 h 192"/>
                  <a:gd name="T70" fmla="*/ 114 w 204"/>
                  <a:gd name="T71" fmla="*/ 156 h 192"/>
                  <a:gd name="T72" fmla="*/ 108 w 204"/>
                  <a:gd name="T73" fmla="*/ 144 h 192"/>
                  <a:gd name="T74" fmla="*/ 96 w 204"/>
                  <a:gd name="T75" fmla="*/ 138 h 192"/>
                  <a:gd name="T76" fmla="*/ 84 w 204"/>
                  <a:gd name="T77" fmla="*/ 132 h 192"/>
                  <a:gd name="T78" fmla="*/ 72 w 204"/>
                  <a:gd name="T79" fmla="*/ 120 h 192"/>
                  <a:gd name="T80" fmla="*/ 60 w 204"/>
                  <a:gd name="T81" fmla="*/ 114 h 192"/>
                  <a:gd name="T82" fmla="*/ 54 w 204"/>
                  <a:gd name="T83" fmla="*/ 102 h 192"/>
                  <a:gd name="T84" fmla="*/ 42 w 204"/>
                  <a:gd name="T85" fmla="*/ 96 h 192"/>
                  <a:gd name="T86" fmla="*/ 30 w 204"/>
                  <a:gd name="T87" fmla="*/ 90 h 192"/>
                  <a:gd name="T88" fmla="*/ 24 w 204"/>
                  <a:gd name="T89" fmla="*/ 78 h 192"/>
                  <a:gd name="T90" fmla="*/ 18 w 204"/>
                  <a:gd name="T91" fmla="*/ 66 h 192"/>
                  <a:gd name="T92" fmla="*/ 24 w 204"/>
                  <a:gd name="T93" fmla="*/ 66 h 192"/>
                  <a:gd name="T94" fmla="*/ 24 w 204"/>
                  <a:gd name="T95" fmla="*/ 48 h 192"/>
                  <a:gd name="T96" fmla="*/ 18 w 204"/>
                  <a:gd name="T97" fmla="*/ 36 h 192"/>
                  <a:gd name="T98" fmla="*/ 6 w 204"/>
                  <a:gd name="T99" fmla="*/ 30 h 192"/>
                  <a:gd name="T100" fmla="*/ 6 w 204"/>
                  <a:gd name="T101" fmla="*/ 24 h 192"/>
                  <a:gd name="T102" fmla="*/ 18 w 204"/>
                  <a:gd name="T103" fmla="*/ 12 h 192"/>
                  <a:gd name="T104" fmla="*/ 30 w 204"/>
                  <a:gd name="T105" fmla="*/ 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 h="192">
                    <a:moveTo>
                      <a:pt x="36" y="0"/>
                    </a:moveTo>
                    <a:lnTo>
                      <a:pt x="42" y="0"/>
                    </a:lnTo>
                    <a:lnTo>
                      <a:pt x="42" y="6"/>
                    </a:lnTo>
                    <a:lnTo>
                      <a:pt x="48" y="6"/>
                    </a:lnTo>
                    <a:lnTo>
                      <a:pt x="48" y="12"/>
                    </a:lnTo>
                    <a:lnTo>
                      <a:pt x="54" y="12"/>
                    </a:lnTo>
                    <a:lnTo>
                      <a:pt x="54" y="18"/>
                    </a:lnTo>
                    <a:lnTo>
                      <a:pt x="54" y="12"/>
                    </a:lnTo>
                    <a:lnTo>
                      <a:pt x="54" y="18"/>
                    </a:lnTo>
                    <a:lnTo>
                      <a:pt x="60" y="18"/>
                    </a:lnTo>
                    <a:lnTo>
                      <a:pt x="54" y="18"/>
                    </a:lnTo>
                    <a:lnTo>
                      <a:pt x="60" y="18"/>
                    </a:lnTo>
                    <a:lnTo>
                      <a:pt x="60" y="24"/>
                    </a:lnTo>
                    <a:lnTo>
                      <a:pt x="66" y="24"/>
                    </a:lnTo>
                    <a:lnTo>
                      <a:pt x="60" y="24"/>
                    </a:lnTo>
                    <a:lnTo>
                      <a:pt x="66" y="24"/>
                    </a:lnTo>
                    <a:lnTo>
                      <a:pt x="66" y="30"/>
                    </a:lnTo>
                    <a:lnTo>
                      <a:pt x="66" y="36"/>
                    </a:lnTo>
                    <a:lnTo>
                      <a:pt x="72" y="36"/>
                    </a:lnTo>
                    <a:lnTo>
                      <a:pt x="66" y="36"/>
                    </a:lnTo>
                    <a:lnTo>
                      <a:pt x="72" y="36"/>
                    </a:lnTo>
                    <a:lnTo>
                      <a:pt x="66" y="36"/>
                    </a:lnTo>
                    <a:lnTo>
                      <a:pt x="72" y="36"/>
                    </a:lnTo>
                    <a:lnTo>
                      <a:pt x="72" y="42"/>
                    </a:lnTo>
                    <a:lnTo>
                      <a:pt x="78" y="42"/>
                    </a:lnTo>
                    <a:lnTo>
                      <a:pt x="78" y="48"/>
                    </a:lnTo>
                    <a:lnTo>
                      <a:pt x="84" y="48"/>
                    </a:lnTo>
                    <a:lnTo>
                      <a:pt x="84" y="42"/>
                    </a:lnTo>
                    <a:lnTo>
                      <a:pt x="84" y="48"/>
                    </a:lnTo>
                    <a:lnTo>
                      <a:pt x="84" y="42"/>
                    </a:lnTo>
                    <a:lnTo>
                      <a:pt x="84" y="48"/>
                    </a:lnTo>
                    <a:lnTo>
                      <a:pt x="84" y="42"/>
                    </a:lnTo>
                    <a:lnTo>
                      <a:pt x="90" y="42"/>
                    </a:lnTo>
                    <a:lnTo>
                      <a:pt x="90" y="48"/>
                    </a:lnTo>
                    <a:lnTo>
                      <a:pt x="90" y="42"/>
                    </a:lnTo>
                    <a:lnTo>
                      <a:pt x="96" y="42"/>
                    </a:lnTo>
                    <a:lnTo>
                      <a:pt x="102" y="42"/>
                    </a:lnTo>
                    <a:lnTo>
                      <a:pt x="108" y="42"/>
                    </a:lnTo>
                    <a:lnTo>
                      <a:pt x="108" y="48"/>
                    </a:lnTo>
                    <a:lnTo>
                      <a:pt x="114" y="48"/>
                    </a:lnTo>
                    <a:lnTo>
                      <a:pt x="114" y="54"/>
                    </a:lnTo>
                    <a:lnTo>
                      <a:pt x="120" y="54"/>
                    </a:lnTo>
                    <a:lnTo>
                      <a:pt x="120" y="48"/>
                    </a:lnTo>
                    <a:lnTo>
                      <a:pt x="126" y="48"/>
                    </a:lnTo>
                    <a:lnTo>
                      <a:pt x="126" y="54"/>
                    </a:lnTo>
                    <a:lnTo>
                      <a:pt x="126" y="60"/>
                    </a:lnTo>
                    <a:lnTo>
                      <a:pt x="126" y="66"/>
                    </a:lnTo>
                    <a:lnTo>
                      <a:pt x="126" y="72"/>
                    </a:lnTo>
                    <a:lnTo>
                      <a:pt x="132" y="72"/>
                    </a:lnTo>
                    <a:lnTo>
                      <a:pt x="132" y="78"/>
                    </a:lnTo>
                    <a:lnTo>
                      <a:pt x="132" y="84"/>
                    </a:lnTo>
                    <a:lnTo>
                      <a:pt x="132" y="90"/>
                    </a:lnTo>
                    <a:lnTo>
                      <a:pt x="132" y="84"/>
                    </a:lnTo>
                    <a:lnTo>
                      <a:pt x="138" y="84"/>
                    </a:lnTo>
                    <a:lnTo>
                      <a:pt x="138" y="90"/>
                    </a:lnTo>
                    <a:lnTo>
                      <a:pt x="144" y="90"/>
                    </a:lnTo>
                    <a:lnTo>
                      <a:pt x="144" y="96"/>
                    </a:lnTo>
                    <a:lnTo>
                      <a:pt x="138" y="96"/>
                    </a:lnTo>
                    <a:lnTo>
                      <a:pt x="144" y="96"/>
                    </a:lnTo>
                    <a:lnTo>
                      <a:pt x="144" y="90"/>
                    </a:lnTo>
                    <a:lnTo>
                      <a:pt x="150" y="90"/>
                    </a:lnTo>
                    <a:lnTo>
                      <a:pt x="144" y="90"/>
                    </a:lnTo>
                    <a:lnTo>
                      <a:pt x="144" y="96"/>
                    </a:lnTo>
                    <a:lnTo>
                      <a:pt x="150" y="96"/>
                    </a:lnTo>
                    <a:lnTo>
                      <a:pt x="150" y="102"/>
                    </a:lnTo>
                    <a:lnTo>
                      <a:pt x="150" y="108"/>
                    </a:lnTo>
                    <a:lnTo>
                      <a:pt x="156" y="108"/>
                    </a:lnTo>
                    <a:lnTo>
                      <a:pt x="156" y="102"/>
                    </a:lnTo>
                    <a:lnTo>
                      <a:pt x="162" y="102"/>
                    </a:lnTo>
                    <a:lnTo>
                      <a:pt x="162" y="108"/>
                    </a:lnTo>
                    <a:lnTo>
                      <a:pt x="162" y="114"/>
                    </a:lnTo>
                    <a:lnTo>
                      <a:pt x="168" y="120"/>
                    </a:lnTo>
                    <a:lnTo>
                      <a:pt x="174" y="120"/>
                    </a:lnTo>
                    <a:lnTo>
                      <a:pt x="180" y="120"/>
                    </a:lnTo>
                    <a:lnTo>
                      <a:pt x="180" y="126"/>
                    </a:lnTo>
                    <a:lnTo>
                      <a:pt x="186" y="126"/>
                    </a:lnTo>
                    <a:lnTo>
                      <a:pt x="186" y="132"/>
                    </a:lnTo>
                    <a:lnTo>
                      <a:pt x="192" y="132"/>
                    </a:lnTo>
                    <a:lnTo>
                      <a:pt x="198" y="132"/>
                    </a:lnTo>
                    <a:lnTo>
                      <a:pt x="198" y="138"/>
                    </a:lnTo>
                    <a:lnTo>
                      <a:pt x="204" y="138"/>
                    </a:lnTo>
                    <a:lnTo>
                      <a:pt x="204" y="144"/>
                    </a:lnTo>
                    <a:lnTo>
                      <a:pt x="204" y="156"/>
                    </a:lnTo>
                    <a:lnTo>
                      <a:pt x="204" y="162"/>
                    </a:lnTo>
                    <a:lnTo>
                      <a:pt x="198" y="168"/>
                    </a:lnTo>
                    <a:lnTo>
                      <a:pt x="198" y="180"/>
                    </a:lnTo>
                    <a:lnTo>
                      <a:pt x="192" y="186"/>
                    </a:lnTo>
                    <a:lnTo>
                      <a:pt x="192" y="192"/>
                    </a:lnTo>
                    <a:lnTo>
                      <a:pt x="186" y="186"/>
                    </a:lnTo>
                    <a:lnTo>
                      <a:pt x="186" y="180"/>
                    </a:lnTo>
                    <a:lnTo>
                      <a:pt x="186" y="174"/>
                    </a:lnTo>
                    <a:lnTo>
                      <a:pt x="186" y="168"/>
                    </a:lnTo>
                    <a:lnTo>
                      <a:pt x="180" y="168"/>
                    </a:lnTo>
                    <a:lnTo>
                      <a:pt x="180" y="162"/>
                    </a:lnTo>
                    <a:lnTo>
                      <a:pt x="174" y="162"/>
                    </a:lnTo>
                    <a:lnTo>
                      <a:pt x="174" y="156"/>
                    </a:lnTo>
                    <a:lnTo>
                      <a:pt x="168" y="156"/>
                    </a:lnTo>
                    <a:lnTo>
                      <a:pt x="162" y="156"/>
                    </a:lnTo>
                    <a:lnTo>
                      <a:pt x="156" y="156"/>
                    </a:lnTo>
                    <a:lnTo>
                      <a:pt x="150" y="156"/>
                    </a:lnTo>
                    <a:lnTo>
                      <a:pt x="150" y="150"/>
                    </a:lnTo>
                    <a:lnTo>
                      <a:pt x="150" y="156"/>
                    </a:lnTo>
                    <a:lnTo>
                      <a:pt x="144" y="156"/>
                    </a:lnTo>
                    <a:lnTo>
                      <a:pt x="138" y="156"/>
                    </a:lnTo>
                    <a:lnTo>
                      <a:pt x="132" y="156"/>
                    </a:lnTo>
                    <a:lnTo>
                      <a:pt x="126" y="156"/>
                    </a:lnTo>
                    <a:lnTo>
                      <a:pt x="120" y="156"/>
                    </a:lnTo>
                    <a:lnTo>
                      <a:pt x="114" y="156"/>
                    </a:lnTo>
                    <a:lnTo>
                      <a:pt x="114" y="150"/>
                    </a:lnTo>
                    <a:lnTo>
                      <a:pt x="108" y="150"/>
                    </a:lnTo>
                    <a:lnTo>
                      <a:pt x="108" y="144"/>
                    </a:lnTo>
                    <a:lnTo>
                      <a:pt x="108" y="138"/>
                    </a:lnTo>
                    <a:lnTo>
                      <a:pt x="102" y="138"/>
                    </a:lnTo>
                    <a:lnTo>
                      <a:pt x="96" y="138"/>
                    </a:lnTo>
                    <a:lnTo>
                      <a:pt x="90" y="138"/>
                    </a:lnTo>
                    <a:lnTo>
                      <a:pt x="90" y="132"/>
                    </a:lnTo>
                    <a:lnTo>
                      <a:pt x="84" y="132"/>
                    </a:lnTo>
                    <a:lnTo>
                      <a:pt x="78" y="126"/>
                    </a:lnTo>
                    <a:lnTo>
                      <a:pt x="72" y="126"/>
                    </a:lnTo>
                    <a:lnTo>
                      <a:pt x="72" y="120"/>
                    </a:lnTo>
                    <a:lnTo>
                      <a:pt x="66" y="120"/>
                    </a:lnTo>
                    <a:lnTo>
                      <a:pt x="60" y="120"/>
                    </a:lnTo>
                    <a:lnTo>
                      <a:pt x="60" y="114"/>
                    </a:lnTo>
                    <a:lnTo>
                      <a:pt x="54" y="114"/>
                    </a:lnTo>
                    <a:lnTo>
                      <a:pt x="54" y="108"/>
                    </a:lnTo>
                    <a:lnTo>
                      <a:pt x="54" y="102"/>
                    </a:lnTo>
                    <a:lnTo>
                      <a:pt x="48" y="102"/>
                    </a:lnTo>
                    <a:lnTo>
                      <a:pt x="42" y="102"/>
                    </a:lnTo>
                    <a:lnTo>
                      <a:pt x="42" y="96"/>
                    </a:lnTo>
                    <a:lnTo>
                      <a:pt x="36" y="96"/>
                    </a:lnTo>
                    <a:lnTo>
                      <a:pt x="36" y="90"/>
                    </a:lnTo>
                    <a:lnTo>
                      <a:pt x="30" y="90"/>
                    </a:lnTo>
                    <a:lnTo>
                      <a:pt x="30" y="84"/>
                    </a:lnTo>
                    <a:lnTo>
                      <a:pt x="24" y="84"/>
                    </a:lnTo>
                    <a:lnTo>
                      <a:pt x="24" y="78"/>
                    </a:lnTo>
                    <a:lnTo>
                      <a:pt x="18" y="78"/>
                    </a:lnTo>
                    <a:lnTo>
                      <a:pt x="18" y="72"/>
                    </a:lnTo>
                    <a:lnTo>
                      <a:pt x="18" y="66"/>
                    </a:lnTo>
                    <a:lnTo>
                      <a:pt x="24" y="66"/>
                    </a:lnTo>
                    <a:lnTo>
                      <a:pt x="18" y="66"/>
                    </a:lnTo>
                    <a:lnTo>
                      <a:pt x="24" y="66"/>
                    </a:lnTo>
                    <a:lnTo>
                      <a:pt x="24" y="60"/>
                    </a:lnTo>
                    <a:lnTo>
                      <a:pt x="24" y="54"/>
                    </a:lnTo>
                    <a:lnTo>
                      <a:pt x="24" y="48"/>
                    </a:lnTo>
                    <a:lnTo>
                      <a:pt x="24" y="42"/>
                    </a:lnTo>
                    <a:lnTo>
                      <a:pt x="18" y="42"/>
                    </a:lnTo>
                    <a:lnTo>
                      <a:pt x="18" y="36"/>
                    </a:lnTo>
                    <a:lnTo>
                      <a:pt x="12" y="36"/>
                    </a:lnTo>
                    <a:lnTo>
                      <a:pt x="6" y="36"/>
                    </a:lnTo>
                    <a:lnTo>
                      <a:pt x="6" y="30"/>
                    </a:lnTo>
                    <a:lnTo>
                      <a:pt x="0" y="30"/>
                    </a:lnTo>
                    <a:lnTo>
                      <a:pt x="0" y="24"/>
                    </a:lnTo>
                    <a:lnTo>
                      <a:pt x="6" y="24"/>
                    </a:lnTo>
                    <a:lnTo>
                      <a:pt x="12" y="18"/>
                    </a:lnTo>
                    <a:lnTo>
                      <a:pt x="18" y="18"/>
                    </a:lnTo>
                    <a:lnTo>
                      <a:pt x="18" y="12"/>
                    </a:lnTo>
                    <a:lnTo>
                      <a:pt x="24" y="12"/>
                    </a:lnTo>
                    <a:lnTo>
                      <a:pt x="24" y="6"/>
                    </a:lnTo>
                    <a:lnTo>
                      <a:pt x="30" y="6"/>
                    </a:lnTo>
                    <a:lnTo>
                      <a:pt x="30" y="0"/>
                    </a:lnTo>
                    <a:lnTo>
                      <a:pt x="3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8" name="Freeform 210"/>
              <p:cNvSpPr>
                <a:spLocks/>
              </p:cNvSpPr>
              <p:nvPr/>
            </p:nvSpPr>
            <p:spPr bwMode="auto">
              <a:xfrm>
                <a:off x="2469" y="3500"/>
                <a:ext cx="144" cy="144"/>
              </a:xfrm>
              <a:custGeom>
                <a:avLst/>
                <a:gdLst>
                  <a:gd name="T0" fmla="*/ 72 w 144"/>
                  <a:gd name="T1" fmla="*/ 18 h 144"/>
                  <a:gd name="T2" fmla="*/ 84 w 144"/>
                  <a:gd name="T3" fmla="*/ 18 h 144"/>
                  <a:gd name="T4" fmla="*/ 96 w 144"/>
                  <a:gd name="T5" fmla="*/ 18 h 144"/>
                  <a:gd name="T6" fmla="*/ 102 w 144"/>
                  <a:gd name="T7" fmla="*/ 12 h 144"/>
                  <a:gd name="T8" fmla="*/ 108 w 144"/>
                  <a:gd name="T9" fmla="*/ 18 h 144"/>
                  <a:gd name="T10" fmla="*/ 120 w 144"/>
                  <a:gd name="T11" fmla="*/ 18 h 144"/>
                  <a:gd name="T12" fmla="*/ 126 w 144"/>
                  <a:gd name="T13" fmla="*/ 24 h 144"/>
                  <a:gd name="T14" fmla="*/ 132 w 144"/>
                  <a:gd name="T15" fmla="*/ 30 h 144"/>
                  <a:gd name="T16" fmla="*/ 138 w 144"/>
                  <a:gd name="T17" fmla="*/ 36 h 144"/>
                  <a:gd name="T18" fmla="*/ 132 w 144"/>
                  <a:gd name="T19" fmla="*/ 48 h 144"/>
                  <a:gd name="T20" fmla="*/ 126 w 144"/>
                  <a:gd name="T21" fmla="*/ 60 h 144"/>
                  <a:gd name="T22" fmla="*/ 138 w 144"/>
                  <a:gd name="T23" fmla="*/ 60 h 144"/>
                  <a:gd name="T24" fmla="*/ 144 w 144"/>
                  <a:gd name="T25" fmla="*/ 66 h 144"/>
                  <a:gd name="T26" fmla="*/ 138 w 144"/>
                  <a:gd name="T27" fmla="*/ 72 h 144"/>
                  <a:gd name="T28" fmla="*/ 132 w 144"/>
                  <a:gd name="T29" fmla="*/ 78 h 144"/>
                  <a:gd name="T30" fmla="*/ 126 w 144"/>
                  <a:gd name="T31" fmla="*/ 90 h 144"/>
                  <a:gd name="T32" fmla="*/ 120 w 144"/>
                  <a:gd name="T33" fmla="*/ 102 h 144"/>
                  <a:gd name="T34" fmla="*/ 114 w 144"/>
                  <a:gd name="T35" fmla="*/ 120 h 144"/>
                  <a:gd name="T36" fmla="*/ 114 w 144"/>
                  <a:gd name="T37" fmla="*/ 132 h 144"/>
                  <a:gd name="T38" fmla="*/ 114 w 144"/>
                  <a:gd name="T39" fmla="*/ 144 h 144"/>
                  <a:gd name="T40" fmla="*/ 102 w 144"/>
                  <a:gd name="T41" fmla="*/ 144 h 144"/>
                  <a:gd name="T42" fmla="*/ 96 w 144"/>
                  <a:gd name="T43" fmla="*/ 138 h 144"/>
                  <a:gd name="T44" fmla="*/ 84 w 144"/>
                  <a:gd name="T45" fmla="*/ 138 h 144"/>
                  <a:gd name="T46" fmla="*/ 78 w 144"/>
                  <a:gd name="T47" fmla="*/ 144 h 144"/>
                  <a:gd name="T48" fmla="*/ 78 w 144"/>
                  <a:gd name="T49" fmla="*/ 144 h 144"/>
                  <a:gd name="T50" fmla="*/ 72 w 144"/>
                  <a:gd name="T51" fmla="*/ 138 h 144"/>
                  <a:gd name="T52" fmla="*/ 66 w 144"/>
                  <a:gd name="T53" fmla="*/ 132 h 144"/>
                  <a:gd name="T54" fmla="*/ 60 w 144"/>
                  <a:gd name="T55" fmla="*/ 126 h 144"/>
                  <a:gd name="T56" fmla="*/ 54 w 144"/>
                  <a:gd name="T57" fmla="*/ 132 h 144"/>
                  <a:gd name="T58" fmla="*/ 54 w 144"/>
                  <a:gd name="T59" fmla="*/ 132 h 144"/>
                  <a:gd name="T60" fmla="*/ 54 w 144"/>
                  <a:gd name="T61" fmla="*/ 132 h 144"/>
                  <a:gd name="T62" fmla="*/ 54 w 144"/>
                  <a:gd name="T63" fmla="*/ 132 h 144"/>
                  <a:gd name="T64" fmla="*/ 48 w 144"/>
                  <a:gd name="T65" fmla="*/ 126 h 144"/>
                  <a:gd name="T66" fmla="*/ 42 w 144"/>
                  <a:gd name="T67" fmla="*/ 120 h 144"/>
                  <a:gd name="T68" fmla="*/ 36 w 144"/>
                  <a:gd name="T69" fmla="*/ 114 h 144"/>
                  <a:gd name="T70" fmla="*/ 30 w 144"/>
                  <a:gd name="T71" fmla="*/ 108 h 144"/>
                  <a:gd name="T72" fmla="*/ 24 w 144"/>
                  <a:gd name="T73" fmla="*/ 102 h 144"/>
                  <a:gd name="T74" fmla="*/ 18 w 144"/>
                  <a:gd name="T75" fmla="*/ 96 h 144"/>
                  <a:gd name="T76" fmla="*/ 12 w 144"/>
                  <a:gd name="T77" fmla="*/ 90 h 144"/>
                  <a:gd name="T78" fmla="*/ 18 w 144"/>
                  <a:gd name="T79" fmla="*/ 84 h 144"/>
                  <a:gd name="T80" fmla="*/ 12 w 144"/>
                  <a:gd name="T81" fmla="*/ 78 h 144"/>
                  <a:gd name="T82" fmla="*/ 6 w 144"/>
                  <a:gd name="T83" fmla="*/ 72 h 144"/>
                  <a:gd name="T84" fmla="*/ 0 w 144"/>
                  <a:gd name="T85" fmla="*/ 66 h 144"/>
                  <a:gd name="T86" fmla="*/ 6 w 144"/>
                  <a:gd name="T87" fmla="*/ 60 h 144"/>
                  <a:gd name="T88" fmla="*/ 0 w 144"/>
                  <a:gd name="T89" fmla="*/ 54 h 144"/>
                  <a:gd name="T90" fmla="*/ 12 w 144"/>
                  <a:gd name="T91" fmla="*/ 54 h 144"/>
                  <a:gd name="T92" fmla="*/ 24 w 144"/>
                  <a:gd name="T93" fmla="*/ 48 h 144"/>
                  <a:gd name="T94" fmla="*/ 30 w 144"/>
                  <a:gd name="T95" fmla="*/ 36 h 144"/>
                  <a:gd name="T96" fmla="*/ 36 w 144"/>
                  <a:gd name="T97" fmla="*/ 30 h 144"/>
                  <a:gd name="T98" fmla="*/ 42 w 144"/>
                  <a:gd name="T99" fmla="*/ 18 h 144"/>
                  <a:gd name="T100" fmla="*/ 48 w 144"/>
                  <a:gd name="T101" fmla="*/ 12 h 144"/>
                  <a:gd name="T102" fmla="*/ 48 w 144"/>
                  <a:gd name="T103" fmla="*/ 0 h 144"/>
                  <a:gd name="T104" fmla="*/ 60 w 144"/>
                  <a:gd name="T105" fmla="*/ 0 h 144"/>
                  <a:gd name="T106" fmla="*/ 60 w 144"/>
                  <a:gd name="T107" fmla="*/ 12 h 144"/>
                  <a:gd name="T108" fmla="*/ 66 w 144"/>
                  <a:gd name="T109" fmla="*/ 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144">
                    <a:moveTo>
                      <a:pt x="66" y="18"/>
                    </a:moveTo>
                    <a:lnTo>
                      <a:pt x="72" y="18"/>
                    </a:lnTo>
                    <a:lnTo>
                      <a:pt x="78" y="18"/>
                    </a:lnTo>
                    <a:lnTo>
                      <a:pt x="84" y="18"/>
                    </a:lnTo>
                    <a:lnTo>
                      <a:pt x="90" y="18"/>
                    </a:lnTo>
                    <a:lnTo>
                      <a:pt x="96" y="18"/>
                    </a:lnTo>
                    <a:lnTo>
                      <a:pt x="102" y="18"/>
                    </a:lnTo>
                    <a:lnTo>
                      <a:pt x="102" y="12"/>
                    </a:lnTo>
                    <a:lnTo>
                      <a:pt x="102" y="18"/>
                    </a:lnTo>
                    <a:lnTo>
                      <a:pt x="108" y="18"/>
                    </a:lnTo>
                    <a:lnTo>
                      <a:pt x="114" y="18"/>
                    </a:lnTo>
                    <a:lnTo>
                      <a:pt x="120" y="18"/>
                    </a:lnTo>
                    <a:lnTo>
                      <a:pt x="126" y="18"/>
                    </a:lnTo>
                    <a:lnTo>
                      <a:pt x="126" y="24"/>
                    </a:lnTo>
                    <a:lnTo>
                      <a:pt x="132" y="24"/>
                    </a:lnTo>
                    <a:lnTo>
                      <a:pt x="132" y="30"/>
                    </a:lnTo>
                    <a:lnTo>
                      <a:pt x="138" y="30"/>
                    </a:lnTo>
                    <a:lnTo>
                      <a:pt x="138" y="36"/>
                    </a:lnTo>
                    <a:lnTo>
                      <a:pt x="138" y="42"/>
                    </a:lnTo>
                    <a:lnTo>
                      <a:pt x="132" y="48"/>
                    </a:lnTo>
                    <a:lnTo>
                      <a:pt x="126" y="54"/>
                    </a:lnTo>
                    <a:lnTo>
                      <a:pt x="126" y="60"/>
                    </a:lnTo>
                    <a:lnTo>
                      <a:pt x="132" y="60"/>
                    </a:lnTo>
                    <a:lnTo>
                      <a:pt x="138" y="60"/>
                    </a:lnTo>
                    <a:lnTo>
                      <a:pt x="144" y="60"/>
                    </a:lnTo>
                    <a:lnTo>
                      <a:pt x="144" y="66"/>
                    </a:lnTo>
                    <a:lnTo>
                      <a:pt x="138" y="66"/>
                    </a:lnTo>
                    <a:lnTo>
                      <a:pt x="138" y="72"/>
                    </a:lnTo>
                    <a:lnTo>
                      <a:pt x="138" y="78"/>
                    </a:lnTo>
                    <a:lnTo>
                      <a:pt x="132" y="78"/>
                    </a:lnTo>
                    <a:lnTo>
                      <a:pt x="132" y="84"/>
                    </a:lnTo>
                    <a:lnTo>
                      <a:pt x="126" y="90"/>
                    </a:lnTo>
                    <a:lnTo>
                      <a:pt x="126" y="96"/>
                    </a:lnTo>
                    <a:lnTo>
                      <a:pt x="120" y="102"/>
                    </a:lnTo>
                    <a:lnTo>
                      <a:pt x="114" y="114"/>
                    </a:lnTo>
                    <a:lnTo>
                      <a:pt x="114" y="120"/>
                    </a:lnTo>
                    <a:lnTo>
                      <a:pt x="114" y="126"/>
                    </a:lnTo>
                    <a:lnTo>
                      <a:pt x="114" y="132"/>
                    </a:lnTo>
                    <a:lnTo>
                      <a:pt x="120" y="138"/>
                    </a:lnTo>
                    <a:lnTo>
                      <a:pt x="114" y="144"/>
                    </a:lnTo>
                    <a:lnTo>
                      <a:pt x="108" y="144"/>
                    </a:lnTo>
                    <a:lnTo>
                      <a:pt x="102" y="144"/>
                    </a:lnTo>
                    <a:lnTo>
                      <a:pt x="102" y="138"/>
                    </a:lnTo>
                    <a:lnTo>
                      <a:pt x="96" y="138"/>
                    </a:lnTo>
                    <a:lnTo>
                      <a:pt x="90" y="138"/>
                    </a:lnTo>
                    <a:lnTo>
                      <a:pt x="84" y="138"/>
                    </a:lnTo>
                    <a:lnTo>
                      <a:pt x="78" y="138"/>
                    </a:lnTo>
                    <a:lnTo>
                      <a:pt x="78" y="144"/>
                    </a:lnTo>
                    <a:lnTo>
                      <a:pt x="72" y="144"/>
                    </a:lnTo>
                    <a:lnTo>
                      <a:pt x="78" y="144"/>
                    </a:lnTo>
                    <a:lnTo>
                      <a:pt x="78" y="138"/>
                    </a:lnTo>
                    <a:lnTo>
                      <a:pt x="72" y="138"/>
                    </a:lnTo>
                    <a:lnTo>
                      <a:pt x="66" y="138"/>
                    </a:lnTo>
                    <a:lnTo>
                      <a:pt x="66" y="132"/>
                    </a:lnTo>
                    <a:lnTo>
                      <a:pt x="60" y="132"/>
                    </a:lnTo>
                    <a:lnTo>
                      <a:pt x="60" y="126"/>
                    </a:lnTo>
                    <a:lnTo>
                      <a:pt x="54" y="126"/>
                    </a:lnTo>
                    <a:lnTo>
                      <a:pt x="54" y="132"/>
                    </a:lnTo>
                    <a:lnTo>
                      <a:pt x="60" y="132"/>
                    </a:lnTo>
                    <a:lnTo>
                      <a:pt x="54" y="132"/>
                    </a:lnTo>
                    <a:lnTo>
                      <a:pt x="54" y="126"/>
                    </a:lnTo>
                    <a:lnTo>
                      <a:pt x="54" y="132"/>
                    </a:lnTo>
                    <a:lnTo>
                      <a:pt x="54" y="126"/>
                    </a:lnTo>
                    <a:lnTo>
                      <a:pt x="54" y="132"/>
                    </a:lnTo>
                    <a:lnTo>
                      <a:pt x="54" y="126"/>
                    </a:lnTo>
                    <a:lnTo>
                      <a:pt x="48" y="126"/>
                    </a:lnTo>
                    <a:lnTo>
                      <a:pt x="48" y="120"/>
                    </a:lnTo>
                    <a:lnTo>
                      <a:pt x="42" y="120"/>
                    </a:lnTo>
                    <a:lnTo>
                      <a:pt x="36" y="120"/>
                    </a:lnTo>
                    <a:lnTo>
                      <a:pt x="36" y="114"/>
                    </a:lnTo>
                    <a:lnTo>
                      <a:pt x="30" y="114"/>
                    </a:lnTo>
                    <a:lnTo>
                      <a:pt x="30" y="108"/>
                    </a:lnTo>
                    <a:lnTo>
                      <a:pt x="24" y="108"/>
                    </a:lnTo>
                    <a:lnTo>
                      <a:pt x="24" y="102"/>
                    </a:lnTo>
                    <a:lnTo>
                      <a:pt x="18" y="102"/>
                    </a:lnTo>
                    <a:lnTo>
                      <a:pt x="18" y="96"/>
                    </a:lnTo>
                    <a:lnTo>
                      <a:pt x="18" y="90"/>
                    </a:lnTo>
                    <a:lnTo>
                      <a:pt x="12" y="90"/>
                    </a:lnTo>
                    <a:lnTo>
                      <a:pt x="12" y="84"/>
                    </a:lnTo>
                    <a:lnTo>
                      <a:pt x="18" y="84"/>
                    </a:lnTo>
                    <a:lnTo>
                      <a:pt x="18" y="78"/>
                    </a:lnTo>
                    <a:lnTo>
                      <a:pt x="12" y="78"/>
                    </a:lnTo>
                    <a:lnTo>
                      <a:pt x="6" y="78"/>
                    </a:lnTo>
                    <a:lnTo>
                      <a:pt x="6" y="72"/>
                    </a:lnTo>
                    <a:lnTo>
                      <a:pt x="6" y="66"/>
                    </a:lnTo>
                    <a:lnTo>
                      <a:pt x="0" y="66"/>
                    </a:lnTo>
                    <a:lnTo>
                      <a:pt x="6" y="66"/>
                    </a:lnTo>
                    <a:lnTo>
                      <a:pt x="6" y="60"/>
                    </a:lnTo>
                    <a:lnTo>
                      <a:pt x="0" y="60"/>
                    </a:lnTo>
                    <a:lnTo>
                      <a:pt x="0" y="54"/>
                    </a:lnTo>
                    <a:lnTo>
                      <a:pt x="6" y="54"/>
                    </a:lnTo>
                    <a:lnTo>
                      <a:pt x="12" y="54"/>
                    </a:lnTo>
                    <a:lnTo>
                      <a:pt x="18" y="48"/>
                    </a:lnTo>
                    <a:lnTo>
                      <a:pt x="24" y="48"/>
                    </a:lnTo>
                    <a:lnTo>
                      <a:pt x="30" y="42"/>
                    </a:lnTo>
                    <a:lnTo>
                      <a:pt x="30" y="36"/>
                    </a:lnTo>
                    <a:lnTo>
                      <a:pt x="36" y="36"/>
                    </a:lnTo>
                    <a:lnTo>
                      <a:pt x="36" y="30"/>
                    </a:lnTo>
                    <a:lnTo>
                      <a:pt x="36" y="24"/>
                    </a:lnTo>
                    <a:lnTo>
                      <a:pt x="42" y="18"/>
                    </a:lnTo>
                    <a:lnTo>
                      <a:pt x="42" y="12"/>
                    </a:lnTo>
                    <a:lnTo>
                      <a:pt x="48" y="12"/>
                    </a:lnTo>
                    <a:lnTo>
                      <a:pt x="48" y="6"/>
                    </a:lnTo>
                    <a:lnTo>
                      <a:pt x="48" y="0"/>
                    </a:lnTo>
                    <a:lnTo>
                      <a:pt x="54" y="0"/>
                    </a:lnTo>
                    <a:lnTo>
                      <a:pt x="60" y="0"/>
                    </a:lnTo>
                    <a:lnTo>
                      <a:pt x="60" y="6"/>
                    </a:lnTo>
                    <a:lnTo>
                      <a:pt x="60" y="12"/>
                    </a:lnTo>
                    <a:lnTo>
                      <a:pt x="66" y="12"/>
                    </a:lnTo>
                    <a:lnTo>
                      <a:pt x="66"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9" name="Freeform 211"/>
              <p:cNvSpPr>
                <a:spLocks/>
              </p:cNvSpPr>
              <p:nvPr/>
            </p:nvSpPr>
            <p:spPr bwMode="auto">
              <a:xfrm>
                <a:off x="2577" y="364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0" name="Freeform 212"/>
              <p:cNvSpPr>
                <a:spLocks/>
              </p:cNvSpPr>
              <p:nvPr/>
            </p:nvSpPr>
            <p:spPr bwMode="auto">
              <a:xfrm>
                <a:off x="2433" y="3590"/>
                <a:ext cx="156" cy="156"/>
              </a:xfrm>
              <a:custGeom>
                <a:avLst/>
                <a:gdLst>
                  <a:gd name="T0" fmla="*/ 150 w 156"/>
                  <a:gd name="T1" fmla="*/ 60 h 156"/>
                  <a:gd name="T2" fmla="*/ 150 w 156"/>
                  <a:gd name="T3" fmla="*/ 66 h 156"/>
                  <a:gd name="T4" fmla="*/ 144 w 156"/>
                  <a:gd name="T5" fmla="*/ 78 h 156"/>
                  <a:gd name="T6" fmla="*/ 150 w 156"/>
                  <a:gd name="T7" fmla="*/ 84 h 156"/>
                  <a:gd name="T8" fmla="*/ 132 w 156"/>
                  <a:gd name="T9" fmla="*/ 90 h 156"/>
                  <a:gd name="T10" fmla="*/ 126 w 156"/>
                  <a:gd name="T11" fmla="*/ 108 h 156"/>
                  <a:gd name="T12" fmla="*/ 120 w 156"/>
                  <a:gd name="T13" fmla="*/ 108 h 156"/>
                  <a:gd name="T14" fmla="*/ 114 w 156"/>
                  <a:gd name="T15" fmla="*/ 114 h 156"/>
                  <a:gd name="T16" fmla="*/ 114 w 156"/>
                  <a:gd name="T17" fmla="*/ 132 h 156"/>
                  <a:gd name="T18" fmla="*/ 108 w 156"/>
                  <a:gd name="T19" fmla="*/ 156 h 156"/>
                  <a:gd name="T20" fmla="*/ 102 w 156"/>
                  <a:gd name="T21" fmla="*/ 144 h 156"/>
                  <a:gd name="T22" fmla="*/ 90 w 156"/>
                  <a:gd name="T23" fmla="*/ 150 h 156"/>
                  <a:gd name="T24" fmla="*/ 84 w 156"/>
                  <a:gd name="T25" fmla="*/ 138 h 156"/>
                  <a:gd name="T26" fmla="*/ 72 w 156"/>
                  <a:gd name="T27" fmla="*/ 132 h 156"/>
                  <a:gd name="T28" fmla="*/ 66 w 156"/>
                  <a:gd name="T29" fmla="*/ 120 h 156"/>
                  <a:gd name="T30" fmla="*/ 60 w 156"/>
                  <a:gd name="T31" fmla="*/ 120 h 156"/>
                  <a:gd name="T32" fmla="*/ 54 w 156"/>
                  <a:gd name="T33" fmla="*/ 120 h 156"/>
                  <a:gd name="T34" fmla="*/ 42 w 156"/>
                  <a:gd name="T35" fmla="*/ 114 h 156"/>
                  <a:gd name="T36" fmla="*/ 36 w 156"/>
                  <a:gd name="T37" fmla="*/ 114 h 156"/>
                  <a:gd name="T38" fmla="*/ 24 w 156"/>
                  <a:gd name="T39" fmla="*/ 108 h 156"/>
                  <a:gd name="T40" fmla="*/ 12 w 156"/>
                  <a:gd name="T41" fmla="*/ 102 h 156"/>
                  <a:gd name="T42" fmla="*/ 6 w 156"/>
                  <a:gd name="T43" fmla="*/ 102 h 156"/>
                  <a:gd name="T44" fmla="*/ 0 w 156"/>
                  <a:gd name="T45" fmla="*/ 102 h 156"/>
                  <a:gd name="T46" fmla="*/ 6 w 156"/>
                  <a:gd name="T47" fmla="*/ 90 h 156"/>
                  <a:gd name="T48" fmla="*/ 6 w 156"/>
                  <a:gd name="T49" fmla="*/ 72 h 156"/>
                  <a:gd name="T50" fmla="*/ 12 w 156"/>
                  <a:gd name="T51" fmla="*/ 60 h 156"/>
                  <a:gd name="T52" fmla="*/ 18 w 156"/>
                  <a:gd name="T53" fmla="*/ 48 h 156"/>
                  <a:gd name="T54" fmla="*/ 24 w 156"/>
                  <a:gd name="T55" fmla="*/ 30 h 156"/>
                  <a:gd name="T56" fmla="*/ 30 w 156"/>
                  <a:gd name="T57" fmla="*/ 18 h 156"/>
                  <a:gd name="T58" fmla="*/ 42 w 156"/>
                  <a:gd name="T59" fmla="*/ 12 h 156"/>
                  <a:gd name="T60" fmla="*/ 48 w 156"/>
                  <a:gd name="T61" fmla="*/ 0 h 156"/>
                  <a:gd name="T62" fmla="*/ 54 w 156"/>
                  <a:gd name="T63" fmla="*/ 12 h 156"/>
                  <a:gd name="T64" fmla="*/ 66 w 156"/>
                  <a:gd name="T65" fmla="*/ 18 h 156"/>
                  <a:gd name="T66" fmla="*/ 72 w 156"/>
                  <a:gd name="T67" fmla="*/ 30 h 156"/>
                  <a:gd name="T68" fmla="*/ 84 w 156"/>
                  <a:gd name="T69" fmla="*/ 36 h 156"/>
                  <a:gd name="T70" fmla="*/ 90 w 156"/>
                  <a:gd name="T71" fmla="*/ 36 h 156"/>
                  <a:gd name="T72" fmla="*/ 90 w 156"/>
                  <a:gd name="T73" fmla="*/ 42 h 156"/>
                  <a:gd name="T74" fmla="*/ 90 w 156"/>
                  <a:gd name="T75" fmla="*/ 36 h 156"/>
                  <a:gd name="T76" fmla="*/ 102 w 156"/>
                  <a:gd name="T77" fmla="*/ 42 h 156"/>
                  <a:gd name="T78" fmla="*/ 114 w 156"/>
                  <a:gd name="T79" fmla="*/ 48 h 156"/>
                  <a:gd name="T80" fmla="*/ 114 w 156"/>
                  <a:gd name="T81" fmla="*/ 54 h 156"/>
                  <a:gd name="T82" fmla="*/ 126 w 156"/>
                  <a:gd name="T83" fmla="*/ 48 h 156"/>
                  <a:gd name="T84" fmla="*/ 138 w 156"/>
                  <a:gd name="T85" fmla="*/ 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 h="156">
                    <a:moveTo>
                      <a:pt x="144" y="54"/>
                    </a:moveTo>
                    <a:lnTo>
                      <a:pt x="150" y="54"/>
                    </a:lnTo>
                    <a:lnTo>
                      <a:pt x="150" y="60"/>
                    </a:lnTo>
                    <a:lnTo>
                      <a:pt x="150" y="66"/>
                    </a:lnTo>
                    <a:lnTo>
                      <a:pt x="156" y="66"/>
                    </a:lnTo>
                    <a:lnTo>
                      <a:pt x="150" y="66"/>
                    </a:lnTo>
                    <a:lnTo>
                      <a:pt x="150" y="72"/>
                    </a:lnTo>
                    <a:lnTo>
                      <a:pt x="150" y="78"/>
                    </a:lnTo>
                    <a:lnTo>
                      <a:pt x="144" y="78"/>
                    </a:lnTo>
                    <a:lnTo>
                      <a:pt x="150" y="78"/>
                    </a:lnTo>
                    <a:lnTo>
                      <a:pt x="144" y="84"/>
                    </a:lnTo>
                    <a:lnTo>
                      <a:pt x="150" y="84"/>
                    </a:lnTo>
                    <a:lnTo>
                      <a:pt x="144" y="84"/>
                    </a:lnTo>
                    <a:lnTo>
                      <a:pt x="138" y="84"/>
                    </a:lnTo>
                    <a:lnTo>
                      <a:pt x="132" y="90"/>
                    </a:lnTo>
                    <a:lnTo>
                      <a:pt x="132" y="96"/>
                    </a:lnTo>
                    <a:lnTo>
                      <a:pt x="126" y="102"/>
                    </a:lnTo>
                    <a:lnTo>
                      <a:pt x="126" y="108"/>
                    </a:lnTo>
                    <a:lnTo>
                      <a:pt x="120" y="114"/>
                    </a:lnTo>
                    <a:lnTo>
                      <a:pt x="126" y="108"/>
                    </a:lnTo>
                    <a:lnTo>
                      <a:pt x="120" y="108"/>
                    </a:lnTo>
                    <a:lnTo>
                      <a:pt x="114" y="114"/>
                    </a:lnTo>
                    <a:lnTo>
                      <a:pt x="114" y="108"/>
                    </a:lnTo>
                    <a:lnTo>
                      <a:pt x="114" y="114"/>
                    </a:lnTo>
                    <a:lnTo>
                      <a:pt x="114" y="120"/>
                    </a:lnTo>
                    <a:lnTo>
                      <a:pt x="114" y="126"/>
                    </a:lnTo>
                    <a:lnTo>
                      <a:pt x="114" y="132"/>
                    </a:lnTo>
                    <a:lnTo>
                      <a:pt x="114" y="138"/>
                    </a:lnTo>
                    <a:lnTo>
                      <a:pt x="108" y="150"/>
                    </a:lnTo>
                    <a:lnTo>
                      <a:pt x="108" y="156"/>
                    </a:lnTo>
                    <a:lnTo>
                      <a:pt x="102" y="156"/>
                    </a:lnTo>
                    <a:lnTo>
                      <a:pt x="102" y="150"/>
                    </a:lnTo>
                    <a:lnTo>
                      <a:pt x="102" y="144"/>
                    </a:lnTo>
                    <a:lnTo>
                      <a:pt x="96" y="144"/>
                    </a:lnTo>
                    <a:lnTo>
                      <a:pt x="90" y="144"/>
                    </a:lnTo>
                    <a:lnTo>
                      <a:pt x="90" y="150"/>
                    </a:lnTo>
                    <a:lnTo>
                      <a:pt x="90" y="144"/>
                    </a:lnTo>
                    <a:lnTo>
                      <a:pt x="90" y="138"/>
                    </a:lnTo>
                    <a:lnTo>
                      <a:pt x="84" y="138"/>
                    </a:lnTo>
                    <a:lnTo>
                      <a:pt x="78" y="138"/>
                    </a:lnTo>
                    <a:lnTo>
                      <a:pt x="78" y="132"/>
                    </a:lnTo>
                    <a:lnTo>
                      <a:pt x="72" y="132"/>
                    </a:lnTo>
                    <a:lnTo>
                      <a:pt x="66" y="132"/>
                    </a:lnTo>
                    <a:lnTo>
                      <a:pt x="66" y="126"/>
                    </a:lnTo>
                    <a:lnTo>
                      <a:pt x="66" y="120"/>
                    </a:lnTo>
                    <a:lnTo>
                      <a:pt x="66" y="114"/>
                    </a:lnTo>
                    <a:lnTo>
                      <a:pt x="60" y="114"/>
                    </a:lnTo>
                    <a:lnTo>
                      <a:pt x="60" y="120"/>
                    </a:lnTo>
                    <a:lnTo>
                      <a:pt x="60" y="114"/>
                    </a:lnTo>
                    <a:lnTo>
                      <a:pt x="60" y="120"/>
                    </a:lnTo>
                    <a:lnTo>
                      <a:pt x="54" y="120"/>
                    </a:lnTo>
                    <a:lnTo>
                      <a:pt x="48" y="120"/>
                    </a:lnTo>
                    <a:lnTo>
                      <a:pt x="42" y="120"/>
                    </a:lnTo>
                    <a:lnTo>
                      <a:pt x="42" y="114"/>
                    </a:lnTo>
                    <a:lnTo>
                      <a:pt x="42" y="120"/>
                    </a:lnTo>
                    <a:lnTo>
                      <a:pt x="42" y="114"/>
                    </a:lnTo>
                    <a:lnTo>
                      <a:pt x="36" y="114"/>
                    </a:lnTo>
                    <a:lnTo>
                      <a:pt x="30" y="114"/>
                    </a:lnTo>
                    <a:lnTo>
                      <a:pt x="24" y="114"/>
                    </a:lnTo>
                    <a:lnTo>
                      <a:pt x="24" y="108"/>
                    </a:lnTo>
                    <a:lnTo>
                      <a:pt x="18" y="108"/>
                    </a:lnTo>
                    <a:lnTo>
                      <a:pt x="18" y="102"/>
                    </a:lnTo>
                    <a:lnTo>
                      <a:pt x="12" y="102"/>
                    </a:lnTo>
                    <a:lnTo>
                      <a:pt x="12" y="108"/>
                    </a:lnTo>
                    <a:lnTo>
                      <a:pt x="12" y="102"/>
                    </a:lnTo>
                    <a:lnTo>
                      <a:pt x="6" y="102"/>
                    </a:lnTo>
                    <a:lnTo>
                      <a:pt x="6" y="96"/>
                    </a:lnTo>
                    <a:lnTo>
                      <a:pt x="6" y="102"/>
                    </a:lnTo>
                    <a:lnTo>
                      <a:pt x="0" y="102"/>
                    </a:lnTo>
                    <a:lnTo>
                      <a:pt x="0" y="96"/>
                    </a:lnTo>
                    <a:lnTo>
                      <a:pt x="6" y="96"/>
                    </a:lnTo>
                    <a:lnTo>
                      <a:pt x="6" y="90"/>
                    </a:lnTo>
                    <a:lnTo>
                      <a:pt x="6" y="84"/>
                    </a:lnTo>
                    <a:lnTo>
                      <a:pt x="6" y="78"/>
                    </a:lnTo>
                    <a:lnTo>
                      <a:pt x="6" y="72"/>
                    </a:lnTo>
                    <a:lnTo>
                      <a:pt x="12" y="72"/>
                    </a:lnTo>
                    <a:lnTo>
                      <a:pt x="12" y="66"/>
                    </a:lnTo>
                    <a:lnTo>
                      <a:pt x="12" y="60"/>
                    </a:lnTo>
                    <a:lnTo>
                      <a:pt x="12" y="54"/>
                    </a:lnTo>
                    <a:lnTo>
                      <a:pt x="18" y="54"/>
                    </a:lnTo>
                    <a:lnTo>
                      <a:pt x="18" y="48"/>
                    </a:lnTo>
                    <a:lnTo>
                      <a:pt x="18" y="42"/>
                    </a:lnTo>
                    <a:lnTo>
                      <a:pt x="24" y="36"/>
                    </a:lnTo>
                    <a:lnTo>
                      <a:pt x="24" y="30"/>
                    </a:lnTo>
                    <a:lnTo>
                      <a:pt x="24" y="24"/>
                    </a:lnTo>
                    <a:lnTo>
                      <a:pt x="24" y="18"/>
                    </a:lnTo>
                    <a:lnTo>
                      <a:pt x="30" y="18"/>
                    </a:lnTo>
                    <a:lnTo>
                      <a:pt x="36" y="18"/>
                    </a:lnTo>
                    <a:lnTo>
                      <a:pt x="36" y="12"/>
                    </a:lnTo>
                    <a:lnTo>
                      <a:pt x="42" y="12"/>
                    </a:lnTo>
                    <a:lnTo>
                      <a:pt x="42" y="6"/>
                    </a:lnTo>
                    <a:lnTo>
                      <a:pt x="42" y="0"/>
                    </a:lnTo>
                    <a:lnTo>
                      <a:pt x="48" y="0"/>
                    </a:lnTo>
                    <a:lnTo>
                      <a:pt x="54" y="0"/>
                    </a:lnTo>
                    <a:lnTo>
                      <a:pt x="54" y="6"/>
                    </a:lnTo>
                    <a:lnTo>
                      <a:pt x="54" y="12"/>
                    </a:lnTo>
                    <a:lnTo>
                      <a:pt x="60" y="12"/>
                    </a:lnTo>
                    <a:lnTo>
                      <a:pt x="60" y="18"/>
                    </a:lnTo>
                    <a:lnTo>
                      <a:pt x="66" y="18"/>
                    </a:lnTo>
                    <a:lnTo>
                      <a:pt x="66" y="24"/>
                    </a:lnTo>
                    <a:lnTo>
                      <a:pt x="72" y="24"/>
                    </a:lnTo>
                    <a:lnTo>
                      <a:pt x="72" y="30"/>
                    </a:lnTo>
                    <a:lnTo>
                      <a:pt x="78" y="30"/>
                    </a:lnTo>
                    <a:lnTo>
                      <a:pt x="84" y="30"/>
                    </a:lnTo>
                    <a:lnTo>
                      <a:pt x="84" y="36"/>
                    </a:lnTo>
                    <a:lnTo>
                      <a:pt x="90" y="36"/>
                    </a:lnTo>
                    <a:lnTo>
                      <a:pt x="90" y="42"/>
                    </a:lnTo>
                    <a:lnTo>
                      <a:pt x="90" y="36"/>
                    </a:lnTo>
                    <a:lnTo>
                      <a:pt x="90" y="42"/>
                    </a:lnTo>
                    <a:lnTo>
                      <a:pt x="90" y="36"/>
                    </a:lnTo>
                    <a:lnTo>
                      <a:pt x="90" y="42"/>
                    </a:lnTo>
                    <a:lnTo>
                      <a:pt x="96" y="42"/>
                    </a:lnTo>
                    <a:lnTo>
                      <a:pt x="90" y="42"/>
                    </a:lnTo>
                    <a:lnTo>
                      <a:pt x="90" y="36"/>
                    </a:lnTo>
                    <a:lnTo>
                      <a:pt x="96" y="36"/>
                    </a:lnTo>
                    <a:lnTo>
                      <a:pt x="96" y="42"/>
                    </a:lnTo>
                    <a:lnTo>
                      <a:pt x="102" y="42"/>
                    </a:lnTo>
                    <a:lnTo>
                      <a:pt x="102" y="48"/>
                    </a:lnTo>
                    <a:lnTo>
                      <a:pt x="108" y="48"/>
                    </a:lnTo>
                    <a:lnTo>
                      <a:pt x="114" y="48"/>
                    </a:lnTo>
                    <a:lnTo>
                      <a:pt x="114" y="54"/>
                    </a:lnTo>
                    <a:lnTo>
                      <a:pt x="108" y="54"/>
                    </a:lnTo>
                    <a:lnTo>
                      <a:pt x="114" y="54"/>
                    </a:lnTo>
                    <a:lnTo>
                      <a:pt x="114" y="48"/>
                    </a:lnTo>
                    <a:lnTo>
                      <a:pt x="120" y="48"/>
                    </a:lnTo>
                    <a:lnTo>
                      <a:pt x="126" y="48"/>
                    </a:lnTo>
                    <a:lnTo>
                      <a:pt x="132" y="48"/>
                    </a:lnTo>
                    <a:lnTo>
                      <a:pt x="138" y="48"/>
                    </a:lnTo>
                    <a:lnTo>
                      <a:pt x="138" y="54"/>
                    </a:lnTo>
                    <a:lnTo>
                      <a:pt x="144"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1" name="Freeform 213"/>
              <p:cNvSpPr>
                <a:spLocks/>
              </p:cNvSpPr>
              <p:nvPr/>
            </p:nvSpPr>
            <p:spPr bwMode="auto">
              <a:xfrm>
                <a:off x="2583" y="3656"/>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2" name="Freeform 214"/>
              <p:cNvSpPr>
                <a:spLocks/>
              </p:cNvSpPr>
              <p:nvPr/>
            </p:nvSpPr>
            <p:spPr bwMode="auto">
              <a:xfrm>
                <a:off x="2391" y="3686"/>
                <a:ext cx="156" cy="168"/>
              </a:xfrm>
              <a:custGeom>
                <a:avLst/>
                <a:gdLst>
                  <a:gd name="T0" fmla="*/ 30 w 156"/>
                  <a:gd name="T1" fmla="*/ 30 h 168"/>
                  <a:gd name="T2" fmla="*/ 36 w 156"/>
                  <a:gd name="T3" fmla="*/ 12 h 168"/>
                  <a:gd name="T4" fmla="*/ 42 w 156"/>
                  <a:gd name="T5" fmla="*/ 6 h 168"/>
                  <a:gd name="T6" fmla="*/ 48 w 156"/>
                  <a:gd name="T7" fmla="*/ 6 h 168"/>
                  <a:gd name="T8" fmla="*/ 54 w 156"/>
                  <a:gd name="T9" fmla="*/ 6 h 168"/>
                  <a:gd name="T10" fmla="*/ 66 w 156"/>
                  <a:gd name="T11" fmla="*/ 12 h 168"/>
                  <a:gd name="T12" fmla="*/ 78 w 156"/>
                  <a:gd name="T13" fmla="*/ 18 h 168"/>
                  <a:gd name="T14" fmla="*/ 84 w 156"/>
                  <a:gd name="T15" fmla="*/ 18 h 168"/>
                  <a:gd name="T16" fmla="*/ 96 w 156"/>
                  <a:gd name="T17" fmla="*/ 24 h 168"/>
                  <a:gd name="T18" fmla="*/ 102 w 156"/>
                  <a:gd name="T19" fmla="*/ 24 h 168"/>
                  <a:gd name="T20" fmla="*/ 108 w 156"/>
                  <a:gd name="T21" fmla="*/ 24 h 168"/>
                  <a:gd name="T22" fmla="*/ 114 w 156"/>
                  <a:gd name="T23" fmla="*/ 36 h 168"/>
                  <a:gd name="T24" fmla="*/ 126 w 156"/>
                  <a:gd name="T25" fmla="*/ 42 h 168"/>
                  <a:gd name="T26" fmla="*/ 132 w 156"/>
                  <a:gd name="T27" fmla="*/ 54 h 168"/>
                  <a:gd name="T28" fmla="*/ 144 w 156"/>
                  <a:gd name="T29" fmla="*/ 48 h 168"/>
                  <a:gd name="T30" fmla="*/ 138 w 156"/>
                  <a:gd name="T31" fmla="*/ 60 h 168"/>
                  <a:gd name="T32" fmla="*/ 138 w 156"/>
                  <a:gd name="T33" fmla="*/ 72 h 168"/>
                  <a:gd name="T34" fmla="*/ 156 w 156"/>
                  <a:gd name="T35" fmla="*/ 78 h 168"/>
                  <a:gd name="T36" fmla="*/ 156 w 156"/>
                  <a:gd name="T37" fmla="*/ 96 h 168"/>
                  <a:gd name="T38" fmla="*/ 150 w 156"/>
                  <a:gd name="T39" fmla="*/ 108 h 168"/>
                  <a:gd name="T40" fmla="*/ 144 w 156"/>
                  <a:gd name="T41" fmla="*/ 120 h 168"/>
                  <a:gd name="T42" fmla="*/ 138 w 156"/>
                  <a:gd name="T43" fmla="*/ 138 h 168"/>
                  <a:gd name="T44" fmla="*/ 138 w 156"/>
                  <a:gd name="T45" fmla="*/ 156 h 168"/>
                  <a:gd name="T46" fmla="*/ 138 w 156"/>
                  <a:gd name="T47" fmla="*/ 162 h 168"/>
                  <a:gd name="T48" fmla="*/ 126 w 156"/>
                  <a:gd name="T49" fmla="*/ 162 h 168"/>
                  <a:gd name="T50" fmla="*/ 114 w 156"/>
                  <a:gd name="T51" fmla="*/ 168 h 168"/>
                  <a:gd name="T52" fmla="*/ 108 w 156"/>
                  <a:gd name="T53" fmla="*/ 168 h 168"/>
                  <a:gd name="T54" fmla="*/ 96 w 156"/>
                  <a:gd name="T55" fmla="*/ 162 h 168"/>
                  <a:gd name="T56" fmla="*/ 90 w 156"/>
                  <a:gd name="T57" fmla="*/ 162 h 168"/>
                  <a:gd name="T58" fmla="*/ 84 w 156"/>
                  <a:gd name="T59" fmla="*/ 162 h 168"/>
                  <a:gd name="T60" fmla="*/ 78 w 156"/>
                  <a:gd name="T61" fmla="*/ 150 h 168"/>
                  <a:gd name="T62" fmla="*/ 78 w 156"/>
                  <a:gd name="T63" fmla="*/ 156 h 168"/>
                  <a:gd name="T64" fmla="*/ 72 w 156"/>
                  <a:gd name="T65" fmla="*/ 156 h 168"/>
                  <a:gd name="T66" fmla="*/ 66 w 156"/>
                  <a:gd name="T67" fmla="*/ 150 h 168"/>
                  <a:gd name="T68" fmla="*/ 60 w 156"/>
                  <a:gd name="T69" fmla="*/ 150 h 168"/>
                  <a:gd name="T70" fmla="*/ 48 w 156"/>
                  <a:gd name="T71" fmla="*/ 144 h 168"/>
                  <a:gd name="T72" fmla="*/ 42 w 156"/>
                  <a:gd name="T73" fmla="*/ 144 h 168"/>
                  <a:gd name="T74" fmla="*/ 30 w 156"/>
                  <a:gd name="T75" fmla="*/ 138 h 168"/>
                  <a:gd name="T76" fmla="*/ 24 w 156"/>
                  <a:gd name="T77" fmla="*/ 138 h 168"/>
                  <a:gd name="T78" fmla="*/ 12 w 156"/>
                  <a:gd name="T79" fmla="*/ 132 h 168"/>
                  <a:gd name="T80" fmla="*/ 6 w 156"/>
                  <a:gd name="T81" fmla="*/ 120 h 168"/>
                  <a:gd name="T82" fmla="*/ 12 w 156"/>
                  <a:gd name="T83" fmla="*/ 102 h 168"/>
                  <a:gd name="T84" fmla="*/ 12 w 156"/>
                  <a:gd name="T85" fmla="*/ 96 h 168"/>
                  <a:gd name="T86" fmla="*/ 6 w 156"/>
                  <a:gd name="T87" fmla="*/ 90 h 168"/>
                  <a:gd name="T88" fmla="*/ 12 w 156"/>
                  <a:gd name="T89" fmla="*/ 78 h 168"/>
                  <a:gd name="T90" fmla="*/ 12 w 156"/>
                  <a:gd name="T91" fmla="*/ 72 h 168"/>
                  <a:gd name="T92" fmla="*/ 6 w 156"/>
                  <a:gd name="T93" fmla="*/ 60 h 168"/>
                  <a:gd name="T94" fmla="*/ 0 w 156"/>
                  <a:gd name="T95" fmla="*/ 48 h 168"/>
                  <a:gd name="T96" fmla="*/ 0 w 156"/>
                  <a:gd name="T97" fmla="*/ 42 h 168"/>
                  <a:gd name="T98" fmla="*/ 6 w 156"/>
                  <a:gd name="T99" fmla="*/ 30 h 168"/>
                  <a:gd name="T100" fmla="*/ 12 w 156"/>
                  <a:gd name="T101" fmla="*/ 30 h 168"/>
                  <a:gd name="T102" fmla="*/ 18 w 156"/>
                  <a:gd name="T103" fmla="*/ 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68">
                    <a:moveTo>
                      <a:pt x="18" y="30"/>
                    </a:moveTo>
                    <a:lnTo>
                      <a:pt x="24" y="30"/>
                    </a:lnTo>
                    <a:lnTo>
                      <a:pt x="30" y="30"/>
                    </a:lnTo>
                    <a:lnTo>
                      <a:pt x="30" y="24"/>
                    </a:lnTo>
                    <a:lnTo>
                      <a:pt x="30" y="18"/>
                    </a:lnTo>
                    <a:lnTo>
                      <a:pt x="36" y="12"/>
                    </a:lnTo>
                    <a:lnTo>
                      <a:pt x="36" y="6"/>
                    </a:lnTo>
                    <a:lnTo>
                      <a:pt x="42" y="12"/>
                    </a:lnTo>
                    <a:lnTo>
                      <a:pt x="42" y="6"/>
                    </a:lnTo>
                    <a:lnTo>
                      <a:pt x="48" y="6"/>
                    </a:lnTo>
                    <a:lnTo>
                      <a:pt x="48" y="0"/>
                    </a:lnTo>
                    <a:lnTo>
                      <a:pt x="48" y="6"/>
                    </a:lnTo>
                    <a:lnTo>
                      <a:pt x="54" y="6"/>
                    </a:lnTo>
                    <a:lnTo>
                      <a:pt x="54" y="12"/>
                    </a:lnTo>
                    <a:lnTo>
                      <a:pt x="54" y="6"/>
                    </a:lnTo>
                    <a:lnTo>
                      <a:pt x="60" y="6"/>
                    </a:lnTo>
                    <a:lnTo>
                      <a:pt x="60" y="12"/>
                    </a:lnTo>
                    <a:lnTo>
                      <a:pt x="66" y="12"/>
                    </a:lnTo>
                    <a:lnTo>
                      <a:pt x="66" y="18"/>
                    </a:lnTo>
                    <a:lnTo>
                      <a:pt x="72" y="18"/>
                    </a:lnTo>
                    <a:lnTo>
                      <a:pt x="78" y="18"/>
                    </a:lnTo>
                    <a:lnTo>
                      <a:pt x="84" y="18"/>
                    </a:lnTo>
                    <a:lnTo>
                      <a:pt x="84" y="24"/>
                    </a:lnTo>
                    <a:lnTo>
                      <a:pt x="84" y="18"/>
                    </a:lnTo>
                    <a:lnTo>
                      <a:pt x="84" y="24"/>
                    </a:lnTo>
                    <a:lnTo>
                      <a:pt x="90" y="24"/>
                    </a:lnTo>
                    <a:lnTo>
                      <a:pt x="96" y="24"/>
                    </a:lnTo>
                    <a:lnTo>
                      <a:pt x="102" y="24"/>
                    </a:lnTo>
                    <a:lnTo>
                      <a:pt x="102" y="18"/>
                    </a:lnTo>
                    <a:lnTo>
                      <a:pt x="102" y="24"/>
                    </a:lnTo>
                    <a:lnTo>
                      <a:pt x="102" y="18"/>
                    </a:lnTo>
                    <a:lnTo>
                      <a:pt x="108" y="18"/>
                    </a:lnTo>
                    <a:lnTo>
                      <a:pt x="108" y="24"/>
                    </a:lnTo>
                    <a:lnTo>
                      <a:pt x="108" y="30"/>
                    </a:lnTo>
                    <a:lnTo>
                      <a:pt x="108" y="36"/>
                    </a:lnTo>
                    <a:lnTo>
                      <a:pt x="114" y="36"/>
                    </a:lnTo>
                    <a:lnTo>
                      <a:pt x="120" y="36"/>
                    </a:lnTo>
                    <a:lnTo>
                      <a:pt x="120" y="42"/>
                    </a:lnTo>
                    <a:lnTo>
                      <a:pt x="126" y="42"/>
                    </a:lnTo>
                    <a:lnTo>
                      <a:pt x="132" y="42"/>
                    </a:lnTo>
                    <a:lnTo>
                      <a:pt x="132" y="48"/>
                    </a:lnTo>
                    <a:lnTo>
                      <a:pt x="132" y="54"/>
                    </a:lnTo>
                    <a:lnTo>
                      <a:pt x="132" y="48"/>
                    </a:lnTo>
                    <a:lnTo>
                      <a:pt x="138" y="48"/>
                    </a:lnTo>
                    <a:lnTo>
                      <a:pt x="144" y="48"/>
                    </a:lnTo>
                    <a:lnTo>
                      <a:pt x="144" y="54"/>
                    </a:lnTo>
                    <a:lnTo>
                      <a:pt x="144" y="60"/>
                    </a:lnTo>
                    <a:lnTo>
                      <a:pt x="138" y="60"/>
                    </a:lnTo>
                    <a:lnTo>
                      <a:pt x="138" y="66"/>
                    </a:lnTo>
                    <a:lnTo>
                      <a:pt x="132" y="66"/>
                    </a:lnTo>
                    <a:lnTo>
                      <a:pt x="138" y="72"/>
                    </a:lnTo>
                    <a:lnTo>
                      <a:pt x="150" y="72"/>
                    </a:lnTo>
                    <a:lnTo>
                      <a:pt x="156" y="72"/>
                    </a:lnTo>
                    <a:lnTo>
                      <a:pt x="156" y="78"/>
                    </a:lnTo>
                    <a:lnTo>
                      <a:pt x="156" y="84"/>
                    </a:lnTo>
                    <a:lnTo>
                      <a:pt x="156" y="90"/>
                    </a:lnTo>
                    <a:lnTo>
                      <a:pt x="156" y="96"/>
                    </a:lnTo>
                    <a:lnTo>
                      <a:pt x="156" y="102"/>
                    </a:lnTo>
                    <a:lnTo>
                      <a:pt x="150" y="102"/>
                    </a:lnTo>
                    <a:lnTo>
                      <a:pt x="150" y="108"/>
                    </a:lnTo>
                    <a:lnTo>
                      <a:pt x="150" y="114"/>
                    </a:lnTo>
                    <a:lnTo>
                      <a:pt x="150" y="120"/>
                    </a:lnTo>
                    <a:lnTo>
                      <a:pt x="144" y="120"/>
                    </a:lnTo>
                    <a:lnTo>
                      <a:pt x="144" y="126"/>
                    </a:lnTo>
                    <a:lnTo>
                      <a:pt x="144" y="132"/>
                    </a:lnTo>
                    <a:lnTo>
                      <a:pt x="138" y="138"/>
                    </a:lnTo>
                    <a:lnTo>
                      <a:pt x="138" y="144"/>
                    </a:lnTo>
                    <a:lnTo>
                      <a:pt x="138" y="150"/>
                    </a:lnTo>
                    <a:lnTo>
                      <a:pt x="138" y="156"/>
                    </a:lnTo>
                    <a:lnTo>
                      <a:pt x="138" y="162"/>
                    </a:lnTo>
                    <a:lnTo>
                      <a:pt x="144" y="162"/>
                    </a:lnTo>
                    <a:lnTo>
                      <a:pt x="138" y="162"/>
                    </a:lnTo>
                    <a:lnTo>
                      <a:pt x="138" y="168"/>
                    </a:lnTo>
                    <a:lnTo>
                      <a:pt x="132" y="162"/>
                    </a:lnTo>
                    <a:lnTo>
                      <a:pt x="126" y="162"/>
                    </a:lnTo>
                    <a:lnTo>
                      <a:pt x="120" y="162"/>
                    </a:lnTo>
                    <a:lnTo>
                      <a:pt x="114" y="162"/>
                    </a:lnTo>
                    <a:lnTo>
                      <a:pt x="114" y="168"/>
                    </a:lnTo>
                    <a:lnTo>
                      <a:pt x="114" y="162"/>
                    </a:lnTo>
                    <a:lnTo>
                      <a:pt x="108" y="162"/>
                    </a:lnTo>
                    <a:lnTo>
                      <a:pt x="108" y="168"/>
                    </a:lnTo>
                    <a:lnTo>
                      <a:pt x="108" y="162"/>
                    </a:lnTo>
                    <a:lnTo>
                      <a:pt x="102" y="162"/>
                    </a:lnTo>
                    <a:lnTo>
                      <a:pt x="96" y="162"/>
                    </a:lnTo>
                    <a:lnTo>
                      <a:pt x="90" y="162"/>
                    </a:lnTo>
                    <a:lnTo>
                      <a:pt x="90" y="156"/>
                    </a:lnTo>
                    <a:lnTo>
                      <a:pt x="90" y="162"/>
                    </a:lnTo>
                    <a:lnTo>
                      <a:pt x="90" y="156"/>
                    </a:lnTo>
                    <a:lnTo>
                      <a:pt x="84" y="156"/>
                    </a:lnTo>
                    <a:lnTo>
                      <a:pt x="84" y="162"/>
                    </a:lnTo>
                    <a:lnTo>
                      <a:pt x="84" y="156"/>
                    </a:lnTo>
                    <a:lnTo>
                      <a:pt x="78" y="156"/>
                    </a:lnTo>
                    <a:lnTo>
                      <a:pt x="78" y="150"/>
                    </a:lnTo>
                    <a:lnTo>
                      <a:pt x="72" y="150"/>
                    </a:lnTo>
                    <a:lnTo>
                      <a:pt x="72" y="156"/>
                    </a:lnTo>
                    <a:lnTo>
                      <a:pt x="78" y="156"/>
                    </a:lnTo>
                    <a:lnTo>
                      <a:pt x="78" y="150"/>
                    </a:lnTo>
                    <a:lnTo>
                      <a:pt x="78" y="156"/>
                    </a:lnTo>
                    <a:lnTo>
                      <a:pt x="72" y="156"/>
                    </a:lnTo>
                    <a:lnTo>
                      <a:pt x="72" y="150"/>
                    </a:lnTo>
                    <a:lnTo>
                      <a:pt x="66" y="156"/>
                    </a:lnTo>
                    <a:lnTo>
                      <a:pt x="66" y="150"/>
                    </a:lnTo>
                    <a:lnTo>
                      <a:pt x="66" y="156"/>
                    </a:lnTo>
                    <a:lnTo>
                      <a:pt x="60" y="156"/>
                    </a:lnTo>
                    <a:lnTo>
                      <a:pt x="60" y="150"/>
                    </a:lnTo>
                    <a:lnTo>
                      <a:pt x="54" y="150"/>
                    </a:lnTo>
                    <a:lnTo>
                      <a:pt x="54" y="144"/>
                    </a:lnTo>
                    <a:lnTo>
                      <a:pt x="48" y="144"/>
                    </a:lnTo>
                    <a:lnTo>
                      <a:pt x="48" y="150"/>
                    </a:lnTo>
                    <a:lnTo>
                      <a:pt x="42" y="150"/>
                    </a:lnTo>
                    <a:lnTo>
                      <a:pt x="42" y="144"/>
                    </a:lnTo>
                    <a:lnTo>
                      <a:pt x="42" y="138"/>
                    </a:lnTo>
                    <a:lnTo>
                      <a:pt x="36" y="138"/>
                    </a:lnTo>
                    <a:lnTo>
                      <a:pt x="30" y="138"/>
                    </a:lnTo>
                    <a:lnTo>
                      <a:pt x="24" y="138"/>
                    </a:lnTo>
                    <a:lnTo>
                      <a:pt x="30" y="138"/>
                    </a:lnTo>
                    <a:lnTo>
                      <a:pt x="24" y="138"/>
                    </a:lnTo>
                    <a:lnTo>
                      <a:pt x="18" y="138"/>
                    </a:lnTo>
                    <a:lnTo>
                      <a:pt x="18" y="132"/>
                    </a:lnTo>
                    <a:lnTo>
                      <a:pt x="12" y="132"/>
                    </a:lnTo>
                    <a:lnTo>
                      <a:pt x="12" y="126"/>
                    </a:lnTo>
                    <a:lnTo>
                      <a:pt x="6" y="126"/>
                    </a:lnTo>
                    <a:lnTo>
                      <a:pt x="6" y="120"/>
                    </a:lnTo>
                    <a:lnTo>
                      <a:pt x="12" y="114"/>
                    </a:lnTo>
                    <a:lnTo>
                      <a:pt x="12" y="108"/>
                    </a:lnTo>
                    <a:lnTo>
                      <a:pt x="12" y="102"/>
                    </a:lnTo>
                    <a:lnTo>
                      <a:pt x="12" y="96"/>
                    </a:lnTo>
                    <a:lnTo>
                      <a:pt x="6" y="96"/>
                    </a:lnTo>
                    <a:lnTo>
                      <a:pt x="12" y="96"/>
                    </a:lnTo>
                    <a:lnTo>
                      <a:pt x="6" y="90"/>
                    </a:lnTo>
                    <a:lnTo>
                      <a:pt x="6" y="96"/>
                    </a:lnTo>
                    <a:lnTo>
                      <a:pt x="6" y="90"/>
                    </a:lnTo>
                    <a:lnTo>
                      <a:pt x="6" y="84"/>
                    </a:lnTo>
                    <a:lnTo>
                      <a:pt x="12" y="84"/>
                    </a:lnTo>
                    <a:lnTo>
                      <a:pt x="12" y="78"/>
                    </a:lnTo>
                    <a:lnTo>
                      <a:pt x="6" y="78"/>
                    </a:lnTo>
                    <a:lnTo>
                      <a:pt x="6" y="72"/>
                    </a:lnTo>
                    <a:lnTo>
                      <a:pt x="12" y="72"/>
                    </a:lnTo>
                    <a:lnTo>
                      <a:pt x="6" y="72"/>
                    </a:lnTo>
                    <a:lnTo>
                      <a:pt x="6" y="66"/>
                    </a:lnTo>
                    <a:lnTo>
                      <a:pt x="6" y="60"/>
                    </a:lnTo>
                    <a:lnTo>
                      <a:pt x="6" y="54"/>
                    </a:lnTo>
                    <a:lnTo>
                      <a:pt x="6" y="48"/>
                    </a:lnTo>
                    <a:lnTo>
                      <a:pt x="0" y="48"/>
                    </a:lnTo>
                    <a:lnTo>
                      <a:pt x="0" y="42"/>
                    </a:lnTo>
                    <a:lnTo>
                      <a:pt x="0" y="48"/>
                    </a:lnTo>
                    <a:lnTo>
                      <a:pt x="0" y="42"/>
                    </a:lnTo>
                    <a:lnTo>
                      <a:pt x="0" y="36"/>
                    </a:lnTo>
                    <a:lnTo>
                      <a:pt x="0" y="30"/>
                    </a:lnTo>
                    <a:lnTo>
                      <a:pt x="6" y="30"/>
                    </a:lnTo>
                    <a:lnTo>
                      <a:pt x="0" y="30"/>
                    </a:lnTo>
                    <a:lnTo>
                      <a:pt x="6" y="30"/>
                    </a:lnTo>
                    <a:lnTo>
                      <a:pt x="12" y="30"/>
                    </a:lnTo>
                    <a:lnTo>
                      <a:pt x="12" y="24"/>
                    </a:lnTo>
                    <a:lnTo>
                      <a:pt x="12" y="30"/>
                    </a:lnTo>
                    <a:lnTo>
                      <a:pt x="18"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3" name="Freeform 215"/>
              <p:cNvSpPr>
                <a:spLocks/>
              </p:cNvSpPr>
              <p:nvPr/>
            </p:nvSpPr>
            <p:spPr bwMode="auto">
              <a:xfrm>
                <a:off x="2277" y="2930"/>
                <a:ext cx="228" cy="174"/>
              </a:xfrm>
              <a:custGeom>
                <a:avLst/>
                <a:gdLst>
                  <a:gd name="T0" fmla="*/ 18 w 228"/>
                  <a:gd name="T1" fmla="*/ 18 h 174"/>
                  <a:gd name="T2" fmla="*/ 24 w 228"/>
                  <a:gd name="T3" fmla="*/ 6 h 174"/>
                  <a:gd name="T4" fmla="*/ 42 w 228"/>
                  <a:gd name="T5" fmla="*/ 6 h 174"/>
                  <a:gd name="T6" fmla="*/ 48 w 228"/>
                  <a:gd name="T7" fmla="*/ 6 h 174"/>
                  <a:gd name="T8" fmla="*/ 60 w 228"/>
                  <a:gd name="T9" fmla="*/ 12 h 174"/>
                  <a:gd name="T10" fmla="*/ 66 w 228"/>
                  <a:gd name="T11" fmla="*/ 24 h 174"/>
                  <a:gd name="T12" fmla="*/ 78 w 228"/>
                  <a:gd name="T13" fmla="*/ 18 h 174"/>
                  <a:gd name="T14" fmla="*/ 90 w 228"/>
                  <a:gd name="T15" fmla="*/ 24 h 174"/>
                  <a:gd name="T16" fmla="*/ 108 w 228"/>
                  <a:gd name="T17" fmla="*/ 24 h 174"/>
                  <a:gd name="T18" fmla="*/ 120 w 228"/>
                  <a:gd name="T19" fmla="*/ 18 h 174"/>
                  <a:gd name="T20" fmla="*/ 132 w 228"/>
                  <a:gd name="T21" fmla="*/ 12 h 174"/>
                  <a:gd name="T22" fmla="*/ 138 w 228"/>
                  <a:gd name="T23" fmla="*/ 24 h 174"/>
                  <a:gd name="T24" fmla="*/ 150 w 228"/>
                  <a:gd name="T25" fmla="*/ 30 h 174"/>
                  <a:gd name="T26" fmla="*/ 156 w 228"/>
                  <a:gd name="T27" fmla="*/ 30 h 174"/>
                  <a:gd name="T28" fmla="*/ 168 w 228"/>
                  <a:gd name="T29" fmla="*/ 36 h 174"/>
                  <a:gd name="T30" fmla="*/ 162 w 228"/>
                  <a:gd name="T31" fmla="*/ 48 h 174"/>
                  <a:gd name="T32" fmla="*/ 168 w 228"/>
                  <a:gd name="T33" fmla="*/ 60 h 174"/>
                  <a:gd name="T34" fmla="*/ 180 w 228"/>
                  <a:gd name="T35" fmla="*/ 66 h 174"/>
                  <a:gd name="T36" fmla="*/ 192 w 228"/>
                  <a:gd name="T37" fmla="*/ 72 h 174"/>
                  <a:gd name="T38" fmla="*/ 210 w 228"/>
                  <a:gd name="T39" fmla="*/ 72 h 174"/>
                  <a:gd name="T40" fmla="*/ 216 w 228"/>
                  <a:gd name="T41" fmla="*/ 84 h 174"/>
                  <a:gd name="T42" fmla="*/ 222 w 228"/>
                  <a:gd name="T43" fmla="*/ 84 h 174"/>
                  <a:gd name="T44" fmla="*/ 222 w 228"/>
                  <a:gd name="T45" fmla="*/ 90 h 174"/>
                  <a:gd name="T46" fmla="*/ 216 w 228"/>
                  <a:gd name="T47" fmla="*/ 96 h 174"/>
                  <a:gd name="T48" fmla="*/ 210 w 228"/>
                  <a:gd name="T49" fmla="*/ 108 h 174"/>
                  <a:gd name="T50" fmla="*/ 192 w 228"/>
                  <a:gd name="T51" fmla="*/ 114 h 174"/>
                  <a:gd name="T52" fmla="*/ 186 w 228"/>
                  <a:gd name="T53" fmla="*/ 126 h 174"/>
                  <a:gd name="T54" fmla="*/ 168 w 228"/>
                  <a:gd name="T55" fmla="*/ 132 h 174"/>
                  <a:gd name="T56" fmla="*/ 162 w 228"/>
                  <a:gd name="T57" fmla="*/ 132 h 174"/>
                  <a:gd name="T58" fmla="*/ 150 w 228"/>
                  <a:gd name="T59" fmla="*/ 126 h 174"/>
                  <a:gd name="T60" fmla="*/ 132 w 228"/>
                  <a:gd name="T61" fmla="*/ 126 h 174"/>
                  <a:gd name="T62" fmla="*/ 120 w 228"/>
                  <a:gd name="T63" fmla="*/ 132 h 174"/>
                  <a:gd name="T64" fmla="*/ 102 w 228"/>
                  <a:gd name="T65" fmla="*/ 132 h 174"/>
                  <a:gd name="T66" fmla="*/ 84 w 228"/>
                  <a:gd name="T67" fmla="*/ 138 h 174"/>
                  <a:gd name="T68" fmla="*/ 66 w 228"/>
                  <a:gd name="T69" fmla="*/ 138 h 174"/>
                  <a:gd name="T70" fmla="*/ 60 w 228"/>
                  <a:gd name="T71" fmla="*/ 150 h 174"/>
                  <a:gd name="T72" fmla="*/ 54 w 228"/>
                  <a:gd name="T73" fmla="*/ 168 h 174"/>
                  <a:gd name="T74" fmla="*/ 42 w 228"/>
                  <a:gd name="T75" fmla="*/ 174 h 174"/>
                  <a:gd name="T76" fmla="*/ 36 w 228"/>
                  <a:gd name="T77" fmla="*/ 174 h 174"/>
                  <a:gd name="T78" fmla="*/ 18 w 228"/>
                  <a:gd name="T79" fmla="*/ 174 h 174"/>
                  <a:gd name="T80" fmla="*/ 6 w 228"/>
                  <a:gd name="T81" fmla="*/ 168 h 174"/>
                  <a:gd name="T82" fmla="*/ 6 w 228"/>
                  <a:gd name="T83" fmla="*/ 156 h 174"/>
                  <a:gd name="T84" fmla="*/ 12 w 228"/>
                  <a:gd name="T85" fmla="*/ 138 h 174"/>
                  <a:gd name="T86" fmla="*/ 12 w 228"/>
                  <a:gd name="T87" fmla="*/ 126 h 174"/>
                  <a:gd name="T88" fmla="*/ 12 w 228"/>
                  <a:gd name="T89" fmla="*/ 108 h 174"/>
                  <a:gd name="T90" fmla="*/ 12 w 228"/>
                  <a:gd name="T91" fmla="*/ 90 h 174"/>
                  <a:gd name="T92" fmla="*/ 12 w 228"/>
                  <a:gd name="T93" fmla="*/ 72 h 174"/>
                  <a:gd name="T94" fmla="*/ 18 w 228"/>
                  <a:gd name="T95" fmla="*/ 60 h 174"/>
                  <a:gd name="T96" fmla="*/ 18 w 228"/>
                  <a:gd name="T97" fmla="*/ 42 h 174"/>
                  <a:gd name="T98" fmla="*/ 24 w 228"/>
                  <a:gd name="T99"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 h="174">
                    <a:moveTo>
                      <a:pt x="24" y="24"/>
                    </a:moveTo>
                    <a:lnTo>
                      <a:pt x="24" y="18"/>
                    </a:lnTo>
                    <a:lnTo>
                      <a:pt x="18" y="18"/>
                    </a:lnTo>
                    <a:lnTo>
                      <a:pt x="18" y="12"/>
                    </a:lnTo>
                    <a:lnTo>
                      <a:pt x="24" y="12"/>
                    </a:lnTo>
                    <a:lnTo>
                      <a:pt x="24" y="6"/>
                    </a:lnTo>
                    <a:lnTo>
                      <a:pt x="30" y="6"/>
                    </a:lnTo>
                    <a:lnTo>
                      <a:pt x="36" y="6"/>
                    </a:lnTo>
                    <a:lnTo>
                      <a:pt x="42" y="6"/>
                    </a:lnTo>
                    <a:lnTo>
                      <a:pt x="42" y="0"/>
                    </a:lnTo>
                    <a:lnTo>
                      <a:pt x="48" y="0"/>
                    </a:lnTo>
                    <a:lnTo>
                      <a:pt x="48" y="6"/>
                    </a:lnTo>
                    <a:lnTo>
                      <a:pt x="54" y="6"/>
                    </a:lnTo>
                    <a:lnTo>
                      <a:pt x="54" y="12"/>
                    </a:lnTo>
                    <a:lnTo>
                      <a:pt x="60" y="12"/>
                    </a:lnTo>
                    <a:lnTo>
                      <a:pt x="60" y="18"/>
                    </a:lnTo>
                    <a:lnTo>
                      <a:pt x="60" y="24"/>
                    </a:lnTo>
                    <a:lnTo>
                      <a:pt x="66" y="24"/>
                    </a:lnTo>
                    <a:lnTo>
                      <a:pt x="72" y="24"/>
                    </a:lnTo>
                    <a:lnTo>
                      <a:pt x="78" y="24"/>
                    </a:lnTo>
                    <a:lnTo>
                      <a:pt x="78" y="18"/>
                    </a:lnTo>
                    <a:lnTo>
                      <a:pt x="78" y="24"/>
                    </a:lnTo>
                    <a:lnTo>
                      <a:pt x="84" y="24"/>
                    </a:lnTo>
                    <a:lnTo>
                      <a:pt x="90" y="24"/>
                    </a:lnTo>
                    <a:lnTo>
                      <a:pt x="96" y="24"/>
                    </a:lnTo>
                    <a:lnTo>
                      <a:pt x="102" y="24"/>
                    </a:lnTo>
                    <a:lnTo>
                      <a:pt x="108" y="24"/>
                    </a:lnTo>
                    <a:lnTo>
                      <a:pt x="108" y="18"/>
                    </a:lnTo>
                    <a:lnTo>
                      <a:pt x="114" y="18"/>
                    </a:lnTo>
                    <a:lnTo>
                      <a:pt x="120" y="18"/>
                    </a:lnTo>
                    <a:lnTo>
                      <a:pt x="120" y="12"/>
                    </a:lnTo>
                    <a:lnTo>
                      <a:pt x="126" y="12"/>
                    </a:lnTo>
                    <a:lnTo>
                      <a:pt x="132" y="12"/>
                    </a:lnTo>
                    <a:lnTo>
                      <a:pt x="132" y="18"/>
                    </a:lnTo>
                    <a:lnTo>
                      <a:pt x="138" y="18"/>
                    </a:lnTo>
                    <a:lnTo>
                      <a:pt x="138" y="24"/>
                    </a:lnTo>
                    <a:lnTo>
                      <a:pt x="144" y="24"/>
                    </a:lnTo>
                    <a:lnTo>
                      <a:pt x="150" y="24"/>
                    </a:lnTo>
                    <a:lnTo>
                      <a:pt x="150" y="30"/>
                    </a:lnTo>
                    <a:lnTo>
                      <a:pt x="156" y="30"/>
                    </a:lnTo>
                    <a:lnTo>
                      <a:pt x="162" y="30"/>
                    </a:lnTo>
                    <a:lnTo>
                      <a:pt x="156" y="30"/>
                    </a:lnTo>
                    <a:lnTo>
                      <a:pt x="162" y="30"/>
                    </a:lnTo>
                    <a:lnTo>
                      <a:pt x="162" y="36"/>
                    </a:lnTo>
                    <a:lnTo>
                      <a:pt x="168" y="36"/>
                    </a:lnTo>
                    <a:lnTo>
                      <a:pt x="162" y="36"/>
                    </a:lnTo>
                    <a:lnTo>
                      <a:pt x="162" y="42"/>
                    </a:lnTo>
                    <a:lnTo>
                      <a:pt x="162" y="48"/>
                    </a:lnTo>
                    <a:lnTo>
                      <a:pt x="162" y="54"/>
                    </a:lnTo>
                    <a:lnTo>
                      <a:pt x="168" y="54"/>
                    </a:lnTo>
                    <a:lnTo>
                      <a:pt x="168" y="60"/>
                    </a:lnTo>
                    <a:lnTo>
                      <a:pt x="174" y="60"/>
                    </a:lnTo>
                    <a:lnTo>
                      <a:pt x="180" y="60"/>
                    </a:lnTo>
                    <a:lnTo>
                      <a:pt x="180" y="66"/>
                    </a:lnTo>
                    <a:lnTo>
                      <a:pt x="186" y="66"/>
                    </a:lnTo>
                    <a:lnTo>
                      <a:pt x="192" y="66"/>
                    </a:lnTo>
                    <a:lnTo>
                      <a:pt x="192" y="72"/>
                    </a:lnTo>
                    <a:lnTo>
                      <a:pt x="198" y="72"/>
                    </a:lnTo>
                    <a:lnTo>
                      <a:pt x="204" y="72"/>
                    </a:lnTo>
                    <a:lnTo>
                      <a:pt x="210" y="72"/>
                    </a:lnTo>
                    <a:lnTo>
                      <a:pt x="210" y="78"/>
                    </a:lnTo>
                    <a:lnTo>
                      <a:pt x="210" y="84"/>
                    </a:lnTo>
                    <a:lnTo>
                      <a:pt x="216" y="84"/>
                    </a:lnTo>
                    <a:lnTo>
                      <a:pt x="216" y="78"/>
                    </a:lnTo>
                    <a:lnTo>
                      <a:pt x="216" y="84"/>
                    </a:lnTo>
                    <a:lnTo>
                      <a:pt x="222" y="84"/>
                    </a:lnTo>
                    <a:lnTo>
                      <a:pt x="222" y="90"/>
                    </a:lnTo>
                    <a:lnTo>
                      <a:pt x="222" y="84"/>
                    </a:lnTo>
                    <a:lnTo>
                      <a:pt x="222" y="90"/>
                    </a:lnTo>
                    <a:lnTo>
                      <a:pt x="228" y="90"/>
                    </a:lnTo>
                    <a:lnTo>
                      <a:pt x="222" y="96"/>
                    </a:lnTo>
                    <a:lnTo>
                      <a:pt x="216" y="96"/>
                    </a:lnTo>
                    <a:lnTo>
                      <a:pt x="216" y="102"/>
                    </a:lnTo>
                    <a:lnTo>
                      <a:pt x="210" y="102"/>
                    </a:lnTo>
                    <a:lnTo>
                      <a:pt x="210" y="108"/>
                    </a:lnTo>
                    <a:lnTo>
                      <a:pt x="204" y="108"/>
                    </a:lnTo>
                    <a:lnTo>
                      <a:pt x="198" y="114"/>
                    </a:lnTo>
                    <a:lnTo>
                      <a:pt x="192" y="114"/>
                    </a:lnTo>
                    <a:lnTo>
                      <a:pt x="192" y="120"/>
                    </a:lnTo>
                    <a:lnTo>
                      <a:pt x="186" y="120"/>
                    </a:lnTo>
                    <a:lnTo>
                      <a:pt x="186" y="126"/>
                    </a:lnTo>
                    <a:lnTo>
                      <a:pt x="180" y="126"/>
                    </a:lnTo>
                    <a:lnTo>
                      <a:pt x="174" y="132"/>
                    </a:lnTo>
                    <a:lnTo>
                      <a:pt x="168" y="132"/>
                    </a:lnTo>
                    <a:lnTo>
                      <a:pt x="168" y="138"/>
                    </a:lnTo>
                    <a:lnTo>
                      <a:pt x="162" y="138"/>
                    </a:lnTo>
                    <a:lnTo>
                      <a:pt x="162" y="132"/>
                    </a:lnTo>
                    <a:lnTo>
                      <a:pt x="156" y="132"/>
                    </a:lnTo>
                    <a:lnTo>
                      <a:pt x="150" y="132"/>
                    </a:lnTo>
                    <a:lnTo>
                      <a:pt x="150" y="126"/>
                    </a:lnTo>
                    <a:lnTo>
                      <a:pt x="144" y="126"/>
                    </a:lnTo>
                    <a:lnTo>
                      <a:pt x="138" y="126"/>
                    </a:lnTo>
                    <a:lnTo>
                      <a:pt x="132" y="126"/>
                    </a:lnTo>
                    <a:lnTo>
                      <a:pt x="126" y="126"/>
                    </a:lnTo>
                    <a:lnTo>
                      <a:pt x="120" y="126"/>
                    </a:lnTo>
                    <a:lnTo>
                      <a:pt x="120" y="132"/>
                    </a:lnTo>
                    <a:lnTo>
                      <a:pt x="114" y="132"/>
                    </a:lnTo>
                    <a:lnTo>
                      <a:pt x="108" y="132"/>
                    </a:lnTo>
                    <a:lnTo>
                      <a:pt x="102" y="132"/>
                    </a:lnTo>
                    <a:lnTo>
                      <a:pt x="96" y="132"/>
                    </a:lnTo>
                    <a:lnTo>
                      <a:pt x="90" y="138"/>
                    </a:lnTo>
                    <a:lnTo>
                      <a:pt x="84" y="138"/>
                    </a:lnTo>
                    <a:lnTo>
                      <a:pt x="78" y="138"/>
                    </a:lnTo>
                    <a:lnTo>
                      <a:pt x="72" y="138"/>
                    </a:lnTo>
                    <a:lnTo>
                      <a:pt x="66" y="138"/>
                    </a:lnTo>
                    <a:lnTo>
                      <a:pt x="66" y="144"/>
                    </a:lnTo>
                    <a:lnTo>
                      <a:pt x="60" y="144"/>
                    </a:lnTo>
                    <a:lnTo>
                      <a:pt x="60" y="150"/>
                    </a:lnTo>
                    <a:lnTo>
                      <a:pt x="54" y="156"/>
                    </a:lnTo>
                    <a:lnTo>
                      <a:pt x="54" y="162"/>
                    </a:lnTo>
                    <a:lnTo>
                      <a:pt x="54" y="168"/>
                    </a:lnTo>
                    <a:lnTo>
                      <a:pt x="54" y="174"/>
                    </a:lnTo>
                    <a:lnTo>
                      <a:pt x="48" y="174"/>
                    </a:lnTo>
                    <a:lnTo>
                      <a:pt x="42" y="174"/>
                    </a:lnTo>
                    <a:lnTo>
                      <a:pt x="48" y="174"/>
                    </a:lnTo>
                    <a:lnTo>
                      <a:pt x="42" y="174"/>
                    </a:lnTo>
                    <a:lnTo>
                      <a:pt x="36" y="174"/>
                    </a:lnTo>
                    <a:lnTo>
                      <a:pt x="30" y="174"/>
                    </a:lnTo>
                    <a:lnTo>
                      <a:pt x="24" y="174"/>
                    </a:lnTo>
                    <a:lnTo>
                      <a:pt x="18" y="174"/>
                    </a:lnTo>
                    <a:lnTo>
                      <a:pt x="18" y="168"/>
                    </a:lnTo>
                    <a:lnTo>
                      <a:pt x="12" y="168"/>
                    </a:lnTo>
                    <a:lnTo>
                      <a:pt x="6" y="168"/>
                    </a:lnTo>
                    <a:lnTo>
                      <a:pt x="0" y="168"/>
                    </a:lnTo>
                    <a:lnTo>
                      <a:pt x="6" y="162"/>
                    </a:lnTo>
                    <a:lnTo>
                      <a:pt x="6" y="156"/>
                    </a:lnTo>
                    <a:lnTo>
                      <a:pt x="6" y="150"/>
                    </a:lnTo>
                    <a:lnTo>
                      <a:pt x="12" y="144"/>
                    </a:lnTo>
                    <a:lnTo>
                      <a:pt x="12" y="138"/>
                    </a:lnTo>
                    <a:lnTo>
                      <a:pt x="12" y="132"/>
                    </a:lnTo>
                    <a:lnTo>
                      <a:pt x="18" y="132"/>
                    </a:lnTo>
                    <a:lnTo>
                      <a:pt x="12" y="126"/>
                    </a:lnTo>
                    <a:lnTo>
                      <a:pt x="12" y="120"/>
                    </a:lnTo>
                    <a:lnTo>
                      <a:pt x="12" y="114"/>
                    </a:lnTo>
                    <a:lnTo>
                      <a:pt x="12" y="108"/>
                    </a:lnTo>
                    <a:lnTo>
                      <a:pt x="12" y="102"/>
                    </a:lnTo>
                    <a:lnTo>
                      <a:pt x="12" y="96"/>
                    </a:lnTo>
                    <a:lnTo>
                      <a:pt x="12" y="90"/>
                    </a:lnTo>
                    <a:lnTo>
                      <a:pt x="12" y="84"/>
                    </a:lnTo>
                    <a:lnTo>
                      <a:pt x="12" y="78"/>
                    </a:lnTo>
                    <a:lnTo>
                      <a:pt x="12" y="72"/>
                    </a:lnTo>
                    <a:lnTo>
                      <a:pt x="12" y="66"/>
                    </a:lnTo>
                    <a:lnTo>
                      <a:pt x="12" y="60"/>
                    </a:lnTo>
                    <a:lnTo>
                      <a:pt x="18" y="60"/>
                    </a:lnTo>
                    <a:lnTo>
                      <a:pt x="18" y="54"/>
                    </a:lnTo>
                    <a:lnTo>
                      <a:pt x="18" y="48"/>
                    </a:lnTo>
                    <a:lnTo>
                      <a:pt x="18" y="42"/>
                    </a:lnTo>
                    <a:lnTo>
                      <a:pt x="24" y="42"/>
                    </a:lnTo>
                    <a:lnTo>
                      <a:pt x="24" y="36"/>
                    </a:lnTo>
                    <a:lnTo>
                      <a:pt x="24" y="30"/>
                    </a:lnTo>
                    <a:lnTo>
                      <a:pt x="24"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4" name="Freeform 216"/>
              <p:cNvSpPr>
                <a:spLocks/>
              </p:cNvSpPr>
              <p:nvPr/>
            </p:nvSpPr>
            <p:spPr bwMode="auto">
              <a:xfrm>
                <a:off x="2367" y="2726"/>
                <a:ext cx="240" cy="240"/>
              </a:xfrm>
              <a:custGeom>
                <a:avLst/>
                <a:gdLst>
                  <a:gd name="T0" fmla="*/ 138 w 240"/>
                  <a:gd name="T1" fmla="*/ 12 h 240"/>
                  <a:gd name="T2" fmla="*/ 144 w 240"/>
                  <a:gd name="T3" fmla="*/ 24 h 240"/>
                  <a:gd name="T4" fmla="*/ 162 w 240"/>
                  <a:gd name="T5" fmla="*/ 24 h 240"/>
                  <a:gd name="T6" fmla="*/ 168 w 240"/>
                  <a:gd name="T7" fmla="*/ 36 h 240"/>
                  <a:gd name="T8" fmla="*/ 174 w 240"/>
                  <a:gd name="T9" fmla="*/ 48 h 240"/>
                  <a:gd name="T10" fmla="*/ 186 w 240"/>
                  <a:gd name="T11" fmla="*/ 54 h 240"/>
                  <a:gd name="T12" fmla="*/ 198 w 240"/>
                  <a:gd name="T13" fmla="*/ 60 h 240"/>
                  <a:gd name="T14" fmla="*/ 210 w 240"/>
                  <a:gd name="T15" fmla="*/ 66 h 240"/>
                  <a:gd name="T16" fmla="*/ 222 w 240"/>
                  <a:gd name="T17" fmla="*/ 72 h 240"/>
                  <a:gd name="T18" fmla="*/ 228 w 240"/>
                  <a:gd name="T19" fmla="*/ 72 h 240"/>
                  <a:gd name="T20" fmla="*/ 240 w 240"/>
                  <a:gd name="T21" fmla="*/ 78 h 240"/>
                  <a:gd name="T22" fmla="*/ 234 w 240"/>
                  <a:gd name="T23" fmla="*/ 90 h 240"/>
                  <a:gd name="T24" fmla="*/ 222 w 240"/>
                  <a:gd name="T25" fmla="*/ 96 h 240"/>
                  <a:gd name="T26" fmla="*/ 216 w 240"/>
                  <a:gd name="T27" fmla="*/ 108 h 240"/>
                  <a:gd name="T28" fmla="*/ 204 w 240"/>
                  <a:gd name="T29" fmla="*/ 120 h 240"/>
                  <a:gd name="T30" fmla="*/ 186 w 240"/>
                  <a:gd name="T31" fmla="*/ 138 h 240"/>
                  <a:gd name="T32" fmla="*/ 168 w 240"/>
                  <a:gd name="T33" fmla="*/ 156 h 240"/>
                  <a:gd name="T34" fmla="*/ 156 w 240"/>
                  <a:gd name="T35" fmla="*/ 162 h 240"/>
                  <a:gd name="T36" fmla="*/ 150 w 240"/>
                  <a:gd name="T37" fmla="*/ 174 h 240"/>
                  <a:gd name="T38" fmla="*/ 138 w 240"/>
                  <a:gd name="T39" fmla="*/ 180 h 240"/>
                  <a:gd name="T40" fmla="*/ 132 w 240"/>
                  <a:gd name="T41" fmla="*/ 192 h 240"/>
                  <a:gd name="T42" fmla="*/ 120 w 240"/>
                  <a:gd name="T43" fmla="*/ 198 h 240"/>
                  <a:gd name="T44" fmla="*/ 114 w 240"/>
                  <a:gd name="T45" fmla="*/ 210 h 240"/>
                  <a:gd name="T46" fmla="*/ 96 w 240"/>
                  <a:gd name="T47" fmla="*/ 222 h 240"/>
                  <a:gd name="T48" fmla="*/ 84 w 240"/>
                  <a:gd name="T49" fmla="*/ 228 h 240"/>
                  <a:gd name="T50" fmla="*/ 78 w 240"/>
                  <a:gd name="T51" fmla="*/ 240 h 240"/>
                  <a:gd name="T52" fmla="*/ 66 w 240"/>
                  <a:gd name="T53" fmla="*/ 234 h 240"/>
                  <a:gd name="T54" fmla="*/ 60 w 240"/>
                  <a:gd name="T55" fmla="*/ 234 h 240"/>
                  <a:gd name="T56" fmla="*/ 48 w 240"/>
                  <a:gd name="T57" fmla="*/ 228 h 240"/>
                  <a:gd name="T58" fmla="*/ 48 w 240"/>
                  <a:gd name="T59" fmla="*/ 222 h 240"/>
                  <a:gd name="T60" fmla="*/ 54 w 240"/>
                  <a:gd name="T61" fmla="*/ 222 h 240"/>
                  <a:gd name="T62" fmla="*/ 48 w 240"/>
                  <a:gd name="T63" fmla="*/ 210 h 240"/>
                  <a:gd name="T64" fmla="*/ 48 w 240"/>
                  <a:gd name="T65" fmla="*/ 204 h 240"/>
                  <a:gd name="T66" fmla="*/ 48 w 240"/>
                  <a:gd name="T67" fmla="*/ 198 h 240"/>
                  <a:gd name="T68" fmla="*/ 42 w 240"/>
                  <a:gd name="T69" fmla="*/ 198 h 240"/>
                  <a:gd name="T70" fmla="*/ 36 w 240"/>
                  <a:gd name="T71" fmla="*/ 198 h 240"/>
                  <a:gd name="T72" fmla="*/ 36 w 240"/>
                  <a:gd name="T73" fmla="*/ 192 h 240"/>
                  <a:gd name="T74" fmla="*/ 30 w 240"/>
                  <a:gd name="T75" fmla="*/ 192 h 240"/>
                  <a:gd name="T76" fmla="*/ 30 w 240"/>
                  <a:gd name="T77" fmla="*/ 186 h 240"/>
                  <a:gd name="T78" fmla="*/ 24 w 240"/>
                  <a:gd name="T79" fmla="*/ 186 h 240"/>
                  <a:gd name="T80" fmla="*/ 24 w 240"/>
                  <a:gd name="T81" fmla="*/ 180 h 240"/>
                  <a:gd name="T82" fmla="*/ 18 w 240"/>
                  <a:gd name="T83" fmla="*/ 168 h 240"/>
                  <a:gd name="T84" fmla="*/ 30 w 240"/>
                  <a:gd name="T85" fmla="*/ 162 h 240"/>
                  <a:gd name="T86" fmla="*/ 24 w 240"/>
                  <a:gd name="T87" fmla="*/ 162 h 240"/>
                  <a:gd name="T88" fmla="*/ 30 w 240"/>
                  <a:gd name="T89" fmla="*/ 150 h 240"/>
                  <a:gd name="T90" fmla="*/ 18 w 240"/>
                  <a:gd name="T91" fmla="*/ 144 h 240"/>
                  <a:gd name="T92" fmla="*/ 6 w 240"/>
                  <a:gd name="T93" fmla="*/ 138 h 240"/>
                  <a:gd name="T94" fmla="*/ 0 w 240"/>
                  <a:gd name="T95" fmla="*/ 126 h 240"/>
                  <a:gd name="T96" fmla="*/ 6 w 240"/>
                  <a:gd name="T97" fmla="*/ 114 h 240"/>
                  <a:gd name="T98" fmla="*/ 18 w 240"/>
                  <a:gd name="T99" fmla="*/ 108 h 240"/>
                  <a:gd name="T100" fmla="*/ 24 w 240"/>
                  <a:gd name="T101" fmla="*/ 96 h 240"/>
                  <a:gd name="T102" fmla="*/ 36 w 240"/>
                  <a:gd name="T103" fmla="*/ 90 h 240"/>
                  <a:gd name="T104" fmla="*/ 42 w 240"/>
                  <a:gd name="T105" fmla="*/ 78 h 240"/>
                  <a:gd name="T106" fmla="*/ 54 w 240"/>
                  <a:gd name="T107" fmla="*/ 72 h 240"/>
                  <a:gd name="T108" fmla="*/ 60 w 240"/>
                  <a:gd name="T109" fmla="*/ 60 h 240"/>
                  <a:gd name="T110" fmla="*/ 72 w 240"/>
                  <a:gd name="T111" fmla="*/ 54 h 240"/>
                  <a:gd name="T112" fmla="*/ 84 w 240"/>
                  <a:gd name="T113" fmla="*/ 42 h 240"/>
                  <a:gd name="T114" fmla="*/ 102 w 240"/>
                  <a:gd name="T115" fmla="*/ 30 h 240"/>
                  <a:gd name="T116" fmla="*/ 108 w 240"/>
                  <a:gd name="T117" fmla="*/ 18 h 240"/>
                  <a:gd name="T118" fmla="*/ 120 w 240"/>
                  <a:gd name="T119" fmla="*/ 12 h 240"/>
                  <a:gd name="T120" fmla="*/ 126 w 240"/>
                  <a:gd name="T12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40">
                    <a:moveTo>
                      <a:pt x="132" y="6"/>
                    </a:moveTo>
                    <a:lnTo>
                      <a:pt x="138" y="6"/>
                    </a:lnTo>
                    <a:lnTo>
                      <a:pt x="138" y="12"/>
                    </a:lnTo>
                    <a:lnTo>
                      <a:pt x="144" y="12"/>
                    </a:lnTo>
                    <a:lnTo>
                      <a:pt x="144" y="18"/>
                    </a:lnTo>
                    <a:lnTo>
                      <a:pt x="144" y="24"/>
                    </a:lnTo>
                    <a:lnTo>
                      <a:pt x="150" y="24"/>
                    </a:lnTo>
                    <a:lnTo>
                      <a:pt x="156" y="24"/>
                    </a:lnTo>
                    <a:lnTo>
                      <a:pt x="162" y="24"/>
                    </a:lnTo>
                    <a:lnTo>
                      <a:pt x="162" y="30"/>
                    </a:lnTo>
                    <a:lnTo>
                      <a:pt x="168" y="30"/>
                    </a:lnTo>
                    <a:lnTo>
                      <a:pt x="168" y="36"/>
                    </a:lnTo>
                    <a:lnTo>
                      <a:pt x="168" y="42"/>
                    </a:lnTo>
                    <a:lnTo>
                      <a:pt x="174" y="42"/>
                    </a:lnTo>
                    <a:lnTo>
                      <a:pt x="174" y="48"/>
                    </a:lnTo>
                    <a:lnTo>
                      <a:pt x="180" y="48"/>
                    </a:lnTo>
                    <a:lnTo>
                      <a:pt x="180" y="54"/>
                    </a:lnTo>
                    <a:lnTo>
                      <a:pt x="186" y="54"/>
                    </a:lnTo>
                    <a:lnTo>
                      <a:pt x="192" y="54"/>
                    </a:lnTo>
                    <a:lnTo>
                      <a:pt x="198" y="54"/>
                    </a:lnTo>
                    <a:lnTo>
                      <a:pt x="198" y="60"/>
                    </a:lnTo>
                    <a:lnTo>
                      <a:pt x="204" y="60"/>
                    </a:lnTo>
                    <a:lnTo>
                      <a:pt x="210" y="60"/>
                    </a:lnTo>
                    <a:lnTo>
                      <a:pt x="210" y="66"/>
                    </a:lnTo>
                    <a:lnTo>
                      <a:pt x="216" y="66"/>
                    </a:lnTo>
                    <a:lnTo>
                      <a:pt x="222" y="66"/>
                    </a:lnTo>
                    <a:lnTo>
                      <a:pt x="222" y="72"/>
                    </a:lnTo>
                    <a:lnTo>
                      <a:pt x="222" y="66"/>
                    </a:lnTo>
                    <a:lnTo>
                      <a:pt x="222" y="72"/>
                    </a:lnTo>
                    <a:lnTo>
                      <a:pt x="228" y="72"/>
                    </a:lnTo>
                    <a:lnTo>
                      <a:pt x="234" y="72"/>
                    </a:lnTo>
                    <a:lnTo>
                      <a:pt x="234" y="78"/>
                    </a:lnTo>
                    <a:lnTo>
                      <a:pt x="240" y="78"/>
                    </a:lnTo>
                    <a:lnTo>
                      <a:pt x="240" y="84"/>
                    </a:lnTo>
                    <a:lnTo>
                      <a:pt x="234" y="84"/>
                    </a:lnTo>
                    <a:lnTo>
                      <a:pt x="234" y="90"/>
                    </a:lnTo>
                    <a:lnTo>
                      <a:pt x="228" y="90"/>
                    </a:lnTo>
                    <a:lnTo>
                      <a:pt x="228" y="96"/>
                    </a:lnTo>
                    <a:lnTo>
                      <a:pt x="222" y="96"/>
                    </a:lnTo>
                    <a:lnTo>
                      <a:pt x="222" y="102"/>
                    </a:lnTo>
                    <a:lnTo>
                      <a:pt x="216" y="102"/>
                    </a:lnTo>
                    <a:lnTo>
                      <a:pt x="216" y="108"/>
                    </a:lnTo>
                    <a:lnTo>
                      <a:pt x="210" y="108"/>
                    </a:lnTo>
                    <a:lnTo>
                      <a:pt x="210" y="114"/>
                    </a:lnTo>
                    <a:lnTo>
                      <a:pt x="204" y="120"/>
                    </a:lnTo>
                    <a:lnTo>
                      <a:pt x="198" y="126"/>
                    </a:lnTo>
                    <a:lnTo>
                      <a:pt x="192" y="132"/>
                    </a:lnTo>
                    <a:lnTo>
                      <a:pt x="186" y="138"/>
                    </a:lnTo>
                    <a:lnTo>
                      <a:pt x="180" y="144"/>
                    </a:lnTo>
                    <a:lnTo>
                      <a:pt x="174" y="150"/>
                    </a:lnTo>
                    <a:lnTo>
                      <a:pt x="168" y="156"/>
                    </a:lnTo>
                    <a:lnTo>
                      <a:pt x="162" y="156"/>
                    </a:lnTo>
                    <a:lnTo>
                      <a:pt x="162" y="162"/>
                    </a:lnTo>
                    <a:lnTo>
                      <a:pt x="156" y="162"/>
                    </a:lnTo>
                    <a:lnTo>
                      <a:pt x="156" y="168"/>
                    </a:lnTo>
                    <a:lnTo>
                      <a:pt x="150" y="168"/>
                    </a:lnTo>
                    <a:lnTo>
                      <a:pt x="150" y="174"/>
                    </a:lnTo>
                    <a:lnTo>
                      <a:pt x="144" y="174"/>
                    </a:lnTo>
                    <a:lnTo>
                      <a:pt x="144" y="180"/>
                    </a:lnTo>
                    <a:lnTo>
                      <a:pt x="138" y="180"/>
                    </a:lnTo>
                    <a:lnTo>
                      <a:pt x="138" y="186"/>
                    </a:lnTo>
                    <a:lnTo>
                      <a:pt x="132" y="186"/>
                    </a:lnTo>
                    <a:lnTo>
                      <a:pt x="132" y="192"/>
                    </a:lnTo>
                    <a:lnTo>
                      <a:pt x="126" y="192"/>
                    </a:lnTo>
                    <a:lnTo>
                      <a:pt x="126" y="198"/>
                    </a:lnTo>
                    <a:lnTo>
                      <a:pt x="120" y="198"/>
                    </a:lnTo>
                    <a:lnTo>
                      <a:pt x="120" y="204"/>
                    </a:lnTo>
                    <a:lnTo>
                      <a:pt x="114" y="204"/>
                    </a:lnTo>
                    <a:lnTo>
                      <a:pt x="114" y="210"/>
                    </a:lnTo>
                    <a:lnTo>
                      <a:pt x="108" y="210"/>
                    </a:lnTo>
                    <a:lnTo>
                      <a:pt x="102" y="216"/>
                    </a:lnTo>
                    <a:lnTo>
                      <a:pt x="96" y="222"/>
                    </a:lnTo>
                    <a:lnTo>
                      <a:pt x="90" y="222"/>
                    </a:lnTo>
                    <a:lnTo>
                      <a:pt x="90" y="228"/>
                    </a:lnTo>
                    <a:lnTo>
                      <a:pt x="84" y="228"/>
                    </a:lnTo>
                    <a:lnTo>
                      <a:pt x="84" y="234"/>
                    </a:lnTo>
                    <a:lnTo>
                      <a:pt x="78" y="234"/>
                    </a:lnTo>
                    <a:lnTo>
                      <a:pt x="78" y="240"/>
                    </a:lnTo>
                    <a:lnTo>
                      <a:pt x="72" y="240"/>
                    </a:lnTo>
                    <a:lnTo>
                      <a:pt x="72" y="234"/>
                    </a:lnTo>
                    <a:lnTo>
                      <a:pt x="66" y="234"/>
                    </a:lnTo>
                    <a:lnTo>
                      <a:pt x="72" y="234"/>
                    </a:lnTo>
                    <a:lnTo>
                      <a:pt x="66" y="234"/>
                    </a:lnTo>
                    <a:lnTo>
                      <a:pt x="60" y="234"/>
                    </a:lnTo>
                    <a:lnTo>
                      <a:pt x="60" y="228"/>
                    </a:lnTo>
                    <a:lnTo>
                      <a:pt x="54" y="228"/>
                    </a:lnTo>
                    <a:lnTo>
                      <a:pt x="48" y="228"/>
                    </a:lnTo>
                    <a:lnTo>
                      <a:pt x="48" y="222"/>
                    </a:lnTo>
                    <a:lnTo>
                      <a:pt x="54" y="222"/>
                    </a:lnTo>
                    <a:lnTo>
                      <a:pt x="48" y="222"/>
                    </a:lnTo>
                    <a:lnTo>
                      <a:pt x="48" y="216"/>
                    </a:lnTo>
                    <a:lnTo>
                      <a:pt x="54" y="216"/>
                    </a:lnTo>
                    <a:lnTo>
                      <a:pt x="54" y="222"/>
                    </a:lnTo>
                    <a:lnTo>
                      <a:pt x="54" y="216"/>
                    </a:lnTo>
                    <a:lnTo>
                      <a:pt x="54" y="210"/>
                    </a:lnTo>
                    <a:lnTo>
                      <a:pt x="48" y="210"/>
                    </a:lnTo>
                    <a:lnTo>
                      <a:pt x="42" y="210"/>
                    </a:lnTo>
                    <a:lnTo>
                      <a:pt x="42" y="204"/>
                    </a:lnTo>
                    <a:lnTo>
                      <a:pt x="48" y="204"/>
                    </a:lnTo>
                    <a:lnTo>
                      <a:pt x="42" y="204"/>
                    </a:lnTo>
                    <a:lnTo>
                      <a:pt x="48" y="204"/>
                    </a:lnTo>
                    <a:lnTo>
                      <a:pt x="48" y="198"/>
                    </a:lnTo>
                    <a:lnTo>
                      <a:pt x="48" y="204"/>
                    </a:lnTo>
                    <a:lnTo>
                      <a:pt x="42" y="204"/>
                    </a:lnTo>
                    <a:lnTo>
                      <a:pt x="42" y="198"/>
                    </a:lnTo>
                    <a:lnTo>
                      <a:pt x="42" y="204"/>
                    </a:lnTo>
                    <a:lnTo>
                      <a:pt x="36" y="204"/>
                    </a:lnTo>
                    <a:lnTo>
                      <a:pt x="36" y="198"/>
                    </a:lnTo>
                    <a:lnTo>
                      <a:pt x="42" y="198"/>
                    </a:lnTo>
                    <a:lnTo>
                      <a:pt x="36" y="198"/>
                    </a:lnTo>
                    <a:lnTo>
                      <a:pt x="36" y="192"/>
                    </a:lnTo>
                    <a:lnTo>
                      <a:pt x="30" y="192"/>
                    </a:lnTo>
                    <a:lnTo>
                      <a:pt x="36" y="192"/>
                    </a:lnTo>
                    <a:lnTo>
                      <a:pt x="30" y="192"/>
                    </a:lnTo>
                    <a:lnTo>
                      <a:pt x="30" y="198"/>
                    </a:lnTo>
                    <a:lnTo>
                      <a:pt x="30" y="192"/>
                    </a:lnTo>
                    <a:lnTo>
                      <a:pt x="30" y="186"/>
                    </a:lnTo>
                    <a:lnTo>
                      <a:pt x="30" y="192"/>
                    </a:lnTo>
                    <a:lnTo>
                      <a:pt x="30" y="186"/>
                    </a:lnTo>
                    <a:lnTo>
                      <a:pt x="24" y="186"/>
                    </a:lnTo>
                    <a:lnTo>
                      <a:pt x="24" y="180"/>
                    </a:lnTo>
                    <a:lnTo>
                      <a:pt x="18" y="180"/>
                    </a:lnTo>
                    <a:lnTo>
                      <a:pt x="24" y="180"/>
                    </a:lnTo>
                    <a:lnTo>
                      <a:pt x="24" y="174"/>
                    </a:lnTo>
                    <a:lnTo>
                      <a:pt x="24" y="168"/>
                    </a:lnTo>
                    <a:lnTo>
                      <a:pt x="18" y="168"/>
                    </a:lnTo>
                    <a:lnTo>
                      <a:pt x="24" y="168"/>
                    </a:lnTo>
                    <a:lnTo>
                      <a:pt x="24" y="162"/>
                    </a:lnTo>
                    <a:lnTo>
                      <a:pt x="30" y="162"/>
                    </a:lnTo>
                    <a:lnTo>
                      <a:pt x="30" y="168"/>
                    </a:lnTo>
                    <a:lnTo>
                      <a:pt x="30" y="162"/>
                    </a:lnTo>
                    <a:lnTo>
                      <a:pt x="24" y="162"/>
                    </a:lnTo>
                    <a:lnTo>
                      <a:pt x="24" y="156"/>
                    </a:lnTo>
                    <a:lnTo>
                      <a:pt x="30" y="156"/>
                    </a:lnTo>
                    <a:lnTo>
                      <a:pt x="30" y="150"/>
                    </a:lnTo>
                    <a:lnTo>
                      <a:pt x="24" y="150"/>
                    </a:lnTo>
                    <a:lnTo>
                      <a:pt x="24" y="144"/>
                    </a:lnTo>
                    <a:lnTo>
                      <a:pt x="18" y="144"/>
                    </a:lnTo>
                    <a:lnTo>
                      <a:pt x="18" y="138"/>
                    </a:lnTo>
                    <a:lnTo>
                      <a:pt x="12" y="138"/>
                    </a:lnTo>
                    <a:lnTo>
                      <a:pt x="6" y="138"/>
                    </a:lnTo>
                    <a:lnTo>
                      <a:pt x="6" y="132"/>
                    </a:lnTo>
                    <a:lnTo>
                      <a:pt x="6" y="126"/>
                    </a:lnTo>
                    <a:lnTo>
                      <a:pt x="0" y="126"/>
                    </a:lnTo>
                    <a:lnTo>
                      <a:pt x="0" y="120"/>
                    </a:lnTo>
                    <a:lnTo>
                      <a:pt x="6" y="120"/>
                    </a:lnTo>
                    <a:lnTo>
                      <a:pt x="6" y="114"/>
                    </a:lnTo>
                    <a:lnTo>
                      <a:pt x="12" y="114"/>
                    </a:lnTo>
                    <a:lnTo>
                      <a:pt x="12" y="108"/>
                    </a:lnTo>
                    <a:lnTo>
                      <a:pt x="18" y="108"/>
                    </a:lnTo>
                    <a:lnTo>
                      <a:pt x="18" y="102"/>
                    </a:lnTo>
                    <a:lnTo>
                      <a:pt x="24" y="102"/>
                    </a:lnTo>
                    <a:lnTo>
                      <a:pt x="24" y="96"/>
                    </a:lnTo>
                    <a:lnTo>
                      <a:pt x="30" y="96"/>
                    </a:lnTo>
                    <a:lnTo>
                      <a:pt x="30" y="90"/>
                    </a:lnTo>
                    <a:lnTo>
                      <a:pt x="36" y="90"/>
                    </a:lnTo>
                    <a:lnTo>
                      <a:pt x="36" y="84"/>
                    </a:lnTo>
                    <a:lnTo>
                      <a:pt x="42" y="84"/>
                    </a:lnTo>
                    <a:lnTo>
                      <a:pt x="42" y="78"/>
                    </a:lnTo>
                    <a:lnTo>
                      <a:pt x="48" y="78"/>
                    </a:lnTo>
                    <a:lnTo>
                      <a:pt x="48" y="72"/>
                    </a:lnTo>
                    <a:lnTo>
                      <a:pt x="54" y="72"/>
                    </a:lnTo>
                    <a:lnTo>
                      <a:pt x="54" y="66"/>
                    </a:lnTo>
                    <a:lnTo>
                      <a:pt x="60" y="66"/>
                    </a:lnTo>
                    <a:lnTo>
                      <a:pt x="60" y="60"/>
                    </a:lnTo>
                    <a:lnTo>
                      <a:pt x="66" y="60"/>
                    </a:lnTo>
                    <a:lnTo>
                      <a:pt x="66" y="54"/>
                    </a:lnTo>
                    <a:lnTo>
                      <a:pt x="72" y="54"/>
                    </a:lnTo>
                    <a:lnTo>
                      <a:pt x="72" y="48"/>
                    </a:lnTo>
                    <a:lnTo>
                      <a:pt x="78" y="48"/>
                    </a:lnTo>
                    <a:lnTo>
                      <a:pt x="84" y="42"/>
                    </a:lnTo>
                    <a:lnTo>
                      <a:pt x="90" y="36"/>
                    </a:lnTo>
                    <a:lnTo>
                      <a:pt x="96" y="30"/>
                    </a:lnTo>
                    <a:lnTo>
                      <a:pt x="102" y="30"/>
                    </a:lnTo>
                    <a:lnTo>
                      <a:pt x="102" y="24"/>
                    </a:lnTo>
                    <a:lnTo>
                      <a:pt x="108" y="24"/>
                    </a:lnTo>
                    <a:lnTo>
                      <a:pt x="108" y="18"/>
                    </a:lnTo>
                    <a:lnTo>
                      <a:pt x="114" y="18"/>
                    </a:lnTo>
                    <a:lnTo>
                      <a:pt x="114" y="12"/>
                    </a:lnTo>
                    <a:lnTo>
                      <a:pt x="120" y="12"/>
                    </a:lnTo>
                    <a:lnTo>
                      <a:pt x="120" y="6"/>
                    </a:lnTo>
                    <a:lnTo>
                      <a:pt x="126" y="6"/>
                    </a:lnTo>
                    <a:lnTo>
                      <a:pt x="126" y="0"/>
                    </a:lnTo>
                    <a:lnTo>
                      <a:pt x="132" y="0"/>
                    </a:lnTo>
                    <a:lnTo>
                      <a:pt x="132"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5" name="Freeform 217"/>
              <p:cNvSpPr>
                <a:spLocks/>
              </p:cNvSpPr>
              <p:nvPr/>
            </p:nvSpPr>
            <p:spPr bwMode="auto">
              <a:xfrm>
                <a:off x="2595" y="2882"/>
                <a:ext cx="126" cy="144"/>
              </a:xfrm>
              <a:custGeom>
                <a:avLst/>
                <a:gdLst>
                  <a:gd name="T0" fmla="*/ 12 w 126"/>
                  <a:gd name="T1" fmla="*/ 108 h 144"/>
                  <a:gd name="T2" fmla="*/ 6 w 126"/>
                  <a:gd name="T3" fmla="*/ 102 h 144"/>
                  <a:gd name="T4" fmla="*/ 0 w 126"/>
                  <a:gd name="T5" fmla="*/ 96 h 144"/>
                  <a:gd name="T6" fmla="*/ 6 w 126"/>
                  <a:gd name="T7" fmla="*/ 90 h 144"/>
                  <a:gd name="T8" fmla="*/ 6 w 126"/>
                  <a:gd name="T9" fmla="*/ 78 h 144"/>
                  <a:gd name="T10" fmla="*/ 6 w 126"/>
                  <a:gd name="T11" fmla="*/ 66 h 144"/>
                  <a:gd name="T12" fmla="*/ 6 w 126"/>
                  <a:gd name="T13" fmla="*/ 54 h 144"/>
                  <a:gd name="T14" fmla="*/ 6 w 126"/>
                  <a:gd name="T15" fmla="*/ 42 h 144"/>
                  <a:gd name="T16" fmla="*/ 6 w 126"/>
                  <a:gd name="T17" fmla="*/ 30 h 144"/>
                  <a:gd name="T18" fmla="*/ 6 w 126"/>
                  <a:gd name="T19" fmla="*/ 18 h 144"/>
                  <a:gd name="T20" fmla="*/ 6 w 126"/>
                  <a:gd name="T21" fmla="*/ 6 h 144"/>
                  <a:gd name="T22" fmla="*/ 12 w 126"/>
                  <a:gd name="T23" fmla="*/ 0 h 144"/>
                  <a:gd name="T24" fmla="*/ 12 w 126"/>
                  <a:gd name="T25" fmla="*/ 12 h 144"/>
                  <a:gd name="T26" fmla="*/ 18 w 126"/>
                  <a:gd name="T27" fmla="*/ 6 h 144"/>
                  <a:gd name="T28" fmla="*/ 18 w 126"/>
                  <a:gd name="T29" fmla="*/ 6 h 144"/>
                  <a:gd name="T30" fmla="*/ 24 w 126"/>
                  <a:gd name="T31" fmla="*/ 12 h 144"/>
                  <a:gd name="T32" fmla="*/ 30 w 126"/>
                  <a:gd name="T33" fmla="*/ 18 h 144"/>
                  <a:gd name="T34" fmla="*/ 42 w 126"/>
                  <a:gd name="T35" fmla="*/ 18 h 144"/>
                  <a:gd name="T36" fmla="*/ 48 w 126"/>
                  <a:gd name="T37" fmla="*/ 24 h 144"/>
                  <a:gd name="T38" fmla="*/ 48 w 126"/>
                  <a:gd name="T39" fmla="*/ 24 h 144"/>
                  <a:gd name="T40" fmla="*/ 54 w 126"/>
                  <a:gd name="T41" fmla="*/ 30 h 144"/>
                  <a:gd name="T42" fmla="*/ 60 w 126"/>
                  <a:gd name="T43" fmla="*/ 36 h 144"/>
                  <a:gd name="T44" fmla="*/ 72 w 126"/>
                  <a:gd name="T45" fmla="*/ 36 h 144"/>
                  <a:gd name="T46" fmla="*/ 78 w 126"/>
                  <a:gd name="T47" fmla="*/ 42 h 144"/>
                  <a:gd name="T48" fmla="*/ 78 w 126"/>
                  <a:gd name="T49" fmla="*/ 42 h 144"/>
                  <a:gd name="T50" fmla="*/ 84 w 126"/>
                  <a:gd name="T51" fmla="*/ 48 h 144"/>
                  <a:gd name="T52" fmla="*/ 84 w 126"/>
                  <a:gd name="T53" fmla="*/ 48 h 144"/>
                  <a:gd name="T54" fmla="*/ 84 w 126"/>
                  <a:gd name="T55" fmla="*/ 48 h 144"/>
                  <a:gd name="T56" fmla="*/ 90 w 126"/>
                  <a:gd name="T57" fmla="*/ 54 h 144"/>
                  <a:gd name="T58" fmla="*/ 90 w 126"/>
                  <a:gd name="T59" fmla="*/ 54 h 144"/>
                  <a:gd name="T60" fmla="*/ 90 w 126"/>
                  <a:gd name="T61" fmla="*/ 54 h 144"/>
                  <a:gd name="T62" fmla="*/ 96 w 126"/>
                  <a:gd name="T63" fmla="*/ 60 h 144"/>
                  <a:gd name="T64" fmla="*/ 102 w 126"/>
                  <a:gd name="T65" fmla="*/ 66 h 144"/>
                  <a:gd name="T66" fmla="*/ 102 w 126"/>
                  <a:gd name="T67" fmla="*/ 66 h 144"/>
                  <a:gd name="T68" fmla="*/ 108 w 126"/>
                  <a:gd name="T69" fmla="*/ 72 h 144"/>
                  <a:gd name="T70" fmla="*/ 114 w 126"/>
                  <a:gd name="T71" fmla="*/ 78 h 144"/>
                  <a:gd name="T72" fmla="*/ 120 w 126"/>
                  <a:gd name="T73" fmla="*/ 84 h 144"/>
                  <a:gd name="T74" fmla="*/ 126 w 126"/>
                  <a:gd name="T75" fmla="*/ 90 h 144"/>
                  <a:gd name="T76" fmla="*/ 120 w 126"/>
                  <a:gd name="T77" fmla="*/ 96 h 144"/>
                  <a:gd name="T78" fmla="*/ 108 w 126"/>
                  <a:gd name="T79" fmla="*/ 102 h 144"/>
                  <a:gd name="T80" fmla="*/ 102 w 126"/>
                  <a:gd name="T81" fmla="*/ 108 h 144"/>
                  <a:gd name="T82" fmla="*/ 102 w 126"/>
                  <a:gd name="T83" fmla="*/ 120 h 144"/>
                  <a:gd name="T84" fmla="*/ 102 w 126"/>
                  <a:gd name="T85" fmla="*/ 132 h 144"/>
                  <a:gd name="T86" fmla="*/ 90 w 126"/>
                  <a:gd name="T87" fmla="*/ 132 h 144"/>
                  <a:gd name="T88" fmla="*/ 90 w 126"/>
                  <a:gd name="T89" fmla="*/ 120 h 144"/>
                  <a:gd name="T90" fmla="*/ 78 w 126"/>
                  <a:gd name="T91" fmla="*/ 126 h 144"/>
                  <a:gd name="T92" fmla="*/ 66 w 126"/>
                  <a:gd name="T93" fmla="*/ 132 h 144"/>
                  <a:gd name="T94" fmla="*/ 60 w 126"/>
                  <a:gd name="T95" fmla="*/ 138 h 144"/>
                  <a:gd name="T96" fmla="*/ 48 w 126"/>
                  <a:gd name="T97" fmla="*/ 144 h 144"/>
                  <a:gd name="T98" fmla="*/ 42 w 126"/>
                  <a:gd name="T99" fmla="*/ 138 h 144"/>
                  <a:gd name="T100" fmla="*/ 42 w 126"/>
                  <a:gd name="T101" fmla="*/ 138 h 144"/>
                  <a:gd name="T102" fmla="*/ 30 w 126"/>
                  <a:gd name="T103" fmla="*/ 138 h 144"/>
                  <a:gd name="T104" fmla="*/ 24 w 126"/>
                  <a:gd name="T105" fmla="*/ 132 h 144"/>
                  <a:gd name="T106" fmla="*/ 24 w 126"/>
                  <a:gd name="T107" fmla="*/ 120 h 144"/>
                  <a:gd name="T108" fmla="*/ 18 w 126"/>
                  <a:gd name="T109"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44">
                    <a:moveTo>
                      <a:pt x="12" y="114"/>
                    </a:moveTo>
                    <a:lnTo>
                      <a:pt x="12" y="108"/>
                    </a:lnTo>
                    <a:lnTo>
                      <a:pt x="6" y="108"/>
                    </a:lnTo>
                    <a:lnTo>
                      <a:pt x="6" y="102"/>
                    </a:lnTo>
                    <a:lnTo>
                      <a:pt x="0" y="102"/>
                    </a:lnTo>
                    <a:lnTo>
                      <a:pt x="0" y="96"/>
                    </a:lnTo>
                    <a:lnTo>
                      <a:pt x="6" y="96"/>
                    </a:lnTo>
                    <a:lnTo>
                      <a:pt x="6" y="90"/>
                    </a:lnTo>
                    <a:lnTo>
                      <a:pt x="6" y="84"/>
                    </a:lnTo>
                    <a:lnTo>
                      <a:pt x="6" y="78"/>
                    </a:lnTo>
                    <a:lnTo>
                      <a:pt x="6" y="72"/>
                    </a:lnTo>
                    <a:lnTo>
                      <a:pt x="6" y="66"/>
                    </a:lnTo>
                    <a:lnTo>
                      <a:pt x="6" y="60"/>
                    </a:lnTo>
                    <a:lnTo>
                      <a:pt x="6" y="54"/>
                    </a:lnTo>
                    <a:lnTo>
                      <a:pt x="6" y="48"/>
                    </a:lnTo>
                    <a:lnTo>
                      <a:pt x="6" y="42"/>
                    </a:lnTo>
                    <a:lnTo>
                      <a:pt x="6" y="36"/>
                    </a:lnTo>
                    <a:lnTo>
                      <a:pt x="6" y="30"/>
                    </a:lnTo>
                    <a:lnTo>
                      <a:pt x="6" y="24"/>
                    </a:lnTo>
                    <a:lnTo>
                      <a:pt x="6" y="18"/>
                    </a:lnTo>
                    <a:lnTo>
                      <a:pt x="6" y="12"/>
                    </a:lnTo>
                    <a:lnTo>
                      <a:pt x="6" y="6"/>
                    </a:lnTo>
                    <a:lnTo>
                      <a:pt x="6" y="0"/>
                    </a:lnTo>
                    <a:lnTo>
                      <a:pt x="12" y="0"/>
                    </a:lnTo>
                    <a:lnTo>
                      <a:pt x="12" y="6"/>
                    </a:lnTo>
                    <a:lnTo>
                      <a:pt x="12" y="12"/>
                    </a:lnTo>
                    <a:lnTo>
                      <a:pt x="12" y="6"/>
                    </a:lnTo>
                    <a:lnTo>
                      <a:pt x="18" y="6"/>
                    </a:lnTo>
                    <a:lnTo>
                      <a:pt x="18" y="12"/>
                    </a:lnTo>
                    <a:lnTo>
                      <a:pt x="18" y="6"/>
                    </a:lnTo>
                    <a:lnTo>
                      <a:pt x="18" y="12"/>
                    </a:lnTo>
                    <a:lnTo>
                      <a:pt x="24" y="12"/>
                    </a:lnTo>
                    <a:lnTo>
                      <a:pt x="30" y="12"/>
                    </a:lnTo>
                    <a:lnTo>
                      <a:pt x="30" y="18"/>
                    </a:lnTo>
                    <a:lnTo>
                      <a:pt x="36" y="18"/>
                    </a:lnTo>
                    <a:lnTo>
                      <a:pt x="42" y="18"/>
                    </a:lnTo>
                    <a:lnTo>
                      <a:pt x="42" y="24"/>
                    </a:lnTo>
                    <a:lnTo>
                      <a:pt x="48" y="24"/>
                    </a:lnTo>
                    <a:lnTo>
                      <a:pt x="48" y="30"/>
                    </a:lnTo>
                    <a:lnTo>
                      <a:pt x="48" y="24"/>
                    </a:lnTo>
                    <a:lnTo>
                      <a:pt x="48" y="30"/>
                    </a:lnTo>
                    <a:lnTo>
                      <a:pt x="54" y="30"/>
                    </a:lnTo>
                    <a:lnTo>
                      <a:pt x="60" y="30"/>
                    </a:lnTo>
                    <a:lnTo>
                      <a:pt x="60" y="36"/>
                    </a:lnTo>
                    <a:lnTo>
                      <a:pt x="66" y="36"/>
                    </a:lnTo>
                    <a:lnTo>
                      <a:pt x="72" y="36"/>
                    </a:lnTo>
                    <a:lnTo>
                      <a:pt x="72" y="42"/>
                    </a:lnTo>
                    <a:lnTo>
                      <a:pt x="78" y="42"/>
                    </a:lnTo>
                    <a:lnTo>
                      <a:pt x="78" y="48"/>
                    </a:lnTo>
                    <a:lnTo>
                      <a:pt x="78" y="42"/>
                    </a:lnTo>
                    <a:lnTo>
                      <a:pt x="84" y="42"/>
                    </a:lnTo>
                    <a:lnTo>
                      <a:pt x="84" y="48"/>
                    </a:lnTo>
                    <a:lnTo>
                      <a:pt x="84" y="42"/>
                    </a:lnTo>
                    <a:lnTo>
                      <a:pt x="84" y="48"/>
                    </a:lnTo>
                    <a:lnTo>
                      <a:pt x="84" y="42"/>
                    </a:lnTo>
                    <a:lnTo>
                      <a:pt x="84" y="48"/>
                    </a:lnTo>
                    <a:lnTo>
                      <a:pt x="90" y="48"/>
                    </a:lnTo>
                    <a:lnTo>
                      <a:pt x="90" y="54"/>
                    </a:lnTo>
                    <a:lnTo>
                      <a:pt x="90" y="48"/>
                    </a:lnTo>
                    <a:lnTo>
                      <a:pt x="90" y="54"/>
                    </a:lnTo>
                    <a:lnTo>
                      <a:pt x="96" y="54"/>
                    </a:lnTo>
                    <a:lnTo>
                      <a:pt x="90" y="54"/>
                    </a:lnTo>
                    <a:lnTo>
                      <a:pt x="96" y="54"/>
                    </a:lnTo>
                    <a:lnTo>
                      <a:pt x="96" y="60"/>
                    </a:lnTo>
                    <a:lnTo>
                      <a:pt x="102" y="60"/>
                    </a:lnTo>
                    <a:lnTo>
                      <a:pt x="102" y="66"/>
                    </a:lnTo>
                    <a:lnTo>
                      <a:pt x="102" y="60"/>
                    </a:lnTo>
                    <a:lnTo>
                      <a:pt x="102" y="66"/>
                    </a:lnTo>
                    <a:lnTo>
                      <a:pt x="108" y="66"/>
                    </a:lnTo>
                    <a:lnTo>
                      <a:pt x="108" y="72"/>
                    </a:lnTo>
                    <a:lnTo>
                      <a:pt x="114" y="72"/>
                    </a:lnTo>
                    <a:lnTo>
                      <a:pt x="114" y="78"/>
                    </a:lnTo>
                    <a:lnTo>
                      <a:pt x="114" y="84"/>
                    </a:lnTo>
                    <a:lnTo>
                      <a:pt x="120" y="84"/>
                    </a:lnTo>
                    <a:lnTo>
                      <a:pt x="120" y="90"/>
                    </a:lnTo>
                    <a:lnTo>
                      <a:pt x="126" y="90"/>
                    </a:lnTo>
                    <a:lnTo>
                      <a:pt x="126" y="96"/>
                    </a:lnTo>
                    <a:lnTo>
                      <a:pt x="120" y="96"/>
                    </a:lnTo>
                    <a:lnTo>
                      <a:pt x="114" y="102"/>
                    </a:lnTo>
                    <a:lnTo>
                      <a:pt x="108" y="102"/>
                    </a:lnTo>
                    <a:lnTo>
                      <a:pt x="108" y="108"/>
                    </a:lnTo>
                    <a:lnTo>
                      <a:pt x="102" y="108"/>
                    </a:lnTo>
                    <a:lnTo>
                      <a:pt x="102" y="114"/>
                    </a:lnTo>
                    <a:lnTo>
                      <a:pt x="102" y="120"/>
                    </a:lnTo>
                    <a:lnTo>
                      <a:pt x="102" y="126"/>
                    </a:lnTo>
                    <a:lnTo>
                      <a:pt x="102" y="132"/>
                    </a:lnTo>
                    <a:lnTo>
                      <a:pt x="96" y="132"/>
                    </a:lnTo>
                    <a:lnTo>
                      <a:pt x="90" y="132"/>
                    </a:lnTo>
                    <a:lnTo>
                      <a:pt x="90" y="126"/>
                    </a:lnTo>
                    <a:lnTo>
                      <a:pt x="90" y="120"/>
                    </a:lnTo>
                    <a:lnTo>
                      <a:pt x="84" y="120"/>
                    </a:lnTo>
                    <a:lnTo>
                      <a:pt x="78" y="126"/>
                    </a:lnTo>
                    <a:lnTo>
                      <a:pt x="72" y="126"/>
                    </a:lnTo>
                    <a:lnTo>
                      <a:pt x="66" y="132"/>
                    </a:lnTo>
                    <a:lnTo>
                      <a:pt x="60" y="132"/>
                    </a:lnTo>
                    <a:lnTo>
                      <a:pt x="60" y="138"/>
                    </a:lnTo>
                    <a:lnTo>
                      <a:pt x="54" y="138"/>
                    </a:lnTo>
                    <a:lnTo>
                      <a:pt x="48" y="144"/>
                    </a:lnTo>
                    <a:lnTo>
                      <a:pt x="42" y="144"/>
                    </a:lnTo>
                    <a:lnTo>
                      <a:pt x="42" y="138"/>
                    </a:lnTo>
                    <a:lnTo>
                      <a:pt x="42" y="144"/>
                    </a:lnTo>
                    <a:lnTo>
                      <a:pt x="42" y="138"/>
                    </a:lnTo>
                    <a:lnTo>
                      <a:pt x="36" y="138"/>
                    </a:lnTo>
                    <a:lnTo>
                      <a:pt x="30" y="138"/>
                    </a:lnTo>
                    <a:lnTo>
                      <a:pt x="30" y="132"/>
                    </a:lnTo>
                    <a:lnTo>
                      <a:pt x="24" y="132"/>
                    </a:lnTo>
                    <a:lnTo>
                      <a:pt x="24" y="126"/>
                    </a:lnTo>
                    <a:lnTo>
                      <a:pt x="24" y="120"/>
                    </a:lnTo>
                    <a:lnTo>
                      <a:pt x="18" y="120"/>
                    </a:lnTo>
                    <a:lnTo>
                      <a:pt x="18" y="114"/>
                    </a:lnTo>
                    <a:lnTo>
                      <a:pt x="12"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6" name="Freeform 218"/>
              <p:cNvSpPr>
                <a:spLocks/>
              </p:cNvSpPr>
              <p:nvPr/>
            </p:nvSpPr>
            <p:spPr bwMode="auto">
              <a:xfrm>
                <a:off x="2439" y="2864"/>
                <a:ext cx="168" cy="138"/>
              </a:xfrm>
              <a:custGeom>
                <a:avLst/>
                <a:gdLst>
                  <a:gd name="T0" fmla="*/ 6 w 168"/>
                  <a:gd name="T1" fmla="*/ 126 h 138"/>
                  <a:gd name="T2" fmla="*/ 0 w 168"/>
                  <a:gd name="T3" fmla="*/ 120 h 138"/>
                  <a:gd name="T4" fmla="*/ 0 w 168"/>
                  <a:gd name="T5" fmla="*/ 108 h 138"/>
                  <a:gd name="T6" fmla="*/ 6 w 168"/>
                  <a:gd name="T7" fmla="*/ 102 h 138"/>
                  <a:gd name="T8" fmla="*/ 12 w 168"/>
                  <a:gd name="T9" fmla="*/ 96 h 138"/>
                  <a:gd name="T10" fmla="*/ 18 w 168"/>
                  <a:gd name="T11" fmla="*/ 90 h 138"/>
                  <a:gd name="T12" fmla="*/ 24 w 168"/>
                  <a:gd name="T13" fmla="*/ 84 h 138"/>
                  <a:gd name="T14" fmla="*/ 36 w 168"/>
                  <a:gd name="T15" fmla="*/ 72 h 138"/>
                  <a:gd name="T16" fmla="*/ 42 w 168"/>
                  <a:gd name="T17" fmla="*/ 66 h 138"/>
                  <a:gd name="T18" fmla="*/ 48 w 168"/>
                  <a:gd name="T19" fmla="*/ 60 h 138"/>
                  <a:gd name="T20" fmla="*/ 54 w 168"/>
                  <a:gd name="T21" fmla="*/ 54 h 138"/>
                  <a:gd name="T22" fmla="*/ 60 w 168"/>
                  <a:gd name="T23" fmla="*/ 48 h 138"/>
                  <a:gd name="T24" fmla="*/ 66 w 168"/>
                  <a:gd name="T25" fmla="*/ 42 h 138"/>
                  <a:gd name="T26" fmla="*/ 72 w 168"/>
                  <a:gd name="T27" fmla="*/ 36 h 138"/>
                  <a:gd name="T28" fmla="*/ 78 w 168"/>
                  <a:gd name="T29" fmla="*/ 30 h 138"/>
                  <a:gd name="T30" fmla="*/ 84 w 168"/>
                  <a:gd name="T31" fmla="*/ 24 h 138"/>
                  <a:gd name="T32" fmla="*/ 90 w 168"/>
                  <a:gd name="T33" fmla="*/ 18 h 138"/>
                  <a:gd name="T34" fmla="*/ 102 w 168"/>
                  <a:gd name="T35" fmla="*/ 12 h 138"/>
                  <a:gd name="T36" fmla="*/ 114 w 168"/>
                  <a:gd name="T37" fmla="*/ 0 h 138"/>
                  <a:gd name="T38" fmla="*/ 126 w 168"/>
                  <a:gd name="T39" fmla="*/ 0 h 138"/>
                  <a:gd name="T40" fmla="*/ 126 w 168"/>
                  <a:gd name="T41" fmla="*/ 0 h 138"/>
                  <a:gd name="T42" fmla="*/ 138 w 168"/>
                  <a:gd name="T43" fmla="*/ 0 h 138"/>
                  <a:gd name="T44" fmla="*/ 144 w 168"/>
                  <a:gd name="T45" fmla="*/ 6 h 138"/>
                  <a:gd name="T46" fmla="*/ 150 w 168"/>
                  <a:gd name="T47" fmla="*/ 12 h 138"/>
                  <a:gd name="T48" fmla="*/ 150 w 168"/>
                  <a:gd name="T49" fmla="*/ 12 h 138"/>
                  <a:gd name="T50" fmla="*/ 156 w 168"/>
                  <a:gd name="T51" fmla="*/ 18 h 138"/>
                  <a:gd name="T52" fmla="*/ 162 w 168"/>
                  <a:gd name="T53" fmla="*/ 24 h 138"/>
                  <a:gd name="T54" fmla="*/ 162 w 168"/>
                  <a:gd name="T55" fmla="*/ 36 h 138"/>
                  <a:gd name="T56" fmla="*/ 162 w 168"/>
                  <a:gd name="T57" fmla="*/ 48 h 138"/>
                  <a:gd name="T58" fmla="*/ 162 w 168"/>
                  <a:gd name="T59" fmla="*/ 60 h 138"/>
                  <a:gd name="T60" fmla="*/ 162 w 168"/>
                  <a:gd name="T61" fmla="*/ 72 h 138"/>
                  <a:gd name="T62" fmla="*/ 162 w 168"/>
                  <a:gd name="T63" fmla="*/ 84 h 138"/>
                  <a:gd name="T64" fmla="*/ 162 w 168"/>
                  <a:gd name="T65" fmla="*/ 96 h 138"/>
                  <a:gd name="T66" fmla="*/ 162 w 168"/>
                  <a:gd name="T67" fmla="*/ 108 h 138"/>
                  <a:gd name="T68" fmla="*/ 156 w 168"/>
                  <a:gd name="T69" fmla="*/ 114 h 138"/>
                  <a:gd name="T70" fmla="*/ 162 w 168"/>
                  <a:gd name="T71" fmla="*/ 120 h 138"/>
                  <a:gd name="T72" fmla="*/ 168 w 168"/>
                  <a:gd name="T73" fmla="*/ 126 h 138"/>
                  <a:gd name="T74" fmla="*/ 162 w 168"/>
                  <a:gd name="T75" fmla="*/ 132 h 138"/>
                  <a:gd name="T76" fmla="*/ 150 w 168"/>
                  <a:gd name="T77" fmla="*/ 132 h 138"/>
                  <a:gd name="T78" fmla="*/ 138 w 168"/>
                  <a:gd name="T79" fmla="*/ 132 h 138"/>
                  <a:gd name="T80" fmla="*/ 126 w 168"/>
                  <a:gd name="T81" fmla="*/ 132 h 138"/>
                  <a:gd name="T82" fmla="*/ 114 w 168"/>
                  <a:gd name="T83" fmla="*/ 132 h 138"/>
                  <a:gd name="T84" fmla="*/ 102 w 168"/>
                  <a:gd name="T85" fmla="*/ 126 h 138"/>
                  <a:gd name="T86" fmla="*/ 90 w 168"/>
                  <a:gd name="T87" fmla="*/ 126 h 138"/>
                  <a:gd name="T88" fmla="*/ 78 w 168"/>
                  <a:gd name="T89" fmla="*/ 120 h 138"/>
                  <a:gd name="T90" fmla="*/ 66 w 168"/>
                  <a:gd name="T91" fmla="*/ 114 h 138"/>
                  <a:gd name="T92" fmla="*/ 60 w 168"/>
                  <a:gd name="T93" fmla="*/ 120 h 138"/>
                  <a:gd name="T94" fmla="*/ 54 w 168"/>
                  <a:gd name="T95" fmla="*/ 126 h 138"/>
                  <a:gd name="T96" fmla="*/ 48 w 168"/>
                  <a:gd name="T97" fmla="*/ 132 h 138"/>
                  <a:gd name="T98" fmla="*/ 42 w 168"/>
                  <a:gd name="T99" fmla="*/ 138 h 138"/>
                  <a:gd name="T100" fmla="*/ 30 w 168"/>
                  <a:gd name="T101" fmla="*/ 138 h 138"/>
                  <a:gd name="T102" fmla="*/ 24 w 168"/>
                  <a:gd name="T103" fmla="*/ 132 h 138"/>
                  <a:gd name="T104" fmla="*/ 18 w 168"/>
                  <a:gd name="T10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38">
                    <a:moveTo>
                      <a:pt x="12" y="126"/>
                    </a:moveTo>
                    <a:lnTo>
                      <a:pt x="6" y="126"/>
                    </a:lnTo>
                    <a:lnTo>
                      <a:pt x="6" y="120"/>
                    </a:lnTo>
                    <a:lnTo>
                      <a:pt x="0" y="120"/>
                    </a:lnTo>
                    <a:lnTo>
                      <a:pt x="0" y="114"/>
                    </a:lnTo>
                    <a:lnTo>
                      <a:pt x="0" y="108"/>
                    </a:lnTo>
                    <a:lnTo>
                      <a:pt x="0" y="102"/>
                    </a:lnTo>
                    <a:lnTo>
                      <a:pt x="6" y="102"/>
                    </a:lnTo>
                    <a:lnTo>
                      <a:pt x="6" y="96"/>
                    </a:lnTo>
                    <a:lnTo>
                      <a:pt x="12" y="96"/>
                    </a:lnTo>
                    <a:lnTo>
                      <a:pt x="12" y="90"/>
                    </a:lnTo>
                    <a:lnTo>
                      <a:pt x="18" y="90"/>
                    </a:lnTo>
                    <a:lnTo>
                      <a:pt x="18" y="84"/>
                    </a:lnTo>
                    <a:lnTo>
                      <a:pt x="24" y="84"/>
                    </a:lnTo>
                    <a:lnTo>
                      <a:pt x="30" y="78"/>
                    </a:lnTo>
                    <a:lnTo>
                      <a:pt x="36" y="72"/>
                    </a:lnTo>
                    <a:lnTo>
                      <a:pt x="42" y="72"/>
                    </a:lnTo>
                    <a:lnTo>
                      <a:pt x="42" y="66"/>
                    </a:lnTo>
                    <a:lnTo>
                      <a:pt x="48" y="66"/>
                    </a:lnTo>
                    <a:lnTo>
                      <a:pt x="48" y="60"/>
                    </a:lnTo>
                    <a:lnTo>
                      <a:pt x="54" y="60"/>
                    </a:lnTo>
                    <a:lnTo>
                      <a:pt x="54" y="54"/>
                    </a:lnTo>
                    <a:lnTo>
                      <a:pt x="60" y="54"/>
                    </a:lnTo>
                    <a:lnTo>
                      <a:pt x="60" y="48"/>
                    </a:lnTo>
                    <a:lnTo>
                      <a:pt x="66" y="48"/>
                    </a:lnTo>
                    <a:lnTo>
                      <a:pt x="66" y="42"/>
                    </a:lnTo>
                    <a:lnTo>
                      <a:pt x="72" y="42"/>
                    </a:lnTo>
                    <a:lnTo>
                      <a:pt x="72" y="36"/>
                    </a:lnTo>
                    <a:lnTo>
                      <a:pt x="78" y="36"/>
                    </a:lnTo>
                    <a:lnTo>
                      <a:pt x="78" y="30"/>
                    </a:lnTo>
                    <a:lnTo>
                      <a:pt x="84" y="30"/>
                    </a:lnTo>
                    <a:lnTo>
                      <a:pt x="84" y="24"/>
                    </a:lnTo>
                    <a:lnTo>
                      <a:pt x="90" y="24"/>
                    </a:lnTo>
                    <a:lnTo>
                      <a:pt x="90" y="18"/>
                    </a:lnTo>
                    <a:lnTo>
                      <a:pt x="96" y="18"/>
                    </a:lnTo>
                    <a:lnTo>
                      <a:pt x="102" y="12"/>
                    </a:lnTo>
                    <a:lnTo>
                      <a:pt x="108" y="6"/>
                    </a:lnTo>
                    <a:lnTo>
                      <a:pt x="114" y="0"/>
                    </a:lnTo>
                    <a:lnTo>
                      <a:pt x="120" y="0"/>
                    </a:lnTo>
                    <a:lnTo>
                      <a:pt x="126" y="0"/>
                    </a:lnTo>
                    <a:lnTo>
                      <a:pt x="120" y="0"/>
                    </a:lnTo>
                    <a:lnTo>
                      <a:pt x="126" y="0"/>
                    </a:lnTo>
                    <a:lnTo>
                      <a:pt x="132" y="0"/>
                    </a:lnTo>
                    <a:lnTo>
                      <a:pt x="138" y="0"/>
                    </a:lnTo>
                    <a:lnTo>
                      <a:pt x="138" y="6"/>
                    </a:lnTo>
                    <a:lnTo>
                      <a:pt x="144" y="6"/>
                    </a:lnTo>
                    <a:lnTo>
                      <a:pt x="144" y="12"/>
                    </a:lnTo>
                    <a:lnTo>
                      <a:pt x="150" y="12"/>
                    </a:lnTo>
                    <a:lnTo>
                      <a:pt x="150" y="18"/>
                    </a:lnTo>
                    <a:lnTo>
                      <a:pt x="150" y="12"/>
                    </a:lnTo>
                    <a:lnTo>
                      <a:pt x="150" y="18"/>
                    </a:lnTo>
                    <a:lnTo>
                      <a:pt x="156" y="18"/>
                    </a:lnTo>
                    <a:lnTo>
                      <a:pt x="162" y="18"/>
                    </a:lnTo>
                    <a:lnTo>
                      <a:pt x="162" y="24"/>
                    </a:lnTo>
                    <a:lnTo>
                      <a:pt x="162" y="30"/>
                    </a:lnTo>
                    <a:lnTo>
                      <a:pt x="162" y="36"/>
                    </a:lnTo>
                    <a:lnTo>
                      <a:pt x="162" y="42"/>
                    </a:lnTo>
                    <a:lnTo>
                      <a:pt x="162" y="48"/>
                    </a:lnTo>
                    <a:lnTo>
                      <a:pt x="162" y="54"/>
                    </a:lnTo>
                    <a:lnTo>
                      <a:pt x="162" y="60"/>
                    </a:lnTo>
                    <a:lnTo>
                      <a:pt x="162" y="66"/>
                    </a:lnTo>
                    <a:lnTo>
                      <a:pt x="162" y="72"/>
                    </a:lnTo>
                    <a:lnTo>
                      <a:pt x="162" y="78"/>
                    </a:lnTo>
                    <a:lnTo>
                      <a:pt x="162" y="84"/>
                    </a:lnTo>
                    <a:lnTo>
                      <a:pt x="162" y="90"/>
                    </a:lnTo>
                    <a:lnTo>
                      <a:pt x="162" y="96"/>
                    </a:lnTo>
                    <a:lnTo>
                      <a:pt x="162" y="102"/>
                    </a:lnTo>
                    <a:lnTo>
                      <a:pt x="162" y="108"/>
                    </a:lnTo>
                    <a:lnTo>
                      <a:pt x="162" y="114"/>
                    </a:lnTo>
                    <a:lnTo>
                      <a:pt x="156" y="114"/>
                    </a:lnTo>
                    <a:lnTo>
                      <a:pt x="156" y="120"/>
                    </a:lnTo>
                    <a:lnTo>
                      <a:pt x="162" y="120"/>
                    </a:lnTo>
                    <a:lnTo>
                      <a:pt x="162" y="126"/>
                    </a:lnTo>
                    <a:lnTo>
                      <a:pt x="168" y="126"/>
                    </a:lnTo>
                    <a:lnTo>
                      <a:pt x="168" y="132"/>
                    </a:lnTo>
                    <a:lnTo>
                      <a:pt x="162" y="132"/>
                    </a:lnTo>
                    <a:lnTo>
                      <a:pt x="156" y="132"/>
                    </a:lnTo>
                    <a:lnTo>
                      <a:pt x="150" y="132"/>
                    </a:lnTo>
                    <a:lnTo>
                      <a:pt x="144" y="132"/>
                    </a:lnTo>
                    <a:lnTo>
                      <a:pt x="138" y="132"/>
                    </a:lnTo>
                    <a:lnTo>
                      <a:pt x="132" y="132"/>
                    </a:lnTo>
                    <a:lnTo>
                      <a:pt x="126" y="132"/>
                    </a:lnTo>
                    <a:lnTo>
                      <a:pt x="120" y="132"/>
                    </a:lnTo>
                    <a:lnTo>
                      <a:pt x="114" y="132"/>
                    </a:lnTo>
                    <a:lnTo>
                      <a:pt x="108" y="132"/>
                    </a:lnTo>
                    <a:lnTo>
                      <a:pt x="102" y="126"/>
                    </a:lnTo>
                    <a:lnTo>
                      <a:pt x="96" y="126"/>
                    </a:lnTo>
                    <a:lnTo>
                      <a:pt x="90" y="126"/>
                    </a:lnTo>
                    <a:lnTo>
                      <a:pt x="84" y="120"/>
                    </a:lnTo>
                    <a:lnTo>
                      <a:pt x="78" y="120"/>
                    </a:lnTo>
                    <a:lnTo>
                      <a:pt x="72" y="120"/>
                    </a:lnTo>
                    <a:lnTo>
                      <a:pt x="66" y="114"/>
                    </a:lnTo>
                    <a:lnTo>
                      <a:pt x="66" y="120"/>
                    </a:lnTo>
                    <a:lnTo>
                      <a:pt x="60" y="120"/>
                    </a:lnTo>
                    <a:lnTo>
                      <a:pt x="60" y="126"/>
                    </a:lnTo>
                    <a:lnTo>
                      <a:pt x="54" y="126"/>
                    </a:lnTo>
                    <a:lnTo>
                      <a:pt x="54" y="132"/>
                    </a:lnTo>
                    <a:lnTo>
                      <a:pt x="48" y="132"/>
                    </a:lnTo>
                    <a:lnTo>
                      <a:pt x="48" y="138"/>
                    </a:lnTo>
                    <a:lnTo>
                      <a:pt x="42" y="138"/>
                    </a:lnTo>
                    <a:lnTo>
                      <a:pt x="36" y="138"/>
                    </a:lnTo>
                    <a:lnTo>
                      <a:pt x="30" y="138"/>
                    </a:lnTo>
                    <a:lnTo>
                      <a:pt x="30" y="132"/>
                    </a:lnTo>
                    <a:lnTo>
                      <a:pt x="24" y="132"/>
                    </a:lnTo>
                    <a:lnTo>
                      <a:pt x="18" y="132"/>
                    </a:lnTo>
                    <a:lnTo>
                      <a:pt x="18" y="126"/>
                    </a:lnTo>
                    <a:lnTo>
                      <a:pt x="12" y="12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7" name="Freeform 219"/>
              <p:cNvSpPr>
                <a:spLocks/>
              </p:cNvSpPr>
              <p:nvPr/>
            </p:nvSpPr>
            <p:spPr bwMode="auto">
              <a:xfrm>
                <a:off x="2319" y="2690"/>
                <a:ext cx="156" cy="156"/>
              </a:xfrm>
              <a:custGeom>
                <a:avLst/>
                <a:gdLst>
                  <a:gd name="T0" fmla="*/ 126 w 156"/>
                  <a:gd name="T1" fmla="*/ 84 h 156"/>
                  <a:gd name="T2" fmla="*/ 120 w 156"/>
                  <a:gd name="T3" fmla="*/ 90 h 156"/>
                  <a:gd name="T4" fmla="*/ 114 w 156"/>
                  <a:gd name="T5" fmla="*/ 96 h 156"/>
                  <a:gd name="T6" fmla="*/ 108 w 156"/>
                  <a:gd name="T7" fmla="*/ 102 h 156"/>
                  <a:gd name="T8" fmla="*/ 102 w 156"/>
                  <a:gd name="T9" fmla="*/ 108 h 156"/>
                  <a:gd name="T10" fmla="*/ 96 w 156"/>
                  <a:gd name="T11" fmla="*/ 114 h 156"/>
                  <a:gd name="T12" fmla="*/ 90 w 156"/>
                  <a:gd name="T13" fmla="*/ 120 h 156"/>
                  <a:gd name="T14" fmla="*/ 84 w 156"/>
                  <a:gd name="T15" fmla="*/ 126 h 156"/>
                  <a:gd name="T16" fmla="*/ 78 w 156"/>
                  <a:gd name="T17" fmla="*/ 132 h 156"/>
                  <a:gd name="T18" fmla="*/ 72 w 156"/>
                  <a:gd name="T19" fmla="*/ 138 h 156"/>
                  <a:gd name="T20" fmla="*/ 66 w 156"/>
                  <a:gd name="T21" fmla="*/ 144 h 156"/>
                  <a:gd name="T22" fmla="*/ 60 w 156"/>
                  <a:gd name="T23" fmla="*/ 150 h 156"/>
                  <a:gd name="T24" fmla="*/ 54 w 156"/>
                  <a:gd name="T25" fmla="*/ 156 h 156"/>
                  <a:gd name="T26" fmla="*/ 42 w 156"/>
                  <a:gd name="T27" fmla="*/ 150 h 156"/>
                  <a:gd name="T28" fmla="*/ 36 w 156"/>
                  <a:gd name="T29" fmla="*/ 144 h 156"/>
                  <a:gd name="T30" fmla="*/ 30 w 156"/>
                  <a:gd name="T31" fmla="*/ 138 h 156"/>
                  <a:gd name="T32" fmla="*/ 24 w 156"/>
                  <a:gd name="T33" fmla="*/ 132 h 156"/>
                  <a:gd name="T34" fmla="*/ 24 w 156"/>
                  <a:gd name="T35" fmla="*/ 126 h 156"/>
                  <a:gd name="T36" fmla="*/ 24 w 156"/>
                  <a:gd name="T37" fmla="*/ 114 h 156"/>
                  <a:gd name="T38" fmla="*/ 12 w 156"/>
                  <a:gd name="T39" fmla="*/ 114 h 156"/>
                  <a:gd name="T40" fmla="*/ 12 w 156"/>
                  <a:gd name="T41" fmla="*/ 102 h 156"/>
                  <a:gd name="T42" fmla="*/ 6 w 156"/>
                  <a:gd name="T43" fmla="*/ 96 h 156"/>
                  <a:gd name="T44" fmla="*/ 0 w 156"/>
                  <a:gd name="T45" fmla="*/ 90 h 156"/>
                  <a:gd name="T46" fmla="*/ 6 w 156"/>
                  <a:gd name="T47" fmla="*/ 84 h 156"/>
                  <a:gd name="T48" fmla="*/ 0 w 156"/>
                  <a:gd name="T49" fmla="*/ 78 h 156"/>
                  <a:gd name="T50" fmla="*/ 6 w 156"/>
                  <a:gd name="T51" fmla="*/ 72 h 156"/>
                  <a:gd name="T52" fmla="*/ 12 w 156"/>
                  <a:gd name="T53" fmla="*/ 66 h 156"/>
                  <a:gd name="T54" fmla="*/ 12 w 156"/>
                  <a:gd name="T55" fmla="*/ 66 h 156"/>
                  <a:gd name="T56" fmla="*/ 12 w 156"/>
                  <a:gd name="T57" fmla="*/ 54 h 156"/>
                  <a:gd name="T58" fmla="*/ 18 w 156"/>
                  <a:gd name="T59" fmla="*/ 48 h 156"/>
                  <a:gd name="T60" fmla="*/ 12 w 156"/>
                  <a:gd name="T61" fmla="*/ 36 h 156"/>
                  <a:gd name="T62" fmla="*/ 6 w 156"/>
                  <a:gd name="T63" fmla="*/ 30 h 156"/>
                  <a:gd name="T64" fmla="*/ 6 w 156"/>
                  <a:gd name="T65" fmla="*/ 24 h 156"/>
                  <a:gd name="T66" fmla="*/ 12 w 156"/>
                  <a:gd name="T67" fmla="*/ 18 h 156"/>
                  <a:gd name="T68" fmla="*/ 18 w 156"/>
                  <a:gd name="T69" fmla="*/ 12 h 156"/>
                  <a:gd name="T70" fmla="*/ 30 w 156"/>
                  <a:gd name="T71" fmla="*/ 12 h 156"/>
                  <a:gd name="T72" fmla="*/ 42 w 156"/>
                  <a:gd name="T73" fmla="*/ 6 h 156"/>
                  <a:gd name="T74" fmla="*/ 54 w 156"/>
                  <a:gd name="T75" fmla="*/ 6 h 156"/>
                  <a:gd name="T76" fmla="*/ 60 w 156"/>
                  <a:gd name="T77" fmla="*/ 0 h 156"/>
                  <a:gd name="T78" fmla="*/ 72 w 156"/>
                  <a:gd name="T79" fmla="*/ 0 h 156"/>
                  <a:gd name="T80" fmla="*/ 84 w 156"/>
                  <a:gd name="T81" fmla="*/ 0 h 156"/>
                  <a:gd name="T82" fmla="*/ 84 w 156"/>
                  <a:gd name="T83" fmla="*/ 12 h 156"/>
                  <a:gd name="T84" fmla="*/ 90 w 156"/>
                  <a:gd name="T85" fmla="*/ 24 h 156"/>
                  <a:gd name="T86" fmla="*/ 96 w 156"/>
                  <a:gd name="T87" fmla="*/ 30 h 156"/>
                  <a:gd name="T88" fmla="*/ 102 w 156"/>
                  <a:gd name="T89" fmla="*/ 36 h 156"/>
                  <a:gd name="T90" fmla="*/ 102 w 156"/>
                  <a:gd name="T91" fmla="*/ 36 h 156"/>
                  <a:gd name="T92" fmla="*/ 114 w 156"/>
                  <a:gd name="T93" fmla="*/ 42 h 156"/>
                  <a:gd name="T94" fmla="*/ 120 w 156"/>
                  <a:gd name="T95" fmla="*/ 48 h 156"/>
                  <a:gd name="T96" fmla="*/ 132 w 156"/>
                  <a:gd name="T97" fmla="*/ 48 h 156"/>
                  <a:gd name="T98" fmla="*/ 144 w 156"/>
                  <a:gd name="T99" fmla="*/ 54 h 156"/>
                  <a:gd name="T100" fmla="*/ 156 w 156"/>
                  <a:gd name="T101" fmla="*/ 54 h 156"/>
                  <a:gd name="T102" fmla="*/ 150 w 156"/>
                  <a:gd name="T103" fmla="*/ 60 h 156"/>
                  <a:gd name="T104" fmla="*/ 144 w 156"/>
                  <a:gd name="T105" fmla="*/ 66 h 156"/>
                  <a:gd name="T106" fmla="*/ 132 w 156"/>
                  <a:gd name="T107"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6">
                    <a:moveTo>
                      <a:pt x="132" y="78"/>
                    </a:moveTo>
                    <a:lnTo>
                      <a:pt x="126" y="84"/>
                    </a:lnTo>
                    <a:lnTo>
                      <a:pt x="120" y="84"/>
                    </a:lnTo>
                    <a:lnTo>
                      <a:pt x="120" y="90"/>
                    </a:lnTo>
                    <a:lnTo>
                      <a:pt x="114" y="90"/>
                    </a:lnTo>
                    <a:lnTo>
                      <a:pt x="114" y="96"/>
                    </a:lnTo>
                    <a:lnTo>
                      <a:pt x="108" y="96"/>
                    </a:lnTo>
                    <a:lnTo>
                      <a:pt x="108" y="102"/>
                    </a:lnTo>
                    <a:lnTo>
                      <a:pt x="102" y="102"/>
                    </a:lnTo>
                    <a:lnTo>
                      <a:pt x="102" y="108"/>
                    </a:lnTo>
                    <a:lnTo>
                      <a:pt x="96" y="108"/>
                    </a:lnTo>
                    <a:lnTo>
                      <a:pt x="96" y="114"/>
                    </a:lnTo>
                    <a:lnTo>
                      <a:pt x="90" y="114"/>
                    </a:lnTo>
                    <a:lnTo>
                      <a:pt x="90" y="120"/>
                    </a:lnTo>
                    <a:lnTo>
                      <a:pt x="84" y="120"/>
                    </a:lnTo>
                    <a:lnTo>
                      <a:pt x="84" y="126"/>
                    </a:lnTo>
                    <a:lnTo>
                      <a:pt x="78" y="126"/>
                    </a:lnTo>
                    <a:lnTo>
                      <a:pt x="78" y="132"/>
                    </a:lnTo>
                    <a:lnTo>
                      <a:pt x="72" y="132"/>
                    </a:lnTo>
                    <a:lnTo>
                      <a:pt x="72" y="138"/>
                    </a:lnTo>
                    <a:lnTo>
                      <a:pt x="66" y="138"/>
                    </a:lnTo>
                    <a:lnTo>
                      <a:pt x="66" y="144"/>
                    </a:lnTo>
                    <a:lnTo>
                      <a:pt x="60" y="144"/>
                    </a:lnTo>
                    <a:lnTo>
                      <a:pt x="60" y="150"/>
                    </a:lnTo>
                    <a:lnTo>
                      <a:pt x="54" y="150"/>
                    </a:lnTo>
                    <a:lnTo>
                      <a:pt x="54" y="156"/>
                    </a:lnTo>
                    <a:lnTo>
                      <a:pt x="48" y="156"/>
                    </a:lnTo>
                    <a:lnTo>
                      <a:pt x="42" y="150"/>
                    </a:lnTo>
                    <a:lnTo>
                      <a:pt x="42" y="144"/>
                    </a:lnTo>
                    <a:lnTo>
                      <a:pt x="36" y="144"/>
                    </a:lnTo>
                    <a:lnTo>
                      <a:pt x="30" y="144"/>
                    </a:lnTo>
                    <a:lnTo>
                      <a:pt x="30" y="138"/>
                    </a:lnTo>
                    <a:lnTo>
                      <a:pt x="24" y="138"/>
                    </a:lnTo>
                    <a:lnTo>
                      <a:pt x="24" y="132"/>
                    </a:lnTo>
                    <a:lnTo>
                      <a:pt x="18" y="132"/>
                    </a:lnTo>
                    <a:lnTo>
                      <a:pt x="24" y="126"/>
                    </a:lnTo>
                    <a:lnTo>
                      <a:pt x="24" y="120"/>
                    </a:lnTo>
                    <a:lnTo>
                      <a:pt x="24" y="114"/>
                    </a:lnTo>
                    <a:lnTo>
                      <a:pt x="18" y="114"/>
                    </a:lnTo>
                    <a:lnTo>
                      <a:pt x="12" y="114"/>
                    </a:lnTo>
                    <a:lnTo>
                      <a:pt x="12" y="108"/>
                    </a:lnTo>
                    <a:lnTo>
                      <a:pt x="12" y="102"/>
                    </a:lnTo>
                    <a:lnTo>
                      <a:pt x="6" y="102"/>
                    </a:lnTo>
                    <a:lnTo>
                      <a:pt x="6" y="96"/>
                    </a:lnTo>
                    <a:lnTo>
                      <a:pt x="0" y="96"/>
                    </a:lnTo>
                    <a:lnTo>
                      <a:pt x="0" y="90"/>
                    </a:lnTo>
                    <a:lnTo>
                      <a:pt x="0" y="84"/>
                    </a:lnTo>
                    <a:lnTo>
                      <a:pt x="6" y="84"/>
                    </a:lnTo>
                    <a:lnTo>
                      <a:pt x="6" y="78"/>
                    </a:lnTo>
                    <a:lnTo>
                      <a:pt x="0" y="78"/>
                    </a:lnTo>
                    <a:lnTo>
                      <a:pt x="0" y="72"/>
                    </a:lnTo>
                    <a:lnTo>
                      <a:pt x="6" y="72"/>
                    </a:lnTo>
                    <a:lnTo>
                      <a:pt x="6" y="66"/>
                    </a:lnTo>
                    <a:lnTo>
                      <a:pt x="12" y="66"/>
                    </a:lnTo>
                    <a:lnTo>
                      <a:pt x="6" y="66"/>
                    </a:lnTo>
                    <a:lnTo>
                      <a:pt x="12" y="66"/>
                    </a:lnTo>
                    <a:lnTo>
                      <a:pt x="12" y="60"/>
                    </a:lnTo>
                    <a:lnTo>
                      <a:pt x="12" y="54"/>
                    </a:lnTo>
                    <a:lnTo>
                      <a:pt x="18" y="54"/>
                    </a:lnTo>
                    <a:lnTo>
                      <a:pt x="18" y="48"/>
                    </a:lnTo>
                    <a:lnTo>
                      <a:pt x="12" y="42"/>
                    </a:lnTo>
                    <a:lnTo>
                      <a:pt x="12" y="36"/>
                    </a:lnTo>
                    <a:lnTo>
                      <a:pt x="6" y="36"/>
                    </a:lnTo>
                    <a:lnTo>
                      <a:pt x="6" y="30"/>
                    </a:lnTo>
                    <a:lnTo>
                      <a:pt x="12" y="24"/>
                    </a:lnTo>
                    <a:lnTo>
                      <a:pt x="6" y="24"/>
                    </a:lnTo>
                    <a:lnTo>
                      <a:pt x="6" y="18"/>
                    </a:lnTo>
                    <a:lnTo>
                      <a:pt x="12" y="18"/>
                    </a:lnTo>
                    <a:lnTo>
                      <a:pt x="12" y="12"/>
                    </a:lnTo>
                    <a:lnTo>
                      <a:pt x="18" y="12"/>
                    </a:lnTo>
                    <a:lnTo>
                      <a:pt x="24" y="12"/>
                    </a:lnTo>
                    <a:lnTo>
                      <a:pt x="30" y="12"/>
                    </a:lnTo>
                    <a:lnTo>
                      <a:pt x="36" y="6"/>
                    </a:lnTo>
                    <a:lnTo>
                      <a:pt x="42" y="6"/>
                    </a:lnTo>
                    <a:lnTo>
                      <a:pt x="48" y="6"/>
                    </a:lnTo>
                    <a:lnTo>
                      <a:pt x="54" y="6"/>
                    </a:lnTo>
                    <a:lnTo>
                      <a:pt x="54" y="0"/>
                    </a:lnTo>
                    <a:lnTo>
                      <a:pt x="60" y="0"/>
                    </a:lnTo>
                    <a:lnTo>
                      <a:pt x="66" y="0"/>
                    </a:lnTo>
                    <a:lnTo>
                      <a:pt x="72" y="0"/>
                    </a:lnTo>
                    <a:lnTo>
                      <a:pt x="78" y="0"/>
                    </a:lnTo>
                    <a:lnTo>
                      <a:pt x="84" y="0"/>
                    </a:lnTo>
                    <a:lnTo>
                      <a:pt x="84" y="6"/>
                    </a:lnTo>
                    <a:lnTo>
                      <a:pt x="84" y="12"/>
                    </a:lnTo>
                    <a:lnTo>
                      <a:pt x="90" y="18"/>
                    </a:lnTo>
                    <a:lnTo>
                      <a:pt x="90" y="24"/>
                    </a:lnTo>
                    <a:lnTo>
                      <a:pt x="90" y="30"/>
                    </a:lnTo>
                    <a:lnTo>
                      <a:pt x="96" y="30"/>
                    </a:lnTo>
                    <a:lnTo>
                      <a:pt x="96" y="36"/>
                    </a:lnTo>
                    <a:lnTo>
                      <a:pt x="102" y="36"/>
                    </a:lnTo>
                    <a:lnTo>
                      <a:pt x="102" y="42"/>
                    </a:lnTo>
                    <a:lnTo>
                      <a:pt x="102" y="36"/>
                    </a:lnTo>
                    <a:lnTo>
                      <a:pt x="108" y="42"/>
                    </a:lnTo>
                    <a:lnTo>
                      <a:pt x="114" y="42"/>
                    </a:lnTo>
                    <a:lnTo>
                      <a:pt x="114" y="48"/>
                    </a:lnTo>
                    <a:lnTo>
                      <a:pt x="120" y="48"/>
                    </a:lnTo>
                    <a:lnTo>
                      <a:pt x="126" y="48"/>
                    </a:lnTo>
                    <a:lnTo>
                      <a:pt x="132" y="48"/>
                    </a:lnTo>
                    <a:lnTo>
                      <a:pt x="138" y="54"/>
                    </a:lnTo>
                    <a:lnTo>
                      <a:pt x="144" y="54"/>
                    </a:lnTo>
                    <a:lnTo>
                      <a:pt x="150" y="54"/>
                    </a:lnTo>
                    <a:lnTo>
                      <a:pt x="156" y="54"/>
                    </a:lnTo>
                    <a:lnTo>
                      <a:pt x="156" y="60"/>
                    </a:lnTo>
                    <a:lnTo>
                      <a:pt x="150" y="60"/>
                    </a:lnTo>
                    <a:lnTo>
                      <a:pt x="150" y="66"/>
                    </a:lnTo>
                    <a:lnTo>
                      <a:pt x="144" y="66"/>
                    </a:lnTo>
                    <a:lnTo>
                      <a:pt x="138" y="72"/>
                    </a:lnTo>
                    <a:lnTo>
                      <a:pt x="132" y="7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8" name="Freeform 220"/>
              <p:cNvSpPr>
                <a:spLocks/>
              </p:cNvSpPr>
              <p:nvPr/>
            </p:nvSpPr>
            <p:spPr bwMode="auto">
              <a:xfrm>
                <a:off x="2499" y="2612"/>
                <a:ext cx="186" cy="192"/>
              </a:xfrm>
              <a:custGeom>
                <a:avLst/>
                <a:gdLst>
                  <a:gd name="T0" fmla="*/ 72 w 186"/>
                  <a:gd name="T1" fmla="*/ 6 h 192"/>
                  <a:gd name="T2" fmla="*/ 78 w 186"/>
                  <a:gd name="T3" fmla="*/ 6 h 192"/>
                  <a:gd name="T4" fmla="*/ 72 w 186"/>
                  <a:gd name="T5" fmla="*/ 18 h 192"/>
                  <a:gd name="T6" fmla="*/ 84 w 186"/>
                  <a:gd name="T7" fmla="*/ 30 h 192"/>
                  <a:gd name="T8" fmla="*/ 96 w 186"/>
                  <a:gd name="T9" fmla="*/ 30 h 192"/>
                  <a:gd name="T10" fmla="*/ 108 w 186"/>
                  <a:gd name="T11" fmla="*/ 36 h 192"/>
                  <a:gd name="T12" fmla="*/ 120 w 186"/>
                  <a:gd name="T13" fmla="*/ 42 h 192"/>
                  <a:gd name="T14" fmla="*/ 132 w 186"/>
                  <a:gd name="T15" fmla="*/ 48 h 192"/>
                  <a:gd name="T16" fmla="*/ 138 w 186"/>
                  <a:gd name="T17" fmla="*/ 60 h 192"/>
                  <a:gd name="T18" fmla="*/ 150 w 186"/>
                  <a:gd name="T19" fmla="*/ 66 h 192"/>
                  <a:gd name="T20" fmla="*/ 156 w 186"/>
                  <a:gd name="T21" fmla="*/ 78 h 192"/>
                  <a:gd name="T22" fmla="*/ 162 w 186"/>
                  <a:gd name="T23" fmla="*/ 90 h 192"/>
                  <a:gd name="T24" fmla="*/ 156 w 186"/>
                  <a:gd name="T25" fmla="*/ 102 h 192"/>
                  <a:gd name="T26" fmla="*/ 156 w 186"/>
                  <a:gd name="T27" fmla="*/ 108 h 192"/>
                  <a:gd name="T28" fmla="*/ 156 w 186"/>
                  <a:gd name="T29" fmla="*/ 114 h 192"/>
                  <a:gd name="T30" fmla="*/ 156 w 186"/>
                  <a:gd name="T31" fmla="*/ 126 h 192"/>
                  <a:gd name="T32" fmla="*/ 150 w 186"/>
                  <a:gd name="T33" fmla="*/ 138 h 192"/>
                  <a:gd name="T34" fmla="*/ 144 w 186"/>
                  <a:gd name="T35" fmla="*/ 156 h 192"/>
                  <a:gd name="T36" fmla="*/ 156 w 186"/>
                  <a:gd name="T37" fmla="*/ 162 h 192"/>
                  <a:gd name="T38" fmla="*/ 156 w 186"/>
                  <a:gd name="T39" fmla="*/ 156 h 192"/>
                  <a:gd name="T40" fmla="*/ 162 w 186"/>
                  <a:gd name="T41" fmla="*/ 144 h 192"/>
                  <a:gd name="T42" fmla="*/ 174 w 186"/>
                  <a:gd name="T43" fmla="*/ 150 h 192"/>
                  <a:gd name="T44" fmla="*/ 186 w 186"/>
                  <a:gd name="T45" fmla="*/ 156 h 192"/>
                  <a:gd name="T46" fmla="*/ 174 w 186"/>
                  <a:gd name="T47" fmla="*/ 162 h 192"/>
                  <a:gd name="T48" fmla="*/ 168 w 186"/>
                  <a:gd name="T49" fmla="*/ 162 h 192"/>
                  <a:gd name="T50" fmla="*/ 156 w 186"/>
                  <a:gd name="T51" fmla="*/ 174 h 192"/>
                  <a:gd name="T52" fmla="*/ 138 w 186"/>
                  <a:gd name="T53" fmla="*/ 174 h 192"/>
                  <a:gd name="T54" fmla="*/ 126 w 186"/>
                  <a:gd name="T55" fmla="*/ 180 h 192"/>
                  <a:gd name="T56" fmla="*/ 114 w 186"/>
                  <a:gd name="T57" fmla="*/ 186 h 192"/>
                  <a:gd name="T58" fmla="*/ 102 w 186"/>
                  <a:gd name="T59" fmla="*/ 192 h 192"/>
                  <a:gd name="T60" fmla="*/ 90 w 186"/>
                  <a:gd name="T61" fmla="*/ 186 h 192"/>
                  <a:gd name="T62" fmla="*/ 90 w 186"/>
                  <a:gd name="T63" fmla="*/ 180 h 192"/>
                  <a:gd name="T64" fmla="*/ 78 w 186"/>
                  <a:gd name="T65" fmla="*/ 174 h 192"/>
                  <a:gd name="T66" fmla="*/ 66 w 186"/>
                  <a:gd name="T67" fmla="*/ 168 h 192"/>
                  <a:gd name="T68" fmla="*/ 48 w 186"/>
                  <a:gd name="T69" fmla="*/ 168 h 192"/>
                  <a:gd name="T70" fmla="*/ 42 w 186"/>
                  <a:gd name="T71" fmla="*/ 156 h 192"/>
                  <a:gd name="T72" fmla="*/ 36 w 186"/>
                  <a:gd name="T73" fmla="*/ 144 h 192"/>
                  <a:gd name="T74" fmla="*/ 24 w 186"/>
                  <a:gd name="T75" fmla="*/ 138 h 192"/>
                  <a:gd name="T76" fmla="*/ 12 w 186"/>
                  <a:gd name="T77" fmla="*/ 132 h 192"/>
                  <a:gd name="T78" fmla="*/ 6 w 186"/>
                  <a:gd name="T79" fmla="*/ 120 h 192"/>
                  <a:gd name="T80" fmla="*/ 0 w 186"/>
                  <a:gd name="T81" fmla="*/ 108 h 192"/>
                  <a:gd name="T82" fmla="*/ 6 w 186"/>
                  <a:gd name="T83" fmla="*/ 90 h 192"/>
                  <a:gd name="T84" fmla="*/ 12 w 186"/>
                  <a:gd name="T85" fmla="*/ 78 h 192"/>
                  <a:gd name="T86" fmla="*/ 18 w 186"/>
                  <a:gd name="T87" fmla="*/ 66 h 192"/>
                  <a:gd name="T88" fmla="*/ 24 w 186"/>
                  <a:gd name="T89" fmla="*/ 54 h 192"/>
                  <a:gd name="T90" fmla="*/ 30 w 186"/>
                  <a:gd name="T91" fmla="*/ 42 h 192"/>
                  <a:gd name="T92" fmla="*/ 36 w 186"/>
                  <a:gd name="T93" fmla="*/ 42 h 192"/>
                  <a:gd name="T94" fmla="*/ 54 w 186"/>
                  <a:gd name="T95" fmla="*/ 42 h 192"/>
                  <a:gd name="T96" fmla="*/ 42 w 186"/>
                  <a:gd name="T97" fmla="*/ 36 h 192"/>
                  <a:gd name="T98" fmla="*/ 36 w 186"/>
                  <a:gd name="T99" fmla="*/ 24 h 192"/>
                  <a:gd name="T100" fmla="*/ 42 w 186"/>
                  <a:gd name="T101" fmla="*/ 12 h 192"/>
                  <a:gd name="T102" fmla="*/ 54 w 186"/>
                  <a:gd name="T103" fmla="*/ 6 h 192"/>
                  <a:gd name="T104" fmla="*/ 66 w 186"/>
                  <a:gd name="T10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92">
                    <a:moveTo>
                      <a:pt x="66" y="0"/>
                    </a:moveTo>
                    <a:lnTo>
                      <a:pt x="72" y="0"/>
                    </a:lnTo>
                    <a:lnTo>
                      <a:pt x="72" y="6"/>
                    </a:lnTo>
                    <a:lnTo>
                      <a:pt x="72" y="0"/>
                    </a:lnTo>
                    <a:lnTo>
                      <a:pt x="72" y="6"/>
                    </a:lnTo>
                    <a:lnTo>
                      <a:pt x="78" y="6"/>
                    </a:lnTo>
                    <a:lnTo>
                      <a:pt x="78" y="12"/>
                    </a:lnTo>
                    <a:lnTo>
                      <a:pt x="72" y="12"/>
                    </a:lnTo>
                    <a:lnTo>
                      <a:pt x="72" y="18"/>
                    </a:lnTo>
                    <a:lnTo>
                      <a:pt x="78" y="24"/>
                    </a:lnTo>
                    <a:lnTo>
                      <a:pt x="78" y="30"/>
                    </a:lnTo>
                    <a:lnTo>
                      <a:pt x="84" y="30"/>
                    </a:lnTo>
                    <a:lnTo>
                      <a:pt x="84" y="36"/>
                    </a:lnTo>
                    <a:lnTo>
                      <a:pt x="90" y="30"/>
                    </a:lnTo>
                    <a:lnTo>
                      <a:pt x="96" y="30"/>
                    </a:lnTo>
                    <a:lnTo>
                      <a:pt x="96" y="36"/>
                    </a:lnTo>
                    <a:lnTo>
                      <a:pt x="102" y="36"/>
                    </a:lnTo>
                    <a:lnTo>
                      <a:pt x="108" y="36"/>
                    </a:lnTo>
                    <a:lnTo>
                      <a:pt x="114" y="36"/>
                    </a:lnTo>
                    <a:lnTo>
                      <a:pt x="114" y="42"/>
                    </a:lnTo>
                    <a:lnTo>
                      <a:pt x="120" y="42"/>
                    </a:lnTo>
                    <a:lnTo>
                      <a:pt x="126" y="42"/>
                    </a:lnTo>
                    <a:lnTo>
                      <a:pt x="126" y="48"/>
                    </a:lnTo>
                    <a:lnTo>
                      <a:pt x="132" y="48"/>
                    </a:lnTo>
                    <a:lnTo>
                      <a:pt x="132" y="54"/>
                    </a:lnTo>
                    <a:lnTo>
                      <a:pt x="132" y="60"/>
                    </a:lnTo>
                    <a:lnTo>
                      <a:pt x="138" y="60"/>
                    </a:lnTo>
                    <a:lnTo>
                      <a:pt x="138" y="66"/>
                    </a:lnTo>
                    <a:lnTo>
                      <a:pt x="144" y="66"/>
                    </a:lnTo>
                    <a:lnTo>
                      <a:pt x="150" y="66"/>
                    </a:lnTo>
                    <a:lnTo>
                      <a:pt x="150" y="72"/>
                    </a:lnTo>
                    <a:lnTo>
                      <a:pt x="150" y="78"/>
                    </a:lnTo>
                    <a:lnTo>
                      <a:pt x="156" y="78"/>
                    </a:lnTo>
                    <a:lnTo>
                      <a:pt x="156" y="84"/>
                    </a:lnTo>
                    <a:lnTo>
                      <a:pt x="156" y="90"/>
                    </a:lnTo>
                    <a:lnTo>
                      <a:pt x="162" y="90"/>
                    </a:lnTo>
                    <a:lnTo>
                      <a:pt x="162" y="96"/>
                    </a:lnTo>
                    <a:lnTo>
                      <a:pt x="156" y="96"/>
                    </a:lnTo>
                    <a:lnTo>
                      <a:pt x="156" y="102"/>
                    </a:lnTo>
                    <a:lnTo>
                      <a:pt x="162" y="102"/>
                    </a:lnTo>
                    <a:lnTo>
                      <a:pt x="162" y="108"/>
                    </a:lnTo>
                    <a:lnTo>
                      <a:pt x="156" y="108"/>
                    </a:lnTo>
                    <a:lnTo>
                      <a:pt x="162" y="108"/>
                    </a:lnTo>
                    <a:lnTo>
                      <a:pt x="162" y="114"/>
                    </a:lnTo>
                    <a:lnTo>
                      <a:pt x="156" y="114"/>
                    </a:lnTo>
                    <a:lnTo>
                      <a:pt x="150" y="114"/>
                    </a:lnTo>
                    <a:lnTo>
                      <a:pt x="150" y="120"/>
                    </a:lnTo>
                    <a:lnTo>
                      <a:pt x="156" y="126"/>
                    </a:lnTo>
                    <a:lnTo>
                      <a:pt x="150" y="126"/>
                    </a:lnTo>
                    <a:lnTo>
                      <a:pt x="150" y="132"/>
                    </a:lnTo>
                    <a:lnTo>
                      <a:pt x="150" y="138"/>
                    </a:lnTo>
                    <a:lnTo>
                      <a:pt x="150" y="144"/>
                    </a:lnTo>
                    <a:lnTo>
                      <a:pt x="150" y="150"/>
                    </a:lnTo>
                    <a:lnTo>
                      <a:pt x="144" y="156"/>
                    </a:lnTo>
                    <a:lnTo>
                      <a:pt x="150" y="156"/>
                    </a:lnTo>
                    <a:lnTo>
                      <a:pt x="150" y="162"/>
                    </a:lnTo>
                    <a:lnTo>
                      <a:pt x="156" y="162"/>
                    </a:lnTo>
                    <a:lnTo>
                      <a:pt x="156" y="156"/>
                    </a:lnTo>
                    <a:lnTo>
                      <a:pt x="156" y="150"/>
                    </a:lnTo>
                    <a:lnTo>
                      <a:pt x="156" y="156"/>
                    </a:lnTo>
                    <a:lnTo>
                      <a:pt x="156" y="150"/>
                    </a:lnTo>
                    <a:lnTo>
                      <a:pt x="162" y="150"/>
                    </a:lnTo>
                    <a:lnTo>
                      <a:pt x="162" y="144"/>
                    </a:lnTo>
                    <a:lnTo>
                      <a:pt x="162" y="150"/>
                    </a:lnTo>
                    <a:lnTo>
                      <a:pt x="168" y="150"/>
                    </a:lnTo>
                    <a:lnTo>
                      <a:pt x="174" y="150"/>
                    </a:lnTo>
                    <a:lnTo>
                      <a:pt x="180" y="150"/>
                    </a:lnTo>
                    <a:lnTo>
                      <a:pt x="186" y="150"/>
                    </a:lnTo>
                    <a:lnTo>
                      <a:pt x="186" y="156"/>
                    </a:lnTo>
                    <a:lnTo>
                      <a:pt x="180" y="156"/>
                    </a:lnTo>
                    <a:lnTo>
                      <a:pt x="180" y="162"/>
                    </a:lnTo>
                    <a:lnTo>
                      <a:pt x="174" y="162"/>
                    </a:lnTo>
                    <a:lnTo>
                      <a:pt x="168" y="162"/>
                    </a:lnTo>
                    <a:lnTo>
                      <a:pt x="168" y="168"/>
                    </a:lnTo>
                    <a:lnTo>
                      <a:pt x="168" y="162"/>
                    </a:lnTo>
                    <a:lnTo>
                      <a:pt x="162" y="168"/>
                    </a:lnTo>
                    <a:lnTo>
                      <a:pt x="156" y="168"/>
                    </a:lnTo>
                    <a:lnTo>
                      <a:pt x="156" y="174"/>
                    </a:lnTo>
                    <a:lnTo>
                      <a:pt x="150" y="174"/>
                    </a:lnTo>
                    <a:lnTo>
                      <a:pt x="144" y="174"/>
                    </a:lnTo>
                    <a:lnTo>
                      <a:pt x="138" y="174"/>
                    </a:lnTo>
                    <a:lnTo>
                      <a:pt x="138" y="180"/>
                    </a:lnTo>
                    <a:lnTo>
                      <a:pt x="132" y="180"/>
                    </a:lnTo>
                    <a:lnTo>
                      <a:pt x="126" y="180"/>
                    </a:lnTo>
                    <a:lnTo>
                      <a:pt x="126" y="186"/>
                    </a:lnTo>
                    <a:lnTo>
                      <a:pt x="120" y="186"/>
                    </a:lnTo>
                    <a:lnTo>
                      <a:pt x="114" y="186"/>
                    </a:lnTo>
                    <a:lnTo>
                      <a:pt x="114" y="192"/>
                    </a:lnTo>
                    <a:lnTo>
                      <a:pt x="108" y="192"/>
                    </a:lnTo>
                    <a:lnTo>
                      <a:pt x="102" y="192"/>
                    </a:lnTo>
                    <a:lnTo>
                      <a:pt x="102" y="186"/>
                    </a:lnTo>
                    <a:lnTo>
                      <a:pt x="96" y="186"/>
                    </a:lnTo>
                    <a:lnTo>
                      <a:pt x="90" y="186"/>
                    </a:lnTo>
                    <a:lnTo>
                      <a:pt x="90" y="180"/>
                    </a:lnTo>
                    <a:lnTo>
                      <a:pt x="90" y="186"/>
                    </a:lnTo>
                    <a:lnTo>
                      <a:pt x="90" y="180"/>
                    </a:lnTo>
                    <a:lnTo>
                      <a:pt x="84" y="180"/>
                    </a:lnTo>
                    <a:lnTo>
                      <a:pt x="78" y="180"/>
                    </a:lnTo>
                    <a:lnTo>
                      <a:pt x="78" y="174"/>
                    </a:lnTo>
                    <a:lnTo>
                      <a:pt x="72" y="174"/>
                    </a:lnTo>
                    <a:lnTo>
                      <a:pt x="66" y="174"/>
                    </a:lnTo>
                    <a:lnTo>
                      <a:pt x="66" y="168"/>
                    </a:lnTo>
                    <a:lnTo>
                      <a:pt x="60" y="168"/>
                    </a:lnTo>
                    <a:lnTo>
                      <a:pt x="54" y="168"/>
                    </a:lnTo>
                    <a:lnTo>
                      <a:pt x="48" y="168"/>
                    </a:lnTo>
                    <a:lnTo>
                      <a:pt x="48" y="162"/>
                    </a:lnTo>
                    <a:lnTo>
                      <a:pt x="42" y="162"/>
                    </a:lnTo>
                    <a:lnTo>
                      <a:pt x="42" y="156"/>
                    </a:lnTo>
                    <a:lnTo>
                      <a:pt x="36" y="156"/>
                    </a:lnTo>
                    <a:lnTo>
                      <a:pt x="36" y="150"/>
                    </a:lnTo>
                    <a:lnTo>
                      <a:pt x="36" y="144"/>
                    </a:lnTo>
                    <a:lnTo>
                      <a:pt x="30" y="144"/>
                    </a:lnTo>
                    <a:lnTo>
                      <a:pt x="30" y="138"/>
                    </a:lnTo>
                    <a:lnTo>
                      <a:pt x="24" y="138"/>
                    </a:lnTo>
                    <a:lnTo>
                      <a:pt x="18" y="138"/>
                    </a:lnTo>
                    <a:lnTo>
                      <a:pt x="12" y="138"/>
                    </a:lnTo>
                    <a:lnTo>
                      <a:pt x="12" y="132"/>
                    </a:lnTo>
                    <a:lnTo>
                      <a:pt x="12" y="126"/>
                    </a:lnTo>
                    <a:lnTo>
                      <a:pt x="6" y="126"/>
                    </a:lnTo>
                    <a:lnTo>
                      <a:pt x="6" y="120"/>
                    </a:lnTo>
                    <a:lnTo>
                      <a:pt x="0" y="120"/>
                    </a:lnTo>
                    <a:lnTo>
                      <a:pt x="0" y="114"/>
                    </a:lnTo>
                    <a:lnTo>
                      <a:pt x="0" y="108"/>
                    </a:lnTo>
                    <a:lnTo>
                      <a:pt x="0" y="102"/>
                    </a:lnTo>
                    <a:lnTo>
                      <a:pt x="6" y="96"/>
                    </a:lnTo>
                    <a:lnTo>
                      <a:pt x="6" y="90"/>
                    </a:lnTo>
                    <a:lnTo>
                      <a:pt x="6" y="84"/>
                    </a:lnTo>
                    <a:lnTo>
                      <a:pt x="12" y="84"/>
                    </a:lnTo>
                    <a:lnTo>
                      <a:pt x="12" y="78"/>
                    </a:lnTo>
                    <a:lnTo>
                      <a:pt x="12" y="72"/>
                    </a:lnTo>
                    <a:lnTo>
                      <a:pt x="18" y="72"/>
                    </a:lnTo>
                    <a:lnTo>
                      <a:pt x="18" y="66"/>
                    </a:lnTo>
                    <a:lnTo>
                      <a:pt x="18" y="60"/>
                    </a:lnTo>
                    <a:lnTo>
                      <a:pt x="18" y="54"/>
                    </a:lnTo>
                    <a:lnTo>
                      <a:pt x="24" y="54"/>
                    </a:lnTo>
                    <a:lnTo>
                      <a:pt x="24" y="48"/>
                    </a:lnTo>
                    <a:lnTo>
                      <a:pt x="24" y="42"/>
                    </a:lnTo>
                    <a:lnTo>
                      <a:pt x="30" y="42"/>
                    </a:lnTo>
                    <a:lnTo>
                      <a:pt x="30" y="36"/>
                    </a:lnTo>
                    <a:lnTo>
                      <a:pt x="30" y="42"/>
                    </a:lnTo>
                    <a:lnTo>
                      <a:pt x="36" y="42"/>
                    </a:lnTo>
                    <a:lnTo>
                      <a:pt x="42" y="42"/>
                    </a:lnTo>
                    <a:lnTo>
                      <a:pt x="48" y="42"/>
                    </a:lnTo>
                    <a:lnTo>
                      <a:pt x="54" y="42"/>
                    </a:lnTo>
                    <a:lnTo>
                      <a:pt x="48" y="42"/>
                    </a:lnTo>
                    <a:lnTo>
                      <a:pt x="48" y="36"/>
                    </a:lnTo>
                    <a:lnTo>
                      <a:pt x="42" y="36"/>
                    </a:lnTo>
                    <a:lnTo>
                      <a:pt x="42" y="30"/>
                    </a:lnTo>
                    <a:lnTo>
                      <a:pt x="42" y="24"/>
                    </a:lnTo>
                    <a:lnTo>
                      <a:pt x="36" y="24"/>
                    </a:lnTo>
                    <a:lnTo>
                      <a:pt x="36" y="18"/>
                    </a:lnTo>
                    <a:lnTo>
                      <a:pt x="42" y="18"/>
                    </a:lnTo>
                    <a:lnTo>
                      <a:pt x="42" y="12"/>
                    </a:lnTo>
                    <a:lnTo>
                      <a:pt x="42" y="6"/>
                    </a:lnTo>
                    <a:lnTo>
                      <a:pt x="48" y="6"/>
                    </a:lnTo>
                    <a:lnTo>
                      <a:pt x="54" y="6"/>
                    </a:lnTo>
                    <a:lnTo>
                      <a:pt x="60" y="6"/>
                    </a:lnTo>
                    <a:lnTo>
                      <a:pt x="60" y="0"/>
                    </a:lnTo>
                    <a:lnTo>
                      <a:pt x="6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9" name="Freeform 221"/>
              <p:cNvSpPr>
                <a:spLocks/>
              </p:cNvSpPr>
              <p:nvPr/>
            </p:nvSpPr>
            <p:spPr bwMode="auto">
              <a:xfrm>
                <a:off x="2367" y="2612"/>
                <a:ext cx="156" cy="138"/>
              </a:xfrm>
              <a:custGeom>
                <a:avLst/>
                <a:gdLst>
                  <a:gd name="T0" fmla="*/ 72 w 156"/>
                  <a:gd name="T1" fmla="*/ 12 h 138"/>
                  <a:gd name="T2" fmla="*/ 78 w 156"/>
                  <a:gd name="T3" fmla="*/ 6 h 138"/>
                  <a:gd name="T4" fmla="*/ 84 w 156"/>
                  <a:gd name="T5" fmla="*/ 6 h 138"/>
                  <a:gd name="T6" fmla="*/ 96 w 156"/>
                  <a:gd name="T7" fmla="*/ 6 h 138"/>
                  <a:gd name="T8" fmla="*/ 102 w 156"/>
                  <a:gd name="T9" fmla="*/ 12 h 138"/>
                  <a:gd name="T10" fmla="*/ 108 w 156"/>
                  <a:gd name="T11" fmla="*/ 18 h 138"/>
                  <a:gd name="T12" fmla="*/ 114 w 156"/>
                  <a:gd name="T13" fmla="*/ 24 h 138"/>
                  <a:gd name="T14" fmla="*/ 120 w 156"/>
                  <a:gd name="T15" fmla="*/ 30 h 138"/>
                  <a:gd name="T16" fmla="*/ 126 w 156"/>
                  <a:gd name="T17" fmla="*/ 24 h 138"/>
                  <a:gd name="T18" fmla="*/ 132 w 156"/>
                  <a:gd name="T19" fmla="*/ 36 h 138"/>
                  <a:gd name="T20" fmla="*/ 138 w 156"/>
                  <a:gd name="T21" fmla="*/ 42 h 138"/>
                  <a:gd name="T22" fmla="*/ 150 w 156"/>
                  <a:gd name="T23" fmla="*/ 42 h 138"/>
                  <a:gd name="T24" fmla="*/ 156 w 156"/>
                  <a:gd name="T25" fmla="*/ 48 h 138"/>
                  <a:gd name="T26" fmla="*/ 150 w 156"/>
                  <a:gd name="T27" fmla="*/ 54 h 138"/>
                  <a:gd name="T28" fmla="*/ 150 w 156"/>
                  <a:gd name="T29" fmla="*/ 66 h 138"/>
                  <a:gd name="T30" fmla="*/ 144 w 156"/>
                  <a:gd name="T31" fmla="*/ 72 h 138"/>
                  <a:gd name="T32" fmla="*/ 144 w 156"/>
                  <a:gd name="T33" fmla="*/ 84 h 138"/>
                  <a:gd name="T34" fmla="*/ 138 w 156"/>
                  <a:gd name="T35" fmla="*/ 90 h 138"/>
                  <a:gd name="T36" fmla="*/ 132 w 156"/>
                  <a:gd name="T37" fmla="*/ 102 h 138"/>
                  <a:gd name="T38" fmla="*/ 132 w 156"/>
                  <a:gd name="T39" fmla="*/ 114 h 138"/>
                  <a:gd name="T40" fmla="*/ 126 w 156"/>
                  <a:gd name="T41" fmla="*/ 120 h 138"/>
                  <a:gd name="T42" fmla="*/ 120 w 156"/>
                  <a:gd name="T43" fmla="*/ 126 h 138"/>
                  <a:gd name="T44" fmla="*/ 114 w 156"/>
                  <a:gd name="T45" fmla="*/ 132 h 138"/>
                  <a:gd name="T46" fmla="*/ 108 w 156"/>
                  <a:gd name="T47" fmla="*/ 138 h 138"/>
                  <a:gd name="T48" fmla="*/ 102 w 156"/>
                  <a:gd name="T49" fmla="*/ 132 h 138"/>
                  <a:gd name="T50" fmla="*/ 90 w 156"/>
                  <a:gd name="T51" fmla="*/ 132 h 138"/>
                  <a:gd name="T52" fmla="*/ 78 w 156"/>
                  <a:gd name="T53" fmla="*/ 126 h 138"/>
                  <a:gd name="T54" fmla="*/ 66 w 156"/>
                  <a:gd name="T55" fmla="*/ 126 h 138"/>
                  <a:gd name="T56" fmla="*/ 60 w 156"/>
                  <a:gd name="T57" fmla="*/ 120 h 138"/>
                  <a:gd name="T58" fmla="*/ 54 w 156"/>
                  <a:gd name="T59" fmla="*/ 120 h 138"/>
                  <a:gd name="T60" fmla="*/ 48 w 156"/>
                  <a:gd name="T61" fmla="*/ 114 h 138"/>
                  <a:gd name="T62" fmla="*/ 42 w 156"/>
                  <a:gd name="T63" fmla="*/ 108 h 138"/>
                  <a:gd name="T64" fmla="*/ 42 w 156"/>
                  <a:gd name="T65" fmla="*/ 96 h 138"/>
                  <a:gd name="T66" fmla="*/ 36 w 156"/>
                  <a:gd name="T67" fmla="*/ 84 h 138"/>
                  <a:gd name="T68" fmla="*/ 30 w 156"/>
                  <a:gd name="T69" fmla="*/ 78 h 138"/>
                  <a:gd name="T70" fmla="*/ 18 w 156"/>
                  <a:gd name="T71" fmla="*/ 78 h 138"/>
                  <a:gd name="T72" fmla="*/ 6 w 156"/>
                  <a:gd name="T73" fmla="*/ 78 h 138"/>
                  <a:gd name="T74" fmla="*/ 0 w 156"/>
                  <a:gd name="T75" fmla="*/ 84 h 138"/>
                  <a:gd name="T76" fmla="*/ 6 w 156"/>
                  <a:gd name="T77" fmla="*/ 78 h 138"/>
                  <a:gd name="T78" fmla="*/ 12 w 156"/>
                  <a:gd name="T79" fmla="*/ 72 h 138"/>
                  <a:gd name="T80" fmla="*/ 12 w 156"/>
                  <a:gd name="T81" fmla="*/ 60 h 138"/>
                  <a:gd name="T82" fmla="*/ 18 w 156"/>
                  <a:gd name="T83" fmla="*/ 54 h 138"/>
                  <a:gd name="T84" fmla="*/ 24 w 156"/>
                  <a:gd name="T85" fmla="*/ 48 h 138"/>
                  <a:gd name="T86" fmla="*/ 30 w 156"/>
                  <a:gd name="T87" fmla="*/ 42 h 138"/>
                  <a:gd name="T88" fmla="*/ 36 w 156"/>
                  <a:gd name="T89" fmla="*/ 36 h 138"/>
                  <a:gd name="T90" fmla="*/ 36 w 156"/>
                  <a:gd name="T91" fmla="*/ 24 h 138"/>
                  <a:gd name="T92" fmla="*/ 42 w 156"/>
                  <a:gd name="T93" fmla="*/ 18 h 138"/>
                  <a:gd name="T94" fmla="*/ 42 w 156"/>
                  <a:gd name="T95" fmla="*/ 6 h 138"/>
                  <a:gd name="T96" fmla="*/ 54 w 156"/>
                  <a:gd name="T97" fmla="*/ 6 h 138"/>
                  <a:gd name="T98" fmla="*/ 66 w 156"/>
                  <a:gd name="T99" fmla="*/ 6 h 138"/>
                  <a:gd name="T100" fmla="*/ 66 w 156"/>
                  <a:gd name="T10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38">
                    <a:moveTo>
                      <a:pt x="66" y="12"/>
                    </a:moveTo>
                    <a:lnTo>
                      <a:pt x="72" y="12"/>
                    </a:lnTo>
                    <a:lnTo>
                      <a:pt x="72" y="6"/>
                    </a:lnTo>
                    <a:lnTo>
                      <a:pt x="78" y="6"/>
                    </a:lnTo>
                    <a:lnTo>
                      <a:pt x="84" y="0"/>
                    </a:lnTo>
                    <a:lnTo>
                      <a:pt x="84" y="6"/>
                    </a:lnTo>
                    <a:lnTo>
                      <a:pt x="90" y="6"/>
                    </a:lnTo>
                    <a:lnTo>
                      <a:pt x="96" y="6"/>
                    </a:lnTo>
                    <a:lnTo>
                      <a:pt x="96" y="12"/>
                    </a:lnTo>
                    <a:lnTo>
                      <a:pt x="102" y="12"/>
                    </a:lnTo>
                    <a:lnTo>
                      <a:pt x="102" y="18"/>
                    </a:lnTo>
                    <a:lnTo>
                      <a:pt x="108" y="18"/>
                    </a:lnTo>
                    <a:lnTo>
                      <a:pt x="114" y="18"/>
                    </a:lnTo>
                    <a:lnTo>
                      <a:pt x="114" y="24"/>
                    </a:lnTo>
                    <a:lnTo>
                      <a:pt x="120" y="24"/>
                    </a:lnTo>
                    <a:lnTo>
                      <a:pt x="120" y="30"/>
                    </a:lnTo>
                    <a:lnTo>
                      <a:pt x="120" y="24"/>
                    </a:lnTo>
                    <a:lnTo>
                      <a:pt x="126" y="24"/>
                    </a:lnTo>
                    <a:lnTo>
                      <a:pt x="126" y="30"/>
                    </a:lnTo>
                    <a:lnTo>
                      <a:pt x="132" y="36"/>
                    </a:lnTo>
                    <a:lnTo>
                      <a:pt x="138" y="36"/>
                    </a:lnTo>
                    <a:lnTo>
                      <a:pt x="138" y="42"/>
                    </a:lnTo>
                    <a:lnTo>
                      <a:pt x="144" y="42"/>
                    </a:lnTo>
                    <a:lnTo>
                      <a:pt x="150" y="42"/>
                    </a:lnTo>
                    <a:lnTo>
                      <a:pt x="156" y="42"/>
                    </a:lnTo>
                    <a:lnTo>
                      <a:pt x="156" y="48"/>
                    </a:lnTo>
                    <a:lnTo>
                      <a:pt x="156" y="54"/>
                    </a:lnTo>
                    <a:lnTo>
                      <a:pt x="150" y="54"/>
                    </a:lnTo>
                    <a:lnTo>
                      <a:pt x="150" y="60"/>
                    </a:lnTo>
                    <a:lnTo>
                      <a:pt x="150" y="66"/>
                    </a:lnTo>
                    <a:lnTo>
                      <a:pt x="150" y="72"/>
                    </a:lnTo>
                    <a:lnTo>
                      <a:pt x="144" y="72"/>
                    </a:lnTo>
                    <a:lnTo>
                      <a:pt x="144" y="78"/>
                    </a:lnTo>
                    <a:lnTo>
                      <a:pt x="144" y="84"/>
                    </a:lnTo>
                    <a:lnTo>
                      <a:pt x="138" y="84"/>
                    </a:lnTo>
                    <a:lnTo>
                      <a:pt x="138" y="90"/>
                    </a:lnTo>
                    <a:lnTo>
                      <a:pt x="138" y="96"/>
                    </a:lnTo>
                    <a:lnTo>
                      <a:pt x="132" y="102"/>
                    </a:lnTo>
                    <a:lnTo>
                      <a:pt x="132" y="108"/>
                    </a:lnTo>
                    <a:lnTo>
                      <a:pt x="132" y="114"/>
                    </a:lnTo>
                    <a:lnTo>
                      <a:pt x="126" y="114"/>
                    </a:lnTo>
                    <a:lnTo>
                      <a:pt x="126" y="120"/>
                    </a:lnTo>
                    <a:lnTo>
                      <a:pt x="120" y="120"/>
                    </a:lnTo>
                    <a:lnTo>
                      <a:pt x="120" y="126"/>
                    </a:lnTo>
                    <a:lnTo>
                      <a:pt x="114" y="126"/>
                    </a:lnTo>
                    <a:lnTo>
                      <a:pt x="114" y="132"/>
                    </a:lnTo>
                    <a:lnTo>
                      <a:pt x="108" y="132"/>
                    </a:lnTo>
                    <a:lnTo>
                      <a:pt x="108" y="138"/>
                    </a:lnTo>
                    <a:lnTo>
                      <a:pt x="108" y="132"/>
                    </a:lnTo>
                    <a:lnTo>
                      <a:pt x="102" y="132"/>
                    </a:lnTo>
                    <a:lnTo>
                      <a:pt x="96" y="132"/>
                    </a:lnTo>
                    <a:lnTo>
                      <a:pt x="90" y="132"/>
                    </a:lnTo>
                    <a:lnTo>
                      <a:pt x="84" y="126"/>
                    </a:lnTo>
                    <a:lnTo>
                      <a:pt x="78" y="126"/>
                    </a:lnTo>
                    <a:lnTo>
                      <a:pt x="72" y="126"/>
                    </a:lnTo>
                    <a:lnTo>
                      <a:pt x="66" y="126"/>
                    </a:lnTo>
                    <a:lnTo>
                      <a:pt x="66" y="120"/>
                    </a:lnTo>
                    <a:lnTo>
                      <a:pt x="60" y="120"/>
                    </a:lnTo>
                    <a:lnTo>
                      <a:pt x="54" y="114"/>
                    </a:lnTo>
                    <a:lnTo>
                      <a:pt x="54" y="120"/>
                    </a:lnTo>
                    <a:lnTo>
                      <a:pt x="54" y="114"/>
                    </a:lnTo>
                    <a:lnTo>
                      <a:pt x="48" y="114"/>
                    </a:lnTo>
                    <a:lnTo>
                      <a:pt x="48" y="108"/>
                    </a:lnTo>
                    <a:lnTo>
                      <a:pt x="42" y="108"/>
                    </a:lnTo>
                    <a:lnTo>
                      <a:pt x="42" y="102"/>
                    </a:lnTo>
                    <a:lnTo>
                      <a:pt x="42" y="96"/>
                    </a:lnTo>
                    <a:lnTo>
                      <a:pt x="36" y="90"/>
                    </a:lnTo>
                    <a:lnTo>
                      <a:pt x="36" y="84"/>
                    </a:lnTo>
                    <a:lnTo>
                      <a:pt x="36" y="78"/>
                    </a:lnTo>
                    <a:lnTo>
                      <a:pt x="30" y="78"/>
                    </a:lnTo>
                    <a:lnTo>
                      <a:pt x="24" y="78"/>
                    </a:lnTo>
                    <a:lnTo>
                      <a:pt x="18" y="78"/>
                    </a:lnTo>
                    <a:lnTo>
                      <a:pt x="12" y="78"/>
                    </a:lnTo>
                    <a:lnTo>
                      <a:pt x="6" y="78"/>
                    </a:lnTo>
                    <a:lnTo>
                      <a:pt x="6" y="84"/>
                    </a:lnTo>
                    <a:lnTo>
                      <a:pt x="0" y="84"/>
                    </a:lnTo>
                    <a:lnTo>
                      <a:pt x="0" y="78"/>
                    </a:lnTo>
                    <a:lnTo>
                      <a:pt x="6" y="78"/>
                    </a:lnTo>
                    <a:lnTo>
                      <a:pt x="6" y="72"/>
                    </a:lnTo>
                    <a:lnTo>
                      <a:pt x="12" y="72"/>
                    </a:lnTo>
                    <a:lnTo>
                      <a:pt x="12" y="66"/>
                    </a:lnTo>
                    <a:lnTo>
                      <a:pt x="12" y="60"/>
                    </a:lnTo>
                    <a:lnTo>
                      <a:pt x="18" y="60"/>
                    </a:lnTo>
                    <a:lnTo>
                      <a:pt x="18" y="54"/>
                    </a:lnTo>
                    <a:lnTo>
                      <a:pt x="24" y="54"/>
                    </a:lnTo>
                    <a:lnTo>
                      <a:pt x="24" y="48"/>
                    </a:lnTo>
                    <a:lnTo>
                      <a:pt x="24" y="42"/>
                    </a:lnTo>
                    <a:lnTo>
                      <a:pt x="30" y="42"/>
                    </a:lnTo>
                    <a:lnTo>
                      <a:pt x="30" y="36"/>
                    </a:lnTo>
                    <a:lnTo>
                      <a:pt x="36" y="36"/>
                    </a:lnTo>
                    <a:lnTo>
                      <a:pt x="36" y="30"/>
                    </a:lnTo>
                    <a:lnTo>
                      <a:pt x="36" y="24"/>
                    </a:lnTo>
                    <a:lnTo>
                      <a:pt x="42" y="24"/>
                    </a:lnTo>
                    <a:lnTo>
                      <a:pt x="42" y="18"/>
                    </a:lnTo>
                    <a:lnTo>
                      <a:pt x="42" y="12"/>
                    </a:lnTo>
                    <a:lnTo>
                      <a:pt x="42" y="6"/>
                    </a:lnTo>
                    <a:lnTo>
                      <a:pt x="48" y="6"/>
                    </a:lnTo>
                    <a:lnTo>
                      <a:pt x="54" y="6"/>
                    </a:lnTo>
                    <a:lnTo>
                      <a:pt x="60" y="6"/>
                    </a:lnTo>
                    <a:lnTo>
                      <a:pt x="66" y="6"/>
                    </a:lnTo>
                    <a:lnTo>
                      <a:pt x="66" y="12"/>
                    </a:lnTo>
                    <a:lnTo>
                      <a:pt x="66" y="6"/>
                    </a:lnTo>
                    <a:lnTo>
                      <a:pt x="6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0" name="Freeform 222"/>
              <p:cNvSpPr>
                <a:spLocks/>
              </p:cNvSpPr>
              <p:nvPr/>
            </p:nvSpPr>
            <p:spPr bwMode="auto">
              <a:xfrm>
                <a:off x="2541" y="3026"/>
                <a:ext cx="174" cy="168"/>
              </a:xfrm>
              <a:custGeom>
                <a:avLst/>
                <a:gdLst>
                  <a:gd name="T0" fmla="*/ 162 w 174"/>
                  <a:gd name="T1" fmla="*/ 90 h 168"/>
                  <a:gd name="T2" fmla="*/ 168 w 174"/>
                  <a:gd name="T3" fmla="*/ 102 h 168"/>
                  <a:gd name="T4" fmla="*/ 168 w 174"/>
                  <a:gd name="T5" fmla="*/ 108 h 168"/>
                  <a:gd name="T6" fmla="*/ 168 w 174"/>
                  <a:gd name="T7" fmla="*/ 120 h 168"/>
                  <a:gd name="T8" fmla="*/ 156 w 174"/>
                  <a:gd name="T9" fmla="*/ 138 h 168"/>
                  <a:gd name="T10" fmla="*/ 144 w 174"/>
                  <a:gd name="T11" fmla="*/ 144 h 168"/>
                  <a:gd name="T12" fmla="*/ 132 w 174"/>
                  <a:gd name="T13" fmla="*/ 138 h 168"/>
                  <a:gd name="T14" fmla="*/ 138 w 174"/>
                  <a:gd name="T15" fmla="*/ 126 h 168"/>
                  <a:gd name="T16" fmla="*/ 132 w 174"/>
                  <a:gd name="T17" fmla="*/ 114 h 168"/>
                  <a:gd name="T18" fmla="*/ 120 w 174"/>
                  <a:gd name="T19" fmla="*/ 108 h 168"/>
                  <a:gd name="T20" fmla="*/ 120 w 174"/>
                  <a:gd name="T21" fmla="*/ 102 h 168"/>
                  <a:gd name="T22" fmla="*/ 102 w 174"/>
                  <a:gd name="T23" fmla="*/ 114 h 168"/>
                  <a:gd name="T24" fmla="*/ 90 w 174"/>
                  <a:gd name="T25" fmla="*/ 120 h 168"/>
                  <a:gd name="T26" fmla="*/ 84 w 174"/>
                  <a:gd name="T27" fmla="*/ 132 h 168"/>
                  <a:gd name="T28" fmla="*/ 72 w 174"/>
                  <a:gd name="T29" fmla="*/ 138 h 168"/>
                  <a:gd name="T30" fmla="*/ 66 w 174"/>
                  <a:gd name="T31" fmla="*/ 150 h 168"/>
                  <a:gd name="T32" fmla="*/ 48 w 174"/>
                  <a:gd name="T33" fmla="*/ 162 h 168"/>
                  <a:gd name="T34" fmla="*/ 30 w 174"/>
                  <a:gd name="T35" fmla="*/ 168 h 168"/>
                  <a:gd name="T36" fmla="*/ 18 w 174"/>
                  <a:gd name="T37" fmla="*/ 162 h 168"/>
                  <a:gd name="T38" fmla="*/ 6 w 174"/>
                  <a:gd name="T39" fmla="*/ 156 h 168"/>
                  <a:gd name="T40" fmla="*/ 0 w 174"/>
                  <a:gd name="T41" fmla="*/ 144 h 168"/>
                  <a:gd name="T42" fmla="*/ 6 w 174"/>
                  <a:gd name="T43" fmla="*/ 144 h 168"/>
                  <a:gd name="T44" fmla="*/ 6 w 174"/>
                  <a:gd name="T45" fmla="*/ 138 h 168"/>
                  <a:gd name="T46" fmla="*/ 6 w 174"/>
                  <a:gd name="T47" fmla="*/ 120 h 168"/>
                  <a:gd name="T48" fmla="*/ 0 w 174"/>
                  <a:gd name="T49" fmla="*/ 108 h 168"/>
                  <a:gd name="T50" fmla="*/ 12 w 174"/>
                  <a:gd name="T51" fmla="*/ 102 h 168"/>
                  <a:gd name="T52" fmla="*/ 24 w 174"/>
                  <a:gd name="T53" fmla="*/ 96 h 168"/>
                  <a:gd name="T54" fmla="*/ 30 w 174"/>
                  <a:gd name="T55" fmla="*/ 84 h 168"/>
                  <a:gd name="T56" fmla="*/ 42 w 174"/>
                  <a:gd name="T57" fmla="*/ 72 h 168"/>
                  <a:gd name="T58" fmla="*/ 42 w 174"/>
                  <a:gd name="T59" fmla="*/ 54 h 168"/>
                  <a:gd name="T60" fmla="*/ 48 w 174"/>
                  <a:gd name="T61" fmla="*/ 42 h 168"/>
                  <a:gd name="T62" fmla="*/ 54 w 174"/>
                  <a:gd name="T63" fmla="*/ 30 h 168"/>
                  <a:gd name="T64" fmla="*/ 66 w 174"/>
                  <a:gd name="T65" fmla="*/ 24 h 168"/>
                  <a:gd name="T66" fmla="*/ 78 w 174"/>
                  <a:gd name="T67" fmla="*/ 18 h 168"/>
                  <a:gd name="T68" fmla="*/ 90 w 174"/>
                  <a:gd name="T69" fmla="*/ 6 h 168"/>
                  <a:gd name="T70" fmla="*/ 102 w 174"/>
                  <a:gd name="T71" fmla="*/ 0 h 168"/>
                  <a:gd name="T72" fmla="*/ 102 w 174"/>
                  <a:gd name="T73" fmla="*/ 6 h 168"/>
                  <a:gd name="T74" fmla="*/ 108 w 174"/>
                  <a:gd name="T75" fmla="*/ 18 h 168"/>
                  <a:gd name="T76" fmla="*/ 120 w 174"/>
                  <a:gd name="T77" fmla="*/ 24 h 168"/>
                  <a:gd name="T78" fmla="*/ 126 w 174"/>
                  <a:gd name="T79" fmla="*/ 36 h 168"/>
                  <a:gd name="T80" fmla="*/ 126 w 174"/>
                  <a:gd name="T81" fmla="*/ 42 h 168"/>
                  <a:gd name="T82" fmla="*/ 132 w 174"/>
                  <a:gd name="T83" fmla="*/ 54 h 168"/>
                  <a:gd name="T84" fmla="*/ 144 w 174"/>
                  <a:gd name="T85" fmla="*/ 60 h 168"/>
                  <a:gd name="T86" fmla="*/ 150 w 174"/>
                  <a:gd name="T87" fmla="*/ 72 h 168"/>
                  <a:gd name="T88" fmla="*/ 156 w 174"/>
                  <a:gd name="T8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68">
                    <a:moveTo>
                      <a:pt x="156" y="84"/>
                    </a:moveTo>
                    <a:lnTo>
                      <a:pt x="162" y="84"/>
                    </a:lnTo>
                    <a:lnTo>
                      <a:pt x="162" y="90"/>
                    </a:lnTo>
                    <a:lnTo>
                      <a:pt x="162" y="96"/>
                    </a:lnTo>
                    <a:lnTo>
                      <a:pt x="162" y="102"/>
                    </a:lnTo>
                    <a:lnTo>
                      <a:pt x="168" y="102"/>
                    </a:lnTo>
                    <a:lnTo>
                      <a:pt x="162" y="102"/>
                    </a:lnTo>
                    <a:lnTo>
                      <a:pt x="168" y="102"/>
                    </a:lnTo>
                    <a:lnTo>
                      <a:pt x="168" y="108"/>
                    </a:lnTo>
                    <a:lnTo>
                      <a:pt x="168" y="114"/>
                    </a:lnTo>
                    <a:lnTo>
                      <a:pt x="174" y="114"/>
                    </a:lnTo>
                    <a:lnTo>
                      <a:pt x="168" y="120"/>
                    </a:lnTo>
                    <a:lnTo>
                      <a:pt x="162" y="126"/>
                    </a:lnTo>
                    <a:lnTo>
                      <a:pt x="162" y="132"/>
                    </a:lnTo>
                    <a:lnTo>
                      <a:pt x="156" y="138"/>
                    </a:lnTo>
                    <a:lnTo>
                      <a:pt x="156" y="144"/>
                    </a:lnTo>
                    <a:lnTo>
                      <a:pt x="150" y="144"/>
                    </a:lnTo>
                    <a:lnTo>
                      <a:pt x="144" y="144"/>
                    </a:lnTo>
                    <a:lnTo>
                      <a:pt x="144" y="138"/>
                    </a:lnTo>
                    <a:lnTo>
                      <a:pt x="138" y="138"/>
                    </a:lnTo>
                    <a:lnTo>
                      <a:pt x="132" y="138"/>
                    </a:lnTo>
                    <a:lnTo>
                      <a:pt x="132" y="132"/>
                    </a:lnTo>
                    <a:lnTo>
                      <a:pt x="138" y="132"/>
                    </a:lnTo>
                    <a:lnTo>
                      <a:pt x="138" y="126"/>
                    </a:lnTo>
                    <a:lnTo>
                      <a:pt x="138" y="120"/>
                    </a:lnTo>
                    <a:lnTo>
                      <a:pt x="132" y="120"/>
                    </a:lnTo>
                    <a:lnTo>
                      <a:pt x="132" y="114"/>
                    </a:lnTo>
                    <a:lnTo>
                      <a:pt x="132" y="108"/>
                    </a:lnTo>
                    <a:lnTo>
                      <a:pt x="126" y="108"/>
                    </a:lnTo>
                    <a:lnTo>
                      <a:pt x="120" y="108"/>
                    </a:lnTo>
                    <a:lnTo>
                      <a:pt x="120" y="102"/>
                    </a:lnTo>
                    <a:lnTo>
                      <a:pt x="120" y="96"/>
                    </a:lnTo>
                    <a:lnTo>
                      <a:pt x="120" y="102"/>
                    </a:lnTo>
                    <a:lnTo>
                      <a:pt x="114" y="102"/>
                    </a:lnTo>
                    <a:lnTo>
                      <a:pt x="108" y="108"/>
                    </a:lnTo>
                    <a:lnTo>
                      <a:pt x="102" y="114"/>
                    </a:lnTo>
                    <a:lnTo>
                      <a:pt x="96" y="114"/>
                    </a:lnTo>
                    <a:lnTo>
                      <a:pt x="96" y="120"/>
                    </a:lnTo>
                    <a:lnTo>
                      <a:pt x="90" y="120"/>
                    </a:lnTo>
                    <a:lnTo>
                      <a:pt x="90" y="126"/>
                    </a:lnTo>
                    <a:lnTo>
                      <a:pt x="84" y="126"/>
                    </a:lnTo>
                    <a:lnTo>
                      <a:pt x="84" y="132"/>
                    </a:lnTo>
                    <a:lnTo>
                      <a:pt x="78" y="132"/>
                    </a:lnTo>
                    <a:lnTo>
                      <a:pt x="78" y="138"/>
                    </a:lnTo>
                    <a:lnTo>
                      <a:pt x="72" y="138"/>
                    </a:lnTo>
                    <a:lnTo>
                      <a:pt x="72" y="144"/>
                    </a:lnTo>
                    <a:lnTo>
                      <a:pt x="66" y="144"/>
                    </a:lnTo>
                    <a:lnTo>
                      <a:pt x="66" y="150"/>
                    </a:lnTo>
                    <a:lnTo>
                      <a:pt x="60" y="150"/>
                    </a:lnTo>
                    <a:lnTo>
                      <a:pt x="54" y="156"/>
                    </a:lnTo>
                    <a:lnTo>
                      <a:pt x="48" y="162"/>
                    </a:lnTo>
                    <a:lnTo>
                      <a:pt x="42" y="168"/>
                    </a:lnTo>
                    <a:lnTo>
                      <a:pt x="36" y="168"/>
                    </a:lnTo>
                    <a:lnTo>
                      <a:pt x="30" y="168"/>
                    </a:lnTo>
                    <a:lnTo>
                      <a:pt x="24" y="168"/>
                    </a:lnTo>
                    <a:lnTo>
                      <a:pt x="24" y="162"/>
                    </a:lnTo>
                    <a:lnTo>
                      <a:pt x="18" y="162"/>
                    </a:lnTo>
                    <a:lnTo>
                      <a:pt x="18" y="156"/>
                    </a:lnTo>
                    <a:lnTo>
                      <a:pt x="12" y="156"/>
                    </a:lnTo>
                    <a:lnTo>
                      <a:pt x="6" y="156"/>
                    </a:lnTo>
                    <a:lnTo>
                      <a:pt x="6" y="150"/>
                    </a:lnTo>
                    <a:lnTo>
                      <a:pt x="0" y="150"/>
                    </a:lnTo>
                    <a:lnTo>
                      <a:pt x="0" y="144"/>
                    </a:lnTo>
                    <a:lnTo>
                      <a:pt x="0" y="138"/>
                    </a:lnTo>
                    <a:lnTo>
                      <a:pt x="0" y="144"/>
                    </a:lnTo>
                    <a:lnTo>
                      <a:pt x="6" y="144"/>
                    </a:lnTo>
                    <a:lnTo>
                      <a:pt x="6" y="138"/>
                    </a:lnTo>
                    <a:lnTo>
                      <a:pt x="0" y="138"/>
                    </a:lnTo>
                    <a:lnTo>
                      <a:pt x="6" y="138"/>
                    </a:lnTo>
                    <a:lnTo>
                      <a:pt x="6" y="132"/>
                    </a:lnTo>
                    <a:lnTo>
                      <a:pt x="6" y="126"/>
                    </a:lnTo>
                    <a:lnTo>
                      <a:pt x="6" y="120"/>
                    </a:lnTo>
                    <a:lnTo>
                      <a:pt x="0" y="120"/>
                    </a:lnTo>
                    <a:lnTo>
                      <a:pt x="0" y="114"/>
                    </a:lnTo>
                    <a:lnTo>
                      <a:pt x="0" y="108"/>
                    </a:lnTo>
                    <a:lnTo>
                      <a:pt x="0" y="102"/>
                    </a:lnTo>
                    <a:lnTo>
                      <a:pt x="6" y="102"/>
                    </a:lnTo>
                    <a:lnTo>
                      <a:pt x="12" y="102"/>
                    </a:lnTo>
                    <a:lnTo>
                      <a:pt x="12" y="96"/>
                    </a:lnTo>
                    <a:lnTo>
                      <a:pt x="18" y="96"/>
                    </a:lnTo>
                    <a:lnTo>
                      <a:pt x="24" y="96"/>
                    </a:lnTo>
                    <a:lnTo>
                      <a:pt x="24" y="90"/>
                    </a:lnTo>
                    <a:lnTo>
                      <a:pt x="24" y="84"/>
                    </a:lnTo>
                    <a:lnTo>
                      <a:pt x="30" y="84"/>
                    </a:lnTo>
                    <a:lnTo>
                      <a:pt x="36" y="78"/>
                    </a:lnTo>
                    <a:lnTo>
                      <a:pt x="36" y="72"/>
                    </a:lnTo>
                    <a:lnTo>
                      <a:pt x="42" y="72"/>
                    </a:lnTo>
                    <a:lnTo>
                      <a:pt x="48" y="66"/>
                    </a:lnTo>
                    <a:lnTo>
                      <a:pt x="42" y="60"/>
                    </a:lnTo>
                    <a:lnTo>
                      <a:pt x="42" y="54"/>
                    </a:lnTo>
                    <a:lnTo>
                      <a:pt x="42" y="48"/>
                    </a:lnTo>
                    <a:lnTo>
                      <a:pt x="48" y="48"/>
                    </a:lnTo>
                    <a:lnTo>
                      <a:pt x="48" y="42"/>
                    </a:lnTo>
                    <a:lnTo>
                      <a:pt x="54" y="42"/>
                    </a:lnTo>
                    <a:lnTo>
                      <a:pt x="54" y="36"/>
                    </a:lnTo>
                    <a:lnTo>
                      <a:pt x="54" y="30"/>
                    </a:lnTo>
                    <a:lnTo>
                      <a:pt x="60" y="30"/>
                    </a:lnTo>
                    <a:lnTo>
                      <a:pt x="60" y="24"/>
                    </a:lnTo>
                    <a:lnTo>
                      <a:pt x="66" y="24"/>
                    </a:lnTo>
                    <a:lnTo>
                      <a:pt x="66" y="18"/>
                    </a:lnTo>
                    <a:lnTo>
                      <a:pt x="72" y="18"/>
                    </a:lnTo>
                    <a:lnTo>
                      <a:pt x="78" y="18"/>
                    </a:lnTo>
                    <a:lnTo>
                      <a:pt x="78" y="12"/>
                    </a:lnTo>
                    <a:lnTo>
                      <a:pt x="84" y="12"/>
                    </a:lnTo>
                    <a:lnTo>
                      <a:pt x="90" y="6"/>
                    </a:lnTo>
                    <a:lnTo>
                      <a:pt x="96" y="6"/>
                    </a:lnTo>
                    <a:lnTo>
                      <a:pt x="96" y="0"/>
                    </a:lnTo>
                    <a:lnTo>
                      <a:pt x="102" y="0"/>
                    </a:lnTo>
                    <a:lnTo>
                      <a:pt x="96" y="0"/>
                    </a:lnTo>
                    <a:lnTo>
                      <a:pt x="102" y="0"/>
                    </a:lnTo>
                    <a:lnTo>
                      <a:pt x="102" y="6"/>
                    </a:lnTo>
                    <a:lnTo>
                      <a:pt x="102" y="12"/>
                    </a:lnTo>
                    <a:lnTo>
                      <a:pt x="108" y="12"/>
                    </a:lnTo>
                    <a:lnTo>
                      <a:pt x="108" y="18"/>
                    </a:lnTo>
                    <a:lnTo>
                      <a:pt x="114" y="18"/>
                    </a:lnTo>
                    <a:lnTo>
                      <a:pt x="114" y="24"/>
                    </a:lnTo>
                    <a:lnTo>
                      <a:pt x="120" y="24"/>
                    </a:lnTo>
                    <a:lnTo>
                      <a:pt x="120" y="30"/>
                    </a:lnTo>
                    <a:lnTo>
                      <a:pt x="120" y="36"/>
                    </a:lnTo>
                    <a:lnTo>
                      <a:pt x="126" y="36"/>
                    </a:lnTo>
                    <a:lnTo>
                      <a:pt x="120" y="36"/>
                    </a:lnTo>
                    <a:lnTo>
                      <a:pt x="126" y="36"/>
                    </a:lnTo>
                    <a:lnTo>
                      <a:pt x="126" y="42"/>
                    </a:lnTo>
                    <a:lnTo>
                      <a:pt x="126" y="48"/>
                    </a:lnTo>
                    <a:lnTo>
                      <a:pt x="132" y="48"/>
                    </a:lnTo>
                    <a:lnTo>
                      <a:pt x="132" y="54"/>
                    </a:lnTo>
                    <a:lnTo>
                      <a:pt x="138" y="54"/>
                    </a:lnTo>
                    <a:lnTo>
                      <a:pt x="138" y="60"/>
                    </a:lnTo>
                    <a:lnTo>
                      <a:pt x="144" y="60"/>
                    </a:lnTo>
                    <a:lnTo>
                      <a:pt x="144" y="66"/>
                    </a:lnTo>
                    <a:lnTo>
                      <a:pt x="150" y="66"/>
                    </a:lnTo>
                    <a:lnTo>
                      <a:pt x="150" y="72"/>
                    </a:lnTo>
                    <a:lnTo>
                      <a:pt x="150" y="78"/>
                    </a:lnTo>
                    <a:lnTo>
                      <a:pt x="156" y="78"/>
                    </a:lnTo>
                    <a:lnTo>
                      <a:pt x="156" y="8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1" name="Freeform 223"/>
              <p:cNvSpPr>
                <a:spLocks/>
              </p:cNvSpPr>
              <p:nvPr/>
            </p:nvSpPr>
            <p:spPr bwMode="auto">
              <a:xfrm>
                <a:off x="2361" y="3158"/>
                <a:ext cx="174" cy="180"/>
              </a:xfrm>
              <a:custGeom>
                <a:avLst/>
                <a:gdLst>
                  <a:gd name="T0" fmla="*/ 66 w 174"/>
                  <a:gd name="T1" fmla="*/ 6 h 180"/>
                  <a:gd name="T2" fmla="*/ 66 w 174"/>
                  <a:gd name="T3" fmla="*/ 12 h 180"/>
                  <a:gd name="T4" fmla="*/ 72 w 174"/>
                  <a:gd name="T5" fmla="*/ 12 h 180"/>
                  <a:gd name="T6" fmla="*/ 78 w 174"/>
                  <a:gd name="T7" fmla="*/ 24 h 180"/>
                  <a:gd name="T8" fmla="*/ 84 w 174"/>
                  <a:gd name="T9" fmla="*/ 24 h 180"/>
                  <a:gd name="T10" fmla="*/ 90 w 174"/>
                  <a:gd name="T11" fmla="*/ 36 h 180"/>
                  <a:gd name="T12" fmla="*/ 102 w 174"/>
                  <a:gd name="T13" fmla="*/ 42 h 180"/>
                  <a:gd name="T14" fmla="*/ 114 w 174"/>
                  <a:gd name="T15" fmla="*/ 48 h 180"/>
                  <a:gd name="T16" fmla="*/ 126 w 174"/>
                  <a:gd name="T17" fmla="*/ 54 h 180"/>
                  <a:gd name="T18" fmla="*/ 132 w 174"/>
                  <a:gd name="T19" fmla="*/ 54 h 180"/>
                  <a:gd name="T20" fmla="*/ 138 w 174"/>
                  <a:gd name="T21" fmla="*/ 54 h 180"/>
                  <a:gd name="T22" fmla="*/ 144 w 174"/>
                  <a:gd name="T23" fmla="*/ 66 h 180"/>
                  <a:gd name="T24" fmla="*/ 144 w 174"/>
                  <a:gd name="T25" fmla="*/ 72 h 180"/>
                  <a:gd name="T26" fmla="*/ 150 w 174"/>
                  <a:gd name="T27" fmla="*/ 72 h 180"/>
                  <a:gd name="T28" fmla="*/ 144 w 174"/>
                  <a:gd name="T29" fmla="*/ 84 h 180"/>
                  <a:gd name="T30" fmla="*/ 150 w 174"/>
                  <a:gd name="T31" fmla="*/ 96 h 180"/>
                  <a:gd name="T32" fmla="*/ 156 w 174"/>
                  <a:gd name="T33" fmla="*/ 108 h 180"/>
                  <a:gd name="T34" fmla="*/ 162 w 174"/>
                  <a:gd name="T35" fmla="*/ 120 h 180"/>
                  <a:gd name="T36" fmla="*/ 168 w 174"/>
                  <a:gd name="T37" fmla="*/ 120 h 180"/>
                  <a:gd name="T38" fmla="*/ 174 w 174"/>
                  <a:gd name="T39" fmla="*/ 126 h 180"/>
                  <a:gd name="T40" fmla="*/ 174 w 174"/>
                  <a:gd name="T41" fmla="*/ 132 h 180"/>
                  <a:gd name="T42" fmla="*/ 174 w 174"/>
                  <a:gd name="T43" fmla="*/ 150 h 180"/>
                  <a:gd name="T44" fmla="*/ 156 w 174"/>
                  <a:gd name="T45" fmla="*/ 156 h 180"/>
                  <a:gd name="T46" fmla="*/ 144 w 174"/>
                  <a:gd name="T47" fmla="*/ 162 h 180"/>
                  <a:gd name="T48" fmla="*/ 126 w 174"/>
                  <a:gd name="T49" fmla="*/ 162 h 180"/>
                  <a:gd name="T50" fmla="*/ 114 w 174"/>
                  <a:gd name="T51" fmla="*/ 168 h 180"/>
                  <a:gd name="T52" fmla="*/ 102 w 174"/>
                  <a:gd name="T53" fmla="*/ 174 h 180"/>
                  <a:gd name="T54" fmla="*/ 84 w 174"/>
                  <a:gd name="T55" fmla="*/ 180 h 180"/>
                  <a:gd name="T56" fmla="*/ 78 w 174"/>
                  <a:gd name="T57" fmla="*/ 180 h 180"/>
                  <a:gd name="T58" fmla="*/ 72 w 174"/>
                  <a:gd name="T59" fmla="*/ 168 h 180"/>
                  <a:gd name="T60" fmla="*/ 66 w 174"/>
                  <a:gd name="T61" fmla="*/ 156 h 180"/>
                  <a:gd name="T62" fmla="*/ 54 w 174"/>
                  <a:gd name="T63" fmla="*/ 150 h 180"/>
                  <a:gd name="T64" fmla="*/ 48 w 174"/>
                  <a:gd name="T65" fmla="*/ 138 h 180"/>
                  <a:gd name="T66" fmla="*/ 30 w 174"/>
                  <a:gd name="T67" fmla="*/ 138 h 180"/>
                  <a:gd name="T68" fmla="*/ 24 w 174"/>
                  <a:gd name="T69" fmla="*/ 138 h 180"/>
                  <a:gd name="T70" fmla="*/ 24 w 174"/>
                  <a:gd name="T71" fmla="*/ 120 h 180"/>
                  <a:gd name="T72" fmla="*/ 30 w 174"/>
                  <a:gd name="T73" fmla="*/ 108 h 180"/>
                  <a:gd name="T74" fmla="*/ 36 w 174"/>
                  <a:gd name="T75" fmla="*/ 90 h 180"/>
                  <a:gd name="T76" fmla="*/ 30 w 174"/>
                  <a:gd name="T77" fmla="*/ 78 h 180"/>
                  <a:gd name="T78" fmla="*/ 18 w 174"/>
                  <a:gd name="T79" fmla="*/ 72 h 180"/>
                  <a:gd name="T80" fmla="*/ 18 w 174"/>
                  <a:gd name="T81" fmla="*/ 54 h 180"/>
                  <a:gd name="T82" fmla="*/ 6 w 174"/>
                  <a:gd name="T83" fmla="*/ 48 h 180"/>
                  <a:gd name="T84" fmla="*/ 6 w 174"/>
                  <a:gd name="T85" fmla="*/ 36 h 180"/>
                  <a:gd name="T86" fmla="*/ 12 w 174"/>
                  <a:gd name="T87" fmla="*/ 18 h 180"/>
                  <a:gd name="T88" fmla="*/ 24 w 174"/>
                  <a:gd name="T89" fmla="*/ 12 h 180"/>
                  <a:gd name="T90" fmla="*/ 42 w 174"/>
                  <a:gd name="T91" fmla="*/ 12 h 180"/>
                  <a:gd name="T92" fmla="*/ 54 w 174"/>
                  <a:gd name="T93" fmla="*/ 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4" h="180">
                    <a:moveTo>
                      <a:pt x="60" y="0"/>
                    </a:moveTo>
                    <a:lnTo>
                      <a:pt x="60" y="6"/>
                    </a:lnTo>
                    <a:lnTo>
                      <a:pt x="66" y="6"/>
                    </a:lnTo>
                    <a:lnTo>
                      <a:pt x="72" y="6"/>
                    </a:lnTo>
                    <a:lnTo>
                      <a:pt x="66" y="6"/>
                    </a:lnTo>
                    <a:lnTo>
                      <a:pt x="66" y="12"/>
                    </a:lnTo>
                    <a:lnTo>
                      <a:pt x="72" y="12"/>
                    </a:lnTo>
                    <a:lnTo>
                      <a:pt x="66" y="12"/>
                    </a:lnTo>
                    <a:lnTo>
                      <a:pt x="72" y="12"/>
                    </a:lnTo>
                    <a:lnTo>
                      <a:pt x="72" y="18"/>
                    </a:lnTo>
                    <a:lnTo>
                      <a:pt x="78" y="18"/>
                    </a:lnTo>
                    <a:lnTo>
                      <a:pt x="78" y="24"/>
                    </a:lnTo>
                    <a:lnTo>
                      <a:pt x="78" y="18"/>
                    </a:lnTo>
                    <a:lnTo>
                      <a:pt x="84" y="18"/>
                    </a:lnTo>
                    <a:lnTo>
                      <a:pt x="84" y="24"/>
                    </a:lnTo>
                    <a:lnTo>
                      <a:pt x="90" y="24"/>
                    </a:lnTo>
                    <a:lnTo>
                      <a:pt x="90" y="30"/>
                    </a:lnTo>
                    <a:lnTo>
                      <a:pt x="90" y="36"/>
                    </a:lnTo>
                    <a:lnTo>
                      <a:pt x="96" y="36"/>
                    </a:lnTo>
                    <a:lnTo>
                      <a:pt x="102" y="36"/>
                    </a:lnTo>
                    <a:lnTo>
                      <a:pt x="102" y="42"/>
                    </a:lnTo>
                    <a:lnTo>
                      <a:pt x="108" y="42"/>
                    </a:lnTo>
                    <a:lnTo>
                      <a:pt x="114" y="42"/>
                    </a:lnTo>
                    <a:lnTo>
                      <a:pt x="114" y="48"/>
                    </a:lnTo>
                    <a:lnTo>
                      <a:pt x="120" y="48"/>
                    </a:lnTo>
                    <a:lnTo>
                      <a:pt x="120" y="54"/>
                    </a:lnTo>
                    <a:lnTo>
                      <a:pt x="126" y="54"/>
                    </a:lnTo>
                    <a:lnTo>
                      <a:pt x="132" y="54"/>
                    </a:lnTo>
                    <a:lnTo>
                      <a:pt x="126" y="54"/>
                    </a:lnTo>
                    <a:lnTo>
                      <a:pt x="132" y="54"/>
                    </a:lnTo>
                    <a:lnTo>
                      <a:pt x="138" y="54"/>
                    </a:lnTo>
                    <a:lnTo>
                      <a:pt x="132" y="54"/>
                    </a:lnTo>
                    <a:lnTo>
                      <a:pt x="138" y="54"/>
                    </a:lnTo>
                    <a:lnTo>
                      <a:pt x="138" y="60"/>
                    </a:lnTo>
                    <a:lnTo>
                      <a:pt x="144" y="60"/>
                    </a:lnTo>
                    <a:lnTo>
                      <a:pt x="144" y="66"/>
                    </a:lnTo>
                    <a:lnTo>
                      <a:pt x="144" y="72"/>
                    </a:lnTo>
                    <a:lnTo>
                      <a:pt x="144" y="66"/>
                    </a:lnTo>
                    <a:lnTo>
                      <a:pt x="144" y="72"/>
                    </a:lnTo>
                    <a:lnTo>
                      <a:pt x="150" y="72"/>
                    </a:lnTo>
                    <a:lnTo>
                      <a:pt x="150" y="66"/>
                    </a:lnTo>
                    <a:lnTo>
                      <a:pt x="150" y="72"/>
                    </a:lnTo>
                    <a:lnTo>
                      <a:pt x="150" y="78"/>
                    </a:lnTo>
                    <a:lnTo>
                      <a:pt x="144" y="78"/>
                    </a:lnTo>
                    <a:lnTo>
                      <a:pt x="144" y="84"/>
                    </a:lnTo>
                    <a:lnTo>
                      <a:pt x="144" y="90"/>
                    </a:lnTo>
                    <a:lnTo>
                      <a:pt x="144" y="96"/>
                    </a:lnTo>
                    <a:lnTo>
                      <a:pt x="150" y="96"/>
                    </a:lnTo>
                    <a:lnTo>
                      <a:pt x="150" y="102"/>
                    </a:lnTo>
                    <a:lnTo>
                      <a:pt x="156" y="102"/>
                    </a:lnTo>
                    <a:lnTo>
                      <a:pt x="156" y="108"/>
                    </a:lnTo>
                    <a:lnTo>
                      <a:pt x="162" y="108"/>
                    </a:lnTo>
                    <a:lnTo>
                      <a:pt x="162" y="114"/>
                    </a:lnTo>
                    <a:lnTo>
                      <a:pt x="162" y="120"/>
                    </a:lnTo>
                    <a:lnTo>
                      <a:pt x="162" y="114"/>
                    </a:lnTo>
                    <a:lnTo>
                      <a:pt x="162" y="120"/>
                    </a:lnTo>
                    <a:lnTo>
                      <a:pt x="168" y="120"/>
                    </a:lnTo>
                    <a:lnTo>
                      <a:pt x="168" y="126"/>
                    </a:lnTo>
                    <a:lnTo>
                      <a:pt x="174" y="132"/>
                    </a:lnTo>
                    <a:lnTo>
                      <a:pt x="174" y="126"/>
                    </a:lnTo>
                    <a:lnTo>
                      <a:pt x="174" y="132"/>
                    </a:lnTo>
                    <a:lnTo>
                      <a:pt x="168" y="132"/>
                    </a:lnTo>
                    <a:lnTo>
                      <a:pt x="174" y="132"/>
                    </a:lnTo>
                    <a:lnTo>
                      <a:pt x="174" y="138"/>
                    </a:lnTo>
                    <a:lnTo>
                      <a:pt x="174" y="144"/>
                    </a:lnTo>
                    <a:lnTo>
                      <a:pt x="174" y="150"/>
                    </a:lnTo>
                    <a:lnTo>
                      <a:pt x="168" y="150"/>
                    </a:lnTo>
                    <a:lnTo>
                      <a:pt x="162" y="156"/>
                    </a:lnTo>
                    <a:lnTo>
                      <a:pt x="156" y="156"/>
                    </a:lnTo>
                    <a:lnTo>
                      <a:pt x="150" y="156"/>
                    </a:lnTo>
                    <a:lnTo>
                      <a:pt x="144" y="156"/>
                    </a:lnTo>
                    <a:lnTo>
                      <a:pt x="144" y="162"/>
                    </a:lnTo>
                    <a:lnTo>
                      <a:pt x="138" y="162"/>
                    </a:lnTo>
                    <a:lnTo>
                      <a:pt x="132" y="162"/>
                    </a:lnTo>
                    <a:lnTo>
                      <a:pt x="126" y="162"/>
                    </a:lnTo>
                    <a:lnTo>
                      <a:pt x="126" y="168"/>
                    </a:lnTo>
                    <a:lnTo>
                      <a:pt x="120" y="168"/>
                    </a:lnTo>
                    <a:lnTo>
                      <a:pt x="114" y="168"/>
                    </a:lnTo>
                    <a:lnTo>
                      <a:pt x="108" y="168"/>
                    </a:lnTo>
                    <a:lnTo>
                      <a:pt x="108" y="174"/>
                    </a:lnTo>
                    <a:lnTo>
                      <a:pt x="102" y="174"/>
                    </a:lnTo>
                    <a:lnTo>
                      <a:pt x="96" y="174"/>
                    </a:lnTo>
                    <a:lnTo>
                      <a:pt x="90" y="174"/>
                    </a:lnTo>
                    <a:lnTo>
                      <a:pt x="84" y="180"/>
                    </a:lnTo>
                    <a:lnTo>
                      <a:pt x="78" y="180"/>
                    </a:lnTo>
                    <a:lnTo>
                      <a:pt x="72" y="180"/>
                    </a:lnTo>
                    <a:lnTo>
                      <a:pt x="78" y="180"/>
                    </a:lnTo>
                    <a:lnTo>
                      <a:pt x="78" y="174"/>
                    </a:lnTo>
                    <a:lnTo>
                      <a:pt x="72" y="174"/>
                    </a:lnTo>
                    <a:lnTo>
                      <a:pt x="72" y="168"/>
                    </a:lnTo>
                    <a:lnTo>
                      <a:pt x="66" y="168"/>
                    </a:lnTo>
                    <a:lnTo>
                      <a:pt x="66" y="162"/>
                    </a:lnTo>
                    <a:lnTo>
                      <a:pt x="66" y="156"/>
                    </a:lnTo>
                    <a:lnTo>
                      <a:pt x="66" y="150"/>
                    </a:lnTo>
                    <a:lnTo>
                      <a:pt x="60" y="150"/>
                    </a:lnTo>
                    <a:lnTo>
                      <a:pt x="54" y="150"/>
                    </a:lnTo>
                    <a:lnTo>
                      <a:pt x="54" y="144"/>
                    </a:lnTo>
                    <a:lnTo>
                      <a:pt x="48" y="144"/>
                    </a:lnTo>
                    <a:lnTo>
                      <a:pt x="48" y="138"/>
                    </a:lnTo>
                    <a:lnTo>
                      <a:pt x="42" y="138"/>
                    </a:lnTo>
                    <a:lnTo>
                      <a:pt x="36" y="138"/>
                    </a:lnTo>
                    <a:lnTo>
                      <a:pt x="30" y="138"/>
                    </a:lnTo>
                    <a:lnTo>
                      <a:pt x="24" y="138"/>
                    </a:lnTo>
                    <a:lnTo>
                      <a:pt x="18" y="138"/>
                    </a:lnTo>
                    <a:lnTo>
                      <a:pt x="24" y="138"/>
                    </a:lnTo>
                    <a:lnTo>
                      <a:pt x="24" y="132"/>
                    </a:lnTo>
                    <a:lnTo>
                      <a:pt x="24" y="126"/>
                    </a:lnTo>
                    <a:lnTo>
                      <a:pt x="24" y="120"/>
                    </a:lnTo>
                    <a:lnTo>
                      <a:pt x="24" y="114"/>
                    </a:lnTo>
                    <a:lnTo>
                      <a:pt x="30" y="114"/>
                    </a:lnTo>
                    <a:lnTo>
                      <a:pt x="30" y="108"/>
                    </a:lnTo>
                    <a:lnTo>
                      <a:pt x="30" y="102"/>
                    </a:lnTo>
                    <a:lnTo>
                      <a:pt x="30" y="96"/>
                    </a:lnTo>
                    <a:lnTo>
                      <a:pt x="36" y="90"/>
                    </a:lnTo>
                    <a:lnTo>
                      <a:pt x="36" y="84"/>
                    </a:lnTo>
                    <a:lnTo>
                      <a:pt x="30" y="84"/>
                    </a:lnTo>
                    <a:lnTo>
                      <a:pt x="30" y="78"/>
                    </a:lnTo>
                    <a:lnTo>
                      <a:pt x="24" y="78"/>
                    </a:lnTo>
                    <a:lnTo>
                      <a:pt x="24" y="72"/>
                    </a:lnTo>
                    <a:lnTo>
                      <a:pt x="18" y="72"/>
                    </a:lnTo>
                    <a:lnTo>
                      <a:pt x="18" y="66"/>
                    </a:lnTo>
                    <a:lnTo>
                      <a:pt x="18" y="60"/>
                    </a:lnTo>
                    <a:lnTo>
                      <a:pt x="18" y="54"/>
                    </a:lnTo>
                    <a:lnTo>
                      <a:pt x="18" y="48"/>
                    </a:lnTo>
                    <a:lnTo>
                      <a:pt x="12" y="48"/>
                    </a:lnTo>
                    <a:lnTo>
                      <a:pt x="6" y="48"/>
                    </a:lnTo>
                    <a:lnTo>
                      <a:pt x="0" y="42"/>
                    </a:lnTo>
                    <a:lnTo>
                      <a:pt x="0" y="36"/>
                    </a:lnTo>
                    <a:lnTo>
                      <a:pt x="6" y="36"/>
                    </a:lnTo>
                    <a:lnTo>
                      <a:pt x="6" y="30"/>
                    </a:lnTo>
                    <a:lnTo>
                      <a:pt x="6" y="24"/>
                    </a:lnTo>
                    <a:lnTo>
                      <a:pt x="12" y="18"/>
                    </a:lnTo>
                    <a:lnTo>
                      <a:pt x="18" y="18"/>
                    </a:lnTo>
                    <a:lnTo>
                      <a:pt x="24" y="18"/>
                    </a:lnTo>
                    <a:lnTo>
                      <a:pt x="24" y="12"/>
                    </a:lnTo>
                    <a:lnTo>
                      <a:pt x="30" y="12"/>
                    </a:lnTo>
                    <a:lnTo>
                      <a:pt x="36" y="12"/>
                    </a:lnTo>
                    <a:lnTo>
                      <a:pt x="42" y="12"/>
                    </a:lnTo>
                    <a:lnTo>
                      <a:pt x="42" y="6"/>
                    </a:lnTo>
                    <a:lnTo>
                      <a:pt x="48" y="6"/>
                    </a:lnTo>
                    <a:lnTo>
                      <a:pt x="54" y="6"/>
                    </a:lnTo>
                    <a:lnTo>
                      <a:pt x="60" y="6"/>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2" name="Freeform 224"/>
              <p:cNvSpPr>
                <a:spLocks/>
              </p:cNvSpPr>
              <p:nvPr/>
            </p:nvSpPr>
            <p:spPr bwMode="auto">
              <a:xfrm>
                <a:off x="2295" y="3194"/>
                <a:ext cx="102" cy="102"/>
              </a:xfrm>
              <a:custGeom>
                <a:avLst/>
                <a:gdLst>
                  <a:gd name="T0" fmla="*/ 6 w 102"/>
                  <a:gd name="T1" fmla="*/ 72 h 102"/>
                  <a:gd name="T2" fmla="*/ 6 w 102"/>
                  <a:gd name="T3" fmla="*/ 72 h 102"/>
                  <a:gd name="T4" fmla="*/ 6 w 102"/>
                  <a:gd name="T5" fmla="*/ 72 h 102"/>
                  <a:gd name="T6" fmla="*/ 6 w 102"/>
                  <a:gd name="T7" fmla="*/ 72 h 102"/>
                  <a:gd name="T8" fmla="*/ 12 w 102"/>
                  <a:gd name="T9" fmla="*/ 60 h 102"/>
                  <a:gd name="T10" fmla="*/ 18 w 102"/>
                  <a:gd name="T11" fmla="*/ 54 h 102"/>
                  <a:gd name="T12" fmla="*/ 24 w 102"/>
                  <a:gd name="T13" fmla="*/ 42 h 102"/>
                  <a:gd name="T14" fmla="*/ 24 w 102"/>
                  <a:gd name="T15" fmla="*/ 30 h 102"/>
                  <a:gd name="T16" fmla="*/ 30 w 102"/>
                  <a:gd name="T17" fmla="*/ 24 h 102"/>
                  <a:gd name="T18" fmla="*/ 36 w 102"/>
                  <a:gd name="T19" fmla="*/ 12 h 102"/>
                  <a:gd name="T20" fmla="*/ 42 w 102"/>
                  <a:gd name="T21" fmla="*/ 6 h 102"/>
                  <a:gd name="T22" fmla="*/ 48 w 102"/>
                  <a:gd name="T23" fmla="*/ 0 h 102"/>
                  <a:gd name="T24" fmla="*/ 60 w 102"/>
                  <a:gd name="T25" fmla="*/ 0 h 102"/>
                  <a:gd name="T26" fmla="*/ 66 w 102"/>
                  <a:gd name="T27" fmla="*/ 6 h 102"/>
                  <a:gd name="T28" fmla="*/ 78 w 102"/>
                  <a:gd name="T29" fmla="*/ 12 h 102"/>
                  <a:gd name="T30" fmla="*/ 84 w 102"/>
                  <a:gd name="T31" fmla="*/ 18 h 102"/>
                  <a:gd name="T32" fmla="*/ 84 w 102"/>
                  <a:gd name="T33" fmla="*/ 30 h 102"/>
                  <a:gd name="T34" fmla="*/ 90 w 102"/>
                  <a:gd name="T35" fmla="*/ 36 h 102"/>
                  <a:gd name="T36" fmla="*/ 96 w 102"/>
                  <a:gd name="T37" fmla="*/ 42 h 102"/>
                  <a:gd name="T38" fmla="*/ 102 w 102"/>
                  <a:gd name="T39" fmla="*/ 48 h 102"/>
                  <a:gd name="T40" fmla="*/ 96 w 102"/>
                  <a:gd name="T41" fmla="*/ 60 h 102"/>
                  <a:gd name="T42" fmla="*/ 96 w 102"/>
                  <a:gd name="T43" fmla="*/ 72 h 102"/>
                  <a:gd name="T44" fmla="*/ 90 w 102"/>
                  <a:gd name="T45" fmla="*/ 78 h 102"/>
                  <a:gd name="T46" fmla="*/ 90 w 102"/>
                  <a:gd name="T47" fmla="*/ 90 h 102"/>
                  <a:gd name="T48" fmla="*/ 90 w 102"/>
                  <a:gd name="T49" fmla="*/ 102 h 102"/>
                  <a:gd name="T50" fmla="*/ 78 w 102"/>
                  <a:gd name="T51" fmla="*/ 102 h 102"/>
                  <a:gd name="T52" fmla="*/ 66 w 102"/>
                  <a:gd name="T53" fmla="*/ 102 h 102"/>
                  <a:gd name="T54" fmla="*/ 60 w 102"/>
                  <a:gd name="T55" fmla="*/ 96 h 102"/>
                  <a:gd name="T56" fmla="*/ 48 w 102"/>
                  <a:gd name="T57" fmla="*/ 96 h 102"/>
                  <a:gd name="T58" fmla="*/ 42 w 102"/>
                  <a:gd name="T59" fmla="*/ 90 h 102"/>
                  <a:gd name="T60" fmla="*/ 30 w 102"/>
                  <a:gd name="T61" fmla="*/ 90 h 102"/>
                  <a:gd name="T62" fmla="*/ 18 w 102"/>
                  <a:gd name="T63" fmla="*/ 90 h 102"/>
                  <a:gd name="T64" fmla="*/ 6 w 102"/>
                  <a:gd name="T65"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02">
                    <a:moveTo>
                      <a:pt x="6" y="78"/>
                    </a:moveTo>
                    <a:lnTo>
                      <a:pt x="6" y="72"/>
                    </a:lnTo>
                    <a:lnTo>
                      <a:pt x="6" y="78"/>
                    </a:lnTo>
                    <a:lnTo>
                      <a:pt x="6" y="72"/>
                    </a:lnTo>
                    <a:lnTo>
                      <a:pt x="6" y="78"/>
                    </a:lnTo>
                    <a:lnTo>
                      <a:pt x="6" y="72"/>
                    </a:lnTo>
                    <a:lnTo>
                      <a:pt x="0" y="72"/>
                    </a:lnTo>
                    <a:lnTo>
                      <a:pt x="6" y="72"/>
                    </a:lnTo>
                    <a:lnTo>
                      <a:pt x="6" y="66"/>
                    </a:lnTo>
                    <a:lnTo>
                      <a:pt x="12" y="60"/>
                    </a:lnTo>
                    <a:lnTo>
                      <a:pt x="12" y="54"/>
                    </a:lnTo>
                    <a:lnTo>
                      <a:pt x="18" y="54"/>
                    </a:lnTo>
                    <a:lnTo>
                      <a:pt x="18" y="48"/>
                    </a:lnTo>
                    <a:lnTo>
                      <a:pt x="24" y="42"/>
                    </a:lnTo>
                    <a:lnTo>
                      <a:pt x="24" y="36"/>
                    </a:lnTo>
                    <a:lnTo>
                      <a:pt x="24" y="30"/>
                    </a:lnTo>
                    <a:lnTo>
                      <a:pt x="24" y="24"/>
                    </a:lnTo>
                    <a:lnTo>
                      <a:pt x="30" y="24"/>
                    </a:lnTo>
                    <a:lnTo>
                      <a:pt x="30" y="18"/>
                    </a:lnTo>
                    <a:lnTo>
                      <a:pt x="36" y="12"/>
                    </a:lnTo>
                    <a:lnTo>
                      <a:pt x="42" y="12"/>
                    </a:lnTo>
                    <a:lnTo>
                      <a:pt x="42" y="6"/>
                    </a:lnTo>
                    <a:lnTo>
                      <a:pt x="48" y="6"/>
                    </a:lnTo>
                    <a:lnTo>
                      <a:pt x="48" y="0"/>
                    </a:lnTo>
                    <a:lnTo>
                      <a:pt x="54" y="0"/>
                    </a:lnTo>
                    <a:lnTo>
                      <a:pt x="60" y="0"/>
                    </a:lnTo>
                    <a:lnTo>
                      <a:pt x="60" y="6"/>
                    </a:lnTo>
                    <a:lnTo>
                      <a:pt x="66" y="6"/>
                    </a:lnTo>
                    <a:lnTo>
                      <a:pt x="72" y="12"/>
                    </a:lnTo>
                    <a:lnTo>
                      <a:pt x="78" y="12"/>
                    </a:lnTo>
                    <a:lnTo>
                      <a:pt x="84" y="12"/>
                    </a:lnTo>
                    <a:lnTo>
                      <a:pt x="84" y="18"/>
                    </a:lnTo>
                    <a:lnTo>
                      <a:pt x="84" y="24"/>
                    </a:lnTo>
                    <a:lnTo>
                      <a:pt x="84" y="30"/>
                    </a:lnTo>
                    <a:lnTo>
                      <a:pt x="84" y="36"/>
                    </a:lnTo>
                    <a:lnTo>
                      <a:pt x="90" y="36"/>
                    </a:lnTo>
                    <a:lnTo>
                      <a:pt x="90" y="42"/>
                    </a:lnTo>
                    <a:lnTo>
                      <a:pt x="96" y="42"/>
                    </a:lnTo>
                    <a:lnTo>
                      <a:pt x="96" y="48"/>
                    </a:lnTo>
                    <a:lnTo>
                      <a:pt x="102" y="48"/>
                    </a:lnTo>
                    <a:lnTo>
                      <a:pt x="102" y="54"/>
                    </a:lnTo>
                    <a:lnTo>
                      <a:pt x="96" y="60"/>
                    </a:lnTo>
                    <a:lnTo>
                      <a:pt x="96" y="66"/>
                    </a:lnTo>
                    <a:lnTo>
                      <a:pt x="96" y="72"/>
                    </a:lnTo>
                    <a:lnTo>
                      <a:pt x="96" y="78"/>
                    </a:lnTo>
                    <a:lnTo>
                      <a:pt x="90" y="78"/>
                    </a:lnTo>
                    <a:lnTo>
                      <a:pt x="90" y="84"/>
                    </a:lnTo>
                    <a:lnTo>
                      <a:pt x="90" y="90"/>
                    </a:lnTo>
                    <a:lnTo>
                      <a:pt x="90" y="96"/>
                    </a:lnTo>
                    <a:lnTo>
                      <a:pt x="90" y="102"/>
                    </a:lnTo>
                    <a:lnTo>
                      <a:pt x="84" y="102"/>
                    </a:lnTo>
                    <a:lnTo>
                      <a:pt x="78" y="102"/>
                    </a:lnTo>
                    <a:lnTo>
                      <a:pt x="72" y="102"/>
                    </a:lnTo>
                    <a:lnTo>
                      <a:pt x="66" y="102"/>
                    </a:lnTo>
                    <a:lnTo>
                      <a:pt x="66" y="96"/>
                    </a:lnTo>
                    <a:lnTo>
                      <a:pt x="60" y="96"/>
                    </a:lnTo>
                    <a:lnTo>
                      <a:pt x="54" y="96"/>
                    </a:lnTo>
                    <a:lnTo>
                      <a:pt x="48" y="96"/>
                    </a:lnTo>
                    <a:lnTo>
                      <a:pt x="42" y="96"/>
                    </a:lnTo>
                    <a:lnTo>
                      <a:pt x="42" y="90"/>
                    </a:lnTo>
                    <a:lnTo>
                      <a:pt x="36" y="90"/>
                    </a:lnTo>
                    <a:lnTo>
                      <a:pt x="30" y="90"/>
                    </a:lnTo>
                    <a:lnTo>
                      <a:pt x="24" y="90"/>
                    </a:lnTo>
                    <a:lnTo>
                      <a:pt x="18" y="90"/>
                    </a:lnTo>
                    <a:lnTo>
                      <a:pt x="12" y="84"/>
                    </a:lnTo>
                    <a:lnTo>
                      <a:pt x="6" y="84"/>
                    </a:lnTo>
                    <a:lnTo>
                      <a:pt x="6" y="7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3" name="Freeform 225"/>
              <p:cNvSpPr>
                <a:spLocks/>
              </p:cNvSpPr>
              <p:nvPr/>
            </p:nvSpPr>
            <p:spPr bwMode="auto">
              <a:xfrm>
                <a:off x="2505" y="3182"/>
                <a:ext cx="126" cy="174"/>
              </a:xfrm>
              <a:custGeom>
                <a:avLst/>
                <a:gdLst>
                  <a:gd name="T0" fmla="*/ 54 w 126"/>
                  <a:gd name="T1" fmla="*/ 0 h 174"/>
                  <a:gd name="T2" fmla="*/ 60 w 126"/>
                  <a:gd name="T3" fmla="*/ 6 h 174"/>
                  <a:gd name="T4" fmla="*/ 66 w 126"/>
                  <a:gd name="T5" fmla="*/ 12 h 174"/>
                  <a:gd name="T6" fmla="*/ 78 w 126"/>
                  <a:gd name="T7" fmla="*/ 12 h 174"/>
                  <a:gd name="T8" fmla="*/ 78 w 126"/>
                  <a:gd name="T9" fmla="*/ 24 h 174"/>
                  <a:gd name="T10" fmla="*/ 90 w 126"/>
                  <a:gd name="T11" fmla="*/ 24 h 174"/>
                  <a:gd name="T12" fmla="*/ 90 w 126"/>
                  <a:gd name="T13" fmla="*/ 24 h 174"/>
                  <a:gd name="T14" fmla="*/ 90 w 126"/>
                  <a:gd name="T15" fmla="*/ 36 h 174"/>
                  <a:gd name="T16" fmla="*/ 96 w 126"/>
                  <a:gd name="T17" fmla="*/ 42 h 174"/>
                  <a:gd name="T18" fmla="*/ 102 w 126"/>
                  <a:gd name="T19" fmla="*/ 48 h 174"/>
                  <a:gd name="T20" fmla="*/ 96 w 126"/>
                  <a:gd name="T21" fmla="*/ 54 h 174"/>
                  <a:gd name="T22" fmla="*/ 96 w 126"/>
                  <a:gd name="T23" fmla="*/ 54 h 174"/>
                  <a:gd name="T24" fmla="*/ 102 w 126"/>
                  <a:gd name="T25" fmla="*/ 60 h 174"/>
                  <a:gd name="T26" fmla="*/ 108 w 126"/>
                  <a:gd name="T27" fmla="*/ 72 h 174"/>
                  <a:gd name="T28" fmla="*/ 108 w 126"/>
                  <a:gd name="T29" fmla="*/ 84 h 174"/>
                  <a:gd name="T30" fmla="*/ 114 w 126"/>
                  <a:gd name="T31" fmla="*/ 90 h 174"/>
                  <a:gd name="T32" fmla="*/ 120 w 126"/>
                  <a:gd name="T33" fmla="*/ 84 h 174"/>
                  <a:gd name="T34" fmla="*/ 120 w 126"/>
                  <a:gd name="T35" fmla="*/ 96 h 174"/>
                  <a:gd name="T36" fmla="*/ 120 w 126"/>
                  <a:gd name="T37" fmla="*/ 108 h 174"/>
                  <a:gd name="T38" fmla="*/ 120 w 126"/>
                  <a:gd name="T39" fmla="*/ 108 h 174"/>
                  <a:gd name="T40" fmla="*/ 114 w 126"/>
                  <a:gd name="T41" fmla="*/ 114 h 174"/>
                  <a:gd name="T42" fmla="*/ 114 w 126"/>
                  <a:gd name="T43" fmla="*/ 114 h 174"/>
                  <a:gd name="T44" fmla="*/ 114 w 126"/>
                  <a:gd name="T45" fmla="*/ 126 h 174"/>
                  <a:gd name="T46" fmla="*/ 114 w 126"/>
                  <a:gd name="T47" fmla="*/ 126 h 174"/>
                  <a:gd name="T48" fmla="*/ 102 w 126"/>
                  <a:gd name="T49" fmla="*/ 126 h 174"/>
                  <a:gd name="T50" fmla="*/ 90 w 126"/>
                  <a:gd name="T51" fmla="*/ 132 h 174"/>
                  <a:gd name="T52" fmla="*/ 84 w 126"/>
                  <a:gd name="T53" fmla="*/ 138 h 174"/>
                  <a:gd name="T54" fmla="*/ 78 w 126"/>
                  <a:gd name="T55" fmla="*/ 144 h 174"/>
                  <a:gd name="T56" fmla="*/ 72 w 126"/>
                  <a:gd name="T57" fmla="*/ 150 h 174"/>
                  <a:gd name="T58" fmla="*/ 66 w 126"/>
                  <a:gd name="T59" fmla="*/ 156 h 174"/>
                  <a:gd name="T60" fmla="*/ 60 w 126"/>
                  <a:gd name="T61" fmla="*/ 168 h 174"/>
                  <a:gd name="T62" fmla="*/ 48 w 126"/>
                  <a:gd name="T63" fmla="*/ 168 h 174"/>
                  <a:gd name="T64" fmla="*/ 42 w 126"/>
                  <a:gd name="T65" fmla="*/ 174 h 174"/>
                  <a:gd name="T66" fmla="*/ 42 w 126"/>
                  <a:gd name="T67" fmla="*/ 162 h 174"/>
                  <a:gd name="T68" fmla="*/ 36 w 126"/>
                  <a:gd name="T69" fmla="*/ 156 h 174"/>
                  <a:gd name="T70" fmla="*/ 36 w 126"/>
                  <a:gd name="T71" fmla="*/ 144 h 174"/>
                  <a:gd name="T72" fmla="*/ 36 w 126"/>
                  <a:gd name="T73" fmla="*/ 132 h 174"/>
                  <a:gd name="T74" fmla="*/ 36 w 126"/>
                  <a:gd name="T75" fmla="*/ 132 h 174"/>
                  <a:gd name="T76" fmla="*/ 30 w 126"/>
                  <a:gd name="T77" fmla="*/ 126 h 174"/>
                  <a:gd name="T78" fmla="*/ 30 w 126"/>
                  <a:gd name="T79" fmla="*/ 126 h 174"/>
                  <a:gd name="T80" fmla="*/ 30 w 126"/>
                  <a:gd name="T81" fmla="*/ 114 h 174"/>
                  <a:gd name="T82" fmla="*/ 24 w 126"/>
                  <a:gd name="T83" fmla="*/ 108 h 174"/>
                  <a:gd name="T84" fmla="*/ 30 w 126"/>
                  <a:gd name="T85" fmla="*/ 102 h 174"/>
                  <a:gd name="T86" fmla="*/ 24 w 126"/>
                  <a:gd name="T87" fmla="*/ 102 h 174"/>
                  <a:gd name="T88" fmla="*/ 18 w 126"/>
                  <a:gd name="T89" fmla="*/ 96 h 174"/>
                  <a:gd name="T90" fmla="*/ 18 w 126"/>
                  <a:gd name="T91" fmla="*/ 96 h 174"/>
                  <a:gd name="T92" fmla="*/ 18 w 126"/>
                  <a:gd name="T93" fmla="*/ 84 h 174"/>
                  <a:gd name="T94" fmla="*/ 12 w 126"/>
                  <a:gd name="T95" fmla="*/ 78 h 174"/>
                  <a:gd name="T96" fmla="*/ 6 w 126"/>
                  <a:gd name="T97" fmla="*/ 72 h 174"/>
                  <a:gd name="T98" fmla="*/ 0 w 126"/>
                  <a:gd name="T99" fmla="*/ 66 h 174"/>
                  <a:gd name="T100" fmla="*/ 0 w 126"/>
                  <a:gd name="T101" fmla="*/ 54 h 174"/>
                  <a:gd name="T102" fmla="*/ 6 w 126"/>
                  <a:gd name="T103" fmla="*/ 48 h 174"/>
                  <a:gd name="T104" fmla="*/ 6 w 126"/>
                  <a:gd name="T105" fmla="*/ 48 h 174"/>
                  <a:gd name="T106" fmla="*/ 0 w 126"/>
                  <a:gd name="T107" fmla="*/ 42 h 174"/>
                  <a:gd name="T108" fmla="*/ 0 w 126"/>
                  <a:gd name="T109" fmla="*/ 42 h 174"/>
                  <a:gd name="T110" fmla="*/ 0 w 126"/>
                  <a:gd name="T111" fmla="*/ 30 h 174"/>
                  <a:gd name="T112" fmla="*/ 6 w 126"/>
                  <a:gd name="T113" fmla="*/ 24 h 174"/>
                  <a:gd name="T114" fmla="*/ 18 w 126"/>
                  <a:gd name="T115" fmla="*/ 18 h 174"/>
                  <a:gd name="T116" fmla="*/ 24 w 126"/>
                  <a:gd name="T117" fmla="*/ 12 h 174"/>
                  <a:gd name="T118" fmla="*/ 30 w 126"/>
                  <a:gd name="T119" fmla="*/ 6 h 174"/>
                  <a:gd name="T120" fmla="*/ 42 w 126"/>
                  <a:gd name="T1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4">
                    <a:moveTo>
                      <a:pt x="48" y="0"/>
                    </a:moveTo>
                    <a:lnTo>
                      <a:pt x="54" y="0"/>
                    </a:lnTo>
                    <a:lnTo>
                      <a:pt x="54" y="6"/>
                    </a:lnTo>
                    <a:lnTo>
                      <a:pt x="60" y="6"/>
                    </a:lnTo>
                    <a:lnTo>
                      <a:pt x="60" y="12"/>
                    </a:lnTo>
                    <a:lnTo>
                      <a:pt x="66" y="12"/>
                    </a:lnTo>
                    <a:lnTo>
                      <a:pt x="72" y="12"/>
                    </a:lnTo>
                    <a:lnTo>
                      <a:pt x="78" y="12"/>
                    </a:lnTo>
                    <a:lnTo>
                      <a:pt x="78" y="18"/>
                    </a:lnTo>
                    <a:lnTo>
                      <a:pt x="78" y="24"/>
                    </a:lnTo>
                    <a:lnTo>
                      <a:pt x="84" y="24"/>
                    </a:lnTo>
                    <a:lnTo>
                      <a:pt x="90" y="24"/>
                    </a:lnTo>
                    <a:lnTo>
                      <a:pt x="90" y="30"/>
                    </a:lnTo>
                    <a:lnTo>
                      <a:pt x="90" y="24"/>
                    </a:lnTo>
                    <a:lnTo>
                      <a:pt x="90" y="30"/>
                    </a:lnTo>
                    <a:lnTo>
                      <a:pt x="90" y="36"/>
                    </a:lnTo>
                    <a:lnTo>
                      <a:pt x="96" y="36"/>
                    </a:lnTo>
                    <a:lnTo>
                      <a:pt x="96" y="42"/>
                    </a:lnTo>
                    <a:lnTo>
                      <a:pt x="102" y="42"/>
                    </a:lnTo>
                    <a:lnTo>
                      <a:pt x="102" y="48"/>
                    </a:lnTo>
                    <a:lnTo>
                      <a:pt x="96" y="48"/>
                    </a:lnTo>
                    <a:lnTo>
                      <a:pt x="96" y="54"/>
                    </a:lnTo>
                    <a:lnTo>
                      <a:pt x="102" y="54"/>
                    </a:lnTo>
                    <a:lnTo>
                      <a:pt x="96" y="54"/>
                    </a:lnTo>
                    <a:lnTo>
                      <a:pt x="96" y="60"/>
                    </a:lnTo>
                    <a:lnTo>
                      <a:pt x="102" y="60"/>
                    </a:lnTo>
                    <a:lnTo>
                      <a:pt x="102" y="66"/>
                    </a:lnTo>
                    <a:lnTo>
                      <a:pt x="108" y="72"/>
                    </a:lnTo>
                    <a:lnTo>
                      <a:pt x="108" y="78"/>
                    </a:lnTo>
                    <a:lnTo>
                      <a:pt x="108" y="84"/>
                    </a:lnTo>
                    <a:lnTo>
                      <a:pt x="114" y="84"/>
                    </a:lnTo>
                    <a:lnTo>
                      <a:pt x="114" y="90"/>
                    </a:lnTo>
                    <a:lnTo>
                      <a:pt x="114" y="84"/>
                    </a:lnTo>
                    <a:lnTo>
                      <a:pt x="120" y="84"/>
                    </a:lnTo>
                    <a:lnTo>
                      <a:pt x="120" y="90"/>
                    </a:lnTo>
                    <a:lnTo>
                      <a:pt x="120" y="96"/>
                    </a:lnTo>
                    <a:lnTo>
                      <a:pt x="120" y="102"/>
                    </a:lnTo>
                    <a:lnTo>
                      <a:pt x="120" y="108"/>
                    </a:lnTo>
                    <a:lnTo>
                      <a:pt x="126" y="108"/>
                    </a:lnTo>
                    <a:lnTo>
                      <a:pt x="120" y="108"/>
                    </a:lnTo>
                    <a:lnTo>
                      <a:pt x="120" y="114"/>
                    </a:lnTo>
                    <a:lnTo>
                      <a:pt x="114" y="114"/>
                    </a:lnTo>
                    <a:lnTo>
                      <a:pt x="120" y="114"/>
                    </a:lnTo>
                    <a:lnTo>
                      <a:pt x="114" y="114"/>
                    </a:lnTo>
                    <a:lnTo>
                      <a:pt x="114" y="120"/>
                    </a:lnTo>
                    <a:lnTo>
                      <a:pt x="114" y="126"/>
                    </a:lnTo>
                    <a:lnTo>
                      <a:pt x="114" y="132"/>
                    </a:lnTo>
                    <a:lnTo>
                      <a:pt x="114" y="126"/>
                    </a:lnTo>
                    <a:lnTo>
                      <a:pt x="108" y="126"/>
                    </a:lnTo>
                    <a:lnTo>
                      <a:pt x="102" y="126"/>
                    </a:lnTo>
                    <a:lnTo>
                      <a:pt x="96" y="132"/>
                    </a:lnTo>
                    <a:lnTo>
                      <a:pt x="90" y="132"/>
                    </a:lnTo>
                    <a:lnTo>
                      <a:pt x="90" y="138"/>
                    </a:lnTo>
                    <a:lnTo>
                      <a:pt x="84" y="138"/>
                    </a:lnTo>
                    <a:lnTo>
                      <a:pt x="84" y="144"/>
                    </a:lnTo>
                    <a:lnTo>
                      <a:pt x="78" y="144"/>
                    </a:lnTo>
                    <a:lnTo>
                      <a:pt x="78" y="150"/>
                    </a:lnTo>
                    <a:lnTo>
                      <a:pt x="72" y="150"/>
                    </a:lnTo>
                    <a:lnTo>
                      <a:pt x="72" y="156"/>
                    </a:lnTo>
                    <a:lnTo>
                      <a:pt x="66" y="156"/>
                    </a:lnTo>
                    <a:lnTo>
                      <a:pt x="60" y="162"/>
                    </a:lnTo>
                    <a:lnTo>
                      <a:pt x="60" y="168"/>
                    </a:lnTo>
                    <a:lnTo>
                      <a:pt x="54" y="168"/>
                    </a:lnTo>
                    <a:lnTo>
                      <a:pt x="48" y="168"/>
                    </a:lnTo>
                    <a:lnTo>
                      <a:pt x="48" y="174"/>
                    </a:lnTo>
                    <a:lnTo>
                      <a:pt x="42" y="174"/>
                    </a:lnTo>
                    <a:lnTo>
                      <a:pt x="42" y="168"/>
                    </a:lnTo>
                    <a:lnTo>
                      <a:pt x="42" y="162"/>
                    </a:lnTo>
                    <a:lnTo>
                      <a:pt x="42" y="156"/>
                    </a:lnTo>
                    <a:lnTo>
                      <a:pt x="36" y="156"/>
                    </a:lnTo>
                    <a:lnTo>
                      <a:pt x="36" y="150"/>
                    </a:lnTo>
                    <a:lnTo>
                      <a:pt x="36" y="144"/>
                    </a:lnTo>
                    <a:lnTo>
                      <a:pt x="36" y="138"/>
                    </a:lnTo>
                    <a:lnTo>
                      <a:pt x="36" y="132"/>
                    </a:lnTo>
                    <a:lnTo>
                      <a:pt x="30" y="132"/>
                    </a:lnTo>
                    <a:lnTo>
                      <a:pt x="36" y="132"/>
                    </a:lnTo>
                    <a:lnTo>
                      <a:pt x="36" y="126"/>
                    </a:lnTo>
                    <a:lnTo>
                      <a:pt x="30" y="126"/>
                    </a:lnTo>
                    <a:lnTo>
                      <a:pt x="36" y="126"/>
                    </a:lnTo>
                    <a:lnTo>
                      <a:pt x="30" y="126"/>
                    </a:lnTo>
                    <a:lnTo>
                      <a:pt x="30" y="120"/>
                    </a:lnTo>
                    <a:lnTo>
                      <a:pt x="30" y="114"/>
                    </a:lnTo>
                    <a:lnTo>
                      <a:pt x="30" y="108"/>
                    </a:lnTo>
                    <a:lnTo>
                      <a:pt x="24" y="108"/>
                    </a:lnTo>
                    <a:lnTo>
                      <a:pt x="30" y="108"/>
                    </a:lnTo>
                    <a:lnTo>
                      <a:pt x="30" y="102"/>
                    </a:lnTo>
                    <a:lnTo>
                      <a:pt x="30" y="108"/>
                    </a:lnTo>
                    <a:lnTo>
                      <a:pt x="24" y="102"/>
                    </a:lnTo>
                    <a:lnTo>
                      <a:pt x="24" y="96"/>
                    </a:lnTo>
                    <a:lnTo>
                      <a:pt x="18" y="96"/>
                    </a:lnTo>
                    <a:lnTo>
                      <a:pt x="18" y="90"/>
                    </a:lnTo>
                    <a:lnTo>
                      <a:pt x="18" y="96"/>
                    </a:lnTo>
                    <a:lnTo>
                      <a:pt x="18" y="90"/>
                    </a:lnTo>
                    <a:lnTo>
                      <a:pt x="18" y="84"/>
                    </a:lnTo>
                    <a:lnTo>
                      <a:pt x="12" y="84"/>
                    </a:lnTo>
                    <a:lnTo>
                      <a:pt x="12" y="78"/>
                    </a:lnTo>
                    <a:lnTo>
                      <a:pt x="6" y="78"/>
                    </a:lnTo>
                    <a:lnTo>
                      <a:pt x="6" y="72"/>
                    </a:lnTo>
                    <a:lnTo>
                      <a:pt x="0" y="72"/>
                    </a:lnTo>
                    <a:lnTo>
                      <a:pt x="0" y="66"/>
                    </a:lnTo>
                    <a:lnTo>
                      <a:pt x="0" y="60"/>
                    </a:lnTo>
                    <a:lnTo>
                      <a:pt x="0" y="54"/>
                    </a:lnTo>
                    <a:lnTo>
                      <a:pt x="6" y="54"/>
                    </a:lnTo>
                    <a:lnTo>
                      <a:pt x="6" y="48"/>
                    </a:lnTo>
                    <a:lnTo>
                      <a:pt x="6" y="42"/>
                    </a:lnTo>
                    <a:lnTo>
                      <a:pt x="6" y="48"/>
                    </a:lnTo>
                    <a:lnTo>
                      <a:pt x="0" y="48"/>
                    </a:lnTo>
                    <a:lnTo>
                      <a:pt x="0" y="42"/>
                    </a:lnTo>
                    <a:lnTo>
                      <a:pt x="0" y="48"/>
                    </a:lnTo>
                    <a:lnTo>
                      <a:pt x="0" y="42"/>
                    </a:lnTo>
                    <a:lnTo>
                      <a:pt x="0" y="36"/>
                    </a:lnTo>
                    <a:lnTo>
                      <a:pt x="0" y="30"/>
                    </a:lnTo>
                    <a:lnTo>
                      <a:pt x="6" y="30"/>
                    </a:lnTo>
                    <a:lnTo>
                      <a:pt x="6" y="24"/>
                    </a:lnTo>
                    <a:lnTo>
                      <a:pt x="12" y="24"/>
                    </a:lnTo>
                    <a:lnTo>
                      <a:pt x="18" y="18"/>
                    </a:lnTo>
                    <a:lnTo>
                      <a:pt x="24" y="18"/>
                    </a:lnTo>
                    <a:lnTo>
                      <a:pt x="24" y="12"/>
                    </a:lnTo>
                    <a:lnTo>
                      <a:pt x="30" y="12"/>
                    </a:lnTo>
                    <a:lnTo>
                      <a:pt x="30" y="6"/>
                    </a:lnTo>
                    <a:lnTo>
                      <a:pt x="36" y="6"/>
                    </a:lnTo>
                    <a:lnTo>
                      <a:pt x="42" y="0"/>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4" name="Freeform 226"/>
              <p:cNvSpPr>
                <a:spLocks/>
              </p:cNvSpPr>
              <p:nvPr/>
            </p:nvSpPr>
            <p:spPr bwMode="auto">
              <a:xfrm>
                <a:off x="2367" y="3296"/>
                <a:ext cx="84" cy="78"/>
              </a:xfrm>
              <a:custGeom>
                <a:avLst/>
                <a:gdLst>
                  <a:gd name="T0" fmla="*/ 0 w 84"/>
                  <a:gd name="T1" fmla="*/ 0 h 78"/>
                  <a:gd name="T2" fmla="*/ 6 w 84"/>
                  <a:gd name="T3" fmla="*/ 0 h 78"/>
                  <a:gd name="T4" fmla="*/ 12 w 84"/>
                  <a:gd name="T5" fmla="*/ 0 h 78"/>
                  <a:gd name="T6" fmla="*/ 18 w 84"/>
                  <a:gd name="T7" fmla="*/ 0 h 78"/>
                  <a:gd name="T8" fmla="*/ 24 w 84"/>
                  <a:gd name="T9" fmla="*/ 0 h 78"/>
                  <a:gd name="T10" fmla="*/ 30 w 84"/>
                  <a:gd name="T11" fmla="*/ 0 h 78"/>
                  <a:gd name="T12" fmla="*/ 36 w 84"/>
                  <a:gd name="T13" fmla="*/ 0 h 78"/>
                  <a:gd name="T14" fmla="*/ 42 w 84"/>
                  <a:gd name="T15" fmla="*/ 0 h 78"/>
                  <a:gd name="T16" fmla="*/ 42 w 84"/>
                  <a:gd name="T17" fmla="*/ 6 h 78"/>
                  <a:gd name="T18" fmla="*/ 48 w 84"/>
                  <a:gd name="T19" fmla="*/ 6 h 78"/>
                  <a:gd name="T20" fmla="*/ 48 w 84"/>
                  <a:gd name="T21" fmla="*/ 12 h 78"/>
                  <a:gd name="T22" fmla="*/ 54 w 84"/>
                  <a:gd name="T23" fmla="*/ 12 h 78"/>
                  <a:gd name="T24" fmla="*/ 60 w 84"/>
                  <a:gd name="T25" fmla="*/ 12 h 78"/>
                  <a:gd name="T26" fmla="*/ 60 w 84"/>
                  <a:gd name="T27" fmla="*/ 18 h 78"/>
                  <a:gd name="T28" fmla="*/ 60 w 84"/>
                  <a:gd name="T29" fmla="*/ 24 h 78"/>
                  <a:gd name="T30" fmla="*/ 60 w 84"/>
                  <a:gd name="T31" fmla="*/ 30 h 78"/>
                  <a:gd name="T32" fmla="*/ 66 w 84"/>
                  <a:gd name="T33" fmla="*/ 30 h 78"/>
                  <a:gd name="T34" fmla="*/ 66 w 84"/>
                  <a:gd name="T35" fmla="*/ 36 h 78"/>
                  <a:gd name="T36" fmla="*/ 72 w 84"/>
                  <a:gd name="T37" fmla="*/ 36 h 78"/>
                  <a:gd name="T38" fmla="*/ 72 w 84"/>
                  <a:gd name="T39" fmla="*/ 42 h 78"/>
                  <a:gd name="T40" fmla="*/ 66 w 84"/>
                  <a:gd name="T41" fmla="*/ 42 h 78"/>
                  <a:gd name="T42" fmla="*/ 66 w 84"/>
                  <a:gd name="T43" fmla="*/ 48 h 78"/>
                  <a:gd name="T44" fmla="*/ 72 w 84"/>
                  <a:gd name="T45" fmla="*/ 48 h 78"/>
                  <a:gd name="T46" fmla="*/ 72 w 84"/>
                  <a:gd name="T47" fmla="*/ 54 h 78"/>
                  <a:gd name="T48" fmla="*/ 78 w 84"/>
                  <a:gd name="T49" fmla="*/ 54 h 78"/>
                  <a:gd name="T50" fmla="*/ 78 w 84"/>
                  <a:gd name="T51" fmla="*/ 60 h 78"/>
                  <a:gd name="T52" fmla="*/ 78 w 84"/>
                  <a:gd name="T53" fmla="*/ 54 h 78"/>
                  <a:gd name="T54" fmla="*/ 78 w 84"/>
                  <a:gd name="T55" fmla="*/ 60 h 78"/>
                  <a:gd name="T56" fmla="*/ 84 w 84"/>
                  <a:gd name="T57" fmla="*/ 60 h 78"/>
                  <a:gd name="T58" fmla="*/ 84 w 84"/>
                  <a:gd name="T59" fmla="*/ 66 h 78"/>
                  <a:gd name="T60" fmla="*/ 84 w 84"/>
                  <a:gd name="T61" fmla="*/ 72 h 78"/>
                  <a:gd name="T62" fmla="*/ 78 w 84"/>
                  <a:gd name="T63" fmla="*/ 72 h 78"/>
                  <a:gd name="T64" fmla="*/ 78 w 84"/>
                  <a:gd name="T65" fmla="*/ 78 h 78"/>
                  <a:gd name="T66" fmla="*/ 72 w 84"/>
                  <a:gd name="T67" fmla="*/ 78 h 78"/>
                  <a:gd name="T68" fmla="*/ 66 w 84"/>
                  <a:gd name="T69" fmla="*/ 78 h 78"/>
                  <a:gd name="T70" fmla="*/ 60 w 84"/>
                  <a:gd name="T71" fmla="*/ 78 h 78"/>
                  <a:gd name="T72" fmla="*/ 54 w 84"/>
                  <a:gd name="T73" fmla="*/ 78 h 78"/>
                  <a:gd name="T74" fmla="*/ 48 w 84"/>
                  <a:gd name="T75" fmla="*/ 78 h 78"/>
                  <a:gd name="T76" fmla="*/ 42 w 84"/>
                  <a:gd name="T77" fmla="*/ 78 h 78"/>
                  <a:gd name="T78" fmla="*/ 36 w 84"/>
                  <a:gd name="T79" fmla="*/ 78 h 78"/>
                  <a:gd name="T80" fmla="*/ 30 w 84"/>
                  <a:gd name="T81" fmla="*/ 78 h 78"/>
                  <a:gd name="T82" fmla="*/ 24 w 84"/>
                  <a:gd name="T83" fmla="*/ 72 h 78"/>
                  <a:gd name="T84" fmla="*/ 18 w 84"/>
                  <a:gd name="T85" fmla="*/ 72 h 78"/>
                  <a:gd name="T86" fmla="*/ 12 w 84"/>
                  <a:gd name="T87" fmla="*/ 72 h 78"/>
                  <a:gd name="T88" fmla="*/ 12 w 84"/>
                  <a:gd name="T89" fmla="*/ 66 h 78"/>
                  <a:gd name="T90" fmla="*/ 12 w 84"/>
                  <a:gd name="T91" fmla="*/ 60 h 78"/>
                  <a:gd name="T92" fmla="*/ 6 w 84"/>
                  <a:gd name="T93" fmla="*/ 60 h 78"/>
                  <a:gd name="T94" fmla="*/ 6 w 84"/>
                  <a:gd name="T95" fmla="*/ 54 h 78"/>
                  <a:gd name="T96" fmla="*/ 6 w 84"/>
                  <a:gd name="T97" fmla="*/ 48 h 78"/>
                  <a:gd name="T98" fmla="*/ 6 w 84"/>
                  <a:gd name="T99" fmla="*/ 42 h 78"/>
                  <a:gd name="T100" fmla="*/ 6 w 84"/>
                  <a:gd name="T101" fmla="*/ 36 h 78"/>
                  <a:gd name="T102" fmla="*/ 6 w 84"/>
                  <a:gd name="T103" fmla="*/ 30 h 78"/>
                  <a:gd name="T104" fmla="*/ 0 w 84"/>
                  <a:gd name="T105" fmla="*/ 30 h 78"/>
                  <a:gd name="T106" fmla="*/ 0 w 84"/>
                  <a:gd name="T107" fmla="*/ 24 h 78"/>
                  <a:gd name="T108" fmla="*/ 0 w 84"/>
                  <a:gd name="T109" fmla="*/ 18 h 78"/>
                  <a:gd name="T110" fmla="*/ 0 w 84"/>
                  <a:gd name="T111" fmla="*/ 12 h 78"/>
                  <a:gd name="T112" fmla="*/ 0 w 84"/>
                  <a:gd name="T113" fmla="*/ 6 h 78"/>
                  <a:gd name="T114" fmla="*/ 0 w 84"/>
                  <a:gd name="T11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 h="78">
                    <a:moveTo>
                      <a:pt x="0" y="0"/>
                    </a:moveTo>
                    <a:lnTo>
                      <a:pt x="6" y="0"/>
                    </a:lnTo>
                    <a:lnTo>
                      <a:pt x="12" y="0"/>
                    </a:lnTo>
                    <a:lnTo>
                      <a:pt x="18" y="0"/>
                    </a:lnTo>
                    <a:lnTo>
                      <a:pt x="24" y="0"/>
                    </a:lnTo>
                    <a:lnTo>
                      <a:pt x="30" y="0"/>
                    </a:lnTo>
                    <a:lnTo>
                      <a:pt x="36" y="0"/>
                    </a:lnTo>
                    <a:lnTo>
                      <a:pt x="42" y="0"/>
                    </a:lnTo>
                    <a:lnTo>
                      <a:pt x="42" y="6"/>
                    </a:lnTo>
                    <a:lnTo>
                      <a:pt x="48" y="6"/>
                    </a:lnTo>
                    <a:lnTo>
                      <a:pt x="48" y="12"/>
                    </a:lnTo>
                    <a:lnTo>
                      <a:pt x="54" y="12"/>
                    </a:lnTo>
                    <a:lnTo>
                      <a:pt x="60" y="12"/>
                    </a:lnTo>
                    <a:lnTo>
                      <a:pt x="60" y="18"/>
                    </a:lnTo>
                    <a:lnTo>
                      <a:pt x="60" y="24"/>
                    </a:lnTo>
                    <a:lnTo>
                      <a:pt x="60" y="30"/>
                    </a:lnTo>
                    <a:lnTo>
                      <a:pt x="66" y="30"/>
                    </a:lnTo>
                    <a:lnTo>
                      <a:pt x="66" y="36"/>
                    </a:lnTo>
                    <a:lnTo>
                      <a:pt x="72" y="36"/>
                    </a:lnTo>
                    <a:lnTo>
                      <a:pt x="72" y="42"/>
                    </a:lnTo>
                    <a:lnTo>
                      <a:pt x="66" y="42"/>
                    </a:lnTo>
                    <a:lnTo>
                      <a:pt x="66" y="48"/>
                    </a:lnTo>
                    <a:lnTo>
                      <a:pt x="72" y="48"/>
                    </a:lnTo>
                    <a:lnTo>
                      <a:pt x="72" y="54"/>
                    </a:lnTo>
                    <a:lnTo>
                      <a:pt x="78" y="54"/>
                    </a:lnTo>
                    <a:lnTo>
                      <a:pt x="78" y="60"/>
                    </a:lnTo>
                    <a:lnTo>
                      <a:pt x="78" y="54"/>
                    </a:lnTo>
                    <a:lnTo>
                      <a:pt x="78" y="60"/>
                    </a:lnTo>
                    <a:lnTo>
                      <a:pt x="84" y="60"/>
                    </a:lnTo>
                    <a:lnTo>
                      <a:pt x="84" y="66"/>
                    </a:lnTo>
                    <a:lnTo>
                      <a:pt x="84" y="72"/>
                    </a:lnTo>
                    <a:lnTo>
                      <a:pt x="78" y="72"/>
                    </a:lnTo>
                    <a:lnTo>
                      <a:pt x="78" y="78"/>
                    </a:lnTo>
                    <a:lnTo>
                      <a:pt x="72" y="78"/>
                    </a:lnTo>
                    <a:lnTo>
                      <a:pt x="66" y="78"/>
                    </a:lnTo>
                    <a:lnTo>
                      <a:pt x="60" y="78"/>
                    </a:lnTo>
                    <a:lnTo>
                      <a:pt x="54" y="78"/>
                    </a:lnTo>
                    <a:lnTo>
                      <a:pt x="48" y="78"/>
                    </a:lnTo>
                    <a:lnTo>
                      <a:pt x="42" y="78"/>
                    </a:lnTo>
                    <a:lnTo>
                      <a:pt x="36" y="78"/>
                    </a:lnTo>
                    <a:lnTo>
                      <a:pt x="30" y="78"/>
                    </a:lnTo>
                    <a:lnTo>
                      <a:pt x="24" y="72"/>
                    </a:lnTo>
                    <a:lnTo>
                      <a:pt x="18" y="72"/>
                    </a:lnTo>
                    <a:lnTo>
                      <a:pt x="12" y="72"/>
                    </a:lnTo>
                    <a:lnTo>
                      <a:pt x="12" y="66"/>
                    </a:lnTo>
                    <a:lnTo>
                      <a:pt x="12" y="60"/>
                    </a:lnTo>
                    <a:lnTo>
                      <a:pt x="6" y="60"/>
                    </a:lnTo>
                    <a:lnTo>
                      <a:pt x="6" y="54"/>
                    </a:lnTo>
                    <a:lnTo>
                      <a:pt x="6" y="48"/>
                    </a:lnTo>
                    <a:lnTo>
                      <a:pt x="6" y="42"/>
                    </a:lnTo>
                    <a:lnTo>
                      <a:pt x="6" y="36"/>
                    </a:lnTo>
                    <a:lnTo>
                      <a:pt x="6" y="30"/>
                    </a:lnTo>
                    <a:lnTo>
                      <a:pt x="0" y="30"/>
                    </a:lnTo>
                    <a:lnTo>
                      <a:pt x="0" y="24"/>
                    </a:lnTo>
                    <a:lnTo>
                      <a:pt x="0" y="18"/>
                    </a:lnTo>
                    <a:lnTo>
                      <a:pt x="0" y="12"/>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5" name="Freeform 227"/>
              <p:cNvSpPr>
                <a:spLocks/>
              </p:cNvSpPr>
              <p:nvPr/>
            </p:nvSpPr>
            <p:spPr bwMode="auto">
              <a:xfrm>
                <a:off x="2331" y="3056"/>
                <a:ext cx="108" cy="120"/>
              </a:xfrm>
              <a:custGeom>
                <a:avLst/>
                <a:gdLst>
                  <a:gd name="T0" fmla="*/ 42 w 108"/>
                  <a:gd name="T1" fmla="*/ 6 h 120"/>
                  <a:gd name="T2" fmla="*/ 54 w 108"/>
                  <a:gd name="T3" fmla="*/ 6 h 120"/>
                  <a:gd name="T4" fmla="*/ 66 w 108"/>
                  <a:gd name="T5" fmla="*/ 6 h 120"/>
                  <a:gd name="T6" fmla="*/ 72 w 108"/>
                  <a:gd name="T7" fmla="*/ 0 h 120"/>
                  <a:gd name="T8" fmla="*/ 84 w 108"/>
                  <a:gd name="T9" fmla="*/ 0 h 120"/>
                  <a:gd name="T10" fmla="*/ 96 w 108"/>
                  <a:gd name="T11" fmla="*/ 0 h 120"/>
                  <a:gd name="T12" fmla="*/ 102 w 108"/>
                  <a:gd name="T13" fmla="*/ 6 h 120"/>
                  <a:gd name="T14" fmla="*/ 108 w 108"/>
                  <a:gd name="T15" fmla="*/ 12 h 120"/>
                  <a:gd name="T16" fmla="*/ 108 w 108"/>
                  <a:gd name="T17" fmla="*/ 24 h 120"/>
                  <a:gd name="T18" fmla="*/ 102 w 108"/>
                  <a:gd name="T19" fmla="*/ 30 h 120"/>
                  <a:gd name="T20" fmla="*/ 96 w 108"/>
                  <a:gd name="T21" fmla="*/ 42 h 120"/>
                  <a:gd name="T22" fmla="*/ 96 w 108"/>
                  <a:gd name="T23" fmla="*/ 54 h 120"/>
                  <a:gd name="T24" fmla="*/ 90 w 108"/>
                  <a:gd name="T25" fmla="*/ 66 h 120"/>
                  <a:gd name="T26" fmla="*/ 84 w 108"/>
                  <a:gd name="T27" fmla="*/ 72 h 120"/>
                  <a:gd name="T28" fmla="*/ 84 w 108"/>
                  <a:gd name="T29" fmla="*/ 84 h 120"/>
                  <a:gd name="T30" fmla="*/ 78 w 108"/>
                  <a:gd name="T31" fmla="*/ 96 h 120"/>
                  <a:gd name="T32" fmla="*/ 78 w 108"/>
                  <a:gd name="T33" fmla="*/ 96 h 120"/>
                  <a:gd name="T34" fmla="*/ 84 w 108"/>
                  <a:gd name="T35" fmla="*/ 102 h 120"/>
                  <a:gd name="T36" fmla="*/ 84 w 108"/>
                  <a:gd name="T37" fmla="*/ 102 h 120"/>
                  <a:gd name="T38" fmla="*/ 90 w 108"/>
                  <a:gd name="T39" fmla="*/ 108 h 120"/>
                  <a:gd name="T40" fmla="*/ 78 w 108"/>
                  <a:gd name="T41" fmla="*/ 108 h 120"/>
                  <a:gd name="T42" fmla="*/ 72 w 108"/>
                  <a:gd name="T43" fmla="*/ 114 h 120"/>
                  <a:gd name="T44" fmla="*/ 60 w 108"/>
                  <a:gd name="T45" fmla="*/ 114 h 120"/>
                  <a:gd name="T46" fmla="*/ 54 w 108"/>
                  <a:gd name="T47" fmla="*/ 120 h 120"/>
                  <a:gd name="T48" fmla="*/ 42 w 108"/>
                  <a:gd name="T49" fmla="*/ 120 h 120"/>
                  <a:gd name="T50" fmla="*/ 30 w 108"/>
                  <a:gd name="T51" fmla="*/ 114 h 120"/>
                  <a:gd name="T52" fmla="*/ 24 w 108"/>
                  <a:gd name="T53" fmla="*/ 108 h 120"/>
                  <a:gd name="T54" fmla="*/ 12 w 108"/>
                  <a:gd name="T55" fmla="*/ 96 h 120"/>
                  <a:gd name="T56" fmla="*/ 12 w 108"/>
                  <a:gd name="T57" fmla="*/ 84 h 120"/>
                  <a:gd name="T58" fmla="*/ 6 w 108"/>
                  <a:gd name="T59" fmla="*/ 78 h 120"/>
                  <a:gd name="T60" fmla="*/ 6 w 108"/>
                  <a:gd name="T61" fmla="*/ 66 h 120"/>
                  <a:gd name="T62" fmla="*/ 0 w 108"/>
                  <a:gd name="T63" fmla="*/ 60 h 120"/>
                  <a:gd name="T64" fmla="*/ 0 w 108"/>
                  <a:gd name="T65" fmla="*/ 48 h 120"/>
                  <a:gd name="T66" fmla="*/ 0 w 108"/>
                  <a:gd name="T67" fmla="*/ 36 h 120"/>
                  <a:gd name="T68" fmla="*/ 6 w 108"/>
                  <a:gd name="T69" fmla="*/ 24 h 120"/>
                  <a:gd name="T70" fmla="*/ 12 w 108"/>
                  <a:gd name="T71" fmla="*/ 18 h 120"/>
                  <a:gd name="T72" fmla="*/ 18 w 108"/>
                  <a:gd name="T73" fmla="*/ 12 h 120"/>
                  <a:gd name="T74" fmla="*/ 30 w 108"/>
                  <a:gd name="T75"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20">
                    <a:moveTo>
                      <a:pt x="36" y="12"/>
                    </a:moveTo>
                    <a:lnTo>
                      <a:pt x="42" y="6"/>
                    </a:lnTo>
                    <a:lnTo>
                      <a:pt x="48" y="6"/>
                    </a:lnTo>
                    <a:lnTo>
                      <a:pt x="54" y="6"/>
                    </a:lnTo>
                    <a:lnTo>
                      <a:pt x="60" y="6"/>
                    </a:lnTo>
                    <a:lnTo>
                      <a:pt x="66" y="6"/>
                    </a:lnTo>
                    <a:lnTo>
                      <a:pt x="66" y="0"/>
                    </a:lnTo>
                    <a:lnTo>
                      <a:pt x="72" y="0"/>
                    </a:lnTo>
                    <a:lnTo>
                      <a:pt x="78" y="0"/>
                    </a:lnTo>
                    <a:lnTo>
                      <a:pt x="84" y="0"/>
                    </a:lnTo>
                    <a:lnTo>
                      <a:pt x="90" y="0"/>
                    </a:lnTo>
                    <a:lnTo>
                      <a:pt x="96" y="0"/>
                    </a:lnTo>
                    <a:lnTo>
                      <a:pt x="96" y="6"/>
                    </a:lnTo>
                    <a:lnTo>
                      <a:pt x="102" y="6"/>
                    </a:lnTo>
                    <a:lnTo>
                      <a:pt x="108" y="6"/>
                    </a:lnTo>
                    <a:lnTo>
                      <a:pt x="108" y="12"/>
                    </a:lnTo>
                    <a:lnTo>
                      <a:pt x="108" y="18"/>
                    </a:lnTo>
                    <a:lnTo>
                      <a:pt x="108" y="24"/>
                    </a:lnTo>
                    <a:lnTo>
                      <a:pt x="102" y="24"/>
                    </a:lnTo>
                    <a:lnTo>
                      <a:pt x="102" y="30"/>
                    </a:lnTo>
                    <a:lnTo>
                      <a:pt x="102" y="36"/>
                    </a:lnTo>
                    <a:lnTo>
                      <a:pt x="96" y="42"/>
                    </a:lnTo>
                    <a:lnTo>
                      <a:pt x="96" y="48"/>
                    </a:lnTo>
                    <a:lnTo>
                      <a:pt x="96" y="54"/>
                    </a:lnTo>
                    <a:lnTo>
                      <a:pt x="90" y="60"/>
                    </a:lnTo>
                    <a:lnTo>
                      <a:pt x="90" y="66"/>
                    </a:lnTo>
                    <a:lnTo>
                      <a:pt x="90" y="72"/>
                    </a:lnTo>
                    <a:lnTo>
                      <a:pt x="84" y="72"/>
                    </a:lnTo>
                    <a:lnTo>
                      <a:pt x="84" y="78"/>
                    </a:lnTo>
                    <a:lnTo>
                      <a:pt x="84" y="84"/>
                    </a:lnTo>
                    <a:lnTo>
                      <a:pt x="78" y="90"/>
                    </a:lnTo>
                    <a:lnTo>
                      <a:pt x="78" y="96"/>
                    </a:lnTo>
                    <a:lnTo>
                      <a:pt x="78" y="102"/>
                    </a:lnTo>
                    <a:lnTo>
                      <a:pt x="78" y="96"/>
                    </a:lnTo>
                    <a:lnTo>
                      <a:pt x="78" y="102"/>
                    </a:lnTo>
                    <a:lnTo>
                      <a:pt x="84" y="102"/>
                    </a:lnTo>
                    <a:lnTo>
                      <a:pt x="84" y="108"/>
                    </a:lnTo>
                    <a:lnTo>
                      <a:pt x="84" y="102"/>
                    </a:lnTo>
                    <a:lnTo>
                      <a:pt x="84" y="108"/>
                    </a:lnTo>
                    <a:lnTo>
                      <a:pt x="90" y="108"/>
                    </a:lnTo>
                    <a:lnTo>
                      <a:pt x="84" y="108"/>
                    </a:lnTo>
                    <a:lnTo>
                      <a:pt x="78" y="108"/>
                    </a:lnTo>
                    <a:lnTo>
                      <a:pt x="72" y="108"/>
                    </a:lnTo>
                    <a:lnTo>
                      <a:pt x="72" y="114"/>
                    </a:lnTo>
                    <a:lnTo>
                      <a:pt x="66" y="114"/>
                    </a:lnTo>
                    <a:lnTo>
                      <a:pt x="60" y="114"/>
                    </a:lnTo>
                    <a:lnTo>
                      <a:pt x="54" y="114"/>
                    </a:lnTo>
                    <a:lnTo>
                      <a:pt x="54" y="120"/>
                    </a:lnTo>
                    <a:lnTo>
                      <a:pt x="48" y="120"/>
                    </a:lnTo>
                    <a:lnTo>
                      <a:pt x="42" y="120"/>
                    </a:lnTo>
                    <a:lnTo>
                      <a:pt x="36" y="120"/>
                    </a:lnTo>
                    <a:lnTo>
                      <a:pt x="30" y="114"/>
                    </a:lnTo>
                    <a:lnTo>
                      <a:pt x="30" y="108"/>
                    </a:lnTo>
                    <a:lnTo>
                      <a:pt x="24" y="108"/>
                    </a:lnTo>
                    <a:lnTo>
                      <a:pt x="18" y="102"/>
                    </a:lnTo>
                    <a:lnTo>
                      <a:pt x="12" y="96"/>
                    </a:lnTo>
                    <a:lnTo>
                      <a:pt x="12" y="90"/>
                    </a:lnTo>
                    <a:lnTo>
                      <a:pt x="12" y="84"/>
                    </a:lnTo>
                    <a:lnTo>
                      <a:pt x="12" y="78"/>
                    </a:lnTo>
                    <a:lnTo>
                      <a:pt x="6" y="78"/>
                    </a:lnTo>
                    <a:lnTo>
                      <a:pt x="6" y="72"/>
                    </a:lnTo>
                    <a:lnTo>
                      <a:pt x="6" y="66"/>
                    </a:lnTo>
                    <a:lnTo>
                      <a:pt x="6" y="60"/>
                    </a:lnTo>
                    <a:lnTo>
                      <a:pt x="0" y="60"/>
                    </a:lnTo>
                    <a:lnTo>
                      <a:pt x="0" y="54"/>
                    </a:lnTo>
                    <a:lnTo>
                      <a:pt x="0" y="48"/>
                    </a:lnTo>
                    <a:lnTo>
                      <a:pt x="0" y="42"/>
                    </a:lnTo>
                    <a:lnTo>
                      <a:pt x="0" y="36"/>
                    </a:lnTo>
                    <a:lnTo>
                      <a:pt x="0" y="30"/>
                    </a:lnTo>
                    <a:lnTo>
                      <a:pt x="6" y="24"/>
                    </a:lnTo>
                    <a:lnTo>
                      <a:pt x="6" y="18"/>
                    </a:lnTo>
                    <a:lnTo>
                      <a:pt x="12" y="18"/>
                    </a:lnTo>
                    <a:lnTo>
                      <a:pt x="12" y="12"/>
                    </a:lnTo>
                    <a:lnTo>
                      <a:pt x="18" y="12"/>
                    </a:lnTo>
                    <a:lnTo>
                      <a:pt x="24" y="12"/>
                    </a:lnTo>
                    <a:lnTo>
                      <a:pt x="30" y="12"/>
                    </a:lnTo>
                    <a:lnTo>
                      <a:pt x="3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6" name="Freeform 228"/>
              <p:cNvSpPr>
                <a:spLocks/>
              </p:cNvSpPr>
              <p:nvPr/>
            </p:nvSpPr>
            <p:spPr bwMode="auto">
              <a:xfrm>
                <a:off x="2409" y="3020"/>
                <a:ext cx="138" cy="198"/>
              </a:xfrm>
              <a:custGeom>
                <a:avLst/>
                <a:gdLst>
                  <a:gd name="T0" fmla="*/ 102 w 138"/>
                  <a:gd name="T1" fmla="*/ 0 h 198"/>
                  <a:gd name="T2" fmla="*/ 102 w 138"/>
                  <a:gd name="T3" fmla="*/ 6 h 198"/>
                  <a:gd name="T4" fmla="*/ 114 w 138"/>
                  <a:gd name="T5" fmla="*/ 12 h 198"/>
                  <a:gd name="T6" fmla="*/ 114 w 138"/>
                  <a:gd name="T7" fmla="*/ 18 h 198"/>
                  <a:gd name="T8" fmla="*/ 108 w 138"/>
                  <a:gd name="T9" fmla="*/ 30 h 198"/>
                  <a:gd name="T10" fmla="*/ 114 w 138"/>
                  <a:gd name="T11" fmla="*/ 42 h 198"/>
                  <a:gd name="T12" fmla="*/ 120 w 138"/>
                  <a:gd name="T13" fmla="*/ 54 h 198"/>
                  <a:gd name="T14" fmla="*/ 114 w 138"/>
                  <a:gd name="T15" fmla="*/ 54 h 198"/>
                  <a:gd name="T16" fmla="*/ 120 w 138"/>
                  <a:gd name="T17" fmla="*/ 66 h 198"/>
                  <a:gd name="T18" fmla="*/ 132 w 138"/>
                  <a:gd name="T19" fmla="*/ 72 h 198"/>
                  <a:gd name="T20" fmla="*/ 132 w 138"/>
                  <a:gd name="T21" fmla="*/ 78 h 198"/>
                  <a:gd name="T22" fmla="*/ 132 w 138"/>
                  <a:gd name="T23" fmla="*/ 96 h 198"/>
                  <a:gd name="T24" fmla="*/ 126 w 138"/>
                  <a:gd name="T25" fmla="*/ 96 h 198"/>
                  <a:gd name="T26" fmla="*/ 138 w 138"/>
                  <a:gd name="T27" fmla="*/ 102 h 198"/>
                  <a:gd name="T28" fmla="*/ 138 w 138"/>
                  <a:gd name="T29" fmla="*/ 108 h 198"/>
                  <a:gd name="T30" fmla="*/ 132 w 138"/>
                  <a:gd name="T31" fmla="*/ 120 h 198"/>
                  <a:gd name="T32" fmla="*/ 138 w 138"/>
                  <a:gd name="T33" fmla="*/ 132 h 198"/>
                  <a:gd name="T34" fmla="*/ 132 w 138"/>
                  <a:gd name="T35" fmla="*/ 144 h 198"/>
                  <a:gd name="T36" fmla="*/ 132 w 138"/>
                  <a:gd name="T37" fmla="*/ 150 h 198"/>
                  <a:gd name="T38" fmla="*/ 132 w 138"/>
                  <a:gd name="T39" fmla="*/ 156 h 198"/>
                  <a:gd name="T40" fmla="*/ 132 w 138"/>
                  <a:gd name="T41" fmla="*/ 168 h 198"/>
                  <a:gd name="T42" fmla="*/ 120 w 138"/>
                  <a:gd name="T43" fmla="*/ 174 h 198"/>
                  <a:gd name="T44" fmla="*/ 108 w 138"/>
                  <a:gd name="T45" fmla="*/ 186 h 198"/>
                  <a:gd name="T46" fmla="*/ 96 w 138"/>
                  <a:gd name="T47" fmla="*/ 192 h 198"/>
                  <a:gd name="T48" fmla="*/ 90 w 138"/>
                  <a:gd name="T49" fmla="*/ 192 h 198"/>
                  <a:gd name="T50" fmla="*/ 84 w 138"/>
                  <a:gd name="T51" fmla="*/ 192 h 198"/>
                  <a:gd name="T52" fmla="*/ 78 w 138"/>
                  <a:gd name="T53" fmla="*/ 192 h 198"/>
                  <a:gd name="T54" fmla="*/ 66 w 138"/>
                  <a:gd name="T55" fmla="*/ 186 h 198"/>
                  <a:gd name="T56" fmla="*/ 54 w 138"/>
                  <a:gd name="T57" fmla="*/ 180 h 198"/>
                  <a:gd name="T58" fmla="*/ 42 w 138"/>
                  <a:gd name="T59" fmla="*/ 174 h 198"/>
                  <a:gd name="T60" fmla="*/ 36 w 138"/>
                  <a:gd name="T61" fmla="*/ 162 h 198"/>
                  <a:gd name="T62" fmla="*/ 30 w 138"/>
                  <a:gd name="T63" fmla="*/ 162 h 198"/>
                  <a:gd name="T64" fmla="*/ 24 w 138"/>
                  <a:gd name="T65" fmla="*/ 150 h 198"/>
                  <a:gd name="T66" fmla="*/ 18 w 138"/>
                  <a:gd name="T67" fmla="*/ 150 h 198"/>
                  <a:gd name="T68" fmla="*/ 18 w 138"/>
                  <a:gd name="T69" fmla="*/ 144 h 198"/>
                  <a:gd name="T70" fmla="*/ 12 w 138"/>
                  <a:gd name="T71" fmla="*/ 144 h 198"/>
                  <a:gd name="T72" fmla="*/ 6 w 138"/>
                  <a:gd name="T73" fmla="*/ 144 h 198"/>
                  <a:gd name="T74" fmla="*/ 0 w 138"/>
                  <a:gd name="T75" fmla="*/ 132 h 198"/>
                  <a:gd name="T76" fmla="*/ 0 w 138"/>
                  <a:gd name="T77" fmla="*/ 126 h 198"/>
                  <a:gd name="T78" fmla="*/ 6 w 138"/>
                  <a:gd name="T79" fmla="*/ 108 h 198"/>
                  <a:gd name="T80" fmla="*/ 12 w 138"/>
                  <a:gd name="T81" fmla="*/ 96 h 198"/>
                  <a:gd name="T82" fmla="*/ 18 w 138"/>
                  <a:gd name="T83" fmla="*/ 78 h 198"/>
                  <a:gd name="T84" fmla="*/ 24 w 138"/>
                  <a:gd name="T85" fmla="*/ 60 h 198"/>
                  <a:gd name="T86" fmla="*/ 30 w 138"/>
                  <a:gd name="T87" fmla="*/ 48 h 198"/>
                  <a:gd name="T88" fmla="*/ 42 w 138"/>
                  <a:gd name="T89" fmla="*/ 42 h 198"/>
                  <a:gd name="T90" fmla="*/ 54 w 138"/>
                  <a:gd name="T91" fmla="*/ 30 h 198"/>
                  <a:gd name="T92" fmla="*/ 66 w 138"/>
                  <a:gd name="T93" fmla="*/ 24 h 198"/>
                  <a:gd name="T94" fmla="*/ 78 w 138"/>
                  <a:gd name="T95" fmla="*/ 12 h 198"/>
                  <a:gd name="T96" fmla="*/ 90 w 138"/>
                  <a:gd name="T97" fmla="*/ 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98">
                    <a:moveTo>
                      <a:pt x="96" y="0"/>
                    </a:moveTo>
                    <a:lnTo>
                      <a:pt x="96" y="6"/>
                    </a:lnTo>
                    <a:lnTo>
                      <a:pt x="102" y="0"/>
                    </a:lnTo>
                    <a:lnTo>
                      <a:pt x="102" y="6"/>
                    </a:lnTo>
                    <a:lnTo>
                      <a:pt x="108" y="6"/>
                    </a:lnTo>
                    <a:lnTo>
                      <a:pt x="102" y="6"/>
                    </a:lnTo>
                    <a:lnTo>
                      <a:pt x="102" y="12"/>
                    </a:lnTo>
                    <a:lnTo>
                      <a:pt x="108" y="12"/>
                    </a:lnTo>
                    <a:lnTo>
                      <a:pt x="114" y="12"/>
                    </a:lnTo>
                    <a:lnTo>
                      <a:pt x="108" y="12"/>
                    </a:lnTo>
                    <a:lnTo>
                      <a:pt x="108" y="18"/>
                    </a:lnTo>
                    <a:lnTo>
                      <a:pt x="114" y="18"/>
                    </a:lnTo>
                    <a:lnTo>
                      <a:pt x="108" y="18"/>
                    </a:lnTo>
                    <a:lnTo>
                      <a:pt x="108" y="24"/>
                    </a:lnTo>
                    <a:lnTo>
                      <a:pt x="108" y="30"/>
                    </a:lnTo>
                    <a:lnTo>
                      <a:pt x="108" y="36"/>
                    </a:lnTo>
                    <a:lnTo>
                      <a:pt x="108" y="42"/>
                    </a:lnTo>
                    <a:lnTo>
                      <a:pt x="114" y="42"/>
                    </a:lnTo>
                    <a:lnTo>
                      <a:pt x="114" y="48"/>
                    </a:lnTo>
                    <a:lnTo>
                      <a:pt x="114" y="54"/>
                    </a:lnTo>
                    <a:lnTo>
                      <a:pt x="120" y="54"/>
                    </a:lnTo>
                    <a:lnTo>
                      <a:pt x="114" y="54"/>
                    </a:lnTo>
                    <a:lnTo>
                      <a:pt x="120" y="54"/>
                    </a:lnTo>
                    <a:lnTo>
                      <a:pt x="114" y="54"/>
                    </a:lnTo>
                    <a:lnTo>
                      <a:pt x="114" y="60"/>
                    </a:lnTo>
                    <a:lnTo>
                      <a:pt x="120" y="60"/>
                    </a:lnTo>
                    <a:lnTo>
                      <a:pt x="120" y="66"/>
                    </a:lnTo>
                    <a:lnTo>
                      <a:pt x="120" y="72"/>
                    </a:lnTo>
                    <a:lnTo>
                      <a:pt x="126" y="72"/>
                    </a:lnTo>
                    <a:lnTo>
                      <a:pt x="132" y="72"/>
                    </a:lnTo>
                    <a:lnTo>
                      <a:pt x="132" y="78"/>
                    </a:lnTo>
                    <a:lnTo>
                      <a:pt x="126" y="78"/>
                    </a:lnTo>
                    <a:lnTo>
                      <a:pt x="132" y="78"/>
                    </a:lnTo>
                    <a:lnTo>
                      <a:pt x="132" y="84"/>
                    </a:lnTo>
                    <a:lnTo>
                      <a:pt x="132" y="90"/>
                    </a:lnTo>
                    <a:lnTo>
                      <a:pt x="132" y="96"/>
                    </a:lnTo>
                    <a:lnTo>
                      <a:pt x="126" y="96"/>
                    </a:lnTo>
                    <a:lnTo>
                      <a:pt x="132" y="96"/>
                    </a:lnTo>
                    <a:lnTo>
                      <a:pt x="126" y="96"/>
                    </a:lnTo>
                    <a:lnTo>
                      <a:pt x="126" y="102"/>
                    </a:lnTo>
                    <a:lnTo>
                      <a:pt x="132" y="102"/>
                    </a:lnTo>
                    <a:lnTo>
                      <a:pt x="138" y="102"/>
                    </a:lnTo>
                    <a:lnTo>
                      <a:pt x="132" y="102"/>
                    </a:lnTo>
                    <a:lnTo>
                      <a:pt x="132" y="108"/>
                    </a:lnTo>
                    <a:lnTo>
                      <a:pt x="138" y="108"/>
                    </a:lnTo>
                    <a:lnTo>
                      <a:pt x="132" y="108"/>
                    </a:lnTo>
                    <a:lnTo>
                      <a:pt x="132" y="114"/>
                    </a:lnTo>
                    <a:lnTo>
                      <a:pt x="132" y="120"/>
                    </a:lnTo>
                    <a:lnTo>
                      <a:pt x="132" y="126"/>
                    </a:lnTo>
                    <a:lnTo>
                      <a:pt x="138" y="126"/>
                    </a:lnTo>
                    <a:lnTo>
                      <a:pt x="138" y="132"/>
                    </a:lnTo>
                    <a:lnTo>
                      <a:pt x="138" y="138"/>
                    </a:lnTo>
                    <a:lnTo>
                      <a:pt x="138" y="144"/>
                    </a:lnTo>
                    <a:lnTo>
                      <a:pt x="132" y="144"/>
                    </a:lnTo>
                    <a:lnTo>
                      <a:pt x="138" y="144"/>
                    </a:lnTo>
                    <a:lnTo>
                      <a:pt x="138" y="150"/>
                    </a:lnTo>
                    <a:lnTo>
                      <a:pt x="132" y="150"/>
                    </a:lnTo>
                    <a:lnTo>
                      <a:pt x="132" y="144"/>
                    </a:lnTo>
                    <a:lnTo>
                      <a:pt x="132" y="150"/>
                    </a:lnTo>
                    <a:lnTo>
                      <a:pt x="132" y="156"/>
                    </a:lnTo>
                    <a:lnTo>
                      <a:pt x="138" y="156"/>
                    </a:lnTo>
                    <a:lnTo>
                      <a:pt x="138" y="162"/>
                    </a:lnTo>
                    <a:lnTo>
                      <a:pt x="132" y="168"/>
                    </a:lnTo>
                    <a:lnTo>
                      <a:pt x="126" y="168"/>
                    </a:lnTo>
                    <a:lnTo>
                      <a:pt x="126" y="174"/>
                    </a:lnTo>
                    <a:lnTo>
                      <a:pt x="120" y="174"/>
                    </a:lnTo>
                    <a:lnTo>
                      <a:pt x="120" y="180"/>
                    </a:lnTo>
                    <a:lnTo>
                      <a:pt x="114" y="180"/>
                    </a:lnTo>
                    <a:lnTo>
                      <a:pt x="108" y="186"/>
                    </a:lnTo>
                    <a:lnTo>
                      <a:pt x="102" y="186"/>
                    </a:lnTo>
                    <a:lnTo>
                      <a:pt x="102" y="192"/>
                    </a:lnTo>
                    <a:lnTo>
                      <a:pt x="96" y="192"/>
                    </a:lnTo>
                    <a:lnTo>
                      <a:pt x="96" y="198"/>
                    </a:lnTo>
                    <a:lnTo>
                      <a:pt x="90" y="198"/>
                    </a:lnTo>
                    <a:lnTo>
                      <a:pt x="90" y="192"/>
                    </a:lnTo>
                    <a:lnTo>
                      <a:pt x="84" y="192"/>
                    </a:lnTo>
                    <a:lnTo>
                      <a:pt x="90" y="192"/>
                    </a:lnTo>
                    <a:lnTo>
                      <a:pt x="84" y="192"/>
                    </a:lnTo>
                    <a:lnTo>
                      <a:pt x="78" y="192"/>
                    </a:lnTo>
                    <a:lnTo>
                      <a:pt x="84" y="192"/>
                    </a:lnTo>
                    <a:lnTo>
                      <a:pt x="78" y="192"/>
                    </a:lnTo>
                    <a:lnTo>
                      <a:pt x="72" y="192"/>
                    </a:lnTo>
                    <a:lnTo>
                      <a:pt x="72" y="186"/>
                    </a:lnTo>
                    <a:lnTo>
                      <a:pt x="66" y="186"/>
                    </a:lnTo>
                    <a:lnTo>
                      <a:pt x="66" y="180"/>
                    </a:lnTo>
                    <a:lnTo>
                      <a:pt x="60" y="180"/>
                    </a:lnTo>
                    <a:lnTo>
                      <a:pt x="54" y="180"/>
                    </a:lnTo>
                    <a:lnTo>
                      <a:pt x="54" y="174"/>
                    </a:lnTo>
                    <a:lnTo>
                      <a:pt x="48" y="174"/>
                    </a:lnTo>
                    <a:lnTo>
                      <a:pt x="42" y="174"/>
                    </a:lnTo>
                    <a:lnTo>
                      <a:pt x="42" y="168"/>
                    </a:lnTo>
                    <a:lnTo>
                      <a:pt x="42" y="162"/>
                    </a:lnTo>
                    <a:lnTo>
                      <a:pt x="36" y="162"/>
                    </a:lnTo>
                    <a:lnTo>
                      <a:pt x="36" y="156"/>
                    </a:lnTo>
                    <a:lnTo>
                      <a:pt x="30" y="156"/>
                    </a:lnTo>
                    <a:lnTo>
                      <a:pt x="30" y="162"/>
                    </a:lnTo>
                    <a:lnTo>
                      <a:pt x="30" y="156"/>
                    </a:lnTo>
                    <a:lnTo>
                      <a:pt x="24" y="156"/>
                    </a:lnTo>
                    <a:lnTo>
                      <a:pt x="24" y="150"/>
                    </a:lnTo>
                    <a:lnTo>
                      <a:pt x="18" y="150"/>
                    </a:lnTo>
                    <a:lnTo>
                      <a:pt x="24" y="150"/>
                    </a:lnTo>
                    <a:lnTo>
                      <a:pt x="18" y="150"/>
                    </a:lnTo>
                    <a:lnTo>
                      <a:pt x="18" y="144"/>
                    </a:lnTo>
                    <a:lnTo>
                      <a:pt x="24" y="144"/>
                    </a:lnTo>
                    <a:lnTo>
                      <a:pt x="18" y="144"/>
                    </a:lnTo>
                    <a:lnTo>
                      <a:pt x="12" y="144"/>
                    </a:lnTo>
                    <a:lnTo>
                      <a:pt x="12" y="138"/>
                    </a:lnTo>
                    <a:lnTo>
                      <a:pt x="12" y="144"/>
                    </a:lnTo>
                    <a:lnTo>
                      <a:pt x="6" y="144"/>
                    </a:lnTo>
                    <a:lnTo>
                      <a:pt x="6" y="138"/>
                    </a:lnTo>
                    <a:lnTo>
                      <a:pt x="6" y="144"/>
                    </a:lnTo>
                    <a:lnTo>
                      <a:pt x="6" y="138"/>
                    </a:lnTo>
                    <a:lnTo>
                      <a:pt x="0" y="138"/>
                    </a:lnTo>
                    <a:lnTo>
                      <a:pt x="0" y="132"/>
                    </a:lnTo>
                    <a:lnTo>
                      <a:pt x="0" y="138"/>
                    </a:lnTo>
                    <a:lnTo>
                      <a:pt x="0" y="132"/>
                    </a:lnTo>
                    <a:lnTo>
                      <a:pt x="0" y="126"/>
                    </a:lnTo>
                    <a:lnTo>
                      <a:pt x="6" y="120"/>
                    </a:lnTo>
                    <a:lnTo>
                      <a:pt x="6" y="114"/>
                    </a:lnTo>
                    <a:lnTo>
                      <a:pt x="6" y="108"/>
                    </a:lnTo>
                    <a:lnTo>
                      <a:pt x="12" y="108"/>
                    </a:lnTo>
                    <a:lnTo>
                      <a:pt x="12" y="102"/>
                    </a:lnTo>
                    <a:lnTo>
                      <a:pt x="12" y="96"/>
                    </a:lnTo>
                    <a:lnTo>
                      <a:pt x="18" y="90"/>
                    </a:lnTo>
                    <a:lnTo>
                      <a:pt x="18" y="84"/>
                    </a:lnTo>
                    <a:lnTo>
                      <a:pt x="18" y="78"/>
                    </a:lnTo>
                    <a:lnTo>
                      <a:pt x="24" y="72"/>
                    </a:lnTo>
                    <a:lnTo>
                      <a:pt x="24" y="66"/>
                    </a:lnTo>
                    <a:lnTo>
                      <a:pt x="24" y="60"/>
                    </a:lnTo>
                    <a:lnTo>
                      <a:pt x="30" y="60"/>
                    </a:lnTo>
                    <a:lnTo>
                      <a:pt x="30" y="54"/>
                    </a:lnTo>
                    <a:lnTo>
                      <a:pt x="30" y="48"/>
                    </a:lnTo>
                    <a:lnTo>
                      <a:pt x="36" y="48"/>
                    </a:lnTo>
                    <a:lnTo>
                      <a:pt x="36" y="42"/>
                    </a:lnTo>
                    <a:lnTo>
                      <a:pt x="42" y="42"/>
                    </a:lnTo>
                    <a:lnTo>
                      <a:pt x="48" y="36"/>
                    </a:lnTo>
                    <a:lnTo>
                      <a:pt x="54" y="36"/>
                    </a:lnTo>
                    <a:lnTo>
                      <a:pt x="54" y="30"/>
                    </a:lnTo>
                    <a:lnTo>
                      <a:pt x="60" y="30"/>
                    </a:lnTo>
                    <a:lnTo>
                      <a:pt x="60" y="24"/>
                    </a:lnTo>
                    <a:lnTo>
                      <a:pt x="66" y="24"/>
                    </a:lnTo>
                    <a:lnTo>
                      <a:pt x="72" y="18"/>
                    </a:lnTo>
                    <a:lnTo>
                      <a:pt x="78" y="18"/>
                    </a:lnTo>
                    <a:lnTo>
                      <a:pt x="78" y="12"/>
                    </a:lnTo>
                    <a:lnTo>
                      <a:pt x="84" y="12"/>
                    </a:lnTo>
                    <a:lnTo>
                      <a:pt x="84" y="6"/>
                    </a:lnTo>
                    <a:lnTo>
                      <a:pt x="90" y="6"/>
                    </a:lnTo>
                    <a:lnTo>
                      <a:pt x="9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7" name="Freeform 229"/>
              <p:cNvSpPr>
                <a:spLocks/>
              </p:cNvSpPr>
              <p:nvPr/>
            </p:nvSpPr>
            <p:spPr bwMode="auto">
              <a:xfrm>
                <a:off x="2487" y="2978"/>
                <a:ext cx="150" cy="150"/>
              </a:xfrm>
              <a:custGeom>
                <a:avLst/>
                <a:gdLst>
                  <a:gd name="T0" fmla="*/ 138 w 150"/>
                  <a:gd name="T1" fmla="*/ 42 h 150"/>
                  <a:gd name="T2" fmla="*/ 150 w 150"/>
                  <a:gd name="T3" fmla="*/ 42 h 150"/>
                  <a:gd name="T4" fmla="*/ 150 w 150"/>
                  <a:gd name="T5" fmla="*/ 42 h 150"/>
                  <a:gd name="T6" fmla="*/ 150 w 150"/>
                  <a:gd name="T7" fmla="*/ 54 h 150"/>
                  <a:gd name="T8" fmla="*/ 138 w 150"/>
                  <a:gd name="T9" fmla="*/ 60 h 150"/>
                  <a:gd name="T10" fmla="*/ 132 w 150"/>
                  <a:gd name="T11" fmla="*/ 66 h 150"/>
                  <a:gd name="T12" fmla="*/ 120 w 150"/>
                  <a:gd name="T13" fmla="*/ 66 h 150"/>
                  <a:gd name="T14" fmla="*/ 114 w 150"/>
                  <a:gd name="T15" fmla="*/ 72 h 150"/>
                  <a:gd name="T16" fmla="*/ 108 w 150"/>
                  <a:gd name="T17" fmla="*/ 78 h 150"/>
                  <a:gd name="T18" fmla="*/ 108 w 150"/>
                  <a:gd name="T19" fmla="*/ 90 h 150"/>
                  <a:gd name="T20" fmla="*/ 102 w 150"/>
                  <a:gd name="T21" fmla="*/ 96 h 150"/>
                  <a:gd name="T22" fmla="*/ 96 w 150"/>
                  <a:gd name="T23" fmla="*/ 102 h 150"/>
                  <a:gd name="T24" fmla="*/ 102 w 150"/>
                  <a:gd name="T25" fmla="*/ 114 h 150"/>
                  <a:gd name="T26" fmla="*/ 90 w 150"/>
                  <a:gd name="T27" fmla="*/ 120 h 150"/>
                  <a:gd name="T28" fmla="*/ 84 w 150"/>
                  <a:gd name="T29" fmla="*/ 132 h 150"/>
                  <a:gd name="T30" fmla="*/ 78 w 150"/>
                  <a:gd name="T31" fmla="*/ 138 h 150"/>
                  <a:gd name="T32" fmla="*/ 72 w 150"/>
                  <a:gd name="T33" fmla="*/ 144 h 150"/>
                  <a:gd name="T34" fmla="*/ 66 w 150"/>
                  <a:gd name="T35" fmla="*/ 150 h 150"/>
                  <a:gd name="T36" fmla="*/ 54 w 150"/>
                  <a:gd name="T37" fmla="*/ 150 h 150"/>
                  <a:gd name="T38" fmla="*/ 60 w 150"/>
                  <a:gd name="T39" fmla="*/ 144 h 150"/>
                  <a:gd name="T40" fmla="*/ 48 w 150"/>
                  <a:gd name="T41" fmla="*/ 144 h 150"/>
                  <a:gd name="T42" fmla="*/ 54 w 150"/>
                  <a:gd name="T43" fmla="*/ 138 h 150"/>
                  <a:gd name="T44" fmla="*/ 54 w 150"/>
                  <a:gd name="T45" fmla="*/ 138 h 150"/>
                  <a:gd name="T46" fmla="*/ 54 w 150"/>
                  <a:gd name="T47" fmla="*/ 126 h 150"/>
                  <a:gd name="T48" fmla="*/ 48 w 150"/>
                  <a:gd name="T49" fmla="*/ 120 h 150"/>
                  <a:gd name="T50" fmla="*/ 54 w 150"/>
                  <a:gd name="T51" fmla="*/ 114 h 150"/>
                  <a:gd name="T52" fmla="*/ 42 w 150"/>
                  <a:gd name="T53" fmla="*/ 114 h 150"/>
                  <a:gd name="T54" fmla="*/ 42 w 150"/>
                  <a:gd name="T55" fmla="*/ 102 h 150"/>
                  <a:gd name="T56" fmla="*/ 36 w 150"/>
                  <a:gd name="T57" fmla="*/ 96 h 150"/>
                  <a:gd name="T58" fmla="*/ 36 w 150"/>
                  <a:gd name="T59" fmla="*/ 96 h 150"/>
                  <a:gd name="T60" fmla="*/ 36 w 150"/>
                  <a:gd name="T61" fmla="*/ 96 h 150"/>
                  <a:gd name="T62" fmla="*/ 36 w 150"/>
                  <a:gd name="T63" fmla="*/ 84 h 150"/>
                  <a:gd name="T64" fmla="*/ 30 w 150"/>
                  <a:gd name="T65" fmla="*/ 78 h 150"/>
                  <a:gd name="T66" fmla="*/ 30 w 150"/>
                  <a:gd name="T67" fmla="*/ 66 h 150"/>
                  <a:gd name="T68" fmla="*/ 36 w 150"/>
                  <a:gd name="T69" fmla="*/ 60 h 150"/>
                  <a:gd name="T70" fmla="*/ 30 w 150"/>
                  <a:gd name="T71" fmla="*/ 54 h 150"/>
                  <a:gd name="T72" fmla="*/ 30 w 150"/>
                  <a:gd name="T73" fmla="*/ 54 h 150"/>
                  <a:gd name="T74" fmla="*/ 24 w 150"/>
                  <a:gd name="T75" fmla="*/ 48 h 150"/>
                  <a:gd name="T76" fmla="*/ 24 w 150"/>
                  <a:gd name="T77" fmla="*/ 48 h 150"/>
                  <a:gd name="T78" fmla="*/ 18 w 150"/>
                  <a:gd name="T79" fmla="*/ 48 h 150"/>
                  <a:gd name="T80" fmla="*/ 12 w 150"/>
                  <a:gd name="T81" fmla="*/ 42 h 150"/>
                  <a:gd name="T82" fmla="*/ 12 w 150"/>
                  <a:gd name="T83" fmla="*/ 42 h 150"/>
                  <a:gd name="T84" fmla="*/ 6 w 150"/>
                  <a:gd name="T85" fmla="*/ 36 h 150"/>
                  <a:gd name="T86" fmla="*/ 6 w 150"/>
                  <a:gd name="T87" fmla="*/ 36 h 150"/>
                  <a:gd name="T88" fmla="*/ 0 w 150"/>
                  <a:gd name="T89" fmla="*/ 30 h 150"/>
                  <a:gd name="T90" fmla="*/ 0 w 150"/>
                  <a:gd name="T91" fmla="*/ 18 h 150"/>
                  <a:gd name="T92" fmla="*/ 6 w 150"/>
                  <a:gd name="T93" fmla="*/ 12 h 150"/>
                  <a:gd name="T94" fmla="*/ 12 w 150"/>
                  <a:gd name="T95" fmla="*/ 6 h 150"/>
                  <a:gd name="T96" fmla="*/ 18 w 150"/>
                  <a:gd name="T97" fmla="*/ 0 h 150"/>
                  <a:gd name="T98" fmla="*/ 30 w 150"/>
                  <a:gd name="T99" fmla="*/ 6 h 150"/>
                  <a:gd name="T100" fmla="*/ 42 w 150"/>
                  <a:gd name="T101" fmla="*/ 12 h 150"/>
                  <a:gd name="T102" fmla="*/ 54 w 150"/>
                  <a:gd name="T103" fmla="*/ 12 h 150"/>
                  <a:gd name="T104" fmla="*/ 66 w 150"/>
                  <a:gd name="T105" fmla="*/ 18 h 150"/>
                  <a:gd name="T106" fmla="*/ 78 w 150"/>
                  <a:gd name="T107" fmla="*/ 18 h 150"/>
                  <a:gd name="T108" fmla="*/ 90 w 150"/>
                  <a:gd name="T109" fmla="*/ 18 h 150"/>
                  <a:gd name="T110" fmla="*/ 102 w 150"/>
                  <a:gd name="T111" fmla="*/ 18 h 150"/>
                  <a:gd name="T112" fmla="*/ 114 w 150"/>
                  <a:gd name="T113" fmla="*/ 18 h 150"/>
                  <a:gd name="T114" fmla="*/ 126 w 150"/>
                  <a:gd name="T115" fmla="*/ 18 h 150"/>
                  <a:gd name="T116" fmla="*/ 132 w 150"/>
                  <a:gd name="T117" fmla="*/ 24 h 150"/>
                  <a:gd name="T118" fmla="*/ 132 w 150"/>
                  <a:gd name="T119" fmla="*/ 3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150">
                    <a:moveTo>
                      <a:pt x="138" y="36"/>
                    </a:moveTo>
                    <a:lnTo>
                      <a:pt x="138" y="42"/>
                    </a:lnTo>
                    <a:lnTo>
                      <a:pt x="144" y="42"/>
                    </a:lnTo>
                    <a:lnTo>
                      <a:pt x="150" y="42"/>
                    </a:lnTo>
                    <a:lnTo>
                      <a:pt x="150" y="48"/>
                    </a:lnTo>
                    <a:lnTo>
                      <a:pt x="150" y="42"/>
                    </a:lnTo>
                    <a:lnTo>
                      <a:pt x="150" y="48"/>
                    </a:lnTo>
                    <a:lnTo>
                      <a:pt x="150" y="54"/>
                    </a:lnTo>
                    <a:lnTo>
                      <a:pt x="144" y="54"/>
                    </a:lnTo>
                    <a:lnTo>
                      <a:pt x="138" y="60"/>
                    </a:lnTo>
                    <a:lnTo>
                      <a:pt x="132" y="60"/>
                    </a:lnTo>
                    <a:lnTo>
                      <a:pt x="132" y="66"/>
                    </a:lnTo>
                    <a:lnTo>
                      <a:pt x="126" y="66"/>
                    </a:lnTo>
                    <a:lnTo>
                      <a:pt x="120" y="66"/>
                    </a:lnTo>
                    <a:lnTo>
                      <a:pt x="120" y="72"/>
                    </a:lnTo>
                    <a:lnTo>
                      <a:pt x="114" y="72"/>
                    </a:lnTo>
                    <a:lnTo>
                      <a:pt x="114" y="78"/>
                    </a:lnTo>
                    <a:lnTo>
                      <a:pt x="108" y="78"/>
                    </a:lnTo>
                    <a:lnTo>
                      <a:pt x="108" y="84"/>
                    </a:lnTo>
                    <a:lnTo>
                      <a:pt x="108" y="90"/>
                    </a:lnTo>
                    <a:lnTo>
                      <a:pt x="102" y="90"/>
                    </a:lnTo>
                    <a:lnTo>
                      <a:pt x="102" y="96"/>
                    </a:lnTo>
                    <a:lnTo>
                      <a:pt x="96" y="96"/>
                    </a:lnTo>
                    <a:lnTo>
                      <a:pt x="96" y="102"/>
                    </a:lnTo>
                    <a:lnTo>
                      <a:pt x="96" y="108"/>
                    </a:lnTo>
                    <a:lnTo>
                      <a:pt x="102" y="114"/>
                    </a:lnTo>
                    <a:lnTo>
                      <a:pt x="96" y="120"/>
                    </a:lnTo>
                    <a:lnTo>
                      <a:pt x="90" y="120"/>
                    </a:lnTo>
                    <a:lnTo>
                      <a:pt x="90" y="126"/>
                    </a:lnTo>
                    <a:lnTo>
                      <a:pt x="84" y="132"/>
                    </a:lnTo>
                    <a:lnTo>
                      <a:pt x="78" y="132"/>
                    </a:lnTo>
                    <a:lnTo>
                      <a:pt x="78" y="138"/>
                    </a:lnTo>
                    <a:lnTo>
                      <a:pt x="78" y="144"/>
                    </a:lnTo>
                    <a:lnTo>
                      <a:pt x="72" y="144"/>
                    </a:lnTo>
                    <a:lnTo>
                      <a:pt x="66" y="144"/>
                    </a:lnTo>
                    <a:lnTo>
                      <a:pt x="66" y="150"/>
                    </a:lnTo>
                    <a:lnTo>
                      <a:pt x="60" y="150"/>
                    </a:lnTo>
                    <a:lnTo>
                      <a:pt x="54" y="150"/>
                    </a:lnTo>
                    <a:lnTo>
                      <a:pt x="54" y="144"/>
                    </a:lnTo>
                    <a:lnTo>
                      <a:pt x="60" y="144"/>
                    </a:lnTo>
                    <a:lnTo>
                      <a:pt x="54" y="144"/>
                    </a:lnTo>
                    <a:lnTo>
                      <a:pt x="48" y="144"/>
                    </a:lnTo>
                    <a:lnTo>
                      <a:pt x="48" y="138"/>
                    </a:lnTo>
                    <a:lnTo>
                      <a:pt x="54" y="138"/>
                    </a:lnTo>
                    <a:lnTo>
                      <a:pt x="48" y="138"/>
                    </a:lnTo>
                    <a:lnTo>
                      <a:pt x="54" y="138"/>
                    </a:lnTo>
                    <a:lnTo>
                      <a:pt x="54" y="132"/>
                    </a:lnTo>
                    <a:lnTo>
                      <a:pt x="54" y="126"/>
                    </a:lnTo>
                    <a:lnTo>
                      <a:pt x="54" y="120"/>
                    </a:lnTo>
                    <a:lnTo>
                      <a:pt x="48" y="120"/>
                    </a:lnTo>
                    <a:lnTo>
                      <a:pt x="54" y="120"/>
                    </a:lnTo>
                    <a:lnTo>
                      <a:pt x="54" y="114"/>
                    </a:lnTo>
                    <a:lnTo>
                      <a:pt x="48" y="114"/>
                    </a:lnTo>
                    <a:lnTo>
                      <a:pt x="42" y="114"/>
                    </a:lnTo>
                    <a:lnTo>
                      <a:pt x="42" y="108"/>
                    </a:lnTo>
                    <a:lnTo>
                      <a:pt x="42" y="102"/>
                    </a:lnTo>
                    <a:lnTo>
                      <a:pt x="36" y="102"/>
                    </a:lnTo>
                    <a:lnTo>
                      <a:pt x="36" y="96"/>
                    </a:lnTo>
                    <a:lnTo>
                      <a:pt x="42" y="96"/>
                    </a:lnTo>
                    <a:lnTo>
                      <a:pt x="36" y="96"/>
                    </a:lnTo>
                    <a:lnTo>
                      <a:pt x="42" y="96"/>
                    </a:lnTo>
                    <a:lnTo>
                      <a:pt x="36" y="96"/>
                    </a:lnTo>
                    <a:lnTo>
                      <a:pt x="36" y="90"/>
                    </a:lnTo>
                    <a:lnTo>
                      <a:pt x="36" y="84"/>
                    </a:lnTo>
                    <a:lnTo>
                      <a:pt x="30" y="84"/>
                    </a:lnTo>
                    <a:lnTo>
                      <a:pt x="30" y="78"/>
                    </a:lnTo>
                    <a:lnTo>
                      <a:pt x="30" y="72"/>
                    </a:lnTo>
                    <a:lnTo>
                      <a:pt x="30" y="66"/>
                    </a:lnTo>
                    <a:lnTo>
                      <a:pt x="30" y="60"/>
                    </a:lnTo>
                    <a:lnTo>
                      <a:pt x="36" y="60"/>
                    </a:lnTo>
                    <a:lnTo>
                      <a:pt x="30" y="60"/>
                    </a:lnTo>
                    <a:lnTo>
                      <a:pt x="30" y="54"/>
                    </a:lnTo>
                    <a:lnTo>
                      <a:pt x="36" y="54"/>
                    </a:lnTo>
                    <a:lnTo>
                      <a:pt x="30" y="54"/>
                    </a:lnTo>
                    <a:lnTo>
                      <a:pt x="24" y="54"/>
                    </a:lnTo>
                    <a:lnTo>
                      <a:pt x="24" y="48"/>
                    </a:lnTo>
                    <a:lnTo>
                      <a:pt x="30" y="48"/>
                    </a:lnTo>
                    <a:lnTo>
                      <a:pt x="24" y="48"/>
                    </a:lnTo>
                    <a:lnTo>
                      <a:pt x="24" y="42"/>
                    </a:lnTo>
                    <a:lnTo>
                      <a:pt x="18" y="48"/>
                    </a:lnTo>
                    <a:lnTo>
                      <a:pt x="18" y="42"/>
                    </a:lnTo>
                    <a:lnTo>
                      <a:pt x="12" y="42"/>
                    </a:lnTo>
                    <a:lnTo>
                      <a:pt x="12" y="36"/>
                    </a:lnTo>
                    <a:lnTo>
                      <a:pt x="12" y="42"/>
                    </a:lnTo>
                    <a:lnTo>
                      <a:pt x="12" y="36"/>
                    </a:lnTo>
                    <a:lnTo>
                      <a:pt x="6" y="36"/>
                    </a:lnTo>
                    <a:lnTo>
                      <a:pt x="6" y="30"/>
                    </a:lnTo>
                    <a:lnTo>
                      <a:pt x="6" y="36"/>
                    </a:lnTo>
                    <a:lnTo>
                      <a:pt x="0" y="36"/>
                    </a:lnTo>
                    <a:lnTo>
                      <a:pt x="0" y="30"/>
                    </a:lnTo>
                    <a:lnTo>
                      <a:pt x="0" y="24"/>
                    </a:lnTo>
                    <a:lnTo>
                      <a:pt x="0" y="18"/>
                    </a:lnTo>
                    <a:lnTo>
                      <a:pt x="6" y="18"/>
                    </a:lnTo>
                    <a:lnTo>
                      <a:pt x="6" y="12"/>
                    </a:lnTo>
                    <a:lnTo>
                      <a:pt x="12" y="12"/>
                    </a:lnTo>
                    <a:lnTo>
                      <a:pt x="12" y="6"/>
                    </a:lnTo>
                    <a:lnTo>
                      <a:pt x="18" y="6"/>
                    </a:lnTo>
                    <a:lnTo>
                      <a:pt x="18" y="0"/>
                    </a:lnTo>
                    <a:lnTo>
                      <a:pt x="24" y="6"/>
                    </a:lnTo>
                    <a:lnTo>
                      <a:pt x="30" y="6"/>
                    </a:lnTo>
                    <a:lnTo>
                      <a:pt x="36" y="6"/>
                    </a:lnTo>
                    <a:lnTo>
                      <a:pt x="42" y="12"/>
                    </a:lnTo>
                    <a:lnTo>
                      <a:pt x="48" y="12"/>
                    </a:lnTo>
                    <a:lnTo>
                      <a:pt x="54" y="12"/>
                    </a:lnTo>
                    <a:lnTo>
                      <a:pt x="60" y="18"/>
                    </a:lnTo>
                    <a:lnTo>
                      <a:pt x="66" y="18"/>
                    </a:lnTo>
                    <a:lnTo>
                      <a:pt x="72" y="18"/>
                    </a:lnTo>
                    <a:lnTo>
                      <a:pt x="78" y="18"/>
                    </a:lnTo>
                    <a:lnTo>
                      <a:pt x="84" y="18"/>
                    </a:lnTo>
                    <a:lnTo>
                      <a:pt x="90" y="18"/>
                    </a:lnTo>
                    <a:lnTo>
                      <a:pt x="96" y="18"/>
                    </a:lnTo>
                    <a:lnTo>
                      <a:pt x="102" y="18"/>
                    </a:lnTo>
                    <a:lnTo>
                      <a:pt x="108" y="18"/>
                    </a:lnTo>
                    <a:lnTo>
                      <a:pt x="114" y="18"/>
                    </a:lnTo>
                    <a:lnTo>
                      <a:pt x="120" y="18"/>
                    </a:lnTo>
                    <a:lnTo>
                      <a:pt x="126" y="18"/>
                    </a:lnTo>
                    <a:lnTo>
                      <a:pt x="126" y="24"/>
                    </a:lnTo>
                    <a:lnTo>
                      <a:pt x="132" y="24"/>
                    </a:lnTo>
                    <a:lnTo>
                      <a:pt x="132" y="30"/>
                    </a:lnTo>
                    <a:lnTo>
                      <a:pt x="132" y="36"/>
                    </a:lnTo>
                    <a:lnTo>
                      <a:pt x="138"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8" name="Freeform 230"/>
              <p:cNvSpPr>
                <a:spLocks/>
              </p:cNvSpPr>
              <p:nvPr/>
            </p:nvSpPr>
            <p:spPr bwMode="auto">
              <a:xfrm>
                <a:off x="2583" y="3122"/>
                <a:ext cx="156" cy="252"/>
              </a:xfrm>
              <a:custGeom>
                <a:avLst/>
                <a:gdLst>
                  <a:gd name="T0" fmla="*/ 84 w 156"/>
                  <a:gd name="T1" fmla="*/ 12 h 252"/>
                  <a:gd name="T2" fmla="*/ 96 w 156"/>
                  <a:gd name="T3" fmla="*/ 24 h 252"/>
                  <a:gd name="T4" fmla="*/ 90 w 156"/>
                  <a:gd name="T5" fmla="*/ 42 h 252"/>
                  <a:gd name="T6" fmla="*/ 108 w 156"/>
                  <a:gd name="T7" fmla="*/ 48 h 252"/>
                  <a:gd name="T8" fmla="*/ 120 w 156"/>
                  <a:gd name="T9" fmla="*/ 42 h 252"/>
                  <a:gd name="T10" fmla="*/ 126 w 156"/>
                  <a:gd name="T11" fmla="*/ 48 h 252"/>
                  <a:gd name="T12" fmla="*/ 126 w 156"/>
                  <a:gd name="T13" fmla="*/ 60 h 252"/>
                  <a:gd name="T14" fmla="*/ 126 w 156"/>
                  <a:gd name="T15" fmla="*/ 84 h 252"/>
                  <a:gd name="T16" fmla="*/ 132 w 156"/>
                  <a:gd name="T17" fmla="*/ 108 h 252"/>
                  <a:gd name="T18" fmla="*/ 126 w 156"/>
                  <a:gd name="T19" fmla="*/ 126 h 252"/>
                  <a:gd name="T20" fmla="*/ 126 w 156"/>
                  <a:gd name="T21" fmla="*/ 138 h 252"/>
                  <a:gd name="T22" fmla="*/ 114 w 156"/>
                  <a:gd name="T23" fmla="*/ 150 h 252"/>
                  <a:gd name="T24" fmla="*/ 102 w 156"/>
                  <a:gd name="T25" fmla="*/ 150 h 252"/>
                  <a:gd name="T26" fmla="*/ 90 w 156"/>
                  <a:gd name="T27" fmla="*/ 162 h 252"/>
                  <a:gd name="T28" fmla="*/ 84 w 156"/>
                  <a:gd name="T29" fmla="*/ 174 h 252"/>
                  <a:gd name="T30" fmla="*/ 78 w 156"/>
                  <a:gd name="T31" fmla="*/ 192 h 252"/>
                  <a:gd name="T32" fmla="*/ 78 w 156"/>
                  <a:gd name="T33" fmla="*/ 204 h 252"/>
                  <a:gd name="T34" fmla="*/ 96 w 156"/>
                  <a:gd name="T35" fmla="*/ 210 h 252"/>
                  <a:gd name="T36" fmla="*/ 96 w 156"/>
                  <a:gd name="T37" fmla="*/ 222 h 252"/>
                  <a:gd name="T38" fmla="*/ 90 w 156"/>
                  <a:gd name="T39" fmla="*/ 228 h 252"/>
                  <a:gd name="T40" fmla="*/ 108 w 156"/>
                  <a:gd name="T41" fmla="*/ 228 h 252"/>
                  <a:gd name="T42" fmla="*/ 114 w 156"/>
                  <a:gd name="T43" fmla="*/ 234 h 252"/>
                  <a:gd name="T44" fmla="*/ 108 w 156"/>
                  <a:gd name="T45" fmla="*/ 240 h 252"/>
                  <a:gd name="T46" fmla="*/ 132 w 156"/>
                  <a:gd name="T47" fmla="*/ 240 h 252"/>
                  <a:gd name="T48" fmla="*/ 156 w 156"/>
                  <a:gd name="T49" fmla="*/ 240 h 252"/>
                  <a:gd name="T50" fmla="*/ 144 w 156"/>
                  <a:gd name="T51" fmla="*/ 252 h 252"/>
                  <a:gd name="T52" fmla="*/ 120 w 156"/>
                  <a:gd name="T53" fmla="*/ 252 h 252"/>
                  <a:gd name="T54" fmla="*/ 96 w 156"/>
                  <a:gd name="T55" fmla="*/ 252 h 252"/>
                  <a:gd name="T56" fmla="*/ 84 w 156"/>
                  <a:gd name="T57" fmla="*/ 240 h 252"/>
                  <a:gd name="T58" fmla="*/ 66 w 156"/>
                  <a:gd name="T59" fmla="*/ 240 h 252"/>
                  <a:gd name="T60" fmla="*/ 48 w 156"/>
                  <a:gd name="T61" fmla="*/ 234 h 252"/>
                  <a:gd name="T62" fmla="*/ 42 w 156"/>
                  <a:gd name="T63" fmla="*/ 216 h 252"/>
                  <a:gd name="T64" fmla="*/ 42 w 156"/>
                  <a:gd name="T65" fmla="*/ 204 h 252"/>
                  <a:gd name="T66" fmla="*/ 42 w 156"/>
                  <a:gd name="T67" fmla="*/ 204 h 252"/>
                  <a:gd name="T68" fmla="*/ 36 w 156"/>
                  <a:gd name="T69" fmla="*/ 186 h 252"/>
                  <a:gd name="T70" fmla="*/ 36 w 156"/>
                  <a:gd name="T71" fmla="*/ 174 h 252"/>
                  <a:gd name="T72" fmla="*/ 42 w 156"/>
                  <a:gd name="T73" fmla="*/ 168 h 252"/>
                  <a:gd name="T74" fmla="*/ 42 w 156"/>
                  <a:gd name="T75" fmla="*/ 144 h 252"/>
                  <a:gd name="T76" fmla="*/ 30 w 156"/>
                  <a:gd name="T77" fmla="*/ 144 h 252"/>
                  <a:gd name="T78" fmla="*/ 24 w 156"/>
                  <a:gd name="T79" fmla="*/ 120 h 252"/>
                  <a:gd name="T80" fmla="*/ 18 w 156"/>
                  <a:gd name="T81" fmla="*/ 114 h 252"/>
                  <a:gd name="T82" fmla="*/ 18 w 156"/>
                  <a:gd name="T83" fmla="*/ 102 h 252"/>
                  <a:gd name="T84" fmla="*/ 12 w 156"/>
                  <a:gd name="T85" fmla="*/ 84 h 252"/>
                  <a:gd name="T86" fmla="*/ 0 w 156"/>
                  <a:gd name="T87" fmla="*/ 84 h 252"/>
                  <a:gd name="T88" fmla="*/ 12 w 156"/>
                  <a:gd name="T89" fmla="*/ 60 h 252"/>
                  <a:gd name="T90" fmla="*/ 30 w 156"/>
                  <a:gd name="T91" fmla="*/ 48 h 252"/>
                  <a:gd name="T92" fmla="*/ 42 w 156"/>
                  <a:gd name="T93" fmla="*/ 36 h 252"/>
                  <a:gd name="T94" fmla="*/ 54 w 156"/>
                  <a:gd name="T95" fmla="*/ 24 h 252"/>
                  <a:gd name="T96" fmla="*/ 72 w 156"/>
                  <a:gd name="T9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52">
                    <a:moveTo>
                      <a:pt x="78" y="0"/>
                    </a:moveTo>
                    <a:lnTo>
                      <a:pt x="78" y="6"/>
                    </a:lnTo>
                    <a:lnTo>
                      <a:pt x="78" y="12"/>
                    </a:lnTo>
                    <a:lnTo>
                      <a:pt x="84" y="12"/>
                    </a:lnTo>
                    <a:lnTo>
                      <a:pt x="90" y="12"/>
                    </a:lnTo>
                    <a:lnTo>
                      <a:pt x="90" y="18"/>
                    </a:lnTo>
                    <a:lnTo>
                      <a:pt x="90" y="24"/>
                    </a:lnTo>
                    <a:lnTo>
                      <a:pt x="96" y="24"/>
                    </a:lnTo>
                    <a:lnTo>
                      <a:pt x="96" y="30"/>
                    </a:lnTo>
                    <a:lnTo>
                      <a:pt x="96" y="36"/>
                    </a:lnTo>
                    <a:lnTo>
                      <a:pt x="90" y="36"/>
                    </a:lnTo>
                    <a:lnTo>
                      <a:pt x="90" y="42"/>
                    </a:lnTo>
                    <a:lnTo>
                      <a:pt x="96" y="42"/>
                    </a:lnTo>
                    <a:lnTo>
                      <a:pt x="102" y="42"/>
                    </a:lnTo>
                    <a:lnTo>
                      <a:pt x="102" y="48"/>
                    </a:lnTo>
                    <a:lnTo>
                      <a:pt x="108" y="48"/>
                    </a:lnTo>
                    <a:lnTo>
                      <a:pt x="114" y="48"/>
                    </a:lnTo>
                    <a:lnTo>
                      <a:pt x="114" y="42"/>
                    </a:lnTo>
                    <a:lnTo>
                      <a:pt x="120" y="36"/>
                    </a:lnTo>
                    <a:lnTo>
                      <a:pt x="120" y="42"/>
                    </a:lnTo>
                    <a:lnTo>
                      <a:pt x="120" y="48"/>
                    </a:lnTo>
                    <a:lnTo>
                      <a:pt x="120" y="42"/>
                    </a:lnTo>
                    <a:lnTo>
                      <a:pt x="126" y="42"/>
                    </a:lnTo>
                    <a:lnTo>
                      <a:pt x="126" y="48"/>
                    </a:lnTo>
                    <a:lnTo>
                      <a:pt x="126" y="54"/>
                    </a:lnTo>
                    <a:lnTo>
                      <a:pt x="126" y="60"/>
                    </a:lnTo>
                    <a:lnTo>
                      <a:pt x="132" y="60"/>
                    </a:lnTo>
                    <a:lnTo>
                      <a:pt x="126" y="60"/>
                    </a:lnTo>
                    <a:lnTo>
                      <a:pt x="126" y="66"/>
                    </a:lnTo>
                    <a:lnTo>
                      <a:pt x="126" y="72"/>
                    </a:lnTo>
                    <a:lnTo>
                      <a:pt x="126" y="78"/>
                    </a:lnTo>
                    <a:lnTo>
                      <a:pt x="126" y="84"/>
                    </a:lnTo>
                    <a:lnTo>
                      <a:pt x="132" y="90"/>
                    </a:lnTo>
                    <a:lnTo>
                      <a:pt x="132" y="96"/>
                    </a:lnTo>
                    <a:lnTo>
                      <a:pt x="132" y="102"/>
                    </a:lnTo>
                    <a:lnTo>
                      <a:pt x="132" y="108"/>
                    </a:lnTo>
                    <a:lnTo>
                      <a:pt x="126" y="108"/>
                    </a:lnTo>
                    <a:lnTo>
                      <a:pt x="126" y="114"/>
                    </a:lnTo>
                    <a:lnTo>
                      <a:pt x="126" y="120"/>
                    </a:lnTo>
                    <a:lnTo>
                      <a:pt x="126" y="126"/>
                    </a:lnTo>
                    <a:lnTo>
                      <a:pt x="132" y="126"/>
                    </a:lnTo>
                    <a:lnTo>
                      <a:pt x="126" y="126"/>
                    </a:lnTo>
                    <a:lnTo>
                      <a:pt x="126" y="132"/>
                    </a:lnTo>
                    <a:lnTo>
                      <a:pt x="126" y="138"/>
                    </a:lnTo>
                    <a:lnTo>
                      <a:pt x="120" y="138"/>
                    </a:lnTo>
                    <a:lnTo>
                      <a:pt x="120" y="144"/>
                    </a:lnTo>
                    <a:lnTo>
                      <a:pt x="114" y="144"/>
                    </a:lnTo>
                    <a:lnTo>
                      <a:pt x="114" y="150"/>
                    </a:lnTo>
                    <a:lnTo>
                      <a:pt x="114" y="144"/>
                    </a:lnTo>
                    <a:lnTo>
                      <a:pt x="108" y="144"/>
                    </a:lnTo>
                    <a:lnTo>
                      <a:pt x="102" y="144"/>
                    </a:lnTo>
                    <a:lnTo>
                      <a:pt x="102" y="150"/>
                    </a:lnTo>
                    <a:lnTo>
                      <a:pt x="102" y="156"/>
                    </a:lnTo>
                    <a:lnTo>
                      <a:pt x="102" y="162"/>
                    </a:lnTo>
                    <a:lnTo>
                      <a:pt x="96" y="162"/>
                    </a:lnTo>
                    <a:lnTo>
                      <a:pt x="90" y="162"/>
                    </a:lnTo>
                    <a:lnTo>
                      <a:pt x="84" y="162"/>
                    </a:lnTo>
                    <a:lnTo>
                      <a:pt x="78" y="162"/>
                    </a:lnTo>
                    <a:lnTo>
                      <a:pt x="84" y="168"/>
                    </a:lnTo>
                    <a:lnTo>
                      <a:pt x="84" y="174"/>
                    </a:lnTo>
                    <a:lnTo>
                      <a:pt x="84" y="180"/>
                    </a:lnTo>
                    <a:lnTo>
                      <a:pt x="78" y="180"/>
                    </a:lnTo>
                    <a:lnTo>
                      <a:pt x="78" y="186"/>
                    </a:lnTo>
                    <a:lnTo>
                      <a:pt x="78" y="192"/>
                    </a:lnTo>
                    <a:lnTo>
                      <a:pt x="78" y="198"/>
                    </a:lnTo>
                    <a:lnTo>
                      <a:pt x="84" y="198"/>
                    </a:lnTo>
                    <a:lnTo>
                      <a:pt x="78" y="198"/>
                    </a:lnTo>
                    <a:lnTo>
                      <a:pt x="78" y="204"/>
                    </a:lnTo>
                    <a:lnTo>
                      <a:pt x="84" y="204"/>
                    </a:lnTo>
                    <a:lnTo>
                      <a:pt x="90" y="204"/>
                    </a:lnTo>
                    <a:lnTo>
                      <a:pt x="90" y="210"/>
                    </a:lnTo>
                    <a:lnTo>
                      <a:pt x="96" y="210"/>
                    </a:lnTo>
                    <a:lnTo>
                      <a:pt x="90" y="210"/>
                    </a:lnTo>
                    <a:lnTo>
                      <a:pt x="96" y="210"/>
                    </a:lnTo>
                    <a:lnTo>
                      <a:pt x="96" y="216"/>
                    </a:lnTo>
                    <a:lnTo>
                      <a:pt x="96" y="222"/>
                    </a:lnTo>
                    <a:lnTo>
                      <a:pt x="90" y="222"/>
                    </a:lnTo>
                    <a:lnTo>
                      <a:pt x="90" y="216"/>
                    </a:lnTo>
                    <a:lnTo>
                      <a:pt x="90" y="222"/>
                    </a:lnTo>
                    <a:lnTo>
                      <a:pt x="90" y="228"/>
                    </a:lnTo>
                    <a:lnTo>
                      <a:pt x="96" y="222"/>
                    </a:lnTo>
                    <a:lnTo>
                      <a:pt x="102" y="222"/>
                    </a:lnTo>
                    <a:lnTo>
                      <a:pt x="108" y="222"/>
                    </a:lnTo>
                    <a:lnTo>
                      <a:pt x="108" y="228"/>
                    </a:lnTo>
                    <a:lnTo>
                      <a:pt x="102" y="228"/>
                    </a:lnTo>
                    <a:lnTo>
                      <a:pt x="108" y="228"/>
                    </a:lnTo>
                    <a:lnTo>
                      <a:pt x="108" y="234"/>
                    </a:lnTo>
                    <a:lnTo>
                      <a:pt x="114" y="234"/>
                    </a:lnTo>
                    <a:lnTo>
                      <a:pt x="108" y="234"/>
                    </a:lnTo>
                    <a:lnTo>
                      <a:pt x="108" y="240"/>
                    </a:lnTo>
                    <a:lnTo>
                      <a:pt x="108" y="246"/>
                    </a:lnTo>
                    <a:lnTo>
                      <a:pt x="108" y="240"/>
                    </a:lnTo>
                    <a:lnTo>
                      <a:pt x="114" y="240"/>
                    </a:lnTo>
                    <a:lnTo>
                      <a:pt x="120" y="240"/>
                    </a:lnTo>
                    <a:lnTo>
                      <a:pt x="126" y="240"/>
                    </a:lnTo>
                    <a:lnTo>
                      <a:pt x="132" y="240"/>
                    </a:lnTo>
                    <a:lnTo>
                      <a:pt x="138" y="240"/>
                    </a:lnTo>
                    <a:lnTo>
                      <a:pt x="144" y="240"/>
                    </a:lnTo>
                    <a:lnTo>
                      <a:pt x="150" y="240"/>
                    </a:lnTo>
                    <a:lnTo>
                      <a:pt x="156" y="240"/>
                    </a:lnTo>
                    <a:lnTo>
                      <a:pt x="156" y="246"/>
                    </a:lnTo>
                    <a:lnTo>
                      <a:pt x="156" y="252"/>
                    </a:lnTo>
                    <a:lnTo>
                      <a:pt x="150" y="252"/>
                    </a:lnTo>
                    <a:lnTo>
                      <a:pt x="144" y="252"/>
                    </a:lnTo>
                    <a:lnTo>
                      <a:pt x="138" y="252"/>
                    </a:lnTo>
                    <a:lnTo>
                      <a:pt x="132" y="252"/>
                    </a:lnTo>
                    <a:lnTo>
                      <a:pt x="126" y="252"/>
                    </a:lnTo>
                    <a:lnTo>
                      <a:pt x="120" y="252"/>
                    </a:lnTo>
                    <a:lnTo>
                      <a:pt x="114" y="252"/>
                    </a:lnTo>
                    <a:lnTo>
                      <a:pt x="108" y="252"/>
                    </a:lnTo>
                    <a:lnTo>
                      <a:pt x="102" y="252"/>
                    </a:lnTo>
                    <a:lnTo>
                      <a:pt x="96" y="252"/>
                    </a:lnTo>
                    <a:lnTo>
                      <a:pt x="96" y="246"/>
                    </a:lnTo>
                    <a:lnTo>
                      <a:pt x="90" y="246"/>
                    </a:lnTo>
                    <a:lnTo>
                      <a:pt x="84" y="246"/>
                    </a:lnTo>
                    <a:lnTo>
                      <a:pt x="84" y="240"/>
                    </a:lnTo>
                    <a:lnTo>
                      <a:pt x="84" y="234"/>
                    </a:lnTo>
                    <a:lnTo>
                      <a:pt x="78" y="234"/>
                    </a:lnTo>
                    <a:lnTo>
                      <a:pt x="72" y="240"/>
                    </a:lnTo>
                    <a:lnTo>
                      <a:pt x="66" y="240"/>
                    </a:lnTo>
                    <a:lnTo>
                      <a:pt x="60" y="240"/>
                    </a:lnTo>
                    <a:lnTo>
                      <a:pt x="60" y="234"/>
                    </a:lnTo>
                    <a:lnTo>
                      <a:pt x="54" y="234"/>
                    </a:lnTo>
                    <a:lnTo>
                      <a:pt x="48" y="234"/>
                    </a:lnTo>
                    <a:lnTo>
                      <a:pt x="48" y="228"/>
                    </a:lnTo>
                    <a:lnTo>
                      <a:pt x="48" y="222"/>
                    </a:lnTo>
                    <a:lnTo>
                      <a:pt x="48" y="216"/>
                    </a:lnTo>
                    <a:lnTo>
                      <a:pt x="42" y="216"/>
                    </a:lnTo>
                    <a:lnTo>
                      <a:pt x="42" y="210"/>
                    </a:lnTo>
                    <a:lnTo>
                      <a:pt x="48" y="210"/>
                    </a:lnTo>
                    <a:lnTo>
                      <a:pt x="48" y="204"/>
                    </a:lnTo>
                    <a:lnTo>
                      <a:pt x="42" y="204"/>
                    </a:lnTo>
                    <a:lnTo>
                      <a:pt x="48" y="204"/>
                    </a:lnTo>
                    <a:lnTo>
                      <a:pt x="48" y="198"/>
                    </a:lnTo>
                    <a:lnTo>
                      <a:pt x="48" y="204"/>
                    </a:lnTo>
                    <a:lnTo>
                      <a:pt x="42" y="204"/>
                    </a:lnTo>
                    <a:lnTo>
                      <a:pt x="42" y="198"/>
                    </a:lnTo>
                    <a:lnTo>
                      <a:pt x="42" y="192"/>
                    </a:lnTo>
                    <a:lnTo>
                      <a:pt x="36" y="192"/>
                    </a:lnTo>
                    <a:lnTo>
                      <a:pt x="36" y="186"/>
                    </a:lnTo>
                    <a:lnTo>
                      <a:pt x="36" y="180"/>
                    </a:lnTo>
                    <a:lnTo>
                      <a:pt x="36" y="174"/>
                    </a:lnTo>
                    <a:lnTo>
                      <a:pt x="42" y="174"/>
                    </a:lnTo>
                    <a:lnTo>
                      <a:pt x="36" y="174"/>
                    </a:lnTo>
                    <a:lnTo>
                      <a:pt x="42" y="174"/>
                    </a:lnTo>
                    <a:lnTo>
                      <a:pt x="42" y="168"/>
                    </a:lnTo>
                    <a:lnTo>
                      <a:pt x="48" y="168"/>
                    </a:lnTo>
                    <a:lnTo>
                      <a:pt x="42" y="168"/>
                    </a:lnTo>
                    <a:lnTo>
                      <a:pt x="42" y="162"/>
                    </a:lnTo>
                    <a:lnTo>
                      <a:pt x="42" y="156"/>
                    </a:lnTo>
                    <a:lnTo>
                      <a:pt x="42" y="150"/>
                    </a:lnTo>
                    <a:lnTo>
                      <a:pt x="42" y="144"/>
                    </a:lnTo>
                    <a:lnTo>
                      <a:pt x="36" y="144"/>
                    </a:lnTo>
                    <a:lnTo>
                      <a:pt x="36" y="150"/>
                    </a:lnTo>
                    <a:lnTo>
                      <a:pt x="36" y="144"/>
                    </a:lnTo>
                    <a:lnTo>
                      <a:pt x="30" y="144"/>
                    </a:lnTo>
                    <a:lnTo>
                      <a:pt x="30" y="138"/>
                    </a:lnTo>
                    <a:lnTo>
                      <a:pt x="30" y="132"/>
                    </a:lnTo>
                    <a:lnTo>
                      <a:pt x="24" y="126"/>
                    </a:lnTo>
                    <a:lnTo>
                      <a:pt x="24" y="120"/>
                    </a:lnTo>
                    <a:lnTo>
                      <a:pt x="18" y="120"/>
                    </a:lnTo>
                    <a:lnTo>
                      <a:pt x="18" y="114"/>
                    </a:lnTo>
                    <a:lnTo>
                      <a:pt x="24" y="114"/>
                    </a:lnTo>
                    <a:lnTo>
                      <a:pt x="18" y="114"/>
                    </a:lnTo>
                    <a:lnTo>
                      <a:pt x="18" y="108"/>
                    </a:lnTo>
                    <a:lnTo>
                      <a:pt x="24" y="108"/>
                    </a:lnTo>
                    <a:lnTo>
                      <a:pt x="24" y="102"/>
                    </a:lnTo>
                    <a:lnTo>
                      <a:pt x="18" y="102"/>
                    </a:lnTo>
                    <a:lnTo>
                      <a:pt x="18" y="96"/>
                    </a:lnTo>
                    <a:lnTo>
                      <a:pt x="12" y="96"/>
                    </a:lnTo>
                    <a:lnTo>
                      <a:pt x="12" y="90"/>
                    </a:lnTo>
                    <a:lnTo>
                      <a:pt x="12" y="84"/>
                    </a:lnTo>
                    <a:lnTo>
                      <a:pt x="12" y="90"/>
                    </a:lnTo>
                    <a:lnTo>
                      <a:pt x="12" y="84"/>
                    </a:lnTo>
                    <a:lnTo>
                      <a:pt x="6" y="84"/>
                    </a:lnTo>
                    <a:lnTo>
                      <a:pt x="0" y="84"/>
                    </a:lnTo>
                    <a:lnTo>
                      <a:pt x="0" y="78"/>
                    </a:lnTo>
                    <a:lnTo>
                      <a:pt x="0" y="72"/>
                    </a:lnTo>
                    <a:lnTo>
                      <a:pt x="6" y="66"/>
                    </a:lnTo>
                    <a:lnTo>
                      <a:pt x="12" y="60"/>
                    </a:lnTo>
                    <a:lnTo>
                      <a:pt x="18" y="54"/>
                    </a:lnTo>
                    <a:lnTo>
                      <a:pt x="24" y="54"/>
                    </a:lnTo>
                    <a:lnTo>
                      <a:pt x="24" y="48"/>
                    </a:lnTo>
                    <a:lnTo>
                      <a:pt x="30" y="48"/>
                    </a:lnTo>
                    <a:lnTo>
                      <a:pt x="30" y="42"/>
                    </a:lnTo>
                    <a:lnTo>
                      <a:pt x="36" y="42"/>
                    </a:lnTo>
                    <a:lnTo>
                      <a:pt x="36" y="36"/>
                    </a:lnTo>
                    <a:lnTo>
                      <a:pt x="42" y="36"/>
                    </a:lnTo>
                    <a:lnTo>
                      <a:pt x="42" y="30"/>
                    </a:lnTo>
                    <a:lnTo>
                      <a:pt x="48" y="30"/>
                    </a:lnTo>
                    <a:lnTo>
                      <a:pt x="48" y="24"/>
                    </a:lnTo>
                    <a:lnTo>
                      <a:pt x="54" y="24"/>
                    </a:lnTo>
                    <a:lnTo>
                      <a:pt x="54" y="18"/>
                    </a:lnTo>
                    <a:lnTo>
                      <a:pt x="60" y="18"/>
                    </a:lnTo>
                    <a:lnTo>
                      <a:pt x="66" y="12"/>
                    </a:lnTo>
                    <a:lnTo>
                      <a:pt x="72" y="6"/>
                    </a:lnTo>
                    <a:lnTo>
                      <a:pt x="78" y="6"/>
                    </a:lnTo>
                    <a:lnTo>
                      <a:pt x="7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9" name="Freeform 231"/>
              <p:cNvSpPr>
                <a:spLocks/>
              </p:cNvSpPr>
              <p:nvPr/>
            </p:nvSpPr>
            <p:spPr bwMode="auto">
              <a:xfrm>
                <a:off x="2661" y="3140"/>
                <a:ext cx="168" cy="228"/>
              </a:xfrm>
              <a:custGeom>
                <a:avLst/>
                <a:gdLst>
                  <a:gd name="T0" fmla="*/ 6 w 168"/>
                  <a:gd name="T1" fmla="*/ 156 h 228"/>
                  <a:gd name="T2" fmla="*/ 6 w 168"/>
                  <a:gd name="T3" fmla="*/ 144 h 228"/>
                  <a:gd name="T4" fmla="*/ 24 w 168"/>
                  <a:gd name="T5" fmla="*/ 144 h 228"/>
                  <a:gd name="T6" fmla="*/ 24 w 168"/>
                  <a:gd name="T7" fmla="*/ 126 h 228"/>
                  <a:gd name="T8" fmla="*/ 36 w 168"/>
                  <a:gd name="T9" fmla="*/ 132 h 228"/>
                  <a:gd name="T10" fmla="*/ 42 w 168"/>
                  <a:gd name="T11" fmla="*/ 120 h 228"/>
                  <a:gd name="T12" fmla="*/ 48 w 168"/>
                  <a:gd name="T13" fmla="*/ 108 h 228"/>
                  <a:gd name="T14" fmla="*/ 48 w 168"/>
                  <a:gd name="T15" fmla="*/ 102 h 228"/>
                  <a:gd name="T16" fmla="*/ 54 w 168"/>
                  <a:gd name="T17" fmla="*/ 90 h 228"/>
                  <a:gd name="T18" fmla="*/ 54 w 168"/>
                  <a:gd name="T19" fmla="*/ 72 h 228"/>
                  <a:gd name="T20" fmla="*/ 48 w 168"/>
                  <a:gd name="T21" fmla="*/ 54 h 228"/>
                  <a:gd name="T22" fmla="*/ 54 w 168"/>
                  <a:gd name="T23" fmla="*/ 42 h 228"/>
                  <a:gd name="T24" fmla="*/ 48 w 168"/>
                  <a:gd name="T25" fmla="*/ 30 h 228"/>
                  <a:gd name="T26" fmla="*/ 42 w 168"/>
                  <a:gd name="T27" fmla="*/ 30 h 228"/>
                  <a:gd name="T28" fmla="*/ 42 w 168"/>
                  <a:gd name="T29" fmla="*/ 12 h 228"/>
                  <a:gd name="T30" fmla="*/ 54 w 168"/>
                  <a:gd name="T31" fmla="*/ 6 h 228"/>
                  <a:gd name="T32" fmla="*/ 66 w 168"/>
                  <a:gd name="T33" fmla="*/ 12 h 228"/>
                  <a:gd name="T34" fmla="*/ 66 w 168"/>
                  <a:gd name="T35" fmla="*/ 6 h 228"/>
                  <a:gd name="T36" fmla="*/ 78 w 168"/>
                  <a:gd name="T37" fmla="*/ 12 h 228"/>
                  <a:gd name="T38" fmla="*/ 90 w 168"/>
                  <a:gd name="T39" fmla="*/ 18 h 228"/>
                  <a:gd name="T40" fmla="*/ 96 w 168"/>
                  <a:gd name="T41" fmla="*/ 18 h 228"/>
                  <a:gd name="T42" fmla="*/ 102 w 168"/>
                  <a:gd name="T43" fmla="*/ 30 h 228"/>
                  <a:gd name="T44" fmla="*/ 102 w 168"/>
                  <a:gd name="T45" fmla="*/ 36 h 228"/>
                  <a:gd name="T46" fmla="*/ 114 w 168"/>
                  <a:gd name="T47" fmla="*/ 42 h 228"/>
                  <a:gd name="T48" fmla="*/ 120 w 168"/>
                  <a:gd name="T49" fmla="*/ 42 h 228"/>
                  <a:gd name="T50" fmla="*/ 126 w 168"/>
                  <a:gd name="T51" fmla="*/ 42 h 228"/>
                  <a:gd name="T52" fmla="*/ 132 w 168"/>
                  <a:gd name="T53" fmla="*/ 54 h 228"/>
                  <a:gd name="T54" fmla="*/ 138 w 168"/>
                  <a:gd name="T55" fmla="*/ 54 h 228"/>
                  <a:gd name="T56" fmla="*/ 144 w 168"/>
                  <a:gd name="T57" fmla="*/ 66 h 228"/>
                  <a:gd name="T58" fmla="*/ 150 w 168"/>
                  <a:gd name="T59" fmla="*/ 78 h 228"/>
                  <a:gd name="T60" fmla="*/ 150 w 168"/>
                  <a:gd name="T61" fmla="*/ 90 h 228"/>
                  <a:gd name="T62" fmla="*/ 168 w 168"/>
                  <a:gd name="T63" fmla="*/ 108 h 228"/>
                  <a:gd name="T64" fmla="*/ 162 w 168"/>
                  <a:gd name="T65" fmla="*/ 126 h 228"/>
                  <a:gd name="T66" fmla="*/ 156 w 168"/>
                  <a:gd name="T67" fmla="*/ 144 h 228"/>
                  <a:gd name="T68" fmla="*/ 138 w 168"/>
                  <a:gd name="T69" fmla="*/ 150 h 228"/>
                  <a:gd name="T70" fmla="*/ 120 w 168"/>
                  <a:gd name="T71" fmla="*/ 156 h 228"/>
                  <a:gd name="T72" fmla="*/ 108 w 168"/>
                  <a:gd name="T73" fmla="*/ 162 h 228"/>
                  <a:gd name="T74" fmla="*/ 96 w 168"/>
                  <a:gd name="T75" fmla="*/ 150 h 228"/>
                  <a:gd name="T76" fmla="*/ 96 w 168"/>
                  <a:gd name="T77" fmla="*/ 168 h 228"/>
                  <a:gd name="T78" fmla="*/ 96 w 168"/>
                  <a:gd name="T79" fmla="*/ 180 h 228"/>
                  <a:gd name="T80" fmla="*/ 66 w 168"/>
                  <a:gd name="T81" fmla="*/ 210 h 228"/>
                  <a:gd name="T82" fmla="*/ 42 w 168"/>
                  <a:gd name="T83" fmla="*/ 216 h 228"/>
                  <a:gd name="T84" fmla="*/ 30 w 168"/>
                  <a:gd name="T85" fmla="*/ 228 h 228"/>
                  <a:gd name="T86" fmla="*/ 36 w 168"/>
                  <a:gd name="T87" fmla="*/ 216 h 228"/>
                  <a:gd name="T88" fmla="*/ 24 w 168"/>
                  <a:gd name="T89" fmla="*/ 210 h 228"/>
                  <a:gd name="T90" fmla="*/ 24 w 168"/>
                  <a:gd name="T91" fmla="*/ 204 h 228"/>
                  <a:gd name="T92" fmla="*/ 12 w 168"/>
                  <a:gd name="T93" fmla="*/ 204 h 228"/>
                  <a:gd name="T94" fmla="*/ 18 w 168"/>
                  <a:gd name="T95" fmla="*/ 204 h 228"/>
                  <a:gd name="T96" fmla="*/ 12 w 168"/>
                  <a:gd name="T97" fmla="*/ 192 h 228"/>
                  <a:gd name="T98" fmla="*/ 12 w 168"/>
                  <a:gd name="T99" fmla="*/ 186 h 228"/>
                  <a:gd name="T100" fmla="*/ 0 w 168"/>
                  <a:gd name="T101" fmla="*/ 180 h 228"/>
                  <a:gd name="T102" fmla="*/ 0 w 168"/>
                  <a:gd name="T103" fmla="*/ 17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228">
                    <a:moveTo>
                      <a:pt x="0" y="162"/>
                    </a:moveTo>
                    <a:lnTo>
                      <a:pt x="6" y="162"/>
                    </a:lnTo>
                    <a:lnTo>
                      <a:pt x="6" y="156"/>
                    </a:lnTo>
                    <a:lnTo>
                      <a:pt x="6" y="150"/>
                    </a:lnTo>
                    <a:lnTo>
                      <a:pt x="0" y="144"/>
                    </a:lnTo>
                    <a:lnTo>
                      <a:pt x="6" y="144"/>
                    </a:lnTo>
                    <a:lnTo>
                      <a:pt x="12" y="144"/>
                    </a:lnTo>
                    <a:lnTo>
                      <a:pt x="18" y="144"/>
                    </a:lnTo>
                    <a:lnTo>
                      <a:pt x="24" y="144"/>
                    </a:lnTo>
                    <a:lnTo>
                      <a:pt x="24" y="138"/>
                    </a:lnTo>
                    <a:lnTo>
                      <a:pt x="24" y="132"/>
                    </a:lnTo>
                    <a:lnTo>
                      <a:pt x="24" y="126"/>
                    </a:lnTo>
                    <a:lnTo>
                      <a:pt x="30" y="126"/>
                    </a:lnTo>
                    <a:lnTo>
                      <a:pt x="36" y="126"/>
                    </a:lnTo>
                    <a:lnTo>
                      <a:pt x="36" y="132"/>
                    </a:lnTo>
                    <a:lnTo>
                      <a:pt x="36" y="126"/>
                    </a:lnTo>
                    <a:lnTo>
                      <a:pt x="42" y="126"/>
                    </a:lnTo>
                    <a:lnTo>
                      <a:pt x="42" y="120"/>
                    </a:lnTo>
                    <a:lnTo>
                      <a:pt x="48" y="120"/>
                    </a:lnTo>
                    <a:lnTo>
                      <a:pt x="48" y="114"/>
                    </a:lnTo>
                    <a:lnTo>
                      <a:pt x="48" y="108"/>
                    </a:lnTo>
                    <a:lnTo>
                      <a:pt x="54" y="108"/>
                    </a:lnTo>
                    <a:lnTo>
                      <a:pt x="48" y="108"/>
                    </a:lnTo>
                    <a:lnTo>
                      <a:pt x="48" y="102"/>
                    </a:lnTo>
                    <a:lnTo>
                      <a:pt x="48" y="96"/>
                    </a:lnTo>
                    <a:lnTo>
                      <a:pt x="48" y="90"/>
                    </a:lnTo>
                    <a:lnTo>
                      <a:pt x="54" y="90"/>
                    </a:lnTo>
                    <a:lnTo>
                      <a:pt x="54" y="84"/>
                    </a:lnTo>
                    <a:lnTo>
                      <a:pt x="54" y="78"/>
                    </a:lnTo>
                    <a:lnTo>
                      <a:pt x="54" y="72"/>
                    </a:lnTo>
                    <a:lnTo>
                      <a:pt x="48" y="66"/>
                    </a:lnTo>
                    <a:lnTo>
                      <a:pt x="48" y="60"/>
                    </a:lnTo>
                    <a:lnTo>
                      <a:pt x="48" y="54"/>
                    </a:lnTo>
                    <a:lnTo>
                      <a:pt x="48" y="48"/>
                    </a:lnTo>
                    <a:lnTo>
                      <a:pt x="48" y="42"/>
                    </a:lnTo>
                    <a:lnTo>
                      <a:pt x="54" y="42"/>
                    </a:lnTo>
                    <a:lnTo>
                      <a:pt x="48" y="42"/>
                    </a:lnTo>
                    <a:lnTo>
                      <a:pt x="48" y="36"/>
                    </a:lnTo>
                    <a:lnTo>
                      <a:pt x="48" y="30"/>
                    </a:lnTo>
                    <a:lnTo>
                      <a:pt x="48" y="24"/>
                    </a:lnTo>
                    <a:lnTo>
                      <a:pt x="42" y="24"/>
                    </a:lnTo>
                    <a:lnTo>
                      <a:pt x="42" y="30"/>
                    </a:lnTo>
                    <a:lnTo>
                      <a:pt x="42" y="24"/>
                    </a:lnTo>
                    <a:lnTo>
                      <a:pt x="42" y="18"/>
                    </a:lnTo>
                    <a:lnTo>
                      <a:pt x="42" y="12"/>
                    </a:lnTo>
                    <a:lnTo>
                      <a:pt x="48" y="6"/>
                    </a:lnTo>
                    <a:lnTo>
                      <a:pt x="54" y="0"/>
                    </a:lnTo>
                    <a:lnTo>
                      <a:pt x="54" y="6"/>
                    </a:lnTo>
                    <a:lnTo>
                      <a:pt x="60" y="6"/>
                    </a:lnTo>
                    <a:lnTo>
                      <a:pt x="66" y="6"/>
                    </a:lnTo>
                    <a:lnTo>
                      <a:pt x="66" y="12"/>
                    </a:lnTo>
                    <a:lnTo>
                      <a:pt x="66" y="6"/>
                    </a:lnTo>
                    <a:lnTo>
                      <a:pt x="66" y="12"/>
                    </a:lnTo>
                    <a:lnTo>
                      <a:pt x="66" y="6"/>
                    </a:lnTo>
                    <a:lnTo>
                      <a:pt x="66" y="12"/>
                    </a:lnTo>
                    <a:lnTo>
                      <a:pt x="72" y="12"/>
                    </a:lnTo>
                    <a:lnTo>
                      <a:pt x="78" y="12"/>
                    </a:lnTo>
                    <a:lnTo>
                      <a:pt x="84" y="12"/>
                    </a:lnTo>
                    <a:lnTo>
                      <a:pt x="90" y="12"/>
                    </a:lnTo>
                    <a:lnTo>
                      <a:pt x="90" y="18"/>
                    </a:lnTo>
                    <a:lnTo>
                      <a:pt x="96" y="12"/>
                    </a:lnTo>
                    <a:lnTo>
                      <a:pt x="102" y="18"/>
                    </a:lnTo>
                    <a:lnTo>
                      <a:pt x="96" y="18"/>
                    </a:lnTo>
                    <a:lnTo>
                      <a:pt x="96" y="24"/>
                    </a:lnTo>
                    <a:lnTo>
                      <a:pt x="102" y="24"/>
                    </a:lnTo>
                    <a:lnTo>
                      <a:pt x="102" y="30"/>
                    </a:lnTo>
                    <a:lnTo>
                      <a:pt x="96" y="30"/>
                    </a:lnTo>
                    <a:lnTo>
                      <a:pt x="102" y="30"/>
                    </a:lnTo>
                    <a:lnTo>
                      <a:pt x="102" y="36"/>
                    </a:lnTo>
                    <a:lnTo>
                      <a:pt x="102" y="42"/>
                    </a:lnTo>
                    <a:lnTo>
                      <a:pt x="108" y="42"/>
                    </a:lnTo>
                    <a:lnTo>
                      <a:pt x="114" y="42"/>
                    </a:lnTo>
                    <a:lnTo>
                      <a:pt x="114" y="48"/>
                    </a:lnTo>
                    <a:lnTo>
                      <a:pt x="114" y="42"/>
                    </a:lnTo>
                    <a:lnTo>
                      <a:pt x="120" y="42"/>
                    </a:lnTo>
                    <a:lnTo>
                      <a:pt x="120" y="48"/>
                    </a:lnTo>
                    <a:lnTo>
                      <a:pt x="120" y="42"/>
                    </a:lnTo>
                    <a:lnTo>
                      <a:pt x="126" y="42"/>
                    </a:lnTo>
                    <a:lnTo>
                      <a:pt x="126" y="48"/>
                    </a:lnTo>
                    <a:lnTo>
                      <a:pt x="126" y="54"/>
                    </a:lnTo>
                    <a:lnTo>
                      <a:pt x="132" y="54"/>
                    </a:lnTo>
                    <a:lnTo>
                      <a:pt x="126" y="54"/>
                    </a:lnTo>
                    <a:lnTo>
                      <a:pt x="132" y="54"/>
                    </a:lnTo>
                    <a:lnTo>
                      <a:pt x="138" y="54"/>
                    </a:lnTo>
                    <a:lnTo>
                      <a:pt x="138" y="60"/>
                    </a:lnTo>
                    <a:lnTo>
                      <a:pt x="138" y="66"/>
                    </a:lnTo>
                    <a:lnTo>
                      <a:pt x="144" y="66"/>
                    </a:lnTo>
                    <a:lnTo>
                      <a:pt x="144" y="72"/>
                    </a:lnTo>
                    <a:lnTo>
                      <a:pt x="144" y="78"/>
                    </a:lnTo>
                    <a:lnTo>
                      <a:pt x="150" y="78"/>
                    </a:lnTo>
                    <a:lnTo>
                      <a:pt x="150" y="84"/>
                    </a:lnTo>
                    <a:lnTo>
                      <a:pt x="156" y="84"/>
                    </a:lnTo>
                    <a:lnTo>
                      <a:pt x="150" y="90"/>
                    </a:lnTo>
                    <a:lnTo>
                      <a:pt x="156" y="96"/>
                    </a:lnTo>
                    <a:lnTo>
                      <a:pt x="162" y="108"/>
                    </a:lnTo>
                    <a:lnTo>
                      <a:pt x="168" y="108"/>
                    </a:lnTo>
                    <a:lnTo>
                      <a:pt x="168" y="114"/>
                    </a:lnTo>
                    <a:lnTo>
                      <a:pt x="168" y="120"/>
                    </a:lnTo>
                    <a:lnTo>
                      <a:pt x="162" y="126"/>
                    </a:lnTo>
                    <a:lnTo>
                      <a:pt x="162" y="132"/>
                    </a:lnTo>
                    <a:lnTo>
                      <a:pt x="162" y="138"/>
                    </a:lnTo>
                    <a:lnTo>
                      <a:pt x="156" y="144"/>
                    </a:lnTo>
                    <a:lnTo>
                      <a:pt x="150" y="144"/>
                    </a:lnTo>
                    <a:lnTo>
                      <a:pt x="144" y="144"/>
                    </a:lnTo>
                    <a:lnTo>
                      <a:pt x="138" y="150"/>
                    </a:lnTo>
                    <a:lnTo>
                      <a:pt x="132" y="156"/>
                    </a:lnTo>
                    <a:lnTo>
                      <a:pt x="126" y="156"/>
                    </a:lnTo>
                    <a:lnTo>
                      <a:pt x="120" y="156"/>
                    </a:lnTo>
                    <a:lnTo>
                      <a:pt x="114" y="156"/>
                    </a:lnTo>
                    <a:lnTo>
                      <a:pt x="114" y="162"/>
                    </a:lnTo>
                    <a:lnTo>
                      <a:pt x="108" y="162"/>
                    </a:lnTo>
                    <a:lnTo>
                      <a:pt x="108" y="156"/>
                    </a:lnTo>
                    <a:lnTo>
                      <a:pt x="102" y="150"/>
                    </a:lnTo>
                    <a:lnTo>
                      <a:pt x="96" y="150"/>
                    </a:lnTo>
                    <a:lnTo>
                      <a:pt x="90" y="162"/>
                    </a:lnTo>
                    <a:lnTo>
                      <a:pt x="90" y="168"/>
                    </a:lnTo>
                    <a:lnTo>
                      <a:pt x="96" y="168"/>
                    </a:lnTo>
                    <a:lnTo>
                      <a:pt x="102" y="174"/>
                    </a:lnTo>
                    <a:lnTo>
                      <a:pt x="96" y="174"/>
                    </a:lnTo>
                    <a:lnTo>
                      <a:pt x="96" y="180"/>
                    </a:lnTo>
                    <a:lnTo>
                      <a:pt x="84" y="198"/>
                    </a:lnTo>
                    <a:lnTo>
                      <a:pt x="78" y="204"/>
                    </a:lnTo>
                    <a:lnTo>
                      <a:pt x="66" y="210"/>
                    </a:lnTo>
                    <a:lnTo>
                      <a:pt x="60" y="216"/>
                    </a:lnTo>
                    <a:lnTo>
                      <a:pt x="48" y="216"/>
                    </a:lnTo>
                    <a:lnTo>
                      <a:pt x="42" y="216"/>
                    </a:lnTo>
                    <a:lnTo>
                      <a:pt x="36" y="222"/>
                    </a:lnTo>
                    <a:lnTo>
                      <a:pt x="30" y="222"/>
                    </a:lnTo>
                    <a:lnTo>
                      <a:pt x="30" y="228"/>
                    </a:lnTo>
                    <a:lnTo>
                      <a:pt x="30" y="222"/>
                    </a:lnTo>
                    <a:lnTo>
                      <a:pt x="30" y="216"/>
                    </a:lnTo>
                    <a:lnTo>
                      <a:pt x="36" y="216"/>
                    </a:lnTo>
                    <a:lnTo>
                      <a:pt x="30" y="216"/>
                    </a:lnTo>
                    <a:lnTo>
                      <a:pt x="30" y="210"/>
                    </a:lnTo>
                    <a:lnTo>
                      <a:pt x="24" y="210"/>
                    </a:lnTo>
                    <a:lnTo>
                      <a:pt x="30" y="210"/>
                    </a:lnTo>
                    <a:lnTo>
                      <a:pt x="30" y="204"/>
                    </a:lnTo>
                    <a:lnTo>
                      <a:pt x="24" y="204"/>
                    </a:lnTo>
                    <a:lnTo>
                      <a:pt x="18" y="204"/>
                    </a:lnTo>
                    <a:lnTo>
                      <a:pt x="12" y="210"/>
                    </a:lnTo>
                    <a:lnTo>
                      <a:pt x="12" y="204"/>
                    </a:lnTo>
                    <a:lnTo>
                      <a:pt x="12" y="198"/>
                    </a:lnTo>
                    <a:lnTo>
                      <a:pt x="12" y="204"/>
                    </a:lnTo>
                    <a:lnTo>
                      <a:pt x="18" y="204"/>
                    </a:lnTo>
                    <a:lnTo>
                      <a:pt x="18" y="198"/>
                    </a:lnTo>
                    <a:lnTo>
                      <a:pt x="18" y="192"/>
                    </a:lnTo>
                    <a:lnTo>
                      <a:pt x="12" y="192"/>
                    </a:lnTo>
                    <a:lnTo>
                      <a:pt x="18" y="192"/>
                    </a:lnTo>
                    <a:lnTo>
                      <a:pt x="12" y="192"/>
                    </a:lnTo>
                    <a:lnTo>
                      <a:pt x="12" y="186"/>
                    </a:lnTo>
                    <a:lnTo>
                      <a:pt x="6" y="186"/>
                    </a:lnTo>
                    <a:lnTo>
                      <a:pt x="0" y="186"/>
                    </a:lnTo>
                    <a:lnTo>
                      <a:pt x="0" y="180"/>
                    </a:lnTo>
                    <a:lnTo>
                      <a:pt x="6" y="180"/>
                    </a:lnTo>
                    <a:lnTo>
                      <a:pt x="0" y="180"/>
                    </a:lnTo>
                    <a:lnTo>
                      <a:pt x="0" y="174"/>
                    </a:lnTo>
                    <a:lnTo>
                      <a:pt x="0" y="168"/>
                    </a:lnTo>
                    <a:lnTo>
                      <a:pt x="0" y="16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0" name="Freeform 232"/>
              <p:cNvSpPr>
                <a:spLocks/>
              </p:cNvSpPr>
              <p:nvPr/>
            </p:nvSpPr>
            <p:spPr bwMode="auto">
              <a:xfrm>
                <a:off x="2823" y="3278"/>
                <a:ext cx="6" cy="6"/>
              </a:xfrm>
              <a:custGeom>
                <a:avLst/>
                <a:gdLst>
                  <a:gd name="T0" fmla="*/ 6 w 6"/>
                  <a:gd name="T1" fmla="*/ 0 h 6"/>
                  <a:gd name="T2" fmla="*/ 6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6"/>
                    </a:lnTo>
                    <a:lnTo>
                      <a:pt x="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1" name="Freeform 233"/>
              <p:cNvSpPr>
                <a:spLocks/>
              </p:cNvSpPr>
              <p:nvPr/>
            </p:nvSpPr>
            <p:spPr bwMode="auto">
              <a:xfrm>
                <a:off x="2829" y="3278"/>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2" name="Freeform 234"/>
              <p:cNvSpPr>
                <a:spLocks/>
              </p:cNvSpPr>
              <p:nvPr/>
            </p:nvSpPr>
            <p:spPr bwMode="auto">
              <a:xfrm>
                <a:off x="2691" y="2300"/>
                <a:ext cx="144" cy="216"/>
              </a:xfrm>
              <a:custGeom>
                <a:avLst/>
                <a:gdLst>
                  <a:gd name="T0" fmla="*/ 60 w 144"/>
                  <a:gd name="T1" fmla="*/ 198 h 216"/>
                  <a:gd name="T2" fmla="*/ 54 w 144"/>
                  <a:gd name="T3" fmla="*/ 210 h 216"/>
                  <a:gd name="T4" fmla="*/ 48 w 144"/>
                  <a:gd name="T5" fmla="*/ 198 h 216"/>
                  <a:gd name="T6" fmla="*/ 48 w 144"/>
                  <a:gd name="T7" fmla="*/ 192 h 216"/>
                  <a:gd name="T8" fmla="*/ 30 w 144"/>
                  <a:gd name="T9" fmla="*/ 198 h 216"/>
                  <a:gd name="T10" fmla="*/ 24 w 144"/>
                  <a:gd name="T11" fmla="*/ 210 h 216"/>
                  <a:gd name="T12" fmla="*/ 6 w 144"/>
                  <a:gd name="T13" fmla="*/ 216 h 216"/>
                  <a:gd name="T14" fmla="*/ 0 w 144"/>
                  <a:gd name="T15" fmla="*/ 204 h 216"/>
                  <a:gd name="T16" fmla="*/ 6 w 144"/>
                  <a:gd name="T17" fmla="*/ 192 h 216"/>
                  <a:gd name="T18" fmla="*/ 12 w 144"/>
                  <a:gd name="T19" fmla="*/ 180 h 216"/>
                  <a:gd name="T20" fmla="*/ 6 w 144"/>
                  <a:gd name="T21" fmla="*/ 168 h 216"/>
                  <a:gd name="T22" fmla="*/ 0 w 144"/>
                  <a:gd name="T23" fmla="*/ 156 h 216"/>
                  <a:gd name="T24" fmla="*/ 6 w 144"/>
                  <a:gd name="T25" fmla="*/ 144 h 216"/>
                  <a:gd name="T26" fmla="*/ 12 w 144"/>
                  <a:gd name="T27" fmla="*/ 132 h 216"/>
                  <a:gd name="T28" fmla="*/ 6 w 144"/>
                  <a:gd name="T29" fmla="*/ 120 h 216"/>
                  <a:gd name="T30" fmla="*/ 12 w 144"/>
                  <a:gd name="T31" fmla="*/ 108 h 216"/>
                  <a:gd name="T32" fmla="*/ 6 w 144"/>
                  <a:gd name="T33" fmla="*/ 96 h 216"/>
                  <a:gd name="T34" fmla="*/ 0 w 144"/>
                  <a:gd name="T35" fmla="*/ 84 h 216"/>
                  <a:gd name="T36" fmla="*/ 12 w 144"/>
                  <a:gd name="T37" fmla="*/ 78 h 216"/>
                  <a:gd name="T38" fmla="*/ 6 w 144"/>
                  <a:gd name="T39" fmla="*/ 66 h 216"/>
                  <a:gd name="T40" fmla="*/ 12 w 144"/>
                  <a:gd name="T41" fmla="*/ 54 h 216"/>
                  <a:gd name="T42" fmla="*/ 12 w 144"/>
                  <a:gd name="T43" fmla="*/ 36 h 216"/>
                  <a:gd name="T44" fmla="*/ 6 w 144"/>
                  <a:gd name="T45" fmla="*/ 24 h 216"/>
                  <a:gd name="T46" fmla="*/ 0 w 144"/>
                  <a:gd name="T47" fmla="*/ 24 h 216"/>
                  <a:gd name="T48" fmla="*/ 0 w 144"/>
                  <a:gd name="T49" fmla="*/ 6 h 216"/>
                  <a:gd name="T50" fmla="*/ 6 w 144"/>
                  <a:gd name="T51" fmla="*/ 12 h 216"/>
                  <a:gd name="T52" fmla="*/ 18 w 144"/>
                  <a:gd name="T53" fmla="*/ 18 h 216"/>
                  <a:gd name="T54" fmla="*/ 24 w 144"/>
                  <a:gd name="T55" fmla="*/ 30 h 216"/>
                  <a:gd name="T56" fmla="*/ 30 w 144"/>
                  <a:gd name="T57" fmla="*/ 42 h 216"/>
                  <a:gd name="T58" fmla="*/ 36 w 144"/>
                  <a:gd name="T59" fmla="*/ 60 h 216"/>
                  <a:gd name="T60" fmla="*/ 30 w 144"/>
                  <a:gd name="T61" fmla="*/ 78 h 216"/>
                  <a:gd name="T62" fmla="*/ 36 w 144"/>
                  <a:gd name="T63" fmla="*/ 90 h 216"/>
                  <a:gd name="T64" fmla="*/ 54 w 144"/>
                  <a:gd name="T65" fmla="*/ 90 h 216"/>
                  <a:gd name="T66" fmla="*/ 72 w 144"/>
                  <a:gd name="T67" fmla="*/ 90 h 216"/>
                  <a:gd name="T68" fmla="*/ 90 w 144"/>
                  <a:gd name="T69" fmla="*/ 90 h 216"/>
                  <a:gd name="T70" fmla="*/ 102 w 144"/>
                  <a:gd name="T71" fmla="*/ 96 h 216"/>
                  <a:gd name="T72" fmla="*/ 102 w 144"/>
                  <a:gd name="T73" fmla="*/ 102 h 216"/>
                  <a:gd name="T74" fmla="*/ 114 w 144"/>
                  <a:gd name="T75" fmla="*/ 108 h 216"/>
                  <a:gd name="T76" fmla="*/ 120 w 144"/>
                  <a:gd name="T77" fmla="*/ 120 h 216"/>
                  <a:gd name="T78" fmla="*/ 126 w 144"/>
                  <a:gd name="T79" fmla="*/ 132 h 216"/>
                  <a:gd name="T80" fmla="*/ 132 w 144"/>
                  <a:gd name="T81" fmla="*/ 144 h 216"/>
                  <a:gd name="T82" fmla="*/ 138 w 144"/>
                  <a:gd name="T83" fmla="*/ 156 h 216"/>
                  <a:gd name="T84" fmla="*/ 138 w 144"/>
                  <a:gd name="T85" fmla="*/ 162 h 216"/>
                  <a:gd name="T86" fmla="*/ 126 w 144"/>
                  <a:gd name="T87" fmla="*/ 168 h 216"/>
                  <a:gd name="T88" fmla="*/ 114 w 144"/>
                  <a:gd name="T89" fmla="*/ 174 h 216"/>
                  <a:gd name="T90" fmla="*/ 102 w 144"/>
                  <a:gd name="T91" fmla="*/ 186 h 216"/>
                  <a:gd name="T92" fmla="*/ 108 w 144"/>
                  <a:gd name="T93" fmla="*/ 186 h 216"/>
                  <a:gd name="T94" fmla="*/ 114 w 144"/>
                  <a:gd name="T95" fmla="*/ 198 h 216"/>
                  <a:gd name="T96" fmla="*/ 108 w 144"/>
                  <a:gd name="T97" fmla="*/ 198 h 216"/>
                  <a:gd name="T98" fmla="*/ 108 w 144"/>
                  <a:gd name="T99" fmla="*/ 204 h 216"/>
                  <a:gd name="T100" fmla="*/ 96 w 144"/>
                  <a:gd name="T101" fmla="*/ 210 h 216"/>
                  <a:gd name="T102" fmla="*/ 84 w 144"/>
                  <a:gd name="T103" fmla="*/ 204 h 216"/>
                  <a:gd name="T104" fmla="*/ 78 w 144"/>
                  <a:gd name="T105" fmla="*/ 204 h 216"/>
                  <a:gd name="T106" fmla="*/ 78 w 144"/>
                  <a:gd name="T107" fmla="*/ 210 h 216"/>
                  <a:gd name="T108" fmla="*/ 72 w 144"/>
                  <a:gd name="T109" fmla="*/ 21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16">
                    <a:moveTo>
                      <a:pt x="66" y="204"/>
                    </a:moveTo>
                    <a:lnTo>
                      <a:pt x="66" y="198"/>
                    </a:lnTo>
                    <a:lnTo>
                      <a:pt x="60" y="198"/>
                    </a:lnTo>
                    <a:lnTo>
                      <a:pt x="60" y="204"/>
                    </a:lnTo>
                    <a:lnTo>
                      <a:pt x="54" y="204"/>
                    </a:lnTo>
                    <a:lnTo>
                      <a:pt x="54" y="210"/>
                    </a:lnTo>
                    <a:lnTo>
                      <a:pt x="48" y="210"/>
                    </a:lnTo>
                    <a:lnTo>
                      <a:pt x="48" y="204"/>
                    </a:lnTo>
                    <a:lnTo>
                      <a:pt x="48" y="198"/>
                    </a:lnTo>
                    <a:lnTo>
                      <a:pt x="48" y="192"/>
                    </a:lnTo>
                    <a:lnTo>
                      <a:pt x="48" y="186"/>
                    </a:lnTo>
                    <a:lnTo>
                      <a:pt x="48" y="192"/>
                    </a:lnTo>
                    <a:lnTo>
                      <a:pt x="42" y="192"/>
                    </a:lnTo>
                    <a:lnTo>
                      <a:pt x="36" y="198"/>
                    </a:lnTo>
                    <a:lnTo>
                      <a:pt x="30" y="198"/>
                    </a:lnTo>
                    <a:lnTo>
                      <a:pt x="30" y="204"/>
                    </a:lnTo>
                    <a:lnTo>
                      <a:pt x="24" y="204"/>
                    </a:lnTo>
                    <a:lnTo>
                      <a:pt x="24" y="210"/>
                    </a:lnTo>
                    <a:lnTo>
                      <a:pt x="18" y="210"/>
                    </a:lnTo>
                    <a:lnTo>
                      <a:pt x="12" y="216"/>
                    </a:lnTo>
                    <a:lnTo>
                      <a:pt x="6" y="216"/>
                    </a:lnTo>
                    <a:lnTo>
                      <a:pt x="6" y="210"/>
                    </a:lnTo>
                    <a:lnTo>
                      <a:pt x="0" y="210"/>
                    </a:lnTo>
                    <a:lnTo>
                      <a:pt x="0" y="204"/>
                    </a:lnTo>
                    <a:lnTo>
                      <a:pt x="6" y="204"/>
                    </a:lnTo>
                    <a:lnTo>
                      <a:pt x="6" y="198"/>
                    </a:lnTo>
                    <a:lnTo>
                      <a:pt x="6" y="192"/>
                    </a:lnTo>
                    <a:lnTo>
                      <a:pt x="6" y="186"/>
                    </a:lnTo>
                    <a:lnTo>
                      <a:pt x="12" y="186"/>
                    </a:lnTo>
                    <a:lnTo>
                      <a:pt x="12" y="180"/>
                    </a:lnTo>
                    <a:lnTo>
                      <a:pt x="6" y="180"/>
                    </a:lnTo>
                    <a:lnTo>
                      <a:pt x="6" y="174"/>
                    </a:lnTo>
                    <a:lnTo>
                      <a:pt x="6" y="168"/>
                    </a:lnTo>
                    <a:lnTo>
                      <a:pt x="6" y="162"/>
                    </a:lnTo>
                    <a:lnTo>
                      <a:pt x="6" y="156"/>
                    </a:lnTo>
                    <a:lnTo>
                      <a:pt x="0" y="156"/>
                    </a:lnTo>
                    <a:lnTo>
                      <a:pt x="6" y="156"/>
                    </a:lnTo>
                    <a:lnTo>
                      <a:pt x="6" y="150"/>
                    </a:lnTo>
                    <a:lnTo>
                      <a:pt x="6" y="144"/>
                    </a:lnTo>
                    <a:lnTo>
                      <a:pt x="6" y="138"/>
                    </a:lnTo>
                    <a:lnTo>
                      <a:pt x="12" y="138"/>
                    </a:lnTo>
                    <a:lnTo>
                      <a:pt x="12" y="132"/>
                    </a:lnTo>
                    <a:lnTo>
                      <a:pt x="12" y="126"/>
                    </a:lnTo>
                    <a:lnTo>
                      <a:pt x="12" y="120"/>
                    </a:lnTo>
                    <a:lnTo>
                      <a:pt x="6" y="120"/>
                    </a:lnTo>
                    <a:lnTo>
                      <a:pt x="6" y="114"/>
                    </a:lnTo>
                    <a:lnTo>
                      <a:pt x="6" y="108"/>
                    </a:lnTo>
                    <a:lnTo>
                      <a:pt x="12" y="108"/>
                    </a:lnTo>
                    <a:lnTo>
                      <a:pt x="6" y="108"/>
                    </a:lnTo>
                    <a:lnTo>
                      <a:pt x="6" y="102"/>
                    </a:lnTo>
                    <a:lnTo>
                      <a:pt x="6" y="96"/>
                    </a:lnTo>
                    <a:lnTo>
                      <a:pt x="6" y="90"/>
                    </a:lnTo>
                    <a:lnTo>
                      <a:pt x="0" y="90"/>
                    </a:lnTo>
                    <a:lnTo>
                      <a:pt x="0" y="84"/>
                    </a:lnTo>
                    <a:lnTo>
                      <a:pt x="6" y="84"/>
                    </a:lnTo>
                    <a:lnTo>
                      <a:pt x="12" y="84"/>
                    </a:lnTo>
                    <a:lnTo>
                      <a:pt x="12" y="78"/>
                    </a:lnTo>
                    <a:lnTo>
                      <a:pt x="6" y="78"/>
                    </a:lnTo>
                    <a:lnTo>
                      <a:pt x="6" y="72"/>
                    </a:lnTo>
                    <a:lnTo>
                      <a:pt x="6" y="66"/>
                    </a:lnTo>
                    <a:lnTo>
                      <a:pt x="6" y="60"/>
                    </a:lnTo>
                    <a:lnTo>
                      <a:pt x="12" y="60"/>
                    </a:lnTo>
                    <a:lnTo>
                      <a:pt x="12" y="54"/>
                    </a:lnTo>
                    <a:lnTo>
                      <a:pt x="12" y="48"/>
                    </a:lnTo>
                    <a:lnTo>
                      <a:pt x="12" y="42"/>
                    </a:lnTo>
                    <a:lnTo>
                      <a:pt x="12" y="36"/>
                    </a:lnTo>
                    <a:lnTo>
                      <a:pt x="6" y="36"/>
                    </a:lnTo>
                    <a:lnTo>
                      <a:pt x="6" y="30"/>
                    </a:lnTo>
                    <a:lnTo>
                      <a:pt x="6" y="24"/>
                    </a:lnTo>
                    <a:lnTo>
                      <a:pt x="0" y="24"/>
                    </a:lnTo>
                    <a:lnTo>
                      <a:pt x="0" y="18"/>
                    </a:lnTo>
                    <a:lnTo>
                      <a:pt x="0" y="24"/>
                    </a:lnTo>
                    <a:lnTo>
                      <a:pt x="0" y="18"/>
                    </a:lnTo>
                    <a:lnTo>
                      <a:pt x="0" y="12"/>
                    </a:lnTo>
                    <a:lnTo>
                      <a:pt x="0" y="6"/>
                    </a:lnTo>
                    <a:lnTo>
                      <a:pt x="0" y="0"/>
                    </a:lnTo>
                    <a:lnTo>
                      <a:pt x="6" y="6"/>
                    </a:lnTo>
                    <a:lnTo>
                      <a:pt x="6" y="12"/>
                    </a:lnTo>
                    <a:lnTo>
                      <a:pt x="12" y="12"/>
                    </a:lnTo>
                    <a:lnTo>
                      <a:pt x="12" y="18"/>
                    </a:lnTo>
                    <a:lnTo>
                      <a:pt x="18" y="18"/>
                    </a:lnTo>
                    <a:lnTo>
                      <a:pt x="18" y="24"/>
                    </a:lnTo>
                    <a:lnTo>
                      <a:pt x="18" y="30"/>
                    </a:lnTo>
                    <a:lnTo>
                      <a:pt x="24" y="30"/>
                    </a:lnTo>
                    <a:lnTo>
                      <a:pt x="24" y="36"/>
                    </a:lnTo>
                    <a:lnTo>
                      <a:pt x="30" y="36"/>
                    </a:lnTo>
                    <a:lnTo>
                      <a:pt x="30" y="42"/>
                    </a:lnTo>
                    <a:lnTo>
                      <a:pt x="36" y="48"/>
                    </a:lnTo>
                    <a:lnTo>
                      <a:pt x="36" y="54"/>
                    </a:lnTo>
                    <a:lnTo>
                      <a:pt x="36" y="60"/>
                    </a:lnTo>
                    <a:lnTo>
                      <a:pt x="36" y="66"/>
                    </a:lnTo>
                    <a:lnTo>
                      <a:pt x="36" y="72"/>
                    </a:lnTo>
                    <a:lnTo>
                      <a:pt x="30" y="78"/>
                    </a:lnTo>
                    <a:lnTo>
                      <a:pt x="30" y="84"/>
                    </a:lnTo>
                    <a:lnTo>
                      <a:pt x="30" y="90"/>
                    </a:lnTo>
                    <a:lnTo>
                      <a:pt x="36" y="90"/>
                    </a:lnTo>
                    <a:lnTo>
                      <a:pt x="42" y="90"/>
                    </a:lnTo>
                    <a:lnTo>
                      <a:pt x="48" y="90"/>
                    </a:lnTo>
                    <a:lnTo>
                      <a:pt x="54" y="90"/>
                    </a:lnTo>
                    <a:lnTo>
                      <a:pt x="60" y="90"/>
                    </a:lnTo>
                    <a:lnTo>
                      <a:pt x="66" y="90"/>
                    </a:lnTo>
                    <a:lnTo>
                      <a:pt x="72" y="90"/>
                    </a:lnTo>
                    <a:lnTo>
                      <a:pt x="78" y="90"/>
                    </a:lnTo>
                    <a:lnTo>
                      <a:pt x="84" y="90"/>
                    </a:lnTo>
                    <a:lnTo>
                      <a:pt x="90" y="90"/>
                    </a:lnTo>
                    <a:lnTo>
                      <a:pt x="96" y="90"/>
                    </a:lnTo>
                    <a:lnTo>
                      <a:pt x="102" y="90"/>
                    </a:lnTo>
                    <a:lnTo>
                      <a:pt x="102" y="96"/>
                    </a:lnTo>
                    <a:lnTo>
                      <a:pt x="102" y="102"/>
                    </a:lnTo>
                    <a:lnTo>
                      <a:pt x="108" y="102"/>
                    </a:lnTo>
                    <a:lnTo>
                      <a:pt x="102" y="102"/>
                    </a:lnTo>
                    <a:lnTo>
                      <a:pt x="108" y="102"/>
                    </a:lnTo>
                    <a:lnTo>
                      <a:pt x="108" y="108"/>
                    </a:lnTo>
                    <a:lnTo>
                      <a:pt x="114" y="108"/>
                    </a:lnTo>
                    <a:lnTo>
                      <a:pt x="114" y="114"/>
                    </a:lnTo>
                    <a:lnTo>
                      <a:pt x="120" y="114"/>
                    </a:lnTo>
                    <a:lnTo>
                      <a:pt x="120" y="120"/>
                    </a:lnTo>
                    <a:lnTo>
                      <a:pt x="120" y="126"/>
                    </a:lnTo>
                    <a:lnTo>
                      <a:pt x="120" y="132"/>
                    </a:lnTo>
                    <a:lnTo>
                      <a:pt x="126" y="132"/>
                    </a:lnTo>
                    <a:lnTo>
                      <a:pt x="126" y="138"/>
                    </a:lnTo>
                    <a:lnTo>
                      <a:pt x="132" y="138"/>
                    </a:lnTo>
                    <a:lnTo>
                      <a:pt x="132" y="144"/>
                    </a:lnTo>
                    <a:lnTo>
                      <a:pt x="138" y="144"/>
                    </a:lnTo>
                    <a:lnTo>
                      <a:pt x="138" y="150"/>
                    </a:lnTo>
                    <a:lnTo>
                      <a:pt x="138" y="156"/>
                    </a:lnTo>
                    <a:lnTo>
                      <a:pt x="144" y="156"/>
                    </a:lnTo>
                    <a:lnTo>
                      <a:pt x="144" y="162"/>
                    </a:lnTo>
                    <a:lnTo>
                      <a:pt x="138" y="162"/>
                    </a:lnTo>
                    <a:lnTo>
                      <a:pt x="138" y="168"/>
                    </a:lnTo>
                    <a:lnTo>
                      <a:pt x="132" y="168"/>
                    </a:lnTo>
                    <a:lnTo>
                      <a:pt x="126" y="168"/>
                    </a:lnTo>
                    <a:lnTo>
                      <a:pt x="126" y="174"/>
                    </a:lnTo>
                    <a:lnTo>
                      <a:pt x="120" y="174"/>
                    </a:lnTo>
                    <a:lnTo>
                      <a:pt x="114" y="174"/>
                    </a:lnTo>
                    <a:lnTo>
                      <a:pt x="108" y="180"/>
                    </a:lnTo>
                    <a:lnTo>
                      <a:pt x="102" y="180"/>
                    </a:lnTo>
                    <a:lnTo>
                      <a:pt x="102" y="186"/>
                    </a:lnTo>
                    <a:lnTo>
                      <a:pt x="108" y="186"/>
                    </a:lnTo>
                    <a:lnTo>
                      <a:pt x="102" y="186"/>
                    </a:lnTo>
                    <a:lnTo>
                      <a:pt x="108" y="186"/>
                    </a:lnTo>
                    <a:lnTo>
                      <a:pt x="108" y="192"/>
                    </a:lnTo>
                    <a:lnTo>
                      <a:pt x="108" y="198"/>
                    </a:lnTo>
                    <a:lnTo>
                      <a:pt x="114" y="198"/>
                    </a:lnTo>
                    <a:lnTo>
                      <a:pt x="108" y="198"/>
                    </a:lnTo>
                    <a:lnTo>
                      <a:pt x="114" y="198"/>
                    </a:lnTo>
                    <a:lnTo>
                      <a:pt x="108" y="198"/>
                    </a:lnTo>
                    <a:lnTo>
                      <a:pt x="108" y="204"/>
                    </a:lnTo>
                    <a:lnTo>
                      <a:pt x="108" y="198"/>
                    </a:lnTo>
                    <a:lnTo>
                      <a:pt x="108" y="204"/>
                    </a:lnTo>
                    <a:lnTo>
                      <a:pt x="102" y="204"/>
                    </a:lnTo>
                    <a:lnTo>
                      <a:pt x="96" y="204"/>
                    </a:lnTo>
                    <a:lnTo>
                      <a:pt x="96" y="210"/>
                    </a:lnTo>
                    <a:lnTo>
                      <a:pt x="96" y="204"/>
                    </a:lnTo>
                    <a:lnTo>
                      <a:pt x="90" y="204"/>
                    </a:lnTo>
                    <a:lnTo>
                      <a:pt x="84" y="204"/>
                    </a:lnTo>
                    <a:lnTo>
                      <a:pt x="84" y="210"/>
                    </a:lnTo>
                    <a:lnTo>
                      <a:pt x="84" y="204"/>
                    </a:lnTo>
                    <a:lnTo>
                      <a:pt x="78" y="204"/>
                    </a:lnTo>
                    <a:lnTo>
                      <a:pt x="84" y="204"/>
                    </a:lnTo>
                    <a:lnTo>
                      <a:pt x="84" y="210"/>
                    </a:lnTo>
                    <a:lnTo>
                      <a:pt x="78" y="210"/>
                    </a:lnTo>
                    <a:lnTo>
                      <a:pt x="78" y="204"/>
                    </a:lnTo>
                    <a:lnTo>
                      <a:pt x="78" y="210"/>
                    </a:lnTo>
                    <a:lnTo>
                      <a:pt x="72" y="210"/>
                    </a:lnTo>
                    <a:lnTo>
                      <a:pt x="66" y="20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3" name="Freeform 235"/>
              <p:cNvSpPr>
                <a:spLocks/>
              </p:cNvSpPr>
              <p:nvPr/>
            </p:nvSpPr>
            <p:spPr bwMode="auto">
              <a:xfrm>
                <a:off x="2709" y="2252"/>
                <a:ext cx="168" cy="138"/>
              </a:xfrm>
              <a:custGeom>
                <a:avLst/>
                <a:gdLst>
                  <a:gd name="T0" fmla="*/ 66 w 168"/>
                  <a:gd name="T1" fmla="*/ 18 h 138"/>
                  <a:gd name="T2" fmla="*/ 72 w 168"/>
                  <a:gd name="T3" fmla="*/ 12 h 138"/>
                  <a:gd name="T4" fmla="*/ 78 w 168"/>
                  <a:gd name="T5" fmla="*/ 6 h 138"/>
                  <a:gd name="T6" fmla="*/ 84 w 168"/>
                  <a:gd name="T7" fmla="*/ 0 h 138"/>
                  <a:gd name="T8" fmla="*/ 90 w 168"/>
                  <a:gd name="T9" fmla="*/ 6 h 138"/>
                  <a:gd name="T10" fmla="*/ 102 w 168"/>
                  <a:gd name="T11" fmla="*/ 6 h 138"/>
                  <a:gd name="T12" fmla="*/ 108 w 168"/>
                  <a:gd name="T13" fmla="*/ 12 h 138"/>
                  <a:gd name="T14" fmla="*/ 108 w 168"/>
                  <a:gd name="T15" fmla="*/ 12 h 138"/>
                  <a:gd name="T16" fmla="*/ 114 w 168"/>
                  <a:gd name="T17" fmla="*/ 18 h 138"/>
                  <a:gd name="T18" fmla="*/ 120 w 168"/>
                  <a:gd name="T19" fmla="*/ 12 h 138"/>
                  <a:gd name="T20" fmla="*/ 132 w 168"/>
                  <a:gd name="T21" fmla="*/ 12 h 138"/>
                  <a:gd name="T22" fmla="*/ 144 w 168"/>
                  <a:gd name="T23" fmla="*/ 12 h 138"/>
                  <a:gd name="T24" fmla="*/ 156 w 168"/>
                  <a:gd name="T25" fmla="*/ 12 h 138"/>
                  <a:gd name="T26" fmla="*/ 162 w 168"/>
                  <a:gd name="T27" fmla="*/ 6 h 138"/>
                  <a:gd name="T28" fmla="*/ 162 w 168"/>
                  <a:gd name="T29" fmla="*/ 6 h 138"/>
                  <a:gd name="T30" fmla="*/ 162 w 168"/>
                  <a:gd name="T31" fmla="*/ 18 h 138"/>
                  <a:gd name="T32" fmla="*/ 162 w 168"/>
                  <a:gd name="T33" fmla="*/ 30 h 138"/>
                  <a:gd name="T34" fmla="*/ 162 w 168"/>
                  <a:gd name="T35" fmla="*/ 42 h 138"/>
                  <a:gd name="T36" fmla="*/ 162 w 168"/>
                  <a:gd name="T37" fmla="*/ 54 h 138"/>
                  <a:gd name="T38" fmla="*/ 162 w 168"/>
                  <a:gd name="T39" fmla="*/ 66 h 138"/>
                  <a:gd name="T40" fmla="*/ 156 w 168"/>
                  <a:gd name="T41" fmla="*/ 72 h 138"/>
                  <a:gd name="T42" fmla="*/ 156 w 168"/>
                  <a:gd name="T43" fmla="*/ 84 h 138"/>
                  <a:gd name="T44" fmla="*/ 156 w 168"/>
                  <a:gd name="T45" fmla="*/ 96 h 138"/>
                  <a:gd name="T46" fmla="*/ 156 w 168"/>
                  <a:gd name="T47" fmla="*/ 108 h 138"/>
                  <a:gd name="T48" fmla="*/ 156 w 168"/>
                  <a:gd name="T49" fmla="*/ 120 h 138"/>
                  <a:gd name="T50" fmla="*/ 156 w 168"/>
                  <a:gd name="T51" fmla="*/ 132 h 138"/>
                  <a:gd name="T52" fmla="*/ 144 w 168"/>
                  <a:gd name="T53" fmla="*/ 138 h 138"/>
                  <a:gd name="T54" fmla="*/ 132 w 168"/>
                  <a:gd name="T55" fmla="*/ 138 h 138"/>
                  <a:gd name="T56" fmla="*/ 120 w 168"/>
                  <a:gd name="T57" fmla="*/ 138 h 138"/>
                  <a:gd name="T58" fmla="*/ 108 w 168"/>
                  <a:gd name="T59" fmla="*/ 138 h 138"/>
                  <a:gd name="T60" fmla="*/ 96 w 168"/>
                  <a:gd name="T61" fmla="*/ 138 h 138"/>
                  <a:gd name="T62" fmla="*/ 84 w 168"/>
                  <a:gd name="T63" fmla="*/ 138 h 138"/>
                  <a:gd name="T64" fmla="*/ 72 w 168"/>
                  <a:gd name="T65" fmla="*/ 138 h 138"/>
                  <a:gd name="T66" fmla="*/ 60 w 168"/>
                  <a:gd name="T67" fmla="*/ 138 h 138"/>
                  <a:gd name="T68" fmla="*/ 48 w 168"/>
                  <a:gd name="T69" fmla="*/ 138 h 138"/>
                  <a:gd name="T70" fmla="*/ 36 w 168"/>
                  <a:gd name="T71" fmla="*/ 138 h 138"/>
                  <a:gd name="T72" fmla="*/ 24 w 168"/>
                  <a:gd name="T73" fmla="*/ 138 h 138"/>
                  <a:gd name="T74" fmla="*/ 12 w 168"/>
                  <a:gd name="T75" fmla="*/ 138 h 138"/>
                  <a:gd name="T76" fmla="*/ 12 w 168"/>
                  <a:gd name="T77" fmla="*/ 126 h 138"/>
                  <a:gd name="T78" fmla="*/ 18 w 168"/>
                  <a:gd name="T79" fmla="*/ 114 h 138"/>
                  <a:gd name="T80" fmla="*/ 18 w 168"/>
                  <a:gd name="T81" fmla="*/ 102 h 138"/>
                  <a:gd name="T82" fmla="*/ 12 w 168"/>
                  <a:gd name="T83" fmla="*/ 90 h 138"/>
                  <a:gd name="T84" fmla="*/ 6 w 168"/>
                  <a:gd name="T85" fmla="*/ 84 h 138"/>
                  <a:gd name="T86" fmla="*/ 0 w 168"/>
                  <a:gd name="T87" fmla="*/ 78 h 138"/>
                  <a:gd name="T88" fmla="*/ 6 w 168"/>
                  <a:gd name="T89" fmla="*/ 72 h 138"/>
                  <a:gd name="T90" fmla="*/ 12 w 168"/>
                  <a:gd name="T91" fmla="*/ 66 h 138"/>
                  <a:gd name="T92" fmla="*/ 12 w 168"/>
                  <a:gd name="T93" fmla="*/ 66 h 138"/>
                  <a:gd name="T94" fmla="*/ 18 w 168"/>
                  <a:gd name="T95" fmla="*/ 60 h 138"/>
                  <a:gd name="T96" fmla="*/ 24 w 168"/>
                  <a:gd name="T97" fmla="*/ 54 h 138"/>
                  <a:gd name="T98" fmla="*/ 30 w 168"/>
                  <a:gd name="T99" fmla="*/ 48 h 138"/>
                  <a:gd name="T100" fmla="*/ 36 w 168"/>
                  <a:gd name="T101" fmla="*/ 42 h 138"/>
                  <a:gd name="T102" fmla="*/ 42 w 168"/>
                  <a:gd name="T103" fmla="*/ 36 h 138"/>
                  <a:gd name="T104" fmla="*/ 54 w 168"/>
                  <a:gd name="T105" fmla="*/ 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38">
                    <a:moveTo>
                      <a:pt x="60" y="24"/>
                    </a:moveTo>
                    <a:lnTo>
                      <a:pt x="66" y="18"/>
                    </a:lnTo>
                    <a:lnTo>
                      <a:pt x="72" y="18"/>
                    </a:lnTo>
                    <a:lnTo>
                      <a:pt x="72" y="12"/>
                    </a:lnTo>
                    <a:lnTo>
                      <a:pt x="78" y="12"/>
                    </a:lnTo>
                    <a:lnTo>
                      <a:pt x="78" y="6"/>
                    </a:lnTo>
                    <a:lnTo>
                      <a:pt x="84" y="6"/>
                    </a:lnTo>
                    <a:lnTo>
                      <a:pt x="84" y="0"/>
                    </a:lnTo>
                    <a:lnTo>
                      <a:pt x="90" y="0"/>
                    </a:lnTo>
                    <a:lnTo>
                      <a:pt x="90" y="6"/>
                    </a:lnTo>
                    <a:lnTo>
                      <a:pt x="96" y="6"/>
                    </a:lnTo>
                    <a:lnTo>
                      <a:pt x="102" y="6"/>
                    </a:lnTo>
                    <a:lnTo>
                      <a:pt x="102" y="12"/>
                    </a:lnTo>
                    <a:lnTo>
                      <a:pt x="108" y="12"/>
                    </a:lnTo>
                    <a:lnTo>
                      <a:pt x="108" y="6"/>
                    </a:lnTo>
                    <a:lnTo>
                      <a:pt x="108" y="12"/>
                    </a:lnTo>
                    <a:lnTo>
                      <a:pt x="114" y="12"/>
                    </a:lnTo>
                    <a:lnTo>
                      <a:pt x="114" y="18"/>
                    </a:lnTo>
                    <a:lnTo>
                      <a:pt x="120" y="18"/>
                    </a:lnTo>
                    <a:lnTo>
                      <a:pt x="120" y="12"/>
                    </a:lnTo>
                    <a:lnTo>
                      <a:pt x="126" y="12"/>
                    </a:lnTo>
                    <a:lnTo>
                      <a:pt x="132" y="12"/>
                    </a:lnTo>
                    <a:lnTo>
                      <a:pt x="138" y="12"/>
                    </a:lnTo>
                    <a:lnTo>
                      <a:pt x="144" y="12"/>
                    </a:lnTo>
                    <a:lnTo>
                      <a:pt x="150" y="12"/>
                    </a:lnTo>
                    <a:lnTo>
                      <a:pt x="156" y="12"/>
                    </a:lnTo>
                    <a:lnTo>
                      <a:pt x="156" y="6"/>
                    </a:lnTo>
                    <a:lnTo>
                      <a:pt x="162" y="6"/>
                    </a:lnTo>
                    <a:lnTo>
                      <a:pt x="168" y="6"/>
                    </a:lnTo>
                    <a:lnTo>
                      <a:pt x="162" y="6"/>
                    </a:lnTo>
                    <a:lnTo>
                      <a:pt x="162" y="12"/>
                    </a:lnTo>
                    <a:lnTo>
                      <a:pt x="162" y="18"/>
                    </a:lnTo>
                    <a:lnTo>
                      <a:pt x="162" y="24"/>
                    </a:lnTo>
                    <a:lnTo>
                      <a:pt x="162" y="30"/>
                    </a:lnTo>
                    <a:lnTo>
                      <a:pt x="162" y="36"/>
                    </a:lnTo>
                    <a:lnTo>
                      <a:pt x="162" y="42"/>
                    </a:lnTo>
                    <a:lnTo>
                      <a:pt x="162" y="48"/>
                    </a:lnTo>
                    <a:lnTo>
                      <a:pt x="162" y="54"/>
                    </a:lnTo>
                    <a:lnTo>
                      <a:pt x="162" y="60"/>
                    </a:lnTo>
                    <a:lnTo>
                      <a:pt x="162" y="66"/>
                    </a:lnTo>
                    <a:lnTo>
                      <a:pt x="162" y="72"/>
                    </a:lnTo>
                    <a:lnTo>
                      <a:pt x="156" y="72"/>
                    </a:lnTo>
                    <a:lnTo>
                      <a:pt x="156" y="78"/>
                    </a:lnTo>
                    <a:lnTo>
                      <a:pt x="156" y="84"/>
                    </a:lnTo>
                    <a:lnTo>
                      <a:pt x="156" y="90"/>
                    </a:lnTo>
                    <a:lnTo>
                      <a:pt x="156" y="96"/>
                    </a:lnTo>
                    <a:lnTo>
                      <a:pt x="156" y="102"/>
                    </a:lnTo>
                    <a:lnTo>
                      <a:pt x="156" y="108"/>
                    </a:lnTo>
                    <a:lnTo>
                      <a:pt x="156" y="114"/>
                    </a:lnTo>
                    <a:lnTo>
                      <a:pt x="156" y="120"/>
                    </a:lnTo>
                    <a:lnTo>
                      <a:pt x="156" y="126"/>
                    </a:lnTo>
                    <a:lnTo>
                      <a:pt x="156" y="132"/>
                    </a:lnTo>
                    <a:lnTo>
                      <a:pt x="150" y="138"/>
                    </a:lnTo>
                    <a:lnTo>
                      <a:pt x="144" y="138"/>
                    </a:lnTo>
                    <a:lnTo>
                      <a:pt x="138" y="138"/>
                    </a:lnTo>
                    <a:lnTo>
                      <a:pt x="132" y="138"/>
                    </a:lnTo>
                    <a:lnTo>
                      <a:pt x="126" y="138"/>
                    </a:lnTo>
                    <a:lnTo>
                      <a:pt x="120" y="138"/>
                    </a:lnTo>
                    <a:lnTo>
                      <a:pt x="114" y="138"/>
                    </a:lnTo>
                    <a:lnTo>
                      <a:pt x="108" y="138"/>
                    </a:lnTo>
                    <a:lnTo>
                      <a:pt x="102" y="138"/>
                    </a:lnTo>
                    <a:lnTo>
                      <a:pt x="96" y="138"/>
                    </a:lnTo>
                    <a:lnTo>
                      <a:pt x="90" y="138"/>
                    </a:lnTo>
                    <a:lnTo>
                      <a:pt x="84" y="138"/>
                    </a:lnTo>
                    <a:lnTo>
                      <a:pt x="78" y="138"/>
                    </a:lnTo>
                    <a:lnTo>
                      <a:pt x="72" y="138"/>
                    </a:lnTo>
                    <a:lnTo>
                      <a:pt x="66" y="138"/>
                    </a:lnTo>
                    <a:lnTo>
                      <a:pt x="60" y="138"/>
                    </a:lnTo>
                    <a:lnTo>
                      <a:pt x="54" y="138"/>
                    </a:lnTo>
                    <a:lnTo>
                      <a:pt x="48" y="138"/>
                    </a:lnTo>
                    <a:lnTo>
                      <a:pt x="42" y="138"/>
                    </a:lnTo>
                    <a:lnTo>
                      <a:pt x="36" y="138"/>
                    </a:lnTo>
                    <a:lnTo>
                      <a:pt x="30" y="138"/>
                    </a:lnTo>
                    <a:lnTo>
                      <a:pt x="24" y="138"/>
                    </a:lnTo>
                    <a:lnTo>
                      <a:pt x="18" y="138"/>
                    </a:lnTo>
                    <a:lnTo>
                      <a:pt x="12" y="138"/>
                    </a:lnTo>
                    <a:lnTo>
                      <a:pt x="12" y="132"/>
                    </a:lnTo>
                    <a:lnTo>
                      <a:pt x="12" y="126"/>
                    </a:lnTo>
                    <a:lnTo>
                      <a:pt x="18" y="120"/>
                    </a:lnTo>
                    <a:lnTo>
                      <a:pt x="18" y="114"/>
                    </a:lnTo>
                    <a:lnTo>
                      <a:pt x="18" y="108"/>
                    </a:lnTo>
                    <a:lnTo>
                      <a:pt x="18" y="102"/>
                    </a:lnTo>
                    <a:lnTo>
                      <a:pt x="18" y="96"/>
                    </a:lnTo>
                    <a:lnTo>
                      <a:pt x="12" y="90"/>
                    </a:lnTo>
                    <a:lnTo>
                      <a:pt x="12" y="84"/>
                    </a:lnTo>
                    <a:lnTo>
                      <a:pt x="6" y="84"/>
                    </a:lnTo>
                    <a:lnTo>
                      <a:pt x="6" y="78"/>
                    </a:lnTo>
                    <a:lnTo>
                      <a:pt x="0" y="78"/>
                    </a:lnTo>
                    <a:lnTo>
                      <a:pt x="0" y="72"/>
                    </a:lnTo>
                    <a:lnTo>
                      <a:pt x="6" y="72"/>
                    </a:lnTo>
                    <a:lnTo>
                      <a:pt x="6" y="66"/>
                    </a:lnTo>
                    <a:lnTo>
                      <a:pt x="12" y="66"/>
                    </a:lnTo>
                    <a:lnTo>
                      <a:pt x="6" y="66"/>
                    </a:lnTo>
                    <a:lnTo>
                      <a:pt x="12" y="66"/>
                    </a:lnTo>
                    <a:lnTo>
                      <a:pt x="12" y="60"/>
                    </a:lnTo>
                    <a:lnTo>
                      <a:pt x="18" y="60"/>
                    </a:lnTo>
                    <a:lnTo>
                      <a:pt x="24" y="60"/>
                    </a:lnTo>
                    <a:lnTo>
                      <a:pt x="24" y="54"/>
                    </a:lnTo>
                    <a:lnTo>
                      <a:pt x="30" y="54"/>
                    </a:lnTo>
                    <a:lnTo>
                      <a:pt x="30" y="48"/>
                    </a:lnTo>
                    <a:lnTo>
                      <a:pt x="36" y="48"/>
                    </a:lnTo>
                    <a:lnTo>
                      <a:pt x="36" y="42"/>
                    </a:lnTo>
                    <a:lnTo>
                      <a:pt x="42" y="42"/>
                    </a:lnTo>
                    <a:lnTo>
                      <a:pt x="42" y="36"/>
                    </a:lnTo>
                    <a:lnTo>
                      <a:pt x="48" y="36"/>
                    </a:lnTo>
                    <a:lnTo>
                      <a:pt x="54" y="30"/>
                    </a:lnTo>
                    <a:lnTo>
                      <a:pt x="60"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4" name="Freeform 236"/>
              <p:cNvSpPr>
                <a:spLocks/>
              </p:cNvSpPr>
              <p:nvPr/>
            </p:nvSpPr>
            <p:spPr bwMode="auto">
              <a:xfrm>
                <a:off x="2541" y="2480"/>
                <a:ext cx="192" cy="138"/>
              </a:xfrm>
              <a:custGeom>
                <a:avLst/>
                <a:gdLst>
                  <a:gd name="T0" fmla="*/ 90 w 192"/>
                  <a:gd name="T1" fmla="*/ 126 h 138"/>
                  <a:gd name="T2" fmla="*/ 78 w 192"/>
                  <a:gd name="T3" fmla="*/ 126 h 138"/>
                  <a:gd name="T4" fmla="*/ 72 w 192"/>
                  <a:gd name="T5" fmla="*/ 126 h 138"/>
                  <a:gd name="T6" fmla="*/ 72 w 192"/>
                  <a:gd name="T7" fmla="*/ 138 h 138"/>
                  <a:gd name="T8" fmla="*/ 66 w 192"/>
                  <a:gd name="T9" fmla="*/ 132 h 138"/>
                  <a:gd name="T10" fmla="*/ 60 w 192"/>
                  <a:gd name="T11" fmla="*/ 126 h 138"/>
                  <a:gd name="T12" fmla="*/ 48 w 192"/>
                  <a:gd name="T13" fmla="*/ 126 h 138"/>
                  <a:gd name="T14" fmla="*/ 42 w 192"/>
                  <a:gd name="T15" fmla="*/ 120 h 138"/>
                  <a:gd name="T16" fmla="*/ 36 w 192"/>
                  <a:gd name="T17" fmla="*/ 114 h 138"/>
                  <a:gd name="T18" fmla="*/ 30 w 192"/>
                  <a:gd name="T19" fmla="*/ 108 h 138"/>
                  <a:gd name="T20" fmla="*/ 24 w 192"/>
                  <a:gd name="T21" fmla="*/ 102 h 138"/>
                  <a:gd name="T22" fmla="*/ 18 w 192"/>
                  <a:gd name="T23" fmla="*/ 96 h 138"/>
                  <a:gd name="T24" fmla="*/ 18 w 192"/>
                  <a:gd name="T25" fmla="*/ 84 h 138"/>
                  <a:gd name="T26" fmla="*/ 12 w 192"/>
                  <a:gd name="T27" fmla="*/ 78 h 138"/>
                  <a:gd name="T28" fmla="*/ 12 w 192"/>
                  <a:gd name="T29" fmla="*/ 66 h 138"/>
                  <a:gd name="T30" fmla="*/ 6 w 192"/>
                  <a:gd name="T31" fmla="*/ 60 h 138"/>
                  <a:gd name="T32" fmla="*/ 6 w 192"/>
                  <a:gd name="T33" fmla="*/ 48 h 138"/>
                  <a:gd name="T34" fmla="*/ 0 w 192"/>
                  <a:gd name="T35" fmla="*/ 42 h 138"/>
                  <a:gd name="T36" fmla="*/ 0 w 192"/>
                  <a:gd name="T37" fmla="*/ 30 h 138"/>
                  <a:gd name="T38" fmla="*/ 0 w 192"/>
                  <a:gd name="T39" fmla="*/ 18 h 138"/>
                  <a:gd name="T40" fmla="*/ 0 w 192"/>
                  <a:gd name="T41" fmla="*/ 6 h 138"/>
                  <a:gd name="T42" fmla="*/ 6 w 192"/>
                  <a:gd name="T43" fmla="*/ 0 h 138"/>
                  <a:gd name="T44" fmla="*/ 18 w 192"/>
                  <a:gd name="T45" fmla="*/ 0 h 138"/>
                  <a:gd name="T46" fmla="*/ 30 w 192"/>
                  <a:gd name="T47" fmla="*/ 0 h 138"/>
                  <a:gd name="T48" fmla="*/ 42 w 192"/>
                  <a:gd name="T49" fmla="*/ 0 h 138"/>
                  <a:gd name="T50" fmla="*/ 54 w 192"/>
                  <a:gd name="T51" fmla="*/ 0 h 138"/>
                  <a:gd name="T52" fmla="*/ 66 w 192"/>
                  <a:gd name="T53" fmla="*/ 0 h 138"/>
                  <a:gd name="T54" fmla="*/ 78 w 192"/>
                  <a:gd name="T55" fmla="*/ 0 h 138"/>
                  <a:gd name="T56" fmla="*/ 90 w 192"/>
                  <a:gd name="T57" fmla="*/ 6 h 138"/>
                  <a:gd name="T58" fmla="*/ 102 w 192"/>
                  <a:gd name="T59" fmla="*/ 6 h 138"/>
                  <a:gd name="T60" fmla="*/ 114 w 192"/>
                  <a:gd name="T61" fmla="*/ 6 h 138"/>
                  <a:gd name="T62" fmla="*/ 126 w 192"/>
                  <a:gd name="T63" fmla="*/ 6 h 138"/>
                  <a:gd name="T64" fmla="*/ 138 w 192"/>
                  <a:gd name="T65" fmla="*/ 6 h 138"/>
                  <a:gd name="T66" fmla="*/ 150 w 192"/>
                  <a:gd name="T67" fmla="*/ 6 h 138"/>
                  <a:gd name="T68" fmla="*/ 156 w 192"/>
                  <a:gd name="T69" fmla="*/ 12 h 138"/>
                  <a:gd name="T70" fmla="*/ 156 w 192"/>
                  <a:gd name="T71" fmla="*/ 24 h 138"/>
                  <a:gd name="T72" fmla="*/ 150 w 192"/>
                  <a:gd name="T73" fmla="*/ 30 h 138"/>
                  <a:gd name="T74" fmla="*/ 156 w 192"/>
                  <a:gd name="T75" fmla="*/ 36 h 138"/>
                  <a:gd name="T76" fmla="*/ 162 w 192"/>
                  <a:gd name="T77" fmla="*/ 42 h 138"/>
                  <a:gd name="T78" fmla="*/ 168 w 192"/>
                  <a:gd name="T79" fmla="*/ 48 h 138"/>
                  <a:gd name="T80" fmla="*/ 174 w 192"/>
                  <a:gd name="T81" fmla="*/ 54 h 138"/>
                  <a:gd name="T82" fmla="*/ 186 w 192"/>
                  <a:gd name="T83" fmla="*/ 54 h 138"/>
                  <a:gd name="T84" fmla="*/ 186 w 192"/>
                  <a:gd name="T85" fmla="*/ 66 h 138"/>
                  <a:gd name="T86" fmla="*/ 186 w 192"/>
                  <a:gd name="T87" fmla="*/ 72 h 138"/>
                  <a:gd name="T88" fmla="*/ 186 w 192"/>
                  <a:gd name="T89" fmla="*/ 84 h 138"/>
                  <a:gd name="T90" fmla="*/ 180 w 192"/>
                  <a:gd name="T91" fmla="*/ 90 h 138"/>
                  <a:gd name="T92" fmla="*/ 174 w 192"/>
                  <a:gd name="T93" fmla="*/ 96 h 138"/>
                  <a:gd name="T94" fmla="*/ 174 w 192"/>
                  <a:gd name="T95" fmla="*/ 108 h 138"/>
                  <a:gd name="T96" fmla="*/ 162 w 192"/>
                  <a:gd name="T97" fmla="*/ 108 h 138"/>
                  <a:gd name="T98" fmla="*/ 150 w 192"/>
                  <a:gd name="T99" fmla="*/ 108 h 138"/>
                  <a:gd name="T100" fmla="*/ 138 w 192"/>
                  <a:gd name="T101" fmla="*/ 108 h 138"/>
                  <a:gd name="T102" fmla="*/ 132 w 192"/>
                  <a:gd name="T103" fmla="*/ 114 h 138"/>
                  <a:gd name="T104" fmla="*/ 120 w 192"/>
                  <a:gd name="T105" fmla="*/ 114 h 138"/>
                  <a:gd name="T106" fmla="*/ 108 w 192"/>
                  <a:gd name="T107" fmla="*/ 120 h 138"/>
                  <a:gd name="T108" fmla="*/ 108 w 192"/>
                  <a:gd name="T109" fmla="*/ 120 h 138"/>
                  <a:gd name="T110" fmla="*/ 96 w 192"/>
                  <a:gd name="T11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38">
                    <a:moveTo>
                      <a:pt x="96" y="126"/>
                    </a:moveTo>
                    <a:lnTo>
                      <a:pt x="90" y="126"/>
                    </a:lnTo>
                    <a:lnTo>
                      <a:pt x="84" y="126"/>
                    </a:lnTo>
                    <a:lnTo>
                      <a:pt x="78" y="126"/>
                    </a:lnTo>
                    <a:lnTo>
                      <a:pt x="72" y="120"/>
                    </a:lnTo>
                    <a:lnTo>
                      <a:pt x="72" y="126"/>
                    </a:lnTo>
                    <a:lnTo>
                      <a:pt x="72" y="132"/>
                    </a:lnTo>
                    <a:lnTo>
                      <a:pt x="72" y="138"/>
                    </a:lnTo>
                    <a:lnTo>
                      <a:pt x="66" y="138"/>
                    </a:lnTo>
                    <a:lnTo>
                      <a:pt x="66" y="132"/>
                    </a:lnTo>
                    <a:lnTo>
                      <a:pt x="60" y="132"/>
                    </a:lnTo>
                    <a:lnTo>
                      <a:pt x="60" y="126"/>
                    </a:lnTo>
                    <a:lnTo>
                      <a:pt x="54" y="126"/>
                    </a:lnTo>
                    <a:lnTo>
                      <a:pt x="48" y="126"/>
                    </a:lnTo>
                    <a:lnTo>
                      <a:pt x="42" y="126"/>
                    </a:lnTo>
                    <a:lnTo>
                      <a:pt x="42" y="120"/>
                    </a:lnTo>
                    <a:lnTo>
                      <a:pt x="36" y="120"/>
                    </a:lnTo>
                    <a:lnTo>
                      <a:pt x="36" y="114"/>
                    </a:lnTo>
                    <a:lnTo>
                      <a:pt x="30" y="114"/>
                    </a:lnTo>
                    <a:lnTo>
                      <a:pt x="30" y="108"/>
                    </a:lnTo>
                    <a:lnTo>
                      <a:pt x="24" y="108"/>
                    </a:lnTo>
                    <a:lnTo>
                      <a:pt x="24" y="102"/>
                    </a:lnTo>
                    <a:lnTo>
                      <a:pt x="24" y="96"/>
                    </a:lnTo>
                    <a:lnTo>
                      <a:pt x="18" y="96"/>
                    </a:lnTo>
                    <a:lnTo>
                      <a:pt x="18" y="90"/>
                    </a:lnTo>
                    <a:lnTo>
                      <a:pt x="18" y="84"/>
                    </a:lnTo>
                    <a:lnTo>
                      <a:pt x="12" y="84"/>
                    </a:lnTo>
                    <a:lnTo>
                      <a:pt x="12" y="78"/>
                    </a:lnTo>
                    <a:lnTo>
                      <a:pt x="12" y="72"/>
                    </a:lnTo>
                    <a:lnTo>
                      <a:pt x="12" y="66"/>
                    </a:lnTo>
                    <a:lnTo>
                      <a:pt x="6" y="66"/>
                    </a:lnTo>
                    <a:lnTo>
                      <a:pt x="6" y="60"/>
                    </a:lnTo>
                    <a:lnTo>
                      <a:pt x="6" y="54"/>
                    </a:lnTo>
                    <a:lnTo>
                      <a:pt x="6" y="48"/>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56" y="12"/>
                    </a:lnTo>
                    <a:lnTo>
                      <a:pt x="156" y="18"/>
                    </a:lnTo>
                    <a:lnTo>
                      <a:pt x="156" y="24"/>
                    </a:lnTo>
                    <a:lnTo>
                      <a:pt x="150" y="24"/>
                    </a:lnTo>
                    <a:lnTo>
                      <a:pt x="150" y="30"/>
                    </a:lnTo>
                    <a:lnTo>
                      <a:pt x="156" y="30"/>
                    </a:lnTo>
                    <a:lnTo>
                      <a:pt x="156" y="36"/>
                    </a:lnTo>
                    <a:lnTo>
                      <a:pt x="156" y="42"/>
                    </a:lnTo>
                    <a:lnTo>
                      <a:pt x="162" y="42"/>
                    </a:lnTo>
                    <a:lnTo>
                      <a:pt x="162" y="48"/>
                    </a:lnTo>
                    <a:lnTo>
                      <a:pt x="168" y="48"/>
                    </a:lnTo>
                    <a:lnTo>
                      <a:pt x="168" y="54"/>
                    </a:lnTo>
                    <a:lnTo>
                      <a:pt x="174" y="54"/>
                    </a:lnTo>
                    <a:lnTo>
                      <a:pt x="180" y="54"/>
                    </a:lnTo>
                    <a:lnTo>
                      <a:pt x="186" y="54"/>
                    </a:lnTo>
                    <a:lnTo>
                      <a:pt x="186" y="60"/>
                    </a:lnTo>
                    <a:lnTo>
                      <a:pt x="186" y="66"/>
                    </a:lnTo>
                    <a:lnTo>
                      <a:pt x="192" y="66"/>
                    </a:lnTo>
                    <a:lnTo>
                      <a:pt x="186" y="72"/>
                    </a:lnTo>
                    <a:lnTo>
                      <a:pt x="186" y="78"/>
                    </a:lnTo>
                    <a:lnTo>
                      <a:pt x="186" y="84"/>
                    </a:lnTo>
                    <a:lnTo>
                      <a:pt x="180" y="84"/>
                    </a:lnTo>
                    <a:lnTo>
                      <a:pt x="180" y="90"/>
                    </a:lnTo>
                    <a:lnTo>
                      <a:pt x="180" y="96"/>
                    </a:lnTo>
                    <a:lnTo>
                      <a:pt x="174" y="96"/>
                    </a:lnTo>
                    <a:lnTo>
                      <a:pt x="174" y="102"/>
                    </a:lnTo>
                    <a:lnTo>
                      <a:pt x="174" y="108"/>
                    </a:lnTo>
                    <a:lnTo>
                      <a:pt x="168" y="108"/>
                    </a:lnTo>
                    <a:lnTo>
                      <a:pt x="162" y="108"/>
                    </a:lnTo>
                    <a:lnTo>
                      <a:pt x="156" y="108"/>
                    </a:lnTo>
                    <a:lnTo>
                      <a:pt x="150" y="108"/>
                    </a:lnTo>
                    <a:lnTo>
                      <a:pt x="144" y="108"/>
                    </a:lnTo>
                    <a:lnTo>
                      <a:pt x="138" y="108"/>
                    </a:lnTo>
                    <a:lnTo>
                      <a:pt x="138" y="114"/>
                    </a:lnTo>
                    <a:lnTo>
                      <a:pt x="132" y="114"/>
                    </a:lnTo>
                    <a:lnTo>
                      <a:pt x="126" y="114"/>
                    </a:lnTo>
                    <a:lnTo>
                      <a:pt x="120" y="114"/>
                    </a:lnTo>
                    <a:lnTo>
                      <a:pt x="114" y="120"/>
                    </a:lnTo>
                    <a:lnTo>
                      <a:pt x="108" y="120"/>
                    </a:lnTo>
                    <a:lnTo>
                      <a:pt x="108" y="114"/>
                    </a:lnTo>
                    <a:lnTo>
                      <a:pt x="108" y="120"/>
                    </a:lnTo>
                    <a:lnTo>
                      <a:pt x="102" y="120"/>
                    </a:lnTo>
                    <a:lnTo>
                      <a:pt x="96" y="120"/>
                    </a:lnTo>
                    <a:lnTo>
                      <a:pt x="96" y="12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5" name="Freeform 237"/>
              <p:cNvSpPr>
                <a:spLocks/>
              </p:cNvSpPr>
              <p:nvPr/>
            </p:nvSpPr>
            <p:spPr bwMode="auto">
              <a:xfrm>
                <a:off x="2697" y="2462"/>
                <a:ext cx="174" cy="192"/>
              </a:xfrm>
              <a:custGeom>
                <a:avLst/>
                <a:gdLst>
                  <a:gd name="T0" fmla="*/ 72 w 174"/>
                  <a:gd name="T1" fmla="*/ 48 h 192"/>
                  <a:gd name="T2" fmla="*/ 78 w 174"/>
                  <a:gd name="T3" fmla="*/ 48 h 192"/>
                  <a:gd name="T4" fmla="*/ 78 w 174"/>
                  <a:gd name="T5" fmla="*/ 42 h 192"/>
                  <a:gd name="T6" fmla="*/ 84 w 174"/>
                  <a:gd name="T7" fmla="*/ 42 h 192"/>
                  <a:gd name="T8" fmla="*/ 90 w 174"/>
                  <a:gd name="T9" fmla="*/ 42 h 192"/>
                  <a:gd name="T10" fmla="*/ 102 w 174"/>
                  <a:gd name="T11" fmla="*/ 36 h 192"/>
                  <a:gd name="T12" fmla="*/ 108 w 174"/>
                  <a:gd name="T13" fmla="*/ 36 h 192"/>
                  <a:gd name="T14" fmla="*/ 102 w 174"/>
                  <a:gd name="T15" fmla="*/ 36 h 192"/>
                  <a:gd name="T16" fmla="*/ 96 w 174"/>
                  <a:gd name="T17" fmla="*/ 24 h 192"/>
                  <a:gd name="T18" fmla="*/ 96 w 174"/>
                  <a:gd name="T19" fmla="*/ 18 h 192"/>
                  <a:gd name="T20" fmla="*/ 114 w 174"/>
                  <a:gd name="T21" fmla="*/ 12 h 192"/>
                  <a:gd name="T22" fmla="*/ 126 w 174"/>
                  <a:gd name="T23" fmla="*/ 6 h 192"/>
                  <a:gd name="T24" fmla="*/ 138 w 174"/>
                  <a:gd name="T25" fmla="*/ 0 h 192"/>
                  <a:gd name="T26" fmla="*/ 150 w 174"/>
                  <a:gd name="T27" fmla="*/ 12 h 192"/>
                  <a:gd name="T28" fmla="*/ 150 w 174"/>
                  <a:gd name="T29" fmla="*/ 18 h 192"/>
                  <a:gd name="T30" fmla="*/ 156 w 174"/>
                  <a:gd name="T31" fmla="*/ 30 h 192"/>
                  <a:gd name="T32" fmla="*/ 156 w 174"/>
                  <a:gd name="T33" fmla="*/ 36 h 192"/>
                  <a:gd name="T34" fmla="*/ 162 w 174"/>
                  <a:gd name="T35" fmla="*/ 48 h 192"/>
                  <a:gd name="T36" fmla="*/ 162 w 174"/>
                  <a:gd name="T37" fmla="*/ 66 h 192"/>
                  <a:gd name="T38" fmla="*/ 168 w 174"/>
                  <a:gd name="T39" fmla="*/ 66 h 192"/>
                  <a:gd name="T40" fmla="*/ 174 w 174"/>
                  <a:gd name="T41" fmla="*/ 78 h 192"/>
                  <a:gd name="T42" fmla="*/ 168 w 174"/>
                  <a:gd name="T43" fmla="*/ 90 h 192"/>
                  <a:gd name="T44" fmla="*/ 156 w 174"/>
                  <a:gd name="T45" fmla="*/ 96 h 192"/>
                  <a:gd name="T46" fmla="*/ 150 w 174"/>
                  <a:gd name="T47" fmla="*/ 108 h 192"/>
                  <a:gd name="T48" fmla="*/ 150 w 174"/>
                  <a:gd name="T49" fmla="*/ 108 h 192"/>
                  <a:gd name="T50" fmla="*/ 138 w 174"/>
                  <a:gd name="T51" fmla="*/ 114 h 192"/>
                  <a:gd name="T52" fmla="*/ 132 w 174"/>
                  <a:gd name="T53" fmla="*/ 126 h 192"/>
                  <a:gd name="T54" fmla="*/ 132 w 174"/>
                  <a:gd name="T55" fmla="*/ 144 h 192"/>
                  <a:gd name="T56" fmla="*/ 126 w 174"/>
                  <a:gd name="T57" fmla="*/ 156 h 192"/>
                  <a:gd name="T58" fmla="*/ 114 w 174"/>
                  <a:gd name="T59" fmla="*/ 162 h 192"/>
                  <a:gd name="T60" fmla="*/ 102 w 174"/>
                  <a:gd name="T61" fmla="*/ 174 h 192"/>
                  <a:gd name="T62" fmla="*/ 90 w 174"/>
                  <a:gd name="T63" fmla="*/ 180 h 192"/>
                  <a:gd name="T64" fmla="*/ 84 w 174"/>
                  <a:gd name="T65" fmla="*/ 180 h 192"/>
                  <a:gd name="T66" fmla="*/ 72 w 174"/>
                  <a:gd name="T67" fmla="*/ 186 h 192"/>
                  <a:gd name="T68" fmla="*/ 60 w 174"/>
                  <a:gd name="T69" fmla="*/ 192 h 192"/>
                  <a:gd name="T70" fmla="*/ 60 w 174"/>
                  <a:gd name="T71" fmla="*/ 186 h 192"/>
                  <a:gd name="T72" fmla="*/ 48 w 174"/>
                  <a:gd name="T73" fmla="*/ 192 h 192"/>
                  <a:gd name="T74" fmla="*/ 36 w 174"/>
                  <a:gd name="T75" fmla="*/ 186 h 192"/>
                  <a:gd name="T76" fmla="*/ 30 w 174"/>
                  <a:gd name="T77" fmla="*/ 174 h 192"/>
                  <a:gd name="T78" fmla="*/ 18 w 174"/>
                  <a:gd name="T79" fmla="*/ 168 h 192"/>
                  <a:gd name="T80" fmla="*/ 12 w 174"/>
                  <a:gd name="T81" fmla="*/ 156 h 192"/>
                  <a:gd name="T82" fmla="*/ 6 w 174"/>
                  <a:gd name="T83" fmla="*/ 144 h 192"/>
                  <a:gd name="T84" fmla="*/ 12 w 174"/>
                  <a:gd name="T85" fmla="*/ 132 h 192"/>
                  <a:gd name="T86" fmla="*/ 18 w 174"/>
                  <a:gd name="T87" fmla="*/ 114 h 192"/>
                  <a:gd name="T88" fmla="*/ 24 w 174"/>
                  <a:gd name="T89" fmla="*/ 102 h 192"/>
                  <a:gd name="T90" fmla="*/ 30 w 174"/>
                  <a:gd name="T91" fmla="*/ 90 h 192"/>
                  <a:gd name="T92" fmla="*/ 30 w 174"/>
                  <a:gd name="T93" fmla="*/ 78 h 192"/>
                  <a:gd name="T94" fmla="*/ 18 w 174"/>
                  <a:gd name="T95" fmla="*/ 72 h 192"/>
                  <a:gd name="T96" fmla="*/ 6 w 174"/>
                  <a:gd name="T97" fmla="*/ 66 h 192"/>
                  <a:gd name="T98" fmla="*/ 0 w 174"/>
                  <a:gd name="T99" fmla="*/ 54 h 192"/>
                  <a:gd name="T100" fmla="*/ 18 w 174"/>
                  <a:gd name="T101" fmla="*/ 48 h 192"/>
                  <a:gd name="T102" fmla="*/ 24 w 174"/>
                  <a:gd name="T103" fmla="*/ 36 h 192"/>
                  <a:gd name="T104" fmla="*/ 42 w 174"/>
                  <a:gd name="T105" fmla="*/ 30 h 192"/>
                  <a:gd name="T106" fmla="*/ 42 w 174"/>
                  <a:gd name="T107" fmla="*/ 36 h 192"/>
                  <a:gd name="T108" fmla="*/ 48 w 174"/>
                  <a:gd name="T109" fmla="*/ 48 h 192"/>
                  <a:gd name="T110" fmla="*/ 54 w 174"/>
                  <a:gd name="T111"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92">
                    <a:moveTo>
                      <a:pt x="60" y="42"/>
                    </a:moveTo>
                    <a:lnTo>
                      <a:pt x="66" y="48"/>
                    </a:lnTo>
                    <a:lnTo>
                      <a:pt x="72" y="48"/>
                    </a:lnTo>
                    <a:lnTo>
                      <a:pt x="72" y="42"/>
                    </a:lnTo>
                    <a:lnTo>
                      <a:pt x="72" y="48"/>
                    </a:lnTo>
                    <a:lnTo>
                      <a:pt x="78" y="48"/>
                    </a:lnTo>
                    <a:lnTo>
                      <a:pt x="78" y="42"/>
                    </a:lnTo>
                    <a:lnTo>
                      <a:pt x="72" y="42"/>
                    </a:lnTo>
                    <a:lnTo>
                      <a:pt x="78" y="42"/>
                    </a:lnTo>
                    <a:lnTo>
                      <a:pt x="78" y="48"/>
                    </a:lnTo>
                    <a:lnTo>
                      <a:pt x="78" y="42"/>
                    </a:lnTo>
                    <a:lnTo>
                      <a:pt x="84" y="42"/>
                    </a:lnTo>
                    <a:lnTo>
                      <a:pt x="90" y="42"/>
                    </a:lnTo>
                    <a:lnTo>
                      <a:pt x="90" y="48"/>
                    </a:lnTo>
                    <a:lnTo>
                      <a:pt x="90" y="42"/>
                    </a:lnTo>
                    <a:lnTo>
                      <a:pt x="96" y="42"/>
                    </a:lnTo>
                    <a:lnTo>
                      <a:pt x="102" y="42"/>
                    </a:lnTo>
                    <a:lnTo>
                      <a:pt x="102" y="36"/>
                    </a:lnTo>
                    <a:lnTo>
                      <a:pt x="102" y="42"/>
                    </a:lnTo>
                    <a:lnTo>
                      <a:pt x="102" y="36"/>
                    </a:lnTo>
                    <a:lnTo>
                      <a:pt x="108" y="36"/>
                    </a:lnTo>
                    <a:lnTo>
                      <a:pt x="102" y="36"/>
                    </a:lnTo>
                    <a:lnTo>
                      <a:pt x="108" y="36"/>
                    </a:lnTo>
                    <a:lnTo>
                      <a:pt x="102" y="36"/>
                    </a:lnTo>
                    <a:lnTo>
                      <a:pt x="102" y="30"/>
                    </a:lnTo>
                    <a:lnTo>
                      <a:pt x="102" y="24"/>
                    </a:lnTo>
                    <a:lnTo>
                      <a:pt x="96" y="24"/>
                    </a:lnTo>
                    <a:lnTo>
                      <a:pt x="102" y="24"/>
                    </a:lnTo>
                    <a:lnTo>
                      <a:pt x="96" y="24"/>
                    </a:lnTo>
                    <a:lnTo>
                      <a:pt x="96" y="18"/>
                    </a:lnTo>
                    <a:lnTo>
                      <a:pt x="102" y="18"/>
                    </a:lnTo>
                    <a:lnTo>
                      <a:pt x="108" y="12"/>
                    </a:lnTo>
                    <a:lnTo>
                      <a:pt x="114" y="12"/>
                    </a:lnTo>
                    <a:lnTo>
                      <a:pt x="120" y="12"/>
                    </a:lnTo>
                    <a:lnTo>
                      <a:pt x="120" y="6"/>
                    </a:lnTo>
                    <a:lnTo>
                      <a:pt x="126" y="6"/>
                    </a:lnTo>
                    <a:lnTo>
                      <a:pt x="132" y="6"/>
                    </a:lnTo>
                    <a:lnTo>
                      <a:pt x="132" y="0"/>
                    </a:lnTo>
                    <a:lnTo>
                      <a:pt x="138" y="0"/>
                    </a:lnTo>
                    <a:lnTo>
                      <a:pt x="144" y="6"/>
                    </a:lnTo>
                    <a:lnTo>
                      <a:pt x="144" y="12"/>
                    </a:lnTo>
                    <a:lnTo>
                      <a:pt x="150" y="12"/>
                    </a:lnTo>
                    <a:lnTo>
                      <a:pt x="144" y="12"/>
                    </a:lnTo>
                    <a:lnTo>
                      <a:pt x="150" y="12"/>
                    </a:lnTo>
                    <a:lnTo>
                      <a:pt x="150" y="18"/>
                    </a:lnTo>
                    <a:lnTo>
                      <a:pt x="150" y="24"/>
                    </a:lnTo>
                    <a:lnTo>
                      <a:pt x="150" y="30"/>
                    </a:lnTo>
                    <a:lnTo>
                      <a:pt x="156" y="30"/>
                    </a:lnTo>
                    <a:lnTo>
                      <a:pt x="156" y="36"/>
                    </a:lnTo>
                    <a:lnTo>
                      <a:pt x="162" y="36"/>
                    </a:lnTo>
                    <a:lnTo>
                      <a:pt x="156" y="36"/>
                    </a:lnTo>
                    <a:lnTo>
                      <a:pt x="162" y="36"/>
                    </a:lnTo>
                    <a:lnTo>
                      <a:pt x="162" y="42"/>
                    </a:lnTo>
                    <a:lnTo>
                      <a:pt x="162" y="48"/>
                    </a:lnTo>
                    <a:lnTo>
                      <a:pt x="162" y="54"/>
                    </a:lnTo>
                    <a:lnTo>
                      <a:pt x="162" y="60"/>
                    </a:lnTo>
                    <a:lnTo>
                      <a:pt x="162" y="66"/>
                    </a:lnTo>
                    <a:lnTo>
                      <a:pt x="168" y="66"/>
                    </a:lnTo>
                    <a:lnTo>
                      <a:pt x="162" y="66"/>
                    </a:lnTo>
                    <a:lnTo>
                      <a:pt x="168" y="66"/>
                    </a:lnTo>
                    <a:lnTo>
                      <a:pt x="168" y="72"/>
                    </a:lnTo>
                    <a:lnTo>
                      <a:pt x="168" y="78"/>
                    </a:lnTo>
                    <a:lnTo>
                      <a:pt x="174" y="78"/>
                    </a:lnTo>
                    <a:lnTo>
                      <a:pt x="174" y="84"/>
                    </a:lnTo>
                    <a:lnTo>
                      <a:pt x="174" y="90"/>
                    </a:lnTo>
                    <a:lnTo>
                      <a:pt x="168" y="90"/>
                    </a:lnTo>
                    <a:lnTo>
                      <a:pt x="168" y="96"/>
                    </a:lnTo>
                    <a:lnTo>
                      <a:pt x="162" y="96"/>
                    </a:lnTo>
                    <a:lnTo>
                      <a:pt x="156" y="96"/>
                    </a:lnTo>
                    <a:lnTo>
                      <a:pt x="150" y="96"/>
                    </a:lnTo>
                    <a:lnTo>
                      <a:pt x="150" y="102"/>
                    </a:lnTo>
                    <a:lnTo>
                      <a:pt x="150" y="108"/>
                    </a:lnTo>
                    <a:lnTo>
                      <a:pt x="156" y="108"/>
                    </a:lnTo>
                    <a:lnTo>
                      <a:pt x="156" y="114"/>
                    </a:lnTo>
                    <a:lnTo>
                      <a:pt x="150" y="108"/>
                    </a:lnTo>
                    <a:lnTo>
                      <a:pt x="144" y="108"/>
                    </a:lnTo>
                    <a:lnTo>
                      <a:pt x="144" y="114"/>
                    </a:lnTo>
                    <a:lnTo>
                      <a:pt x="138" y="114"/>
                    </a:lnTo>
                    <a:lnTo>
                      <a:pt x="132" y="114"/>
                    </a:lnTo>
                    <a:lnTo>
                      <a:pt x="132" y="120"/>
                    </a:lnTo>
                    <a:lnTo>
                      <a:pt x="132" y="126"/>
                    </a:lnTo>
                    <a:lnTo>
                      <a:pt x="132" y="132"/>
                    </a:lnTo>
                    <a:lnTo>
                      <a:pt x="132" y="138"/>
                    </a:lnTo>
                    <a:lnTo>
                      <a:pt x="132" y="144"/>
                    </a:lnTo>
                    <a:lnTo>
                      <a:pt x="126" y="144"/>
                    </a:lnTo>
                    <a:lnTo>
                      <a:pt x="126" y="150"/>
                    </a:lnTo>
                    <a:lnTo>
                      <a:pt x="126" y="156"/>
                    </a:lnTo>
                    <a:lnTo>
                      <a:pt x="120" y="156"/>
                    </a:lnTo>
                    <a:lnTo>
                      <a:pt x="120" y="162"/>
                    </a:lnTo>
                    <a:lnTo>
                      <a:pt x="114" y="162"/>
                    </a:lnTo>
                    <a:lnTo>
                      <a:pt x="108" y="168"/>
                    </a:lnTo>
                    <a:lnTo>
                      <a:pt x="102" y="168"/>
                    </a:lnTo>
                    <a:lnTo>
                      <a:pt x="102" y="174"/>
                    </a:lnTo>
                    <a:lnTo>
                      <a:pt x="96" y="174"/>
                    </a:lnTo>
                    <a:lnTo>
                      <a:pt x="96" y="180"/>
                    </a:lnTo>
                    <a:lnTo>
                      <a:pt x="90" y="180"/>
                    </a:lnTo>
                    <a:lnTo>
                      <a:pt x="90" y="186"/>
                    </a:lnTo>
                    <a:lnTo>
                      <a:pt x="84" y="186"/>
                    </a:lnTo>
                    <a:lnTo>
                      <a:pt x="84" y="180"/>
                    </a:lnTo>
                    <a:lnTo>
                      <a:pt x="78" y="180"/>
                    </a:lnTo>
                    <a:lnTo>
                      <a:pt x="78" y="186"/>
                    </a:lnTo>
                    <a:lnTo>
                      <a:pt x="72" y="186"/>
                    </a:lnTo>
                    <a:lnTo>
                      <a:pt x="66" y="186"/>
                    </a:lnTo>
                    <a:lnTo>
                      <a:pt x="66" y="192"/>
                    </a:lnTo>
                    <a:lnTo>
                      <a:pt x="60" y="192"/>
                    </a:lnTo>
                    <a:lnTo>
                      <a:pt x="60" y="186"/>
                    </a:lnTo>
                    <a:lnTo>
                      <a:pt x="60" y="192"/>
                    </a:lnTo>
                    <a:lnTo>
                      <a:pt x="60" y="186"/>
                    </a:lnTo>
                    <a:lnTo>
                      <a:pt x="60" y="192"/>
                    </a:lnTo>
                    <a:lnTo>
                      <a:pt x="54" y="192"/>
                    </a:lnTo>
                    <a:lnTo>
                      <a:pt x="48" y="192"/>
                    </a:lnTo>
                    <a:lnTo>
                      <a:pt x="42" y="192"/>
                    </a:lnTo>
                    <a:lnTo>
                      <a:pt x="42" y="186"/>
                    </a:lnTo>
                    <a:lnTo>
                      <a:pt x="36" y="186"/>
                    </a:lnTo>
                    <a:lnTo>
                      <a:pt x="36" y="180"/>
                    </a:lnTo>
                    <a:lnTo>
                      <a:pt x="30" y="180"/>
                    </a:lnTo>
                    <a:lnTo>
                      <a:pt x="30" y="174"/>
                    </a:lnTo>
                    <a:lnTo>
                      <a:pt x="24" y="174"/>
                    </a:lnTo>
                    <a:lnTo>
                      <a:pt x="24" y="168"/>
                    </a:lnTo>
                    <a:lnTo>
                      <a:pt x="18" y="168"/>
                    </a:lnTo>
                    <a:lnTo>
                      <a:pt x="18" y="162"/>
                    </a:lnTo>
                    <a:lnTo>
                      <a:pt x="12" y="162"/>
                    </a:lnTo>
                    <a:lnTo>
                      <a:pt x="12" y="156"/>
                    </a:lnTo>
                    <a:lnTo>
                      <a:pt x="6" y="156"/>
                    </a:lnTo>
                    <a:lnTo>
                      <a:pt x="6" y="150"/>
                    </a:lnTo>
                    <a:lnTo>
                      <a:pt x="6" y="144"/>
                    </a:lnTo>
                    <a:lnTo>
                      <a:pt x="12" y="144"/>
                    </a:lnTo>
                    <a:lnTo>
                      <a:pt x="12" y="138"/>
                    </a:lnTo>
                    <a:lnTo>
                      <a:pt x="12" y="132"/>
                    </a:lnTo>
                    <a:lnTo>
                      <a:pt x="18" y="126"/>
                    </a:lnTo>
                    <a:lnTo>
                      <a:pt x="18" y="120"/>
                    </a:lnTo>
                    <a:lnTo>
                      <a:pt x="18" y="114"/>
                    </a:lnTo>
                    <a:lnTo>
                      <a:pt x="24" y="114"/>
                    </a:lnTo>
                    <a:lnTo>
                      <a:pt x="24" y="108"/>
                    </a:lnTo>
                    <a:lnTo>
                      <a:pt x="24" y="102"/>
                    </a:lnTo>
                    <a:lnTo>
                      <a:pt x="30" y="102"/>
                    </a:lnTo>
                    <a:lnTo>
                      <a:pt x="30" y="96"/>
                    </a:lnTo>
                    <a:lnTo>
                      <a:pt x="30" y="90"/>
                    </a:lnTo>
                    <a:lnTo>
                      <a:pt x="36" y="84"/>
                    </a:lnTo>
                    <a:lnTo>
                      <a:pt x="30" y="84"/>
                    </a:lnTo>
                    <a:lnTo>
                      <a:pt x="30" y="78"/>
                    </a:lnTo>
                    <a:lnTo>
                      <a:pt x="30" y="72"/>
                    </a:lnTo>
                    <a:lnTo>
                      <a:pt x="24" y="72"/>
                    </a:lnTo>
                    <a:lnTo>
                      <a:pt x="18" y="72"/>
                    </a:lnTo>
                    <a:lnTo>
                      <a:pt x="12" y="72"/>
                    </a:lnTo>
                    <a:lnTo>
                      <a:pt x="12" y="66"/>
                    </a:lnTo>
                    <a:lnTo>
                      <a:pt x="6" y="66"/>
                    </a:lnTo>
                    <a:lnTo>
                      <a:pt x="6" y="60"/>
                    </a:lnTo>
                    <a:lnTo>
                      <a:pt x="0" y="60"/>
                    </a:lnTo>
                    <a:lnTo>
                      <a:pt x="0" y="54"/>
                    </a:lnTo>
                    <a:lnTo>
                      <a:pt x="6" y="54"/>
                    </a:lnTo>
                    <a:lnTo>
                      <a:pt x="12" y="48"/>
                    </a:lnTo>
                    <a:lnTo>
                      <a:pt x="18" y="48"/>
                    </a:lnTo>
                    <a:lnTo>
                      <a:pt x="18" y="42"/>
                    </a:lnTo>
                    <a:lnTo>
                      <a:pt x="24" y="42"/>
                    </a:lnTo>
                    <a:lnTo>
                      <a:pt x="24" y="36"/>
                    </a:lnTo>
                    <a:lnTo>
                      <a:pt x="30" y="36"/>
                    </a:lnTo>
                    <a:lnTo>
                      <a:pt x="36" y="30"/>
                    </a:lnTo>
                    <a:lnTo>
                      <a:pt x="42" y="30"/>
                    </a:lnTo>
                    <a:lnTo>
                      <a:pt x="42" y="24"/>
                    </a:lnTo>
                    <a:lnTo>
                      <a:pt x="42" y="30"/>
                    </a:lnTo>
                    <a:lnTo>
                      <a:pt x="42" y="36"/>
                    </a:lnTo>
                    <a:lnTo>
                      <a:pt x="42" y="42"/>
                    </a:lnTo>
                    <a:lnTo>
                      <a:pt x="42" y="48"/>
                    </a:lnTo>
                    <a:lnTo>
                      <a:pt x="48" y="48"/>
                    </a:lnTo>
                    <a:lnTo>
                      <a:pt x="48" y="42"/>
                    </a:lnTo>
                    <a:lnTo>
                      <a:pt x="54" y="42"/>
                    </a:lnTo>
                    <a:lnTo>
                      <a:pt x="54" y="36"/>
                    </a:lnTo>
                    <a:lnTo>
                      <a:pt x="60" y="36"/>
                    </a:lnTo>
                    <a:lnTo>
                      <a:pt x="60" y="4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6" name="Freeform 238"/>
              <p:cNvSpPr>
                <a:spLocks/>
              </p:cNvSpPr>
              <p:nvPr/>
            </p:nvSpPr>
            <p:spPr bwMode="auto">
              <a:xfrm>
                <a:off x="2565" y="2588"/>
                <a:ext cx="216" cy="186"/>
              </a:xfrm>
              <a:custGeom>
                <a:avLst/>
                <a:gdLst>
                  <a:gd name="T0" fmla="*/ 138 w 216"/>
                  <a:gd name="T1" fmla="*/ 24 h 186"/>
                  <a:gd name="T2" fmla="*/ 150 w 216"/>
                  <a:gd name="T3" fmla="*/ 36 h 186"/>
                  <a:gd name="T4" fmla="*/ 162 w 216"/>
                  <a:gd name="T5" fmla="*/ 48 h 186"/>
                  <a:gd name="T6" fmla="*/ 174 w 216"/>
                  <a:gd name="T7" fmla="*/ 60 h 186"/>
                  <a:gd name="T8" fmla="*/ 192 w 216"/>
                  <a:gd name="T9" fmla="*/ 66 h 186"/>
                  <a:gd name="T10" fmla="*/ 192 w 216"/>
                  <a:gd name="T11" fmla="*/ 66 h 186"/>
                  <a:gd name="T12" fmla="*/ 210 w 216"/>
                  <a:gd name="T13" fmla="*/ 60 h 186"/>
                  <a:gd name="T14" fmla="*/ 204 w 216"/>
                  <a:gd name="T15" fmla="*/ 66 h 186"/>
                  <a:gd name="T16" fmla="*/ 210 w 216"/>
                  <a:gd name="T17" fmla="*/ 72 h 186"/>
                  <a:gd name="T18" fmla="*/ 210 w 216"/>
                  <a:gd name="T19" fmla="*/ 84 h 186"/>
                  <a:gd name="T20" fmla="*/ 204 w 216"/>
                  <a:gd name="T21" fmla="*/ 90 h 186"/>
                  <a:gd name="T22" fmla="*/ 210 w 216"/>
                  <a:gd name="T23" fmla="*/ 108 h 186"/>
                  <a:gd name="T24" fmla="*/ 204 w 216"/>
                  <a:gd name="T25" fmla="*/ 114 h 186"/>
                  <a:gd name="T26" fmla="*/ 204 w 216"/>
                  <a:gd name="T27" fmla="*/ 114 h 186"/>
                  <a:gd name="T28" fmla="*/ 204 w 216"/>
                  <a:gd name="T29" fmla="*/ 126 h 186"/>
                  <a:gd name="T30" fmla="*/ 210 w 216"/>
                  <a:gd name="T31" fmla="*/ 144 h 186"/>
                  <a:gd name="T32" fmla="*/ 210 w 216"/>
                  <a:gd name="T33" fmla="*/ 156 h 186"/>
                  <a:gd name="T34" fmla="*/ 216 w 216"/>
                  <a:gd name="T35" fmla="*/ 174 h 186"/>
                  <a:gd name="T36" fmla="*/ 210 w 216"/>
                  <a:gd name="T37" fmla="*/ 180 h 186"/>
                  <a:gd name="T38" fmla="*/ 198 w 216"/>
                  <a:gd name="T39" fmla="*/ 180 h 186"/>
                  <a:gd name="T40" fmla="*/ 186 w 216"/>
                  <a:gd name="T41" fmla="*/ 180 h 186"/>
                  <a:gd name="T42" fmla="*/ 180 w 216"/>
                  <a:gd name="T43" fmla="*/ 174 h 186"/>
                  <a:gd name="T44" fmla="*/ 168 w 216"/>
                  <a:gd name="T45" fmla="*/ 174 h 186"/>
                  <a:gd name="T46" fmla="*/ 168 w 216"/>
                  <a:gd name="T47" fmla="*/ 174 h 186"/>
                  <a:gd name="T48" fmla="*/ 156 w 216"/>
                  <a:gd name="T49" fmla="*/ 174 h 186"/>
                  <a:gd name="T50" fmla="*/ 150 w 216"/>
                  <a:gd name="T51" fmla="*/ 168 h 186"/>
                  <a:gd name="T52" fmla="*/ 138 w 216"/>
                  <a:gd name="T53" fmla="*/ 156 h 186"/>
                  <a:gd name="T54" fmla="*/ 120 w 216"/>
                  <a:gd name="T55" fmla="*/ 162 h 186"/>
                  <a:gd name="T56" fmla="*/ 120 w 216"/>
                  <a:gd name="T57" fmla="*/ 150 h 186"/>
                  <a:gd name="T58" fmla="*/ 108 w 216"/>
                  <a:gd name="T59" fmla="*/ 150 h 186"/>
                  <a:gd name="T60" fmla="*/ 102 w 216"/>
                  <a:gd name="T61" fmla="*/ 138 h 186"/>
                  <a:gd name="T62" fmla="*/ 96 w 216"/>
                  <a:gd name="T63" fmla="*/ 132 h 186"/>
                  <a:gd name="T64" fmla="*/ 96 w 216"/>
                  <a:gd name="T65" fmla="*/ 120 h 186"/>
                  <a:gd name="T66" fmla="*/ 90 w 216"/>
                  <a:gd name="T67" fmla="*/ 102 h 186"/>
                  <a:gd name="T68" fmla="*/ 78 w 216"/>
                  <a:gd name="T69" fmla="*/ 90 h 186"/>
                  <a:gd name="T70" fmla="*/ 66 w 216"/>
                  <a:gd name="T71" fmla="*/ 78 h 186"/>
                  <a:gd name="T72" fmla="*/ 54 w 216"/>
                  <a:gd name="T73" fmla="*/ 66 h 186"/>
                  <a:gd name="T74" fmla="*/ 36 w 216"/>
                  <a:gd name="T75" fmla="*/ 60 h 186"/>
                  <a:gd name="T76" fmla="*/ 18 w 216"/>
                  <a:gd name="T77" fmla="*/ 60 h 186"/>
                  <a:gd name="T78" fmla="*/ 6 w 216"/>
                  <a:gd name="T79" fmla="*/ 42 h 186"/>
                  <a:gd name="T80" fmla="*/ 6 w 216"/>
                  <a:gd name="T81" fmla="*/ 30 h 186"/>
                  <a:gd name="T82" fmla="*/ 0 w 216"/>
                  <a:gd name="T83" fmla="*/ 24 h 186"/>
                  <a:gd name="T84" fmla="*/ 6 w 216"/>
                  <a:gd name="T85" fmla="*/ 6 h 186"/>
                  <a:gd name="T86" fmla="*/ 18 w 216"/>
                  <a:gd name="T87" fmla="*/ 18 h 186"/>
                  <a:gd name="T88" fmla="*/ 36 w 216"/>
                  <a:gd name="T89" fmla="*/ 24 h 186"/>
                  <a:gd name="T90" fmla="*/ 48 w 216"/>
                  <a:gd name="T91" fmla="*/ 24 h 186"/>
                  <a:gd name="T92" fmla="*/ 60 w 216"/>
                  <a:gd name="T93" fmla="*/ 18 h 186"/>
                  <a:gd name="T94" fmla="*/ 78 w 216"/>
                  <a:gd name="T95" fmla="*/ 12 h 186"/>
                  <a:gd name="T96" fmla="*/ 90 w 216"/>
                  <a:gd name="T97" fmla="*/ 12 h 186"/>
                  <a:gd name="T98" fmla="*/ 114 w 216"/>
                  <a:gd name="T99" fmla="*/ 6 h 186"/>
                  <a:gd name="T100" fmla="*/ 132 w 216"/>
                  <a:gd name="T101" fmla="*/ 0 h 186"/>
                  <a:gd name="T102" fmla="*/ 144 w 216"/>
                  <a:gd name="T10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86">
                    <a:moveTo>
                      <a:pt x="144" y="12"/>
                    </a:moveTo>
                    <a:lnTo>
                      <a:pt x="144" y="18"/>
                    </a:lnTo>
                    <a:lnTo>
                      <a:pt x="138" y="18"/>
                    </a:lnTo>
                    <a:lnTo>
                      <a:pt x="138" y="24"/>
                    </a:lnTo>
                    <a:lnTo>
                      <a:pt x="138" y="30"/>
                    </a:lnTo>
                    <a:lnTo>
                      <a:pt x="144" y="30"/>
                    </a:lnTo>
                    <a:lnTo>
                      <a:pt x="144" y="36"/>
                    </a:lnTo>
                    <a:lnTo>
                      <a:pt x="150" y="36"/>
                    </a:lnTo>
                    <a:lnTo>
                      <a:pt x="150" y="42"/>
                    </a:lnTo>
                    <a:lnTo>
                      <a:pt x="156" y="42"/>
                    </a:lnTo>
                    <a:lnTo>
                      <a:pt x="156" y="48"/>
                    </a:lnTo>
                    <a:lnTo>
                      <a:pt x="162" y="48"/>
                    </a:lnTo>
                    <a:lnTo>
                      <a:pt x="162" y="54"/>
                    </a:lnTo>
                    <a:lnTo>
                      <a:pt x="168" y="54"/>
                    </a:lnTo>
                    <a:lnTo>
                      <a:pt x="168" y="60"/>
                    </a:lnTo>
                    <a:lnTo>
                      <a:pt x="174" y="60"/>
                    </a:lnTo>
                    <a:lnTo>
                      <a:pt x="174" y="66"/>
                    </a:lnTo>
                    <a:lnTo>
                      <a:pt x="180" y="66"/>
                    </a:lnTo>
                    <a:lnTo>
                      <a:pt x="186" y="66"/>
                    </a:lnTo>
                    <a:lnTo>
                      <a:pt x="192" y="66"/>
                    </a:lnTo>
                    <a:lnTo>
                      <a:pt x="192" y="60"/>
                    </a:lnTo>
                    <a:lnTo>
                      <a:pt x="192" y="66"/>
                    </a:lnTo>
                    <a:lnTo>
                      <a:pt x="192" y="60"/>
                    </a:lnTo>
                    <a:lnTo>
                      <a:pt x="192" y="66"/>
                    </a:lnTo>
                    <a:lnTo>
                      <a:pt x="198" y="66"/>
                    </a:lnTo>
                    <a:lnTo>
                      <a:pt x="198" y="60"/>
                    </a:lnTo>
                    <a:lnTo>
                      <a:pt x="204" y="60"/>
                    </a:lnTo>
                    <a:lnTo>
                      <a:pt x="210" y="60"/>
                    </a:lnTo>
                    <a:lnTo>
                      <a:pt x="204" y="60"/>
                    </a:lnTo>
                    <a:lnTo>
                      <a:pt x="204" y="66"/>
                    </a:lnTo>
                    <a:lnTo>
                      <a:pt x="210" y="66"/>
                    </a:lnTo>
                    <a:lnTo>
                      <a:pt x="204" y="66"/>
                    </a:lnTo>
                    <a:lnTo>
                      <a:pt x="204" y="72"/>
                    </a:lnTo>
                    <a:lnTo>
                      <a:pt x="210" y="72"/>
                    </a:lnTo>
                    <a:lnTo>
                      <a:pt x="216" y="72"/>
                    </a:lnTo>
                    <a:lnTo>
                      <a:pt x="210" y="72"/>
                    </a:lnTo>
                    <a:lnTo>
                      <a:pt x="210" y="78"/>
                    </a:lnTo>
                    <a:lnTo>
                      <a:pt x="216" y="78"/>
                    </a:lnTo>
                    <a:lnTo>
                      <a:pt x="216" y="84"/>
                    </a:lnTo>
                    <a:lnTo>
                      <a:pt x="210" y="84"/>
                    </a:lnTo>
                    <a:lnTo>
                      <a:pt x="216" y="84"/>
                    </a:lnTo>
                    <a:lnTo>
                      <a:pt x="210" y="84"/>
                    </a:lnTo>
                    <a:lnTo>
                      <a:pt x="210" y="90"/>
                    </a:lnTo>
                    <a:lnTo>
                      <a:pt x="204" y="90"/>
                    </a:lnTo>
                    <a:lnTo>
                      <a:pt x="204" y="96"/>
                    </a:lnTo>
                    <a:lnTo>
                      <a:pt x="204" y="102"/>
                    </a:lnTo>
                    <a:lnTo>
                      <a:pt x="204" y="108"/>
                    </a:lnTo>
                    <a:lnTo>
                      <a:pt x="210" y="108"/>
                    </a:lnTo>
                    <a:lnTo>
                      <a:pt x="210" y="102"/>
                    </a:lnTo>
                    <a:lnTo>
                      <a:pt x="210" y="108"/>
                    </a:lnTo>
                    <a:lnTo>
                      <a:pt x="210" y="114"/>
                    </a:lnTo>
                    <a:lnTo>
                      <a:pt x="204" y="114"/>
                    </a:lnTo>
                    <a:lnTo>
                      <a:pt x="210" y="114"/>
                    </a:lnTo>
                    <a:lnTo>
                      <a:pt x="204" y="114"/>
                    </a:lnTo>
                    <a:lnTo>
                      <a:pt x="210" y="114"/>
                    </a:lnTo>
                    <a:lnTo>
                      <a:pt x="204" y="114"/>
                    </a:lnTo>
                    <a:lnTo>
                      <a:pt x="204" y="120"/>
                    </a:lnTo>
                    <a:lnTo>
                      <a:pt x="210" y="120"/>
                    </a:lnTo>
                    <a:lnTo>
                      <a:pt x="204" y="120"/>
                    </a:lnTo>
                    <a:lnTo>
                      <a:pt x="204" y="126"/>
                    </a:lnTo>
                    <a:lnTo>
                      <a:pt x="210" y="126"/>
                    </a:lnTo>
                    <a:lnTo>
                      <a:pt x="210" y="132"/>
                    </a:lnTo>
                    <a:lnTo>
                      <a:pt x="210" y="138"/>
                    </a:lnTo>
                    <a:lnTo>
                      <a:pt x="210" y="144"/>
                    </a:lnTo>
                    <a:lnTo>
                      <a:pt x="204" y="144"/>
                    </a:lnTo>
                    <a:lnTo>
                      <a:pt x="204" y="150"/>
                    </a:lnTo>
                    <a:lnTo>
                      <a:pt x="210" y="150"/>
                    </a:lnTo>
                    <a:lnTo>
                      <a:pt x="210" y="156"/>
                    </a:lnTo>
                    <a:lnTo>
                      <a:pt x="210" y="162"/>
                    </a:lnTo>
                    <a:lnTo>
                      <a:pt x="216" y="162"/>
                    </a:lnTo>
                    <a:lnTo>
                      <a:pt x="216" y="168"/>
                    </a:lnTo>
                    <a:lnTo>
                      <a:pt x="216" y="174"/>
                    </a:lnTo>
                    <a:lnTo>
                      <a:pt x="216" y="180"/>
                    </a:lnTo>
                    <a:lnTo>
                      <a:pt x="210" y="180"/>
                    </a:lnTo>
                    <a:lnTo>
                      <a:pt x="216" y="180"/>
                    </a:lnTo>
                    <a:lnTo>
                      <a:pt x="210" y="180"/>
                    </a:lnTo>
                    <a:lnTo>
                      <a:pt x="210" y="186"/>
                    </a:lnTo>
                    <a:lnTo>
                      <a:pt x="204" y="186"/>
                    </a:lnTo>
                    <a:lnTo>
                      <a:pt x="204" y="180"/>
                    </a:lnTo>
                    <a:lnTo>
                      <a:pt x="198" y="180"/>
                    </a:lnTo>
                    <a:lnTo>
                      <a:pt x="198" y="174"/>
                    </a:lnTo>
                    <a:lnTo>
                      <a:pt x="192" y="174"/>
                    </a:lnTo>
                    <a:lnTo>
                      <a:pt x="192" y="180"/>
                    </a:lnTo>
                    <a:lnTo>
                      <a:pt x="186" y="180"/>
                    </a:lnTo>
                    <a:lnTo>
                      <a:pt x="186" y="174"/>
                    </a:lnTo>
                    <a:lnTo>
                      <a:pt x="180" y="174"/>
                    </a:lnTo>
                    <a:lnTo>
                      <a:pt x="180" y="180"/>
                    </a:lnTo>
                    <a:lnTo>
                      <a:pt x="180" y="174"/>
                    </a:lnTo>
                    <a:lnTo>
                      <a:pt x="180" y="180"/>
                    </a:lnTo>
                    <a:lnTo>
                      <a:pt x="174" y="180"/>
                    </a:lnTo>
                    <a:lnTo>
                      <a:pt x="174" y="174"/>
                    </a:lnTo>
                    <a:lnTo>
                      <a:pt x="168" y="174"/>
                    </a:lnTo>
                    <a:lnTo>
                      <a:pt x="174" y="174"/>
                    </a:lnTo>
                    <a:lnTo>
                      <a:pt x="174" y="180"/>
                    </a:lnTo>
                    <a:lnTo>
                      <a:pt x="174" y="174"/>
                    </a:lnTo>
                    <a:lnTo>
                      <a:pt x="168" y="174"/>
                    </a:lnTo>
                    <a:lnTo>
                      <a:pt x="162" y="174"/>
                    </a:lnTo>
                    <a:lnTo>
                      <a:pt x="162" y="180"/>
                    </a:lnTo>
                    <a:lnTo>
                      <a:pt x="162" y="174"/>
                    </a:lnTo>
                    <a:lnTo>
                      <a:pt x="156" y="174"/>
                    </a:lnTo>
                    <a:lnTo>
                      <a:pt x="150" y="174"/>
                    </a:lnTo>
                    <a:lnTo>
                      <a:pt x="150" y="168"/>
                    </a:lnTo>
                    <a:lnTo>
                      <a:pt x="150" y="174"/>
                    </a:lnTo>
                    <a:lnTo>
                      <a:pt x="150" y="168"/>
                    </a:lnTo>
                    <a:lnTo>
                      <a:pt x="144" y="168"/>
                    </a:lnTo>
                    <a:lnTo>
                      <a:pt x="144" y="162"/>
                    </a:lnTo>
                    <a:lnTo>
                      <a:pt x="138" y="162"/>
                    </a:lnTo>
                    <a:lnTo>
                      <a:pt x="138" y="156"/>
                    </a:lnTo>
                    <a:lnTo>
                      <a:pt x="132" y="156"/>
                    </a:lnTo>
                    <a:lnTo>
                      <a:pt x="132" y="162"/>
                    </a:lnTo>
                    <a:lnTo>
                      <a:pt x="126" y="162"/>
                    </a:lnTo>
                    <a:lnTo>
                      <a:pt x="120" y="162"/>
                    </a:lnTo>
                    <a:lnTo>
                      <a:pt x="120" y="156"/>
                    </a:lnTo>
                    <a:lnTo>
                      <a:pt x="126" y="156"/>
                    </a:lnTo>
                    <a:lnTo>
                      <a:pt x="126" y="150"/>
                    </a:lnTo>
                    <a:lnTo>
                      <a:pt x="120" y="150"/>
                    </a:lnTo>
                    <a:lnTo>
                      <a:pt x="120" y="156"/>
                    </a:lnTo>
                    <a:lnTo>
                      <a:pt x="114" y="156"/>
                    </a:lnTo>
                    <a:lnTo>
                      <a:pt x="114" y="150"/>
                    </a:lnTo>
                    <a:lnTo>
                      <a:pt x="108" y="150"/>
                    </a:lnTo>
                    <a:lnTo>
                      <a:pt x="102" y="144"/>
                    </a:lnTo>
                    <a:lnTo>
                      <a:pt x="96" y="144"/>
                    </a:lnTo>
                    <a:lnTo>
                      <a:pt x="96" y="138"/>
                    </a:lnTo>
                    <a:lnTo>
                      <a:pt x="102" y="138"/>
                    </a:lnTo>
                    <a:lnTo>
                      <a:pt x="96" y="138"/>
                    </a:lnTo>
                    <a:lnTo>
                      <a:pt x="96" y="132"/>
                    </a:lnTo>
                    <a:lnTo>
                      <a:pt x="90" y="132"/>
                    </a:lnTo>
                    <a:lnTo>
                      <a:pt x="96" y="132"/>
                    </a:lnTo>
                    <a:lnTo>
                      <a:pt x="96" y="126"/>
                    </a:lnTo>
                    <a:lnTo>
                      <a:pt x="90" y="126"/>
                    </a:lnTo>
                    <a:lnTo>
                      <a:pt x="90" y="120"/>
                    </a:lnTo>
                    <a:lnTo>
                      <a:pt x="96" y="120"/>
                    </a:lnTo>
                    <a:lnTo>
                      <a:pt x="96" y="114"/>
                    </a:lnTo>
                    <a:lnTo>
                      <a:pt x="90" y="114"/>
                    </a:lnTo>
                    <a:lnTo>
                      <a:pt x="90" y="108"/>
                    </a:lnTo>
                    <a:lnTo>
                      <a:pt x="90" y="102"/>
                    </a:lnTo>
                    <a:lnTo>
                      <a:pt x="84" y="102"/>
                    </a:lnTo>
                    <a:lnTo>
                      <a:pt x="84" y="96"/>
                    </a:lnTo>
                    <a:lnTo>
                      <a:pt x="84" y="90"/>
                    </a:lnTo>
                    <a:lnTo>
                      <a:pt x="78" y="90"/>
                    </a:lnTo>
                    <a:lnTo>
                      <a:pt x="72" y="90"/>
                    </a:lnTo>
                    <a:lnTo>
                      <a:pt x="72" y="84"/>
                    </a:lnTo>
                    <a:lnTo>
                      <a:pt x="66" y="84"/>
                    </a:lnTo>
                    <a:lnTo>
                      <a:pt x="66" y="78"/>
                    </a:lnTo>
                    <a:lnTo>
                      <a:pt x="66" y="72"/>
                    </a:lnTo>
                    <a:lnTo>
                      <a:pt x="60" y="72"/>
                    </a:lnTo>
                    <a:lnTo>
                      <a:pt x="60" y="66"/>
                    </a:lnTo>
                    <a:lnTo>
                      <a:pt x="54" y="66"/>
                    </a:lnTo>
                    <a:lnTo>
                      <a:pt x="48" y="66"/>
                    </a:lnTo>
                    <a:lnTo>
                      <a:pt x="48" y="60"/>
                    </a:lnTo>
                    <a:lnTo>
                      <a:pt x="42" y="60"/>
                    </a:lnTo>
                    <a:lnTo>
                      <a:pt x="36" y="60"/>
                    </a:lnTo>
                    <a:lnTo>
                      <a:pt x="30" y="60"/>
                    </a:lnTo>
                    <a:lnTo>
                      <a:pt x="30" y="54"/>
                    </a:lnTo>
                    <a:lnTo>
                      <a:pt x="24" y="54"/>
                    </a:lnTo>
                    <a:lnTo>
                      <a:pt x="18" y="60"/>
                    </a:lnTo>
                    <a:lnTo>
                      <a:pt x="18" y="54"/>
                    </a:lnTo>
                    <a:lnTo>
                      <a:pt x="12" y="54"/>
                    </a:lnTo>
                    <a:lnTo>
                      <a:pt x="12" y="48"/>
                    </a:lnTo>
                    <a:lnTo>
                      <a:pt x="6" y="42"/>
                    </a:lnTo>
                    <a:lnTo>
                      <a:pt x="6" y="36"/>
                    </a:lnTo>
                    <a:lnTo>
                      <a:pt x="12" y="36"/>
                    </a:lnTo>
                    <a:lnTo>
                      <a:pt x="12" y="30"/>
                    </a:lnTo>
                    <a:lnTo>
                      <a:pt x="6" y="30"/>
                    </a:lnTo>
                    <a:lnTo>
                      <a:pt x="6" y="24"/>
                    </a:lnTo>
                    <a:lnTo>
                      <a:pt x="6" y="30"/>
                    </a:lnTo>
                    <a:lnTo>
                      <a:pt x="6" y="24"/>
                    </a:lnTo>
                    <a:lnTo>
                      <a:pt x="0" y="24"/>
                    </a:lnTo>
                    <a:lnTo>
                      <a:pt x="0" y="18"/>
                    </a:lnTo>
                    <a:lnTo>
                      <a:pt x="0" y="12"/>
                    </a:lnTo>
                    <a:lnTo>
                      <a:pt x="6" y="12"/>
                    </a:lnTo>
                    <a:lnTo>
                      <a:pt x="6" y="6"/>
                    </a:lnTo>
                    <a:lnTo>
                      <a:pt x="12" y="6"/>
                    </a:lnTo>
                    <a:lnTo>
                      <a:pt x="12" y="12"/>
                    </a:lnTo>
                    <a:lnTo>
                      <a:pt x="18" y="12"/>
                    </a:lnTo>
                    <a:lnTo>
                      <a:pt x="18" y="18"/>
                    </a:lnTo>
                    <a:lnTo>
                      <a:pt x="24" y="18"/>
                    </a:lnTo>
                    <a:lnTo>
                      <a:pt x="30" y="18"/>
                    </a:lnTo>
                    <a:lnTo>
                      <a:pt x="36" y="18"/>
                    </a:lnTo>
                    <a:lnTo>
                      <a:pt x="36" y="24"/>
                    </a:lnTo>
                    <a:lnTo>
                      <a:pt x="42" y="24"/>
                    </a:lnTo>
                    <a:lnTo>
                      <a:pt x="42" y="30"/>
                    </a:lnTo>
                    <a:lnTo>
                      <a:pt x="48" y="30"/>
                    </a:lnTo>
                    <a:lnTo>
                      <a:pt x="48" y="24"/>
                    </a:lnTo>
                    <a:lnTo>
                      <a:pt x="48" y="18"/>
                    </a:lnTo>
                    <a:lnTo>
                      <a:pt x="48" y="12"/>
                    </a:lnTo>
                    <a:lnTo>
                      <a:pt x="54" y="18"/>
                    </a:lnTo>
                    <a:lnTo>
                      <a:pt x="60" y="18"/>
                    </a:lnTo>
                    <a:lnTo>
                      <a:pt x="66" y="18"/>
                    </a:lnTo>
                    <a:lnTo>
                      <a:pt x="72" y="18"/>
                    </a:lnTo>
                    <a:lnTo>
                      <a:pt x="72" y="12"/>
                    </a:lnTo>
                    <a:lnTo>
                      <a:pt x="78" y="12"/>
                    </a:lnTo>
                    <a:lnTo>
                      <a:pt x="84" y="12"/>
                    </a:lnTo>
                    <a:lnTo>
                      <a:pt x="84" y="6"/>
                    </a:lnTo>
                    <a:lnTo>
                      <a:pt x="84" y="12"/>
                    </a:lnTo>
                    <a:lnTo>
                      <a:pt x="90" y="12"/>
                    </a:lnTo>
                    <a:lnTo>
                      <a:pt x="96" y="6"/>
                    </a:lnTo>
                    <a:lnTo>
                      <a:pt x="102" y="6"/>
                    </a:lnTo>
                    <a:lnTo>
                      <a:pt x="108" y="6"/>
                    </a:lnTo>
                    <a:lnTo>
                      <a:pt x="114" y="6"/>
                    </a:lnTo>
                    <a:lnTo>
                      <a:pt x="114" y="0"/>
                    </a:lnTo>
                    <a:lnTo>
                      <a:pt x="120" y="0"/>
                    </a:lnTo>
                    <a:lnTo>
                      <a:pt x="126" y="0"/>
                    </a:lnTo>
                    <a:lnTo>
                      <a:pt x="132" y="0"/>
                    </a:lnTo>
                    <a:lnTo>
                      <a:pt x="138" y="0"/>
                    </a:lnTo>
                    <a:lnTo>
                      <a:pt x="144" y="0"/>
                    </a:lnTo>
                    <a:lnTo>
                      <a:pt x="150" y="0"/>
                    </a:lnTo>
                    <a:lnTo>
                      <a:pt x="144" y="6"/>
                    </a:lnTo>
                    <a:lnTo>
                      <a:pt x="144"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7" name="Freeform 239"/>
              <p:cNvSpPr>
                <a:spLocks/>
              </p:cNvSpPr>
              <p:nvPr/>
            </p:nvSpPr>
            <p:spPr bwMode="auto">
              <a:xfrm>
                <a:off x="2805" y="2144"/>
                <a:ext cx="138" cy="132"/>
              </a:xfrm>
              <a:custGeom>
                <a:avLst/>
                <a:gdLst>
                  <a:gd name="T0" fmla="*/ 42 w 138"/>
                  <a:gd name="T1" fmla="*/ 120 h 132"/>
                  <a:gd name="T2" fmla="*/ 30 w 138"/>
                  <a:gd name="T3" fmla="*/ 120 h 132"/>
                  <a:gd name="T4" fmla="*/ 24 w 138"/>
                  <a:gd name="T5" fmla="*/ 126 h 132"/>
                  <a:gd name="T6" fmla="*/ 18 w 138"/>
                  <a:gd name="T7" fmla="*/ 120 h 132"/>
                  <a:gd name="T8" fmla="*/ 12 w 138"/>
                  <a:gd name="T9" fmla="*/ 114 h 132"/>
                  <a:gd name="T10" fmla="*/ 6 w 138"/>
                  <a:gd name="T11" fmla="*/ 120 h 132"/>
                  <a:gd name="T12" fmla="*/ 0 w 138"/>
                  <a:gd name="T13" fmla="*/ 114 h 132"/>
                  <a:gd name="T14" fmla="*/ 0 w 138"/>
                  <a:gd name="T15" fmla="*/ 114 h 132"/>
                  <a:gd name="T16" fmla="*/ 6 w 138"/>
                  <a:gd name="T17" fmla="*/ 108 h 132"/>
                  <a:gd name="T18" fmla="*/ 12 w 138"/>
                  <a:gd name="T19" fmla="*/ 102 h 132"/>
                  <a:gd name="T20" fmla="*/ 18 w 138"/>
                  <a:gd name="T21" fmla="*/ 96 h 132"/>
                  <a:gd name="T22" fmla="*/ 18 w 138"/>
                  <a:gd name="T23" fmla="*/ 84 h 132"/>
                  <a:gd name="T24" fmla="*/ 24 w 138"/>
                  <a:gd name="T25" fmla="*/ 72 h 132"/>
                  <a:gd name="T26" fmla="*/ 30 w 138"/>
                  <a:gd name="T27" fmla="*/ 66 h 132"/>
                  <a:gd name="T28" fmla="*/ 36 w 138"/>
                  <a:gd name="T29" fmla="*/ 60 h 132"/>
                  <a:gd name="T30" fmla="*/ 42 w 138"/>
                  <a:gd name="T31" fmla="*/ 48 h 132"/>
                  <a:gd name="T32" fmla="*/ 42 w 138"/>
                  <a:gd name="T33" fmla="*/ 36 h 132"/>
                  <a:gd name="T34" fmla="*/ 48 w 138"/>
                  <a:gd name="T35" fmla="*/ 30 h 132"/>
                  <a:gd name="T36" fmla="*/ 54 w 138"/>
                  <a:gd name="T37" fmla="*/ 18 h 132"/>
                  <a:gd name="T38" fmla="*/ 60 w 138"/>
                  <a:gd name="T39" fmla="*/ 6 h 132"/>
                  <a:gd name="T40" fmla="*/ 66 w 138"/>
                  <a:gd name="T41" fmla="*/ 0 h 132"/>
                  <a:gd name="T42" fmla="*/ 78 w 138"/>
                  <a:gd name="T43" fmla="*/ 0 h 132"/>
                  <a:gd name="T44" fmla="*/ 90 w 138"/>
                  <a:gd name="T45" fmla="*/ 0 h 132"/>
                  <a:gd name="T46" fmla="*/ 96 w 138"/>
                  <a:gd name="T47" fmla="*/ 6 h 132"/>
                  <a:gd name="T48" fmla="*/ 102 w 138"/>
                  <a:gd name="T49" fmla="*/ 12 h 132"/>
                  <a:gd name="T50" fmla="*/ 114 w 138"/>
                  <a:gd name="T51" fmla="*/ 12 h 132"/>
                  <a:gd name="T52" fmla="*/ 120 w 138"/>
                  <a:gd name="T53" fmla="*/ 18 h 132"/>
                  <a:gd name="T54" fmla="*/ 120 w 138"/>
                  <a:gd name="T55" fmla="*/ 30 h 132"/>
                  <a:gd name="T56" fmla="*/ 126 w 138"/>
                  <a:gd name="T57" fmla="*/ 36 h 132"/>
                  <a:gd name="T58" fmla="*/ 126 w 138"/>
                  <a:gd name="T59" fmla="*/ 36 h 132"/>
                  <a:gd name="T60" fmla="*/ 132 w 138"/>
                  <a:gd name="T61" fmla="*/ 42 h 132"/>
                  <a:gd name="T62" fmla="*/ 138 w 138"/>
                  <a:gd name="T63" fmla="*/ 48 h 132"/>
                  <a:gd name="T64" fmla="*/ 132 w 138"/>
                  <a:gd name="T65" fmla="*/ 54 h 132"/>
                  <a:gd name="T66" fmla="*/ 126 w 138"/>
                  <a:gd name="T67" fmla="*/ 66 h 132"/>
                  <a:gd name="T68" fmla="*/ 126 w 138"/>
                  <a:gd name="T69" fmla="*/ 78 h 132"/>
                  <a:gd name="T70" fmla="*/ 126 w 138"/>
                  <a:gd name="T71" fmla="*/ 84 h 132"/>
                  <a:gd name="T72" fmla="*/ 120 w 138"/>
                  <a:gd name="T73" fmla="*/ 90 h 132"/>
                  <a:gd name="T74" fmla="*/ 126 w 138"/>
                  <a:gd name="T75" fmla="*/ 96 h 132"/>
                  <a:gd name="T76" fmla="*/ 132 w 138"/>
                  <a:gd name="T77" fmla="*/ 102 h 132"/>
                  <a:gd name="T78" fmla="*/ 132 w 138"/>
                  <a:gd name="T79" fmla="*/ 114 h 132"/>
                  <a:gd name="T80" fmla="*/ 132 w 138"/>
                  <a:gd name="T81" fmla="*/ 126 h 132"/>
                  <a:gd name="T82" fmla="*/ 126 w 138"/>
                  <a:gd name="T83" fmla="*/ 132 h 132"/>
                  <a:gd name="T84" fmla="*/ 120 w 138"/>
                  <a:gd name="T85" fmla="*/ 120 h 132"/>
                  <a:gd name="T86" fmla="*/ 114 w 138"/>
                  <a:gd name="T87" fmla="*/ 114 h 132"/>
                  <a:gd name="T88" fmla="*/ 108 w 138"/>
                  <a:gd name="T89" fmla="*/ 120 h 132"/>
                  <a:gd name="T90" fmla="*/ 102 w 138"/>
                  <a:gd name="T91" fmla="*/ 126 h 132"/>
                  <a:gd name="T92" fmla="*/ 96 w 138"/>
                  <a:gd name="T93" fmla="*/ 120 h 132"/>
                  <a:gd name="T94" fmla="*/ 90 w 138"/>
                  <a:gd name="T95" fmla="*/ 126 h 132"/>
                  <a:gd name="T96" fmla="*/ 84 w 138"/>
                  <a:gd name="T97" fmla="*/ 120 h 132"/>
                  <a:gd name="T98" fmla="*/ 78 w 138"/>
                  <a:gd name="T99" fmla="*/ 114 h 132"/>
                  <a:gd name="T100" fmla="*/ 72 w 138"/>
                  <a:gd name="T101" fmla="*/ 108 h 132"/>
                  <a:gd name="T102" fmla="*/ 66 w 138"/>
                  <a:gd name="T103" fmla="*/ 114 h 132"/>
                  <a:gd name="T104" fmla="*/ 60 w 138"/>
                  <a:gd name="T105" fmla="*/ 120 h 132"/>
                  <a:gd name="T106" fmla="*/ 48 w 138"/>
                  <a:gd name="T10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32">
                    <a:moveTo>
                      <a:pt x="48" y="120"/>
                    </a:moveTo>
                    <a:lnTo>
                      <a:pt x="42" y="120"/>
                    </a:lnTo>
                    <a:lnTo>
                      <a:pt x="36" y="120"/>
                    </a:lnTo>
                    <a:lnTo>
                      <a:pt x="30" y="120"/>
                    </a:lnTo>
                    <a:lnTo>
                      <a:pt x="24" y="120"/>
                    </a:lnTo>
                    <a:lnTo>
                      <a:pt x="24" y="126"/>
                    </a:lnTo>
                    <a:lnTo>
                      <a:pt x="18" y="126"/>
                    </a:lnTo>
                    <a:lnTo>
                      <a:pt x="18" y="120"/>
                    </a:lnTo>
                    <a:lnTo>
                      <a:pt x="12" y="120"/>
                    </a:lnTo>
                    <a:lnTo>
                      <a:pt x="12" y="114"/>
                    </a:lnTo>
                    <a:lnTo>
                      <a:pt x="12" y="120"/>
                    </a:lnTo>
                    <a:lnTo>
                      <a:pt x="6" y="120"/>
                    </a:lnTo>
                    <a:lnTo>
                      <a:pt x="6" y="114"/>
                    </a:lnTo>
                    <a:lnTo>
                      <a:pt x="0" y="114"/>
                    </a:lnTo>
                    <a:lnTo>
                      <a:pt x="6" y="114"/>
                    </a:lnTo>
                    <a:lnTo>
                      <a:pt x="0" y="114"/>
                    </a:lnTo>
                    <a:lnTo>
                      <a:pt x="6" y="114"/>
                    </a:lnTo>
                    <a:lnTo>
                      <a:pt x="6" y="108"/>
                    </a:lnTo>
                    <a:lnTo>
                      <a:pt x="12" y="108"/>
                    </a:lnTo>
                    <a:lnTo>
                      <a:pt x="12" y="102"/>
                    </a:lnTo>
                    <a:lnTo>
                      <a:pt x="12" y="96"/>
                    </a:lnTo>
                    <a:lnTo>
                      <a:pt x="18" y="96"/>
                    </a:lnTo>
                    <a:lnTo>
                      <a:pt x="18" y="90"/>
                    </a:lnTo>
                    <a:lnTo>
                      <a:pt x="18" y="84"/>
                    </a:lnTo>
                    <a:lnTo>
                      <a:pt x="24" y="78"/>
                    </a:lnTo>
                    <a:lnTo>
                      <a:pt x="24" y="72"/>
                    </a:lnTo>
                    <a:lnTo>
                      <a:pt x="30" y="72"/>
                    </a:lnTo>
                    <a:lnTo>
                      <a:pt x="30" y="66"/>
                    </a:lnTo>
                    <a:lnTo>
                      <a:pt x="30" y="60"/>
                    </a:lnTo>
                    <a:lnTo>
                      <a:pt x="36" y="60"/>
                    </a:lnTo>
                    <a:lnTo>
                      <a:pt x="36" y="54"/>
                    </a:lnTo>
                    <a:lnTo>
                      <a:pt x="42" y="48"/>
                    </a:lnTo>
                    <a:lnTo>
                      <a:pt x="42" y="42"/>
                    </a:lnTo>
                    <a:lnTo>
                      <a:pt x="42" y="36"/>
                    </a:lnTo>
                    <a:lnTo>
                      <a:pt x="48" y="36"/>
                    </a:lnTo>
                    <a:lnTo>
                      <a:pt x="48" y="30"/>
                    </a:lnTo>
                    <a:lnTo>
                      <a:pt x="54" y="24"/>
                    </a:lnTo>
                    <a:lnTo>
                      <a:pt x="54" y="18"/>
                    </a:lnTo>
                    <a:lnTo>
                      <a:pt x="60" y="12"/>
                    </a:lnTo>
                    <a:lnTo>
                      <a:pt x="60" y="6"/>
                    </a:lnTo>
                    <a:lnTo>
                      <a:pt x="66" y="6"/>
                    </a:lnTo>
                    <a:lnTo>
                      <a:pt x="66" y="0"/>
                    </a:lnTo>
                    <a:lnTo>
                      <a:pt x="72" y="0"/>
                    </a:lnTo>
                    <a:lnTo>
                      <a:pt x="78" y="0"/>
                    </a:lnTo>
                    <a:lnTo>
                      <a:pt x="84" y="0"/>
                    </a:lnTo>
                    <a:lnTo>
                      <a:pt x="90" y="0"/>
                    </a:lnTo>
                    <a:lnTo>
                      <a:pt x="96" y="0"/>
                    </a:lnTo>
                    <a:lnTo>
                      <a:pt x="96" y="6"/>
                    </a:lnTo>
                    <a:lnTo>
                      <a:pt x="102" y="6"/>
                    </a:lnTo>
                    <a:lnTo>
                      <a:pt x="102" y="12"/>
                    </a:lnTo>
                    <a:lnTo>
                      <a:pt x="108" y="12"/>
                    </a:lnTo>
                    <a:lnTo>
                      <a:pt x="114" y="12"/>
                    </a:lnTo>
                    <a:lnTo>
                      <a:pt x="114" y="18"/>
                    </a:lnTo>
                    <a:lnTo>
                      <a:pt x="120" y="18"/>
                    </a:lnTo>
                    <a:lnTo>
                      <a:pt x="120" y="24"/>
                    </a:lnTo>
                    <a:lnTo>
                      <a:pt x="120" y="30"/>
                    </a:lnTo>
                    <a:lnTo>
                      <a:pt x="126" y="30"/>
                    </a:lnTo>
                    <a:lnTo>
                      <a:pt x="126" y="36"/>
                    </a:lnTo>
                    <a:lnTo>
                      <a:pt x="120" y="36"/>
                    </a:lnTo>
                    <a:lnTo>
                      <a:pt x="126" y="36"/>
                    </a:lnTo>
                    <a:lnTo>
                      <a:pt x="126" y="42"/>
                    </a:lnTo>
                    <a:lnTo>
                      <a:pt x="132" y="42"/>
                    </a:lnTo>
                    <a:lnTo>
                      <a:pt x="132" y="48"/>
                    </a:lnTo>
                    <a:lnTo>
                      <a:pt x="138" y="48"/>
                    </a:lnTo>
                    <a:lnTo>
                      <a:pt x="132" y="48"/>
                    </a:lnTo>
                    <a:lnTo>
                      <a:pt x="132" y="54"/>
                    </a:lnTo>
                    <a:lnTo>
                      <a:pt x="132" y="60"/>
                    </a:lnTo>
                    <a:lnTo>
                      <a:pt x="126" y="66"/>
                    </a:lnTo>
                    <a:lnTo>
                      <a:pt x="126" y="72"/>
                    </a:lnTo>
                    <a:lnTo>
                      <a:pt x="126" y="78"/>
                    </a:lnTo>
                    <a:lnTo>
                      <a:pt x="120" y="78"/>
                    </a:lnTo>
                    <a:lnTo>
                      <a:pt x="126" y="84"/>
                    </a:lnTo>
                    <a:lnTo>
                      <a:pt x="120" y="84"/>
                    </a:lnTo>
                    <a:lnTo>
                      <a:pt x="120" y="90"/>
                    </a:lnTo>
                    <a:lnTo>
                      <a:pt x="120" y="96"/>
                    </a:lnTo>
                    <a:lnTo>
                      <a:pt x="126" y="96"/>
                    </a:lnTo>
                    <a:lnTo>
                      <a:pt x="126" y="102"/>
                    </a:lnTo>
                    <a:lnTo>
                      <a:pt x="132" y="102"/>
                    </a:lnTo>
                    <a:lnTo>
                      <a:pt x="132" y="108"/>
                    </a:lnTo>
                    <a:lnTo>
                      <a:pt x="132" y="114"/>
                    </a:lnTo>
                    <a:lnTo>
                      <a:pt x="132" y="120"/>
                    </a:lnTo>
                    <a:lnTo>
                      <a:pt x="132" y="126"/>
                    </a:lnTo>
                    <a:lnTo>
                      <a:pt x="126" y="126"/>
                    </a:lnTo>
                    <a:lnTo>
                      <a:pt x="126" y="132"/>
                    </a:lnTo>
                    <a:lnTo>
                      <a:pt x="126" y="126"/>
                    </a:lnTo>
                    <a:lnTo>
                      <a:pt x="120" y="120"/>
                    </a:lnTo>
                    <a:lnTo>
                      <a:pt x="120" y="114"/>
                    </a:lnTo>
                    <a:lnTo>
                      <a:pt x="114" y="114"/>
                    </a:lnTo>
                    <a:lnTo>
                      <a:pt x="114" y="120"/>
                    </a:lnTo>
                    <a:lnTo>
                      <a:pt x="108" y="120"/>
                    </a:lnTo>
                    <a:lnTo>
                      <a:pt x="102" y="120"/>
                    </a:lnTo>
                    <a:lnTo>
                      <a:pt x="102" y="126"/>
                    </a:lnTo>
                    <a:lnTo>
                      <a:pt x="96" y="126"/>
                    </a:lnTo>
                    <a:lnTo>
                      <a:pt x="96" y="120"/>
                    </a:lnTo>
                    <a:lnTo>
                      <a:pt x="90" y="120"/>
                    </a:lnTo>
                    <a:lnTo>
                      <a:pt x="90" y="126"/>
                    </a:lnTo>
                    <a:lnTo>
                      <a:pt x="84" y="126"/>
                    </a:lnTo>
                    <a:lnTo>
                      <a:pt x="84" y="120"/>
                    </a:lnTo>
                    <a:lnTo>
                      <a:pt x="78" y="120"/>
                    </a:lnTo>
                    <a:lnTo>
                      <a:pt x="78" y="114"/>
                    </a:lnTo>
                    <a:lnTo>
                      <a:pt x="78" y="108"/>
                    </a:lnTo>
                    <a:lnTo>
                      <a:pt x="72" y="108"/>
                    </a:lnTo>
                    <a:lnTo>
                      <a:pt x="72" y="114"/>
                    </a:lnTo>
                    <a:lnTo>
                      <a:pt x="66" y="114"/>
                    </a:lnTo>
                    <a:lnTo>
                      <a:pt x="60" y="114"/>
                    </a:lnTo>
                    <a:lnTo>
                      <a:pt x="60" y="120"/>
                    </a:lnTo>
                    <a:lnTo>
                      <a:pt x="54" y="120"/>
                    </a:lnTo>
                    <a:lnTo>
                      <a:pt x="48" y="12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8" name="Freeform 240"/>
              <p:cNvSpPr>
                <a:spLocks/>
              </p:cNvSpPr>
              <p:nvPr/>
            </p:nvSpPr>
            <p:spPr bwMode="auto">
              <a:xfrm>
                <a:off x="2505" y="2030"/>
                <a:ext cx="180" cy="102"/>
              </a:xfrm>
              <a:custGeom>
                <a:avLst/>
                <a:gdLst>
                  <a:gd name="T0" fmla="*/ 54 w 180"/>
                  <a:gd name="T1" fmla="*/ 24 h 102"/>
                  <a:gd name="T2" fmla="*/ 54 w 180"/>
                  <a:gd name="T3" fmla="*/ 12 h 102"/>
                  <a:gd name="T4" fmla="*/ 66 w 180"/>
                  <a:gd name="T5" fmla="*/ 12 h 102"/>
                  <a:gd name="T6" fmla="*/ 78 w 180"/>
                  <a:gd name="T7" fmla="*/ 12 h 102"/>
                  <a:gd name="T8" fmla="*/ 84 w 180"/>
                  <a:gd name="T9" fmla="*/ 6 h 102"/>
                  <a:gd name="T10" fmla="*/ 96 w 180"/>
                  <a:gd name="T11" fmla="*/ 6 h 102"/>
                  <a:gd name="T12" fmla="*/ 102 w 180"/>
                  <a:gd name="T13" fmla="*/ 0 h 102"/>
                  <a:gd name="T14" fmla="*/ 114 w 180"/>
                  <a:gd name="T15" fmla="*/ 0 h 102"/>
                  <a:gd name="T16" fmla="*/ 120 w 180"/>
                  <a:gd name="T17" fmla="*/ 6 h 102"/>
                  <a:gd name="T18" fmla="*/ 120 w 180"/>
                  <a:gd name="T19" fmla="*/ 18 h 102"/>
                  <a:gd name="T20" fmla="*/ 126 w 180"/>
                  <a:gd name="T21" fmla="*/ 24 h 102"/>
                  <a:gd name="T22" fmla="*/ 132 w 180"/>
                  <a:gd name="T23" fmla="*/ 30 h 102"/>
                  <a:gd name="T24" fmla="*/ 138 w 180"/>
                  <a:gd name="T25" fmla="*/ 36 h 102"/>
                  <a:gd name="T26" fmla="*/ 144 w 180"/>
                  <a:gd name="T27" fmla="*/ 42 h 102"/>
                  <a:gd name="T28" fmla="*/ 156 w 180"/>
                  <a:gd name="T29" fmla="*/ 42 h 102"/>
                  <a:gd name="T30" fmla="*/ 162 w 180"/>
                  <a:gd name="T31" fmla="*/ 48 h 102"/>
                  <a:gd name="T32" fmla="*/ 168 w 180"/>
                  <a:gd name="T33" fmla="*/ 54 h 102"/>
                  <a:gd name="T34" fmla="*/ 174 w 180"/>
                  <a:gd name="T35" fmla="*/ 66 h 102"/>
                  <a:gd name="T36" fmla="*/ 180 w 180"/>
                  <a:gd name="T37" fmla="*/ 72 h 102"/>
                  <a:gd name="T38" fmla="*/ 174 w 180"/>
                  <a:gd name="T39" fmla="*/ 78 h 102"/>
                  <a:gd name="T40" fmla="*/ 180 w 180"/>
                  <a:gd name="T41" fmla="*/ 84 h 102"/>
                  <a:gd name="T42" fmla="*/ 174 w 180"/>
                  <a:gd name="T43" fmla="*/ 90 h 102"/>
                  <a:gd name="T44" fmla="*/ 168 w 180"/>
                  <a:gd name="T45" fmla="*/ 102 h 102"/>
                  <a:gd name="T46" fmla="*/ 156 w 180"/>
                  <a:gd name="T47" fmla="*/ 102 h 102"/>
                  <a:gd name="T48" fmla="*/ 144 w 180"/>
                  <a:gd name="T49" fmla="*/ 102 h 102"/>
                  <a:gd name="T50" fmla="*/ 138 w 180"/>
                  <a:gd name="T51" fmla="*/ 96 h 102"/>
                  <a:gd name="T52" fmla="*/ 126 w 180"/>
                  <a:gd name="T53" fmla="*/ 96 h 102"/>
                  <a:gd name="T54" fmla="*/ 114 w 180"/>
                  <a:gd name="T55" fmla="*/ 96 h 102"/>
                  <a:gd name="T56" fmla="*/ 102 w 180"/>
                  <a:gd name="T57" fmla="*/ 96 h 102"/>
                  <a:gd name="T58" fmla="*/ 90 w 180"/>
                  <a:gd name="T59" fmla="*/ 96 h 102"/>
                  <a:gd name="T60" fmla="*/ 78 w 180"/>
                  <a:gd name="T61" fmla="*/ 96 h 102"/>
                  <a:gd name="T62" fmla="*/ 66 w 180"/>
                  <a:gd name="T63" fmla="*/ 96 h 102"/>
                  <a:gd name="T64" fmla="*/ 54 w 180"/>
                  <a:gd name="T65" fmla="*/ 96 h 102"/>
                  <a:gd name="T66" fmla="*/ 42 w 180"/>
                  <a:gd name="T67" fmla="*/ 96 h 102"/>
                  <a:gd name="T68" fmla="*/ 30 w 180"/>
                  <a:gd name="T69" fmla="*/ 96 h 102"/>
                  <a:gd name="T70" fmla="*/ 18 w 180"/>
                  <a:gd name="T71" fmla="*/ 96 h 102"/>
                  <a:gd name="T72" fmla="*/ 12 w 180"/>
                  <a:gd name="T73" fmla="*/ 90 h 102"/>
                  <a:gd name="T74" fmla="*/ 0 w 180"/>
                  <a:gd name="T75" fmla="*/ 90 h 102"/>
                  <a:gd name="T76" fmla="*/ 6 w 180"/>
                  <a:gd name="T77" fmla="*/ 84 h 102"/>
                  <a:gd name="T78" fmla="*/ 12 w 180"/>
                  <a:gd name="T79" fmla="*/ 78 h 102"/>
                  <a:gd name="T80" fmla="*/ 18 w 180"/>
                  <a:gd name="T81" fmla="*/ 72 h 102"/>
                  <a:gd name="T82" fmla="*/ 24 w 180"/>
                  <a:gd name="T83" fmla="*/ 66 h 102"/>
                  <a:gd name="T84" fmla="*/ 30 w 180"/>
                  <a:gd name="T85" fmla="*/ 60 h 102"/>
                  <a:gd name="T86" fmla="*/ 36 w 180"/>
                  <a:gd name="T87" fmla="*/ 54 h 102"/>
                  <a:gd name="T88" fmla="*/ 36 w 180"/>
                  <a:gd name="T89" fmla="*/ 42 h 102"/>
                  <a:gd name="T90" fmla="*/ 42 w 180"/>
                  <a:gd name="T91" fmla="*/ 36 h 102"/>
                  <a:gd name="T92" fmla="*/ 48 w 180"/>
                  <a:gd name="T9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102">
                    <a:moveTo>
                      <a:pt x="48" y="24"/>
                    </a:moveTo>
                    <a:lnTo>
                      <a:pt x="54" y="24"/>
                    </a:lnTo>
                    <a:lnTo>
                      <a:pt x="54" y="18"/>
                    </a:lnTo>
                    <a:lnTo>
                      <a:pt x="54" y="12"/>
                    </a:lnTo>
                    <a:lnTo>
                      <a:pt x="60" y="12"/>
                    </a:lnTo>
                    <a:lnTo>
                      <a:pt x="66" y="12"/>
                    </a:lnTo>
                    <a:lnTo>
                      <a:pt x="72" y="12"/>
                    </a:lnTo>
                    <a:lnTo>
                      <a:pt x="78" y="12"/>
                    </a:lnTo>
                    <a:lnTo>
                      <a:pt x="78" y="6"/>
                    </a:lnTo>
                    <a:lnTo>
                      <a:pt x="84" y="6"/>
                    </a:lnTo>
                    <a:lnTo>
                      <a:pt x="90" y="6"/>
                    </a:lnTo>
                    <a:lnTo>
                      <a:pt x="96" y="6"/>
                    </a:lnTo>
                    <a:lnTo>
                      <a:pt x="96" y="0"/>
                    </a:lnTo>
                    <a:lnTo>
                      <a:pt x="102" y="0"/>
                    </a:lnTo>
                    <a:lnTo>
                      <a:pt x="108" y="0"/>
                    </a:lnTo>
                    <a:lnTo>
                      <a:pt x="114" y="0"/>
                    </a:lnTo>
                    <a:lnTo>
                      <a:pt x="120" y="0"/>
                    </a:lnTo>
                    <a:lnTo>
                      <a:pt x="120" y="6"/>
                    </a:lnTo>
                    <a:lnTo>
                      <a:pt x="120" y="12"/>
                    </a:lnTo>
                    <a:lnTo>
                      <a:pt x="120" y="18"/>
                    </a:lnTo>
                    <a:lnTo>
                      <a:pt x="126" y="18"/>
                    </a:lnTo>
                    <a:lnTo>
                      <a:pt x="126" y="24"/>
                    </a:lnTo>
                    <a:lnTo>
                      <a:pt x="132" y="24"/>
                    </a:lnTo>
                    <a:lnTo>
                      <a:pt x="132" y="30"/>
                    </a:lnTo>
                    <a:lnTo>
                      <a:pt x="138" y="30"/>
                    </a:lnTo>
                    <a:lnTo>
                      <a:pt x="138" y="36"/>
                    </a:lnTo>
                    <a:lnTo>
                      <a:pt x="138" y="42"/>
                    </a:lnTo>
                    <a:lnTo>
                      <a:pt x="144" y="42"/>
                    </a:lnTo>
                    <a:lnTo>
                      <a:pt x="150" y="42"/>
                    </a:lnTo>
                    <a:lnTo>
                      <a:pt x="156" y="42"/>
                    </a:lnTo>
                    <a:lnTo>
                      <a:pt x="162" y="42"/>
                    </a:lnTo>
                    <a:lnTo>
                      <a:pt x="162" y="48"/>
                    </a:lnTo>
                    <a:lnTo>
                      <a:pt x="162" y="54"/>
                    </a:lnTo>
                    <a:lnTo>
                      <a:pt x="168" y="54"/>
                    </a:lnTo>
                    <a:lnTo>
                      <a:pt x="168" y="60"/>
                    </a:lnTo>
                    <a:lnTo>
                      <a:pt x="174" y="66"/>
                    </a:lnTo>
                    <a:lnTo>
                      <a:pt x="174" y="72"/>
                    </a:lnTo>
                    <a:lnTo>
                      <a:pt x="180" y="72"/>
                    </a:lnTo>
                    <a:lnTo>
                      <a:pt x="180" y="78"/>
                    </a:lnTo>
                    <a:lnTo>
                      <a:pt x="174" y="78"/>
                    </a:lnTo>
                    <a:lnTo>
                      <a:pt x="174" y="84"/>
                    </a:lnTo>
                    <a:lnTo>
                      <a:pt x="180" y="84"/>
                    </a:lnTo>
                    <a:lnTo>
                      <a:pt x="174" y="84"/>
                    </a:lnTo>
                    <a:lnTo>
                      <a:pt x="174" y="90"/>
                    </a:lnTo>
                    <a:lnTo>
                      <a:pt x="174" y="96"/>
                    </a:lnTo>
                    <a:lnTo>
                      <a:pt x="168" y="102"/>
                    </a:lnTo>
                    <a:lnTo>
                      <a:pt x="162" y="102"/>
                    </a:lnTo>
                    <a:lnTo>
                      <a:pt x="156" y="102"/>
                    </a:lnTo>
                    <a:lnTo>
                      <a:pt x="150" y="102"/>
                    </a:lnTo>
                    <a:lnTo>
                      <a:pt x="144" y="102"/>
                    </a:lnTo>
                    <a:lnTo>
                      <a:pt x="144" y="96"/>
                    </a:lnTo>
                    <a:lnTo>
                      <a:pt x="138" y="96"/>
                    </a:lnTo>
                    <a:lnTo>
                      <a:pt x="132" y="96"/>
                    </a:lnTo>
                    <a:lnTo>
                      <a:pt x="126" y="96"/>
                    </a:lnTo>
                    <a:lnTo>
                      <a:pt x="120" y="96"/>
                    </a:lnTo>
                    <a:lnTo>
                      <a:pt x="114" y="96"/>
                    </a:lnTo>
                    <a:lnTo>
                      <a:pt x="108" y="96"/>
                    </a:lnTo>
                    <a:lnTo>
                      <a:pt x="102" y="96"/>
                    </a:lnTo>
                    <a:lnTo>
                      <a:pt x="96" y="96"/>
                    </a:lnTo>
                    <a:lnTo>
                      <a:pt x="90" y="96"/>
                    </a:lnTo>
                    <a:lnTo>
                      <a:pt x="84" y="96"/>
                    </a:lnTo>
                    <a:lnTo>
                      <a:pt x="78" y="96"/>
                    </a:lnTo>
                    <a:lnTo>
                      <a:pt x="72" y="96"/>
                    </a:lnTo>
                    <a:lnTo>
                      <a:pt x="66" y="96"/>
                    </a:lnTo>
                    <a:lnTo>
                      <a:pt x="60" y="96"/>
                    </a:lnTo>
                    <a:lnTo>
                      <a:pt x="54" y="96"/>
                    </a:lnTo>
                    <a:lnTo>
                      <a:pt x="48" y="96"/>
                    </a:lnTo>
                    <a:lnTo>
                      <a:pt x="42" y="96"/>
                    </a:lnTo>
                    <a:lnTo>
                      <a:pt x="36" y="96"/>
                    </a:lnTo>
                    <a:lnTo>
                      <a:pt x="30" y="96"/>
                    </a:lnTo>
                    <a:lnTo>
                      <a:pt x="24" y="96"/>
                    </a:lnTo>
                    <a:lnTo>
                      <a:pt x="18" y="96"/>
                    </a:lnTo>
                    <a:lnTo>
                      <a:pt x="18" y="90"/>
                    </a:lnTo>
                    <a:lnTo>
                      <a:pt x="12" y="90"/>
                    </a:lnTo>
                    <a:lnTo>
                      <a:pt x="6" y="90"/>
                    </a:lnTo>
                    <a:lnTo>
                      <a:pt x="0" y="90"/>
                    </a:lnTo>
                    <a:lnTo>
                      <a:pt x="6" y="90"/>
                    </a:lnTo>
                    <a:lnTo>
                      <a:pt x="6" y="84"/>
                    </a:lnTo>
                    <a:lnTo>
                      <a:pt x="12" y="84"/>
                    </a:lnTo>
                    <a:lnTo>
                      <a:pt x="12" y="78"/>
                    </a:lnTo>
                    <a:lnTo>
                      <a:pt x="12" y="72"/>
                    </a:lnTo>
                    <a:lnTo>
                      <a:pt x="18" y="72"/>
                    </a:lnTo>
                    <a:lnTo>
                      <a:pt x="18" y="66"/>
                    </a:lnTo>
                    <a:lnTo>
                      <a:pt x="24" y="66"/>
                    </a:lnTo>
                    <a:lnTo>
                      <a:pt x="24" y="60"/>
                    </a:lnTo>
                    <a:lnTo>
                      <a:pt x="30" y="60"/>
                    </a:lnTo>
                    <a:lnTo>
                      <a:pt x="30" y="54"/>
                    </a:lnTo>
                    <a:lnTo>
                      <a:pt x="36" y="54"/>
                    </a:lnTo>
                    <a:lnTo>
                      <a:pt x="36" y="48"/>
                    </a:lnTo>
                    <a:lnTo>
                      <a:pt x="36" y="42"/>
                    </a:lnTo>
                    <a:lnTo>
                      <a:pt x="42" y="42"/>
                    </a:lnTo>
                    <a:lnTo>
                      <a:pt x="42" y="36"/>
                    </a:lnTo>
                    <a:lnTo>
                      <a:pt x="48" y="36"/>
                    </a:lnTo>
                    <a:lnTo>
                      <a:pt x="48" y="30"/>
                    </a:lnTo>
                    <a:lnTo>
                      <a:pt x="48"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9" name="Freeform 241"/>
              <p:cNvSpPr>
                <a:spLocks/>
              </p:cNvSpPr>
              <p:nvPr/>
            </p:nvSpPr>
            <p:spPr bwMode="auto">
              <a:xfrm>
                <a:off x="2727" y="2144"/>
                <a:ext cx="144" cy="114"/>
              </a:xfrm>
              <a:custGeom>
                <a:avLst/>
                <a:gdLst>
                  <a:gd name="T0" fmla="*/ 60 w 144"/>
                  <a:gd name="T1" fmla="*/ 0 h 114"/>
                  <a:gd name="T2" fmla="*/ 72 w 144"/>
                  <a:gd name="T3" fmla="*/ 0 h 114"/>
                  <a:gd name="T4" fmla="*/ 84 w 144"/>
                  <a:gd name="T5" fmla="*/ 0 h 114"/>
                  <a:gd name="T6" fmla="*/ 96 w 144"/>
                  <a:gd name="T7" fmla="*/ 0 h 114"/>
                  <a:gd name="T8" fmla="*/ 108 w 144"/>
                  <a:gd name="T9" fmla="*/ 0 h 114"/>
                  <a:gd name="T10" fmla="*/ 120 w 144"/>
                  <a:gd name="T11" fmla="*/ 0 h 114"/>
                  <a:gd name="T12" fmla="*/ 132 w 144"/>
                  <a:gd name="T13" fmla="*/ 0 h 114"/>
                  <a:gd name="T14" fmla="*/ 144 w 144"/>
                  <a:gd name="T15" fmla="*/ 0 h 114"/>
                  <a:gd name="T16" fmla="*/ 138 w 144"/>
                  <a:gd name="T17" fmla="*/ 6 h 114"/>
                  <a:gd name="T18" fmla="*/ 132 w 144"/>
                  <a:gd name="T19" fmla="*/ 18 h 114"/>
                  <a:gd name="T20" fmla="*/ 126 w 144"/>
                  <a:gd name="T21" fmla="*/ 30 h 114"/>
                  <a:gd name="T22" fmla="*/ 120 w 144"/>
                  <a:gd name="T23" fmla="*/ 36 h 114"/>
                  <a:gd name="T24" fmla="*/ 120 w 144"/>
                  <a:gd name="T25" fmla="*/ 48 h 114"/>
                  <a:gd name="T26" fmla="*/ 114 w 144"/>
                  <a:gd name="T27" fmla="*/ 60 h 114"/>
                  <a:gd name="T28" fmla="*/ 108 w 144"/>
                  <a:gd name="T29" fmla="*/ 66 h 114"/>
                  <a:gd name="T30" fmla="*/ 102 w 144"/>
                  <a:gd name="T31" fmla="*/ 72 h 114"/>
                  <a:gd name="T32" fmla="*/ 96 w 144"/>
                  <a:gd name="T33" fmla="*/ 84 h 114"/>
                  <a:gd name="T34" fmla="*/ 96 w 144"/>
                  <a:gd name="T35" fmla="*/ 96 h 114"/>
                  <a:gd name="T36" fmla="*/ 90 w 144"/>
                  <a:gd name="T37" fmla="*/ 102 h 114"/>
                  <a:gd name="T38" fmla="*/ 84 w 144"/>
                  <a:gd name="T39" fmla="*/ 108 h 114"/>
                  <a:gd name="T40" fmla="*/ 78 w 144"/>
                  <a:gd name="T41" fmla="*/ 114 h 114"/>
                  <a:gd name="T42" fmla="*/ 78 w 144"/>
                  <a:gd name="T43" fmla="*/ 114 h 114"/>
                  <a:gd name="T44" fmla="*/ 72 w 144"/>
                  <a:gd name="T45" fmla="*/ 108 h 114"/>
                  <a:gd name="T46" fmla="*/ 66 w 144"/>
                  <a:gd name="T47" fmla="*/ 102 h 114"/>
                  <a:gd name="T48" fmla="*/ 54 w 144"/>
                  <a:gd name="T49" fmla="*/ 102 h 114"/>
                  <a:gd name="T50" fmla="*/ 48 w 144"/>
                  <a:gd name="T51" fmla="*/ 96 h 114"/>
                  <a:gd name="T52" fmla="*/ 42 w 144"/>
                  <a:gd name="T53" fmla="*/ 90 h 114"/>
                  <a:gd name="T54" fmla="*/ 36 w 144"/>
                  <a:gd name="T55" fmla="*/ 84 h 114"/>
                  <a:gd name="T56" fmla="*/ 30 w 144"/>
                  <a:gd name="T57" fmla="*/ 78 h 114"/>
                  <a:gd name="T58" fmla="*/ 30 w 144"/>
                  <a:gd name="T59" fmla="*/ 66 h 114"/>
                  <a:gd name="T60" fmla="*/ 24 w 144"/>
                  <a:gd name="T61" fmla="*/ 54 h 114"/>
                  <a:gd name="T62" fmla="*/ 18 w 144"/>
                  <a:gd name="T63" fmla="*/ 48 h 114"/>
                  <a:gd name="T64" fmla="*/ 12 w 144"/>
                  <a:gd name="T65" fmla="*/ 42 h 114"/>
                  <a:gd name="T66" fmla="*/ 6 w 144"/>
                  <a:gd name="T67" fmla="*/ 36 h 114"/>
                  <a:gd name="T68" fmla="*/ 6 w 144"/>
                  <a:gd name="T69" fmla="*/ 24 h 114"/>
                  <a:gd name="T70" fmla="*/ 0 w 144"/>
                  <a:gd name="T71" fmla="*/ 18 h 114"/>
                  <a:gd name="T72" fmla="*/ 0 w 144"/>
                  <a:gd name="T73" fmla="*/ 6 h 114"/>
                  <a:gd name="T74" fmla="*/ 6 w 144"/>
                  <a:gd name="T75" fmla="*/ 0 h 114"/>
                  <a:gd name="T76" fmla="*/ 18 w 144"/>
                  <a:gd name="T77" fmla="*/ 0 h 114"/>
                  <a:gd name="T78" fmla="*/ 30 w 144"/>
                  <a:gd name="T79" fmla="*/ 0 h 114"/>
                  <a:gd name="T80" fmla="*/ 42 w 144"/>
                  <a:gd name="T81" fmla="*/ 0 h 114"/>
                  <a:gd name="T82" fmla="*/ 54 w 144"/>
                  <a:gd name="T8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14">
                    <a:moveTo>
                      <a:pt x="54" y="0"/>
                    </a:move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44" y="6"/>
                    </a:lnTo>
                    <a:lnTo>
                      <a:pt x="138" y="6"/>
                    </a:lnTo>
                    <a:lnTo>
                      <a:pt x="138" y="12"/>
                    </a:lnTo>
                    <a:lnTo>
                      <a:pt x="132" y="18"/>
                    </a:lnTo>
                    <a:lnTo>
                      <a:pt x="132" y="24"/>
                    </a:lnTo>
                    <a:lnTo>
                      <a:pt x="126" y="30"/>
                    </a:lnTo>
                    <a:lnTo>
                      <a:pt x="126" y="36"/>
                    </a:lnTo>
                    <a:lnTo>
                      <a:pt x="120" y="36"/>
                    </a:lnTo>
                    <a:lnTo>
                      <a:pt x="120" y="42"/>
                    </a:lnTo>
                    <a:lnTo>
                      <a:pt x="120" y="48"/>
                    </a:lnTo>
                    <a:lnTo>
                      <a:pt x="114" y="54"/>
                    </a:lnTo>
                    <a:lnTo>
                      <a:pt x="114" y="60"/>
                    </a:lnTo>
                    <a:lnTo>
                      <a:pt x="108" y="60"/>
                    </a:lnTo>
                    <a:lnTo>
                      <a:pt x="108" y="66"/>
                    </a:lnTo>
                    <a:lnTo>
                      <a:pt x="108" y="72"/>
                    </a:lnTo>
                    <a:lnTo>
                      <a:pt x="102" y="72"/>
                    </a:lnTo>
                    <a:lnTo>
                      <a:pt x="102" y="78"/>
                    </a:lnTo>
                    <a:lnTo>
                      <a:pt x="96" y="84"/>
                    </a:lnTo>
                    <a:lnTo>
                      <a:pt x="96" y="90"/>
                    </a:lnTo>
                    <a:lnTo>
                      <a:pt x="96" y="96"/>
                    </a:lnTo>
                    <a:lnTo>
                      <a:pt x="90" y="96"/>
                    </a:lnTo>
                    <a:lnTo>
                      <a:pt x="90" y="102"/>
                    </a:lnTo>
                    <a:lnTo>
                      <a:pt x="90" y="108"/>
                    </a:lnTo>
                    <a:lnTo>
                      <a:pt x="84" y="108"/>
                    </a:lnTo>
                    <a:lnTo>
                      <a:pt x="84" y="114"/>
                    </a:lnTo>
                    <a:lnTo>
                      <a:pt x="78" y="114"/>
                    </a:lnTo>
                    <a:lnTo>
                      <a:pt x="84" y="114"/>
                    </a:lnTo>
                    <a:lnTo>
                      <a:pt x="78" y="114"/>
                    </a:lnTo>
                    <a:lnTo>
                      <a:pt x="72" y="114"/>
                    </a:lnTo>
                    <a:lnTo>
                      <a:pt x="72" y="108"/>
                    </a:lnTo>
                    <a:lnTo>
                      <a:pt x="66" y="108"/>
                    </a:lnTo>
                    <a:lnTo>
                      <a:pt x="66" y="102"/>
                    </a:lnTo>
                    <a:lnTo>
                      <a:pt x="60" y="102"/>
                    </a:lnTo>
                    <a:lnTo>
                      <a:pt x="54" y="102"/>
                    </a:lnTo>
                    <a:lnTo>
                      <a:pt x="54" y="96"/>
                    </a:lnTo>
                    <a:lnTo>
                      <a:pt x="48" y="96"/>
                    </a:lnTo>
                    <a:lnTo>
                      <a:pt x="48" y="90"/>
                    </a:lnTo>
                    <a:lnTo>
                      <a:pt x="42" y="90"/>
                    </a:lnTo>
                    <a:lnTo>
                      <a:pt x="36" y="90"/>
                    </a:lnTo>
                    <a:lnTo>
                      <a:pt x="36" y="84"/>
                    </a:lnTo>
                    <a:lnTo>
                      <a:pt x="30" y="84"/>
                    </a:lnTo>
                    <a:lnTo>
                      <a:pt x="30" y="78"/>
                    </a:lnTo>
                    <a:lnTo>
                      <a:pt x="30" y="72"/>
                    </a:lnTo>
                    <a:lnTo>
                      <a:pt x="30" y="66"/>
                    </a:lnTo>
                    <a:lnTo>
                      <a:pt x="24" y="60"/>
                    </a:lnTo>
                    <a:lnTo>
                      <a:pt x="24" y="54"/>
                    </a:lnTo>
                    <a:lnTo>
                      <a:pt x="18" y="54"/>
                    </a:lnTo>
                    <a:lnTo>
                      <a:pt x="18" y="48"/>
                    </a:lnTo>
                    <a:lnTo>
                      <a:pt x="12" y="48"/>
                    </a:lnTo>
                    <a:lnTo>
                      <a:pt x="12" y="42"/>
                    </a:lnTo>
                    <a:lnTo>
                      <a:pt x="6" y="42"/>
                    </a:lnTo>
                    <a:lnTo>
                      <a:pt x="6" y="36"/>
                    </a:lnTo>
                    <a:lnTo>
                      <a:pt x="6" y="30"/>
                    </a:lnTo>
                    <a:lnTo>
                      <a:pt x="6" y="24"/>
                    </a:lnTo>
                    <a:lnTo>
                      <a:pt x="6" y="18"/>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0" name="Freeform 242"/>
              <p:cNvSpPr>
                <a:spLocks/>
              </p:cNvSpPr>
              <p:nvPr/>
            </p:nvSpPr>
            <p:spPr bwMode="auto">
              <a:xfrm>
                <a:off x="2811" y="1958"/>
                <a:ext cx="132" cy="186"/>
              </a:xfrm>
              <a:custGeom>
                <a:avLst/>
                <a:gdLst>
                  <a:gd name="T0" fmla="*/ 90 w 132"/>
                  <a:gd name="T1" fmla="*/ 0 h 186"/>
                  <a:gd name="T2" fmla="*/ 102 w 132"/>
                  <a:gd name="T3" fmla="*/ 0 h 186"/>
                  <a:gd name="T4" fmla="*/ 108 w 132"/>
                  <a:gd name="T5" fmla="*/ 6 h 186"/>
                  <a:gd name="T6" fmla="*/ 120 w 132"/>
                  <a:gd name="T7" fmla="*/ 6 h 186"/>
                  <a:gd name="T8" fmla="*/ 132 w 132"/>
                  <a:gd name="T9" fmla="*/ 6 h 186"/>
                  <a:gd name="T10" fmla="*/ 132 w 132"/>
                  <a:gd name="T11" fmla="*/ 18 h 186"/>
                  <a:gd name="T12" fmla="*/ 132 w 132"/>
                  <a:gd name="T13" fmla="*/ 30 h 186"/>
                  <a:gd name="T14" fmla="*/ 132 w 132"/>
                  <a:gd name="T15" fmla="*/ 42 h 186"/>
                  <a:gd name="T16" fmla="*/ 132 w 132"/>
                  <a:gd name="T17" fmla="*/ 54 h 186"/>
                  <a:gd name="T18" fmla="*/ 132 w 132"/>
                  <a:gd name="T19" fmla="*/ 66 h 186"/>
                  <a:gd name="T20" fmla="*/ 132 w 132"/>
                  <a:gd name="T21" fmla="*/ 78 h 186"/>
                  <a:gd name="T22" fmla="*/ 126 w 132"/>
                  <a:gd name="T23" fmla="*/ 84 h 186"/>
                  <a:gd name="T24" fmla="*/ 126 w 132"/>
                  <a:gd name="T25" fmla="*/ 96 h 186"/>
                  <a:gd name="T26" fmla="*/ 126 w 132"/>
                  <a:gd name="T27" fmla="*/ 108 h 186"/>
                  <a:gd name="T28" fmla="*/ 126 w 132"/>
                  <a:gd name="T29" fmla="*/ 120 h 186"/>
                  <a:gd name="T30" fmla="*/ 126 w 132"/>
                  <a:gd name="T31" fmla="*/ 132 h 186"/>
                  <a:gd name="T32" fmla="*/ 126 w 132"/>
                  <a:gd name="T33" fmla="*/ 144 h 186"/>
                  <a:gd name="T34" fmla="*/ 126 w 132"/>
                  <a:gd name="T35" fmla="*/ 156 h 186"/>
                  <a:gd name="T36" fmla="*/ 126 w 132"/>
                  <a:gd name="T37" fmla="*/ 168 h 186"/>
                  <a:gd name="T38" fmla="*/ 126 w 132"/>
                  <a:gd name="T39" fmla="*/ 180 h 186"/>
                  <a:gd name="T40" fmla="*/ 120 w 132"/>
                  <a:gd name="T41" fmla="*/ 186 h 186"/>
                  <a:gd name="T42" fmla="*/ 108 w 132"/>
                  <a:gd name="T43" fmla="*/ 186 h 186"/>
                  <a:gd name="T44" fmla="*/ 96 w 132"/>
                  <a:gd name="T45" fmla="*/ 186 h 186"/>
                  <a:gd name="T46" fmla="*/ 90 w 132"/>
                  <a:gd name="T47" fmla="*/ 180 h 186"/>
                  <a:gd name="T48" fmla="*/ 90 w 132"/>
                  <a:gd name="T49" fmla="*/ 174 h 186"/>
                  <a:gd name="T50" fmla="*/ 84 w 132"/>
                  <a:gd name="T51" fmla="*/ 168 h 186"/>
                  <a:gd name="T52" fmla="*/ 84 w 132"/>
                  <a:gd name="T53" fmla="*/ 156 h 186"/>
                  <a:gd name="T54" fmla="*/ 78 w 132"/>
                  <a:gd name="T55" fmla="*/ 150 h 186"/>
                  <a:gd name="T56" fmla="*/ 72 w 132"/>
                  <a:gd name="T57" fmla="*/ 144 h 186"/>
                  <a:gd name="T58" fmla="*/ 60 w 132"/>
                  <a:gd name="T59" fmla="*/ 144 h 186"/>
                  <a:gd name="T60" fmla="*/ 54 w 132"/>
                  <a:gd name="T61" fmla="*/ 138 h 186"/>
                  <a:gd name="T62" fmla="*/ 54 w 132"/>
                  <a:gd name="T63" fmla="*/ 126 h 186"/>
                  <a:gd name="T64" fmla="*/ 48 w 132"/>
                  <a:gd name="T65" fmla="*/ 120 h 186"/>
                  <a:gd name="T66" fmla="*/ 48 w 132"/>
                  <a:gd name="T67" fmla="*/ 108 h 186"/>
                  <a:gd name="T68" fmla="*/ 42 w 132"/>
                  <a:gd name="T69" fmla="*/ 114 h 186"/>
                  <a:gd name="T70" fmla="*/ 30 w 132"/>
                  <a:gd name="T71" fmla="*/ 114 h 186"/>
                  <a:gd name="T72" fmla="*/ 30 w 132"/>
                  <a:gd name="T73" fmla="*/ 114 h 186"/>
                  <a:gd name="T74" fmla="*/ 24 w 132"/>
                  <a:gd name="T75" fmla="*/ 108 h 186"/>
                  <a:gd name="T76" fmla="*/ 12 w 132"/>
                  <a:gd name="T77" fmla="*/ 108 h 186"/>
                  <a:gd name="T78" fmla="*/ 12 w 132"/>
                  <a:gd name="T79" fmla="*/ 96 h 186"/>
                  <a:gd name="T80" fmla="*/ 6 w 132"/>
                  <a:gd name="T81" fmla="*/ 90 h 186"/>
                  <a:gd name="T82" fmla="*/ 6 w 132"/>
                  <a:gd name="T83" fmla="*/ 78 h 186"/>
                  <a:gd name="T84" fmla="*/ 0 w 132"/>
                  <a:gd name="T85" fmla="*/ 72 h 186"/>
                  <a:gd name="T86" fmla="*/ 6 w 132"/>
                  <a:gd name="T87" fmla="*/ 72 h 186"/>
                  <a:gd name="T88" fmla="*/ 18 w 132"/>
                  <a:gd name="T89" fmla="*/ 72 h 186"/>
                  <a:gd name="T90" fmla="*/ 24 w 132"/>
                  <a:gd name="T91" fmla="*/ 66 h 186"/>
                  <a:gd name="T92" fmla="*/ 30 w 132"/>
                  <a:gd name="T93" fmla="*/ 60 h 186"/>
                  <a:gd name="T94" fmla="*/ 24 w 132"/>
                  <a:gd name="T95" fmla="*/ 54 h 186"/>
                  <a:gd name="T96" fmla="*/ 30 w 132"/>
                  <a:gd name="T97" fmla="*/ 48 h 186"/>
                  <a:gd name="T98" fmla="*/ 36 w 132"/>
                  <a:gd name="T99" fmla="*/ 48 h 186"/>
                  <a:gd name="T100" fmla="*/ 36 w 132"/>
                  <a:gd name="T101" fmla="*/ 36 h 186"/>
                  <a:gd name="T102" fmla="*/ 36 w 132"/>
                  <a:gd name="T103" fmla="*/ 24 h 186"/>
                  <a:gd name="T104" fmla="*/ 30 w 132"/>
                  <a:gd name="T105" fmla="*/ 18 h 186"/>
                  <a:gd name="T106" fmla="*/ 42 w 132"/>
                  <a:gd name="T107" fmla="*/ 18 h 186"/>
                  <a:gd name="T108" fmla="*/ 48 w 132"/>
                  <a:gd name="T109" fmla="*/ 12 h 186"/>
                  <a:gd name="T110" fmla="*/ 60 w 132"/>
                  <a:gd name="T111" fmla="*/ 12 h 186"/>
                  <a:gd name="T112" fmla="*/ 72 w 132"/>
                  <a:gd name="T113" fmla="*/ 12 h 186"/>
                  <a:gd name="T114" fmla="*/ 84 w 132"/>
                  <a:gd name="T115" fmla="*/ 12 h 186"/>
                  <a:gd name="T116" fmla="*/ 84 w 132"/>
                  <a:gd name="T1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186">
                    <a:moveTo>
                      <a:pt x="84" y="0"/>
                    </a:moveTo>
                    <a:lnTo>
                      <a:pt x="90" y="0"/>
                    </a:lnTo>
                    <a:lnTo>
                      <a:pt x="96" y="0"/>
                    </a:lnTo>
                    <a:lnTo>
                      <a:pt x="102" y="0"/>
                    </a:lnTo>
                    <a:lnTo>
                      <a:pt x="108" y="0"/>
                    </a:lnTo>
                    <a:lnTo>
                      <a:pt x="108" y="6"/>
                    </a:lnTo>
                    <a:lnTo>
                      <a:pt x="114" y="6"/>
                    </a:lnTo>
                    <a:lnTo>
                      <a:pt x="120" y="6"/>
                    </a:lnTo>
                    <a:lnTo>
                      <a:pt x="126" y="6"/>
                    </a:lnTo>
                    <a:lnTo>
                      <a:pt x="132" y="6"/>
                    </a:lnTo>
                    <a:lnTo>
                      <a:pt x="132" y="12"/>
                    </a:lnTo>
                    <a:lnTo>
                      <a:pt x="132" y="18"/>
                    </a:lnTo>
                    <a:lnTo>
                      <a:pt x="132" y="24"/>
                    </a:lnTo>
                    <a:lnTo>
                      <a:pt x="132" y="30"/>
                    </a:lnTo>
                    <a:lnTo>
                      <a:pt x="132" y="36"/>
                    </a:lnTo>
                    <a:lnTo>
                      <a:pt x="132" y="42"/>
                    </a:lnTo>
                    <a:lnTo>
                      <a:pt x="132" y="48"/>
                    </a:lnTo>
                    <a:lnTo>
                      <a:pt x="132" y="54"/>
                    </a:lnTo>
                    <a:lnTo>
                      <a:pt x="132" y="60"/>
                    </a:lnTo>
                    <a:lnTo>
                      <a:pt x="132" y="66"/>
                    </a:lnTo>
                    <a:lnTo>
                      <a:pt x="132" y="72"/>
                    </a:lnTo>
                    <a:lnTo>
                      <a:pt x="132" y="78"/>
                    </a:lnTo>
                    <a:lnTo>
                      <a:pt x="126" y="78"/>
                    </a:lnTo>
                    <a:lnTo>
                      <a:pt x="126" y="84"/>
                    </a:lnTo>
                    <a:lnTo>
                      <a:pt x="126" y="90"/>
                    </a:lnTo>
                    <a:lnTo>
                      <a:pt x="126" y="96"/>
                    </a:lnTo>
                    <a:lnTo>
                      <a:pt x="126" y="102"/>
                    </a:lnTo>
                    <a:lnTo>
                      <a:pt x="126" y="108"/>
                    </a:lnTo>
                    <a:lnTo>
                      <a:pt x="126" y="114"/>
                    </a:lnTo>
                    <a:lnTo>
                      <a:pt x="126" y="120"/>
                    </a:lnTo>
                    <a:lnTo>
                      <a:pt x="126" y="126"/>
                    </a:lnTo>
                    <a:lnTo>
                      <a:pt x="126" y="132"/>
                    </a:lnTo>
                    <a:lnTo>
                      <a:pt x="126" y="138"/>
                    </a:lnTo>
                    <a:lnTo>
                      <a:pt x="126" y="144"/>
                    </a:lnTo>
                    <a:lnTo>
                      <a:pt x="126" y="150"/>
                    </a:lnTo>
                    <a:lnTo>
                      <a:pt x="126" y="156"/>
                    </a:lnTo>
                    <a:lnTo>
                      <a:pt x="126" y="162"/>
                    </a:lnTo>
                    <a:lnTo>
                      <a:pt x="126" y="168"/>
                    </a:lnTo>
                    <a:lnTo>
                      <a:pt x="126" y="174"/>
                    </a:lnTo>
                    <a:lnTo>
                      <a:pt x="126" y="180"/>
                    </a:lnTo>
                    <a:lnTo>
                      <a:pt x="126" y="186"/>
                    </a:lnTo>
                    <a:lnTo>
                      <a:pt x="120" y="186"/>
                    </a:lnTo>
                    <a:lnTo>
                      <a:pt x="114" y="186"/>
                    </a:lnTo>
                    <a:lnTo>
                      <a:pt x="108" y="186"/>
                    </a:lnTo>
                    <a:lnTo>
                      <a:pt x="102" y="186"/>
                    </a:lnTo>
                    <a:lnTo>
                      <a:pt x="96" y="186"/>
                    </a:lnTo>
                    <a:lnTo>
                      <a:pt x="90" y="186"/>
                    </a:lnTo>
                    <a:lnTo>
                      <a:pt x="90" y="180"/>
                    </a:lnTo>
                    <a:lnTo>
                      <a:pt x="84" y="180"/>
                    </a:lnTo>
                    <a:lnTo>
                      <a:pt x="90" y="174"/>
                    </a:lnTo>
                    <a:lnTo>
                      <a:pt x="84" y="174"/>
                    </a:lnTo>
                    <a:lnTo>
                      <a:pt x="84" y="168"/>
                    </a:lnTo>
                    <a:lnTo>
                      <a:pt x="84" y="162"/>
                    </a:lnTo>
                    <a:lnTo>
                      <a:pt x="84" y="156"/>
                    </a:lnTo>
                    <a:lnTo>
                      <a:pt x="78" y="156"/>
                    </a:lnTo>
                    <a:lnTo>
                      <a:pt x="78" y="150"/>
                    </a:lnTo>
                    <a:lnTo>
                      <a:pt x="72" y="150"/>
                    </a:lnTo>
                    <a:lnTo>
                      <a:pt x="72" y="144"/>
                    </a:lnTo>
                    <a:lnTo>
                      <a:pt x="66" y="144"/>
                    </a:lnTo>
                    <a:lnTo>
                      <a:pt x="60" y="144"/>
                    </a:lnTo>
                    <a:lnTo>
                      <a:pt x="60" y="138"/>
                    </a:lnTo>
                    <a:lnTo>
                      <a:pt x="54" y="138"/>
                    </a:lnTo>
                    <a:lnTo>
                      <a:pt x="54" y="132"/>
                    </a:lnTo>
                    <a:lnTo>
                      <a:pt x="54" y="126"/>
                    </a:lnTo>
                    <a:lnTo>
                      <a:pt x="48" y="126"/>
                    </a:lnTo>
                    <a:lnTo>
                      <a:pt x="48" y="120"/>
                    </a:lnTo>
                    <a:lnTo>
                      <a:pt x="48" y="114"/>
                    </a:lnTo>
                    <a:lnTo>
                      <a:pt x="48" y="108"/>
                    </a:lnTo>
                    <a:lnTo>
                      <a:pt x="42" y="108"/>
                    </a:lnTo>
                    <a:lnTo>
                      <a:pt x="42" y="114"/>
                    </a:lnTo>
                    <a:lnTo>
                      <a:pt x="36" y="114"/>
                    </a:lnTo>
                    <a:lnTo>
                      <a:pt x="30" y="114"/>
                    </a:lnTo>
                    <a:lnTo>
                      <a:pt x="30" y="108"/>
                    </a:lnTo>
                    <a:lnTo>
                      <a:pt x="30" y="114"/>
                    </a:lnTo>
                    <a:lnTo>
                      <a:pt x="30" y="108"/>
                    </a:lnTo>
                    <a:lnTo>
                      <a:pt x="24" y="108"/>
                    </a:lnTo>
                    <a:lnTo>
                      <a:pt x="18" y="108"/>
                    </a:lnTo>
                    <a:lnTo>
                      <a:pt x="12" y="108"/>
                    </a:lnTo>
                    <a:lnTo>
                      <a:pt x="12" y="102"/>
                    </a:lnTo>
                    <a:lnTo>
                      <a:pt x="12" y="96"/>
                    </a:lnTo>
                    <a:lnTo>
                      <a:pt x="12" y="90"/>
                    </a:lnTo>
                    <a:lnTo>
                      <a:pt x="6" y="90"/>
                    </a:lnTo>
                    <a:lnTo>
                      <a:pt x="6" y="84"/>
                    </a:lnTo>
                    <a:lnTo>
                      <a:pt x="6" y="78"/>
                    </a:lnTo>
                    <a:lnTo>
                      <a:pt x="6" y="72"/>
                    </a:lnTo>
                    <a:lnTo>
                      <a:pt x="0" y="72"/>
                    </a:lnTo>
                    <a:lnTo>
                      <a:pt x="6" y="66"/>
                    </a:lnTo>
                    <a:lnTo>
                      <a:pt x="6" y="72"/>
                    </a:lnTo>
                    <a:lnTo>
                      <a:pt x="12" y="72"/>
                    </a:lnTo>
                    <a:lnTo>
                      <a:pt x="18" y="72"/>
                    </a:lnTo>
                    <a:lnTo>
                      <a:pt x="18" y="66"/>
                    </a:lnTo>
                    <a:lnTo>
                      <a:pt x="24" y="66"/>
                    </a:lnTo>
                    <a:lnTo>
                      <a:pt x="30" y="66"/>
                    </a:lnTo>
                    <a:lnTo>
                      <a:pt x="30" y="60"/>
                    </a:lnTo>
                    <a:lnTo>
                      <a:pt x="30" y="54"/>
                    </a:lnTo>
                    <a:lnTo>
                      <a:pt x="24" y="54"/>
                    </a:lnTo>
                    <a:lnTo>
                      <a:pt x="24" y="48"/>
                    </a:lnTo>
                    <a:lnTo>
                      <a:pt x="30" y="48"/>
                    </a:lnTo>
                    <a:lnTo>
                      <a:pt x="36" y="54"/>
                    </a:lnTo>
                    <a:lnTo>
                      <a:pt x="36" y="48"/>
                    </a:lnTo>
                    <a:lnTo>
                      <a:pt x="36" y="42"/>
                    </a:lnTo>
                    <a:lnTo>
                      <a:pt x="36" y="36"/>
                    </a:lnTo>
                    <a:lnTo>
                      <a:pt x="36" y="30"/>
                    </a:lnTo>
                    <a:lnTo>
                      <a:pt x="36" y="24"/>
                    </a:lnTo>
                    <a:lnTo>
                      <a:pt x="30" y="24"/>
                    </a:lnTo>
                    <a:lnTo>
                      <a:pt x="30" y="18"/>
                    </a:lnTo>
                    <a:lnTo>
                      <a:pt x="36" y="18"/>
                    </a:lnTo>
                    <a:lnTo>
                      <a:pt x="42" y="18"/>
                    </a:lnTo>
                    <a:lnTo>
                      <a:pt x="42" y="12"/>
                    </a:lnTo>
                    <a:lnTo>
                      <a:pt x="48" y="12"/>
                    </a:lnTo>
                    <a:lnTo>
                      <a:pt x="54" y="12"/>
                    </a:lnTo>
                    <a:lnTo>
                      <a:pt x="60" y="12"/>
                    </a:lnTo>
                    <a:lnTo>
                      <a:pt x="66" y="12"/>
                    </a:lnTo>
                    <a:lnTo>
                      <a:pt x="72" y="12"/>
                    </a:lnTo>
                    <a:lnTo>
                      <a:pt x="78" y="12"/>
                    </a:lnTo>
                    <a:lnTo>
                      <a:pt x="84" y="12"/>
                    </a:lnTo>
                    <a:lnTo>
                      <a:pt x="84" y="6"/>
                    </a:lnTo>
                    <a:lnTo>
                      <a:pt x="8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1" name="Freeform 243"/>
              <p:cNvSpPr>
                <a:spLocks/>
              </p:cNvSpPr>
              <p:nvPr/>
            </p:nvSpPr>
            <p:spPr bwMode="auto">
              <a:xfrm>
                <a:off x="2529" y="2174"/>
                <a:ext cx="156" cy="96"/>
              </a:xfrm>
              <a:custGeom>
                <a:avLst/>
                <a:gdLst>
                  <a:gd name="T0" fmla="*/ 150 w 156"/>
                  <a:gd name="T1" fmla="*/ 18 h 96"/>
                  <a:gd name="T2" fmla="*/ 156 w 156"/>
                  <a:gd name="T3" fmla="*/ 24 h 96"/>
                  <a:gd name="T4" fmla="*/ 144 w 156"/>
                  <a:gd name="T5" fmla="*/ 24 h 96"/>
                  <a:gd name="T6" fmla="*/ 144 w 156"/>
                  <a:gd name="T7" fmla="*/ 24 h 96"/>
                  <a:gd name="T8" fmla="*/ 138 w 156"/>
                  <a:gd name="T9" fmla="*/ 30 h 96"/>
                  <a:gd name="T10" fmla="*/ 138 w 156"/>
                  <a:gd name="T11" fmla="*/ 42 h 96"/>
                  <a:gd name="T12" fmla="*/ 138 w 156"/>
                  <a:gd name="T13" fmla="*/ 42 h 96"/>
                  <a:gd name="T14" fmla="*/ 132 w 156"/>
                  <a:gd name="T15" fmla="*/ 48 h 96"/>
                  <a:gd name="T16" fmla="*/ 132 w 156"/>
                  <a:gd name="T17" fmla="*/ 60 h 96"/>
                  <a:gd name="T18" fmla="*/ 132 w 156"/>
                  <a:gd name="T19" fmla="*/ 72 h 96"/>
                  <a:gd name="T20" fmla="*/ 132 w 156"/>
                  <a:gd name="T21" fmla="*/ 84 h 96"/>
                  <a:gd name="T22" fmla="*/ 132 w 156"/>
                  <a:gd name="T23" fmla="*/ 96 h 96"/>
                  <a:gd name="T24" fmla="*/ 120 w 156"/>
                  <a:gd name="T25" fmla="*/ 96 h 96"/>
                  <a:gd name="T26" fmla="*/ 108 w 156"/>
                  <a:gd name="T27" fmla="*/ 96 h 96"/>
                  <a:gd name="T28" fmla="*/ 96 w 156"/>
                  <a:gd name="T29" fmla="*/ 96 h 96"/>
                  <a:gd name="T30" fmla="*/ 84 w 156"/>
                  <a:gd name="T31" fmla="*/ 96 h 96"/>
                  <a:gd name="T32" fmla="*/ 72 w 156"/>
                  <a:gd name="T33" fmla="*/ 96 h 96"/>
                  <a:gd name="T34" fmla="*/ 60 w 156"/>
                  <a:gd name="T35" fmla="*/ 96 h 96"/>
                  <a:gd name="T36" fmla="*/ 48 w 156"/>
                  <a:gd name="T37" fmla="*/ 96 h 96"/>
                  <a:gd name="T38" fmla="*/ 36 w 156"/>
                  <a:gd name="T39" fmla="*/ 90 h 96"/>
                  <a:gd name="T40" fmla="*/ 42 w 156"/>
                  <a:gd name="T41" fmla="*/ 84 h 96"/>
                  <a:gd name="T42" fmla="*/ 42 w 156"/>
                  <a:gd name="T43" fmla="*/ 72 h 96"/>
                  <a:gd name="T44" fmla="*/ 42 w 156"/>
                  <a:gd name="T45" fmla="*/ 60 h 96"/>
                  <a:gd name="T46" fmla="*/ 36 w 156"/>
                  <a:gd name="T47" fmla="*/ 54 h 96"/>
                  <a:gd name="T48" fmla="*/ 30 w 156"/>
                  <a:gd name="T49" fmla="*/ 48 h 96"/>
                  <a:gd name="T50" fmla="*/ 30 w 156"/>
                  <a:gd name="T51" fmla="*/ 36 h 96"/>
                  <a:gd name="T52" fmla="*/ 24 w 156"/>
                  <a:gd name="T53" fmla="*/ 30 h 96"/>
                  <a:gd name="T54" fmla="*/ 18 w 156"/>
                  <a:gd name="T55" fmla="*/ 30 h 96"/>
                  <a:gd name="T56" fmla="*/ 12 w 156"/>
                  <a:gd name="T57" fmla="*/ 18 h 96"/>
                  <a:gd name="T58" fmla="*/ 6 w 156"/>
                  <a:gd name="T59" fmla="*/ 12 h 96"/>
                  <a:gd name="T60" fmla="*/ 0 w 156"/>
                  <a:gd name="T61" fmla="*/ 6 h 96"/>
                  <a:gd name="T62" fmla="*/ 6 w 156"/>
                  <a:gd name="T63" fmla="*/ 0 h 96"/>
                  <a:gd name="T64" fmla="*/ 18 w 156"/>
                  <a:gd name="T65" fmla="*/ 0 h 96"/>
                  <a:gd name="T66" fmla="*/ 30 w 156"/>
                  <a:gd name="T67" fmla="*/ 0 h 96"/>
                  <a:gd name="T68" fmla="*/ 36 w 156"/>
                  <a:gd name="T69" fmla="*/ 6 h 96"/>
                  <a:gd name="T70" fmla="*/ 48 w 156"/>
                  <a:gd name="T71" fmla="*/ 6 h 96"/>
                  <a:gd name="T72" fmla="*/ 60 w 156"/>
                  <a:gd name="T73" fmla="*/ 6 h 96"/>
                  <a:gd name="T74" fmla="*/ 72 w 156"/>
                  <a:gd name="T75" fmla="*/ 6 h 96"/>
                  <a:gd name="T76" fmla="*/ 84 w 156"/>
                  <a:gd name="T77" fmla="*/ 6 h 96"/>
                  <a:gd name="T78" fmla="*/ 96 w 156"/>
                  <a:gd name="T79" fmla="*/ 6 h 96"/>
                  <a:gd name="T80" fmla="*/ 108 w 156"/>
                  <a:gd name="T81" fmla="*/ 6 h 96"/>
                  <a:gd name="T82" fmla="*/ 120 w 156"/>
                  <a:gd name="T83" fmla="*/ 6 h 96"/>
                  <a:gd name="T84" fmla="*/ 132 w 156"/>
                  <a:gd name="T85" fmla="*/ 6 h 96"/>
                  <a:gd name="T86" fmla="*/ 144 w 156"/>
                  <a:gd name="T87" fmla="*/ 6 h 96"/>
                  <a:gd name="T88" fmla="*/ 150 w 156"/>
                  <a:gd name="T89" fmla="*/ 12 h 96"/>
                  <a:gd name="T90" fmla="*/ 144 w 156"/>
                  <a:gd name="T91" fmla="*/ 18 h 96"/>
                  <a:gd name="T92" fmla="*/ 138 w 156"/>
                  <a:gd name="T93" fmla="*/ 24 h 96"/>
                  <a:gd name="T94" fmla="*/ 144 w 156"/>
                  <a:gd name="T9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96">
                    <a:moveTo>
                      <a:pt x="144" y="18"/>
                    </a:moveTo>
                    <a:lnTo>
                      <a:pt x="150" y="18"/>
                    </a:lnTo>
                    <a:lnTo>
                      <a:pt x="150" y="24"/>
                    </a:lnTo>
                    <a:lnTo>
                      <a:pt x="156" y="24"/>
                    </a:lnTo>
                    <a:lnTo>
                      <a:pt x="150" y="24"/>
                    </a:lnTo>
                    <a:lnTo>
                      <a:pt x="144" y="24"/>
                    </a:lnTo>
                    <a:lnTo>
                      <a:pt x="144" y="30"/>
                    </a:lnTo>
                    <a:lnTo>
                      <a:pt x="144" y="24"/>
                    </a:lnTo>
                    <a:lnTo>
                      <a:pt x="144" y="30"/>
                    </a:lnTo>
                    <a:lnTo>
                      <a:pt x="138" y="30"/>
                    </a:lnTo>
                    <a:lnTo>
                      <a:pt x="138" y="36"/>
                    </a:lnTo>
                    <a:lnTo>
                      <a:pt x="138" y="42"/>
                    </a:lnTo>
                    <a:lnTo>
                      <a:pt x="132" y="42"/>
                    </a:lnTo>
                    <a:lnTo>
                      <a:pt x="138" y="42"/>
                    </a:lnTo>
                    <a:lnTo>
                      <a:pt x="132" y="42"/>
                    </a:lnTo>
                    <a:lnTo>
                      <a:pt x="132" y="48"/>
                    </a:lnTo>
                    <a:lnTo>
                      <a:pt x="132" y="54"/>
                    </a:lnTo>
                    <a:lnTo>
                      <a:pt x="132" y="60"/>
                    </a:lnTo>
                    <a:lnTo>
                      <a:pt x="132" y="66"/>
                    </a:lnTo>
                    <a:lnTo>
                      <a:pt x="132" y="72"/>
                    </a:lnTo>
                    <a:lnTo>
                      <a:pt x="132" y="78"/>
                    </a:lnTo>
                    <a:lnTo>
                      <a:pt x="132" y="84"/>
                    </a:lnTo>
                    <a:lnTo>
                      <a:pt x="132" y="90"/>
                    </a:lnTo>
                    <a:lnTo>
                      <a:pt x="132" y="96"/>
                    </a:lnTo>
                    <a:lnTo>
                      <a:pt x="126" y="96"/>
                    </a:lnTo>
                    <a:lnTo>
                      <a:pt x="120" y="96"/>
                    </a:lnTo>
                    <a:lnTo>
                      <a:pt x="114" y="96"/>
                    </a:lnTo>
                    <a:lnTo>
                      <a:pt x="108" y="96"/>
                    </a:lnTo>
                    <a:lnTo>
                      <a:pt x="102" y="96"/>
                    </a:lnTo>
                    <a:lnTo>
                      <a:pt x="96" y="96"/>
                    </a:lnTo>
                    <a:lnTo>
                      <a:pt x="90" y="96"/>
                    </a:lnTo>
                    <a:lnTo>
                      <a:pt x="84" y="96"/>
                    </a:lnTo>
                    <a:lnTo>
                      <a:pt x="78" y="96"/>
                    </a:lnTo>
                    <a:lnTo>
                      <a:pt x="72" y="96"/>
                    </a:lnTo>
                    <a:lnTo>
                      <a:pt x="66" y="96"/>
                    </a:lnTo>
                    <a:lnTo>
                      <a:pt x="60" y="96"/>
                    </a:lnTo>
                    <a:lnTo>
                      <a:pt x="54" y="96"/>
                    </a:lnTo>
                    <a:lnTo>
                      <a:pt x="48" y="96"/>
                    </a:lnTo>
                    <a:lnTo>
                      <a:pt x="42" y="96"/>
                    </a:lnTo>
                    <a:lnTo>
                      <a:pt x="36" y="90"/>
                    </a:lnTo>
                    <a:lnTo>
                      <a:pt x="42" y="90"/>
                    </a:lnTo>
                    <a:lnTo>
                      <a:pt x="42" y="84"/>
                    </a:lnTo>
                    <a:lnTo>
                      <a:pt x="42" y="78"/>
                    </a:lnTo>
                    <a:lnTo>
                      <a:pt x="42" y="72"/>
                    </a:lnTo>
                    <a:lnTo>
                      <a:pt x="42" y="66"/>
                    </a:lnTo>
                    <a:lnTo>
                      <a:pt x="42" y="60"/>
                    </a:lnTo>
                    <a:lnTo>
                      <a:pt x="36" y="60"/>
                    </a:lnTo>
                    <a:lnTo>
                      <a:pt x="36" y="54"/>
                    </a:lnTo>
                    <a:lnTo>
                      <a:pt x="30" y="54"/>
                    </a:lnTo>
                    <a:lnTo>
                      <a:pt x="30" y="48"/>
                    </a:lnTo>
                    <a:lnTo>
                      <a:pt x="30" y="42"/>
                    </a:lnTo>
                    <a:lnTo>
                      <a:pt x="30" y="36"/>
                    </a:lnTo>
                    <a:lnTo>
                      <a:pt x="30" y="30"/>
                    </a:lnTo>
                    <a:lnTo>
                      <a:pt x="24" y="30"/>
                    </a:lnTo>
                    <a:lnTo>
                      <a:pt x="18" y="24"/>
                    </a:lnTo>
                    <a:lnTo>
                      <a:pt x="18" y="30"/>
                    </a:lnTo>
                    <a:lnTo>
                      <a:pt x="18" y="24"/>
                    </a:lnTo>
                    <a:lnTo>
                      <a:pt x="12" y="18"/>
                    </a:lnTo>
                    <a:lnTo>
                      <a:pt x="12" y="12"/>
                    </a:lnTo>
                    <a:lnTo>
                      <a:pt x="6" y="12"/>
                    </a:lnTo>
                    <a:lnTo>
                      <a:pt x="6" y="6"/>
                    </a:lnTo>
                    <a:lnTo>
                      <a:pt x="0" y="6"/>
                    </a:lnTo>
                    <a:lnTo>
                      <a:pt x="0" y="0"/>
                    </a:lnTo>
                    <a:lnTo>
                      <a:pt x="6" y="0"/>
                    </a:lnTo>
                    <a:lnTo>
                      <a:pt x="12" y="0"/>
                    </a:lnTo>
                    <a:lnTo>
                      <a:pt x="18" y="0"/>
                    </a:lnTo>
                    <a:lnTo>
                      <a:pt x="24" y="0"/>
                    </a:lnTo>
                    <a:lnTo>
                      <a:pt x="30" y="0"/>
                    </a:lnTo>
                    <a:lnTo>
                      <a:pt x="36" y="0"/>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0" y="12"/>
                    </a:lnTo>
                    <a:lnTo>
                      <a:pt x="144" y="12"/>
                    </a:lnTo>
                    <a:lnTo>
                      <a:pt x="144" y="18"/>
                    </a:lnTo>
                    <a:lnTo>
                      <a:pt x="138" y="18"/>
                    </a:lnTo>
                    <a:lnTo>
                      <a:pt x="138" y="24"/>
                    </a:lnTo>
                    <a:lnTo>
                      <a:pt x="144" y="24"/>
                    </a:lnTo>
                    <a:lnTo>
                      <a:pt x="144"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2" name="Freeform 244"/>
              <p:cNvSpPr>
                <a:spLocks/>
              </p:cNvSpPr>
              <p:nvPr/>
            </p:nvSpPr>
            <p:spPr bwMode="auto">
              <a:xfrm>
                <a:off x="2631" y="1946"/>
                <a:ext cx="120" cy="204"/>
              </a:xfrm>
              <a:custGeom>
                <a:avLst/>
                <a:gdLst>
                  <a:gd name="T0" fmla="*/ 36 w 120"/>
                  <a:gd name="T1" fmla="*/ 0 h 204"/>
                  <a:gd name="T2" fmla="*/ 48 w 120"/>
                  <a:gd name="T3" fmla="*/ 0 h 204"/>
                  <a:gd name="T4" fmla="*/ 60 w 120"/>
                  <a:gd name="T5" fmla="*/ 6 h 204"/>
                  <a:gd name="T6" fmla="*/ 72 w 120"/>
                  <a:gd name="T7" fmla="*/ 6 h 204"/>
                  <a:gd name="T8" fmla="*/ 84 w 120"/>
                  <a:gd name="T9" fmla="*/ 6 h 204"/>
                  <a:gd name="T10" fmla="*/ 96 w 120"/>
                  <a:gd name="T11" fmla="*/ 6 h 204"/>
                  <a:gd name="T12" fmla="*/ 108 w 120"/>
                  <a:gd name="T13" fmla="*/ 6 h 204"/>
                  <a:gd name="T14" fmla="*/ 120 w 120"/>
                  <a:gd name="T15" fmla="*/ 6 h 204"/>
                  <a:gd name="T16" fmla="*/ 120 w 120"/>
                  <a:gd name="T17" fmla="*/ 18 h 204"/>
                  <a:gd name="T18" fmla="*/ 120 w 120"/>
                  <a:gd name="T19" fmla="*/ 30 h 204"/>
                  <a:gd name="T20" fmla="*/ 120 w 120"/>
                  <a:gd name="T21" fmla="*/ 42 h 204"/>
                  <a:gd name="T22" fmla="*/ 120 w 120"/>
                  <a:gd name="T23" fmla="*/ 54 h 204"/>
                  <a:gd name="T24" fmla="*/ 120 w 120"/>
                  <a:gd name="T25" fmla="*/ 66 h 204"/>
                  <a:gd name="T26" fmla="*/ 120 w 120"/>
                  <a:gd name="T27" fmla="*/ 78 h 204"/>
                  <a:gd name="T28" fmla="*/ 114 w 120"/>
                  <a:gd name="T29" fmla="*/ 84 h 204"/>
                  <a:gd name="T30" fmla="*/ 114 w 120"/>
                  <a:gd name="T31" fmla="*/ 96 h 204"/>
                  <a:gd name="T32" fmla="*/ 108 w 120"/>
                  <a:gd name="T33" fmla="*/ 102 h 204"/>
                  <a:gd name="T34" fmla="*/ 108 w 120"/>
                  <a:gd name="T35" fmla="*/ 114 h 204"/>
                  <a:gd name="T36" fmla="*/ 102 w 120"/>
                  <a:gd name="T37" fmla="*/ 126 h 204"/>
                  <a:gd name="T38" fmla="*/ 102 w 120"/>
                  <a:gd name="T39" fmla="*/ 138 h 204"/>
                  <a:gd name="T40" fmla="*/ 102 w 120"/>
                  <a:gd name="T41" fmla="*/ 150 h 204"/>
                  <a:gd name="T42" fmla="*/ 102 w 120"/>
                  <a:gd name="T43" fmla="*/ 162 h 204"/>
                  <a:gd name="T44" fmla="*/ 108 w 120"/>
                  <a:gd name="T45" fmla="*/ 168 h 204"/>
                  <a:gd name="T46" fmla="*/ 108 w 120"/>
                  <a:gd name="T47" fmla="*/ 180 h 204"/>
                  <a:gd name="T48" fmla="*/ 108 w 120"/>
                  <a:gd name="T49" fmla="*/ 192 h 204"/>
                  <a:gd name="T50" fmla="*/ 102 w 120"/>
                  <a:gd name="T51" fmla="*/ 198 h 204"/>
                  <a:gd name="T52" fmla="*/ 90 w 120"/>
                  <a:gd name="T53" fmla="*/ 198 h 204"/>
                  <a:gd name="T54" fmla="*/ 78 w 120"/>
                  <a:gd name="T55" fmla="*/ 198 h 204"/>
                  <a:gd name="T56" fmla="*/ 66 w 120"/>
                  <a:gd name="T57" fmla="*/ 198 h 204"/>
                  <a:gd name="T58" fmla="*/ 54 w 120"/>
                  <a:gd name="T59" fmla="*/ 198 h 204"/>
                  <a:gd name="T60" fmla="*/ 48 w 120"/>
                  <a:gd name="T61" fmla="*/ 204 h 204"/>
                  <a:gd name="T62" fmla="*/ 42 w 120"/>
                  <a:gd name="T63" fmla="*/ 198 h 204"/>
                  <a:gd name="T64" fmla="*/ 48 w 120"/>
                  <a:gd name="T65" fmla="*/ 192 h 204"/>
                  <a:gd name="T66" fmla="*/ 48 w 120"/>
                  <a:gd name="T67" fmla="*/ 192 h 204"/>
                  <a:gd name="T68" fmla="*/ 42 w 120"/>
                  <a:gd name="T69" fmla="*/ 186 h 204"/>
                  <a:gd name="T70" fmla="*/ 48 w 120"/>
                  <a:gd name="T71" fmla="*/ 174 h 204"/>
                  <a:gd name="T72" fmla="*/ 54 w 120"/>
                  <a:gd name="T73" fmla="*/ 168 h 204"/>
                  <a:gd name="T74" fmla="*/ 48 w 120"/>
                  <a:gd name="T75" fmla="*/ 162 h 204"/>
                  <a:gd name="T76" fmla="*/ 54 w 120"/>
                  <a:gd name="T77" fmla="*/ 156 h 204"/>
                  <a:gd name="T78" fmla="*/ 48 w 120"/>
                  <a:gd name="T79" fmla="*/ 150 h 204"/>
                  <a:gd name="T80" fmla="*/ 42 w 120"/>
                  <a:gd name="T81" fmla="*/ 138 h 204"/>
                  <a:gd name="T82" fmla="*/ 36 w 120"/>
                  <a:gd name="T83" fmla="*/ 132 h 204"/>
                  <a:gd name="T84" fmla="*/ 30 w 120"/>
                  <a:gd name="T85" fmla="*/ 126 h 204"/>
                  <a:gd name="T86" fmla="*/ 18 w 120"/>
                  <a:gd name="T87" fmla="*/ 126 h 204"/>
                  <a:gd name="T88" fmla="*/ 12 w 120"/>
                  <a:gd name="T89" fmla="*/ 120 h 204"/>
                  <a:gd name="T90" fmla="*/ 6 w 120"/>
                  <a:gd name="T91" fmla="*/ 114 h 204"/>
                  <a:gd name="T92" fmla="*/ 0 w 120"/>
                  <a:gd name="T93" fmla="*/ 108 h 204"/>
                  <a:gd name="T94" fmla="*/ 0 w 120"/>
                  <a:gd name="T95" fmla="*/ 96 h 204"/>
                  <a:gd name="T96" fmla="*/ 12 w 120"/>
                  <a:gd name="T97" fmla="*/ 96 h 204"/>
                  <a:gd name="T98" fmla="*/ 12 w 120"/>
                  <a:gd name="T99" fmla="*/ 84 h 204"/>
                  <a:gd name="T100" fmla="*/ 18 w 120"/>
                  <a:gd name="T101" fmla="*/ 72 h 204"/>
                  <a:gd name="T102" fmla="*/ 24 w 120"/>
                  <a:gd name="T103" fmla="*/ 66 h 204"/>
                  <a:gd name="T104" fmla="*/ 24 w 120"/>
                  <a:gd name="T105" fmla="*/ 54 h 204"/>
                  <a:gd name="T106" fmla="*/ 30 w 120"/>
                  <a:gd name="T107" fmla="*/ 42 h 204"/>
                  <a:gd name="T108" fmla="*/ 30 w 120"/>
                  <a:gd name="T109" fmla="*/ 30 h 204"/>
                  <a:gd name="T110" fmla="*/ 30 w 120"/>
                  <a:gd name="T111" fmla="*/ 18 h 204"/>
                  <a:gd name="T112" fmla="*/ 24 w 120"/>
                  <a:gd name="T113" fmla="*/ 12 h 204"/>
                  <a:gd name="T114" fmla="*/ 30 w 120"/>
                  <a:gd name="T115"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04">
                    <a:moveTo>
                      <a:pt x="36" y="6"/>
                    </a:moveTo>
                    <a:lnTo>
                      <a:pt x="36" y="0"/>
                    </a:lnTo>
                    <a:lnTo>
                      <a:pt x="42" y="0"/>
                    </a:lnTo>
                    <a:lnTo>
                      <a:pt x="48" y="0"/>
                    </a:lnTo>
                    <a:lnTo>
                      <a:pt x="54" y="0"/>
                    </a:lnTo>
                    <a:lnTo>
                      <a:pt x="60" y="6"/>
                    </a:lnTo>
                    <a:lnTo>
                      <a:pt x="66" y="6"/>
                    </a:lnTo>
                    <a:lnTo>
                      <a:pt x="72" y="6"/>
                    </a:lnTo>
                    <a:lnTo>
                      <a:pt x="78" y="6"/>
                    </a:lnTo>
                    <a:lnTo>
                      <a:pt x="84" y="6"/>
                    </a:lnTo>
                    <a:lnTo>
                      <a:pt x="90" y="6"/>
                    </a:lnTo>
                    <a:lnTo>
                      <a:pt x="96" y="6"/>
                    </a:lnTo>
                    <a:lnTo>
                      <a:pt x="102" y="6"/>
                    </a:lnTo>
                    <a:lnTo>
                      <a:pt x="108" y="6"/>
                    </a:lnTo>
                    <a:lnTo>
                      <a:pt x="114" y="6"/>
                    </a:lnTo>
                    <a:lnTo>
                      <a:pt x="120" y="6"/>
                    </a:lnTo>
                    <a:lnTo>
                      <a:pt x="120" y="12"/>
                    </a:lnTo>
                    <a:lnTo>
                      <a:pt x="120" y="18"/>
                    </a:lnTo>
                    <a:lnTo>
                      <a:pt x="120" y="24"/>
                    </a:lnTo>
                    <a:lnTo>
                      <a:pt x="120" y="30"/>
                    </a:lnTo>
                    <a:lnTo>
                      <a:pt x="120" y="36"/>
                    </a:lnTo>
                    <a:lnTo>
                      <a:pt x="120" y="42"/>
                    </a:lnTo>
                    <a:lnTo>
                      <a:pt x="120" y="48"/>
                    </a:lnTo>
                    <a:lnTo>
                      <a:pt x="120" y="54"/>
                    </a:lnTo>
                    <a:lnTo>
                      <a:pt x="120" y="60"/>
                    </a:lnTo>
                    <a:lnTo>
                      <a:pt x="120" y="66"/>
                    </a:lnTo>
                    <a:lnTo>
                      <a:pt x="120" y="72"/>
                    </a:lnTo>
                    <a:lnTo>
                      <a:pt x="120" y="78"/>
                    </a:lnTo>
                    <a:lnTo>
                      <a:pt x="114" y="78"/>
                    </a:lnTo>
                    <a:lnTo>
                      <a:pt x="114" y="84"/>
                    </a:lnTo>
                    <a:lnTo>
                      <a:pt x="114" y="90"/>
                    </a:lnTo>
                    <a:lnTo>
                      <a:pt x="114" y="96"/>
                    </a:lnTo>
                    <a:lnTo>
                      <a:pt x="108" y="96"/>
                    </a:lnTo>
                    <a:lnTo>
                      <a:pt x="108" y="102"/>
                    </a:lnTo>
                    <a:lnTo>
                      <a:pt x="108" y="108"/>
                    </a:lnTo>
                    <a:lnTo>
                      <a:pt x="108" y="114"/>
                    </a:lnTo>
                    <a:lnTo>
                      <a:pt x="102" y="120"/>
                    </a:lnTo>
                    <a:lnTo>
                      <a:pt x="102" y="126"/>
                    </a:lnTo>
                    <a:lnTo>
                      <a:pt x="102" y="132"/>
                    </a:lnTo>
                    <a:lnTo>
                      <a:pt x="102" y="138"/>
                    </a:lnTo>
                    <a:lnTo>
                      <a:pt x="102" y="144"/>
                    </a:lnTo>
                    <a:lnTo>
                      <a:pt x="102" y="150"/>
                    </a:lnTo>
                    <a:lnTo>
                      <a:pt x="102" y="156"/>
                    </a:lnTo>
                    <a:lnTo>
                      <a:pt x="102" y="162"/>
                    </a:lnTo>
                    <a:lnTo>
                      <a:pt x="102" y="168"/>
                    </a:lnTo>
                    <a:lnTo>
                      <a:pt x="108" y="168"/>
                    </a:lnTo>
                    <a:lnTo>
                      <a:pt x="108" y="174"/>
                    </a:lnTo>
                    <a:lnTo>
                      <a:pt x="108" y="180"/>
                    </a:lnTo>
                    <a:lnTo>
                      <a:pt x="108" y="186"/>
                    </a:lnTo>
                    <a:lnTo>
                      <a:pt x="108" y="192"/>
                    </a:lnTo>
                    <a:lnTo>
                      <a:pt x="108" y="198"/>
                    </a:lnTo>
                    <a:lnTo>
                      <a:pt x="102" y="198"/>
                    </a:lnTo>
                    <a:lnTo>
                      <a:pt x="96" y="198"/>
                    </a:lnTo>
                    <a:lnTo>
                      <a:pt x="90" y="198"/>
                    </a:lnTo>
                    <a:lnTo>
                      <a:pt x="84" y="198"/>
                    </a:lnTo>
                    <a:lnTo>
                      <a:pt x="78" y="198"/>
                    </a:lnTo>
                    <a:lnTo>
                      <a:pt x="72" y="198"/>
                    </a:lnTo>
                    <a:lnTo>
                      <a:pt x="66" y="198"/>
                    </a:lnTo>
                    <a:lnTo>
                      <a:pt x="60" y="198"/>
                    </a:lnTo>
                    <a:lnTo>
                      <a:pt x="54" y="198"/>
                    </a:lnTo>
                    <a:lnTo>
                      <a:pt x="54" y="204"/>
                    </a:lnTo>
                    <a:lnTo>
                      <a:pt x="48" y="204"/>
                    </a:lnTo>
                    <a:lnTo>
                      <a:pt x="42" y="204"/>
                    </a:lnTo>
                    <a:lnTo>
                      <a:pt x="42" y="198"/>
                    </a:lnTo>
                    <a:lnTo>
                      <a:pt x="48" y="198"/>
                    </a:lnTo>
                    <a:lnTo>
                      <a:pt x="48" y="192"/>
                    </a:lnTo>
                    <a:lnTo>
                      <a:pt x="42" y="192"/>
                    </a:lnTo>
                    <a:lnTo>
                      <a:pt x="48" y="192"/>
                    </a:lnTo>
                    <a:lnTo>
                      <a:pt x="48" y="186"/>
                    </a:lnTo>
                    <a:lnTo>
                      <a:pt x="42" y="186"/>
                    </a:lnTo>
                    <a:lnTo>
                      <a:pt x="48" y="180"/>
                    </a:lnTo>
                    <a:lnTo>
                      <a:pt x="48" y="174"/>
                    </a:lnTo>
                    <a:lnTo>
                      <a:pt x="48" y="168"/>
                    </a:lnTo>
                    <a:lnTo>
                      <a:pt x="54" y="168"/>
                    </a:lnTo>
                    <a:lnTo>
                      <a:pt x="48" y="168"/>
                    </a:lnTo>
                    <a:lnTo>
                      <a:pt x="48" y="162"/>
                    </a:lnTo>
                    <a:lnTo>
                      <a:pt x="54" y="162"/>
                    </a:lnTo>
                    <a:lnTo>
                      <a:pt x="54" y="156"/>
                    </a:lnTo>
                    <a:lnTo>
                      <a:pt x="48" y="156"/>
                    </a:lnTo>
                    <a:lnTo>
                      <a:pt x="48" y="150"/>
                    </a:lnTo>
                    <a:lnTo>
                      <a:pt x="42" y="144"/>
                    </a:lnTo>
                    <a:lnTo>
                      <a:pt x="42" y="138"/>
                    </a:lnTo>
                    <a:lnTo>
                      <a:pt x="36" y="138"/>
                    </a:lnTo>
                    <a:lnTo>
                      <a:pt x="36" y="132"/>
                    </a:lnTo>
                    <a:lnTo>
                      <a:pt x="36" y="126"/>
                    </a:lnTo>
                    <a:lnTo>
                      <a:pt x="30" y="126"/>
                    </a:lnTo>
                    <a:lnTo>
                      <a:pt x="24" y="126"/>
                    </a:lnTo>
                    <a:lnTo>
                      <a:pt x="18" y="126"/>
                    </a:lnTo>
                    <a:lnTo>
                      <a:pt x="12" y="126"/>
                    </a:lnTo>
                    <a:lnTo>
                      <a:pt x="12" y="120"/>
                    </a:lnTo>
                    <a:lnTo>
                      <a:pt x="12" y="114"/>
                    </a:lnTo>
                    <a:lnTo>
                      <a:pt x="6" y="114"/>
                    </a:lnTo>
                    <a:lnTo>
                      <a:pt x="6" y="108"/>
                    </a:lnTo>
                    <a:lnTo>
                      <a:pt x="0" y="108"/>
                    </a:lnTo>
                    <a:lnTo>
                      <a:pt x="0" y="102"/>
                    </a:lnTo>
                    <a:lnTo>
                      <a:pt x="0" y="96"/>
                    </a:lnTo>
                    <a:lnTo>
                      <a:pt x="6" y="96"/>
                    </a:lnTo>
                    <a:lnTo>
                      <a:pt x="12" y="96"/>
                    </a:lnTo>
                    <a:lnTo>
                      <a:pt x="12" y="90"/>
                    </a:lnTo>
                    <a:lnTo>
                      <a:pt x="12" y="84"/>
                    </a:lnTo>
                    <a:lnTo>
                      <a:pt x="18" y="78"/>
                    </a:lnTo>
                    <a:lnTo>
                      <a:pt x="18" y="72"/>
                    </a:lnTo>
                    <a:lnTo>
                      <a:pt x="24" y="72"/>
                    </a:lnTo>
                    <a:lnTo>
                      <a:pt x="24" y="66"/>
                    </a:lnTo>
                    <a:lnTo>
                      <a:pt x="24" y="60"/>
                    </a:lnTo>
                    <a:lnTo>
                      <a:pt x="24" y="54"/>
                    </a:lnTo>
                    <a:lnTo>
                      <a:pt x="30" y="48"/>
                    </a:lnTo>
                    <a:lnTo>
                      <a:pt x="30" y="42"/>
                    </a:lnTo>
                    <a:lnTo>
                      <a:pt x="30" y="36"/>
                    </a:lnTo>
                    <a:lnTo>
                      <a:pt x="30" y="30"/>
                    </a:lnTo>
                    <a:lnTo>
                      <a:pt x="30" y="24"/>
                    </a:lnTo>
                    <a:lnTo>
                      <a:pt x="30" y="18"/>
                    </a:lnTo>
                    <a:lnTo>
                      <a:pt x="30" y="12"/>
                    </a:lnTo>
                    <a:lnTo>
                      <a:pt x="24" y="12"/>
                    </a:lnTo>
                    <a:lnTo>
                      <a:pt x="24" y="6"/>
                    </a:lnTo>
                    <a:lnTo>
                      <a:pt x="30" y="6"/>
                    </a:lnTo>
                    <a:lnTo>
                      <a:pt x="3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3" name="Freeform 245"/>
              <p:cNvSpPr>
                <a:spLocks/>
              </p:cNvSpPr>
              <p:nvPr/>
            </p:nvSpPr>
            <p:spPr bwMode="auto">
              <a:xfrm>
                <a:off x="2505" y="2120"/>
                <a:ext cx="174" cy="60"/>
              </a:xfrm>
              <a:custGeom>
                <a:avLst/>
                <a:gdLst>
                  <a:gd name="T0" fmla="*/ 96 w 174"/>
                  <a:gd name="T1" fmla="*/ 6 h 60"/>
                  <a:gd name="T2" fmla="*/ 108 w 174"/>
                  <a:gd name="T3" fmla="*/ 6 h 60"/>
                  <a:gd name="T4" fmla="*/ 120 w 174"/>
                  <a:gd name="T5" fmla="*/ 6 h 60"/>
                  <a:gd name="T6" fmla="*/ 132 w 174"/>
                  <a:gd name="T7" fmla="*/ 6 h 60"/>
                  <a:gd name="T8" fmla="*/ 144 w 174"/>
                  <a:gd name="T9" fmla="*/ 6 h 60"/>
                  <a:gd name="T10" fmla="*/ 150 w 174"/>
                  <a:gd name="T11" fmla="*/ 12 h 60"/>
                  <a:gd name="T12" fmla="*/ 162 w 174"/>
                  <a:gd name="T13" fmla="*/ 12 h 60"/>
                  <a:gd name="T14" fmla="*/ 174 w 174"/>
                  <a:gd name="T15" fmla="*/ 12 h 60"/>
                  <a:gd name="T16" fmla="*/ 168 w 174"/>
                  <a:gd name="T17" fmla="*/ 18 h 60"/>
                  <a:gd name="T18" fmla="*/ 174 w 174"/>
                  <a:gd name="T19" fmla="*/ 24 h 60"/>
                  <a:gd name="T20" fmla="*/ 168 w 174"/>
                  <a:gd name="T21" fmla="*/ 30 h 60"/>
                  <a:gd name="T22" fmla="*/ 174 w 174"/>
                  <a:gd name="T23" fmla="*/ 36 h 60"/>
                  <a:gd name="T24" fmla="*/ 174 w 174"/>
                  <a:gd name="T25" fmla="*/ 48 h 60"/>
                  <a:gd name="T26" fmla="*/ 168 w 174"/>
                  <a:gd name="T27" fmla="*/ 54 h 60"/>
                  <a:gd name="T28" fmla="*/ 168 w 174"/>
                  <a:gd name="T29" fmla="*/ 60 h 60"/>
                  <a:gd name="T30" fmla="*/ 168 w 174"/>
                  <a:gd name="T31" fmla="*/ 60 h 60"/>
                  <a:gd name="T32" fmla="*/ 156 w 174"/>
                  <a:gd name="T33" fmla="*/ 60 h 60"/>
                  <a:gd name="T34" fmla="*/ 144 w 174"/>
                  <a:gd name="T35" fmla="*/ 60 h 60"/>
                  <a:gd name="T36" fmla="*/ 132 w 174"/>
                  <a:gd name="T37" fmla="*/ 60 h 60"/>
                  <a:gd name="T38" fmla="*/ 120 w 174"/>
                  <a:gd name="T39" fmla="*/ 60 h 60"/>
                  <a:gd name="T40" fmla="*/ 108 w 174"/>
                  <a:gd name="T41" fmla="*/ 60 h 60"/>
                  <a:gd name="T42" fmla="*/ 96 w 174"/>
                  <a:gd name="T43" fmla="*/ 60 h 60"/>
                  <a:gd name="T44" fmla="*/ 84 w 174"/>
                  <a:gd name="T45" fmla="*/ 60 h 60"/>
                  <a:gd name="T46" fmla="*/ 72 w 174"/>
                  <a:gd name="T47" fmla="*/ 60 h 60"/>
                  <a:gd name="T48" fmla="*/ 60 w 174"/>
                  <a:gd name="T49" fmla="*/ 60 h 60"/>
                  <a:gd name="T50" fmla="*/ 54 w 174"/>
                  <a:gd name="T51" fmla="*/ 54 h 60"/>
                  <a:gd name="T52" fmla="*/ 42 w 174"/>
                  <a:gd name="T53" fmla="*/ 54 h 60"/>
                  <a:gd name="T54" fmla="*/ 30 w 174"/>
                  <a:gd name="T55" fmla="*/ 54 h 60"/>
                  <a:gd name="T56" fmla="*/ 24 w 174"/>
                  <a:gd name="T57" fmla="*/ 48 h 60"/>
                  <a:gd name="T58" fmla="*/ 18 w 174"/>
                  <a:gd name="T59" fmla="*/ 36 h 60"/>
                  <a:gd name="T60" fmla="*/ 12 w 174"/>
                  <a:gd name="T61" fmla="*/ 30 h 60"/>
                  <a:gd name="T62" fmla="*/ 12 w 174"/>
                  <a:gd name="T63" fmla="*/ 18 h 60"/>
                  <a:gd name="T64" fmla="*/ 12 w 174"/>
                  <a:gd name="T65" fmla="*/ 18 h 60"/>
                  <a:gd name="T66" fmla="*/ 6 w 174"/>
                  <a:gd name="T67" fmla="*/ 6 h 60"/>
                  <a:gd name="T68" fmla="*/ 0 w 174"/>
                  <a:gd name="T69" fmla="*/ 0 h 60"/>
                  <a:gd name="T70" fmla="*/ 12 w 174"/>
                  <a:gd name="T71" fmla="*/ 0 h 60"/>
                  <a:gd name="T72" fmla="*/ 18 w 174"/>
                  <a:gd name="T73" fmla="*/ 6 h 60"/>
                  <a:gd name="T74" fmla="*/ 30 w 174"/>
                  <a:gd name="T75" fmla="*/ 6 h 60"/>
                  <a:gd name="T76" fmla="*/ 42 w 174"/>
                  <a:gd name="T77" fmla="*/ 6 h 60"/>
                  <a:gd name="T78" fmla="*/ 54 w 174"/>
                  <a:gd name="T79" fmla="*/ 6 h 60"/>
                  <a:gd name="T80" fmla="*/ 66 w 174"/>
                  <a:gd name="T81" fmla="*/ 6 h 60"/>
                  <a:gd name="T82" fmla="*/ 78 w 174"/>
                  <a:gd name="T83" fmla="*/ 6 h 60"/>
                  <a:gd name="T84" fmla="*/ 90 w 174"/>
                  <a:gd name="T8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 h="60">
                    <a:moveTo>
                      <a:pt x="90" y="6"/>
                    </a:moveTo>
                    <a:lnTo>
                      <a:pt x="96" y="6"/>
                    </a:lnTo>
                    <a:lnTo>
                      <a:pt x="102" y="6"/>
                    </a:lnTo>
                    <a:lnTo>
                      <a:pt x="108" y="6"/>
                    </a:lnTo>
                    <a:lnTo>
                      <a:pt x="114" y="6"/>
                    </a:lnTo>
                    <a:lnTo>
                      <a:pt x="120" y="6"/>
                    </a:lnTo>
                    <a:lnTo>
                      <a:pt x="126" y="6"/>
                    </a:lnTo>
                    <a:lnTo>
                      <a:pt x="132" y="6"/>
                    </a:lnTo>
                    <a:lnTo>
                      <a:pt x="138" y="6"/>
                    </a:lnTo>
                    <a:lnTo>
                      <a:pt x="144" y="6"/>
                    </a:lnTo>
                    <a:lnTo>
                      <a:pt x="144" y="12"/>
                    </a:lnTo>
                    <a:lnTo>
                      <a:pt x="150" y="12"/>
                    </a:lnTo>
                    <a:lnTo>
                      <a:pt x="156" y="12"/>
                    </a:lnTo>
                    <a:lnTo>
                      <a:pt x="162" y="12"/>
                    </a:lnTo>
                    <a:lnTo>
                      <a:pt x="168" y="12"/>
                    </a:lnTo>
                    <a:lnTo>
                      <a:pt x="174" y="12"/>
                    </a:lnTo>
                    <a:lnTo>
                      <a:pt x="174" y="18"/>
                    </a:lnTo>
                    <a:lnTo>
                      <a:pt x="168" y="18"/>
                    </a:lnTo>
                    <a:lnTo>
                      <a:pt x="174" y="18"/>
                    </a:lnTo>
                    <a:lnTo>
                      <a:pt x="174" y="24"/>
                    </a:lnTo>
                    <a:lnTo>
                      <a:pt x="168" y="24"/>
                    </a:lnTo>
                    <a:lnTo>
                      <a:pt x="168" y="30"/>
                    </a:lnTo>
                    <a:lnTo>
                      <a:pt x="174" y="30"/>
                    </a:lnTo>
                    <a:lnTo>
                      <a:pt x="174" y="36"/>
                    </a:lnTo>
                    <a:lnTo>
                      <a:pt x="174" y="42"/>
                    </a:lnTo>
                    <a:lnTo>
                      <a:pt x="174" y="48"/>
                    </a:lnTo>
                    <a:lnTo>
                      <a:pt x="168" y="48"/>
                    </a:lnTo>
                    <a:lnTo>
                      <a:pt x="168" y="54"/>
                    </a:lnTo>
                    <a:lnTo>
                      <a:pt x="174" y="54"/>
                    </a:lnTo>
                    <a:lnTo>
                      <a:pt x="168" y="60"/>
                    </a:lnTo>
                    <a:lnTo>
                      <a:pt x="174" y="60"/>
                    </a:lnTo>
                    <a:lnTo>
                      <a:pt x="168" y="60"/>
                    </a:lnTo>
                    <a:lnTo>
                      <a:pt x="162" y="60"/>
                    </a:lnTo>
                    <a:lnTo>
                      <a:pt x="156" y="60"/>
                    </a:lnTo>
                    <a:lnTo>
                      <a:pt x="150" y="60"/>
                    </a:lnTo>
                    <a:lnTo>
                      <a:pt x="144" y="60"/>
                    </a:lnTo>
                    <a:lnTo>
                      <a:pt x="138" y="60"/>
                    </a:lnTo>
                    <a:lnTo>
                      <a:pt x="132" y="60"/>
                    </a:lnTo>
                    <a:lnTo>
                      <a:pt x="126" y="60"/>
                    </a:lnTo>
                    <a:lnTo>
                      <a:pt x="120" y="60"/>
                    </a:lnTo>
                    <a:lnTo>
                      <a:pt x="114" y="60"/>
                    </a:lnTo>
                    <a:lnTo>
                      <a:pt x="108" y="60"/>
                    </a:lnTo>
                    <a:lnTo>
                      <a:pt x="102" y="60"/>
                    </a:lnTo>
                    <a:lnTo>
                      <a:pt x="96" y="60"/>
                    </a:lnTo>
                    <a:lnTo>
                      <a:pt x="90" y="60"/>
                    </a:lnTo>
                    <a:lnTo>
                      <a:pt x="84" y="60"/>
                    </a:lnTo>
                    <a:lnTo>
                      <a:pt x="78" y="60"/>
                    </a:lnTo>
                    <a:lnTo>
                      <a:pt x="72" y="60"/>
                    </a:lnTo>
                    <a:lnTo>
                      <a:pt x="66" y="60"/>
                    </a:lnTo>
                    <a:lnTo>
                      <a:pt x="60" y="60"/>
                    </a:lnTo>
                    <a:lnTo>
                      <a:pt x="60" y="54"/>
                    </a:lnTo>
                    <a:lnTo>
                      <a:pt x="54" y="54"/>
                    </a:lnTo>
                    <a:lnTo>
                      <a:pt x="48" y="54"/>
                    </a:lnTo>
                    <a:lnTo>
                      <a:pt x="42" y="54"/>
                    </a:lnTo>
                    <a:lnTo>
                      <a:pt x="36" y="54"/>
                    </a:lnTo>
                    <a:lnTo>
                      <a:pt x="30" y="54"/>
                    </a:lnTo>
                    <a:lnTo>
                      <a:pt x="24" y="54"/>
                    </a:lnTo>
                    <a:lnTo>
                      <a:pt x="24" y="48"/>
                    </a:lnTo>
                    <a:lnTo>
                      <a:pt x="18" y="42"/>
                    </a:lnTo>
                    <a:lnTo>
                      <a:pt x="18" y="36"/>
                    </a:lnTo>
                    <a:lnTo>
                      <a:pt x="18" y="30"/>
                    </a:lnTo>
                    <a:lnTo>
                      <a:pt x="12" y="30"/>
                    </a:lnTo>
                    <a:lnTo>
                      <a:pt x="12" y="24"/>
                    </a:lnTo>
                    <a:lnTo>
                      <a:pt x="12" y="18"/>
                    </a:lnTo>
                    <a:lnTo>
                      <a:pt x="6" y="18"/>
                    </a:lnTo>
                    <a:lnTo>
                      <a:pt x="12" y="18"/>
                    </a:lnTo>
                    <a:lnTo>
                      <a:pt x="12" y="12"/>
                    </a:lnTo>
                    <a:lnTo>
                      <a:pt x="6" y="6"/>
                    </a:lnTo>
                    <a:lnTo>
                      <a:pt x="0" y="6"/>
                    </a:lnTo>
                    <a:lnTo>
                      <a:pt x="0" y="0"/>
                    </a:lnTo>
                    <a:lnTo>
                      <a:pt x="6" y="0"/>
                    </a:lnTo>
                    <a:lnTo>
                      <a:pt x="12" y="0"/>
                    </a:lnTo>
                    <a:lnTo>
                      <a:pt x="18" y="0"/>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4" name="Freeform 246"/>
              <p:cNvSpPr>
                <a:spLocks/>
              </p:cNvSpPr>
              <p:nvPr/>
            </p:nvSpPr>
            <p:spPr bwMode="auto">
              <a:xfrm>
                <a:off x="2649" y="2144"/>
                <a:ext cx="144" cy="180"/>
              </a:xfrm>
              <a:custGeom>
                <a:avLst/>
                <a:gdLst>
                  <a:gd name="T0" fmla="*/ 66 w 144"/>
                  <a:gd name="T1" fmla="*/ 0 h 180"/>
                  <a:gd name="T2" fmla="*/ 78 w 144"/>
                  <a:gd name="T3" fmla="*/ 6 h 180"/>
                  <a:gd name="T4" fmla="*/ 84 w 144"/>
                  <a:gd name="T5" fmla="*/ 18 h 180"/>
                  <a:gd name="T6" fmla="*/ 84 w 144"/>
                  <a:gd name="T7" fmla="*/ 36 h 180"/>
                  <a:gd name="T8" fmla="*/ 90 w 144"/>
                  <a:gd name="T9" fmla="*/ 48 h 180"/>
                  <a:gd name="T10" fmla="*/ 102 w 144"/>
                  <a:gd name="T11" fmla="*/ 54 h 180"/>
                  <a:gd name="T12" fmla="*/ 108 w 144"/>
                  <a:gd name="T13" fmla="*/ 72 h 180"/>
                  <a:gd name="T14" fmla="*/ 114 w 144"/>
                  <a:gd name="T15" fmla="*/ 84 h 180"/>
                  <a:gd name="T16" fmla="*/ 126 w 144"/>
                  <a:gd name="T17" fmla="*/ 90 h 180"/>
                  <a:gd name="T18" fmla="*/ 132 w 144"/>
                  <a:gd name="T19" fmla="*/ 102 h 180"/>
                  <a:gd name="T20" fmla="*/ 144 w 144"/>
                  <a:gd name="T21" fmla="*/ 108 h 180"/>
                  <a:gd name="T22" fmla="*/ 138 w 144"/>
                  <a:gd name="T23" fmla="*/ 120 h 180"/>
                  <a:gd name="T24" fmla="*/ 126 w 144"/>
                  <a:gd name="T25" fmla="*/ 126 h 180"/>
                  <a:gd name="T26" fmla="*/ 108 w 144"/>
                  <a:gd name="T27" fmla="*/ 144 h 180"/>
                  <a:gd name="T28" fmla="*/ 96 w 144"/>
                  <a:gd name="T29" fmla="*/ 150 h 180"/>
                  <a:gd name="T30" fmla="*/ 90 w 144"/>
                  <a:gd name="T31" fmla="*/ 162 h 180"/>
                  <a:gd name="T32" fmla="*/ 78 w 144"/>
                  <a:gd name="T33" fmla="*/ 168 h 180"/>
                  <a:gd name="T34" fmla="*/ 66 w 144"/>
                  <a:gd name="T35" fmla="*/ 174 h 180"/>
                  <a:gd name="T36" fmla="*/ 66 w 144"/>
                  <a:gd name="T37" fmla="*/ 180 h 180"/>
                  <a:gd name="T38" fmla="*/ 54 w 144"/>
                  <a:gd name="T39" fmla="*/ 174 h 180"/>
                  <a:gd name="T40" fmla="*/ 48 w 144"/>
                  <a:gd name="T41" fmla="*/ 162 h 180"/>
                  <a:gd name="T42" fmla="*/ 36 w 144"/>
                  <a:gd name="T43" fmla="*/ 150 h 180"/>
                  <a:gd name="T44" fmla="*/ 24 w 144"/>
                  <a:gd name="T45" fmla="*/ 150 h 180"/>
                  <a:gd name="T46" fmla="*/ 12 w 144"/>
                  <a:gd name="T47" fmla="*/ 156 h 180"/>
                  <a:gd name="T48" fmla="*/ 0 w 144"/>
                  <a:gd name="T49" fmla="*/ 168 h 180"/>
                  <a:gd name="T50" fmla="*/ 0 w 144"/>
                  <a:gd name="T51" fmla="*/ 150 h 180"/>
                  <a:gd name="T52" fmla="*/ 6 w 144"/>
                  <a:gd name="T53" fmla="*/ 138 h 180"/>
                  <a:gd name="T54" fmla="*/ 0 w 144"/>
                  <a:gd name="T55" fmla="*/ 126 h 180"/>
                  <a:gd name="T56" fmla="*/ 12 w 144"/>
                  <a:gd name="T57" fmla="*/ 120 h 180"/>
                  <a:gd name="T58" fmla="*/ 12 w 144"/>
                  <a:gd name="T59" fmla="*/ 102 h 180"/>
                  <a:gd name="T60" fmla="*/ 12 w 144"/>
                  <a:gd name="T61" fmla="*/ 84 h 180"/>
                  <a:gd name="T62" fmla="*/ 18 w 144"/>
                  <a:gd name="T63" fmla="*/ 72 h 180"/>
                  <a:gd name="T64" fmla="*/ 18 w 144"/>
                  <a:gd name="T65" fmla="*/ 66 h 180"/>
                  <a:gd name="T66" fmla="*/ 24 w 144"/>
                  <a:gd name="T67" fmla="*/ 54 h 180"/>
                  <a:gd name="T68" fmla="*/ 30 w 144"/>
                  <a:gd name="T69" fmla="*/ 54 h 180"/>
                  <a:gd name="T70" fmla="*/ 30 w 144"/>
                  <a:gd name="T71" fmla="*/ 48 h 180"/>
                  <a:gd name="T72" fmla="*/ 18 w 144"/>
                  <a:gd name="T73" fmla="*/ 54 h 180"/>
                  <a:gd name="T74" fmla="*/ 24 w 144"/>
                  <a:gd name="T75" fmla="*/ 42 h 180"/>
                  <a:gd name="T76" fmla="*/ 24 w 144"/>
                  <a:gd name="T77" fmla="*/ 36 h 180"/>
                  <a:gd name="T78" fmla="*/ 24 w 144"/>
                  <a:gd name="T79" fmla="*/ 24 h 180"/>
                  <a:gd name="T80" fmla="*/ 30 w 144"/>
                  <a:gd name="T81" fmla="*/ 12 h 180"/>
                  <a:gd name="T82" fmla="*/ 36 w 144"/>
                  <a:gd name="T83" fmla="*/ 0 h 180"/>
                  <a:gd name="T84" fmla="*/ 54 w 144"/>
                  <a:gd name="T8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80">
                    <a:moveTo>
                      <a:pt x="54" y="0"/>
                    </a:moveTo>
                    <a:lnTo>
                      <a:pt x="60" y="0"/>
                    </a:lnTo>
                    <a:lnTo>
                      <a:pt x="66" y="0"/>
                    </a:lnTo>
                    <a:lnTo>
                      <a:pt x="72" y="0"/>
                    </a:lnTo>
                    <a:lnTo>
                      <a:pt x="78" y="0"/>
                    </a:lnTo>
                    <a:lnTo>
                      <a:pt x="78" y="6"/>
                    </a:lnTo>
                    <a:lnTo>
                      <a:pt x="78" y="12"/>
                    </a:lnTo>
                    <a:lnTo>
                      <a:pt x="78" y="18"/>
                    </a:lnTo>
                    <a:lnTo>
                      <a:pt x="84" y="18"/>
                    </a:lnTo>
                    <a:lnTo>
                      <a:pt x="84" y="24"/>
                    </a:lnTo>
                    <a:lnTo>
                      <a:pt x="84" y="30"/>
                    </a:lnTo>
                    <a:lnTo>
                      <a:pt x="84" y="36"/>
                    </a:lnTo>
                    <a:lnTo>
                      <a:pt x="84" y="42"/>
                    </a:lnTo>
                    <a:lnTo>
                      <a:pt x="90" y="42"/>
                    </a:lnTo>
                    <a:lnTo>
                      <a:pt x="90" y="48"/>
                    </a:lnTo>
                    <a:lnTo>
                      <a:pt x="96" y="48"/>
                    </a:lnTo>
                    <a:lnTo>
                      <a:pt x="96" y="54"/>
                    </a:lnTo>
                    <a:lnTo>
                      <a:pt x="102" y="54"/>
                    </a:lnTo>
                    <a:lnTo>
                      <a:pt x="102" y="60"/>
                    </a:lnTo>
                    <a:lnTo>
                      <a:pt x="108" y="66"/>
                    </a:lnTo>
                    <a:lnTo>
                      <a:pt x="108" y="72"/>
                    </a:lnTo>
                    <a:lnTo>
                      <a:pt x="108" y="78"/>
                    </a:lnTo>
                    <a:lnTo>
                      <a:pt x="108" y="84"/>
                    </a:lnTo>
                    <a:lnTo>
                      <a:pt x="114" y="84"/>
                    </a:lnTo>
                    <a:lnTo>
                      <a:pt x="114" y="90"/>
                    </a:lnTo>
                    <a:lnTo>
                      <a:pt x="120" y="90"/>
                    </a:lnTo>
                    <a:lnTo>
                      <a:pt x="126" y="90"/>
                    </a:lnTo>
                    <a:lnTo>
                      <a:pt x="126" y="96"/>
                    </a:lnTo>
                    <a:lnTo>
                      <a:pt x="132" y="96"/>
                    </a:lnTo>
                    <a:lnTo>
                      <a:pt x="132" y="102"/>
                    </a:lnTo>
                    <a:lnTo>
                      <a:pt x="138" y="102"/>
                    </a:lnTo>
                    <a:lnTo>
                      <a:pt x="144" y="102"/>
                    </a:lnTo>
                    <a:lnTo>
                      <a:pt x="144" y="108"/>
                    </a:lnTo>
                    <a:lnTo>
                      <a:pt x="144" y="114"/>
                    </a:lnTo>
                    <a:lnTo>
                      <a:pt x="138" y="114"/>
                    </a:lnTo>
                    <a:lnTo>
                      <a:pt x="138" y="120"/>
                    </a:lnTo>
                    <a:lnTo>
                      <a:pt x="132" y="120"/>
                    </a:lnTo>
                    <a:lnTo>
                      <a:pt x="132" y="126"/>
                    </a:lnTo>
                    <a:lnTo>
                      <a:pt x="126" y="126"/>
                    </a:lnTo>
                    <a:lnTo>
                      <a:pt x="120" y="132"/>
                    </a:lnTo>
                    <a:lnTo>
                      <a:pt x="114" y="138"/>
                    </a:lnTo>
                    <a:lnTo>
                      <a:pt x="108" y="144"/>
                    </a:lnTo>
                    <a:lnTo>
                      <a:pt x="102" y="144"/>
                    </a:lnTo>
                    <a:lnTo>
                      <a:pt x="102" y="150"/>
                    </a:lnTo>
                    <a:lnTo>
                      <a:pt x="96" y="150"/>
                    </a:lnTo>
                    <a:lnTo>
                      <a:pt x="96" y="156"/>
                    </a:lnTo>
                    <a:lnTo>
                      <a:pt x="90" y="156"/>
                    </a:lnTo>
                    <a:lnTo>
                      <a:pt x="90" y="162"/>
                    </a:lnTo>
                    <a:lnTo>
                      <a:pt x="84" y="162"/>
                    </a:lnTo>
                    <a:lnTo>
                      <a:pt x="84" y="168"/>
                    </a:lnTo>
                    <a:lnTo>
                      <a:pt x="78" y="168"/>
                    </a:lnTo>
                    <a:lnTo>
                      <a:pt x="72" y="168"/>
                    </a:lnTo>
                    <a:lnTo>
                      <a:pt x="72" y="174"/>
                    </a:lnTo>
                    <a:lnTo>
                      <a:pt x="66" y="174"/>
                    </a:lnTo>
                    <a:lnTo>
                      <a:pt x="72" y="174"/>
                    </a:lnTo>
                    <a:lnTo>
                      <a:pt x="66" y="174"/>
                    </a:lnTo>
                    <a:lnTo>
                      <a:pt x="66" y="180"/>
                    </a:lnTo>
                    <a:lnTo>
                      <a:pt x="60" y="180"/>
                    </a:lnTo>
                    <a:lnTo>
                      <a:pt x="60" y="174"/>
                    </a:lnTo>
                    <a:lnTo>
                      <a:pt x="54" y="174"/>
                    </a:lnTo>
                    <a:lnTo>
                      <a:pt x="54" y="168"/>
                    </a:lnTo>
                    <a:lnTo>
                      <a:pt x="48" y="168"/>
                    </a:lnTo>
                    <a:lnTo>
                      <a:pt x="48" y="162"/>
                    </a:lnTo>
                    <a:lnTo>
                      <a:pt x="42" y="156"/>
                    </a:lnTo>
                    <a:lnTo>
                      <a:pt x="42" y="150"/>
                    </a:lnTo>
                    <a:lnTo>
                      <a:pt x="36" y="150"/>
                    </a:lnTo>
                    <a:lnTo>
                      <a:pt x="36" y="144"/>
                    </a:lnTo>
                    <a:lnTo>
                      <a:pt x="30" y="144"/>
                    </a:lnTo>
                    <a:lnTo>
                      <a:pt x="24" y="150"/>
                    </a:lnTo>
                    <a:lnTo>
                      <a:pt x="18" y="150"/>
                    </a:lnTo>
                    <a:lnTo>
                      <a:pt x="18" y="156"/>
                    </a:lnTo>
                    <a:lnTo>
                      <a:pt x="12" y="156"/>
                    </a:lnTo>
                    <a:lnTo>
                      <a:pt x="12" y="162"/>
                    </a:lnTo>
                    <a:lnTo>
                      <a:pt x="6" y="162"/>
                    </a:lnTo>
                    <a:lnTo>
                      <a:pt x="0" y="168"/>
                    </a:lnTo>
                    <a:lnTo>
                      <a:pt x="0" y="162"/>
                    </a:lnTo>
                    <a:lnTo>
                      <a:pt x="0" y="156"/>
                    </a:lnTo>
                    <a:lnTo>
                      <a:pt x="0" y="150"/>
                    </a:lnTo>
                    <a:lnTo>
                      <a:pt x="0" y="144"/>
                    </a:lnTo>
                    <a:lnTo>
                      <a:pt x="6" y="144"/>
                    </a:lnTo>
                    <a:lnTo>
                      <a:pt x="6" y="138"/>
                    </a:lnTo>
                    <a:lnTo>
                      <a:pt x="0" y="138"/>
                    </a:lnTo>
                    <a:lnTo>
                      <a:pt x="0" y="132"/>
                    </a:lnTo>
                    <a:lnTo>
                      <a:pt x="0" y="126"/>
                    </a:lnTo>
                    <a:lnTo>
                      <a:pt x="6" y="126"/>
                    </a:lnTo>
                    <a:lnTo>
                      <a:pt x="12" y="126"/>
                    </a:lnTo>
                    <a:lnTo>
                      <a:pt x="12" y="120"/>
                    </a:lnTo>
                    <a:lnTo>
                      <a:pt x="12" y="114"/>
                    </a:lnTo>
                    <a:lnTo>
                      <a:pt x="12" y="108"/>
                    </a:lnTo>
                    <a:lnTo>
                      <a:pt x="12" y="102"/>
                    </a:lnTo>
                    <a:lnTo>
                      <a:pt x="12" y="96"/>
                    </a:lnTo>
                    <a:lnTo>
                      <a:pt x="12" y="90"/>
                    </a:lnTo>
                    <a:lnTo>
                      <a:pt x="12" y="84"/>
                    </a:lnTo>
                    <a:lnTo>
                      <a:pt x="12" y="78"/>
                    </a:lnTo>
                    <a:lnTo>
                      <a:pt x="12" y="72"/>
                    </a:lnTo>
                    <a:lnTo>
                      <a:pt x="18" y="72"/>
                    </a:lnTo>
                    <a:lnTo>
                      <a:pt x="12" y="72"/>
                    </a:lnTo>
                    <a:lnTo>
                      <a:pt x="18" y="72"/>
                    </a:lnTo>
                    <a:lnTo>
                      <a:pt x="18" y="66"/>
                    </a:lnTo>
                    <a:lnTo>
                      <a:pt x="18" y="60"/>
                    </a:lnTo>
                    <a:lnTo>
                      <a:pt x="24" y="60"/>
                    </a:lnTo>
                    <a:lnTo>
                      <a:pt x="24" y="54"/>
                    </a:lnTo>
                    <a:lnTo>
                      <a:pt x="24" y="60"/>
                    </a:lnTo>
                    <a:lnTo>
                      <a:pt x="24" y="54"/>
                    </a:lnTo>
                    <a:lnTo>
                      <a:pt x="30" y="54"/>
                    </a:lnTo>
                    <a:lnTo>
                      <a:pt x="36" y="54"/>
                    </a:lnTo>
                    <a:lnTo>
                      <a:pt x="30" y="54"/>
                    </a:lnTo>
                    <a:lnTo>
                      <a:pt x="30" y="48"/>
                    </a:lnTo>
                    <a:lnTo>
                      <a:pt x="24" y="48"/>
                    </a:lnTo>
                    <a:lnTo>
                      <a:pt x="24" y="54"/>
                    </a:lnTo>
                    <a:lnTo>
                      <a:pt x="18" y="54"/>
                    </a:lnTo>
                    <a:lnTo>
                      <a:pt x="18" y="48"/>
                    </a:lnTo>
                    <a:lnTo>
                      <a:pt x="24" y="48"/>
                    </a:lnTo>
                    <a:lnTo>
                      <a:pt x="24" y="42"/>
                    </a:lnTo>
                    <a:lnTo>
                      <a:pt x="30" y="42"/>
                    </a:lnTo>
                    <a:lnTo>
                      <a:pt x="30" y="36"/>
                    </a:lnTo>
                    <a:lnTo>
                      <a:pt x="24" y="36"/>
                    </a:lnTo>
                    <a:lnTo>
                      <a:pt x="30" y="30"/>
                    </a:lnTo>
                    <a:lnTo>
                      <a:pt x="24" y="30"/>
                    </a:lnTo>
                    <a:lnTo>
                      <a:pt x="24" y="24"/>
                    </a:lnTo>
                    <a:lnTo>
                      <a:pt x="30" y="24"/>
                    </a:lnTo>
                    <a:lnTo>
                      <a:pt x="30" y="18"/>
                    </a:lnTo>
                    <a:lnTo>
                      <a:pt x="30" y="12"/>
                    </a:lnTo>
                    <a:lnTo>
                      <a:pt x="30" y="6"/>
                    </a:lnTo>
                    <a:lnTo>
                      <a:pt x="36" y="6"/>
                    </a:lnTo>
                    <a:lnTo>
                      <a:pt x="36" y="0"/>
                    </a:lnTo>
                    <a:lnTo>
                      <a:pt x="42" y="0"/>
                    </a:lnTo>
                    <a:lnTo>
                      <a:pt x="48" y="0"/>
                    </a:lnTo>
                    <a:lnTo>
                      <a:pt x="5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5" name="Freeform 247"/>
              <p:cNvSpPr>
                <a:spLocks/>
              </p:cNvSpPr>
              <p:nvPr/>
            </p:nvSpPr>
            <p:spPr bwMode="auto">
              <a:xfrm>
                <a:off x="2733" y="2018"/>
                <a:ext cx="168" cy="126"/>
              </a:xfrm>
              <a:custGeom>
                <a:avLst/>
                <a:gdLst>
                  <a:gd name="T0" fmla="*/ 48 w 168"/>
                  <a:gd name="T1" fmla="*/ 18 h 126"/>
                  <a:gd name="T2" fmla="*/ 54 w 168"/>
                  <a:gd name="T3" fmla="*/ 12 h 126"/>
                  <a:gd name="T4" fmla="*/ 60 w 168"/>
                  <a:gd name="T5" fmla="*/ 18 h 126"/>
                  <a:gd name="T6" fmla="*/ 66 w 168"/>
                  <a:gd name="T7" fmla="*/ 24 h 126"/>
                  <a:gd name="T8" fmla="*/ 72 w 168"/>
                  <a:gd name="T9" fmla="*/ 30 h 126"/>
                  <a:gd name="T10" fmla="*/ 78 w 168"/>
                  <a:gd name="T11" fmla="*/ 36 h 126"/>
                  <a:gd name="T12" fmla="*/ 84 w 168"/>
                  <a:gd name="T13" fmla="*/ 30 h 126"/>
                  <a:gd name="T14" fmla="*/ 90 w 168"/>
                  <a:gd name="T15" fmla="*/ 42 h 126"/>
                  <a:gd name="T16" fmla="*/ 96 w 168"/>
                  <a:gd name="T17" fmla="*/ 48 h 126"/>
                  <a:gd name="T18" fmla="*/ 108 w 168"/>
                  <a:gd name="T19" fmla="*/ 48 h 126"/>
                  <a:gd name="T20" fmla="*/ 108 w 168"/>
                  <a:gd name="T21" fmla="*/ 48 h 126"/>
                  <a:gd name="T22" fmla="*/ 114 w 168"/>
                  <a:gd name="T23" fmla="*/ 54 h 126"/>
                  <a:gd name="T24" fmla="*/ 120 w 168"/>
                  <a:gd name="T25" fmla="*/ 48 h 126"/>
                  <a:gd name="T26" fmla="*/ 126 w 168"/>
                  <a:gd name="T27" fmla="*/ 54 h 126"/>
                  <a:gd name="T28" fmla="*/ 126 w 168"/>
                  <a:gd name="T29" fmla="*/ 66 h 126"/>
                  <a:gd name="T30" fmla="*/ 132 w 168"/>
                  <a:gd name="T31" fmla="*/ 72 h 126"/>
                  <a:gd name="T32" fmla="*/ 138 w 168"/>
                  <a:gd name="T33" fmla="*/ 78 h 126"/>
                  <a:gd name="T34" fmla="*/ 144 w 168"/>
                  <a:gd name="T35" fmla="*/ 84 h 126"/>
                  <a:gd name="T36" fmla="*/ 150 w 168"/>
                  <a:gd name="T37" fmla="*/ 90 h 126"/>
                  <a:gd name="T38" fmla="*/ 156 w 168"/>
                  <a:gd name="T39" fmla="*/ 96 h 126"/>
                  <a:gd name="T40" fmla="*/ 162 w 168"/>
                  <a:gd name="T41" fmla="*/ 102 h 126"/>
                  <a:gd name="T42" fmla="*/ 162 w 168"/>
                  <a:gd name="T43" fmla="*/ 114 h 126"/>
                  <a:gd name="T44" fmla="*/ 162 w 168"/>
                  <a:gd name="T45" fmla="*/ 120 h 126"/>
                  <a:gd name="T46" fmla="*/ 168 w 168"/>
                  <a:gd name="T47" fmla="*/ 126 h 126"/>
                  <a:gd name="T48" fmla="*/ 156 w 168"/>
                  <a:gd name="T49" fmla="*/ 126 h 126"/>
                  <a:gd name="T50" fmla="*/ 144 w 168"/>
                  <a:gd name="T51" fmla="*/ 126 h 126"/>
                  <a:gd name="T52" fmla="*/ 132 w 168"/>
                  <a:gd name="T53" fmla="*/ 126 h 126"/>
                  <a:gd name="T54" fmla="*/ 120 w 168"/>
                  <a:gd name="T55" fmla="*/ 126 h 126"/>
                  <a:gd name="T56" fmla="*/ 108 w 168"/>
                  <a:gd name="T57" fmla="*/ 126 h 126"/>
                  <a:gd name="T58" fmla="*/ 96 w 168"/>
                  <a:gd name="T59" fmla="*/ 126 h 126"/>
                  <a:gd name="T60" fmla="*/ 84 w 168"/>
                  <a:gd name="T61" fmla="*/ 126 h 126"/>
                  <a:gd name="T62" fmla="*/ 72 w 168"/>
                  <a:gd name="T63" fmla="*/ 126 h 126"/>
                  <a:gd name="T64" fmla="*/ 60 w 168"/>
                  <a:gd name="T65" fmla="*/ 126 h 126"/>
                  <a:gd name="T66" fmla="*/ 48 w 168"/>
                  <a:gd name="T67" fmla="*/ 126 h 126"/>
                  <a:gd name="T68" fmla="*/ 36 w 168"/>
                  <a:gd name="T69" fmla="*/ 126 h 126"/>
                  <a:gd name="T70" fmla="*/ 24 w 168"/>
                  <a:gd name="T71" fmla="*/ 126 h 126"/>
                  <a:gd name="T72" fmla="*/ 12 w 168"/>
                  <a:gd name="T73" fmla="*/ 126 h 126"/>
                  <a:gd name="T74" fmla="*/ 6 w 168"/>
                  <a:gd name="T75" fmla="*/ 120 h 126"/>
                  <a:gd name="T76" fmla="*/ 6 w 168"/>
                  <a:gd name="T77" fmla="*/ 108 h 126"/>
                  <a:gd name="T78" fmla="*/ 6 w 168"/>
                  <a:gd name="T79" fmla="*/ 96 h 126"/>
                  <a:gd name="T80" fmla="*/ 0 w 168"/>
                  <a:gd name="T81" fmla="*/ 90 h 126"/>
                  <a:gd name="T82" fmla="*/ 0 w 168"/>
                  <a:gd name="T83" fmla="*/ 78 h 126"/>
                  <a:gd name="T84" fmla="*/ 0 w 168"/>
                  <a:gd name="T85" fmla="*/ 66 h 126"/>
                  <a:gd name="T86" fmla="*/ 0 w 168"/>
                  <a:gd name="T87" fmla="*/ 54 h 126"/>
                  <a:gd name="T88" fmla="*/ 6 w 168"/>
                  <a:gd name="T89" fmla="*/ 42 h 126"/>
                  <a:gd name="T90" fmla="*/ 6 w 168"/>
                  <a:gd name="T91" fmla="*/ 30 h 126"/>
                  <a:gd name="T92" fmla="*/ 12 w 168"/>
                  <a:gd name="T93" fmla="*/ 24 h 126"/>
                  <a:gd name="T94" fmla="*/ 12 w 168"/>
                  <a:gd name="T95" fmla="*/ 12 h 126"/>
                  <a:gd name="T96" fmla="*/ 18 w 168"/>
                  <a:gd name="T97" fmla="*/ 6 h 126"/>
                  <a:gd name="T98" fmla="*/ 18 w 168"/>
                  <a:gd name="T99" fmla="*/ 6 h 126"/>
                  <a:gd name="T100" fmla="*/ 24 w 168"/>
                  <a:gd name="T101" fmla="*/ 0 h 126"/>
                  <a:gd name="T102" fmla="*/ 30 w 168"/>
                  <a:gd name="T103" fmla="*/ 6 h 126"/>
                  <a:gd name="T104" fmla="*/ 30 w 168"/>
                  <a:gd name="T105" fmla="*/ 6 h 126"/>
                  <a:gd name="T106" fmla="*/ 42 w 168"/>
                  <a:gd name="T107" fmla="*/ 6 h 126"/>
                  <a:gd name="T108" fmla="*/ 48 w 168"/>
                  <a:gd name="T109"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126">
                    <a:moveTo>
                      <a:pt x="48" y="12"/>
                    </a:moveTo>
                    <a:lnTo>
                      <a:pt x="48" y="18"/>
                    </a:lnTo>
                    <a:lnTo>
                      <a:pt x="48" y="12"/>
                    </a:lnTo>
                    <a:lnTo>
                      <a:pt x="54" y="12"/>
                    </a:lnTo>
                    <a:lnTo>
                      <a:pt x="54" y="18"/>
                    </a:lnTo>
                    <a:lnTo>
                      <a:pt x="60" y="18"/>
                    </a:lnTo>
                    <a:lnTo>
                      <a:pt x="60" y="24"/>
                    </a:lnTo>
                    <a:lnTo>
                      <a:pt x="66" y="24"/>
                    </a:lnTo>
                    <a:lnTo>
                      <a:pt x="66" y="30"/>
                    </a:lnTo>
                    <a:lnTo>
                      <a:pt x="72" y="30"/>
                    </a:lnTo>
                    <a:lnTo>
                      <a:pt x="78" y="30"/>
                    </a:lnTo>
                    <a:lnTo>
                      <a:pt x="78" y="36"/>
                    </a:lnTo>
                    <a:lnTo>
                      <a:pt x="78" y="30"/>
                    </a:lnTo>
                    <a:lnTo>
                      <a:pt x="84" y="30"/>
                    </a:lnTo>
                    <a:lnTo>
                      <a:pt x="84" y="36"/>
                    </a:lnTo>
                    <a:lnTo>
                      <a:pt x="90" y="42"/>
                    </a:lnTo>
                    <a:lnTo>
                      <a:pt x="90" y="48"/>
                    </a:lnTo>
                    <a:lnTo>
                      <a:pt x="96" y="48"/>
                    </a:lnTo>
                    <a:lnTo>
                      <a:pt x="102" y="48"/>
                    </a:lnTo>
                    <a:lnTo>
                      <a:pt x="108" y="48"/>
                    </a:lnTo>
                    <a:lnTo>
                      <a:pt x="108" y="54"/>
                    </a:lnTo>
                    <a:lnTo>
                      <a:pt x="108" y="48"/>
                    </a:lnTo>
                    <a:lnTo>
                      <a:pt x="108" y="54"/>
                    </a:lnTo>
                    <a:lnTo>
                      <a:pt x="114" y="54"/>
                    </a:lnTo>
                    <a:lnTo>
                      <a:pt x="120" y="54"/>
                    </a:lnTo>
                    <a:lnTo>
                      <a:pt x="120" y="48"/>
                    </a:lnTo>
                    <a:lnTo>
                      <a:pt x="126" y="48"/>
                    </a:lnTo>
                    <a:lnTo>
                      <a:pt x="126" y="54"/>
                    </a:lnTo>
                    <a:lnTo>
                      <a:pt x="126" y="60"/>
                    </a:lnTo>
                    <a:lnTo>
                      <a:pt x="126" y="66"/>
                    </a:lnTo>
                    <a:lnTo>
                      <a:pt x="132" y="66"/>
                    </a:lnTo>
                    <a:lnTo>
                      <a:pt x="132" y="72"/>
                    </a:lnTo>
                    <a:lnTo>
                      <a:pt x="132" y="78"/>
                    </a:lnTo>
                    <a:lnTo>
                      <a:pt x="138" y="78"/>
                    </a:lnTo>
                    <a:lnTo>
                      <a:pt x="138" y="84"/>
                    </a:lnTo>
                    <a:lnTo>
                      <a:pt x="144" y="84"/>
                    </a:lnTo>
                    <a:lnTo>
                      <a:pt x="150" y="84"/>
                    </a:lnTo>
                    <a:lnTo>
                      <a:pt x="150" y="90"/>
                    </a:lnTo>
                    <a:lnTo>
                      <a:pt x="156" y="90"/>
                    </a:lnTo>
                    <a:lnTo>
                      <a:pt x="156" y="96"/>
                    </a:lnTo>
                    <a:lnTo>
                      <a:pt x="162" y="96"/>
                    </a:lnTo>
                    <a:lnTo>
                      <a:pt x="162" y="102"/>
                    </a:lnTo>
                    <a:lnTo>
                      <a:pt x="162" y="108"/>
                    </a:lnTo>
                    <a:lnTo>
                      <a:pt x="162" y="114"/>
                    </a:lnTo>
                    <a:lnTo>
                      <a:pt x="168" y="114"/>
                    </a:lnTo>
                    <a:lnTo>
                      <a:pt x="162" y="120"/>
                    </a:lnTo>
                    <a:lnTo>
                      <a:pt x="168" y="120"/>
                    </a:lnTo>
                    <a:lnTo>
                      <a:pt x="168" y="126"/>
                    </a:lnTo>
                    <a:lnTo>
                      <a:pt x="162" y="126"/>
                    </a:lnTo>
                    <a:lnTo>
                      <a:pt x="156" y="126"/>
                    </a:lnTo>
                    <a:lnTo>
                      <a:pt x="150" y="126"/>
                    </a:lnTo>
                    <a:lnTo>
                      <a:pt x="144" y="126"/>
                    </a:lnTo>
                    <a:lnTo>
                      <a:pt x="138" y="126"/>
                    </a:lnTo>
                    <a:lnTo>
                      <a:pt x="132" y="126"/>
                    </a:lnTo>
                    <a:lnTo>
                      <a:pt x="126" y="126"/>
                    </a:lnTo>
                    <a:lnTo>
                      <a:pt x="120" y="126"/>
                    </a:lnTo>
                    <a:lnTo>
                      <a:pt x="114" y="126"/>
                    </a:lnTo>
                    <a:lnTo>
                      <a:pt x="108" y="126"/>
                    </a:lnTo>
                    <a:lnTo>
                      <a:pt x="102" y="126"/>
                    </a:lnTo>
                    <a:lnTo>
                      <a:pt x="96" y="126"/>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2" y="126"/>
                    </a:lnTo>
                    <a:lnTo>
                      <a:pt x="6" y="126"/>
                    </a:lnTo>
                    <a:lnTo>
                      <a:pt x="6" y="120"/>
                    </a:lnTo>
                    <a:lnTo>
                      <a:pt x="6" y="114"/>
                    </a:lnTo>
                    <a:lnTo>
                      <a:pt x="6" y="108"/>
                    </a:lnTo>
                    <a:lnTo>
                      <a:pt x="6" y="102"/>
                    </a:lnTo>
                    <a:lnTo>
                      <a:pt x="6" y="96"/>
                    </a:lnTo>
                    <a:lnTo>
                      <a:pt x="0" y="96"/>
                    </a:lnTo>
                    <a:lnTo>
                      <a:pt x="0" y="90"/>
                    </a:lnTo>
                    <a:lnTo>
                      <a:pt x="0" y="84"/>
                    </a:lnTo>
                    <a:lnTo>
                      <a:pt x="0" y="78"/>
                    </a:lnTo>
                    <a:lnTo>
                      <a:pt x="0" y="72"/>
                    </a:lnTo>
                    <a:lnTo>
                      <a:pt x="0" y="66"/>
                    </a:lnTo>
                    <a:lnTo>
                      <a:pt x="0" y="60"/>
                    </a:lnTo>
                    <a:lnTo>
                      <a:pt x="0" y="54"/>
                    </a:lnTo>
                    <a:lnTo>
                      <a:pt x="0" y="48"/>
                    </a:lnTo>
                    <a:lnTo>
                      <a:pt x="6" y="42"/>
                    </a:lnTo>
                    <a:lnTo>
                      <a:pt x="6" y="36"/>
                    </a:lnTo>
                    <a:lnTo>
                      <a:pt x="6" y="30"/>
                    </a:lnTo>
                    <a:lnTo>
                      <a:pt x="6" y="24"/>
                    </a:lnTo>
                    <a:lnTo>
                      <a:pt x="12" y="24"/>
                    </a:lnTo>
                    <a:lnTo>
                      <a:pt x="12" y="18"/>
                    </a:lnTo>
                    <a:lnTo>
                      <a:pt x="12" y="12"/>
                    </a:lnTo>
                    <a:lnTo>
                      <a:pt x="12" y="6"/>
                    </a:lnTo>
                    <a:lnTo>
                      <a:pt x="18" y="6"/>
                    </a:lnTo>
                    <a:lnTo>
                      <a:pt x="18" y="0"/>
                    </a:lnTo>
                    <a:lnTo>
                      <a:pt x="18" y="6"/>
                    </a:lnTo>
                    <a:lnTo>
                      <a:pt x="18" y="0"/>
                    </a:lnTo>
                    <a:lnTo>
                      <a:pt x="24" y="0"/>
                    </a:lnTo>
                    <a:lnTo>
                      <a:pt x="30" y="0"/>
                    </a:lnTo>
                    <a:lnTo>
                      <a:pt x="30" y="6"/>
                    </a:lnTo>
                    <a:lnTo>
                      <a:pt x="24" y="6"/>
                    </a:lnTo>
                    <a:lnTo>
                      <a:pt x="30" y="6"/>
                    </a:lnTo>
                    <a:lnTo>
                      <a:pt x="36" y="6"/>
                    </a:lnTo>
                    <a:lnTo>
                      <a:pt x="42" y="6"/>
                    </a:lnTo>
                    <a:lnTo>
                      <a:pt x="42" y="12"/>
                    </a:lnTo>
                    <a:lnTo>
                      <a:pt x="48"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6" name="Freeform 248"/>
              <p:cNvSpPr>
                <a:spLocks/>
              </p:cNvSpPr>
              <p:nvPr/>
            </p:nvSpPr>
            <p:spPr bwMode="auto">
              <a:xfrm>
                <a:off x="2847" y="2858"/>
                <a:ext cx="270" cy="246"/>
              </a:xfrm>
              <a:custGeom>
                <a:avLst/>
                <a:gdLst>
                  <a:gd name="T0" fmla="*/ 150 w 270"/>
                  <a:gd name="T1" fmla="*/ 24 h 246"/>
                  <a:gd name="T2" fmla="*/ 150 w 270"/>
                  <a:gd name="T3" fmla="*/ 36 h 246"/>
                  <a:gd name="T4" fmla="*/ 162 w 270"/>
                  <a:gd name="T5" fmla="*/ 48 h 246"/>
                  <a:gd name="T6" fmla="*/ 174 w 270"/>
                  <a:gd name="T7" fmla="*/ 48 h 246"/>
                  <a:gd name="T8" fmla="*/ 180 w 270"/>
                  <a:gd name="T9" fmla="*/ 54 h 246"/>
                  <a:gd name="T10" fmla="*/ 192 w 270"/>
                  <a:gd name="T11" fmla="*/ 66 h 246"/>
                  <a:gd name="T12" fmla="*/ 216 w 270"/>
                  <a:gd name="T13" fmla="*/ 72 h 246"/>
                  <a:gd name="T14" fmla="*/ 234 w 270"/>
                  <a:gd name="T15" fmla="*/ 84 h 246"/>
                  <a:gd name="T16" fmla="*/ 240 w 270"/>
                  <a:gd name="T17" fmla="*/ 90 h 246"/>
                  <a:gd name="T18" fmla="*/ 258 w 270"/>
                  <a:gd name="T19" fmla="*/ 96 h 246"/>
                  <a:gd name="T20" fmla="*/ 270 w 270"/>
                  <a:gd name="T21" fmla="*/ 96 h 246"/>
                  <a:gd name="T22" fmla="*/ 264 w 270"/>
                  <a:gd name="T23" fmla="*/ 102 h 246"/>
                  <a:gd name="T24" fmla="*/ 264 w 270"/>
                  <a:gd name="T25" fmla="*/ 102 h 246"/>
                  <a:gd name="T26" fmla="*/ 258 w 270"/>
                  <a:gd name="T27" fmla="*/ 108 h 246"/>
                  <a:gd name="T28" fmla="*/ 252 w 270"/>
                  <a:gd name="T29" fmla="*/ 114 h 246"/>
                  <a:gd name="T30" fmla="*/ 252 w 270"/>
                  <a:gd name="T31" fmla="*/ 126 h 246"/>
                  <a:gd name="T32" fmla="*/ 228 w 270"/>
                  <a:gd name="T33" fmla="*/ 126 h 246"/>
                  <a:gd name="T34" fmla="*/ 210 w 270"/>
                  <a:gd name="T35" fmla="*/ 132 h 246"/>
                  <a:gd name="T36" fmla="*/ 204 w 270"/>
                  <a:gd name="T37" fmla="*/ 150 h 246"/>
                  <a:gd name="T38" fmla="*/ 192 w 270"/>
                  <a:gd name="T39" fmla="*/ 162 h 246"/>
                  <a:gd name="T40" fmla="*/ 186 w 270"/>
                  <a:gd name="T41" fmla="*/ 180 h 246"/>
                  <a:gd name="T42" fmla="*/ 174 w 270"/>
                  <a:gd name="T43" fmla="*/ 192 h 246"/>
                  <a:gd name="T44" fmla="*/ 174 w 270"/>
                  <a:gd name="T45" fmla="*/ 192 h 246"/>
                  <a:gd name="T46" fmla="*/ 162 w 270"/>
                  <a:gd name="T47" fmla="*/ 204 h 246"/>
                  <a:gd name="T48" fmla="*/ 150 w 270"/>
                  <a:gd name="T49" fmla="*/ 222 h 246"/>
                  <a:gd name="T50" fmla="*/ 138 w 270"/>
                  <a:gd name="T51" fmla="*/ 234 h 246"/>
                  <a:gd name="T52" fmla="*/ 126 w 270"/>
                  <a:gd name="T53" fmla="*/ 240 h 246"/>
                  <a:gd name="T54" fmla="*/ 120 w 270"/>
                  <a:gd name="T55" fmla="*/ 222 h 246"/>
                  <a:gd name="T56" fmla="*/ 120 w 270"/>
                  <a:gd name="T57" fmla="*/ 210 h 246"/>
                  <a:gd name="T58" fmla="*/ 102 w 270"/>
                  <a:gd name="T59" fmla="*/ 216 h 246"/>
                  <a:gd name="T60" fmla="*/ 96 w 270"/>
                  <a:gd name="T61" fmla="*/ 198 h 246"/>
                  <a:gd name="T62" fmla="*/ 90 w 270"/>
                  <a:gd name="T63" fmla="*/ 180 h 246"/>
                  <a:gd name="T64" fmla="*/ 78 w 270"/>
                  <a:gd name="T65" fmla="*/ 180 h 246"/>
                  <a:gd name="T66" fmla="*/ 66 w 270"/>
                  <a:gd name="T67" fmla="*/ 168 h 246"/>
                  <a:gd name="T68" fmla="*/ 54 w 270"/>
                  <a:gd name="T69" fmla="*/ 156 h 246"/>
                  <a:gd name="T70" fmla="*/ 30 w 270"/>
                  <a:gd name="T71" fmla="*/ 138 h 246"/>
                  <a:gd name="T72" fmla="*/ 18 w 270"/>
                  <a:gd name="T73" fmla="*/ 126 h 246"/>
                  <a:gd name="T74" fmla="*/ 18 w 270"/>
                  <a:gd name="T75" fmla="*/ 114 h 246"/>
                  <a:gd name="T76" fmla="*/ 12 w 270"/>
                  <a:gd name="T77" fmla="*/ 108 h 246"/>
                  <a:gd name="T78" fmla="*/ 6 w 270"/>
                  <a:gd name="T79" fmla="*/ 90 h 246"/>
                  <a:gd name="T80" fmla="*/ 6 w 270"/>
                  <a:gd name="T81" fmla="*/ 78 h 246"/>
                  <a:gd name="T82" fmla="*/ 24 w 270"/>
                  <a:gd name="T83" fmla="*/ 84 h 246"/>
                  <a:gd name="T84" fmla="*/ 36 w 270"/>
                  <a:gd name="T85" fmla="*/ 72 h 246"/>
                  <a:gd name="T86" fmla="*/ 36 w 270"/>
                  <a:gd name="T87" fmla="*/ 48 h 246"/>
                  <a:gd name="T88" fmla="*/ 42 w 270"/>
                  <a:gd name="T89" fmla="*/ 42 h 246"/>
                  <a:gd name="T90" fmla="*/ 42 w 270"/>
                  <a:gd name="T91" fmla="*/ 18 h 246"/>
                  <a:gd name="T92" fmla="*/ 48 w 270"/>
                  <a:gd name="T93" fmla="*/ 24 h 246"/>
                  <a:gd name="T94" fmla="*/ 60 w 270"/>
                  <a:gd name="T95" fmla="*/ 12 h 246"/>
                  <a:gd name="T96" fmla="*/ 72 w 270"/>
                  <a:gd name="T97" fmla="*/ 12 h 246"/>
                  <a:gd name="T98" fmla="*/ 72 w 270"/>
                  <a:gd name="T99" fmla="*/ 0 h 246"/>
                  <a:gd name="T100" fmla="*/ 84 w 270"/>
                  <a:gd name="T101" fmla="*/ 0 h 246"/>
                  <a:gd name="T102" fmla="*/ 108 w 270"/>
                  <a:gd name="T103" fmla="*/ 0 h 246"/>
                  <a:gd name="T104" fmla="*/ 126 w 270"/>
                  <a:gd name="T105" fmla="*/ 6 h 246"/>
                  <a:gd name="T106" fmla="*/ 132 w 270"/>
                  <a:gd name="T107"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 h="246">
                    <a:moveTo>
                      <a:pt x="138" y="18"/>
                    </a:moveTo>
                    <a:lnTo>
                      <a:pt x="144" y="18"/>
                    </a:lnTo>
                    <a:lnTo>
                      <a:pt x="144" y="24"/>
                    </a:lnTo>
                    <a:lnTo>
                      <a:pt x="150" y="24"/>
                    </a:lnTo>
                    <a:lnTo>
                      <a:pt x="144" y="24"/>
                    </a:lnTo>
                    <a:lnTo>
                      <a:pt x="144" y="30"/>
                    </a:lnTo>
                    <a:lnTo>
                      <a:pt x="150" y="30"/>
                    </a:lnTo>
                    <a:lnTo>
                      <a:pt x="150" y="36"/>
                    </a:lnTo>
                    <a:lnTo>
                      <a:pt x="156" y="36"/>
                    </a:lnTo>
                    <a:lnTo>
                      <a:pt x="156" y="42"/>
                    </a:lnTo>
                    <a:lnTo>
                      <a:pt x="162" y="42"/>
                    </a:lnTo>
                    <a:lnTo>
                      <a:pt x="162" y="48"/>
                    </a:lnTo>
                    <a:lnTo>
                      <a:pt x="168" y="48"/>
                    </a:lnTo>
                    <a:lnTo>
                      <a:pt x="168" y="42"/>
                    </a:lnTo>
                    <a:lnTo>
                      <a:pt x="168" y="48"/>
                    </a:lnTo>
                    <a:lnTo>
                      <a:pt x="174" y="48"/>
                    </a:lnTo>
                    <a:lnTo>
                      <a:pt x="168" y="48"/>
                    </a:lnTo>
                    <a:lnTo>
                      <a:pt x="174" y="48"/>
                    </a:lnTo>
                    <a:lnTo>
                      <a:pt x="174" y="54"/>
                    </a:lnTo>
                    <a:lnTo>
                      <a:pt x="180" y="54"/>
                    </a:lnTo>
                    <a:lnTo>
                      <a:pt x="180" y="60"/>
                    </a:lnTo>
                    <a:lnTo>
                      <a:pt x="186" y="60"/>
                    </a:lnTo>
                    <a:lnTo>
                      <a:pt x="186" y="66"/>
                    </a:lnTo>
                    <a:lnTo>
                      <a:pt x="192" y="66"/>
                    </a:lnTo>
                    <a:lnTo>
                      <a:pt x="198" y="66"/>
                    </a:lnTo>
                    <a:lnTo>
                      <a:pt x="204" y="72"/>
                    </a:lnTo>
                    <a:lnTo>
                      <a:pt x="210" y="72"/>
                    </a:lnTo>
                    <a:lnTo>
                      <a:pt x="216" y="72"/>
                    </a:lnTo>
                    <a:lnTo>
                      <a:pt x="216" y="78"/>
                    </a:lnTo>
                    <a:lnTo>
                      <a:pt x="222" y="78"/>
                    </a:lnTo>
                    <a:lnTo>
                      <a:pt x="228" y="78"/>
                    </a:lnTo>
                    <a:lnTo>
                      <a:pt x="234" y="84"/>
                    </a:lnTo>
                    <a:lnTo>
                      <a:pt x="240" y="84"/>
                    </a:lnTo>
                    <a:lnTo>
                      <a:pt x="234" y="84"/>
                    </a:lnTo>
                    <a:lnTo>
                      <a:pt x="240" y="84"/>
                    </a:lnTo>
                    <a:lnTo>
                      <a:pt x="240" y="90"/>
                    </a:lnTo>
                    <a:lnTo>
                      <a:pt x="246" y="90"/>
                    </a:lnTo>
                    <a:lnTo>
                      <a:pt x="252" y="90"/>
                    </a:lnTo>
                    <a:lnTo>
                      <a:pt x="252" y="96"/>
                    </a:lnTo>
                    <a:lnTo>
                      <a:pt x="258" y="96"/>
                    </a:lnTo>
                    <a:lnTo>
                      <a:pt x="258" y="90"/>
                    </a:lnTo>
                    <a:lnTo>
                      <a:pt x="258" y="96"/>
                    </a:lnTo>
                    <a:lnTo>
                      <a:pt x="264" y="96"/>
                    </a:lnTo>
                    <a:lnTo>
                      <a:pt x="270" y="96"/>
                    </a:lnTo>
                    <a:lnTo>
                      <a:pt x="270" y="102"/>
                    </a:lnTo>
                    <a:lnTo>
                      <a:pt x="270" y="108"/>
                    </a:lnTo>
                    <a:lnTo>
                      <a:pt x="270" y="102"/>
                    </a:lnTo>
                    <a:lnTo>
                      <a:pt x="264" y="102"/>
                    </a:lnTo>
                    <a:lnTo>
                      <a:pt x="264" y="108"/>
                    </a:lnTo>
                    <a:lnTo>
                      <a:pt x="264" y="102"/>
                    </a:lnTo>
                    <a:lnTo>
                      <a:pt x="264" y="108"/>
                    </a:lnTo>
                    <a:lnTo>
                      <a:pt x="264" y="102"/>
                    </a:lnTo>
                    <a:lnTo>
                      <a:pt x="258" y="102"/>
                    </a:lnTo>
                    <a:lnTo>
                      <a:pt x="264" y="102"/>
                    </a:lnTo>
                    <a:lnTo>
                      <a:pt x="264" y="108"/>
                    </a:lnTo>
                    <a:lnTo>
                      <a:pt x="258" y="108"/>
                    </a:lnTo>
                    <a:lnTo>
                      <a:pt x="258" y="102"/>
                    </a:lnTo>
                    <a:lnTo>
                      <a:pt x="258" y="108"/>
                    </a:lnTo>
                    <a:lnTo>
                      <a:pt x="258" y="114"/>
                    </a:lnTo>
                    <a:lnTo>
                      <a:pt x="252" y="114"/>
                    </a:lnTo>
                    <a:lnTo>
                      <a:pt x="258" y="114"/>
                    </a:lnTo>
                    <a:lnTo>
                      <a:pt x="252" y="114"/>
                    </a:lnTo>
                    <a:lnTo>
                      <a:pt x="252" y="120"/>
                    </a:lnTo>
                    <a:lnTo>
                      <a:pt x="252" y="126"/>
                    </a:lnTo>
                    <a:lnTo>
                      <a:pt x="246" y="126"/>
                    </a:lnTo>
                    <a:lnTo>
                      <a:pt x="240" y="126"/>
                    </a:lnTo>
                    <a:lnTo>
                      <a:pt x="234" y="126"/>
                    </a:lnTo>
                    <a:lnTo>
                      <a:pt x="228" y="126"/>
                    </a:lnTo>
                    <a:lnTo>
                      <a:pt x="228" y="132"/>
                    </a:lnTo>
                    <a:lnTo>
                      <a:pt x="222" y="132"/>
                    </a:lnTo>
                    <a:lnTo>
                      <a:pt x="216" y="132"/>
                    </a:lnTo>
                    <a:lnTo>
                      <a:pt x="210" y="132"/>
                    </a:lnTo>
                    <a:lnTo>
                      <a:pt x="210" y="138"/>
                    </a:lnTo>
                    <a:lnTo>
                      <a:pt x="210" y="144"/>
                    </a:lnTo>
                    <a:lnTo>
                      <a:pt x="210" y="150"/>
                    </a:lnTo>
                    <a:lnTo>
                      <a:pt x="204" y="150"/>
                    </a:lnTo>
                    <a:lnTo>
                      <a:pt x="204" y="156"/>
                    </a:lnTo>
                    <a:lnTo>
                      <a:pt x="198" y="156"/>
                    </a:lnTo>
                    <a:lnTo>
                      <a:pt x="198" y="162"/>
                    </a:lnTo>
                    <a:lnTo>
                      <a:pt x="192" y="162"/>
                    </a:lnTo>
                    <a:lnTo>
                      <a:pt x="192" y="168"/>
                    </a:lnTo>
                    <a:lnTo>
                      <a:pt x="186" y="168"/>
                    </a:lnTo>
                    <a:lnTo>
                      <a:pt x="186" y="174"/>
                    </a:lnTo>
                    <a:lnTo>
                      <a:pt x="186" y="180"/>
                    </a:lnTo>
                    <a:lnTo>
                      <a:pt x="180" y="180"/>
                    </a:lnTo>
                    <a:lnTo>
                      <a:pt x="180" y="186"/>
                    </a:lnTo>
                    <a:lnTo>
                      <a:pt x="174" y="186"/>
                    </a:lnTo>
                    <a:lnTo>
                      <a:pt x="174" y="192"/>
                    </a:lnTo>
                    <a:lnTo>
                      <a:pt x="180" y="192"/>
                    </a:lnTo>
                    <a:lnTo>
                      <a:pt x="174" y="192"/>
                    </a:lnTo>
                    <a:lnTo>
                      <a:pt x="174" y="198"/>
                    </a:lnTo>
                    <a:lnTo>
                      <a:pt x="174" y="192"/>
                    </a:lnTo>
                    <a:lnTo>
                      <a:pt x="174" y="198"/>
                    </a:lnTo>
                    <a:lnTo>
                      <a:pt x="168" y="198"/>
                    </a:lnTo>
                    <a:lnTo>
                      <a:pt x="168" y="204"/>
                    </a:lnTo>
                    <a:lnTo>
                      <a:pt x="162" y="204"/>
                    </a:lnTo>
                    <a:lnTo>
                      <a:pt x="162" y="210"/>
                    </a:lnTo>
                    <a:lnTo>
                      <a:pt x="156" y="210"/>
                    </a:lnTo>
                    <a:lnTo>
                      <a:pt x="156" y="216"/>
                    </a:lnTo>
                    <a:lnTo>
                      <a:pt x="150" y="222"/>
                    </a:lnTo>
                    <a:lnTo>
                      <a:pt x="150" y="228"/>
                    </a:lnTo>
                    <a:lnTo>
                      <a:pt x="144" y="228"/>
                    </a:lnTo>
                    <a:lnTo>
                      <a:pt x="138" y="228"/>
                    </a:lnTo>
                    <a:lnTo>
                      <a:pt x="138" y="234"/>
                    </a:lnTo>
                    <a:lnTo>
                      <a:pt x="138" y="240"/>
                    </a:lnTo>
                    <a:lnTo>
                      <a:pt x="132" y="246"/>
                    </a:lnTo>
                    <a:lnTo>
                      <a:pt x="132" y="240"/>
                    </a:lnTo>
                    <a:lnTo>
                      <a:pt x="126" y="240"/>
                    </a:lnTo>
                    <a:lnTo>
                      <a:pt x="126" y="234"/>
                    </a:lnTo>
                    <a:lnTo>
                      <a:pt x="126" y="228"/>
                    </a:lnTo>
                    <a:lnTo>
                      <a:pt x="120" y="228"/>
                    </a:lnTo>
                    <a:lnTo>
                      <a:pt x="120" y="222"/>
                    </a:lnTo>
                    <a:lnTo>
                      <a:pt x="120" y="216"/>
                    </a:lnTo>
                    <a:lnTo>
                      <a:pt x="120" y="210"/>
                    </a:lnTo>
                    <a:lnTo>
                      <a:pt x="126" y="210"/>
                    </a:lnTo>
                    <a:lnTo>
                      <a:pt x="120" y="210"/>
                    </a:lnTo>
                    <a:lnTo>
                      <a:pt x="114" y="210"/>
                    </a:lnTo>
                    <a:lnTo>
                      <a:pt x="114" y="216"/>
                    </a:lnTo>
                    <a:lnTo>
                      <a:pt x="108" y="216"/>
                    </a:lnTo>
                    <a:lnTo>
                      <a:pt x="102" y="216"/>
                    </a:lnTo>
                    <a:lnTo>
                      <a:pt x="102" y="210"/>
                    </a:lnTo>
                    <a:lnTo>
                      <a:pt x="102" y="204"/>
                    </a:lnTo>
                    <a:lnTo>
                      <a:pt x="96" y="204"/>
                    </a:lnTo>
                    <a:lnTo>
                      <a:pt x="96" y="198"/>
                    </a:lnTo>
                    <a:lnTo>
                      <a:pt x="96" y="192"/>
                    </a:lnTo>
                    <a:lnTo>
                      <a:pt x="96" y="186"/>
                    </a:lnTo>
                    <a:lnTo>
                      <a:pt x="96" y="180"/>
                    </a:lnTo>
                    <a:lnTo>
                      <a:pt x="90" y="180"/>
                    </a:lnTo>
                    <a:lnTo>
                      <a:pt x="84" y="180"/>
                    </a:lnTo>
                    <a:lnTo>
                      <a:pt x="78" y="180"/>
                    </a:lnTo>
                    <a:lnTo>
                      <a:pt x="78" y="186"/>
                    </a:lnTo>
                    <a:lnTo>
                      <a:pt x="78" y="180"/>
                    </a:lnTo>
                    <a:lnTo>
                      <a:pt x="72" y="180"/>
                    </a:lnTo>
                    <a:lnTo>
                      <a:pt x="72" y="174"/>
                    </a:lnTo>
                    <a:lnTo>
                      <a:pt x="66" y="174"/>
                    </a:lnTo>
                    <a:lnTo>
                      <a:pt x="66" y="168"/>
                    </a:lnTo>
                    <a:lnTo>
                      <a:pt x="60" y="168"/>
                    </a:lnTo>
                    <a:lnTo>
                      <a:pt x="60" y="162"/>
                    </a:lnTo>
                    <a:lnTo>
                      <a:pt x="54" y="162"/>
                    </a:lnTo>
                    <a:lnTo>
                      <a:pt x="54" y="156"/>
                    </a:lnTo>
                    <a:lnTo>
                      <a:pt x="48" y="156"/>
                    </a:lnTo>
                    <a:lnTo>
                      <a:pt x="42" y="150"/>
                    </a:lnTo>
                    <a:lnTo>
                      <a:pt x="36" y="144"/>
                    </a:lnTo>
                    <a:lnTo>
                      <a:pt x="30" y="138"/>
                    </a:lnTo>
                    <a:lnTo>
                      <a:pt x="24" y="138"/>
                    </a:lnTo>
                    <a:lnTo>
                      <a:pt x="24" y="132"/>
                    </a:lnTo>
                    <a:lnTo>
                      <a:pt x="18" y="132"/>
                    </a:lnTo>
                    <a:lnTo>
                      <a:pt x="18" y="126"/>
                    </a:lnTo>
                    <a:lnTo>
                      <a:pt x="12" y="126"/>
                    </a:lnTo>
                    <a:lnTo>
                      <a:pt x="18" y="126"/>
                    </a:lnTo>
                    <a:lnTo>
                      <a:pt x="18" y="120"/>
                    </a:lnTo>
                    <a:lnTo>
                      <a:pt x="18" y="114"/>
                    </a:lnTo>
                    <a:lnTo>
                      <a:pt x="24" y="114"/>
                    </a:lnTo>
                    <a:lnTo>
                      <a:pt x="18" y="114"/>
                    </a:lnTo>
                    <a:lnTo>
                      <a:pt x="18" y="108"/>
                    </a:lnTo>
                    <a:lnTo>
                      <a:pt x="12" y="108"/>
                    </a:lnTo>
                    <a:lnTo>
                      <a:pt x="12" y="102"/>
                    </a:lnTo>
                    <a:lnTo>
                      <a:pt x="12" y="96"/>
                    </a:lnTo>
                    <a:lnTo>
                      <a:pt x="6" y="96"/>
                    </a:lnTo>
                    <a:lnTo>
                      <a:pt x="6" y="90"/>
                    </a:lnTo>
                    <a:lnTo>
                      <a:pt x="0" y="90"/>
                    </a:lnTo>
                    <a:lnTo>
                      <a:pt x="6" y="90"/>
                    </a:lnTo>
                    <a:lnTo>
                      <a:pt x="6" y="84"/>
                    </a:lnTo>
                    <a:lnTo>
                      <a:pt x="6" y="78"/>
                    </a:lnTo>
                    <a:lnTo>
                      <a:pt x="12" y="78"/>
                    </a:lnTo>
                    <a:lnTo>
                      <a:pt x="12" y="84"/>
                    </a:lnTo>
                    <a:lnTo>
                      <a:pt x="18" y="84"/>
                    </a:lnTo>
                    <a:lnTo>
                      <a:pt x="24" y="84"/>
                    </a:lnTo>
                    <a:lnTo>
                      <a:pt x="24" y="78"/>
                    </a:lnTo>
                    <a:lnTo>
                      <a:pt x="30" y="78"/>
                    </a:lnTo>
                    <a:lnTo>
                      <a:pt x="30" y="72"/>
                    </a:lnTo>
                    <a:lnTo>
                      <a:pt x="36" y="72"/>
                    </a:lnTo>
                    <a:lnTo>
                      <a:pt x="36" y="66"/>
                    </a:lnTo>
                    <a:lnTo>
                      <a:pt x="36" y="60"/>
                    </a:lnTo>
                    <a:lnTo>
                      <a:pt x="36" y="54"/>
                    </a:lnTo>
                    <a:lnTo>
                      <a:pt x="36" y="48"/>
                    </a:lnTo>
                    <a:lnTo>
                      <a:pt x="42" y="48"/>
                    </a:lnTo>
                    <a:lnTo>
                      <a:pt x="36" y="48"/>
                    </a:lnTo>
                    <a:lnTo>
                      <a:pt x="36" y="42"/>
                    </a:lnTo>
                    <a:lnTo>
                      <a:pt x="42" y="42"/>
                    </a:lnTo>
                    <a:lnTo>
                      <a:pt x="42" y="36"/>
                    </a:lnTo>
                    <a:lnTo>
                      <a:pt x="42" y="30"/>
                    </a:lnTo>
                    <a:lnTo>
                      <a:pt x="42" y="24"/>
                    </a:lnTo>
                    <a:lnTo>
                      <a:pt x="42" y="18"/>
                    </a:lnTo>
                    <a:lnTo>
                      <a:pt x="48" y="18"/>
                    </a:lnTo>
                    <a:lnTo>
                      <a:pt x="48" y="24"/>
                    </a:lnTo>
                    <a:lnTo>
                      <a:pt x="48" y="18"/>
                    </a:lnTo>
                    <a:lnTo>
                      <a:pt x="48" y="24"/>
                    </a:lnTo>
                    <a:lnTo>
                      <a:pt x="48" y="18"/>
                    </a:lnTo>
                    <a:lnTo>
                      <a:pt x="54" y="18"/>
                    </a:lnTo>
                    <a:lnTo>
                      <a:pt x="60" y="18"/>
                    </a:lnTo>
                    <a:lnTo>
                      <a:pt x="60" y="12"/>
                    </a:lnTo>
                    <a:lnTo>
                      <a:pt x="60" y="18"/>
                    </a:lnTo>
                    <a:lnTo>
                      <a:pt x="66" y="18"/>
                    </a:lnTo>
                    <a:lnTo>
                      <a:pt x="66" y="12"/>
                    </a:lnTo>
                    <a:lnTo>
                      <a:pt x="72" y="12"/>
                    </a:lnTo>
                    <a:lnTo>
                      <a:pt x="66" y="12"/>
                    </a:lnTo>
                    <a:lnTo>
                      <a:pt x="66" y="6"/>
                    </a:lnTo>
                    <a:lnTo>
                      <a:pt x="72" y="6"/>
                    </a:lnTo>
                    <a:lnTo>
                      <a:pt x="72" y="0"/>
                    </a:lnTo>
                    <a:lnTo>
                      <a:pt x="78" y="0"/>
                    </a:lnTo>
                    <a:lnTo>
                      <a:pt x="84" y="0"/>
                    </a:lnTo>
                    <a:lnTo>
                      <a:pt x="78" y="0"/>
                    </a:lnTo>
                    <a:lnTo>
                      <a:pt x="84" y="0"/>
                    </a:lnTo>
                    <a:lnTo>
                      <a:pt x="90" y="0"/>
                    </a:lnTo>
                    <a:lnTo>
                      <a:pt x="96" y="0"/>
                    </a:lnTo>
                    <a:lnTo>
                      <a:pt x="102" y="0"/>
                    </a:lnTo>
                    <a:lnTo>
                      <a:pt x="108" y="0"/>
                    </a:lnTo>
                    <a:lnTo>
                      <a:pt x="114" y="0"/>
                    </a:lnTo>
                    <a:lnTo>
                      <a:pt x="120" y="0"/>
                    </a:lnTo>
                    <a:lnTo>
                      <a:pt x="120" y="6"/>
                    </a:lnTo>
                    <a:lnTo>
                      <a:pt x="126" y="6"/>
                    </a:lnTo>
                    <a:lnTo>
                      <a:pt x="126" y="12"/>
                    </a:lnTo>
                    <a:lnTo>
                      <a:pt x="126" y="6"/>
                    </a:lnTo>
                    <a:lnTo>
                      <a:pt x="126" y="12"/>
                    </a:lnTo>
                    <a:lnTo>
                      <a:pt x="132" y="12"/>
                    </a:lnTo>
                    <a:lnTo>
                      <a:pt x="132" y="18"/>
                    </a:lnTo>
                    <a:lnTo>
                      <a:pt x="138"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7" name="Freeform 249"/>
              <p:cNvSpPr>
                <a:spLocks/>
              </p:cNvSpPr>
              <p:nvPr/>
            </p:nvSpPr>
            <p:spPr bwMode="auto">
              <a:xfrm>
                <a:off x="2643" y="2726"/>
                <a:ext cx="168" cy="144"/>
              </a:xfrm>
              <a:custGeom>
                <a:avLst/>
                <a:gdLst>
                  <a:gd name="T0" fmla="*/ 162 w 168"/>
                  <a:gd name="T1" fmla="*/ 102 h 144"/>
                  <a:gd name="T2" fmla="*/ 162 w 168"/>
                  <a:gd name="T3" fmla="*/ 108 h 144"/>
                  <a:gd name="T4" fmla="*/ 162 w 168"/>
                  <a:gd name="T5" fmla="*/ 114 h 144"/>
                  <a:gd name="T6" fmla="*/ 162 w 168"/>
                  <a:gd name="T7" fmla="*/ 120 h 144"/>
                  <a:gd name="T8" fmla="*/ 162 w 168"/>
                  <a:gd name="T9" fmla="*/ 114 h 144"/>
                  <a:gd name="T10" fmla="*/ 156 w 168"/>
                  <a:gd name="T11" fmla="*/ 114 h 144"/>
                  <a:gd name="T12" fmla="*/ 144 w 168"/>
                  <a:gd name="T13" fmla="*/ 114 h 144"/>
                  <a:gd name="T14" fmla="*/ 138 w 168"/>
                  <a:gd name="T15" fmla="*/ 114 h 144"/>
                  <a:gd name="T16" fmla="*/ 132 w 168"/>
                  <a:gd name="T17" fmla="*/ 126 h 144"/>
                  <a:gd name="T18" fmla="*/ 132 w 168"/>
                  <a:gd name="T19" fmla="*/ 144 h 144"/>
                  <a:gd name="T20" fmla="*/ 120 w 168"/>
                  <a:gd name="T21" fmla="*/ 138 h 144"/>
                  <a:gd name="T22" fmla="*/ 108 w 168"/>
                  <a:gd name="T23" fmla="*/ 132 h 144"/>
                  <a:gd name="T24" fmla="*/ 102 w 168"/>
                  <a:gd name="T25" fmla="*/ 120 h 144"/>
                  <a:gd name="T26" fmla="*/ 96 w 168"/>
                  <a:gd name="T27" fmla="*/ 108 h 144"/>
                  <a:gd name="T28" fmla="*/ 78 w 168"/>
                  <a:gd name="T29" fmla="*/ 102 h 144"/>
                  <a:gd name="T30" fmla="*/ 66 w 168"/>
                  <a:gd name="T31" fmla="*/ 96 h 144"/>
                  <a:gd name="T32" fmla="*/ 54 w 168"/>
                  <a:gd name="T33" fmla="*/ 90 h 144"/>
                  <a:gd name="T34" fmla="*/ 42 w 168"/>
                  <a:gd name="T35" fmla="*/ 96 h 144"/>
                  <a:gd name="T36" fmla="*/ 36 w 168"/>
                  <a:gd name="T37" fmla="*/ 84 h 144"/>
                  <a:gd name="T38" fmla="*/ 24 w 168"/>
                  <a:gd name="T39" fmla="*/ 84 h 144"/>
                  <a:gd name="T40" fmla="*/ 18 w 168"/>
                  <a:gd name="T41" fmla="*/ 72 h 144"/>
                  <a:gd name="T42" fmla="*/ 12 w 168"/>
                  <a:gd name="T43" fmla="*/ 60 h 144"/>
                  <a:gd name="T44" fmla="*/ 12 w 168"/>
                  <a:gd name="T45" fmla="*/ 54 h 144"/>
                  <a:gd name="T46" fmla="*/ 24 w 168"/>
                  <a:gd name="T47" fmla="*/ 54 h 144"/>
                  <a:gd name="T48" fmla="*/ 36 w 168"/>
                  <a:gd name="T49" fmla="*/ 48 h 144"/>
                  <a:gd name="T50" fmla="*/ 42 w 168"/>
                  <a:gd name="T51" fmla="*/ 36 h 144"/>
                  <a:gd name="T52" fmla="*/ 24 w 168"/>
                  <a:gd name="T53" fmla="*/ 36 h 144"/>
                  <a:gd name="T54" fmla="*/ 18 w 168"/>
                  <a:gd name="T55" fmla="*/ 36 h 144"/>
                  <a:gd name="T56" fmla="*/ 12 w 168"/>
                  <a:gd name="T57" fmla="*/ 36 h 144"/>
                  <a:gd name="T58" fmla="*/ 6 w 168"/>
                  <a:gd name="T59" fmla="*/ 48 h 144"/>
                  <a:gd name="T60" fmla="*/ 6 w 168"/>
                  <a:gd name="T61" fmla="*/ 36 h 144"/>
                  <a:gd name="T62" fmla="*/ 6 w 168"/>
                  <a:gd name="T63" fmla="*/ 18 h 144"/>
                  <a:gd name="T64" fmla="*/ 6 w 168"/>
                  <a:gd name="T65" fmla="*/ 6 h 144"/>
                  <a:gd name="T66" fmla="*/ 18 w 168"/>
                  <a:gd name="T67" fmla="*/ 0 h 144"/>
                  <a:gd name="T68" fmla="*/ 18 w 168"/>
                  <a:gd name="T69" fmla="*/ 6 h 144"/>
                  <a:gd name="T70" fmla="*/ 36 w 168"/>
                  <a:gd name="T71" fmla="*/ 12 h 144"/>
                  <a:gd name="T72" fmla="*/ 42 w 168"/>
                  <a:gd name="T73" fmla="*/ 12 h 144"/>
                  <a:gd name="T74" fmla="*/ 42 w 168"/>
                  <a:gd name="T75" fmla="*/ 18 h 144"/>
                  <a:gd name="T76" fmla="*/ 54 w 168"/>
                  <a:gd name="T77" fmla="*/ 24 h 144"/>
                  <a:gd name="T78" fmla="*/ 60 w 168"/>
                  <a:gd name="T79" fmla="*/ 24 h 144"/>
                  <a:gd name="T80" fmla="*/ 72 w 168"/>
                  <a:gd name="T81" fmla="*/ 30 h 144"/>
                  <a:gd name="T82" fmla="*/ 72 w 168"/>
                  <a:gd name="T83" fmla="*/ 36 h 144"/>
                  <a:gd name="T84" fmla="*/ 84 w 168"/>
                  <a:gd name="T85" fmla="*/ 42 h 144"/>
                  <a:gd name="T86" fmla="*/ 96 w 168"/>
                  <a:gd name="T87" fmla="*/ 36 h 144"/>
                  <a:gd name="T88" fmla="*/ 90 w 168"/>
                  <a:gd name="T89" fmla="*/ 36 h 144"/>
                  <a:gd name="T90" fmla="*/ 102 w 168"/>
                  <a:gd name="T91" fmla="*/ 42 h 144"/>
                  <a:gd name="T92" fmla="*/ 102 w 168"/>
                  <a:gd name="T93" fmla="*/ 36 h 144"/>
                  <a:gd name="T94" fmla="*/ 114 w 168"/>
                  <a:gd name="T95" fmla="*/ 42 h 144"/>
                  <a:gd name="T96" fmla="*/ 120 w 168"/>
                  <a:gd name="T97" fmla="*/ 42 h 144"/>
                  <a:gd name="T98" fmla="*/ 132 w 168"/>
                  <a:gd name="T99" fmla="*/ 48 h 144"/>
                  <a:gd name="T100" fmla="*/ 132 w 168"/>
                  <a:gd name="T101" fmla="*/ 54 h 144"/>
                  <a:gd name="T102" fmla="*/ 138 w 168"/>
                  <a:gd name="T103" fmla="*/ 66 h 144"/>
                  <a:gd name="T104" fmla="*/ 144 w 168"/>
                  <a:gd name="T105" fmla="*/ 66 h 144"/>
                  <a:gd name="T106" fmla="*/ 150 w 168"/>
                  <a:gd name="T107" fmla="*/ 78 h 144"/>
                  <a:gd name="T108" fmla="*/ 156 w 168"/>
                  <a:gd name="T109" fmla="*/ 90 h 144"/>
                  <a:gd name="T110" fmla="*/ 162 w 168"/>
                  <a:gd name="T111"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144">
                    <a:moveTo>
                      <a:pt x="162" y="102"/>
                    </a:moveTo>
                    <a:lnTo>
                      <a:pt x="168" y="102"/>
                    </a:lnTo>
                    <a:lnTo>
                      <a:pt x="162" y="102"/>
                    </a:lnTo>
                    <a:lnTo>
                      <a:pt x="162" y="108"/>
                    </a:lnTo>
                    <a:lnTo>
                      <a:pt x="168" y="108"/>
                    </a:lnTo>
                    <a:lnTo>
                      <a:pt x="162" y="108"/>
                    </a:lnTo>
                    <a:lnTo>
                      <a:pt x="168" y="108"/>
                    </a:lnTo>
                    <a:lnTo>
                      <a:pt x="168" y="114"/>
                    </a:lnTo>
                    <a:lnTo>
                      <a:pt x="162" y="114"/>
                    </a:lnTo>
                    <a:lnTo>
                      <a:pt x="168" y="114"/>
                    </a:lnTo>
                    <a:lnTo>
                      <a:pt x="168" y="120"/>
                    </a:lnTo>
                    <a:lnTo>
                      <a:pt x="162" y="120"/>
                    </a:lnTo>
                    <a:lnTo>
                      <a:pt x="168" y="120"/>
                    </a:lnTo>
                    <a:lnTo>
                      <a:pt x="162" y="120"/>
                    </a:lnTo>
                    <a:lnTo>
                      <a:pt x="162" y="114"/>
                    </a:lnTo>
                    <a:lnTo>
                      <a:pt x="156" y="114"/>
                    </a:lnTo>
                    <a:lnTo>
                      <a:pt x="156" y="108"/>
                    </a:lnTo>
                    <a:lnTo>
                      <a:pt x="156" y="114"/>
                    </a:lnTo>
                    <a:lnTo>
                      <a:pt x="150" y="114"/>
                    </a:lnTo>
                    <a:lnTo>
                      <a:pt x="150" y="108"/>
                    </a:lnTo>
                    <a:lnTo>
                      <a:pt x="144" y="114"/>
                    </a:lnTo>
                    <a:lnTo>
                      <a:pt x="138" y="114"/>
                    </a:lnTo>
                    <a:lnTo>
                      <a:pt x="132" y="114"/>
                    </a:lnTo>
                    <a:lnTo>
                      <a:pt x="138" y="114"/>
                    </a:lnTo>
                    <a:lnTo>
                      <a:pt x="138" y="120"/>
                    </a:lnTo>
                    <a:lnTo>
                      <a:pt x="138" y="126"/>
                    </a:lnTo>
                    <a:lnTo>
                      <a:pt x="132" y="126"/>
                    </a:lnTo>
                    <a:lnTo>
                      <a:pt x="132" y="132"/>
                    </a:lnTo>
                    <a:lnTo>
                      <a:pt x="132" y="138"/>
                    </a:lnTo>
                    <a:lnTo>
                      <a:pt x="132" y="144"/>
                    </a:lnTo>
                    <a:lnTo>
                      <a:pt x="126" y="144"/>
                    </a:lnTo>
                    <a:lnTo>
                      <a:pt x="120" y="144"/>
                    </a:lnTo>
                    <a:lnTo>
                      <a:pt x="120" y="138"/>
                    </a:lnTo>
                    <a:lnTo>
                      <a:pt x="114" y="138"/>
                    </a:lnTo>
                    <a:lnTo>
                      <a:pt x="114" y="132"/>
                    </a:lnTo>
                    <a:lnTo>
                      <a:pt x="108" y="132"/>
                    </a:lnTo>
                    <a:lnTo>
                      <a:pt x="108" y="126"/>
                    </a:lnTo>
                    <a:lnTo>
                      <a:pt x="108" y="120"/>
                    </a:lnTo>
                    <a:lnTo>
                      <a:pt x="102" y="120"/>
                    </a:lnTo>
                    <a:lnTo>
                      <a:pt x="102" y="114"/>
                    </a:lnTo>
                    <a:lnTo>
                      <a:pt x="96" y="114"/>
                    </a:lnTo>
                    <a:lnTo>
                      <a:pt x="96" y="108"/>
                    </a:lnTo>
                    <a:lnTo>
                      <a:pt x="90" y="108"/>
                    </a:lnTo>
                    <a:lnTo>
                      <a:pt x="84" y="102"/>
                    </a:lnTo>
                    <a:lnTo>
                      <a:pt x="78" y="102"/>
                    </a:lnTo>
                    <a:lnTo>
                      <a:pt x="78" y="96"/>
                    </a:lnTo>
                    <a:lnTo>
                      <a:pt x="72" y="96"/>
                    </a:lnTo>
                    <a:lnTo>
                      <a:pt x="66" y="96"/>
                    </a:lnTo>
                    <a:lnTo>
                      <a:pt x="66" y="90"/>
                    </a:lnTo>
                    <a:lnTo>
                      <a:pt x="60" y="90"/>
                    </a:lnTo>
                    <a:lnTo>
                      <a:pt x="54" y="90"/>
                    </a:lnTo>
                    <a:lnTo>
                      <a:pt x="48" y="90"/>
                    </a:lnTo>
                    <a:lnTo>
                      <a:pt x="48" y="96"/>
                    </a:lnTo>
                    <a:lnTo>
                      <a:pt x="42" y="96"/>
                    </a:lnTo>
                    <a:lnTo>
                      <a:pt x="36" y="96"/>
                    </a:lnTo>
                    <a:lnTo>
                      <a:pt x="36" y="90"/>
                    </a:lnTo>
                    <a:lnTo>
                      <a:pt x="36" y="84"/>
                    </a:lnTo>
                    <a:lnTo>
                      <a:pt x="30" y="90"/>
                    </a:lnTo>
                    <a:lnTo>
                      <a:pt x="30" y="84"/>
                    </a:lnTo>
                    <a:lnTo>
                      <a:pt x="24" y="84"/>
                    </a:lnTo>
                    <a:lnTo>
                      <a:pt x="24" y="78"/>
                    </a:lnTo>
                    <a:lnTo>
                      <a:pt x="18" y="78"/>
                    </a:lnTo>
                    <a:lnTo>
                      <a:pt x="18" y="72"/>
                    </a:lnTo>
                    <a:lnTo>
                      <a:pt x="18" y="66"/>
                    </a:lnTo>
                    <a:lnTo>
                      <a:pt x="12" y="66"/>
                    </a:lnTo>
                    <a:lnTo>
                      <a:pt x="12" y="60"/>
                    </a:lnTo>
                    <a:lnTo>
                      <a:pt x="6" y="60"/>
                    </a:lnTo>
                    <a:lnTo>
                      <a:pt x="12" y="60"/>
                    </a:lnTo>
                    <a:lnTo>
                      <a:pt x="12" y="54"/>
                    </a:lnTo>
                    <a:lnTo>
                      <a:pt x="18" y="54"/>
                    </a:lnTo>
                    <a:lnTo>
                      <a:pt x="24" y="48"/>
                    </a:lnTo>
                    <a:lnTo>
                      <a:pt x="24" y="54"/>
                    </a:lnTo>
                    <a:lnTo>
                      <a:pt x="24" y="48"/>
                    </a:lnTo>
                    <a:lnTo>
                      <a:pt x="30" y="48"/>
                    </a:lnTo>
                    <a:lnTo>
                      <a:pt x="36" y="48"/>
                    </a:lnTo>
                    <a:lnTo>
                      <a:pt x="36" y="42"/>
                    </a:lnTo>
                    <a:lnTo>
                      <a:pt x="42" y="42"/>
                    </a:lnTo>
                    <a:lnTo>
                      <a:pt x="42" y="36"/>
                    </a:lnTo>
                    <a:lnTo>
                      <a:pt x="36" y="36"/>
                    </a:lnTo>
                    <a:lnTo>
                      <a:pt x="30" y="36"/>
                    </a:lnTo>
                    <a:lnTo>
                      <a:pt x="24" y="36"/>
                    </a:lnTo>
                    <a:lnTo>
                      <a:pt x="18" y="36"/>
                    </a:lnTo>
                    <a:lnTo>
                      <a:pt x="18" y="30"/>
                    </a:lnTo>
                    <a:lnTo>
                      <a:pt x="18" y="36"/>
                    </a:lnTo>
                    <a:lnTo>
                      <a:pt x="12" y="36"/>
                    </a:lnTo>
                    <a:lnTo>
                      <a:pt x="12" y="42"/>
                    </a:lnTo>
                    <a:lnTo>
                      <a:pt x="12" y="36"/>
                    </a:lnTo>
                    <a:lnTo>
                      <a:pt x="12" y="42"/>
                    </a:lnTo>
                    <a:lnTo>
                      <a:pt x="12" y="48"/>
                    </a:lnTo>
                    <a:lnTo>
                      <a:pt x="6" y="48"/>
                    </a:lnTo>
                    <a:lnTo>
                      <a:pt x="6" y="42"/>
                    </a:lnTo>
                    <a:lnTo>
                      <a:pt x="0" y="42"/>
                    </a:lnTo>
                    <a:lnTo>
                      <a:pt x="6" y="36"/>
                    </a:lnTo>
                    <a:lnTo>
                      <a:pt x="6" y="30"/>
                    </a:lnTo>
                    <a:lnTo>
                      <a:pt x="6" y="24"/>
                    </a:lnTo>
                    <a:lnTo>
                      <a:pt x="6" y="18"/>
                    </a:lnTo>
                    <a:lnTo>
                      <a:pt x="6" y="12"/>
                    </a:lnTo>
                    <a:lnTo>
                      <a:pt x="12" y="12"/>
                    </a:lnTo>
                    <a:lnTo>
                      <a:pt x="6" y="6"/>
                    </a:lnTo>
                    <a:lnTo>
                      <a:pt x="6" y="0"/>
                    </a:lnTo>
                    <a:lnTo>
                      <a:pt x="12" y="0"/>
                    </a:lnTo>
                    <a:lnTo>
                      <a:pt x="18" y="0"/>
                    </a:lnTo>
                    <a:lnTo>
                      <a:pt x="24" y="0"/>
                    </a:lnTo>
                    <a:lnTo>
                      <a:pt x="18" y="0"/>
                    </a:lnTo>
                    <a:lnTo>
                      <a:pt x="18" y="6"/>
                    </a:lnTo>
                    <a:lnTo>
                      <a:pt x="24" y="6"/>
                    </a:lnTo>
                    <a:lnTo>
                      <a:pt x="30" y="12"/>
                    </a:lnTo>
                    <a:lnTo>
                      <a:pt x="36" y="12"/>
                    </a:lnTo>
                    <a:lnTo>
                      <a:pt x="36" y="18"/>
                    </a:lnTo>
                    <a:lnTo>
                      <a:pt x="42" y="18"/>
                    </a:lnTo>
                    <a:lnTo>
                      <a:pt x="42" y="12"/>
                    </a:lnTo>
                    <a:lnTo>
                      <a:pt x="48" y="12"/>
                    </a:lnTo>
                    <a:lnTo>
                      <a:pt x="48" y="18"/>
                    </a:lnTo>
                    <a:lnTo>
                      <a:pt x="42" y="18"/>
                    </a:lnTo>
                    <a:lnTo>
                      <a:pt x="42" y="24"/>
                    </a:lnTo>
                    <a:lnTo>
                      <a:pt x="48" y="24"/>
                    </a:lnTo>
                    <a:lnTo>
                      <a:pt x="54" y="24"/>
                    </a:lnTo>
                    <a:lnTo>
                      <a:pt x="54" y="18"/>
                    </a:lnTo>
                    <a:lnTo>
                      <a:pt x="60" y="18"/>
                    </a:lnTo>
                    <a:lnTo>
                      <a:pt x="60" y="24"/>
                    </a:lnTo>
                    <a:lnTo>
                      <a:pt x="66" y="24"/>
                    </a:lnTo>
                    <a:lnTo>
                      <a:pt x="66" y="30"/>
                    </a:lnTo>
                    <a:lnTo>
                      <a:pt x="72" y="30"/>
                    </a:lnTo>
                    <a:lnTo>
                      <a:pt x="72" y="36"/>
                    </a:lnTo>
                    <a:lnTo>
                      <a:pt x="72" y="30"/>
                    </a:lnTo>
                    <a:lnTo>
                      <a:pt x="72" y="36"/>
                    </a:lnTo>
                    <a:lnTo>
                      <a:pt x="78" y="36"/>
                    </a:lnTo>
                    <a:lnTo>
                      <a:pt x="84" y="36"/>
                    </a:lnTo>
                    <a:lnTo>
                      <a:pt x="84" y="42"/>
                    </a:lnTo>
                    <a:lnTo>
                      <a:pt x="84" y="36"/>
                    </a:lnTo>
                    <a:lnTo>
                      <a:pt x="90" y="36"/>
                    </a:lnTo>
                    <a:lnTo>
                      <a:pt x="96" y="36"/>
                    </a:lnTo>
                    <a:lnTo>
                      <a:pt x="96" y="42"/>
                    </a:lnTo>
                    <a:lnTo>
                      <a:pt x="96" y="36"/>
                    </a:lnTo>
                    <a:lnTo>
                      <a:pt x="90" y="36"/>
                    </a:lnTo>
                    <a:lnTo>
                      <a:pt x="96" y="36"/>
                    </a:lnTo>
                    <a:lnTo>
                      <a:pt x="96" y="42"/>
                    </a:lnTo>
                    <a:lnTo>
                      <a:pt x="102" y="42"/>
                    </a:lnTo>
                    <a:lnTo>
                      <a:pt x="102" y="36"/>
                    </a:lnTo>
                    <a:lnTo>
                      <a:pt x="102" y="42"/>
                    </a:lnTo>
                    <a:lnTo>
                      <a:pt x="102" y="36"/>
                    </a:lnTo>
                    <a:lnTo>
                      <a:pt x="108" y="36"/>
                    </a:lnTo>
                    <a:lnTo>
                      <a:pt x="108" y="42"/>
                    </a:lnTo>
                    <a:lnTo>
                      <a:pt x="114" y="42"/>
                    </a:lnTo>
                    <a:lnTo>
                      <a:pt x="114" y="36"/>
                    </a:lnTo>
                    <a:lnTo>
                      <a:pt x="120" y="36"/>
                    </a:lnTo>
                    <a:lnTo>
                      <a:pt x="120" y="42"/>
                    </a:lnTo>
                    <a:lnTo>
                      <a:pt x="126" y="42"/>
                    </a:lnTo>
                    <a:lnTo>
                      <a:pt x="126" y="48"/>
                    </a:lnTo>
                    <a:lnTo>
                      <a:pt x="132" y="48"/>
                    </a:lnTo>
                    <a:lnTo>
                      <a:pt x="126" y="48"/>
                    </a:lnTo>
                    <a:lnTo>
                      <a:pt x="132" y="48"/>
                    </a:lnTo>
                    <a:lnTo>
                      <a:pt x="132" y="54"/>
                    </a:lnTo>
                    <a:lnTo>
                      <a:pt x="132" y="60"/>
                    </a:lnTo>
                    <a:lnTo>
                      <a:pt x="138" y="60"/>
                    </a:lnTo>
                    <a:lnTo>
                      <a:pt x="138" y="66"/>
                    </a:lnTo>
                    <a:lnTo>
                      <a:pt x="144" y="66"/>
                    </a:lnTo>
                    <a:lnTo>
                      <a:pt x="144" y="72"/>
                    </a:lnTo>
                    <a:lnTo>
                      <a:pt x="144" y="66"/>
                    </a:lnTo>
                    <a:lnTo>
                      <a:pt x="150" y="66"/>
                    </a:lnTo>
                    <a:lnTo>
                      <a:pt x="150" y="72"/>
                    </a:lnTo>
                    <a:lnTo>
                      <a:pt x="150" y="78"/>
                    </a:lnTo>
                    <a:lnTo>
                      <a:pt x="156" y="78"/>
                    </a:lnTo>
                    <a:lnTo>
                      <a:pt x="156" y="84"/>
                    </a:lnTo>
                    <a:lnTo>
                      <a:pt x="156" y="90"/>
                    </a:lnTo>
                    <a:lnTo>
                      <a:pt x="162" y="90"/>
                    </a:lnTo>
                    <a:lnTo>
                      <a:pt x="162" y="96"/>
                    </a:lnTo>
                    <a:lnTo>
                      <a:pt x="162"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8" name="Freeform 250"/>
              <p:cNvSpPr>
                <a:spLocks/>
              </p:cNvSpPr>
              <p:nvPr/>
            </p:nvSpPr>
            <p:spPr bwMode="auto">
              <a:xfrm>
                <a:off x="2799" y="2702"/>
                <a:ext cx="192" cy="180"/>
              </a:xfrm>
              <a:custGeom>
                <a:avLst/>
                <a:gdLst>
                  <a:gd name="T0" fmla="*/ 168 w 192"/>
                  <a:gd name="T1" fmla="*/ 12 h 180"/>
                  <a:gd name="T2" fmla="*/ 180 w 192"/>
                  <a:gd name="T3" fmla="*/ 18 h 180"/>
                  <a:gd name="T4" fmla="*/ 192 w 192"/>
                  <a:gd name="T5" fmla="*/ 24 h 180"/>
                  <a:gd name="T6" fmla="*/ 180 w 192"/>
                  <a:gd name="T7" fmla="*/ 42 h 180"/>
                  <a:gd name="T8" fmla="*/ 168 w 192"/>
                  <a:gd name="T9" fmla="*/ 48 h 180"/>
                  <a:gd name="T10" fmla="*/ 162 w 192"/>
                  <a:gd name="T11" fmla="*/ 60 h 180"/>
                  <a:gd name="T12" fmla="*/ 162 w 192"/>
                  <a:gd name="T13" fmla="*/ 66 h 180"/>
                  <a:gd name="T14" fmla="*/ 162 w 192"/>
                  <a:gd name="T15" fmla="*/ 84 h 180"/>
                  <a:gd name="T16" fmla="*/ 156 w 192"/>
                  <a:gd name="T17" fmla="*/ 96 h 180"/>
                  <a:gd name="T18" fmla="*/ 150 w 192"/>
                  <a:gd name="T19" fmla="*/ 108 h 180"/>
                  <a:gd name="T20" fmla="*/ 144 w 192"/>
                  <a:gd name="T21" fmla="*/ 126 h 180"/>
                  <a:gd name="T22" fmla="*/ 138 w 192"/>
                  <a:gd name="T23" fmla="*/ 138 h 180"/>
                  <a:gd name="T24" fmla="*/ 132 w 192"/>
                  <a:gd name="T25" fmla="*/ 150 h 180"/>
                  <a:gd name="T26" fmla="*/ 120 w 192"/>
                  <a:gd name="T27" fmla="*/ 156 h 180"/>
                  <a:gd name="T28" fmla="*/ 114 w 192"/>
                  <a:gd name="T29" fmla="*/ 168 h 180"/>
                  <a:gd name="T30" fmla="*/ 114 w 192"/>
                  <a:gd name="T31" fmla="*/ 174 h 180"/>
                  <a:gd name="T32" fmla="*/ 108 w 192"/>
                  <a:gd name="T33" fmla="*/ 174 h 180"/>
                  <a:gd name="T34" fmla="*/ 96 w 192"/>
                  <a:gd name="T35" fmla="*/ 180 h 180"/>
                  <a:gd name="T36" fmla="*/ 96 w 192"/>
                  <a:gd name="T37" fmla="*/ 174 h 180"/>
                  <a:gd name="T38" fmla="*/ 84 w 192"/>
                  <a:gd name="T39" fmla="*/ 180 h 180"/>
                  <a:gd name="T40" fmla="*/ 84 w 192"/>
                  <a:gd name="T41" fmla="*/ 174 h 180"/>
                  <a:gd name="T42" fmla="*/ 78 w 192"/>
                  <a:gd name="T43" fmla="*/ 174 h 180"/>
                  <a:gd name="T44" fmla="*/ 66 w 192"/>
                  <a:gd name="T45" fmla="*/ 180 h 180"/>
                  <a:gd name="T46" fmla="*/ 48 w 192"/>
                  <a:gd name="T47" fmla="*/ 180 h 180"/>
                  <a:gd name="T48" fmla="*/ 36 w 192"/>
                  <a:gd name="T49" fmla="*/ 174 h 180"/>
                  <a:gd name="T50" fmla="*/ 30 w 192"/>
                  <a:gd name="T51" fmla="*/ 162 h 180"/>
                  <a:gd name="T52" fmla="*/ 24 w 192"/>
                  <a:gd name="T53" fmla="*/ 150 h 180"/>
                  <a:gd name="T54" fmla="*/ 24 w 192"/>
                  <a:gd name="T55" fmla="*/ 144 h 180"/>
                  <a:gd name="T56" fmla="*/ 18 w 192"/>
                  <a:gd name="T57" fmla="*/ 144 h 180"/>
                  <a:gd name="T58" fmla="*/ 12 w 192"/>
                  <a:gd name="T59" fmla="*/ 132 h 180"/>
                  <a:gd name="T60" fmla="*/ 6 w 192"/>
                  <a:gd name="T61" fmla="*/ 132 h 180"/>
                  <a:gd name="T62" fmla="*/ 6 w 192"/>
                  <a:gd name="T63" fmla="*/ 126 h 180"/>
                  <a:gd name="T64" fmla="*/ 0 w 192"/>
                  <a:gd name="T65" fmla="*/ 114 h 180"/>
                  <a:gd name="T66" fmla="*/ 6 w 192"/>
                  <a:gd name="T67" fmla="*/ 102 h 180"/>
                  <a:gd name="T68" fmla="*/ 12 w 192"/>
                  <a:gd name="T69" fmla="*/ 90 h 180"/>
                  <a:gd name="T70" fmla="*/ 18 w 192"/>
                  <a:gd name="T71" fmla="*/ 78 h 180"/>
                  <a:gd name="T72" fmla="*/ 30 w 192"/>
                  <a:gd name="T73" fmla="*/ 72 h 180"/>
                  <a:gd name="T74" fmla="*/ 36 w 192"/>
                  <a:gd name="T75" fmla="*/ 84 h 180"/>
                  <a:gd name="T76" fmla="*/ 42 w 192"/>
                  <a:gd name="T77" fmla="*/ 72 h 180"/>
                  <a:gd name="T78" fmla="*/ 48 w 192"/>
                  <a:gd name="T79" fmla="*/ 60 h 180"/>
                  <a:gd name="T80" fmla="*/ 66 w 192"/>
                  <a:gd name="T81" fmla="*/ 60 h 180"/>
                  <a:gd name="T82" fmla="*/ 78 w 192"/>
                  <a:gd name="T83" fmla="*/ 48 h 180"/>
                  <a:gd name="T84" fmla="*/ 96 w 192"/>
                  <a:gd name="T85" fmla="*/ 42 h 180"/>
                  <a:gd name="T86" fmla="*/ 108 w 192"/>
                  <a:gd name="T87" fmla="*/ 30 h 180"/>
                  <a:gd name="T88" fmla="*/ 120 w 192"/>
                  <a:gd name="T89" fmla="*/ 24 h 180"/>
                  <a:gd name="T90" fmla="*/ 132 w 192"/>
                  <a:gd name="T91" fmla="*/ 18 h 180"/>
                  <a:gd name="T92" fmla="*/ 144 w 192"/>
                  <a:gd name="T93" fmla="*/ 6 h 180"/>
                  <a:gd name="T94" fmla="*/ 156 w 192"/>
                  <a:gd name="T9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80">
                    <a:moveTo>
                      <a:pt x="162" y="0"/>
                    </a:moveTo>
                    <a:lnTo>
                      <a:pt x="168" y="6"/>
                    </a:lnTo>
                    <a:lnTo>
                      <a:pt x="168" y="12"/>
                    </a:lnTo>
                    <a:lnTo>
                      <a:pt x="168" y="18"/>
                    </a:lnTo>
                    <a:lnTo>
                      <a:pt x="174" y="18"/>
                    </a:lnTo>
                    <a:lnTo>
                      <a:pt x="180" y="18"/>
                    </a:lnTo>
                    <a:lnTo>
                      <a:pt x="186" y="18"/>
                    </a:lnTo>
                    <a:lnTo>
                      <a:pt x="192" y="18"/>
                    </a:lnTo>
                    <a:lnTo>
                      <a:pt x="192" y="24"/>
                    </a:lnTo>
                    <a:lnTo>
                      <a:pt x="186" y="30"/>
                    </a:lnTo>
                    <a:lnTo>
                      <a:pt x="186" y="36"/>
                    </a:lnTo>
                    <a:lnTo>
                      <a:pt x="180" y="42"/>
                    </a:lnTo>
                    <a:lnTo>
                      <a:pt x="180" y="48"/>
                    </a:lnTo>
                    <a:lnTo>
                      <a:pt x="174" y="48"/>
                    </a:lnTo>
                    <a:lnTo>
                      <a:pt x="168" y="48"/>
                    </a:lnTo>
                    <a:lnTo>
                      <a:pt x="168" y="54"/>
                    </a:lnTo>
                    <a:lnTo>
                      <a:pt x="162" y="54"/>
                    </a:lnTo>
                    <a:lnTo>
                      <a:pt x="162" y="60"/>
                    </a:lnTo>
                    <a:lnTo>
                      <a:pt x="156" y="60"/>
                    </a:lnTo>
                    <a:lnTo>
                      <a:pt x="156" y="66"/>
                    </a:lnTo>
                    <a:lnTo>
                      <a:pt x="162" y="66"/>
                    </a:lnTo>
                    <a:lnTo>
                      <a:pt x="162" y="72"/>
                    </a:lnTo>
                    <a:lnTo>
                      <a:pt x="162" y="78"/>
                    </a:lnTo>
                    <a:lnTo>
                      <a:pt x="162" y="84"/>
                    </a:lnTo>
                    <a:lnTo>
                      <a:pt x="156" y="84"/>
                    </a:lnTo>
                    <a:lnTo>
                      <a:pt x="156" y="90"/>
                    </a:lnTo>
                    <a:lnTo>
                      <a:pt x="156" y="96"/>
                    </a:lnTo>
                    <a:lnTo>
                      <a:pt x="150" y="96"/>
                    </a:lnTo>
                    <a:lnTo>
                      <a:pt x="150" y="102"/>
                    </a:lnTo>
                    <a:lnTo>
                      <a:pt x="150" y="108"/>
                    </a:lnTo>
                    <a:lnTo>
                      <a:pt x="144" y="114"/>
                    </a:lnTo>
                    <a:lnTo>
                      <a:pt x="144" y="120"/>
                    </a:lnTo>
                    <a:lnTo>
                      <a:pt x="144" y="126"/>
                    </a:lnTo>
                    <a:lnTo>
                      <a:pt x="138" y="126"/>
                    </a:lnTo>
                    <a:lnTo>
                      <a:pt x="138" y="132"/>
                    </a:lnTo>
                    <a:lnTo>
                      <a:pt x="138" y="138"/>
                    </a:lnTo>
                    <a:lnTo>
                      <a:pt x="132" y="138"/>
                    </a:lnTo>
                    <a:lnTo>
                      <a:pt x="132" y="144"/>
                    </a:lnTo>
                    <a:lnTo>
                      <a:pt x="132" y="150"/>
                    </a:lnTo>
                    <a:lnTo>
                      <a:pt x="126" y="150"/>
                    </a:lnTo>
                    <a:lnTo>
                      <a:pt x="126" y="156"/>
                    </a:lnTo>
                    <a:lnTo>
                      <a:pt x="120" y="156"/>
                    </a:lnTo>
                    <a:lnTo>
                      <a:pt x="120" y="162"/>
                    </a:lnTo>
                    <a:lnTo>
                      <a:pt x="114" y="162"/>
                    </a:lnTo>
                    <a:lnTo>
                      <a:pt x="114" y="168"/>
                    </a:lnTo>
                    <a:lnTo>
                      <a:pt x="120" y="168"/>
                    </a:lnTo>
                    <a:lnTo>
                      <a:pt x="114" y="168"/>
                    </a:lnTo>
                    <a:lnTo>
                      <a:pt x="114" y="174"/>
                    </a:lnTo>
                    <a:lnTo>
                      <a:pt x="108" y="174"/>
                    </a:lnTo>
                    <a:lnTo>
                      <a:pt x="108" y="168"/>
                    </a:lnTo>
                    <a:lnTo>
                      <a:pt x="108" y="174"/>
                    </a:lnTo>
                    <a:lnTo>
                      <a:pt x="102" y="174"/>
                    </a:lnTo>
                    <a:lnTo>
                      <a:pt x="96" y="174"/>
                    </a:lnTo>
                    <a:lnTo>
                      <a:pt x="96" y="180"/>
                    </a:lnTo>
                    <a:lnTo>
                      <a:pt x="96" y="174"/>
                    </a:lnTo>
                    <a:lnTo>
                      <a:pt x="96" y="180"/>
                    </a:lnTo>
                    <a:lnTo>
                      <a:pt x="96" y="174"/>
                    </a:lnTo>
                    <a:lnTo>
                      <a:pt x="90" y="174"/>
                    </a:lnTo>
                    <a:lnTo>
                      <a:pt x="90" y="180"/>
                    </a:lnTo>
                    <a:lnTo>
                      <a:pt x="84" y="180"/>
                    </a:lnTo>
                    <a:lnTo>
                      <a:pt x="84" y="174"/>
                    </a:lnTo>
                    <a:lnTo>
                      <a:pt x="90" y="174"/>
                    </a:lnTo>
                    <a:lnTo>
                      <a:pt x="84" y="174"/>
                    </a:lnTo>
                    <a:lnTo>
                      <a:pt x="84" y="180"/>
                    </a:lnTo>
                    <a:lnTo>
                      <a:pt x="78" y="180"/>
                    </a:lnTo>
                    <a:lnTo>
                      <a:pt x="78" y="174"/>
                    </a:lnTo>
                    <a:lnTo>
                      <a:pt x="72" y="174"/>
                    </a:lnTo>
                    <a:lnTo>
                      <a:pt x="72" y="180"/>
                    </a:lnTo>
                    <a:lnTo>
                      <a:pt x="66" y="180"/>
                    </a:lnTo>
                    <a:lnTo>
                      <a:pt x="60" y="180"/>
                    </a:lnTo>
                    <a:lnTo>
                      <a:pt x="54" y="180"/>
                    </a:lnTo>
                    <a:lnTo>
                      <a:pt x="48" y="180"/>
                    </a:lnTo>
                    <a:lnTo>
                      <a:pt x="42" y="180"/>
                    </a:lnTo>
                    <a:lnTo>
                      <a:pt x="42" y="174"/>
                    </a:lnTo>
                    <a:lnTo>
                      <a:pt x="36" y="174"/>
                    </a:lnTo>
                    <a:lnTo>
                      <a:pt x="36" y="168"/>
                    </a:lnTo>
                    <a:lnTo>
                      <a:pt x="30" y="168"/>
                    </a:lnTo>
                    <a:lnTo>
                      <a:pt x="30" y="162"/>
                    </a:lnTo>
                    <a:lnTo>
                      <a:pt x="30" y="156"/>
                    </a:lnTo>
                    <a:lnTo>
                      <a:pt x="24" y="156"/>
                    </a:lnTo>
                    <a:lnTo>
                      <a:pt x="24" y="150"/>
                    </a:lnTo>
                    <a:lnTo>
                      <a:pt x="18" y="150"/>
                    </a:lnTo>
                    <a:lnTo>
                      <a:pt x="24" y="150"/>
                    </a:lnTo>
                    <a:lnTo>
                      <a:pt x="24" y="144"/>
                    </a:lnTo>
                    <a:lnTo>
                      <a:pt x="24" y="138"/>
                    </a:lnTo>
                    <a:lnTo>
                      <a:pt x="24" y="144"/>
                    </a:lnTo>
                    <a:lnTo>
                      <a:pt x="18" y="144"/>
                    </a:lnTo>
                    <a:lnTo>
                      <a:pt x="18" y="138"/>
                    </a:lnTo>
                    <a:lnTo>
                      <a:pt x="12" y="138"/>
                    </a:lnTo>
                    <a:lnTo>
                      <a:pt x="12" y="132"/>
                    </a:lnTo>
                    <a:lnTo>
                      <a:pt x="6" y="132"/>
                    </a:lnTo>
                    <a:lnTo>
                      <a:pt x="12" y="132"/>
                    </a:lnTo>
                    <a:lnTo>
                      <a:pt x="6" y="132"/>
                    </a:lnTo>
                    <a:lnTo>
                      <a:pt x="6" y="126"/>
                    </a:lnTo>
                    <a:lnTo>
                      <a:pt x="12" y="126"/>
                    </a:lnTo>
                    <a:lnTo>
                      <a:pt x="6" y="126"/>
                    </a:lnTo>
                    <a:lnTo>
                      <a:pt x="6" y="120"/>
                    </a:lnTo>
                    <a:lnTo>
                      <a:pt x="6" y="114"/>
                    </a:lnTo>
                    <a:lnTo>
                      <a:pt x="0" y="114"/>
                    </a:lnTo>
                    <a:lnTo>
                      <a:pt x="0" y="108"/>
                    </a:lnTo>
                    <a:lnTo>
                      <a:pt x="0" y="102"/>
                    </a:lnTo>
                    <a:lnTo>
                      <a:pt x="6" y="102"/>
                    </a:lnTo>
                    <a:lnTo>
                      <a:pt x="6" y="96"/>
                    </a:lnTo>
                    <a:lnTo>
                      <a:pt x="12" y="96"/>
                    </a:lnTo>
                    <a:lnTo>
                      <a:pt x="12" y="90"/>
                    </a:lnTo>
                    <a:lnTo>
                      <a:pt x="12" y="84"/>
                    </a:lnTo>
                    <a:lnTo>
                      <a:pt x="18" y="84"/>
                    </a:lnTo>
                    <a:lnTo>
                      <a:pt x="18" y="78"/>
                    </a:lnTo>
                    <a:lnTo>
                      <a:pt x="24" y="78"/>
                    </a:lnTo>
                    <a:lnTo>
                      <a:pt x="24" y="72"/>
                    </a:lnTo>
                    <a:lnTo>
                      <a:pt x="30" y="72"/>
                    </a:lnTo>
                    <a:lnTo>
                      <a:pt x="30" y="78"/>
                    </a:lnTo>
                    <a:lnTo>
                      <a:pt x="30" y="84"/>
                    </a:lnTo>
                    <a:lnTo>
                      <a:pt x="36" y="84"/>
                    </a:lnTo>
                    <a:lnTo>
                      <a:pt x="36" y="78"/>
                    </a:lnTo>
                    <a:lnTo>
                      <a:pt x="42" y="78"/>
                    </a:lnTo>
                    <a:lnTo>
                      <a:pt x="42" y="72"/>
                    </a:lnTo>
                    <a:lnTo>
                      <a:pt x="42" y="66"/>
                    </a:lnTo>
                    <a:lnTo>
                      <a:pt x="42" y="60"/>
                    </a:lnTo>
                    <a:lnTo>
                      <a:pt x="48" y="60"/>
                    </a:lnTo>
                    <a:lnTo>
                      <a:pt x="54" y="60"/>
                    </a:lnTo>
                    <a:lnTo>
                      <a:pt x="60" y="60"/>
                    </a:lnTo>
                    <a:lnTo>
                      <a:pt x="66" y="60"/>
                    </a:lnTo>
                    <a:lnTo>
                      <a:pt x="72" y="54"/>
                    </a:lnTo>
                    <a:lnTo>
                      <a:pt x="78" y="54"/>
                    </a:lnTo>
                    <a:lnTo>
                      <a:pt x="78" y="48"/>
                    </a:lnTo>
                    <a:lnTo>
                      <a:pt x="84" y="48"/>
                    </a:lnTo>
                    <a:lnTo>
                      <a:pt x="90" y="42"/>
                    </a:lnTo>
                    <a:lnTo>
                      <a:pt x="96" y="42"/>
                    </a:lnTo>
                    <a:lnTo>
                      <a:pt x="96" y="36"/>
                    </a:lnTo>
                    <a:lnTo>
                      <a:pt x="102" y="36"/>
                    </a:lnTo>
                    <a:lnTo>
                      <a:pt x="108" y="30"/>
                    </a:lnTo>
                    <a:lnTo>
                      <a:pt x="114" y="30"/>
                    </a:lnTo>
                    <a:lnTo>
                      <a:pt x="114" y="24"/>
                    </a:lnTo>
                    <a:lnTo>
                      <a:pt x="120" y="24"/>
                    </a:lnTo>
                    <a:lnTo>
                      <a:pt x="126" y="24"/>
                    </a:lnTo>
                    <a:lnTo>
                      <a:pt x="126" y="18"/>
                    </a:lnTo>
                    <a:lnTo>
                      <a:pt x="132" y="18"/>
                    </a:lnTo>
                    <a:lnTo>
                      <a:pt x="138" y="12"/>
                    </a:lnTo>
                    <a:lnTo>
                      <a:pt x="144" y="12"/>
                    </a:lnTo>
                    <a:lnTo>
                      <a:pt x="144" y="6"/>
                    </a:lnTo>
                    <a:lnTo>
                      <a:pt x="150" y="6"/>
                    </a:lnTo>
                    <a:lnTo>
                      <a:pt x="156" y="6"/>
                    </a:lnTo>
                    <a:lnTo>
                      <a:pt x="156" y="0"/>
                    </a:lnTo>
                    <a:lnTo>
                      <a:pt x="16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9" name="Freeform 251"/>
              <p:cNvSpPr>
                <a:spLocks/>
              </p:cNvSpPr>
              <p:nvPr/>
            </p:nvSpPr>
            <p:spPr bwMode="auto">
              <a:xfrm>
                <a:off x="2727" y="2918"/>
                <a:ext cx="204" cy="186"/>
              </a:xfrm>
              <a:custGeom>
                <a:avLst/>
                <a:gdLst>
                  <a:gd name="T0" fmla="*/ 102 w 204"/>
                  <a:gd name="T1" fmla="*/ 24 h 186"/>
                  <a:gd name="T2" fmla="*/ 108 w 204"/>
                  <a:gd name="T3" fmla="*/ 24 h 186"/>
                  <a:gd name="T4" fmla="*/ 120 w 204"/>
                  <a:gd name="T5" fmla="*/ 30 h 186"/>
                  <a:gd name="T6" fmla="*/ 126 w 204"/>
                  <a:gd name="T7" fmla="*/ 30 h 186"/>
                  <a:gd name="T8" fmla="*/ 132 w 204"/>
                  <a:gd name="T9" fmla="*/ 42 h 186"/>
                  <a:gd name="T10" fmla="*/ 138 w 204"/>
                  <a:gd name="T11" fmla="*/ 54 h 186"/>
                  <a:gd name="T12" fmla="*/ 138 w 204"/>
                  <a:gd name="T13" fmla="*/ 60 h 186"/>
                  <a:gd name="T14" fmla="*/ 138 w 204"/>
                  <a:gd name="T15" fmla="*/ 66 h 186"/>
                  <a:gd name="T16" fmla="*/ 144 w 204"/>
                  <a:gd name="T17" fmla="*/ 78 h 186"/>
                  <a:gd name="T18" fmla="*/ 162 w 204"/>
                  <a:gd name="T19" fmla="*/ 90 h 186"/>
                  <a:gd name="T20" fmla="*/ 174 w 204"/>
                  <a:gd name="T21" fmla="*/ 102 h 186"/>
                  <a:gd name="T22" fmla="*/ 186 w 204"/>
                  <a:gd name="T23" fmla="*/ 108 h 186"/>
                  <a:gd name="T24" fmla="*/ 174 w 204"/>
                  <a:gd name="T25" fmla="*/ 114 h 186"/>
                  <a:gd name="T26" fmla="*/ 180 w 204"/>
                  <a:gd name="T27" fmla="*/ 114 h 186"/>
                  <a:gd name="T28" fmla="*/ 186 w 204"/>
                  <a:gd name="T29" fmla="*/ 126 h 186"/>
                  <a:gd name="T30" fmla="*/ 192 w 204"/>
                  <a:gd name="T31" fmla="*/ 126 h 186"/>
                  <a:gd name="T32" fmla="*/ 186 w 204"/>
                  <a:gd name="T33" fmla="*/ 126 h 186"/>
                  <a:gd name="T34" fmla="*/ 198 w 204"/>
                  <a:gd name="T35" fmla="*/ 132 h 186"/>
                  <a:gd name="T36" fmla="*/ 204 w 204"/>
                  <a:gd name="T37" fmla="*/ 144 h 186"/>
                  <a:gd name="T38" fmla="*/ 198 w 204"/>
                  <a:gd name="T39" fmla="*/ 156 h 186"/>
                  <a:gd name="T40" fmla="*/ 198 w 204"/>
                  <a:gd name="T41" fmla="*/ 162 h 186"/>
                  <a:gd name="T42" fmla="*/ 186 w 204"/>
                  <a:gd name="T43" fmla="*/ 162 h 186"/>
                  <a:gd name="T44" fmla="*/ 180 w 204"/>
                  <a:gd name="T45" fmla="*/ 162 h 186"/>
                  <a:gd name="T46" fmla="*/ 180 w 204"/>
                  <a:gd name="T47" fmla="*/ 168 h 186"/>
                  <a:gd name="T48" fmla="*/ 174 w 204"/>
                  <a:gd name="T49" fmla="*/ 168 h 186"/>
                  <a:gd name="T50" fmla="*/ 180 w 204"/>
                  <a:gd name="T51" fmla="*/ 180 h 186"/>
                  <a:gd name="T52" fmla="*/ 180 w 204"/>
                  <a:gd name="T53" fmla="*/ 186 h 186"/>
                  <a:gd name="T54" fmla="*/ 168 w 204"/>
                  <a:gd name="T55" fmla="*/ 180 h 186"/>
                  <a:gd name="T56" fmla="*/ 156 w 204"/>
                  <a:gd name="T57" fmla="*/ 174 h 186"/>
                  <a:gd name="T58" fmla="*/ 138 w 204"/>
                  <a:gd name="T59" fmla="*/ 174 h 186"/>
                  <a:gd name="T60" fmla="*/ 126 w 204"/>
                  <a:gd name="T61" fmla="*/ 168 h 186"/>
                  <a:gd name="T62" fmla="*/ 108 w 204"/>
                  <a:gd name="T63" fmla="*/ 168 h 186"/>
                  <a:gd name="T64" fmla="*/ 114 w 204"/>
                  <a:gd name="T65" fmla="*/ 156 h 186"/>
                  <a:gd name="T66" fmla="*/ 114 w 204"/>
                  <a:gd name="T67" fmla="*/ 150 h 186"/>
                  <a:gd name="T68" fmla="*/ 114 w 204"/>
                  <a:gd name="T69" fmla="*/ 144 h 186"/>
                  <a:gd name="T70" fmla="*/ 114 w 204"/>
                  <a:gd name="T71" fmla="*/ 138 h 186"/>
                  <a:gd name="T72" fmla="*/ 108 w 204"/>
                  <a:gd name="T73" fmla="*/ 138 h 186"/>
                  <a:gd name="T74" fmla="*/ 108 w 204"/>
                  <a:gd name="T75" fmla="*/ 132 h 186"/>
                  <a:gd name="T76" fmla="*/ 108 w 204"/>
                  <a:gd name="T77" fmla="*/ 114 h 186"/>
                  <a:gd name="T78" fmla="*/ 114 w 204"/>
                  <a:gd name="T79" fmla="*/ 102 h 186"/>
                  <a:gd name="T80" fmla="*/ 96 w 204"/>
                  <a:gd name="T81" fmla="*/ 102 h 186"/>
                  <a:gd name="T82" fmla="*/ 84 w 204"/>
                  <a:gd name="T83" fmla="*/ 96 h 186"/>
                  <a:gd name="T84" fmla="*/ 66 w 204"/>
                  <a:gd name="T85" fmla="*/ 96 h 186"/>
                  <a:gd name="T86" fmla="*/ 60 w 204"/>
                  <a:gd name="T87" fmla="*/ 96 h 186"/>
                  <a:gd name="T88" fmla="*/ 42 w 204"/>
                  <a:gd name="T89" fmla="*/ 96 h 186"/>
                  <a:gd name="T90" fmla="*/ 42 w 204"/>
                  <a:gd name="T91" fmla="*/ 90 h 186"/>
                  <a:gd name="T92" fmla="*/ 30 w 204"/>
                  <a:gd name="T93" fmla="*/ 78 h 186"/>
                  <a:gd name="T94" fmla="*/ 30 w 204"/>
                  <a:gd name="T95" fmla="*/ 72 h 186"/>
                  <a:gd name="T96" fmla="*/ 24 w 204"/>
                  <a:gd name="T97" fmla="*/ 72 h 186"/>
                  <a:gd name="T98" fmla="*/ 18 w 204"/>
                  <a:gd name="T99" fmla="*/ 60 h 186"/>
                  <a:gd name="T100" fmla="*/ 12 w 204"/>
                  <a:gd name="T101" fmla="*/ 60 h 186"/>
                  <a:gd name="T102" fmla="*/ 6 w 204"/>
                  <a:gd name="T103" fmla="*/ 60 h 186"/>
                  <a:gd name="T104" fmla="*/ 6 w 204"/>
                  <a:gd name="T105" fmla="*/ 54 h 186"/>
                  <a:gd name="T106" fmla="*/ 0 w 204"/>
                  <a:gd name="T107" fmla="*/ 54 h 186"/>
                  <a:gd name="T108" fmla="*/ 12 w 204"/>
                  <a:gd name="T109" fmla="*/ 42 h 186"/>
                  <a:gd name="T110" fmla="*/ 30 w 204"/>
                  <a:gd name="T111" fmla="*/ 36 h 186"/>
                  <a:gd name="T112" fmla="*/ 42 w 204"/>
                  <a:gd name="T113" fmla="*/ 30 h 186"/>
                  <a:gd name="T114" fmla="*/ 48 w 204"/>
                  <a:gd name="T115" fmla="*/ 18 h 186"/>
                  <a:gd name="T116" fmla="*/ 60 w 204"/>
                  <a:gd name="T117" fmla="*/ 12 h 186"/>
                  <a:gd name="T118" fmla="*/ 78 w 204"/>
                  <a:gd name="T119" fmla="*/ 6 h 186"/>
                  <a:gd name="T120" fmla="*/ 84 w 204"/>
                  <a:gd name="T121" fmla="*/ 6 h 186"/>
                  <a:gd name="T122" fmla="*/ 90 w 204"/>
                  <a:gd name="T123"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 h="186">
                    <a:moveTo>
                      <a:pt x="90" y="24"/>
                    </a:moveTo>
                    <a:lnTo>
                      <a:pt x="96" y="24"/>
                    </a:lnTo>
                    <a:lnTo>
                      <a:pt x="102" y="24"/>
                    </a:lnTo>
                    <a:lnTo>
                      <a:pt x="102" y="30"/>
                    </a:lnTo>
                    <a:lnTo>
                      <a:pt x="108" y="30"/>
                    </a:lnTo>
                    <a:lnTo>
                      <a:pt x="108" y="24"/>
                    </a:lnTo>
                    <a:lnTo>
                      <a:pt x="114" y="24"/>
                    </a:lnTo>
                    <a:lnTo>
                      <a:pt x="120" y="24"/>
                    </a:lnTo>
                    <a:lnTo>
                      <a:pt x="120" y="30"/>
                    </a:lnTo>
                    <a:lnTo>
                      <a:pt x="120" y="24"/>
                    </a:lnTo>
                    <a:lnTo>
                      <a:pt x="120" y="30"/>
                    </a:lnTo>
                    <a:lnTo>
                      <a:pt x="126" y="30"/>
                    </a:lnTo>
                    <a:lnTo>
                      <a:pt x="126" y="36"/>
                    </a:lnTo>
                    <a:lnTo>
                      <a:pt x="132" y="36"/>
                    </a:lnTo>
                    <a:lnTo>
                      <a:pt x="132" y="42"/>
                    </a:lnTo>
                    <a:lnTo>
                      <a:pt x="132" y="48"/>
                    </a:lnTo>
                    <a:lnTo>
                      <a:pt x="138" y="48"/>
                    </a:lnTo>
                    <a:lnTo>
                      <a:pt x="138" y="54"/>
                    </a:lnTo>
                    <a:lnTo>
                      <a:pt x="144" y="54"/>
                    </a:lnTo>
                    <a:lnTo>
                      <a:pt x="138" y="54"/>
                    </a:lnTo>
                    <a:lnTo>
                      <a:pt x="138" y="60"/>
                    </a:lnTo>
                    <a:lnTo>
                      <a:pt x="138" y="66"/>
                    </a:lnTo>
                    <a:lnTo>
                      <a:pt x="132" y="66"/>
                    </a:lnTo>
                    <a:lnTo>
                      <a:pt x="138" y="66"/>
                    </a:lnTo>
                    <a:lnTo>
                      <a:pt x="138" y="72"/>
                    </a:lnTo>
                    <a:lnTo>
                      <a:pt x="144" y="72"/>
                    </a:lnTo>
                    <a:lnTo>
                      <a:pt x="144" y="78"/>
                    </a:lnTo>
                    <a:lnTo>
                      <a:pt x="150" y="78"/>
                    </a:lnTo>
                    <a:lnTo>
                      <a:pt x="156" y="84"/>
                    </a:lnTo>
                    <a:lnTo>
                      <a:pt x="162" y="90"/>
                    </a:lnTo>
                    <a:lnTo>
                      <a:pt x="168" y="96"/>
                    </a:lnTo>
                    <a:lnTo>
                      <a:pt x="174" y="96"/>
                    </a:lnTo>
                    <a:lnTo>
                      <a:pt x="174" y="102"/>
                    </a:lnTo>
                    <a:lnTo>
                      <a:pt x="180" y="102"/>
                    </a:lnTo>
                    <a:lnTo>
                      <a:pt x="180" y="108"/>
                    </a:lnTo>
                    <a:lnTo>
                      <a:pt x="186" y="108"/>
                    </a:lnTo>
                    <a:lnTo>
                      <a:pt x="186" y="114"/>
                    </a:lnTo>
                    <a:lnTo>
                      <a:pt x="180" y="114"/>
                    </a:lnTo>
                    <a:lnTo>
                      <a:pt x="174" y="114"/>
                    </a:lnTo>
                    <a:lnTo>
                      <a:pt x="180" y="114"/>
                    </a:lnTo>
                    <a:lnTo>
                      <a:pt x="180" y="120"/>
                    </a:lnTo>
                    <a:lnTo>
                      <a:pt x="180" y="114"/>
                    </a:lnTo>
                    <a:lnTo>
                      <a:pt x="180" y="120"/>
                    </a:lnTo>
                    <a:lnTo>
                      <a:pt x="186" y="120"/>
                    </a:lnTo>
                    <a:lnTo>
                      <a:pt x="186" y="126"/>
                    </a:lnTo>
                    <a:lnTo>
                      <a:pt x="186" y="120"/>
                    </a:lnTo>
                    <a:lnTo>
                      <a:pt x="192" y="120"/>
                    </a:lnTo>
                    <a:lnTo>
                      <a:pt x="192" y="126"/>
                    </a:lnTo>
                    <a:lnTo>
                      <a:pt x="198" y="126"/>
                    </a:lnTo>
                    <a:lnTo>
                      <a:pt x="192" y="126"/>
                    </a:lnTo>
                    <a:lnTo>
                      <a:pt x="186" y="126"/>
                    </a:lnTo>
                    <a:lnTo>
                      <a:pt x="192" y="126"/>
                    </a:lnTo>
                    <a:lnTo>
                      <a:pt x="192" y="132"/>
                    </a:lnTo>
                    <a:lnTo>
                      <a:pt x="198" y="132"/>
                    </a:lnTo>
                    <a:lnTo>
                      <a:pt x="198" y="138"/>
                    </a:lnTo>
                    <a:lnTo>
                      <a:pt x="204" y="138"/>
                    </a:lnTo>
                    <a:lnTo>
                      <a:pt x="204" y="144"/>
                    </a:lnTo>
                    <a:lnTo>
                      <a:pt x="204" y="150"/>
                    </a:lnTo>
                    <a:lnTo>
                      <a:pt x="204" y="156"/>
                    </a:lnTo>
                    <a:lnTo>
                      <a:pt x="198" y="156"/>
                    </a:lnTo>
                    <a:lnTo>
                      <a:pt x="204" y="156"/>
                    </a:lnTo>
                    <a:lnTo>
                      <a:pt x="198" y="156"/>
                    </a:lnTo>
                    <a:lnTo>
                      <a:pt x="198" y="162"/>
                    </a:lnTo>
                    <a:lnTo>
                      <a:pt x="198" y="156"/>
                    </a:lnTo>
                    <a:lnTo>
                      <a:pt x="192" y="156"/>
                    </a:lnTo>
                    <a:lnTo>
                      <a:pt x="186" y="162"/>
                    </a:lnTo>
                    <a:lnTo>
                      <a:pt x="186" y="156"/>
                    </a:lnTo>
                    <a:lnTo>
                      <a:pt x="186" y="162"/>
                    </a:lnTo>
                    <a:lnTo>
                      <a:pt x="180" y="162"/>
                    </a:lnTo>
                    <a:lnTo>
                      <a:pt x="180" y="168"/>
                    </a:lnTo>
                    <a:lnTo>
                      <a:pt x="186" y="168"/>
                    </a:lnTo>
                    <a:lnTo>
                      <a:pt x="180" y="168"/>
                    </a:lnTo>
                    <a:lnTo>
                      <a:pt x="174" y="168"/>
                    </a:lnTo>
                    <a:lnTo>
                      <a:pt x="174" y="162"/>
                    </a:lnTo>
                    <a:lnTo>
                      <a:pt x="174" y="168"/>
                    </a:lnTo>
                    <a:lnTo>
                      <a:pt x="174" y="174"/>
                    </a:lnTo>
                    <a:lnTo>
                      <a:pt x="180" y="174"/>
                    </a:lnTo>
                    <a:lnTo>
                      <a:pt x="180" y="180"/>
                    </a:lnTo>
                    <a:lnTo>
                      <a:pt x="186" y="180"/>
                    </a:lnTo>
                    <a:lnTo>
                      <a:pt x="186" y="186"/>
                    </a:lnTo>
                    <a:lnTo>
                      <a:pt x="180" y="186"/>
                    </a:lnTo>
                    <a:lnTo>
                      <a:pt x="180" y="180"/>
                    </a:lnTo>
                    <a:lnTo>
                      <a:pt x="174" y="180"/>
                    </a:lnTo>
                    <a:lnTo>
                      <a:pt x="168" y="180"/>
                    </a:lnTo>
                    <a:lnTo>
                      <a:pt x="162" y="180"/>
                    </a:lnTo>
                    <a:lnTo>
                      <a:pt x="156" y="180"/>
                    </a:lnTo>
                    <a:lnTo>
                      <a:pt x="156" y="174"/>
                    </a:lnTo>
                    <a:lnTo>
                      <a:pt x="150" y="174"/>
                    </a:lnTo>
                    <a:lnTo>
                      <a:pt x="144" y="174"/>
                    </a:lnTo>
                    <a:lnTo>
                      <a:pt x="138" y="174"/>
                    </a:lnTo>
                    <a:lnTo>
                      <a:pt x="132" y="174"/>
                    </a:lnTo>
                    <a:lnTo>
                      <a:pt x="126" y="174"/>
                    </a:lnTo>
                    <a:lnTo>
                      <a:pt x="126" y="168"/>
                    </a:lnTo>
                    <a:lnTo>
                      <a:pt x="120" y="168"/>
                    </a:lnTo>
                    <a:lnTo>
                      <a:pt x="114" y="168"/>
                    </a:lnTo>
                    <a:lnTo>
                      <a:pt x="108" y="168"/>
                    </a:lnTo>
                    <a:lnTo>
                      <a:pt x="108" y="162"/>
                    </a:lnTo>
                    <a:lnTo>
                      <a:pt x="114" y="162"/>
                    </a:lnTo>
                    <a:lnTo>
                      <a:pt x="114" y="156"/>
                    </a:lnTo>
                    <a:lnTo>
                      <a:pt x="114" y="150"/>
                    </a:lnTo>
                    <a:lnTo>
                      <a:pt x="108" y="150"/>
                    </a:lnTo>
                    <a:lnTo>
                      <a:pt x="114" y="150"/>
                    </a:lnTo>
                    <a:lnTo>
                      <a:pt x="108" y="150"/>
                    </a:lnTo>
                    <a:lnTo>
                      <a:pt x="114" y="150"/>
                    </a:lnTo>
                    <a:lnTo>
                      <a:pt x="114" y="144"/>
                    </a:lnTo>
                    <a:lnTo>
                      <a:pt x="114" y="138"/>
                    </a:lnTo>
                    <a:lnTo>
                      <a:pt x="108" y="138"/>
                    </a:lnTo>
                    <a:lnTo>
                      <a:pt x="114" y="138"/>
                    </a:lnTo>
                    <a:lnTo>
                      <a:pt x="108" y="138"/>
                    </a:lnTo>
                    <a:lnTo>
                      <a:pt x="108" y="132"/>
                    </a:lnTo>
                    <a:lnTo>
                      <a:pt x="108" y="138"/>
                    </a:lnTo>
                    <a:lnTo>
                      <a:pt x="108" y="132"/>
                    </a:lnTo>
                    <a:lnTo>
                      <a:pt x="108" y="126"/>
                    </a:lnTo>
                    <a:lnTo>
                      <a:pt x="108" y="132"/>
                    </a:lnTo>
                    <a:lnTo>
                      <a:pt x="108" y="126"/>
                    </a:lnTo>
                    <a:lnTo>
                      <a:pt x="108" y="120"/>
                    </a:lnTo>
                    <a:lnTo>
                      <a:pt x="108" y="114"/>
                    </a:lnTo>
                    <a:lnTo>
                      <a:pt x="114" y="114"/>
                    </a:lnTo>
                    <a:lnTo>
                      <a:pt x="114" y="108"/>
                    </a:lnTo>
                    <a:lnTo>
                      <a:pt x="114" y="102"/>
                    </a:lnTo>
                    <a:lnTo>
                      <a:pt x="108" y="102"/>
                    </a:lnTo>
                    <a:lnTo>
                      <a:pt x="102" y="102"/>
                    </a:lnTo>
                    <a:lnTo>
                      <a:pt x="96" y="102"/>
                    </a:lnTo>
                    <a:lnTo>
                      <a:pt x="96" y="96"/>
                    </a:lnTo>
                    <a:lnTo>
                      <a:pt x="90" y="96"/>
                    </a:lnTo>
                    <a:lnTo>
                      <a:pt x="84" y="96"/>
                    </a:lnTo>
                    <a:lnTo>
                      <a:pt x="78" y="96"/>
                    </a:lnTo>
                    <a:lnTo>
                      <a:pt x="72" y="96"/>
                    </a:lnTo>
                    <a:lnTo>
                      <a:pt x="66" y="96"/>
                    </a:lnTo>
                    <a:lnTo>
                      <a:pt x="72" y="96"/>
                    </a:lnTo>
                    <a:lnTo>
                      <a:pt x="66" y="96"/>
                    </a:lnTo>
                    <a:lnTo>
                      <a:pt x="60" y="96"/>
                    </a:lnTo>
                    <a:lnTo>
                      <a:pt x="54" y="96"/>
                    </a:lnTo>
                    <a:lnTo>
                      <a:pt x="48" y="96"/>
                    </a:lnTo>
                    <a:lnTo>
                      <a:pt x="42" y="96"/>
                    </a:lnTo>
                    <a:lnTo>
                      <a:pt x="42" y="90"/>
                    </a:lnTo>
                    <a:lnTo>
                      <a:pt x="48" y="90"/>
                    </a:lnTo>
                    <a:lnTo>
                      <a:pt x="42" y="90"/>
                    </a:lnTo>
                    <a:lnTo>
                      <a:pt x="36" y="84"/>
                    </a:lnTo>
                    <a:lnTo>
                      <a:pt x="30" y="84"/>
                    </a:lnTo>
                    <a:lnTo>
                      <a:pt x="30" y="78"/>
                    </a:lnTo>
                    <a:lnTo>
                      <a:pt x="30" y="72"/>
                    </a:lnTo>
                    <a:lnTo>
                      <a:pt x="30" y="78"/>
                    </a:lnTo>
                    <a:lnTo>
                      <a:pt x="30" y="72"/>
                    </a:lnTo>
                    <a:lnTo>
                      <a:pt x="24" y="72"/>
                    </a:lnTo>
                    <a:lnTo>
                      <a:pt x="30" y="72"/>
                    </a:lnTo>
                    <a:lnTo>
                      <a:pt x="24" y="72"/>
                    </a:lnTo>
                    <a:lnTo>
                      <a:pt x="24" y="66"/>
                    </a:lnTo>
                    <a:lnTo>
                      <a:pt x="18" y="66"/>
                    </a:lnTo>
                    <a:lnTo>
                      <a:pt x="18" y="60"/>
                    </a:lnTo>
                    <a:lnTo>
                      <a:pt x="12" y="60"/>
                    </a:lnTo>
                    <a:lnTo>
                      <a:pt x="12" y="54"/>
                    </a:lnTo>
                    <a:lnTo>
                      <a:pt x="12" y="60"/>
                    </a:lnTo>
                    <a:lnTo>
                      <a:pt x="6" y="60"/>
                    </a:lnTo>
                    <a:lnTo>
                      <a:pt x="6" y="54"/>
                    </a:lnTo>
                    <a:lnTo>
                      <a:pt x="6" y="60"/>
                    </a:lnTo>
                    <a:lnTo>
                      <a:pt x="6" y="54"/>
                    </a:lnTo>
                    <a:lnTo>
                      <a:pt x="6" y="60"/>
                    </a:lnTo>
                    <a:lnTo>
                      <a:pt x="6" y="54"/>
                    </a:lnTo>
                    <a:lnTo>
                      <a:pt x="6" y="60"/>
                    </a:lnTo>
                    <a:lnTo>
                      <a:pt x="0" y="60"/>
                    </a:lnTo>
                    <a:lnTo>
                      <a:pt x="0" y="54"/>
                    </a:lnTo>
                    <a:lnTo>
                      <a:pt x="6" y="48"/>
                    </a:lnTo>
                    <a:lnTo>
                      <a:pt x="12" y="48"/>
                    </a:lnTo>
                    <a:lnTo>
                      <a:pt x="12" y="42"/>
                    </a:lnTo>
                    <a:lnTo>
                      <a:pt x="18" y="42"/>
                    </a:lnTo>
                    <a:lnTo>
                      <a:pt x="24" y="36"/>
                    </a:lnTo>
                    <a:lnTo>
                      <a:pt x="30" y="36"/>
                    </a:lnTo>
                    <a:lnTo>
                      <a:pt x="30" y="30"/>
                    </a:lnTo>
                    <a:lnTo>
                      <a:pt x="36" y="30"/>
                    </a:lnTo>
                    <a:lnTo>
                      <a:pt x="42" y="30"/>
                    </a:lnTo>
                    <a:lnTo>
                      <a:pt x="42" y="24"/>
                    </a:lnTo>
                    <a:lnTo>
                      <a:pt x="48" y="24"/>
                    </a:lnTo>
                    <a:lnTo>
                      <a:pt x="48" y="18"/>
                    </a:lnTo>
                    <a:lnTo>
                      <a:pt x="54" y="18"/>
                    </a:lnTo>
                    <a:lnTo>
                      <a:pt x="60" y="18"/>
                    </a:lnTo>
                    <a:lnTo>
                      <a:pt x="60" y="12"/>
                    </a:lnTo>
                    <a:lnTo>
                      <a:pt x="66" y="12"/>
                    </a:lnTo>
                    <a:lnTo>
                      <a:pt x="72" y="6"/>
                    </a:lnTo>
                    <a:lnTo>
                      <a:pt x="78" y="6"/>
                    </a:lnTo>
                    <a:lnTo>
                      <a:pt x="78" y="0"/>
                    </a:lnTo>
                    <a:lnTo>
                      <a:pt x="84" y="0"/>
                    </a:lnTo>
                    <a:lnTo>
                      <a:pt x="84" y="6"/>
                    </a:lnTo>
                    <a:lnTo>
                      <a:pt x="84" y="12"/>
                    </a:lnTo>
                    <a:lnTo>
                      <a:pt x="84" y="18"/>
                    </a:lnTo>
                    <a:lnTo>
                      <a:pt x="90" y="18"/>
                    </a:lnTo>
                    <a:lnTo>
                      <a:pt x="90"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0" name="Freeform 252"/>
              <p:cNvSpPr>
                <a:spLocks/>
              </p:cNvSpPr>
              <p:nvPr/>
            </p:nvSpPr>
            <p:spPr bwMode="auto">
              <a:xfrm>
                <a:off x="2553" y="2786"/>
                <a:ext cx="336" cy="186"/>
              </a:xfrm>
              <a:custGeom>
                <a:avLst/>
                <a:gdLst>
                  <a:gd name="T0" fmla="*/ 18 w 336"/>
                  <a:gd name="T1" fmla="*/ 78 h 186"/>
                  <a:gd name="T2" fmla="*/ 6 w 336"/>
                  <a:gd name="T3" fmla="*/ 78 h 186"/>
                  <a:gd name="T4" fmla="*/ 18 w 336"/>
                  <a:gd name="T5" fmla="*/ 60 h 186"/>
                  <a:gd name="T6" fmla="*/ 30 w 336"/>
                  <a:gd name="T7" fmla="*/ 42 h 186"/>
                  <a:gd name="T8" fmla="*/ 42 w 336"/>
                  <a:gd name="T9" fmla="*/ 30 h 186"/>
                  <a:gd name="T10" fmla="*/ 54 w 336"/>
                  <a:gd name="T11" fmla="*/ 18 h 186"/>
                  <a:gd name="T12" fmla="*/ 72 w 336"/>
                  <a:gd name="T13" fmla="*/ 12 h 186"/>
                  <a:gd name="T14" fmla="*/ 84 w 336"/>
                  <a:gd name="T15" fmla="*/ 0 h 186"/>
                  <a:gd name="T16" fmla="*/ 102 w 336"/>
                  <a:gd name="T17" fmla="*/ 6 h 186"/>
                  <a:gd name="T18" fmla="*/ 114 w 336"/>
                  <a:gd name="T19" fmla="*/ 18 h 186"/>
                  <a:gd name="T20" fmla="*/ 126 w 336"/>
                  <a:gd name="T21" fmla="*/ 24 h 186"/>
                  <a:gd name="T22" fmla="*/ 138 w 336"/>
                  <a:gd name="T23" fmla="*/ 36 h 186"/>
                  <a:gd name="T24" fmla="*/ 156 w 336"/>
                  <a:gd name="T25" fmla="*/ 30 h 186"/>
                  <a:gd name="T26" fmla="*/ 168 w 336"/>
                  <a:gd name="T27" fmla="*/ 42 h 186"/>
                  <a:gd name="T28" fmla="*/ 186 w 336"/>
                  <a:gd name="T29" fmla="*/ 54 h 186"/>
                  <a:gd name="T30" fmla="*/ 198 w 336"/>
                  <a:gd name="T31" fmla="*/ 66 h 186"/>
                  <a:gd name="T32" fmla="*/ 210 w 336"/>
                  <a:gd name="T33" fmla="*/ 78 h 186"/>
                  <a:gd name="T34" fmla="*/ 222 w 336"/>
                  <a:gd name="T35" fmla="*/ 78 h 186"/>
                  <a:gd name="T36" fmla="*/ 228 w 336"/>
                  <a:gd name="T37" fmla="*/ 60 h 186"/>
                  <a:gd name="T38" fmla="*/ 234 w 336"/>
                  <a:gd name="T39" fmla="*/ 54 h 186"/>
                  <a:gd name="T40" fmla="*/ 246 w 336"/>
                  <a:gd name="T41" fmla="*/ 48 h 186"/>
                  <a:gd name="T42" fmla="*/ 258 w 336"/>
                  <a:gd name="T43" fmla="*/ 60 h 186"/>
                  <a:gd name="T44" fmla="*/ 252 w 336"/>
                  <a:gd name="T45" fmla="*/ 54 h 186"/>
                  <a:gd name="T46" fmla="*/ 270 w 336"/>
                  <a:gd name="T47" fmla="*/ 60 h 186"/>
                  <a:gd name="T48" fmla="*/ 264 w 336"/>
                  <a:gd name="T49" fmla="*/ 66 h 186"/>
                  <a:gd name="T50" fmla="*/ 276 w 336"/>
                  <a:gd name="T51" fmla="*/ 78 h 186"/>
                  <a:gd name="T52" fmla="*/ 288 w 336"/>
                  <a:gd name="T53" fmla="*/ 90 h 186"/>
                  <a:gd name="T54" fmla="*/ 306 w 336"/>
                  <a:gd name="T55" fmla="*/ 96 h 186"/>
                  <a:gd name="T56" fmla="*/ 324 w 336"/>
                  <a:gd name="T57" fmla="*/ 90 h 186"/>
                  <a:gd name="T58" fmla="*/ 336 w 336"/>
                  <a:gd name="T59" fmla="*/ 90 h 186"/>
                  <a:gd name="T60" fmla="*/ 336 w 336"/>
                  <a:gd name="T61" fmla="*/ 90 h 186"/>
                  <a:gd name="T62" fmla="*/ 336 w 336"/>
                  <a:gd name="T63" fmla="*/ 114 h 186"/>
                  <a:gd name="T64" fmla="*/ 330 w 336"/>
                  <a:gd name="T65" fmla="*/ 120 h 186"/>
                  <a:gd name="T66" fmla="*/ 330 w 336"/>
                  <a:gd name="T67" fmla="*/ 144 h 186"/>
                  <a:gd name="T68" fmla="*/ 318 w 336"/>
                  <a:gd name="T69" fmla="*/ 156 h 186"/>
                  <a:gd name="T70" fmla="*/ 300 w 336"/>
                  <a:gd name="T71" fmla="*/ 150 h 186"/>
                  <a:gd name="T72" fmla="*/ 294 w 336"/>
                  <a:gd name="T73" fmla="*/ 156 h 186"/>
                  <a:gd name="T74" fmla="*/ 282 w 336"/>
                  <a:gd name="T75" fmla="*/ 156 h 186"/>
                  <a:gd name="T76" fmla="*/ 270 w 336"/>
                  <a:gd name="T77" fmla="*/ 156 h 186"/>
                  <a:gd name="T78" fmla="*/ 258 w 336"/>
                  <a:gd name="T79" fmla="*/ 144 h 186"/>
                  <a:gd name="T80" fmla="*/ 252 w 336"/>
                  <a:gd name="T81" fmla="*/ 138 h 186"/>
                  <a:gd name="T82" fmla="*/ 234 w 336"/>
                  <a:gd name="T83" fmla="*/ 150 h 186"/>
                  <a:gd name="T84" fmla="*/ 216 w 336"/>
                  <a:gd name="T85" fmla="*/ 156 h 186"/>
                  <a:gd name="T86" fmla="*/ 204 w 336"/>
                  <a:gd name="T87" fmla="*/ 168 h 186"/>
                  <a:gd name="T88" fmla="*/ 186 w 336"/>
                  <a:gd name="T89" fmla="*/ 180 h 186"/>
                  <a:gd name="T90" fmla="*/ 162 w 336"/>
                  <a:gd name="T91" fmla="*/ 186 h 186"/>
                  <a:gd name="T92" fmla="*/ 156 w 336"/>
                  <a:gd name="T93" fmla="*/ 168 h 186"/>
                  <a:gd name="T94" fmla="*/ 144 w 336"/>
                  <a:gd name="T95" fmla="*/ 156 h 186"/>
                  <a:gd name="T96" fmla="*/ 138 w 336"/>
                  <a:gd name="T97" fmla="*/ 150 h 186"/>
                  <a:gd name="T98" fmla="*/ 132 w 336"/>
                  <a:gd name="T99" fmla="*/ 144 h 186"/>
                  <a:gd name="T100" fmla="*/ 126 w 336"/>
                  <a:gd name="T101" fmla="*/ 138 h 186"/>
                  <a:gd name="T102" fmla="*/ 126 w 336"/>
                  <a:gd name="T103" fmla="*/ 138 h 186"/>
                  <a:gd name="T104" fmla="*/ 114 w 336"/>
                  <a:gd name="T105" fmla="*/ 138 h 186"/>
                  <a:gd name="T106" fmla="*/ 102 w 336"/>
                  <a:gd name="T107" fmla="*/ 126 h 186"/>
                  <a:gd name="T108" fmla="*/ 90 w 336"/>
                  <a:gd name="T109" fmla="*/ 126 h 186"/>
                  <a:gd name="T110" fmla="*/ 78 w 336"/>
                  <a:gd name="T111" fmla="*/ 114 h 186"/>
                  <a:gd name="T112" fmla="*/ 60 w 336"/>
                  <a:gd name="T113" fmla="*/ 108 h 186"/>
                  <a:gd name="T114" fmla="*/ 54 w 336"/>
                  <a:gd name="T115" fmla="*/ 102 h 186"/>
                  <a:gd name="T116" fmla="*/ 48 w 336"/>
                  <a:gd name="T117" fmla="*/ 96 h 186"/>
                  <a:gd name="T118" fmla="*/ 36 w 336"/>
                  <a:gd name="T119"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186">
                    <a:moveTo>
                      <a:pt x="30" y="84"/>
                    </a:moveTo>
                    <a:lnTo>
                      <a:pt x="24" y="84"/>
                    </a:lnTo>
                    <a:lnTo>
                      <a:pt x="24" y="78"/>
                    </a:lnTo>
                    <a:lnTo>
                      <a:pt x="18" y="78"/>
                    </a:lnTo>
                    <a:lnTo>
                      <a:pt x="12" y="78"/>
                    </a:lnTo>
                    <a:lnTo>
                      <a:pt x="6" y="78"/>
                    </a:lnTo>
                    <a:lnTo>
                      <a:pt x="12" y="78"/>
                    </a:lnTo>
                    <a:lnTo>
                      <a:pt x="6" y="78"/>
                    </a:lnTo>
                    <a:lnTo>
                      <a:pt x="0" y="78"/>
                    </a:lnTo>
                    <a:lnTo>
                      <a:pt x="6" y="72"/>
                    </a:lnTo>
                    <a:lnTo>
                      <a:pt x="12" y="66"/>
                    </a:lnTo>
                    <a:lnTo>
                      <a:pt x="18" y="60"/>
                    </a:lnTo>
                    <a:lnTo>
                      <a:pt x="24" y="54"/>
                    </a:lnTo>
                    <a:lnTo>
                      <a:pt x="24" y="48"/>
                    </a:lnTo>
                    <a:lnTo>
                      <a:pt x="30" y="48"/>
                    </a:lnTo>
                    <a:lnTo>
                      <a:pt x="30" y="42"/>
                    </a:lnTo>
                    <a:lnTo>
                      <a:pt x="36" y="42"/>
                    </a:lnTo>
                    <a:lnTo>
                      <a:pt x="36" y="36"/>
                    </a:lnTo>
                    <a:lnTo>
                      <a:pt x="42" y="36"/>
                    </a:lnTo>
                    <a:lnTo>
                      <a:pt x="42" y="30"/>
                    </a:lnTo>
                    <a:lnTo>
                      <a:pt x="48" y="30"/>
                    </a:lnTo>
                    <a:lnTo>
                      <a:pt x="48" y="24"/>
                    </a:lnTo>
                    <a:lnTo>
                      <a:pt x="54" y="24"/>
                    </a:lnTo>
                    <a:lnTo>
                      <a:pt x="54" y="18"/>
                    </a:lnTo>
                    <a:lnTo>
                      <a:pt x="60" y="18"/>
                    </a:lnTo>
                    <a:lnTo>
                      <a:pt x="60" y="12"/>
                    </a:lnTo>
                    <a:lnTo>
                      <a:pt x="66" y="12"/>
                    </a:lnTo>
                    <a:lnTo>
                      <a:pt x="72" y="12"/>
                    </a:lnTo>
                    <a:lnTo>
                      <a:pt x="72" y="6"/>
                    </a:lnTo>
                    <a:lnTo>
                      <a:pt x="78" y="6"/>
                    </a:lnTo>
                    <a:lnTo>
                      <a:pt x="84" y="6"/>
                    </a:lnTo>
                    <a:lnTo>
                      <a:pt x="84" y="0"/>
                    </a:lnTo>
                    <a:lnTo>
                      <a:pt x="90" y="0"/>
                    </a:lnTo>
                    <a:lnTo>
                      <a:pt x="96" y="0"/>
                    </a:lnTo>
                    <a:lnTo>
                      <a:pt x="102" y="0"/>
                    </a:lnTo>
                    <a:lnTo>
                      <a:pt x="102" y="6"/>
                    </a:lnTo>
                    <a:lnTo>
                      <a:pt x="108" y="6"/>
                    </a:lnTo>
                    <a:lnTo>
                      <a:pt x="108" y="12"/>
                    </a:lnTo>
                    <a:lnTo>
                      <a:pt x="108" y="18"/>
                    </a:lnTo>
                    <a:lnTo>
                      <a:pt x="114" y="18"/>
                    </a:lnTo>
                    <a:lnTo>
                      <a:pt x="114" y="24"/>
                    </a:lnTo>
                    <a:lnTo>
                      <a:pt x="120" y="24"/>
                    </a:lnTo>
                    <a:lnTo>
                      <a:pt x="120" y="30"/>
                    </a:lnTo>
                    <a:lnTo>
                      <a:pt x="126" y="24"/>
                    </a:lnTo>
                    <a:lnTo>
                      <a:pt x="126" y="30"/>
                    </a:lnTo>
                    <a:lnTo>
                      <a:pt x="126" y="36"/>
                    </a:lnTo>
                    <a:lnTo>
                      <a:pt x="132" y="36"/>
                    </a:lnTo>
                    <a:lnTo>
                      <a:pt x="138" y="36"/>
                    </a:lnTo>
                    <a:lnTo>
                      <a:pt x="138" y="30"/>
                    </a:lnTo>
                    <a:lnTo>
                      <a:pt x="144" y="30"/>
                    </a:lnTo>
                    <a:lnTo>
                      <a:pt x="150" y="30"/>
                    </a:lnTo>
                    <a:lnTo>
                      <a:pt x="156" y="30"/>
                    </a:lnTo>
                    <a:lnTo>
                      <a:pt x="156" y="36"/>
                    </a:lnTo>
                    <a:lnTo>
                      <a:pt x="162" y="36"/>
                    </a:lnTo>
                    <a:lnTo>
                      <a:pt x="168" y="36"/>
                    </a:lnTo>
                    <a:lnTo>
                      <a:pt x="168" y="42"/>
                    </a:lnTo>
                    <a:lnTo>
                      <a:pt x="174" y="42"/>
                    </a:lnTo>
                    <a:lnTo>
                      <a:pt x="180" y="48"/>
                    </a:lnTo>
                    <a:lnTo>
                      <a:pt x="186" y="48"/>
                    </a:lnTo>
                    <a:lnTo>
                      <a:pt x="186" y="54"/>
                    </a:lnTo>
                    <a:lnTo>
                      <a:pt x="192" y="54"/>
                    </a:lnTo>
                    <a:lnTo>
                      <a:pt x="192" y="60"/>
                    </a:lnTo>
                    <a:lnTo>
                      <a:pt x="198" y="60"/>
                    </a:lnTo>
                    <a:lnTo>
                      <a:pt x="198" y="66"/>
                    </a:lnTo>
                    <a:lnTo>
                      <a:pt x="198" y="72"/>
                    </a:lnTo>
                    <a:lnTo>
                      <a:pt x="204" y="72"/>
                    </a:lnTo>
                    <a:lnTo>
                      <a:pt x="204" y="78"/>
                    </a:lnTo>
                    <a:lnTo>
                      <a:pt x="210" y="78"/>
                    </a:lnTo>
                    <a:lnTo>
                      <a:pt x="210" y="84"/>
                    </a:lnTo>
                    <a:lnTo>
                      <a:pt x="216" y="84"/>
                    </a:lnTo>
                    <a:lnTo>
                      <a:pt x="222" y="84"/>
                    </a:lnTo>
                    <a:lnTo>
                      <a:pt x="222" y="78"/>
                    </a:lnTo>
                    <a:lnTo>
                      <a:pt x="222" y="72"/>
                    </a:lnTo>
                    <a:lnTo>
                      <a:pt x="222" y="66"/>
                    </a:lnTo>
                    <a:lnTo>
                      <a:pt x="228" y="66"/>
                    </a:lnTo>
                    <a:lnTo>
                      <a:pt x="228" y="60"/>
                    </a:lnTo>
                    <a:lnTo>
                      <a:pt x="228" y="54"/>
                    </a:lnTo>
                    <a:lnTo>
                      <a:pt x="222" y="54"/>
                    </a:lnTo>
                    <a:lnTo>
                      <a:pt x="228" y="54"/>
                    </a:lnTo>
                    <a:lnTo>
                      <a:pt x="234" y="54"/>
                    </a:lnTo>
                    <a:lnTo>
                      <a:pt x="240" y="48"/>
                    </a:lnTo>
                    <a:lnTo>
                      <a:pt x="240" y="54"/>
                    </a:lnTo>
                    <a:lnTo>
                      <a:pt x="246" y="54"/>
                    </a:lnTo>
                    <a:lnTo>
                      <a:pt x="246" y="48"/>
                    </a:lnTo>
                    <a:lnTo>
                      <a:pt x="246" y="54"/>
                    </a:lnTo>
                    <a:lnTo>
                      <a:pt x="252" y="54"/>
                    </a:lnTo>
                    <a:lnTo>
                      <a:pt x="252" y="60"/>
                    </a:lnTo>
                    <a:lnTo>
                      <a:pt x="258" y="60"/>
                    </a:lnTo>
                    <a:lnTo>
                      <a:pt x="252" y="60"/>
                    </a:lnTo>
                    <a:lnTo>
                      <a:pt x="258" y="60"/>
                    </a:lnTo>
                    <a:lnTo>
                      <a:pt x="258" y="54"/>
                    </a:lnTo>
                    <a:lnTo>
                      <a:pt x="252" y="54"/>
                    </a:lnTo>
                    <a:lnTo>
                      <a:pt x="258" y="54"/>
                    </a:lnTo>
                    <a:lnTo>
                      <a:pt x="264" y="54"/>
                    </a:lnTo>
                    <a:lnTo>
                      <a:pt x="264" y="60"/>
                    </a:lnTo>
                    <a:lnTo>
                      <a:pt x="270" y="60"/>
                    </a:lnTo>
                    <a:lnTo>
                      <a:pt x="270" y="54"/>
                    </a:lnTo>
                    <a:lnTo>
                      <a:pt x="270" y="60"/>
                    </a:lnTo>
                    <a:lnTo>
                      <a:pt x="270" y="66"/>
                    </a:lnTo>
                    <a:lnTo>
                      <a:pt x="264" y="66"/>
                    </a:lnTo>
                    <a:lnTo>
                      <a:pt x="270" y="66"/>
                    </a:lnTo>
                    <a:lnTo>
                      <a:pt x="270" y="72"/>
                    </a:lnTo>
                    <a:lnTo>
                      <a:pt x="276" y="72"/>
                    </a:lnTo>
                    <a:lnTo>
                      <a:pt x="276" y="78"/>
                    </a:lnTo>
                    <a:lnTo>
                      <a:pt x="276" y="84"/>
                    </a:lnTo>
                    <a:lnTo>
                      <a:pt x="282" y="84"/>
                    </a:lnTo>
                    <a:lnTo>
                      <a:pt x="282" y="90"/>
                    </a:lnTo>
                    <a:lnTo>
                      <a:pt x="288" y="90"/>
                    </a:lnTo>
                    <a:lnTo>
                      <a:pt x="288" y="96"/>
                    </a:lnTo>
                    <a:lnTo>
                      <a:pt x="294" y="96"/>
                    </a:lnTo>
                    <a:lnTo>
                      <a:pt x="300" y="96"/>
                    </a:lnTo>
                    <a:lnTo>
                      <a:pt x="306" y="96"/>
                    </a:lnTo>
                    <a:lnTo>
                      <a:pt x="312" y="96"/>
                    </a:lnTo>
                    <a:lnTo>
                      <a:pt x="318" y="96"/>
                    </a:lnTo>
                    <a:lnTo>
                      <a:pt x="318" y="90"/>
                    </a:lnTo>
                    <a:lnTo>
                      <a:pt x="324" y="90"/>
                    </a:lnTo>
                    <a:lnTo>
                      <a:pt x="324" y="96"/>
                    </a:lnTo>
                    <a:lnTo>
                      <a:pt x="330" y="96"/>
                    </a:lnTo>
                    <a:lnTo>
                      <a:pt x="330" y="90"/>
                    </a:lnTo>
                    <a:lnTo>
                      <a:pt x="336" y="90"/>
                    </a:lnTo>
                    <a:lnTo>
                      <a:pt x="330" y="90"/>
                    </a:lnTo>
                    <a:lnTo>
                      <a:pt x="330" y="96"/>
                    </a:lnTo>
                    <a:lnTo>
                      <a:pt x="336" y="96"/>
                    </a:lnTo>
                    <a:lnTo>
                      <a:pt x="336" y="90"/>
                    </a:lnTo>
                    <a:lnTo>
                      <a:pt x="336" y="96"/>
                    </a:lnTo>
                    <a:lnTo>
                      <a:pt x="336" y="102"/>
                    </a:lnTo>
                    <a:lnTo>
                      <a:pt x="336" y="108"/>
                    </a:lnTo>
                    <a:lnTo>
                      <a:pt x="336" y="114"/>
                    </a:lnTo>
                    <a:lnTo>
                      <a:pt x="330" y="114"/>
                    </a:lnTo>
                    <a:lnTo>
                      <a:pt x="330" y="120"/>
                    </a:lnTo>
                    <a:lnTo>
                      <a:pt x="336" y="120"/>
                    </a:lnTo>
                    <a:lnTo>
                      <a:pt x="330" y="120"/>
                    </a:lnTo>
                    <a:lnTo>
                      <a:pt x="330" y="126"/>
                    </a:lnTo>
                    <a:lnTo>
                      <a:pt x="330" y="132"/>
                    </a:lnTo>
                    <a:lnTo>
                      <a:pt x="330" y="138"/>
                    </a:lnTo>
                    <a:lnTo>
                      <a:pt x="330" y="144"/>
                    </a:lnTo>
                    <a:lnTo>
                      <a:pt x="324" y="144"/>
                    </a:lnTo>
                    <a:lnTo>
                      <a:pt x="324" y="150"/>
                    </a:lnTo>
                    <a:lnTo>
                      <a:pt x="318" y="150"/>
                    </a:lnTo>
                    <a:lnTo>
                      <a:pt x="318" y="156"/>
                    </a:lnTo>
                    <a:lnTo>
                      <a:pt x="312" y="156"/>
                    </a:lnTo>
                    <a:lnTo>
                      <a:pt x="306" y="156"/>
                    </a:lnTo>
                    <a:lnTo>
                      <a:pt x="306" y="150"/>
                    </a:lnTo>
                    <a:lnTo>
                      <a:pt x="300" y="150"/>
                    </a:lnTo>
                    <a:lnTo>
                      <a:pt x="300" y="156"/>
                    </a:lnTo>
                    <a:lnTo>
                      <a:pt x="300" y="162"/>
                    </a:lnTo>
                    <a:lnTo>
                      <a:pt x="294" y="162"/>
                    </a:lnTo>
                    <a:lnTo>
                      <a:pt x="294" y="156"/>
                    </a:lnTo>
                    <a:lnTo>
                      <a:pt x="294" y="162"/>
                    </a:lnTo>
                    <a:lnTo>
                      <a:pt x="294" y="156"/>
                    </a:lnTo>
                    <a:lnTo>
                      <a:pt x="288" y="156"/>
                    </a:lnTo>
                    <a:lnTo>
                      <a:pt x="282" y="156"/>
                    </a:lnTo>
                    <a:lnTo>
                      <a:pt x="282" y="162"/>
                    </a:lnTo>
                    <a:lnTo>
                      <a:pt x="276" y="162"/>
                    </a:lnTo>
                    <a:lnTo>
                      <a:pt x="276" y="156"/>
                    </a:lnTo>
                    <a:lnTo>
                      <a:pt x="270" y="156"/>
                    </a:lnTo>
                    <a:lnTo>
                      <a:pt x="264" y="156"/>
                    </a:lnTo>
                    <a:lnTo>
                      <a:pt x="264" y="150"/>
                    </a:lnTo>
                    <a:lnTo>
                      <a:pt x="258" y="150"/>
                    </a:lnTo>
                    <a:lnTo>
                      <a:pt x="258" y="144"/>
                    </a:lnTo>
                    <a:lnTo>
                      <a:pt x="258" y="138"/>
                    </a:lnTo>
                    <a:lnTo>
                      <a:pt x="258" y="132"/>
                    </a:lnTo>
                    <a:lnTo>
                      <a:pt x="252" y="132"/>
                    </a:lnTo>
                    <a:lnTo>
                      <a:pt x="252" y="138"/>
                    </a:lnTo>
                    <a:lnTo>
                      <a:pt x="246" y="138"/>
                    </a:lnTo>
                    <a:lnTo>
                      <a:pt x="240" y="144"/>
                    </a:lnTo>
                    <a:lnTo>
                      <a:pt x="234" y="144"/>
                    </a:lnTo>
                    <a:lnTo>
                      <a:pt x="234" y="150"/>
                    </a:lnTo>
                    <a:lnTo>
                      <a:pt x="228" y="150"/>
                    </a:lnTo>
                    <a:lnTo>
                      <a:pt x="222" y="150"/>
                    </a:lnTo>
                    <a:lnTo>
                      <a:pt x="222" y="156"/>
                    </a:lnTo>
                    <a:lnTo>
                      <a:pt x="216" y="156"/>
                    </a:lnTo>
                    <a:lnTo>
                      <a:pt x="216" y="162"/>
                    </a:lnTo>
                    <a:lnTo>
                      <a:pt x="210" y="162"/>
                    </a:lnTo>
                    <a:lnTo>
                      <a:pt x="204" y="162"/>
                    </a:lnTo>
                    <a:lnTo>
                      <a:pt x="204" y="168"/>
                    </a:lnTo>
                    <a:lnTo>
                      <a:pt x="198" y="168"/>
                    </a:lnTo>
                    <a:lnTo>
                      <a:pt x="192" y="174"/>
                    </a:lnTo>
                    <a:lnTo>
                      <a:pt x="186" y="174"/>
                    </a:lnTo>
                    <a:lnTo>
                      <a:pt x="186" y="180"/>
                    </a:lnTo>
                    <a:lnTo>
                      <a:pt x="180" y="180"/>
                    </a:lnTo>
                    <a:lnTo>
                      <a:pt x="174" y="186"/>
                    </a:lnTo>
                    <a:lnTo>
                      <a:pt x="168" y="186"/>
                    </a:lnTo>
                    <a:lnTo>
                      <a:pt x="162" y="186"/>
                    </a:lnTo>
                    <a:lnTo>
                      <a:pt x="162" y="180"/>
                    </a:lnTo>
                    <a:lnTo>
                      <a:pt x="156" y="180"/>
                    </a:lnTo>
                    <a:lnTo>
                      <a:pt x="156" y="174"/>
                    </a:lnTo>
                    <a:lnTo>
                      <a:pt x="156" y="168"/>
                    </a:lnTo>
                    <a:lnTo>
                      <a:pt x="150" y="168"/>
                    </a:lnTo>
                    <a:lnTo>
                      <a:pt x="150" y="162"/>
                    </a:lnTo>
                    <a:lnTo>
                      <a:pt x="144" y="162"/>
                    </a:lnTo>
                    <a:lnTo>
                      <a:pt x="144" y="156"/>
                    </a:lnTo>
                    <a:lnTo>
                      <a:pt x="144" y="162"/>
                    </a:lnTo>
                    <a:lnTo>
                      <a:pt x="144" y="156"/>
                    </a:lnTo>
                    <a:lnTo>
                      <a:pt x="138" y="156"/>
                    </a:lnTo>
                    <a:lnTo>
                      <a:pt x="138" y="150"/>
                    </a:lnTo>
                    <a:lnTo>
                      <a:pt x="132" y="150"/>
                    </a:lnTo>
                    <a:lnTo>
                      <a:pt x="138" y="150"/>
                    </a:lnTo>
                    <a:lnTo>
                      <a:pt x="132" y="150"/>
                    </a:lnTo>
                    <a:lnTo>
                      <a:pt x="132" y="144"/>
                    </a:lnTo>
                    <a:lnTo>
                      <a:pt x="132" y="150"/>
                    </a:lnTo>
                    <a:lnTo>
                      <a:pt x="132" y="144"/>
                    </a:lnTo>
                    <a:lnTo>
                      <a:pt x="126" y="144"/>
                    </a:lnTo>
                    <a:lnTo>
                      <a:pt x="126" y="138"/>
                    </a:lnTo>
                    <a:lnTo>
                      <a:pt x="126" y="144"/>
                    </a:lnTo>
                    <a:lnTo>
                      <a:pt x="126" y="138"/>
                    </a:lnTo>
                    <a:lnTo>
                      <a:pt x="126" y="144"/>
                    </a:lnTo>
                    <a:lnTo>
                      <a:pt x="126" y="138"/>
                    </a:lnTo>
                    <a:lnTo>
                      <a:pt x="120" y="138"/>
                    </a:lnTo>
                    <a:lnTo>
                      <a:pt x="120" y="144"/>
                    </a:lnTo>
                    <a:lnTo>
                      <a:pt x="120" y="138"/>
                    </a:lnTo>
                    <a:lnTo>
                      <a:pt x="114" y="138"/>
                    </a:lnTo>
                    <a:lnTo>
                      <a:pt x="114" y="132"/>
                    </a:lnTo>
                    <a:lnTo>
                      <a:pt x="108" y="132"/>
                    </a:lnTo>
                    <a:lnTo>
                      <a:pt x="102" y="132"/>
                    </a:lnTo>
                    <a:lnTo>
                      <a:pt x="102" y="126"/>
                    </a:lnTo>
                    <a:lnTo>
                      <a:pt x="96" y="126"/>
                    </a:lnTo>
                    <a:lnTo>
                      <a:pt x="90" y="126"/>
                    </a:lnTo>
                    <a:lnTo>
                      <a:pt x="90" y="120"/>
                    </a:lnTo>
                    <a:lnTo>
                      <a:pt x="90" y="126"/>
                    </a:lnTo>
                    <a:lnTo>
                      <a:pt x="90" y="120"/>
                    </a:lnTo>
                    <a:lnTo>
                      <a:pt x="84" y="120"/>
                    </a:lnTo>
                    <a:lnTo>
                      <a:pt x="84" y="114"/>
                    </a:lnTo>
                    <a:lnTo>
                      <a:pt x="78" y="114"/>
                    </a:lnTo>
                    <a:lnTo>
                      <a:pt x="72" y="114"/>
                    </a:lnTo>
                    <a:lnTo>
                      <a:pt x="72" y="108"/>
                    </a:lnTo>
                    <a:lnTo>
                      <a:pt x="66" y="108"/>
                    </a:lnTo>
                    <a:lnTo>
                      <a:pt x="60" y="108"/>
                    </a:lnTo>
                    <a:lnTo>
                      <a:pt x="60" y="102"/>
                    </a:lnTo>
                    <a:lnTo>
                      <a:pt x="60" y="108"/>
                    </a:lnTo>
                    <a:lnTo>
                      <a:pt x="60" y="102"/>
                    </a:lnTo>
                    <a:lnTo>
                      <a:pt x="54" y="102"/>
                    </a:lnTo>
                    <a:lnTo>
                      <a:pt x="54" y="108"/>
                    </a:lnTo>
                    <a:lnTo>
                      <a:pt x="54" y="102"/>
                    </a:lnTo>
                    <a:lnTo>
                      <a:pt x="54" y="96"/>
                    </a:lnTo>
                    <a:lnTo>
                      <a:pt x="48" y="96"/>
                    </a:lnTo>
                    <a:lnTo>
                      <a:pt x="42" y="96"/>
                    </a:lnTo>
                    <a:lnTo>
                      <a:pt x="36" y="96"/>
                    </a:lnTo>
                    <a:lnTo>
                      <a:pt x="36" y="90"/>
                    </a:lnTo>
                    <a:lnTo>
                      <a:pt x="36" y="96"/>
                    </a:lnTo>
                    <a:lnTo>
                      <a:pt x="36" y="90"/>
                    </a:lnTo>
                    <a:lnTo>
                      <a:pt x="30" y="90"/>
                    </a:lnTo>
                    <a:lnTo>
                      <a:pt x="30" y="8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1" name="Freeform 253"/>
              <p:cNvSpPr>
                <a:spLocks/>
              </p:cNvSpPr>
              <p:nvPr/>
            </p:nvSpPr>
            <p:spPr bwMode="auto">
              <a:xfrm>
                <a:off x="2925" y="2720"/>
                <a:ext cx="228" cy="210"/>
              </a:xfrm>
              <a:custGeom>
                <a:avLst/>
                <a:gdLst>
                  <a:gd name="T0" fmla="*/ 6 w 228"/>
                  <a:gd name="T1" fmla="*/ 126 h 210"/>
                  <a:gd name="T2" fmla="*/ 12 w 228"/>
                  <a:gd name="T3" fmla="*/ 114 h 210"/>
                  <a:gd name="T4" fmla="*/ 18 w 228"/>
                  <a:gd name="T5" fmla="*/ 102 h 210"/>
                  <a:gd name="T6" fmla="*/ 24 w 228"/>
                  <a:gd name="T7" fmla="*/ 84 h 210"/>
                  <a:gd name="T8" fmla="*/ 30 w 228"/>
                  <a:gd name="T9" fmla="*/ 72 h 210"/>
                  <a:gd name="T10" fmla="*/ 36 w 228"/>
                  <a:gd name="T11" fmla="*/ 60 h 210"/>
                  <a:gd name="T12" fmla="*/ 30 w 228"/>
                  <a:gd name="T13" fmla="*/ 48 h 210"/>
                  <a:gd name="T14" fmla="*/ 36 w 228"/>
                  <a:gd name="T15" fmla="*/ 36 h 210"/>
                  <a:gd name="T16" fmla="*/ 48 w 228"/>
                  <a:gd name="T17" fmla="*/ 30 h 210"/>
                  <a:gd name="T18" fmla="*/ 60 w 228"/>
                  <a:gd name="T19" fmla="*/ 18 h 210"/>
                  <a:gd name="T20" fmla="*/ 66 w 228"/>
                  <a:gd name="T21" fmla="*/ 0 h 210"/>
                  <a:gd name="T22" fmla="*/ 78 w 228"/>
                  <a:gd name="T23" fmla="*/ 6 h 210"/>
                  <a:gd name="T24" fmla="*/ 90 w 228"/>
                  <a:gd name="T25" fmla="*/ 18 h 210"/>
                  <a:gd name="T26" fmla="*/ 108 w 228"/>
                  <a:gd name="T27" fmla="*/ 18 h 210"/>
                  <a:gd name="T28" fmla="*/ 114 w 228"/>
                  <a:gd name="T29" fmla="*/ 30 h 210"/>
                  <a:gd name="T30" fmla="*/ 120 w 228"/>
                  <a:gd name="T31" fmla="*/ 30 h 210"/>
                  <a:gd name="T32" fmla="*/ 126 w 228"/>
                  <a:gd name="T33" fmla="*/ 30 h 210"/>
                  <a:gd name="T34" fmla="*/ 132 w 228"/>
                  <a:gd name="T35" fmla="*/ 30 h 210"/>
                  <a:gd name="T36" fmla="*/ 132 w 228"/>
                  <a:gd name="T37" fmla="*/ 24 h 210"/>
                  <a:gd name="T38" fmla="*/ 144 w 228"/>
                  <a:gd name="T39" fmla="*/ 30 h 210"/>
                  <a:gd name="T40" fmla="*/ 156 w 228"/>
                  <a:gd name="T41" fmla="*/ 36 h 210"/>
                  <a:gd name="T42" fmla="*/ 174 w 228"/>
                  <a:gd name="T43" fmla="*/ 42 h 210"/>
                  <a:gd name="T44" fmla="*/ 186 w 228"/>
                  <a:gd name="T45" fmla="*/ 36 h 210"/>
                  <a:gd name="T46" fmla="*/ 198 w 228"/>
                  <a:gd name="T47" fmla="*/ 30 h 210"/>
                  <a:gd name="T48" fmla="*/ 210 w 228"/>
                  <a:gd name="T49" fmla="*/ 24 h 210"/>
                  <a:gd name="T50" fmla="*/ 222 w 228"/>
                  <a:gd name="T51" fmla="*/ 30 h 210"/>
                  <a:gd name="T52" fmla="*/ 228 w 228"/>
                  <a:gd name="T53" fmla="*/ 42 h 210"/>
                  <a:gd name="T54" fmla="*/ 216 w 228"/>
                  <a:gd name="T55" fmla="*/ 54 h 210"/>
                  <a:gd name="T56" fmla="*/ 210 w 228"/>
                  <a:gd name="T57" fmla="*/ 66 h 210"/>
                  <a:gd name="T58" fmla="*/ 204 w 228"/>
                  <a:gd name="T59" fmla="*/ 78 h 210"/>
                  <a:gd name="T60" fmla="*/ 198 w 228"/>
                  <a:gd name="T61" fmla="*/ 90 h 210"/>
                  <a:gd name="T62" fmla="*/ 192 w 228"/>
                  <a:gd name="T63" fmla="*/ 102 h 210"/>
                  <a:gd name="T64" fmla="*/ 198 w 228"/>
                  <a:gd name="T65" fmla="*/ 114 h 210"/>
                  <a:gd name="T66" fmla="*/ 180 w 228"/>
                  <a:gd name="T67" fmla="*/ 126 h 210"/>
                  <a:gd name="T68" fmla="*/ 174 w 228"/>
                  <a:gd name="T69" fmla="*/ 138 h 210"/>
                  <a:gd name="T70" fmla="*/ 162 w 228"/>
                  <a:gd name="T71" fmla="*/ 144 h 210"/>
                  <a:gd name="T72" fmla="*/ 156 w 228"/>
                  <a:gd name="T73" fmla="*/ 156 h 210"/>
                  <a:gd name="T74" fmla="*/ 150 w 228"/>
                  <a:gd name="T75" fmla="*/ 168 h 210"/>
                  <a:gd name="T76" fmla="*/ 138 w 228"/>
                  <a:gd name="T77" fmla="*/ 174 h 210"/>
                  <a:gd name="T78" fmla="*/ 132 w 228"/>
                  <a:gd name="T79" fmla="*/ 186 h 210"/>
                  <a:gd name="T80" fmla="*/ 126 w 228"/>
                  <a:gd name="T81" fmla="*/ 198 h 210"/>
                  <a:gd name="T82" fmla="*/ 120 w 228"/>
                  <a:gd name="T83" fmla="*/ 204 h 210"/>
                  <a:gd name="T84" fmla="*/ 108 w 228"/>
                  <a:gd name="T85" fmla="*/ 198 h 210"/>
                  <a:gd name="T86" fmla="*/ 96 w 228"/>
                  <a:gd name="T87" fmla="*/ 192 h 210"/>
                  <a:gd name="T88" fmla="*/ 96 w 228"/>
                  <a:gd name="T89" fmla="*/ 186 h 210"/>
                  <a:gd name="T90" fmla="*/ 90 w 228"/>
                  <a:gd name="T91" fmla="*/ 186 h 210"/>
                  <a:gd name="T92" fmla="*/ 78 w 228"/>
                  <a:gd name="T93" fmla="*/ 180 h 210"/>
                  <a:gd name="T94" fmla="*/ 72 w 228"/>
                  <a:gd name="T95" fmla="*/ 168 h 210"/>
                  <a:gd name="T96" fmla="*/ 72 w 228"/>
                  <a:gd name="T97" fmla="*/ 162 h 210"/>
                  <a:gd name="T98" fmla="*/ 60 w 228"/>
                  <a:gd name="T99" fmla="*/ 156 h 210"/>
                  <a:gd name="T100" fmla="*/ 48 w 228"/>
                  <a:gd name="T101" fmla="*/ 150 h 210"/>
                  <a:gd name="T102" fmla="*/ 48 w 228"/>
                  <a:gd name="T103" fmla="*/ 144 h 210"/>
                  <a:gd name="T104" fmla="*/ 36 w 228"/>
                  <a:gd name="T105" fmla="*/ 138 h 210"/>
                  <a:gd name="T106" fmla="*/ 18 w 228"/>
                  <a:gd name="T107" fmla="*/ 138 h 210"/>
                  <a:gd name="T108" fmla="*/ 0 w 228"/>
                  <a:gd name="T109" fmla="*/ 138 h 210"/>
                  <a:gd name="T110" fmla="*/ 0 w 228"/>
                  <a:gd name="T111" fmla="*/ 13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10">
                    <a:moveTo>
                      <a:pt x="0" y="132"/>
                    </a:moveTo>
                    <a:lnTo>
                      <a:pt x="6" y="132"/>
                    </a:lnTo>
                    <a:lnTo>
                      <a:pt x="6" y="126"/>
                    </a:lnTo>
                    <a:lnTo>
                      <a:pt x="6" y="120"/>
                    </a:lnTo>
                    <a:lnTo>
                      <a:pt x="12" y="120"/>
                    </a:lnTo>
                    <a:lnTo>
                      <a:pt x="12" y="114"/>
                    </a:lnTo>
                    <a:lnTo>
                      <a:pt x="12" y="108"/>
                    </a:lnTo>
                    <a:lnTo>
                      <a:pt x="18" y="108"/>
                    </a:lnTo>
                    <a:lnTo>
                      <a:pt x="18" y="102"/>
                    </a:lnTo>
                    <a:lnTo>
                      <a:pt x="18" y="96"/>
                    </a:lnTo>
                    <a:lnTo>
                      <a:pt x="24" y="90"/>
                    </a:lnTo>
                    <a:lnTo>
                      <a:pt x="24" y="84"/>
                    </a:lnTo>
                    <a:lnTo>
                      <a:pt x="24" y="78"/>
                    </a:lnTo>
                    <a:lnTo>
                      <a:pt x="30" y="78"/>
                    </a:lnTo>
                    <a:lnTo>
                      <a:pt x="30" y="72"/>
                    </a:lnTo>
                    <a:lnTo>
                      <a:pt x="30" y="66"/>
                    </a:lnTo>
                    <a:lnTo>
                      <a:pt x="36" y="66"/>
                    </a:lnTo>
                    <a:lnTo>
                      <a:pt x="36" y="60"/>
                    </a:lnTo>
                    <a:lnTo>
                      <a:pt x="36" y="54"/>
                    </a:lnTo>
                    <a:lnTo>
                      <a:pt x="36" y="48"/>
                    </a:lnTo>
                    <a:lnTo>
                      <a:pt x="30" y="48"/>
                    </a:lnTo>
                    <a:lnTo>
                      <a:pt x="30" y="42"/>
                    </a:lnTo>
                    <a:lnTo>
                      <a:pt x="36" y="42"/>
                    </a:lnTo>
                    <a:lnTo>
                      <a:pt x="36" y="36"/>
                    </a:lnTo>
                    <a:lnTo>
                      <a:pt x="42" y="36"/>
                    </a:lnTo>
                    <a:lnTo>
                      <a:pt x="42" y="30"/>
                    </a:lnTo>
                    <a:lnTo>
                      <a:pt x="48" y="30"/>
                    </a:lnTo>
                    <a:lnTo>
                      <a:pt x="54" y="30"/>
                    </a:lnTo>
                    <a:lnTo>
                      <a:pt x="54" y="24"/>
                    </a:lnTo>
                    <a:lnTo>
                      <a:pt x="60" y="18"/>
                    </a:lnTo>
                    <a:lnTo>
                      <a:pt x="60" y="12"/>
                    </a:lnTo>
                    <a:lnTo>
                      <a:pt x="66" y="6"/>
                    </a:lnTo>
                    <a:lnTo>
                      <a:pt x="66" y="0"/>
                    </a:lnTo>
                    <a:lnTo>
                      <a:pt x="72" y="0"/>
                    </a:lnTo>
                    <a:lnTo>
                      <a:pt x="78" y="0"/>
                    </a:lnTo>
                    <a:lnTo>
                      <a:pt x="78" y="6"/>
                    </a:lnTo>
                    <a:lnTo>
                      <a:pt x="84" y="6"/>
                    </a:lnTo>
                    <a:lnTo>
                      <a:pt x="84" y="12"/>
                    </a:lnTo>
                    <a:lnTo>
                      <a:pt x="90" y="18"/>
                    </a:lnTo>
                    <a:lnTo>
                      <a:pt x="96" y="18"/>
                    </a:lnTo>
                    <a:lnTo>
                      <a:pt x="102" y="18"/>
                    </a:lnTo>
                    <a:lnTo>
                      <a:pt x="108" y="18"/>
                    </a:lnTo>
                    <a:lnTo>
                      <a:pt x="108" y="24"/>
                    </a:lnTo>
                    <a:lnTo>
                      <a:pt x="108" y="30"/>
                    </a:lnTo>
                    <a:lnTo>
                      <a:pt x="114" y="30"/>
                    </a:lnTo>
                    <a:lnTo>
                      <a:pt x="114" y="24"/>
                    </a:lnTo>
                    <a:lnTo>
                      <a:pt x="114" y="30"/>
                    </a:lnTo>
                    <a:lnTo>
                      <a:pt x="120" y="30"/>
                    </a:lnTo>
                    <a:lnTo>
                      <a:pt x="126" y="30"/>
                    </a:lnTo>
                    <a:lnTo>
                      <a:pt x="126" y="24"/>
                    </a:lnTo>
                    <a:lnTo>
                      <a:pt x="126" y="30"/>
                    </a:lnTo>
                    <a:lnTo>
                      <a:pt x="132" y="30"/>
                    </a:lnTo>
                    <a:lnTo>
                      <a:pt x="132" y="24"/>
                    </a:lnTo>
                    <a:lnTo>
                      <a:pt x="132" y="30"/>
                    </a:lnTo>
                    <a:lnTo>
                      <a:pt x="132" y="24"/>
                    </a:lnTo>
                    <a:lnTo>
                      <a:pt x="132" y="30"/>
                    </a:lnTo>
                    <a:lnTo>
                      <a:pt x="132" y="24"/>
                    </a:lnTo>
                    <a:lnTo>
                      <a:pt x="138" y="24"/>
                    </a:lnTo>
                    <a:lnTo>
                      <a:pt x="138" y="30"/>
                    </a:lnTo>
                    <a:lnTo>
                      <a:pt x="144" y="30"/>
                    </a:lnTo>
                    <a:lnTo>
                      <a:pt x="150" y="30"/>
                    </a:lnTo>
                    <a:lnTo>
                      <a:pt x="150" y="36"/>
                    </a:lnTo>
                    <a:lnTo>
                      <a:pt x="156" y="36"/>
                    </a:lnTo>
                    <a:lnTo>
                      <a:pt x="162" y="36"/>
                    </a:lnTo>
                    <a:lnTo>
                      <a:pt x="168" y="36"/>
                    </a:lnTo>
                    <a:lnTo>
                      <a:pt x="174" y="42"/>
                    </a:lnTo>
                    <a:lnTo>
                      <a:pt x="180" y="42"/>
                    </a:lnTo>
                    <a:lnTo>
                      <a:pt x="180" y="36"/>
                    </a:lnTo>
                    <a:lnTo>
                      <a:pt x="186" y="36"/>
                    </a:lnTo>
                    <a:lnTo>
                      <a:pt x="192" y="36"/>
                    </a:lnTo>
                    <a:lnTo>
                      <a:pt x="198" y="36"/>
                    </a:lnTo>
                    <a:lnTo>
                      <a:pt x="198" y="30"/>
                    </a:lnTo>
                    <a:lnTo>
                      <a:pt x="204" y="30"/>
                    </a:lnTo>
                    <a:lnTo>
                      <a:pt x="210" y="30"/>
                    </a:lnTo>
                    <a:lnTo>
                      <a:pt x="210" y="24"/>
                    </a:lnTo>
                    <a:lnTo>
                      <a:pt x="216" y="24"/>
                    </a:lnTo>
                    <a:lnTo>
                      <a:pt x="222" y="24"/>
                    </a:lnTo>
                    <a:lnTo>
                      <a:pt x="222" y="30"/>
                    </a:lnTo>
                    <a:lnTo>
                      <a:pt x="228" y="30"/>
                    </a:lnTo>
                    <a:lnTo>
                      <a:pt x="228" y="36"/>
                    </a:lnTo>
                    <a:lnTo>
                      <a:pt x="228" y="42"/>
                    </a:lnTo>
                    <a:lnTo>
                      <a:pt x="222" y="42"/>
                    </a:lnTo>
                    <a:lnTo>
                      <a:pt x="222" y="48"/>
                    </a:lnTo>
                    <a:lnTo>
                      <a:pt x="216" y="54"/>
                    </a:lnTo>
                    <a:lnTo>
                      <a:pt x="216" y="60"/>
                    </a:lnTo>
                    <a:lnTo>
                      <a:pt x="210" y="60"/>
                    </a:lnTo>
                    <a:lnTo>
                      <a:pt x="210" y="66"/>
                    </a:lnTo>
                    <a:lnTo>
                      <a:pt x="204" y="66"/>
                    </a:lnTo>
                    <a:lnTo>
                      <a:pt x="204" y="72"/>
                    </a:lnTo>
                    <a:lnTo>
                      <a:pt x="204" y="78"/>
                    </a:lnTo>
                    <a:lnTo>
                      <a:pt x="198" y="78"/>
                    </a:lnTo>
                    <a:lnTo>
                      <a:pt x="198" y="84"/>
                    </a:lnTo>
                    <a:lnTo>
                      <a:pt x="198" y="90"/>
                    </a:lnTo>
                    <a:lnTo>
                      <a:pt x="198" y="96"/>
                    </a:lnTo>
                    <a:lnTo>
                      <a:pt x="192" y="96"/>
                    </a:lnTo>
                    <a:lnTo>
                      <a:pt x="192" y="102"/>
                    </a:lnTo>
                    <a:lnTo>
                      <a:pt x="192" y="108"/>
                    </a:lnTo>
                    <a:lnTo>
                      <a:pt x="198" y="108"/>
                    </a:lnTo>
                    <a:lnTo>
                      <a:pt x="198" y="114"/>
                    </a:lnTo>
                    <a:lnTo>
                      <a:pt x="192" y="114"/>
                    </a:lnTo>
                    <a:lnTo>
                      <a:pt x="186" y="120"/>
                    </a:lnTo>
                    <a:lnTo>
                      <a:pt x="180" y="126"/>
                    </a:lnTo>
                    <a:lnTo>
                      <a:pt x="180" y="132"/>
                    </a:lnTo>
                    <a:lnTo>
                      <a:pt x="174" y="132"/>
                    </a:lnTo>
                    <a:lnTo>
                      <a:pt x="174" y="138"/>
                    </a:lnTo>
                    <a:lnTo>
                      <a:pt x="168" y="138"/>
                    </a:lnTo>
                    <a:lnTo>
                      <a:pt x="162" y="138"/>
                    </a:lnTo>
                    <a:lnTo>
                      <a:pt x="162" y="144"/>
                    </a:lnTo>
                    <a:lnTo>
                      <a:pt x="162" y="150"/>
                    </a:lnTo>
                    <a:lnTo>
                      <a:pt x="156" y="150"/>
                    </a:lnTo>
                    <a:lnTo>
                      <a:pt x="156" y="156"/>
                    </a:lnTo>
                    <a:lnTo>
                      <a:pt x="150" y="156"/>
                    </a:lnTo>
                    <a:lnTo>
                      <a:pt x="150" y="162"/>
                    </a:lnTo>
                    <a:lnTo>
                      <a:pt x="150" y="168"/>
                    </a:lnTo>
                    <a:lnTo>
                      <a:pt x="144" y="168"/>
                    </a:lnTo>
                    <a:lnTo>
                      <a:pt x="144" y="174"/>
                    </a:lnTo>
                    <a:lnTo>
                      <a:pt x="138" y="174"/>
                    </a:lnTo>
                    <a:lnTo>
                      <a:pt x="138" y="180"/>
                    </a:lnTo>
                    <a:lnTo>
                      <a:pt x="138" y="186"/>
                    </a:lnTo>
                    <a:lnTo>
                      <a:pt x="132" y="186"/>
                    </a:lnTo>
                    <a:lnTo>
                      <a:pt x="132" y="192"/>
                    </a:lnTo>
                    <a:lnTo>
                      <a:pt x="126" y="192"/>
                    </a:lnTo>
                    <a:lnTo>
                      <a:pt x="126" y="198"/>
                    </a:lnTo>
                    <a:lnTo>
                      <a:pt x="126" y="204"/>
                    </a:lnTo>
                    <a:lnTo>
                      <a:pt x="126" y="210"/>
                    </a:lnTo>
                    <a:lnTo>
                      <a:pt x="120" y="204"/>
                    </a:lnTo>
                    <a:lnTo>
                      <a:pt x="114" y="204"/>
                    </a:lnTo>
                    <a:lnTo>
                      <a:pt x="108" y="204"/>
                    </a:lnTo>
                    <a:lnTo>
                      <a:pt x="108" y="198"/>
                    </a:lnTo>
                    <a:lnTo>
                      <a:pt x="102" y="198"/>
                    </a:lnTo>
                    <a:lnTo>
                      <a:pt x="102" y="192"/>
                    </a:lnTo>
                    <a:lnTo>
                      <a:pt x="96" y="192"/>
                    </a:lnTo>
                    <a:lnTo>
                      <a:pt x="96" y="186"/>
                    </a:lnTo>
                    <a:lnTo>
                      <a:pt x="90" y="186"/>
                    </a:lnTo>
                    <a:lnTo>
                      <a:pt x="96" y="186"/>
                    </a:lnTo>
                    <a:lnTo>
                      <a:pt x="90" y="186"/>
                    </a:lnTo>
                    <a:lnTo>
                      <a:pt x="90" y="180"/>
                    </a:lnTo>
                    <a:lnTo>
                      <a:pt x="90" y="186"/>
                    </a:lnTo>
                    <a:lnTo>
                      <a:pt x="84" y="186"/>
                    </a:lnTo>
                    <a:lnTo>
                      <a:pt x="84" y="180"/>
                    </a:lnTo>
                    <a:lnTo>
                      <a:pt x="78" y="180"/>
                    </a:lnTo>
                    <a:lnTo>
                      <a:pt x="78" y="174"/>
                    </a:lnTo>
                    <a:lnTo>
                      <a:pt x="72" y="174"/>
                    </a:lnTo>
                    <a:lnTo>
                      <a:pt x="72" y="168"/>
                    </a:lnTo>
                    <a:lnTo>
                      <a:pt x="66" y="168"/>
                    </a:lnTo>
                    <a:lnTo>
                      <a:pt x="66" y="162"/>
                    </a:lnTo>
                    <a:lnTo>
                      <a:pt x="72" y="162"/>
                    </a:lnTo>
                    <a:lnTo>
                      <a:pt x="66" y="162"/>
                    </a:lnTo>
                    <a:lnTo>
                      <a:pt x="66" y="156"/>
                    </a:lnTo>
                    <a:lnTo>
                      <a:pt x="60" y="156"/>
                    </a:lnTo>
                    <a:lnTo>
                      <a:pt x="54" y="156"/>
                    </a:lnTo>
                    <a:lnTo>
                      <a:pt x="54" y="150"/>
                    </a:lnTo>
                    <a:lnTo>
                      <a:pt x="48" y="150"/>
                    </a:lnTo>
                    <a:lnTo>
                      <a:pt x="48" y="144"/>
                    </a:lnTo>
                    <a:lnTo>
                      <a:pt x="48" y="150"/>
                    </a:lnTo>
                    <a:lnTo>
                      <a:pt x="48" y="144"/>
                    </a:lnTo>
                    <a:lnTo>
                      <a:pt x="42" y="144"/>
                    </a:lnTo>
                    <a:lnTo>
                      <a:pt x="42" y="138"/>
                    </a:lnTo>
                    <a:lnTo>
                      <a:pt x="36" y="138"/>
                    </a:lnTo>
                    <a:lnTo>
                      <a:pt x="30" y="138"/>
                    </a:lnTo>
                    <a:lnTo>
                      <a:pt x="24" y="138"/>
                    </a:lnTo>
                    <a:lnTo>
                      <a:pt x="18" y="138"/>
                    </a:lnTo>
                    <a:lnTo>
                      <a:pt x="12" y="138"/>
                    </a:lnTo>
                    <a:lnTo>
                      <a:pt x="6" y="138"/>
                    </a:lnTo>
                    <a:lnTo>
                      <a:pt x="0" y="138"/>
                    </a:lnTo>
                    <a:lnTo>
                      <a:pt x="6" y="138"/>
                    </a:lnTo>
                    <a:lnTo>
                      <a:pt x="0" y="138"/>
                    </a:lnTo>
                    <a:lnTo>
                      <a:pt x="0" y="13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2" name="Freeform 254"/>
              <p:cNvSpPr>
                <a:spLocks/>
              </p:cNvSpPr>
              <p:nvPr/>
            </p:nvSpPr>
            <p:spPr bwMode="auto">
              <a:xfrm>
                <a:off x="3051" y="2762"/>
                <a:ext cx="198" cy="234"/>
              </a:xfrm>
              <a:custGeom>
                <a:avLst/>
                <a:gdLst>
                  <a:gd name="T0" fmla="*/ 156 w 198"/>
                  <a:gd name="T1" fmla="*/ 48 h 234"/>
                  <a:gd name="T2" fmla="*/ 156 w 198"/>
                  <a:gd name="T3" fmla="*/ 54 h 234"/>
                  <a:gd name="T4" fmla="*/ 168 w 198"/>
                  <a:gd name="T5" fmla="*/ 60 h 234"/>
                  <a:gd name="T6" fmla="*/ 174 w 198"/>
                  <a:gd name="T7" fmla="*/ 72 h 234"/>
                  <a:gd name="T8" fmla="*/ 192 w 198"/>
                  <a:gd name="T9" fmla="*/ 72 h 234"/>
                  <a:gd name="T10" fmla="*/ 192 w 198"/>
                  <a:gd name="T11" fmla="*/ 78 h 234"/>
                  <a:gd name="T12" fmla="*/ 186 w 198"/>
                  <a:gd name="T13" fmla="*/ 90 h 234"/>
                  <a:gd name="T14" fmla="*/ 174 w 198"/>
                  <a:gd name="T15" fmla="*/ 96 h 234"/>
                  <a:gd name="T16" fmla="*/ 168 w 198"/>
                  <a:gd name="T17" fmla="*/ 114 h 234"/>
                  <a:gd name="T18" fmla="*/ 156 w 198"/>
                  <a:gd name="T19" fmla="*/ 132 h 234"/>
                  <a:gd name="T20" fmla="*/ 150 w 198"/>
                  <a:gd name="T21" fmla="*/ 150 h 234"/>
                  <a:gd name="T22" fmla="*/ 150 w 198"/>
                  <a:gd name="T23" fmla="*/ 168 h 234"/>
                  <a:gd name="T24" fmla="*/ 144 w 198"/>
                  <a:gd name="T25" fmla="*/ 186 h 234"/>
                  <a:gd name="T26" fmla="*/ 144 w 198"/>
                  <a:gd name="T27" fmla="*/ 204 h 234"/>
                  <a:gd name="T28" fmla="*/ 138 w 198"/>
                  <a:gd name="T29" fmla="*/ 216 h 234"/>
                  <a:gd name="T30" fmla="*/ 126 w 198"/>
                  <a:gd name="T31" fmla="*/ 222 h 234"/>
                  <a:gd name="T32" fmla="*/ 114 w 198"/>
                  <a:gd name="T33" fmla="*/ 234 h 234"/>
                  <a:gd name="T34" fmla="*/ 114 w 198"/>
                  <a:gd name="T35" fmla="*/ 228 h 234"/>
                  <a:gd name="T36" fmla="*/ 102 w 198"/>
                  <a:gd name="T37" fmla="*/ 222 h 234"/>
                  <a:gd name="T38" fmla="*/ 90 w 198"/>
                  <a:gd name="T39" fmla="*/ 216 h 234"/>
                  <a:gd name="T40" fmla="*/ 78 w 198"/>
                  <a:gd name="T41" fmla="*/ 210 h 234"/>
                  <a:gd name="T42" fmla="*/ 72 w 198"/>
                  <a:gd name="T43" fmla="*/ 198 h 234"/>
                  <a:gd name="T44" fmla="*/ 60 w 198"/>
                  <a:gd name="T45" fmla="*/ 192 h 234"/>
                  <a:gd name="T46" fmla="*/ 54 w 198"/>
                  <a:gd name="T47" fmla="*/ 192 h 234"/>
                  <a:gd name="T48" fmla="*/ 42 w 198"/>
                  <a:gd name="T49" fmla="*/ 186 h 234"/>
                  <a:gd name="T50" fmla="*/ 30 w 198"/>
                  <a:gd name="T51" fmla="*/ 180 h 234"/>
                  <a:gd name="T52" fmla="*/ 24 w 198"/>
                  <a:gd name="T53" fmla="*/ 174 h 234"/>
                  <a:gd name="T54" fmla="*/ 12 w 198"/>
                  <a:gd name="T55" fmla="*/ 168 h 234"/>
                  <a:gd name="T56" fmla="*/ 0 w 198"/>
                  <a:gd name="T57" fmla="*/ 162 h 234"/>
                  <a:gd name="T58" fmla="*/ 6 w 198"/>
                  <a:gd name="T59" fmla="*/ 150 h 234"/>
                  <a:gd name="T60" fmla="*/ 12 w 198"/>
                  <a:gd name="T61" fmla="*/ 138 h 234"/>
                  <a:gd name="T62" fmla="*/ 18 w 198"/>
                  <a:gd name="T63" fmla="*/ 126 h 234"/>
                  <a:gd name="T64" fmla="*/ 24 w 198"/>
                  <a:gd name="T65" fmla="*/ 114 h 234"/>
                  <a:gd name="T66" fmla="*/ 36 w 198"/>
                  <a:gd name="T67" fmla="*/ 108 h 234"/>
                  <a:gd name="T68" fmla="*/ 42 w 198"/>
                  <a:gd name="T69" fmla="*/ 96 h 234"/>
                  <a:gd name="T70" fmla="*/ 54 w 198"/>
                  <a:gd name="T71" fmla="*/ 90 h 234"/>
                  <a:gd name="T72" fmla="*/ 66 w 198"/>
                  <a:gd name="T73" fmla="*/ 72 h 234"/>
                  <a:gd name="T74" fmla="*/ 66 w 198"/>
                  <a:gd name="T75" fmla="*/ 66 h 234"/>
                  <a:gd name="T76" fmla="*/ 72 w 198"/>
                  <a:gd name="T77" fmla="*/ 54 h 234"/>
                  <a:gd name="T78" fmla="*/ 72 w 198"/>
                  <a:gd name="T79" fmla="*/ 36 h 234"/>
                  <a:gd name="T80" fmla="*/ 78 w 198"/>
                  <a:gd name="T81" fmla="*/ 24 h 234"/>
                  <a:gd name="T82" fmla="*/ 90 w 198"/>
                  <a:gd name="T83" fmla="*/ 18 h 234"/>
                  <a:gd name="T84" fmla="*/ 96 w 198"/>
                  <a:gd name="T85" fmla="*/ 0 h 234"/>
                  <a:gd name="T86" fmla="*/ 108 w 198"/>
                  <a:gd name="T87" fmla="*/ 6 h 234"/>
                  <a:gd name="T88" fmla="*/ 114 w 198"/>
                  <a:gd name="T89" fmla="*/ 18 h 234"/>
                  <a:gd name="T90" fmla="*/ 114 w 198"/>
                  <a:gd name="T91" fmla="*/ 24 h 234"/>
                  <a:gd name="T92" fmla="*/ 126 w 198"/>
                  <a:gd name="T93" fmla="*/ 30 h 234"/>
                  <a:gd name="T94" fmla="*/ 132 w 198"/>
                  <a:gd name="T95" fmla="*/ 30 h 234"/>
                  <a:gd name="T96" fmla="*/ 144 w 198"/>
                  <a:gd name="T97" fmla="*/ 24 h 234"/>
                  <a:gd name="T98" fmla="*/ 150 w 198"/>
                  <a:gd name="T99" fmla="*/ 36 h 234"/>
                  <a:gd name="T100" fmla="*/ 156 w 198"/>
                  <a:gd name="T101" fmla="*/ 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34">
                    <a:moveTo>
                      <a:pt x="162" y="42"/>
                    </a:moveTo>
                    <a:lnTo>
                      <a:pt x="162" y="48"/>
                    </a:lnTo>
                    <a:lnTo>
                      <a:pt x="156" y="48"/>
                    </a:lnTo>
                    <a:lnTo>
                      <a:pt x="156" y="42"/>
                    </a:lnTo>
                    <a:lnTo>
                      <a:pt x="156" y="48"/>
                    </a:lnTo>
                    <a:lnTo>
                      <a:pt x="156" y="54"/>
                    </a:lnTo>
                    <a:lnTo>
                      <a:pt x="162" y="54"/>
                    </a:lnTo>
                    <a:lnTo>
                      <a:pt x="162" y="60"/>
                    </a:lnTo>
                    <a:lnTo>
                      <a:pt x="168" y="60"/>
                    </a:lnTo>
                    <a:lnTo>
                      <a:pt x="168" y="66"/>
                    </a:lnTo>
                    <a:lnTo>
                      <a:pt x="168" y="72"/>
                    </a:lnTo>
                    <a:lnTo>
                      <a:pt x="174" y="72"/>
                    </a:lnTo>
                    <a:lnTo>
                      <a:pt x="180" y="72"/>
                    </a:lnTo>
                    <a:lnTo>
                      <a:pt x="186" y="72"/>
                    </a:lnTo>
                    <a:lnTo>
                      <a:pt x="192" y="72"/>
                    </a:lnTo>
                    <a:lnTo>
                      <a:pt x="198" y="72"/>
                    </a:lnTo>
                    <a:lnTo>
                      <a:pt x="192" y="72"/>
                    </a:lnTo>
                    <a:lnTo>
                      <a:pt x="192" y="78"/>
                    </a:lnTo>
                    <a:lnTo>
                      <a:pt x="192" y="84"/>
                    </a:lnTo>
                    <a:lnTo>
                      <a:pt x="186" y="84"/>
                    </a:lnTo>
                    <a:lnTo>
                      <a:pt x="186" y="90"/>
                    </a:lnTo>
                    <a:lnTo>
                      <a:pt x="180" y="90"/>
                    </a:lnTo>
                    <a:lnTo>
                      <a:pt x="180" y="96"/>
                    </a:lnTo>
                    <a:lnTo>
                      <a:pt x="174" y="96"/>
                    </a:lnTo>
                    <a:lnTo>
                      <a:pt x="174" y="102"/>
                    </a:lnTo>
                    <a:lnTo>
                      <a:pt x="168" y="108"/>
                    </a:lnTo>
                    <a:lnTo>
                      <a:pt x="168" y="114"/>
                    </a:lnTo>
                    <a:lnTo>
                      <a:pt x="162" y="114"/>
                    </a:lnTo>
                    <a:lnTo>
                      <a:pt x="162" y="120"/>
                    </a:lnTo>
                    <a:lnTo>
                      <a:pt x="156" y="132"/>
                    </a:lnTo>
                    <a:lnTo>
                      <a:pt x="156" y="138"/>
                    </a:lnTo>
                    <a:lnTo>
                      <a:pt x="150" y="144"/>
                    </a:lnTo>
                    <a:lnTo>
                      <a:pt x="150" y="150"/>
                    </a:lnTo>
                    <a:lnTo>
                      <a:pt x="150" y="156"/>
                    </a:lnTo>
                    <a:lnTo>
                      <a:pt x="150" y="162"/>
                    </a:lnTo>
                    <a:lnTo>
                      <a:pt x="150" y="168"/>
                    </a:lnTo>
                    <a:lnTo>
                      <a:pt x="144" y="168"/>
                    </a:lnTo>
                    <a:lnTo>
                      <a:pt x="144" y="174"/>
                    </a:lnTo>
                    <a:lnTo>
                      <a:pt x="144" y="186"/>
                    </a:lnTo>
                    <a:lnTo>
                      <a:pt x="144" y="192"/>
                    </a:lnTo>
                    <a:lnTo>
                      <a:pt x="144" y="198"/>
                    </a:lnTo>
                    <a:lnTo>
                      <a:pt x="144" y="204"/>
                    </a:lnTo>
                    <a:lnTo>
                      <a:pt x="144" y="210"/>
                    </a:lnTo>
                    <a:lnTo>
                      <a:pt x="144" y="216"/>
                    </a:lnTo>
                    <a:lnTo>
                      <a:pt x="138" y="216"/>
                    </a:lnTo>
                    <a:lnTo>
                      <a:pt x="132" y="216"/>
                    </a:lnTo>
                    <a:lnTo>
                      <a:pt x="132" y="222"/>
                    </a:lnTo>
                    <a:lnTo>
                      <a:pt x="126" y="222"/>
                    </a:lnTo>
                    <a:lnTo>
                      <a:pt x="126" y="228"/>
                    </a:lnTo>
                    <a:lnTo>
                      <a:pt x="120" y="234"/>
                    </a:lnTo>
                    <a:lnTo>
                      <a:pt x="114" y="234"/>
                    </a:lnTo>
                    <a:lnTo>
                      <a:pt x="120" y="234"/>
                    </a:lnTo>
                    <a:lnTo>
                      <a:pt x="120" y="228"/>
                    </a:lnTo>
                    <a:lnTo>
                      <a:pt x="114" y="228"/>
                    </a:lnTo>
                    <a:lnTo>
                      <a:pt x="114" y="222"/>
                    </a:lnTo>
                    <a:lnTo>
                      <a:pt x="108" y="222"/>
                    </a:lnTo>
                    <a:lnTo>
                      <a:pt x="102" y="222"/>
                    </a:lnTo>
                    <a:lnTo>
                      <a:pt x="96" y="222"/>
                    </a:lnTo>
                    <a:lnTo>
                      <a:pt x="90" y="222"/>
                    </a:lnTo>
                    <a:lnTo>
                      <a:pt x="90" y="216"/>
                    </a:lnTo>
                    <a:lnTo>
                      <a:pt x="84" y="216"/>
                    </a:lnTo>
                    <a:lnTo>
                      <a:pt x="84" y="210"/>
                    </a:lnTo>
                    <a:lnTo>
                      <a:pt x="78" y="210"/>
                    </a:lnTo>
                    <a:lnTo>
                      <a:pt x="78" y="204"/>
                    </a:lnTo>
                    <a:lnTo>
                      <a:pt x="72" y="204"/>
                    </a:lnTo>
                    <a:lnTo>
                      <a:pt x="72" y="198"/>
                    </a:lnTo>
                    <a:lnTo>
                      <a:pt x="66" y="198"/>
                    </a:lnTo>
                    <a:lnTo>
                      <a:pt x="66" y="192"/>
                    </a:lnTo>
                    <a:lnTo>
                      <a:pt x="60" y="192"/>
                    </a:lnTo>
                    <a:lnTo>
                      <a:pt x="54" y="192"/>
                    </a:lnTo>
                    <a:lnTo>
                      <a:pt x="54" y="186"/>
                    </a:lnTo>
                    <a:lnTo>
                      <a:pt x="54" y="192"/>
                    </a:lnTo>
                    <a:lnTo>
                      <a:pt x="48" y="192"/>
                    </a:lnTo>
                    <a:lnTo>
                      <a:pt x="48" y="186"/>
                    </a:lnTo>
                    <a:lnTo>
                      <a:pt x="42" y="186"/>
                    </a:lnTo>
                    <a:lnTo>
                      <a:pt x="36" y="186"/>
                    </a:lnTo>
                    <a:lnTo>
                      <a:pt x="36" y="180"/>
                    </a:lnTo>
                    <a:lnTo>
                      <a:pt x="30" y="180"/>
                    </a:lnTo>
                    <a:lnTo>
                      <a:pt x="36" y="180"/>
                    </a:lnTo>
                    <a:lnTo>
                      <a:pt x="30" y="180"/>
                    </a:lnTo>
                    <a:lnTo>
                      <a:pt x="24" y="174"/>
                    </a:lnTo>
                    <a:lnTo>
                      <a:pt x="18" y="174"/>
                    </a:lnTo>
                    <a:lnTo>
                      <a:pt x="12" y="174"/>
                    </a:lnTo>
                    <a:lnTo>
                      <a:pt x="12" y="168"/>
                    </a:lnTo>
                    <a:lnTo>
                      <a:pt x="6" y="168"/>
                    </a:lnTo>
                    <a:lnTo>
                      <a:pt x="0" y="168"/>
                    </a:lnTo>
                    <a:lnTo>
                      <a:pt x="0" y="162"/>
                    </a:lnTo>
                    <a:lnTo>
                      <a:pt x="0" y="156"/>
                    </a:lnTo>
                    <a:lnTo>
                      <a:pt x="0" y="150"/>
                    </a:lnTo>
                    <a:lnTo>
                      <a:pt x="6" y="150"/>
                    </a:lnTo>
                    <a:lnTo>
                      <a:pt x="6" y="144"/>
                    </a:lnTo>
                    <a:lnTo>
                      <a:pt x="12" y="144"/>
                    </a:lnTo>
                    <a:lnTo>
                      <a:pt x="12" y="138"/>
                    </a:lnTo>
                    <a:lnTo>
                      <a:pt x="12" y="132"/>
                    </a:lnTo>
                    <a:lnTo>
                      <a:pt x="18" y="132"/>
                    </a:lnTo>
                    <a:lnTo>
                      <a:pt x="18" y="126"/>
                    </a:lnTo>
                    <a:lnTo>
                      <a:pt x="24" y="126"/>
                    </a:lnTo>
                    <a:lnTo>
                      <a:pt x="24" y="120"/>
                    </a:lnTo>
                    <a:lnTo>
                      <a:pt x="24" y="114"/>
                    </a:lnTo>
                    <a:lnTo>
                      <a:pt x="30" y="114"/>
                    </a:lnTo>
                    <a:lnTo>
                      <a:pt x="30" y="108"/>
                    </a:lnTo>
                    <a:lnTo>
                      <a:pt x="36" y="108"/>
                    </a:lnTo>
                    <a:lnTo>
                      <a:pt x="36" y="102"/>
                    </a:lnTo>
                    <a:lnTo>
                      <a:pt x="36" y="96"/>
                    </a:lnTo>
                    <a:lnTo>
                      <a:pt x="42" y="96"/>
                    </a:lnTo>
                    <a:lnTo>
                      <a:pt x="48" y="96"/>
                    </a:lnTo>
                    <a:lnTo>
                      <a:pt x="48" y="90"/>
                    </a:lnTo>
                    <a:lnTo>
                      <a:pt x="54" y="90"/>
                    </a:lnTo>
                    <a:lnTo>
                      <a:pt x="54" y="84"/>
                    </a:lnTo>
                    <a:lnTo>
                      <a:pt x="60" y="78"/>
                    </a:lnTo>
                    <a:lnTo>
                      <a:pt x="66" y="72"/>
                    </a:lnTo>
                    <a:lnTo>
                      <a:pt x="72" y="72"/>
                    </a:lnTo>
                    <a:lnTo>
                      <a:pt x="72" y="66"/>
                    </a:lnTo>
                    <a:lnTo>
                      <a:pt x="66" y="66"/>
                    </a:lnTo>
                    <a:lnTo>
                      <a:pt x="66" y="60"/>
                    </a:lnTo>
                    <a:lnTo>
                      <a:pt x="66" y="54"/>
                    </a:lnTo>
                    <a:lnTo>
                      <a:pt x="72" y="54"/>
                    </a:lnTo>
                    <a:lnTo>
                      <a:pt x="72" y="48"/>
                    </a:lnTo>
                    <a:lnTo>
                      <a:pt x="72" y="42"/>
                    </a:lnTo>
                    <a:lnTo>
                      <a:pt x="72" y="36"/>
                    </a:lnTo>
                    <a:lnTo>
                      <a:pt x="78" y="36"/>
                    </a:lnTo>
                    <a:lnTo>
                      <a:pt x="78" y="30"/>
                    </a:lnTo>
                    <a:lnTo>
                      <a:pt x="78" y="24"/>
                    </a:lnTo>
                    <a:lnTo>
                      <a:pt x="84" y="24"/>
                    </a:lnTo>
                    <a:lnTo>
                      <a:pt x="84" y="18"/>
                    </a:lnTo>
                    <a:lnTo>
                      <a:pt x="90" y="18"/>
                    </a:lnTo>
                    <a:lnTo>
                      <a:pt x="90" y="12"/>
                    </a:lnTo>
                    <a:lnTo>
                      <a:pt x="96" y="6"/>
                    </a:lnTo>
                    <a:lnTo>
                      <a:pt x="96" y="0"/>
                    </a:lnTo>
                    <a:lnTo>
                      <a:pt x="102" y="0"/>
                    </a:lnTo>
                    <a:lnTo>
                      <a:pt x="108" y="0"/>
                    </a:lnTo>
                    <a:lnTo>
                      <a:pt x="108" y="6"/>
                    </a:lnTo>
                    <a:lnTo>
                      <a:pt x="108" y="12"/>
                    </a:lnTo>
                    <a:lnTo>
                      <a:pt x="114" y="12"/>
                    </a:lnTo>
                    <a:lnTo>
                      <a:pt x="114" y="18"/>
                    </a:lnTo>
                    <a:lnTo>
                      <a:pt x="120" y="18"/>
                    </a:lnTo>
                    <a:lnTo>
                      <a:pt x="114" y="18"/>
                    </a:lnTo>
                    <a:lnTo>
                      <a:pt x="114" y="24"/>
                    </a:lnTo>
                    <a:lnTo>
                      <a:pt x="120" y="24"/>
                    </a:lnTo>
                    <a:lnTo>
                      <a:pt x="126" y="24"/>
                    </a:lnTo>
                    <a:lnTo>
                      <a:pt x="126" y="30"/>
                    </a:lnTo>
                    <a:lnTo>
                      <a:pt x="126" y="24"/>
                    </a:lnTo>
                    <a:lnTo>
                      <a:pt x="132" y="24"/>
                    </a:lnTo>
                    <a:lnTo>
                      <a:pt x="132" y="30"/>
                    </a:lnTo>
                    <a:lnTo>
                      <a:pt x="132" y="24"/>
                    </a:lnTo>
                    <a:lnTo>
                      <a:pt x="138" y="24"/>
                    </a:lnTo>
                    <a:lnTo>
                      <a:pt x="144" y="24"/>
                    </a:lnTo>
                    <a:lnTo>
                      <a:pt x="144" y="30"/>
                    </a:lnTo>
                    <a:lnTo>
                      <a:pt x="150" y="30"/>
                    </a:lnTo>
                    <a:lnTo>
                      <a:pt x="150" y="36"/>
                    </a:lnTo>
                    <a:lnTo>
                      <a:pt x="150" y="42"/>
                    </a:lnTo>
                    <a:lnTo>
                      <a:pt x="156" y="42"/>
                    </a:lnTo>
                    <a:lnTo>
                      <a:pt x="156" y="36"/>
                    </a:lnTo>
                    <a:lnTo>
                      <a:pt x="156" y="42"/>
                    </a:lnTo>
                    <a:lnTo>
                      <a:pt x="162" y="4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3" name="Freeform 255"/>
              <p:cNvSpPr>
                <a:spLocks/>
              </p:cNvSpPr>
              <p:nvPr/>
            </p:nvSpPr>
            <p:spPr bwMode="auto">
              <a:xfrm>
                <a:off x="3165" y="2990"/>
                <a:ext cx="6" cy="6"/>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4" name="Freeform 256"/>
              <p:cNvSpPr>
                <a:spLocks/>
              </p:cNvSpPr>
              <p:nvPr/>
            </p:nvSpPr>
            <p:spPr bwMode="auto">
              <a:xfrm>
                <a:off x="2823" y="2960"/>
                <a:ext cx="348" cy="258"/>
              </a:xfrm>
              <a:custGeom>
                <a:avLst/>
                <a:gdLst>
                  <a:gd name="T0" fmla="*/ 108 w 348"/>
                  <a:gd name="T1" fmla="*/ 114 h 258"/>
                  <a:gd name="T2" fmla="*/ 108 w 348"/>
                  <a:gd name="T3" fmla="*/ 96 h 258"/>
                  <a:gd name="T4" fmla="*/ 90 w 348"/>
                  <a:gd name="T5" fmla="*/ 84 h 258"/>
                  <a:gd name="T6" fmla="*/ 90 w 348"/>
                  <a:gd name="T7" fmla="*/ 78 h 258"/>
                  <a:gd name="T8" fmla="*/ 84 w 348"/>
                  <a:gd name="T9" fmla="*/ 78 h 258"/>
                  <a:gd name="T10" fmla="*/ 96 w 348"/>
                  <a:gd name="T11" fmla="*/ 72 h 258"/>
                  <a:gd name="T12" fmla="*/ 108 w 348"/>
                  <a:gd name="T13" fmla="*/ 78 h 258"/>
                  <a:gd name="T14" fmla="*/ 120 w 348"/>
                  <a:gd name="T15" fmla="*/ 96 h 258"/>
                  <a:gd name="T16" fmla="*/ 132 w 348"/>
                  <a:gd name="T17" fmla="*/ 114 h 258"/>
                  <a:gd name="T18" fmla="*/ 144 w 348"/>
                  <a:gd name="T19" fmla="*/ 108 h 258"/>
                  <a:gd name="T20" fmla="*/ 150 w 348"/>
                  <a:gd name="T21" fmla="*/ 132 h 258"/>
                  <a:gd name="T22" fmla="*/ 162 w 348"/>
                  <a:gd name="T23" fmla="*/ 132 h 258"/>
                  <a:gd name="T24" fmla="*/ 180 w 348"/>
                  <a:gd name="T25" fmla="*/ 114 h 258"/>
                  <a:gd name="T26" fmla="*/ 192 w 348"/>
                  <a:gd name="T27" fmla="*/ 96 h 258"/>
                  <a:gd name="T28" fmla="*/ 204 w 348"/>
                  <a:gd name="T29" fmla="*/ 90 h 258"/>
                  <a:gd name="T30" fmla="*/ 210 w 348"/>
                  <a:gd name="T31" fmla="*/ 78 h 258"/>
                  <a:gd name="T32" fmla="*/ 222 w 348"/>
                  <a:gd name="T33" fmla="*/ 60 h 258"/>
                  <a:gd name="T34" fmla="*/ 234 w 348"/>
                  <a:gd name="T35" fmla="*/ 42 h 258"/>
                  <a:gd name="T36" fmla="*/ 252 w 348"/>
                  <a:gd name="T37" fmla="*/ 30 h 258"/>
                  <a:gd name="T38" fmla="*/ 276 w 348"/>
                  <a:gd name="T39" fmla="*/ 24 h 258"/>
                  <a:gd name="T40" fmla="*/ 282 w 348"/>
                  <a:gd name="T41" fmla="*/ 12 h 258"/>
                  <a:gd name="T42" fmla="*/ 288 w 348"/>
                  <a:gd name="T43" fmla="*/ 0 h 258"/>
                  <a:gd name="T44" fmla="*/ 288 w 348"/>
                  <a:gd name="T45" fmla="*/ 6 h 258"/>
                  <a:gd name="T46" fmla="*/ 300 w 348"/>
                  <a:gd name="T47" fmla="*/ 0 h 258"/>
                  <a:gd name="T48" fmla="*/ 312 w 348"/>
                  <a:gd name="T49" fmla="*/ 18 h 258"/>
                  <a:gd name="T50" fmla="*/ 336 w 348"/>
                  <a:gd name="T51" fmla="*/ 24 h 258"/>
                  <a:gd name="T52" fmla="*/ 336 w 348"/>
                  <a:gd name="T53" fmla="*/ 42 h 258"/>
                  <a:gd name="T54" fmla="*/ 324 w 348"/>
                  <a:gd name="T55" fmla="*/ 60 h 258"/>
                  <a:gd name="T56" fmla="*/ 300 w 348"/>
                  <a:gd name="T57" fmla="*/ 72 h 258"/>
                  <a:gd name="T58" fmla="*/ 282 w 348"/>
                  <a:gd name="T59" fmla="*/ 72 h 258"/>
                  <a:gd name="T60" fmla="*/ 264 w 348"/>
                  <a:gd name="T61" fmla="*/ 72 h 258"/>
                  <a:gd name="T62" fmla="*/ 246 w 348"/>
                  <a:gd name="T63" fmla="*/ 84 h 258"/>
                  <a:gd name="T64" fmla="*/ 258 w 348"/>
                  <a:gd name="T65" fmla="*/ 102 h 258"/>
                  <a:gd name="T66" fmla="*/ 240 w 348"/>
                  <a:gd name="T67" fmla="*/ 120 h 258"/>
                  <a:gd name="T68" fmla="*/ 222 w 348"/>
                  <a:gd name="T69" fmla="*/ 132 h 258"/>
                  <a:gd name="T70" fmla="*/ 210 w 348"/>
                  <a:gd name="T71" fmla="*/ 144 h 258"/>
                  <a:gd name="T72" fmla="*/ 192 w 348"/>
                  <a:gd name="T73" fmla="*/ 156 h 258"/>
                  <a:gd name="T74" fmla="*/ 168 w 348"/>
                  <a:gd name="T75" fmla="*/ 168 h 258"/>
                  <a:gd name="T76" fmla="*/ 168 w 348"/>
                  <a:gd name="T77" fmla="*/ 186 h 258"/>
                  <a:gd name="T78" fmla="*/ 144 w 348"/>
                  <a:gd name="T79" fmla="*/ 204 h 258"/>
                  <a:gd name="T80" fmla="*/ 120 w 348"/>
                  <a:gd name="T81" fmla="*/ 216 h 258"/>
                  <a:gd name="T82" fmla="*/ 90 w 348"/>
                  <a:gd name="T83" fmla="*/ 228 h 258"/>
                  <a:gd name="T84" fmla="*/ 78 w 348"/>
                  <a:gd name="T85" fmla="*/ 234 h 258"/>
                  <a:gd name="T86" fmla="*/ 60 w 348"/>
                  <a:gd name="T87" fmla="*/ 246 h 258"/>
                  <a:gd name="T88" fmla="*/ 42 w 348"/>
                  <a:gd name="T89" fmla="*/ 246 h 258"/>
                  <a:gd name="T90" fmla="*/ 36 w 348"/>
                  <a:gd name="T91" fmla="*/ 246 h 258"/>
                  <a:gd name="T92" fmla="*/ 30 w 348"/>
                  <a:gd name="T93" fmla="*/ 258 h 258"/>
                  <a:gd name="T94" fmla="*/ 18 w 348"/>
                  <a:gd name="T95" fmla="*/ 240 h 258"/>
                  <a:gd name="T96" fmla="*/ 18 w 348"/>
                  <a:gd name="T97" fmla="*/ 222 h 258"/>
                  <a:gd name="T98" fmla="*/ 6 w 348"/>
                  <a:gd name="T99" fmla="*/ 210 h 258"/>
                  <a:gd name="T100" fmla="*/ 12 w 348"/>
                  <a:gd name="T101" fmla="*/ 198 h 258"/>
                  <a:gd name="T102" fmla="*/ 6 w 348"/>
                  <a:gd name="T103" fmla="*/ 180 h 258"/>
                  <a:gd name="T104" fmla="*/ 0 w 348"/>
                  <a:gd name="T105" fmla="*/ 168 h 258"/>
                  <a:gd name="T106" fmla="*/ 12 w 348"/>
                  <a:gd name="T107" fmla="*/ 150 h 258"/>
                  <a:gd name="T108" fmla="*/ 18 w 348"/>
                  <a:gd name="T109" fmla="*/ 138 h 258"/>
                  <a:gd name="T110" fmla="*/ 30 w 348"/>
                  <a:gd name="T111" fmla="*/ 132 h 258"/>
                  <a:gd name="T112" fmla="*/ 60 w 348"/>
                  <a:gd name="T113" fmla="*/ 132 h 258"/>
                  <a:gd name="T114" fmla="*/ 84 w 348"/>
                  <a:gd name="T115" fmla="*/ 138 h 258"/>
                  <a:gd name="T116" fmla="*/ 84 w 348"/>
                  <a:gd name="T117" fmla="*/ 132 h 258"/>
                  <a:gd name="T118" fmla="*/ 84 w 348"/>
                  <a:gd name="T119" fmla="*/ 126 h 258"/>
                  <a:gd name="T120" fmla="*/ 90 w 348"/>
                  <a:gd name="T121" fmla="*/ 11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58">
                    <a:moveTo>
                      <a:pt x="96" y="114"/>
                    </a:moveTo>
                    <a:lnTo>
                      <a:pt x="102" y="114"/>
                    </a:lnTo>
                    <a:lnTo>
                      <a:pt x="102" y="120"/>
                    </a:lnTo>
                    <a:lnTo>
                      <a:pt x="102" y="114"/>
                    </a:lnTo>
                    <a:lnTo>
                      <a:pt x="108" y="114"/>
                    </a:lnTo>
                    <a:lnTo>
                      <a:pt x="102" y="114"/>
                    </a:lnTo>
                    <a:lnTo>
                      <a:pt x="108" y="114"/>
                    </a:lnTo>
                    <a:lnTo>
                      <a:pt x="108" y="108"/>
                    </a:lnTo>
                    <a:lnTo>
                      <a:pt x="108" y="102"/>
                    </a:lnTo>
                    <a:lnTo>
                      <a:pt x="108" y="96"/>
                    </a:lnTo>
                    <a:lnTo>
                      <a:pt x="102" y="96"/>
                    </a:lnTo>
                    <a:lnTo>
                      <a:pt x="102" y="90"/>
                    </a:lnTo>
                    <a:lnTo>
                      <a:pt x="96" y="90"/>
                    </a:lnTo>
                    <a:lnTo>
                      <a:pt x="96" y="84"/>
                    </a:lnTo>
                    <a:lnTo>
                      <a:pt x="90" y="84"/>
                    </a:lnTo>
                    <a:lnTo>
                      <a:pt x="96" y="84"/>
                    </a:lnTo>
                    <a:lnTo>
                      <a:pt x="102" y="84"/>
                    </a:lnTo>
                    <a:lnTo>
                      <a:pt x="96" y="84"/>
                    </a:lnTo>
                    <a:lnTo>
                      <a:pt x="96" y="78"/>
                    </a:lnTo>
                    <a:lnTo>
                      <a:pt x="90" y="78"/>
                    </a:lnTo>
                    <a:lnTo>
                      <a:pt x="90" y="84"/>
                    </a:lnTo>
                    <a:lnTo>
                      <a:pt x="90" y="78"/>
                    </a:lnTo>
                    <a:lnTo>
                      <a:pt x="84" y="78"/>
                    </a:lnTo>
                    <a:lnTo>
                      <a:pt x="84" y="72"/>
                    </a:lnTo>
                    <a:lnTo>
                      <a:pt x="84" y="78"/>
                    </a:lnTo>
                    <a:lnTo>
                      <a:pt x="84" y="72"/>
                    </a:lnTo>
                    <a:lnTo>
                      <a:pt x="78" y="72"/>
                    </a:lnTo>
                    <a:lnTo>
                      <a:pt x="84" y="72"/>
                    </a:lnTo>
                    <a:lnTo>
                      <a:pt x="90" y="72"/>
                    </a:lnTo>
                    <a:lnTo>
                      <a:pt x="96" y="72"/>
                    </a:lnTo>
                    <a:lnTo>
                      <a:pt x="96" y="78"/>
                    </a:lnTo>
                    <a:lnTo>
                      <a:pt x="102" y="78"/>
                    </a:lnTo>
                    <a:lnTo>
                      <a:pt x="102" y="84"/>
                    </a:lnTo>
                    <a:lnTo>
                      <a:pt x="102" y="78"/>
                    </a:lnTo>
                    <a:lnTo>
                      <a:pt x="108" y="78"/>
                    </a:lnTo>
                    <a:lnTo>
                      <a:pt x="114" y="78"/>
                    </a:lnTo>
                    <a:lnTo>
                      <a:pt x="120" y="78"/>
                    </a:lnTo>
                    <a:lnTo>
                      <a:pt x="120" y="84"/>
                    </a:lnTo>
                    <a:lnTo>
                      <a:pt x="120" y="90"/>
                    </a:lnTo>
                    <a:lnTo>
                      <a:pt x="120" y="96"/>
                    </a:lnTo>
                    <a:lnTo>
                      <a:pt x="120" y="102"/>
                    </a:lnTo>
                    <a:lnTo>
                      <a:pt x="126" y="102"/>
                    </a:lnTo>
                    <a:lnTo>
                      <a:pt x="126" y="108"/>
                    </a:lnTo>
                    <a:lnTo>
                      <a:pt x="126" y="114"/>
                    </a:lnTo>
                    <a:lnTo>
                      <a:pt x="132" y="114"/>
                    </a:lnTo>
                    <a:lnTo>
                      <a:pt x="138" y="114"/>
                    </a:lnTo>
                    <a:lnTo>
                      <a:pt x="138" y="108"/>
                    </a:lnTo>
                    <a:lnTo>
                      <a:pt x="144" y="108"/>
                    </a:lnTo>
                    <a:lnTo>
                      <a:pt x="150" y="108"/>
                    </a:lnTo>
                    <a:lnTo>
                      <a:pt x="144" y="108"/>
                    </a:lnTo>
                    <a:lnTo>
                      <a:pt x="144" y="114"/>
                    </a:lnTo>
                    <a:lnTo>
                      <a:pt x="144" y="120"/>
                    </a:lnTo>
                    <a:lnTo>
                      <a:pt x="144" y="126"/>
                    </a:lnTo>
                    <a:lnTo>
                      <a:pt x="150" y="126"/>
                    </a:lnTo>
                    <a:lnTo>
                      <a:pt x="150" y="132"/>
                    </a:lnTo>
                    <a:lnTo>
                      <a:pt x="150" y="138"/>
                    </a:lnTo>
                    <a:lnTo>
                      <a:pt x="156" y="138"/>
                    </a:lnTo>
                    <a:lnTo>
                      <a:pt x="156" y="144"/>
                    </a:lnTo>
                    <a:lnTo>
                      <a:pt x="162" y="138"/>
                    </a:lnTo>
                    <a:lnTo>
                      <a:pt x="162" y="132"/>
                    </a:lnTo>
                    <a:lnTo>
                      <a:pt x="162" y="126"/>
                    </a:lnTo>
                    <a:lnTo>
                      <a:pt x="168" y="126"/>
                    </a:lnTo>
                    <a:lnTo>
                      <a:pt x="174" y="126"/>
                    </a:lnTo>
                    <a:lnTo>
                      <a:pt x="174" y="120"/>
                    </a:lnTo>
                    <a:lnTo>
                      <a:pt x="180" y="114"/>
                    </a:lnTo>
                    <a:lnTo>
                      <a:pt x="180" y="108"/>
                    </a:lnTo>
                    <a:lnTo>
                      <a:pt x="186" y="108"/>
                    </a:lnTo>
                    <a:lnTo>
                      <a:pt x="186" y="102"/>
                    </a:lnTo>
                    <a:lnTo>
                      <a:pt x="192" y="102"/>
                    </a:lnTo>
                    <a:lnTo>
                      <a:pt x="192" y="96"/>
                    </a:lnTo>
                    <a:lnTo>
                      <a:pt x="198" y="96"/>
                    </a:lnTo>
                    <a:lnTo>
                      <a:pt x="198" y="90"/>
                    </a:lnTo>
                    <a:lnTo>
                      <a:pt x="198" y="96"/>
                    </a:lnTo>
                    <a:lnTo>
                      <a:pt x="198" y="90"/>
                    </a:lnTo>
                    <a:lnTo>
                      <a:pt x="204" y="90"/>
                    </a:lnTo>
                    <a:lnTo>
                      <a:pt x="198" y="90"/>
                    </a:lnTo>
                    <a:lnTo>
                      <a:pt x="198" y="84"/>
                    </a:lnTo>
                    <a:lnTo>
                      <a:pt x="204" y="84"/>
                    </a:lnTo>
                    <a:lnTo>
                      <a:pt x="204" y="78"/>
                    </a:lnTo>
                    <a:lnTo>
                      <a:pt x="210" y="78"/>
                    </a:lnTo>
                    <a:lnTo>
                      <a:pt x="210" y="72"/>
                    </a:lnTo>
                    <a:lnTo>
                      <a:pt x="210" y="66"/>
                    </a:lnTo>
                    <a:lnTo>
                      <a:pt x="216" y="66"/>
                    </a:lnTo>
                    <a:lnTo>
                      <a:pt x="216" y="60"/>
                    </a:lnTo>
                    <a:lnTo>
                      <a:pt x="222" y="60"/>
                    </a:lnTo>
                    <a:lnTo>
                      <a:pt x="222" y="54"/>
                    </a:lnTo>
                    <a:lnTo>
                      <a:pt x="228" y="54"/>
                    </a:lnTo>
                    <a:lnTo>
                      <a:pt x="228" y="48"/>
                    </a:lnTo>
                    <a:lnTo>
                      <a:pt x="234" y="48"/>
                    </a:lnTo>
                    <a:lnTo>
                      <a:pt x="234" y="42"/>
                    </a:lnTo>
                    <a:lnTo>
                      <a:pt x="234" y="36"/>
                    </a:lnTo>
                    <a:lnTo>
                      <a:pt x="234" y="30"/>
                    </a:lnTo>
                    <a:lnTo>
                      <a:pt x="240" y="30"/>
                    </a:lnTo>
                    <a:lnTo>
                      <a:pt x="246" y="30"/>
                    </a:lnTo>
                    <a:lnTo>
                      <a:pt x="252" y="30"/>
                    </a:lnTo>
                    <a:lnTo>
                      <a:pt x="252" y="24"/>
                    </a:lnTo>
                    <a:lnTo>
                      <a:pt x="258" y="24"/>
                    </a:lnTo>
                    <a:lnTo>
                      <a:pt x="264" y="24"/>
                    </a:lnTo>
                    <a:lnTo>
                      <a:pt x="270" y="24"/>
                    </a:lnTo>
                    <a:lnTo>
                      <a:pt x="276" y="24"/>
                    </a:lnTo>
                    <a:lnTo>
                      <a:pt x="276" y="18"/>
                    </a:lnTo>
                    <a:lnTo>
                      <a:pt x="276" y="12"/>
                    </a:lnTo>
                    <a:lnTo>
                      <a:pt x="282" y="12"/>
                    </a:lnTo>
                    <a:lnTo>
                      <a:pt x="276" y="12"/>
                    </a:lnTo>
                    <a:lnTo>
                      <a:pt x="282" y="12"/>
                    </a:lnTo>
                    <a:lnTo>
                      <a:pt x="282" y="6"/>
                    </a:lnTo>
                    <a:lnTo>
                      <a:pt x="282" y="0"/>
                    </a:lnTo>
                    <a:lnTo>
                      <a:pt x="282" y="6"/>
                    </a:lnTo>
                    <a:lnTo>
                      <a:pt x="288" y="6"/>
                    </a:lnTo>
                    <a:lnTo>
                      <a:pt x="288" y="0"/>
                    </a:lnTo>
                    <a:lnTo>
                      <a:pt x="282" y="0"/>
                    </a:lnTo>
                    <a:lnTo>
                      <a:pt x="288" y="0"/>
                    </a:lnTo>
                    <a:lnTo>
                      <a:pt x="288" y="6"/>
                    </a:lnTo>
                    <a:lnTo>
                      <a:pt x="288" y="0"/>
                    </a:lnTo>
                    <a:lnTo>
                      <a:pt x="288" y="6"/>
                    </a:lnTo>
                    <a:lnTo>
                      <a:pt x="288" y="0"/>
                    </a:lnTo>
                    <a:lnTo>
                      <a:pt x="294" y="0"/>
                    </a:lnTo>
                    <a:lnTo>
                      <a:pt x="294" y="6"/>
                    </a:lnTo>
                    <a:lnTo>
                      <a:pt x="294" y="0"/>
                    </a:lnTo>
                    <a:lnTo>
                      <a:pt x="300" y="0"/>
                    </a:lnTo>
                    <a:lnTo>
                      <a:pt x="300" y="6"/>
                    </a:lnTo>
                    <a:lnTo>
                      <a:pt x="306" y="6"/>
                    </a:lnTo>
                    <a:lnTo>
                      <a:pt x="306" y="12"/>
                    </a:lnTo>
                    <a:lnTo>
                      <a:pt x="312" y="12"/>
                    </a:lnTo>
                    <a:lnTo>
                      <a:pt x="312" y="18"/>
                    </a:lnTo>
                    <a:lnTo>
                      <a:pt x="318" y="18"/>
                    </a:lnTo>
                    <a:lnTo>
                      <a:pt x="318" y="24"/>
                    </a:lnTo>
                    <a:lnTo>
                      <a:pt x="324" y="24"/>
                    </a:lnTo>
                    <a:lnTo>
                      <a:pt x="330" y="24"/>
                    </a:lnTo>
                    <a:lnTo>
                      <a:pt x="336" y="24"/>
                    </a:lnTo>
                    <a:lnTo>
                      <a:pt x="342" y="24"/>
                    </a:lnTo>
                    <a:lnTo>
                      <a:pt x="342" y="30"/>
                    </a:lnTo>
                    <a:lnTo>
                      <a:pt x="348" y="30"/>
                    </a:lnTo>
                    <a:lnTo>
                      <a:pt x="342" y="36"/>
                    </a:lnTo>
                    <a:lnTo>
                      <a:pt x="336" y="42"/>
                    </a:lnTo>
                    <a:lnTo>
                      <a:pt x="330" y="42"/>
                    </a:lnTo>
                    <a:lnTo>
                      <a:pt x="330" y="48"/>
                    </a:lnTo>
                    <a:lnTo>
                      <a:pt x="324" y="48"/>
                    </a:lnTo>
                    <a:lnTo>
                      <a:pt x="324" y="54"/>
                    </a:lnTo>
                    <a:lnTo>
                      <a:pt x="324" y="60"/>
                    </a:lnTo>
                    <a:lnTo>
                      <a:pt x="324" y="66"/>
                    </a:lnTo>
                    <a:lnTo>
                      <a:pt x="318" y="72"/>
                    </a:lnTo>
                    <a:lnTo>
                      <a:pt x="312" y="72"/>
                    </a:lnTo>
                    <a:lnTo>
                      <a:pt x="306" y="78"/>
                    </a:lnTo>
                    <a:lnTo>
                      <a:pt x="300" y="72"/>
                    </a:lnTo>
                    <a:lnTo>
                      <a:pt x="294" y="72"/>
                    </a:lnTo>
                    <a:lnTo>
                      <a:pt x="288" y="72"/>
                    </a:lnTo>
                    <a:lnTo>
                      <a:pt x="288" y="78"/>
                    </a:lnTo>
                    <a:lnTo>
                      <a:pt x="282" y="78"/>
                    </a:lnTo>
                    <a:lnTo>
                      <a:pt x="282" y="72"/>
                    </a:lnTo>
                    <a:lnTo>
                      <a:pt x="276" y="72"/>
                    </a:lnTo>
                    <a:lnTo>
                      <a:pt x="276" y="66"/>
                    </a:lnTo>
                    <a:lnTo>
                      <a:pt x="270" y="66"/>
                    </a:lnTo>
                    <a:lnTo>
                      <a:pt x="264" y="66"/>
                    </a:lnTo>
                    <a:lnTo>
                      <a:pt x="264" y="72"/>
                    </a:lnTo>
                    <a:lnTo>
                      <a:pt x="258" y="72"/>
                    </a:lnTo>
                    <a:lnTo>
                      <a:pt x="252" y="72"/>
                    </a:lnTo>
                    <a:lnTo>
                      <a:pt x="252" y="78"/>
                    </a:lnTo>
                    <a:lnTo>
                      <a:pt x="252" y="84"/>
                    </a:lnTo>
                    <a:lnTo>
                      <a:pt x="246" y="84"/>
                    </a:lnTo>
                    <a:lnTo>
                      <a:pt x="246" y="90"/>
                    </a:lnTo>
                    <a:lnTo>
                      <a:pt x="246" y="96"/>
                    </a:lnTo>
                    <a:lnTo>
                      <a:pt x="246" y="102"/>
                    </a:lnTo>
                    <a:lnTo>
                      <a:pt x="252" y="102"/>
                    </a:lnTo>
                    <a:lnTo>
                      <a:pt x="258" y="102"/>
                    </a:lnTo>
                    <a:lnTo>
                      <a:pt x="258" y="108"/>
                    </a:lnTo>
                    <a:lnTo>
                      <a:pt x="252" y="114"/>
                    </a:lnTo>
                    <a:lnTo>
                      <a:pt x="246" y="114"/>
                    </a:lnTo>
                    <a:lnTo>
                      <a:pt x="240" y="114"/>
                    </a:lnTo>
                    <a:lnTo>
                      <a:pt x="240" y="120"/>
                    </a:lnTo>
                    <a:lnTo>
                      <a:pt x="234" y="120"/>
                    </a:lnTo>
                    <a:lnTo>
                      <a:pt x="234" y="126"/>
                    </a:lnTo>
                    <a:lnTo>
                      <a:pt x="228" y="126"/>
                    </a:lnTo>
                    <a:lnTo>
                      <a:pt x="222" y="126"/>
                    </a:lnTo>
                    <a:lnTo>
                      <a:pt x="222" y="132"/>
                    </a:lnTo>
                    <a:lnTo>
                      <a:pt x="222" y="138"/>
                    </a:lnTo>
                    <a:lnTo>
                      <a:pt x="216" y="138"/>
                    </a:lnTo>
                    <a:lnTo>
                      <a:pt x="210" y="138"/>
                    </a:lnTo>
                    <a:lnTo>
                      <a:pt x="216" y="144"/>
                    </a:lnTo>
                    <a:lnTo>
                      <a:pt x="210" y="144"/>
                    </a:lnTo>
                    <a:lnTo>
                      <a:pt x="210" y="150"/>
                    </a:lnTo>
                    <a:lnTo>
                      <a:pt x="204" y="150"/>
                    </a:lnTo>
                    <a:lnTo>
                      <a:pt x="192" y="156"/>
                    </a:lnTo>
                    <a:lnTo>
                      <a:pt x="198" y="156"/>
                    </a:lnTo>
                    <a:lnTo>
                      <a:pt x="192" y="156"/>
                    </a:lnTo>
                    <a:lnTo>
                      <a:pt x="186" y="156"/>
                    </a:lnTo>
                    <a:lnTo>
                      <a:pt x="186" y="162"/>
                    </a:lnTo>
                    <a:lnTo>
                      <a:pt x="180" y="162"/>
                    </a:lnTo>
                    <a:lnTo>
                      <a:pt x="174" y="162"/>
                    </a:lnTo>
                    <a:lnTo>
                      <a:pt x="168" y="168"/>
                    </a:lnTo>
                    <a:lnTo>
                      <a:pt x="168" y="174"/>
                    </a:lnTo>
                    <a:lnTo>
                      <a:pt x="168" y="180"/>
                    </a:lnTo>
                    <a:lnTo>
                      <a:pt x="168" y="186"/>
                    </a:lnTo>
                    <a:lnTo>
                      <a:pt x="162" y="186"/>
                    </a:lnTo>
                    <a:lnTo>
                      <a:pt x="168" y="186"/>
                    </a:lnTo>
                    <a:lnTo>
                      <a:pt x="168" y="192"/>
                    </a:lnTo>
                    <a:lnTo>
                      <a:pt x="162" y="192"/>
                    </a:lnTo>
                    <a:lnTo>
                      <a:pt x="156" y="198"/>
                    </a:lnTo>
                    <a:lnTo>
                      <a:pt x="150" y="198"/>
                    </a:lnTo>
                    <a:lnTo>
                      <a:pt x="144" y="204"/>
                    </a:lnTo>
                    <a:lnTo>
                      <a:pt x="138" y="204"/>
                    </a:lnTo>
                    <a:lnTo>
                      <a:pt x="138" y="210"/>
                    </a:lnTo>
                    <a:lnTo>
                      <a:pt x="132" y="216"/>
                    </a:lnTo>
                    <a:lnTo>
                      <a:pt x="126" y="216"/>
                    </a:lnTo>
                    <a:lnTo>
                      <a:pt x="120" y="216"/>
                    </a:lnTo>
                    <a:lnTo>
                      <a:pt x="108" y="216"/>
                    </a:lnTo>
                    <a:lnTo>
                      <a:pt x="108" y="222"/>
                    </a:lnTo>
                    <a:lnTo>
                      <a:pt x="102" y="222"/>
                    </a:lnTo>
                    <a:lnTo>
                      <a:pt x="96" y="222"/>
                    </a:lnTo>
                    <a:lnTo>
                      <a:pt x="90" y="228"/>
                    </a:lnTo>
                    <a:lnTo>
                      <a:pt x="84" y="228"/>
                    </a:lnTo>
                    <a:lnTo>
                      <a:pt x="84" y="234"/>
                    </a:lnTo>
                    <a:lnTo>
                      <a:pt x="78" y="234"/>
                    </a:lnTo>
                    <a:lnTo>
                      <a:pt x="78" y="228"/>
                    </a:lnTo>
                    <a:lnTo>
                      <a:pt x="78" y="234"/>
                    </a:lnTo>
                    <a:lnTo>
                      <a:pt x="72" y="234"/>
                    </a:lnTo>
                    <a:lnTo>
                      <a:pt x="72" y="240"/>
                    </a:lnTo>
                    <a:lnTo>
                      <a:pt x="66" y="240"/>
                    </a:lnTo>
                    <a:lnTo>
                      <a:pt x="60" y="240"/>
                    </a:lnTo>
                    <a:lnTo>
                      <a:pt x="60" y="246"/>
                    </a:lnTo>
                    <a:lnTo>
                      <a:pt x="60" y="240"/>
                    </a:lnTo>
                    <a:lnTo>
                      <a:pt x="54" y="240"/>
                    </a:lnTo>
                    <a:lnTo>
                      <a:pt x="54" y="246"/>
                    </a:lnTo>
                    <a:lnTo>
                      <a:pt x="48" y="246"/>
                    </a:lnTo>
                    <a:lnTo>
                      <a:pt x="42" y="246"/>
                    </a:lnTo>
                    <a:lnTo>
                      <a:pt x="42" y="252"/>
                    </a:lnTo>
                    <a:lnTo>
                      <a:pt x="36" y="252"/>
                    </a:lnTo>
                    <a:lnTo>
                      <a:pt x="42" y="252"/>
                    </a:lnTo>
                    <a:lnTo>
                      <a:pt x="42" y="246"/>
                    </a:lnTo>
                    <a:lnTo>
                      <a:pt x="36" y="246"/>
                    </a:lnTo>
                    <a:lnTo>
                      <a:pt x="30" y="246"/>
                    </a:lnTo>
                    <a:lnTo>
                      <a:pt x="30" y="252"/>
                    </a:lnTo>
                    <a:lnTo>
                      <a:pt x="36" y="252"/>
                    </a:lnTo>
                    <a:lnTo>
                      <a:pt x="36" y="258"/>
                    </a:lnTo>
                    <a:lnTo>
                      <a:pt x="30" y="258"/>
                    </a:lnTo>
                    <a:lnTo>
                      <a:pt x="30" y="252"/>
                    </a:lnTo>
                    <a:lnTo>
                      <a:pt x="24" y="252"/>
                    </a:lnTo>
                    <a:lnTo>
                      <a:pt x="24" y="246"/>
                    </a:lnTo>
                    <a:lnTo>
                      <a:pt x="18" y="246"/>
                    </a:lnTo>
                    <a:lnTo>
                      <a:pt x="18" y="240"/>
                    </a:lnTo>
                    <a:lnTo>
                      <a:pt x="12" y="240"/>
                    </a:lnTo>
                    <a:lnTo>
                      <a:pt x="12" y="234"/>
                    </a:lnTo>
                    <a:lnTo>
                      <a:pt x="18" y="234"/>
                    </a:lnTo>
                    <a:lnTo>
                      <a:pt x="18" y="228"/>
                    </a:lnTo>
                    <a:lnTo>
                      <a:pt x="18" y="222"/>
                    </a:lnTo>
                    <a:lnTo>
                      <a:pt x="18" y="216"/>
                    </a:lnTo>
                    <a:lnTo>
                      <a:pt x="18" y="210"/>
                    </a:lnTo>
                    <a:lnTo>
                      <a:pt x="12" y="216"/>
                    </a:lnTo>
                    <a:lnTo>
                      <a:pt x="6" y="216"/>
                    </a:lnTo>
                    <a:lnTo>
                      <a:pt x="6" y="210"/>
                    </a:lnTo>
                    <a:lnTo>
                      <a:pt x="12" y="210"/>
                    </a:lnTo>
                    <a:lnTo>
                      <a:pt x="12" y="204"/>
                    </a:lnTo>
                    <a:lnTo>
                      <a:pt x="18" y="204"/>
                    </a:lnTo>
                    <a:lnTo>
                      <a:pt x="18" y="198"/>
                    </a:lnTo>
                    <a:lnTo>
                      <a:pt x="12" y="198"/>
                    </a:lnTo>
                    <a:lnTo>
                      <a:pt x="12" y="192"/>
                    </a:lnTo>
                    <a:lnTo>
                      <a:pt x="6" y="186"/>
                    </a:lnTo>
                    <a:lnTo>
                      <a:pt x="12" y="186"/>
                    </a:lnTo>
                    <a:lnTo>
                      <a:pt x="12" y="180"/>
                    </a:lnTo>
                    <a:lnTo>
                      <a:pt x="6" y="180"/>
                    </a:lnTo>
                    <a:lnTo>
                      <a:pt x="12" y="180"/>
                    </a:lnTo>
                    <a:lnTo>
                      <a:pt x="6" y="180"/>
                    </a:lnTo>
                    <a:lnTo>
                      <a:pt x="6" y="174"/>
                    </a:lnTo>
                    <a:lnTo>
                      <a:pt x="0" y="174"/>
                    </a:lnTo>
                    <a:lnTo>
                      <a:pt x="0" y="168"/>
                    </a:lnTo>
                    <a:lnTo>
                      <a:pt x="0" y="162"/>
                    </a:lnTo>
                    <a:lnTo>
                      <a:pt x="6" y="162"/>
                    </a:lnTo>
                    <a:lnTo>
                      <a:pt x="6" y="156"/>
                    </a:lnTo>
                    <a:lnTo>
                      <a:pt x="6" y="150"/>
                    </a:lnTo>
                    <a:lnTo>
                      <a:pt x="12" y="150"/>
                    </a:lnTo>
                    <a:lnTo>
                      <a:pt x="12" y="144"/>
                    </a:lnTo>
                    <a:lnTo>
                      <a:pt x="12" y="150"/>
                    </a:lnTo>
                    <a:lnTo>
                      <a:pt x="12" y="144"/>
                    </a:lnTo>
                    <a:lnTo>
                      <a:pt x="12" y="138"/>
                    </a:lnTo>
                    <a:lnTo>
                      <a:pt x="18" y="138"/>
                    </a:lnTo>
                    <a:lnTo>
                      <a:pt x="18" y="132"/>
                    </a:lnTo>
                    <a:lnTo>
                      <a:pt x="18" y="126"/>
                    </a:lnTo>
                    <a:lnTo>
                      <a:pt x="24" y="126"/>
                    </a:lnTo>
                    <a:lnTo>
                      <a:pt x="30" y="126"/>
                    </a:lnTo>
                    <a:lnTo>
                      <a:pt x="30" y="132"/>
                    </a:lnTo>
                    <a:lnTo>
                      <a:pt x="36" y="132"/>
                    </a:lnTo>
                    <a:lnTo>
                      <a:pt x="42" y="132"/>
                    </a:lnTo>
                    <a:lnTo>
                      <a:pt x="48" y="132"/>
                    </a:lnTo>
                    <a:lnTo>
                      <a:pt x="54" y="132"/>
                    </a:lnTo>
                    <a:lnTo>
                      <a:pt x="60" y="132"/>
                    </a:lnTo>
                    <a:lnTo>
                      <a:pt x="60" y="138"/>
                    </a:lnTo>
                    <a:lnTo>
                      <a:pt x="66" y="138"/>
                    </a:lnTo>
                    <a:lnTo>
                      <a:pt x="72" y="138"/>
                    </a:lnTo>
                    <a:lnTo>
                      <a:pt x="78" y="138"/>
                    </a:lnTo>
                    <a:lnTo>
                      <a:pt x="84" y="138"/>
                    </a:lnTo>
                    <a:lnTo>
                      <a:pt x="84" y="144"/>
                    </a:lnTo>
                    <a:lnTo>
                      <a:pt x="90" y="144"/>
                    </a:lnTo>
                    <a:lnTo>
                      <a:pt x="90" y="138"/>
                    </a:lnTo>
                    <a:lnTo>
                      <a:pt x="84" y="138"/>
                    </a:lnTo>
                    <a:lnTo>
                      <a:pt x="84" y="132"/>
                    </a:lnTo>
                    <a:lnTo>
                      <a:pt x="78" y="132"/>
                    </a:lnTo>
                    <a:lnTo>
                      <a:pt x="78" y="126"/>
                    </a:lnTo>
                    <a:lnTo>
                      <a:pt x="78" y="120"/>
                    </a:lnTo>
                    <a:lnTo>
                      <a:pt x="78" y="126"/>
                    </a:lnTo>
                    <a:lnTo>
                      <a:pt x="84" y="126"/>
                    </a:lnTo>
                    <a:lnTo>
                      <a:pt x="90" y="126"/>
                    </a:lnTo>
                    <a:lnTo>
                      <a:pt x="84" y="126"/>
                    </a:lnTo>
                    <a:lnTo>
                      <a:pt x="84" y="120"/>
                    </a:lnTo>
                    <a:lnTo>
                      <a:pt x="90" y="120"/>
                    </a:lnTo>
                    <a:lnTo>
                      <a:pt x="90" y="114"/>
                    </a:lnTo>
                    <a:lnTo>
                      <a:pt x="90" y="120"/>
                    </a:lnTo>
                    <a:lnTo>
                      <a:pt x="96"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5" name="Freeform 257"/>
              <p:cNvSpPr>
                <a:spLocks/>
              </p:cNvSpPr>
              <p:nvPr/>
            </p:nvSpPr>
            <p:spPr bwMode="auto">
              <a:xfrm>
                <a:off x="3069" y="3044"/>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6" name="Freeform 258"/>
              <p:cNvSpPr>
                <a:spLocks/>
              </p:cNvSpPr>
              <p:nvPr/>
            </p:nvSpPr>
            <p:spPr bwMode="auto">
              <a:xfrm>
                <a:off x="3081" y="305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7" name="Freeform 259"/>
              <p:cNvSpPr>
                <a:spLocks/>
              </p:cNvSpPr>
              <p:nvPr/>
            </p:nvSpPr>
            <p:spPr bwMode="auto">
              <a:xfrm>
                <a:off x="3087" y="3038"/>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8" name="Freeform 260"/>
              <p:cNvSpPr>
                <a:spLocks/>
              </p:cNvSpPr>
              <p:nvPr/>
            </p:nvSpPr>
            <p:spPr bwMode="auto">
              <a:xfrm>
                <a:off x="2901" y="3194"/>
                <a:ext cx="6" cy="6"/>
              </a:xfrm>
              <a:custGeom>
                <a:avLst/>
                <a:gdLst>
                  <a:gd name="T0" fmla="*/ 0 w 6"/>
                  <a:gd name="T1" fmla="*/ 0 h 6"/>
                  <a:gd name="T2" fmla="*/ 6 w 6"/>
                  <a:gd name="T3" fmla="*/ 6 h 6"/>
                  <a:gd name="T4" fmla="*/ 0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9" name="Freeform 261"/>
              <p:cNvSpPr>
                <a:spLocks/>
              </p:cNvSpPr>
              <p:nvPr/>
            </p:nvSpPr>
            <p:spPr bwMode="auto">
              <a:xfrm>
                <a:off x="2637" y="2972"/>
                <a:ext cx="246" cy="252"/>
              </a:xfrm>
              <a:custGeom>
                <a:avLst/>
                <a:gdLst>
                  <a:gd name="T0" fmla="*/ 198 w 246"/>
                  <a:gd name="T1" fmla="*/ 78 h 252"/>
                  <a:gd name="T2" fmla="*/ 198 w 246"/>
                  <a:gd name="T3" fmla="*/ 78 h 252"/>
                  <a:gd name="T4" fmla="*/ 204 w 246"/>
                  <a:gd name="T5" fmla="*/ 84 h 252"/>
                  <a:gd name="T6" fmla="*/ 204 w 246"/>
                  <a:gd name="T7" fmla="*/ 96 h 252"/>
                  <a:gd name="T8" fmla="*/ 204 w 246"/>
                  <a:gd name="T9" fmla="*/ 108 h 252"/>
                  <a:gd name="T10" fmla="*/ 204 w 246"/>
                  <a:gd name="T11" fmla="*/ 120 h 252"/>
                  <a:gd name="T12" fmla="*/ 198 w 246"/>
                  <a:gd name="T13" fmla="*/ 138 h 252"/>
                  <a:gd name="T14" fmla="*/ 192 w 246"/>
                  <a:gd name="T15" fmla="*/ 144 h 252"/>
                  <a:gd name="T16" fmla="*/ 186 w 246"/>
                  <a:gd name="T17" fmla="*/ 162 h 252"/>
                  <a:gd name="T18" fmla="*/ 192 w 246"/>
                  <a:gd name="T19" fmla="*/ 168 h 252"/>
                  <a:gd name="T20" fmla="*/ 198 w 246"/>
                  <a:gd name="T21" fmla="*/ 180 h 252"/>
                  <a:gd name="T22" fmla="*/ 198 w 246"/>
                  <a:gd name="T23" fmla="*/ 192 h 252"/>
                  <a:gd name="T24" fmla="*/ 198 w 246"/>
                  <a:gd name="T25" fmla="*/ 204 h 252"/>
                  <a:gd name="T26" fmla="*/ 204 w 246"/>
                  <a:gd name="T27" fmla="*/ 216 h 252"/>
                  <a:gd name="T28" fmla="*/ 204 w 246"/>
                  <a:gd name="T29" fmla="*/ 228 h 252"/>
                  <a:gd name="T30" fmla="*/ 216 w 246"/>
                  <a:gd name="T31" fmla="*/ 240 h 252"/>
                  <a:gd name="T32" fmla="*/ 216 w 246"/>
                  <a:gd name="T33" fmla="*/ 240 h 252"/>
                  <a:gd name="T34" fmla="*/ 228 w 246"/>
                  <a:gd name="T35" fmla="*/ 240 h 252"/>
                  <a:gd name="T36" fmla="*/ 234 w 246"/>
                  <a:gd name="T37" fmla="*/ 234 h 252"/>
                  <a:gd name="T38" fmla="*/ 246 w 246"/>
                  <a:gd name="T39" fmla="*/ 234 h 252"/>
                  <a:gd name="T40" fmla="*/ 222 w 246"/>
                  <a:gd name="T41" fmla="*/ 252 h 252"/>
                  <a:gd name="T42" fmla="*/ 204 w 246"/>
                  <a:gd name="T43" fmla="*/ 246 h 252"/>
                  <a:gd name="T44" fmla="*/ 186 w 246"/>
                  <a:gd name="T45" fmla="*/ 246 h 252"/>
                  <a:gd name="T46" fmla="*/ 168 w 246"/>
                  <a:gd name="T47" fmla="*/ 240 h 252"/>
                  <a:gd name="T48" fmla="*/ 162 w 246"/>
                  <a:gd name="T49" fmla="*/ 222 h 252"/>
                  <a:gd name="T50" fmla="*/ 150 w 246"/>
                  <a:gd name="T51" fmla="*/ 222 h 252"/>
                  <a:gd name="T52" fmla="*/ 144 w 246"/>
                  <a:gd name="T53" fmla="*/ 216 h 252"/>
                  <a:gd name="T54" fmla="*/ 138 w 246"/>
                  <a:gd name="T55" fmla="*/ 210 h 252"/>
                  <a:gd name="T56" fmla="*/ 126 w 246"/>
                  <a:gd name="T57" fmla="*/ 198 h 252"/>
                  <a:gd name="T58" fmla="*/ 120 w 246"/>
                  <a:gd name="T59" fmla="*/ 192 h 252"/>
                  <a:gd name="T60" fmla="*/ 114 w 246"/>
                  <a:gd name="T61" fmla="*/ 186 h 252"/>
                  <a:gd name="T62" fmla="*/ 96 w 246"/>
                  <a:gd name="T63" fmla="*/ 180 h 252"/>
                  <a:gd name="T64" fmla="*/ 90 w 246"/>
                  <a:gd name="T65" fmla="*/ 174 h 252"/>
                  <a:gd name="T66" fmla="*/ 78 w 246"/>
                  <a:gd name="T67" fmla="*/ 174 h 252"/>
                  <a:gd name="T68" fmla="*/ 72 w 246"/>
                  <a:gd name="T69" fmla="*/ 156 h 252"/>
                  <a:gd name="T70" fmla="*/ 66 w 246"/>
                  <a:gd name="T71" fmla="*/ 150 h 252"/>
                  <a:gd name="T72" fmla="*/ 60 w 246"/>
                  <a:gd name="T73" fmla="*/ 132 h 252"/>
                  <a:gd name="T74" fmla="*/ 48 w 246"/>
                  <a:gd name="T75" fmla="*/ 120 h 252"/>
                  <a:gd name="T76" fmla="*/ 36 w 246"/>
                  <a:gd name="T77" fmla="*/ 108 h 252"/>
                  <a:gd name="T78" fmla="*/ 30 w 246"/>
                  <a:gd name="T79" fmla="*/ 90 h 252"/>
                  <a:gd name="T80" fmla="*/ 24 w 246"/>
                  <a:gd name="T81" fmla="*/ 84 h 252"/>
                  <a:gd name="T82" fmla="*/ 12 w 246"/>
                  <a:gd name="T83" fmla="*/ 72 h 252"/>
                  <a:gd name="T84" fmla="*/ 6 w 246"/>
                  <a:gd name="T85" fmla="*/ 54 h 252"/>
                  <a:gd name="T86" fmla="*/ 6 w 246"/>
                  <a:gd name="T87" fmla="*/ 54 h 252"/>
                  <a:gd name="T88" fmla="*/ 24 w 246"/>
                  <a:gd name="T89" fmla="*/ 42 h 252"/>
                  <a:gd name="T90" fmla="*/ 48 w 246"/>
                  <a:gd name="T91" fmla="*/ 30 h 252"/>
                  <a:gd name="T92" fmla="*/ 60 w 246"/>
                  <a:gd name="T93" fmla="*/ 42 h 252"/>
                  <a:gd name="T94" fmla="*/ 60 w 246"/>
                  <a:gd name="T95" fmla="*/ 18 h 252"/>
                  <a:gd name="T96" fmla="*/ 78 w 246"/>
                  <a:gd name="T97" fmla="*/ 6 h 252"/>
                  <a:gd name="T98" fmla="*/ 90 w 246"/>
                  <a:gd name="T99" fmla="*/ 6 h 252"/>
                  <a:gd name="T100" fmla="*/ 96 w 246"/>
                  <a:gd name="T101" fmla="*/ 0 h 252"/>
                  <a:gd name="T102" fmla="*/ 102 w 246"/>
                  <a:gd name="T103" fmla="*/ 6 h 252"/>
                  <a:gd name="T104" fmla="*/ 108 w 246"/>
                  <a:gd name="T105" fmla="*/ 12 h 252"/>
                  <a:gd name="T106" fmla="*/ 114 w 246"/>
                  <a:gd name="T107" fmla="*/ 18 h 252"/>
                  <a:gd name="T108" fmla="*/ 120 w 246"/>
                  <a:gd name="T109" fmla="*/ 24 h 252"/>
                  <a:gd name="T110" fmla="*/ 138 w 246"/>
                  <a:gd name="T111" fmla="*/ 36 h 252"/>
                  <a:gd name="T112" fmla="*/ 144 w 246"/>
                  <a:gd name="T113" fmla="*/ 42 h 252"/>
                  <a:gd name="T114" fmla="*/ 156 w 246"/>
                  <a:gd name="T115" fmla="*/ 42 h 252"/>
                  <a:gd name="T116" fmla="*/ 180 w 246"/>
                  <a:gd name="T117" fmla="*/ 42 h 252"/>
                  <a:gd name="T118" fmla="*/ 198 w 246"/>
                  <a:gd name="T119" fmla="*/ 48 h 252"/>
                  <a:gd name="T120" fmla="*/ 198 w 246"/>
                  <a:gd name="T121"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52">
                    <a:moveTo>
                      <a:pt x="198" y="60"/>
                    </a:moveTo>
                    <a:lnTo>
                      <a:pt x="198" y="66"/>
                    </a:lnTo>
                    <a:lnTo>
                      <a:pt x="198" y="72"/>
                    </a:lnTo>
                    <a:lnTo>
                      <a:pt x="198" y="78"/>
                    </a:lnTo>
                    <a:lnTo>
                      <a:pt x="198" y="72"/>
                    </a:lnTo>
                    <a:lnTo>
                      <a:pt x="198" y="78"/>
                    </a:lnTo>
                    <a:lnTo>
                      <a:pt x="198" y="84"/>
                    </a:lnTo>
                    <a:lnTo>
                      <a:pt x="198" y="78"/>
                    </a:lnTo>
                    <a:lnTo>
                      <a:pt x="198" y="84"/>
                    </a:lnTo>
                    <a:lnTo>
                      <a:pt x="204" y="84"/>
                    </a:lnTo>
                    <a:lnTo>
                      <a:pt x="198" y="84"/>
                    </a:lnTo>
                    <a:lnTo>
                      <a:pt x="204" y="84"/>
                    </a:lnTo>
                    <a:lnTo>
                      <a:pt x="204" y="90"/>
                    </a:lnTo>
                    <a:lnTo>
                      <a:pt x="204" y="96"/>
                    </a:lnTo>
                    <a:lnTo>
                      <a:pt x="198" y="96"/>
                    </a:lnTo>
                    <a:lnTo>
                      <a:pt x="204" y="96"/>
                    </a:lnTo>
                    <a:lnTo>
                      <a:pt x="198" y="96"/>
                    </a:lnTo>
                    <a:lnTo>
                      <a:pt x="204" y="96"/>
                    </a:lnTo>
                    <a:lnTo>
                      <a:pt x="204" y="102"/>
                    </a:lnTo>
                    <a:lnTo>
                      <a:pt x="204" y="108"/>
                    </a:lnTo>
                    <a:lnTo>
                      <a:pt x="198" y="108"/>
                    </a:lnTo>
                    <a:lnTo>
                      <a:pt x="198" y="114"/>
                    </a:lnTo>
                    <a:lnTo>
                      <a:pt x="204" y="114"/>
                    </a:lnTo>
                    <a:lnTo>
                      <a:pt x="204" y="120"/>
                    </a:lnTo>
                    <a:lnTo>
                      <a:pt x="204" y="126"/>
                    </a:lnTo>
                    <a:lnTo>
                      <a:pt x="198" y="126"/>
                    </a:lnTo>
                    <a:lnTo>
                      <a:pt x="198" y="132"/>
                    </a:lnTo>
                    <a:lnTo>
                      <a:pt x="198" y="138"/>
                    </a:lnTo>
                    <a:lnTo>
                      <a:pt x="198" y="132"/>
                    </a:lnTo>
                    <a:lnTo>
                      <a:pt x="198" y="138"/>
                    </a:lnTo>
                    <a:lnTo>
                      <a:pt x="192" y="138"/>
                    </a:lnTo>
                    <a:lnTo>
                      <a:pt x="192" y="144"/>
                    </a:lnTo>
                    <a:lnTo>
                      <a:pt x="192" y="150"/>
                    </a:lnTo>
                    <a:lnTo>
                      <a:pt x="186" y="150"/>
                    </a:lnTo>
                    <a:lnTo>
                      <a:pt x="186" y="156"/>
                    </a:lnTo>
                    <a:lnTo>
                      <a:pt x="186" y="162"/>
                    </a:lnTo>
                    <a:lnTo>
                      <a:pt x="192" y="162"/>
                    </a:lnTo>
                    <a:lnTo>
                      <a:pt x="192" y="168"/>
                    </a:lnTo>
                    <a:lnTo>
                      <a:pt x="198" y="168"/>
                    </a:lnTo>
                    <a:lnTo>
                      <a:pt x="192" y="168"/>
                    </a:lnTo>
                    <a:lnTo>
                      <a:pt x="198" y="168"/>
                    </a:lnTo>
                    <a:lnTo>
                      <a:pt x="198" y="174"/>
                    </a:lnTo>
                    <a:lnTo>
                      <a:pt x="192" y="174"/>
                    </a:lnTo>
                    <a:lnTo>
                      <a:pt x="198" y="180"/>
                    </a:lnTo>
                    <a:lnTo>
                      <a:pt x="198" y="186"/>
                    </a:lnTo>
                    <a:lnTo>
                      <a:pt x="204" y="186"/>
                    </a:lnTo>
                    <a:lnTo>
                      <a:pt x="204" y="192"/>
                    </a:lnTo>
                    <a:lnTo>
                      <a:pt x="198" y="192"/>
                    </a:lnTo>
                    <a:lnTo>
                      <a:pt x="198" y="198"/>
                    </a:lnTo>
                    <a:lnTo>
                      <a:pt x="192" y="198"/>
                    </a:lnTo>
                    <a:lnTo>
                      <a:pt x="192" y="204"/>
                    </a:lnTo>
                    <a:lnTo>
                      <a:pt x="198" y="204"/>
                    </a:lnTo>
                    <a:lnTo>
                      <a:pt x="204" y="198"/>
                    </a:lnTo>
                    <a:lnTo>
                      <a:pt x="204" y="204"/>
                    </a:lnTo>
                    <a:lnTo>
                      <a:pt x="204" y="210"/>
                    </a:lnTo>
                    <a:lnTo>
                      <a:pt x="204" y="216"/>
                    </a:lnTo>
                    <a:lnTo>
                      <a:pt x="204" y="222"/>
                    </a:lnTo>
                    <a:lnTo>
                      <a:pt x="198" y="222"/>
                    </a:lnTo>
                    <a:lnTo>
                      <a:pt x="198" y="228"/>
                    </a:lnTo>
                    <a:lnTo>
                      <a:pt x="204" y="228"/>
                    </a:lnTo>
                    <a:lnTo>
                      <a:pt x="204" y="234"/>
                    </a:lnTo>
                    <a:lnTo>
                      <a:pt x="210" y="234"/>
                    </a:lnTo>
                    <a:lnTo>
                      <a:pt x="210" y="240"/>
                    </a:lnTo>
                    <a:lnTo>
                      <a:pt x="216" y="240"/>
                    </a:lnTo>
                    <a:lnTo>
                      <a:pt x="216" y="246"/>
                    </a:lnTo>
                    <a:lnTo>
                      <a:pt x="222" y="246"/>
                    </a:lnTo>
                    <a:lnTo>
                      <a:pt x="222" y="240"/>
                    </a:lnTo>
                    <a:lnTo>
                      <a:pt x="216" y="240"/>
                    </a:lnTo>
                    <a:lnTo>
                      <a:pt x="216" y="234"/>
                    </a:lnTo>
                    <a:lnTo>
                      <a:pt x="222" y="234"/>
                    </a:lnTo>
                    <a:lnTo>
                      <a:pt x="228" y="234"/>
                    </a:lnTo>
                    <a:lnTo>
                      <a:pt x="228" y="240"/>
                    </a:lnTo>
                    <a:lnTo>
                      <a:pt x="222" y="240"/>
                    </a:lnTo>
                    <a:lnTo>
                      <a:pt x="228" y="240"/>
                    </a:lnTo>
                    <a:lnTo>
                      <a:pt x="228" y="234"/>
                    </a:lnTo>
                    <a:lnTo>
                      <a:pt x="234" y="234"/>
                    </a:lnTo>
                    <a:lnTo>
                      <a:pt x="240" y="234"/>
                    </a:lnTo>
                    <a:lnTo>
                      <a:pt x="240" y="228"/>
                    </a:lnTo>
                    <a:lnTo>
                      <a:pt x="246" y="228"/>
                    </a:lnTo>
                    <a:lnTo>
                      <a:pt x="246" y="234"/>
                    </a:lnTo>
                    <a:lnTo>
                      <a:pt x="240" y="240"/>
                    </a:lnTo>
                    <a:lnTo>
                      <a:pt x="240" y="234"/>
                    </a:lnTo>
                    <a:lnTo>
                      <a:pt x="240" y="240"/>
                    </a:lnTo>
                    <a:lnTo>
                      <a:pt x="222" y="252"/>
                    </a:lnTo>
                    <a:lnTo>
                      <a:pt x="216" y="246"/>
                    </a:lnTo>
                    <a:lnTo>
                      <a:pt x="216" y="240"/>
                    </a:lnTo>
                    <a:lnTo>
                      <a:pt x="210" y="246"/>
                    </a:lnTo>
                    <a:lnTo>
                      <a:pt x="204" y="246"/>
                    </a:lnTo>
                    <a:lnTo>
                      <a:pt x="204" y="252"/>
                    </a:lnTo>
                    <a:lnTo>
                      <a:pt x="198" y="252"/>
                    </a:lnTo>
                    <a:lnTo>
                      <a:pt x="198" y="246"/>
                    </a:lnTo>
                    <a:lnTo>
                      <a:pt x="186" y="246"/>
                    </a:lnTo>
                    <a:lnTo>
                      <a:pt x="180" y="246"/>
                    </a:lnTo>
                    <a:lnTo>
                      <a:pt x="174" y="246"/>
                    </a:lnTo>
                    <a:lnTo>
                      <a:pt x="168" y="246"/>
                    </a:lnTo>
                    <a:lnTo>
                      <a:pt x="168" y="240"/>
                    </a:lnTo>
                    <a:lnTo>
                      <a:pt x="168" y="234"/>
                    </a:lnTo>
                    <a:lnTo>
                      <a:pt x="162" y="234"/>
                    </a:lnTo>
                    <a:lnTo>
                      <a:pt x="162" y="228"/>
                    </a:lnTo>
                    <a:lnTo>
                      <a:pt x="162" y="222"/>
                    </a:lnTo>
                    <a:lnTo>
                      <a:pt x="156" y="222"/>
                    </a:lnTo>
                    <a:lnTo>
                      <a:pt x="150" y="222"/>
                    </a:lnTo>
                    <a:lnTo>
                      <a:pt x="156" y="222"/>
                    </a:lnTo>
                    <a:lnTo>
                      <a:pt x="150" y="222"/>
                    </a:lnTo>
                    <a:lnTo>
                      <a:pt x="150" y="216"/>
                    </a:lnTo>
                    <a:lnTo>
                      <a:pt x="150" y="210"/>
                    </a:lnTo>
                    <a:lnTo>
                      <a:pt x="144" y="210"/>
                    </a:lnTo>
                    <a:lnTo>
                      <a:pt x="144" y="216"/>
                    </a:lnTo>
                    <a:lnTo>
                      <a:pt x="144" y="210"/>
                    </a:lnTo>
                    <a:lnTo>
                      <a:pt x="138" y="210"/>
                    </a:lnTo>
                    <a:lnTo>
                      <a:pt x="138" y="216"/>
                    </a:lnTo>
                    <a:lnTo>
                      <a:pt x="138" y="210"/>
                    </a:lnTo>
                    <a:lnTo>
                      <a:pt x="132" y="210"/>
                    </a:lnTo>
                    <a:lnTo>
                      <a:pt x="126" y="210"/>
                    </a:lnTo>
                    <a:lnTo>
                      <a:pt x="126" y="204"/>
                    </a:lnTo>
                    <a:lnTo>
                      <a:pt x="126" y="198"/>
                    </a:lnTo>
                    <a:lnTo>
                      <a:pt x="120" y="198"/>
                    </a:lnTo>
                    <a:lnTo>
                      <a:pt x="126" y="198"/>
                    </a:lnTo>
                    <a:lnTo>
                      <a:pt x="126" y="192"/>
                    </a:lnTo>
                    <a:lnTo>
                      <a:pt x="120" y="192"/>
                    </a:lnTo>
                    <a:lnTo>
                      <a:pt x="120" y="186"/>
                    </a:lnTo>
                    <a:lnTo>
                      <a:pt x="126" y="186"/>
                    </a:lnTo>
                    <a:lnTo>
                      <a:pt x="120" y="180"/>
                    </a:lnTo>
                    <a:lnTo>
                      <a:pt x="114" y="186"/>
                    </a:lnTo>
                    <a:lnTo>
                      <a:pt x="114" y="180"/>
                    </a:lnTo>
                    <a:lnTo>
                      <a:pt x="108" y="180"/>
                    </a:lnTo>
                    <a:lnTo>
                      <a:pt x="102" y="180"/>
                    </a:lnTo>
                    <a:lnTo>
                      <a:pt x="96" y="180"/>
                    </a:lnTo>
                    <a:lnTo>
                      <a:pt x="90" y="180"/>
                    </a:lnTo>
                    <a:lnTo>
                      <a:pt x="90" y="174"/>
                    </a:lnTo>
                    <a:lnTo>
                      <a:pt x="90" y="180"/>
                    </a:lnTo>
                    <a:lnTo>
                      <a:pt x="90" y="174"/>
                    </a:lnTo>
                    <a:lnTo>
                      <a:pt x="90" y="180"/>
                    </a:lnTo>
                    <a:lnTo>
                      <a:pt x="90" y="174"/>
                    </a:lnTo>
                    <a:lnTo>
                      <a:pt x="84" y="174"/>
                    </a:lnTo>
                    <a:lnTo>
                      <a:pt x="78" y="174"/>
                    </a:lnTo>
                    <a:lnTo>
                      <a:pt x="78" y="168"/>
                    </a:lnTo>
                    <a:lnTo>
                      <a:pt x="72" y="168"/>
                    </a:lnTo>
                    <a:lnTo>
                      <a:pt x="72" y="162"/>
                    </a:lnTo>
                    <a:lnTo>
                      <a:pt x="72" y="156"/>
                    </a:lnTo>
                    <a:lnTo>
                      <a:pt x="66" y="156"/>
                    </a:lnTo>
                    <a:lnTo>
                      <a:pt x="72" y="156"/>
                    </a:lnTo>
                    <a:lnTo>
                      <a:pt x="66" y="156"/>
                    </a:lnTo>
                    <a:lnTo>
                      <a:pt x="66" y="150"/>
                    </a:lnTo>
                    <a:lnTo>
                      <a:pt x="66" y="144"/>
                    </a:lnTo>
                    <a:lnTo>
                      <a:pt x="66" y="138"/>
                    </a:lnTo>
                    <a:lnTo>
                      <a:pt x="60" y="138"/>
                    </a:lnTo>
                    <a:lnTo>
                      <a:pt x="60" y="132"/>
                    </a:lnTo>
                    <a:lnTo>
                      <a:pt x="54" y="132"/>
                    </a:lnTo>
                    <a:lnTo>
                      <a:pt x="54" y="126"/>
                    </a:lnTo>
                    <a:lnTo>
                      <a:pt x="54" y="120"/>
                    </a:lnTo>
                    <a:lnTo>
                      <a:pt x="48" y="120"/>
                    </a:lnTo>
                    <a:lnTo>
                      <a:pt x="48" y="114"/>
                    </a:lnTo>
                    <a:lnTo>
                      <a:pt x="42" y="114"/>
                    </a:lnTo>
                    <a:lnTo>
                      <a:pt x="42" y="108"/>
                    </a:lnTo>
                    <a:lnTo>
                      <a:pt x="36" y="108"/>
                    </a:lnTo>
                    <a:lnTo>
                      <a:pt x="36" y="102"/>
                    </a:lnTo>
                    <a:lnTo>
                      <a:pt x="30" y="102"/>
                    </a:lnTo>
                    <a:lnTo>
                      <a:pt x="30" y="96"/>
                    </a:lnTo>
                    <a:lnTo>
                      <a:pt x="30" y="90"/>
                    </a:lnTo>
                    <a:lnTo>
                      <a:pt x="24" y="90"/>
                    </a:lnTo>
                    <a:lnTo>
                      <a:pt x="30" y="90"/>
                    </a:lnTo>
                    <a:lnTo>
                      <a:pt x="24" y="90"/>
                    </a:lnTo>
                    <a:lnTo>
                      <a:pt x="24" y="84"/>
                    </a:lnTo>
                    <a:lnTo>
                      <a:pt x="24" y="78"/>
                    </a:lnTo>
                    <a:lnTo>
                      <a:pt x="18" y="78"/>
                    </a:lnTo>
                    <a:lnTo>
                      <a:pt x="18" y="72"/>
                    </a:lnTo>
                    <a:lnTo>
                      <a:pt x="12" y="72"/>
                    </a:lnTo>
                    <a:lnTo>
                      <a:pt x="12" y="66"/>
                    </a:lnTo>
                    <a:lnTo>
                      <a:pt x="6" y="66"/>
                    </a:lnTo>
                    <a:lnTo>
                      <a:pt x="6" y="60"/>
                    </a:lnTo>
                    <a:lnTo>
                      <a:pt x="6" y="54"/>
                    </a:lnTo>
                    <a:lnTo>
                      <a:pt x="0" y="54"/>
                    </a:lnTo>
                    <a:lnTo>
                      <a:pt x="6" y="54"/>
                    </a:lnTo>
                    <a:lnTo>
                      <a:pt x="0" y="54"/>
                    </a:lnTo>
                    <a:lnTo>
                      <a:pt x="6" y="54"/>
                    </a:lnTo>
                    <a:lnTo>
                      <a:pt x="12" y="48"/>
                    </a:lnTo>
                    <a:lnTo>
                      <a:pt x="18" y="48"/>
                    </a:lnTo>
                    <a:lnTo>
                      <a:pt x="18" y="42"/>
                    </a:lnTo>
                    <a:lnTo>
                      <a:pt x="24" y="42"/>
                    </a:lnTo>
                    <a:lnTo>
                      <a:pt x="30" y="36"/>
                    </a:lnTo>
                    <a:lnTo>
                      <a:pt x="36" y="36"/>
                    </a:lnTo>
                    <a:lnTo>
                      <a:pt x="42" y="30"/>
                    </a:lnTo>
                    <a:lnTo>
                      <a:pt x="48" y="30"/>
                    </a:lnTo>
                    <a:lnTo>
                      <a:pt x="48" y="36"/>
                    </a:lnTo>
                    <a:lnTo>
                      <a:pt x="48" y="42"/>
                    </a:lnTo>
                    <a:lnTo>
                      <a:pt x="54" y="42"/>
                    </a:lnTo>
                    <a:lnTo>
                      <a:pt x="60" y="42"/>
                    </a:lnTo>
                    <a:lnTo>
                      <a:pt x="60" y="36"/>
                    </a:lnTo>
                    <a:lnTo>
                      <a:pt x="60" y="30"/>
                    </a:lnTo>
                    <a:lnTo>
                      <a:pt x="60" y="24"/>
                    </a:lnTo>
                    <a:lnTo>
                      <a:pt x="60" y="18"/>
                    </a:lnTo>
                    <a:lnTo>
                      <a:pt x="66" y="18"/>
                    </a:lnTo>
                    <a:lnTo>
                      <a:pt x="66" y="12"/>
                    </a:lnTo>
                    <a:lnTo>
                      <a:pt x="72" y="12"/>
                    </a:lnTo>
                    <a:lnTo>
                      <a:pt x="78" y="6"/>
                    </a:lnTo>
                    <a:lnTo>
                      <a:pt x="84" y="6"/>
                    </a:lnTo>
                    <a:lnTo>
                      <a:pt x="84" y="0"/>
                    </a:lnTo>
                    <a:lnTo>
                      <a:pt x="90" y="0"/>
                    </a:lnTo>
                    <a:lnTo>
                      <a:pt x="90" y="6"/>
                    </a:lnTo>
                    <a:lnTo>
                      <a:pt x="96" y="6"/>
                    </a:lnTo>
                    <a:lnTo>
                      <a:pt x="96" y="0"/>
                    </a:lnTo>
                    <a:lnTo>
                      <a:pt x="96" y="6"/>
                    </a:lnTo>
                    <a:lnTo>
                      <a:pt x="96" y="0"/>
                    </a:lnTo>
                    <a:lnTo>
                      <a:pt x="96" y="6"/>
                    </a:lnTo>
                    <a:lnTo>
                      <a:pt x="96" y="0"/>
                    </a:lnTo>
                    <a:lnTo>
                      <a:pt x="96" y="6"/>
                    </a:lnTo>
                    <a:lnTo>
                      <a:pt x="102" y="6"/>
                    </a:lnTo>
                    <a:lnTo>
                      <a:pt x="102" y="0"/>
                    </a:lnTo>
                    <a:lnTo>
                      <a:pt x="102" y="6"/>
                    </a:lnTo>
                    <a:lnTo>
                      <a:pt x="108" y="6"/>
                    </a:lnTo>
                    <a:lnTo>
                      <a:pt x="108" y="12"/>
                    </a:lnTo>
                    <a:lnTo>
                      <a:pt x="114" y="12"/>
                    </a:lnTo>
                    <a:lnTo>
                      <a:pt x="114" y="18"/>
                    </a:lnTo>
                    <a:lnTo>
                      <a:pt x="120" y="18"/>
                    </a:lnTo>
                    <a:lnTo>
                      <a:pt x="114" y="18"/>
                    </a:lnTo>
                    <a:lnTo>
                      <a:pt x="120" y="18"/>
                    </a:lnTo>
                    <a:lnTo>
                      <a:pt x="120" y="24"/>
                    </a:lnTo>
                    <a:lnTo>
                      <a:pt x="120" y="18"/>
                    </a:lnTo>
                    <a:lnTo>
                      <a:pt x="120" y="24"/>
                    </a:lnTo>
                    <a:lnTo>
                      <a:pt x="120" y="30"/>
                    </a:lnTo>
                    <a:lnTo>
                      <a:pt x="126" y="30"/>
                    </a:lnTo>
                    <a:lnTo>
                      <a:pt x="132" y="36"/>
                    </a:lnTo>
                    <a:lnTo>
                      <a:pt x="138" y="36"/>
                    </a:lnTo>
                    <a:lnTo>
                      <a:pt x="132" y="36"/>
                    </a:lnTo>
                    <a:lnTo>
                      <a:pt x="132" y="42"/>
                    </a:lnTo>
                    <a:lnTo>
                      <a:pt x="138" y="42"/>
                    </a:lnTo>
                    <a:lnTo>
                      <a:pt x="144" y="42"/>
                    </a:lnTo>
                    <a:lnTo>
                      <a:pt x="150" y="42"/>
                    </a:lnTo>
                    <a:lnTo>
                      <a:pt x="156" y="42"/>
                    </a:lnTo>
                    <a:lnTo>
                      <a:pt x="162" y="42"/>
                    </a:lnTo>
                    <a:lnTo>
                      <a:pt x="156" y="42"/>
                    </a:lnTo>
                    <a:lnTo>
                      <a:pt x="162" y="42"/>
                    </a:lnTo>
                    <a:lnTo>
                      <a:pt x="168" y="42"/>
                    </a:lnTo>
                    <a:lnTo>
                      <a:pt x="174" y="42"/>
                    </a:lnTo>
                    <a:lnTo>
                      <a:pt x="180" y="42"/>
                    </a:lnTo>
                    <a:lnTo>
                      <a:pt x="186" y="42"/>
                    </a:lnTo>
                    <a:lnTo>
                      <a:pt x="186" y="48"/>
                    </a:lnTo>
                    <a:lnTo>
                      <a:pt x="192" y="48"/>
                    </a:lnTo>
                    <a:lnTo>
                      <a:pt x="198" y="48"/>
                    </a:lnTo>
                    <a:lnTo>
                      <a:pt x="204" y="48"/>
                    </a:lnTo>
                    <a:lnTo>
                      <a:pt x="204" y="54"/>
                    </a:lnTo>
                    <a:lnTo>
                      <a:pt x="204" y="60"/>
                    </a:lnTo>
                    <a:lnTo>
                      <a:pt x="198"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0" name="Freeform 262"/>
              <p:cNvSpPr>
                <a:spLocks/>
              </p:cNvSpPr>
              <p:nvPr/>
            </p:nvSpPr>
            <p:spPr bwMode="auto">
              <a:xfrm>
                <a:off x="2847" y="3236"/>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1" name="Freeform 263"/>
              <p:cNvSpPr>
                <a:spLocks/>
              </p:cNvSpPr>
              <p:nvPr/>
            </p:nvSpPr>
            <p:spPr bwMode="auto">
              <a:xfrm>
                <a:off x="3081" y="2576"/>
                <a:ext cx="132" cy="216"/>
              </a:xfrm>
              <a:custGeom>
                <a:avLst/>
                <a:gdLst>
                  <a:gd name="T0" fmla="*/ 96 w 132"/>
                  <a:gd name="T1" fmla="*/ 78 h 216"/>
                  <a:gd name="T2" fmla="*/ 90 w 132"/>
                  <a:gd name="T3" fmla="*/ 90 h 216"/>
                  <a:gd name="T4" fmla="*/ 84 w 132"/>
                  <a:gd name="T5" fmla="*/ 90 h 216"/>
                  <a:gd name="T6" fmla="*/ 78 w 132"/>
                  <a:gd name="T7" fmla="*/ 90 h 216"/>
                  <a:gd name="T8" fmla="*/ 78 w 132"/>
                  <a:gd name="T9" fmla="*/ 96 h 216"/>
                  <a:gd name="T10" fmla="*/ 72 w 132"/>
                  <a:gd name="T11" fmla="*/ 108 h 216"/>
                  <a:gd name="T12" fmla="*/ 72 w 132"/>
                  <a:gd name="T13" fmla="*/ 114 h 216"/>
                  <a:gd name="T14" fmla="*/ 72 w 132"/>
                  <a:gd name="T15" fmla="*/ 120 h 216"/>
                  <a:gd name="T16" fmla="*/ 72 w 132"/>
                  <a:gd name="T17" fmla="*/ 126 h 216"/>
                  <a:gd name="T18" fmla="*/ 78 w 132"/>
                  <a:gd name="T19" fmla="*/ 126 h 216"/>
                  <a:gd name="T20" fmla="*/ 84 w 132"/>
                  <a:gd name="T21" fmla="*/ 138 h 216"/>
                  <a:gd name="T22" fmla="*/ 84 w 132"/>
                  <a:gd name="T23" fmla="*/ 144 h 216"/>
                  <a:gd name="T24" fmla="*/ 90 w 132"/>
                  <a:gd name="T25" fmla="*/ 156 h 216"/>
                  <a:gd name="T26" fmla="*/ 96 w 132"/>
                  <a:gd name="T27" fmla="*/ 162 h 216"/>
                  <a:gd name="T28" fmla="*/ 90 w 132"/>
                  <a:gd name="T29" fmla="*/ 174 h 216"/>
                  <a:gd name="T30" fmla="*/ 96 w 132"/>
                  <a:gd name="T31" fmla="*/ 186 h 216"/>
                  <a:gd name="T32" fmla="*/ 102 w 132"/>
                  <a:gd name="T33" fmla="*/ 198 h 216"/>
                  <a:gd name="T34" fmla="*/ 108 w 132"/>
                  <a:gd name="T35" fmla="*/ 210 h 216"/>
                  <a:gd name="T36" fmla="*/ 102 w 132"/>
                  <a:gd name="T37" fmla="*/ 210 h 216"/>
                  <a:gd name="T38" fmla="*/ 96 w 132"/>
                  <a:gd name="T39" fmla="*/ 210 h 216"/>
                  <a:gd name="T40" fmla="*/ 84 w 132"/>
                  <a:gd name="T41" fmla="*/ 204 h 216"/>
                  <a:gd name="T42" fmla="*/ 84 w 132"/>
                  <a:gd name="T43" fmla="*/ 198 h 216"/>
                  <a:gd name="T44" fmla="*/ 78 w 132"/>
                  <a:gd name="T45" fmla="*/ 186 h 216"/>
                  <a:gd name="T46" fmla="*/ 72 w 132"/>
                  <a:gd name="T47" fmla="*/ 174 h 216"/>
                  <a:gd name="T48" fmla="*/ 72 w 132"/>
                  <a:gd name="T49" fmla="*/ 162 h 216"/>
                  <a:gd name="T50" fmla="*/ 66 w 132"/>
                  <a:gd name="T51" fmla="*/ 162 h 216"/>
                  <a:gd name="T52" fmla="*/ 54 w 132"/>
                  <a:gd name="T53" fmla="*/ 156 h 216"/>
                  <a:gd name="T54" fmla="*/ 48 w 132"/>
                  <a:gd name="T55" fmla="*/ 144 h 216"/>
                  <a:gd name="T56" fmla="*/ 36 w 132"/>
                  <a:gd name="T57" fmla="*/ 138 h 216"/>
                  <a:gd name="T58" fmla="*/ 30 w 132"/>
                  <a:gd name="T59" fmla="*/ 126 h 216"/>
                  <a:gd name="T60" fmla="*/ 24 w 132"/>
                  <a:gd name="T61" fmla="*/ 114 h 216"/>
                  <a:gd name="T62" fmla="*/ 18 w 132"/>
                  <a:gd name="T63" fmla="*/ 102 h 216"/>
                  <a:gd name="T64" fmla="*/ 12 w 132"/>
                  <a:gd name="T65" fmla="*/ 90 h 216"/>
                  <a:gd name="T66" fmla="*/ 12 w 132"/>
                  <a:gd name="T67" fmla="*/ 72 h 216"/>
                  <a:gd name="T68" fmla="*/ 12 w 132"/>
                  <a:gd name="T69" fmla="*/ 66 h 216"/>
                  <a:gd name="T70" fmla="*/ 12 w 132"/>
                  <a:gd name="T71" fmla="*/ 60 h 216"/>
                  <a:gd name="T72" fmla="*/ 12 w 132"/>
                  <a:gd name="T73" fmla="*/ 54 h 216"/>
                  <a:gd name="T74" fmla="*/ 0 w 132"/>
                  <a:gd name="T75" fmla="*/ 48 h 216"/>
                  <a:gd name="T76" fmla="*/ 6 w 132"/>
                  <a:gd name="T77" fmla="*/ 36 h 216"/>
                  <a:gd name="T78" fmla="*/ 6 w 132"/>
                  <a:gd name="T79" fmla="*/ 18 h 216"/>
                  <a:gd name="T80" fmla="*/ 18 w 132"/>
                  <a:gd name="T81" fmla="*/ 12 h 216"/>
                  <a:gd name="T82" fmla="*/ 24 w 132"/>
                  <a:gd name="T83" fmla="*/ 0 h 216"/>
                  <a:gd name="T84" fmla="*/ 42 w 132"/>
                  <a:gd name="T85" fmla="*/ 0 h 216"/>
                  <a:gd name="T86" fmla="*/ 60 w 132"/>
                  <a:gd name="T87" fmla="*/ 0 h 216"/>
                  <a:gd name="T88" fmla="*/ 72 w 132"/>
                  <a:gd name="T89" fmla="*/ 6 h 216"/>
                  <a:gd name="T90" fmla="*/ 78 w 132"/>
                  <a:gd name="T91" fmla="*/ 6 h 216"/>
                  <a:gd name="T92" fmla="*/ 84 w 132"/>
                  <a:gd name="T93" fmla="*/ 6 h 216"/>
                  <a:gd name="T94" fmla="*/ 102 w 132"/>
                  <a:gd name="T95" fmla="*/ 12 h 216"/>
                  <a:gd name="T96" fmla="*/ 114 w 132"/>
                  <a:gd name="T97" fmla="*/ 6 h 216"/>
                  <a:gd name="T98" fmla="*/ 126 w 132"/>
                  <a:gd name="T99" fmla="*/ 12 h 216"/>
                  <a:gd name="T100" fmla="*/ 126 w 132"/>
                  <a:gd name="T101" fmla="*/ 18 h 216"/>
                  <a:gd name="T102" fmla="*/ 132 w 132"/>
                  <a:gd name="T103" fmla="*/ 18 h 216"/>
                  <a:gd name="T104" fmla="*/ 126 w 132"/>
                  <a:gd name="T105" fmla="*/ 30 h 216"/>
                  <a:gd name="T106" fmla="*/ 114 w 132"/>
                  <a:gd name="T107" fmla="*/ 36 h 216"/>
                  <a:gd name="T108" fmla="*/ 108 w 132"/>
                  <a:gd name="T109" fmla="*/ 48 h 216"/>
                  <a:gd name="T110" fmla="*/ 108 w 132"/>
                  <a:gd name="T111" fmla="*/ 54 h 216"/>
                  <a:gd name="T112" fmla="*/ 102 w 132"/>
                  <a:gd name="T113"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216">
                    <a:moveTo>
                      <a:pt x="96" y="66"/>
                    </a:moveTo>
                    <a:lnTo>
                      <a:pt x="96" y="72"/>
                    </a:lnTo>
                    <a:lnTo>
                      <a:pt x="96" y="78"/>
                    </a:lnTo>
                    <a:lnTo>
                      <a:pt x="96" y="84"/>
                    </a:lnTo>
                    <a:lnTo>
                      <a:pt x="90" y="84"/>
                    </a:lnTo>
                    <a:lnTo>
                      <a:pt x="90" y="90"/>
                    </a:lnTo>
                    <a:lnTo>
                      <a:pt x="84" y="90"/>
                    </a:lnTo>
                    <a:lnTo>
                      <a:pt x="84" y="96"/>
                    </a:lnTo>
                    <a:lnTo>
                      <a:pt x="84" y="90"/>
                    </a:lnTo>
                    <a:lnTo>
                      <a:pt x="84" y="96"/>
                    </a:lnTo>
                    <a:lnTo>
                      <a:pt x="78" y="96"/>
                    </a:lnTo>
                    <a:lnTo>
                      <a:pt x="78" y="90"/>
                    </a:lnTo>
                    <a:lnTo>
                      <a:pt x="78" y="96"/>
                    </a:lnTo>
                    <a:lnTo>
                      <a:pt x="78" y="90"/>
                    </a:lnTo>
                    <a:lnTo>
                      <a:pt x="78" y="96"/>
                    </a:lnTo>
                    <a:lnTo>
                      <a:pt x="78" y="102"/>
                    </a:lnTo>
                    <a:lnTo>
                      <a:pt x="72" y="102"/>
                    </a:lnTo>
                    <a:lnTo>
                      <a:pt x="72" y="108"/>
                    </a:lnTo>
                    <a:lnTo>
                      <a:pt x="72" y="102"/>
                    </a:lnTo>
                    <a:lnTo>
                      <a:pt x="72" y="108"/>
                    </a:lnTo>
                    <a:lnTo>
                      <a:pt x="72" y="114"/>
                    </a:lnTo>
                    <a:lnTo>
                      <a:pt x="66" y="114"/>
                    </a:lnTo>
                    <a:lnTo>
                      <a:pt x="66" y="120"/>
                    </a:lnTo>
                    <a:lnTo>
                      <a:pt x="72" y="120"/>
                    </a:lnTo>
                    <a:lnTo>
                      <a:pt x="66" y="120"/>
                    </a:lnTo>
                    <a:lnTo>
                      <a:pt x="72" y="120"/>
                    </a:lnTo>
                    <a:lnTo>
                      <a:pt x="72" y="126"/>
                    </a:lnTo>
                    <a:lnTo>
                      <a:pt x="78" y="126"/>
                    </a:lnTo>
                    <a:lnTo>
                      <a:pt x="72" y="126"/>
                    </a:lnTo>
                    <a:lnTo>
                      <a:pt x="78" y="126"/>
                    </a:lnTo>
                    <a:lnTo>
                      <a:pt x="78" y="132"/>
                    </a:lnTo>
                    <a:lnTo>
                      <a:pt x="78" y="138"/>
                    </a:lnTo>
                    <a:lnTo>
                      <a:pt x="84" y="138"/>
                    </a:lnTo>
                    <a:lnTo>
                      <a:pt x="84" y="144"/>
                    </a:lnTo>
                    <a:lnTo>
                      <a:pt x="84" y="138"/>
                    </a:lnTo>
                    <a:lnTo>
                      <a:pt x="84" y="144"/>
                    </a:lnTo>
                    <a:lnTo>
                      <a:pt x="90" y="144"/>
                    </a:lnTo>
                    <a:lnTo>
                      <a:pt x="90" y="150"/>
                    </a:lnTo>
                    <a:lnTo>
                      <a:pt x="90" y="156"/>
                    </a:lnTo>
                    <a:lnTo>
                      <a:pt x="90" y="162"/>
                    </a:lnTo>
                    <a:lnTo>
                      <a:pt x="90" y="168"/>
                    </a:lnTo>
                    <a:lnTo>
                      <a:pt x="96" y="162"/>
                    </a:lnTo>
                    <a:lnTo>
                      <a:pt x="96" y="168"/>
                    </a:lnTo>
                    <a:lnTo>
                      <a:pt x="90" y="168"/>
                    </a:lnTo>
                    <a:lnTo>
                      <a:pt x="90" y="174"/>
                    </a:lnTo>
                    <a:lnTo>
                      <a:pt x="90" y="180"/>
                    </a:lnTo>
                    <a:lnTo>
                      <a:pt x="96" y="180"/>
                    </a:lnTo>
                    <a:lnTo>
                      <a:pt x="96" y="186"/>
                    </a:lnTo>
                    <a:lnTo>
                      <a:pt x="96" y="192"/>
                    </a:lnTo>
                    <a:lnTo>
                      <a:pt x="102" y="192"/>
                    </a:lnTo>
                    <a:lnTo>
                      <a:pt x="102" y="198"/>
                    </a:lnTo>
                    <a:lnTo>
                      <a:pt x="108" y="198"/>
                    </a:lnTo>
                    <a:lnTo>
                      <a:pt x="108" y="204"/>
                    </a:lnTo>
                    <a:lnTo>
                      <a:pt x="108" y="210"/>
                    </a:lnTo>
                    <a:lnTo>
                      <a:pt x="102" y="210"/>
                    </a:lnTo>
                    <a:lnTo>
                      <a:pt x="102" y="216"/>
                    </a:lnTo>
                    <a:lnTo>
                      <a:pt x="102" y="210"/>
                    </a:lnTo>
                    <a:lnTo>
                      <a:pt x="96" y="210"/>
                    </a:lnTo>
                    <a:lnTo>
                      <a:pt x="96" y="216"/>
                    </a:lnTo>
                    <a:lnTo>
                      <a:pt x="96" y="210"/>
                    </a:lnTo>
                    <a:lnTo>
                      <a:pt x="90" y="210"/>
                    </a:lnTo>
                    <a:lnTo>
                      <a:pt x="84" y="210"/>
                    </a:lnTo>
                    <a:lnTo>
                      <a:pt x="84" y="204"/>
                    </a:lnTo>
                    <a:lnTo>
                      <a:pt x="90" y="204"/>
                    </a:lnTo>
                    <a:lnTo>
                      <a:pt x="84" y="204"/>
                    </a:lnTo>
                    <a:lnTo>
                      <a:pt x="84" y="198"/>
                    </a:lnTo>
                    <a:lnTo>
                      <a:pt x="78" y="198"/>
                    </a:lnTo>
                    <a:lnTo>
                      <a:pt x="78" y="192"/>
                    </a:lnTo>
                    <a:lnTo>
                      <a:pt x="78" y="186"/>
                    </a:lnTo>
                    <a:lnTo>
                      <a:pt x="72" y="186"/>
                    </a:lnTo>
                    <a:lnTo>
                      <a:pt x="72" y="180"/>
                    </a:lnTo>
                    <a:lnTo>
                      <a:pt x="72" y="174"/>
                    </a:lnTo>
                    <a:lnTo>
                      <a:pt x="72" y="168"/>
                    </a:lnTo>
                    <a:lnTo>
                      <a:pt x="66" y="162"/>
                    </a:lnTo>
                    <a:lnTo>
                      <a:pt x="72" y="162"/>
                    </a:lnTo>
                    <a:lnTo>
                      <a:pt x="66" y="162"/>
                    </a:lnTo>
                    <a:lnTo>
                      <a:pt x="60" y="162"/>
                    </a:lnTo>
                    <a:lnTo>
                      <a:pt x="66" y="162"/>
                    </a:lnTo>
                    <a:lnTo>
                      <a:pt x="60" y="162"/>
                    </a:lnTo>
                    <a:lnTo>
                      <a:pt x="60" y="156"/>
                    </a:lnTo>
                    <a:lnTo>
                      <a:pt x="54" y="156"/>
                    </a:lnTo>
                    <a:lnTo>
                      <a:pt x="54" y="150"/>
                    </a:lnTo>
                    <a:lnTo>
                      <a:pt x="48" y="150"/>
                    </a:lnTo>
                    <a:lnTo>
                      <a:pt x="48" y="144"/>
                    </a:lnTo>
                    <a:lnTo>
                      <a:pt x="42" y="144"/>
                    </a:lnTo>
                    <a:lnTo>
                      <a:pt x="42" y="138"/>
                    </a:lnTo>
                    <a:lnTo>
                      <a:pt x="36" y="138"/>
                    </a:lnTo>
                    <a:lnTo>
                      <a:pt x="36" y="132"/>
                    </a:lnTo>
                    <a:lnTo>
                      <a:pt x="30" y="132"/>
                    </a:lnTo>
                    <a:lnTo>
                      <a:pt x="30" y="126"/>
                    </a:lnTo>
                    <a:lnTo>
                      <a:pt x="24" y="126"/>
                    </a:lnTo>
                    <a:lnTo>
                      <a:pt x="24" y="120"/>
                    </a:lnTo>
                    <a:lnTo>
                      <a:pt x="24" y="114"/>
                    </a:lnTo>
                    <a:lnTo>
                      <a:pt x="18" y="114"/>
                    </a:lnTo>
                    <a:lnTo>
                      <a:pt x="18" y="108"/>
                    </a:lnTo>
                    <a:lnTo>
                      <a:pt x="18" y="102"/>
                    </a:lnTo>
                    <a:lnTo>
                      <a:pt x="18" y="96"/>
                    </a:lnTo>
                    <a:lnTo>
                      <a:pt x="18" y="90"/>
                    </a:lnTo>
                    <a:lnTo>
                      <a:pt x="12" y="90"/>
                    </a:lnTo>
                    <a:lnTo>
                      <a:pt x="12" y="84"/>
                    </a:lnTo>
                    <a:lnTo>
                      <a:pt x="12" y="78"/>
                    </a:lnTo>
                    <a:lnTo>
                      <a:pt x="12" y="72"/>
                    </a:lnTo>
                    <a:lnTo>
                      <a:pt x="18" y="72"/>
                    </a:lnTo>
                    <a:lnTo>
                      <a:pt x="12" y="72"/>
                    </a:lnTo>
                    <a:lnTo>
                      <a:pt x="12" y="66"/>
                    </a:lnTo>
                    <a:lnTo>
                      <a:pt x="18" y="66"/>
                    </a:lnTo>
                    <a:lnTo>
                      <a:pt x="12" y="66"/>
                    </a:lnTo>
                    <a:lnTo>
                      <a:pt x="12" y="60"/>
                    </a:lnTo>
                    <a:lnTo>
                      <a:pt x="18" y="60"/>
                    </a:lnTo>
                    <a:lnTo>
                      <a:pt x="12" y="60"/>
                    </a:lnTo>
                    <a:lnTo>
                      <a:pt x="12" y="54"/>
                    </a:lnTo>
                    <a:lnTo>
                      <a:pt x="6" y="54"/>
                    </a:lnTo>
                    <a:lnTo>
                      <a:pt x="6" y="48"/>
                    </a:lnTo>
                    <a:lnTo>
                      <a:pt x="0" y="48"/>
                    </a:lnTo>
                    <a:lnTo>
                      <a:pt x="0" y="42"/>
                    </a:lnTo>
                    <a:lnTo>
                      <a:pt x="0" y="36"/>
                    </a:lnTo>
                    <a:lnTo>
                      <a:pt x="6" y="36"/>
                    </a:lnTo>
                    <a:lnTo>
                      <a:pt x="6" y="30"/>
                    </a:lnTo>
                    <a:lnTo>
                      <a:pt x="6" y="24"/>
                    </a:lnTo>
                    <a:lnTo>
                      <a:pt x="6" y="18"/>
                    </a:lnTo>
                    <a:lnTo>
                      <a:pt x="12" y="18"/>
                    </a:lnTo>
                    <a:lnTo>
                      <a:pt x="12" y="12"/>
                    </a:lnTo>
                    <a:lnTo>
                      <a:pt x="18" y="12"/>
                    </a:lnTo>
                    <a:lnTo>
                      <a:pt x="18" y="6"/>
                    </a:lnTo>
                    <a:lnTo>
                      <a:pt x="24" y="6"/>
                    </a:lnTo>
                    <a:lnTo>
                      <a:pt x="24" y="0"/>
                    </a:lnTo>
                    <a:lnTo>
                      <a:pt x="30" y="0"/>
                    </a:lnTo>
                    <a:lnTo>
                      <a:pt x="36" y="0"/>
                    </a:lnTo>
                    <a:lnTo>
                      <a:pt x="42" y="0"/>
                    </a:lnTo>
                    <a:lnTo>
                      <a:pt x="48" y="0"/>
                    </a:lnTo>
                    <a:lnTo>
                      <a:pt x="54" y="0"/>
                    </a:lnTo>
                    <a:lnTo>
                      <a:pt x="60" y="0"/>
                    </a:lnTo>
                    <a:lnTo>
                      <a:pt x="66" y="0"/>
                    </a:lnTo>
                    <a:lnTo>
                      <a:pt x="66" y="6"/>
                    </a:lnTo>
                    <a:lnTo>
                      <a:pt x="72" y="6"/>
                    </a:lnTo>
                    <a:lnTo>
                      <a:pt x="78" y="6"/>
                    </a:lnTo>
                    <a:lnTo>
                      <a:pt x="78" y="12"/>
                    </a:lnTo>
                    <a:lnTo>
                      <a:pt x="78" y="6"/>
                    </a:lnTo>
                    <a:lnTo>
                      <a:pt x="84" y="6"/>
                    </a:lnTo>
                    <a:lnTo>
                      <a:pt x="84" y="12"/>
                    </a:lnTo>
                    <a:lnTo>
                      <a:pt x="84" y="6"/>
                    </a:lnTo>
                    <a:lnTo>
                      <a:pt x="90" y="12"/>
                    </a:lnTo>
                    <a:lnTo>
                      <a:pt x="96" y="12"/>
                    </a:lnTo>
                    <a:lnTo>
                      <a:pt x="102" y="12"/>
                    </a:lnTo>
                    <a:lnTo>
                      <a:pt x="108" y="12"/>
                    </a:lnTo>
                    <a:lnTo>
                      <a:pt x="108" y="6"/>
                    </a:lnTo>
                    <a:lnTo>
                      <a:pt x="114" y="6"/>
                    </a:lnTo>
                    <a:lnTo>
                      <a:pt x="114" y="0"/>
                    </a:lnTo>
                    <a:lnTo>
                      <a:pt x="120" y="6"/>
                    </a:lnTo>
                    <a:lnTo>
                      <a:pt x="126" y="12"/>
                    </a:lnTo>
                    <a:lnTo>
                      <a:pt x="126" y="18"/>
                    </a:lnTo>
                    <a:lnTo>
                      <a:pt x="132" y="18"/>
                    </a:lnTo>
                    <a:lnTo>
                      <a:pt x="126" y="18"/>
                    </a:lnTo>
                    <a:lnTo>
                      <a:pt x="126" y="24"/>
                    </a:lnTo>
                    <a:lnTo>
                      <a:pt x="126" y="18"/>
                    </a:lnTo>
                    <a:lnTo>
                      <a:pt x="132" y="18"/>
                    </a:lnTo>
                    <a:lnTo>
                      <a:pt x="132" y="24"/>
                    </a:lnTo>
                    <a:lnTo>
                      <a:pt x="126" y="24"/>
                    </a:lnTo>
                    <a:lnTo>
                      <a:pt x="126" y="30"/>
                    </a:lnTo>
                    <a:lnTo>
                      <a:pt x="120" y="30"/>
                    </a:lnTo>
                    <a:lnTo>
                      <a:pt x="120" y="36"/>
                    </a:lnTo>
                    <a:lnTo>
                      <a:pt x="114" y="36"/>
                    </a:lnTo>
                    <a:lnTo>
                      <a:pt x="114" y="42"/>
                    </a:lnTo>
                    <a:lnTo>
                      <a:pt x="108" y="42"/>
                    </a:lnTo>
                    <a:lnTo>
                      <a:pt x="108" y="48"/>
                    </a:lnTo>
                    <a:lnTo>
                      <a:pt x="108" y="54"/>
                    </a:lnTo>
                    <a:lnTo>
                      <a:pt x="102" y="54"/>
                    </a:lnTo>
                    <a:lnTo>
                      <a:pt x="108" y="54"/>
                    </a:lnTo>
                    <a:lnTo>
                      <a:pt x="108" y="60"/>
                    </a:lnTo>
                    <a:lnTo>
                      <a:pt x="102" y="60"/>
                    </a:lnTo>
                    <a:lnTo>
                      <a:pt x="102" y="66"/>
                    </a:lnTo>
                    <a:lnTo>
                      <a:pt x="96" y="6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2" name="Freeform 264"/>
              <p:cNvSpPr>
                <a:spLocks/>
              </p:cNvSpPr>
              <p:nvPr/>
            </p:nvSpPr>
            <p:spPr bwMode="auto">
              <a:xfrm>
                <a:off x="3063" y="2462"/>
                <a:ext cx="162" cy="138"/>
              </a:xfrm>
              <a:custGeom>
                <a:avLst/>
                <a:gdLst>
                  <a:gd name="T0" fmla="*/ 24 w 162"/>
                  <a:gd name="T1" fmla="*/ 132 h 138"/>
                  <a:gd name="T2" fmla="*/ 18 w 162"/>
                  <a:gd name="T3" fmla="*/ 126 h 138"/>
                  <a:gd name="T4" fmla="*/ 12 w 162"/>
                  <a:gd name="T5" fmla="*/ 120 h 138"/>
                  <a:gd name="T6" fmla="*/ 6 w 162"/>
                  <a:gd name="T7" fmla="*/ 114 h 138"/>
                  <a:gd name="T8" fmla="*/ 0 w 162"/>
                  <a:gd name="T9" fmla="*/ 108 h 138"/>
                  <a:gd name="T10" fmla="*/ 6 w 162"/>
                  <a:gd name="T11" fmla="*/ 96 h 138"/>
                  <a:gd name="T12" fmla="*/ 12 w 162"/>
                  <a:gd name="T13" fmla="*/ 84 h 138"/>
                  <a:gd name="T14" fmla="*/ 18 w 162"/>
                  <a:gd name="T15" fmla="*/ 78 h 138"/>
                  <a:gd name="T16" fmla="*/ 18 w 162"/>
                  <a:gd name="T17" fmla="*/ 66 h 138"/>
                  <a:gd name="T18" fmla="*/ 24 w 162"/>
                  <a:gd name="T19" fmla="*/ 60 h 138"/>
                  <a:gd name="T20" fmla="*/ 30 w 162"/>
                  <a:gd name="T21" fmla="*/ 48 h 138"/>
                  <a:gd name="T22" fmla="*/ 36 w 162"/>
                  <a:gd name="T23" fmla="*/ 42 h 138"/>
                  <a:gd name="T24" fmla="*/ 36 w 162"/>
                  <a:gd name="T25" fmla="*/ 30 h 138"/>
                  <a:gd name="T26" fmla="*/ 42 w 162"/>
                  <a:gd name="T27" fmla="*/ 24 h 138"/>
                  <a:gd name="T28" fmla="*/ 42 w 162"/>
                  <a:gd name="T29" fmla="*/ 12 h 138"/>
                  <a:gd name="T30" fmla="*/ 48 w 162"/>
                  <a:gd name="T31" fmla="*/ 6 h 138"/>
                  <a:gd name="T32" fmla="*/ 60 w 162"/>
                  <a:gd name="T33" fmla="*/ 0 h 138"/>
                  <a:gd name="T34" fmla="*/ 66 w 162"/>
                  <a:gd name="T35" fmla="*/ 6 h 138"/>
                  <a:gd name="T36" fmla="*/ 72 w 162"/>
                  <a:gd name="T37" fmla="*/ 18 h 138"/>
                  <a:gd name="T38" fmla="*/ 84 w 162"/>
                  <a:gd name="T39" fmla="*/ 24 h 138"/>
                  <a:gd name="T40" fmla="*/ 90 w 162"/>
                  <a:gd name="T41" fmla="*/ 30 h 138"/>
                  <a:gd name="T42" fmla="*/ 96 w 162"/>
                  <a:gd name="T43" fmla="*/ 42 h 138"/>
                  <a:gd name="T44" fmla="*/ 102 w 162"/>
                  <a:gd name="T45" fmla="*/ 48 h 138"/>
                  <a:gd name="T46" fmla="*/ 114 w 162"/>
                  <a:gd name="T47" fmla="*/ 60 h 138"/>
                  <a:gd name="T48" fmla="*/ 120 w 162"/>
                  <a:gd name="T49" fmla="*/ 66 h 138"/>
                  <a:gd name="T50" fmla="*/ 126 w 162"/>
                  <a:gd name="T51" fmla="*/ 72 h 138"/>
                  <a:gd name="T52" fmla="*/ 132 w 162"/>
                  <a:gd name="T53" fmla="*/ 78 h 138"/>
                  <a:gd name="T54" fmla="*/ 138 w 162"/>
                  <a:gd name="T55" fmla="*/ 84 h 138"/>
                  <a:gd name="T56" fmla="*/ 144 w 162"/>
                  <a:gd name="T57" fmla="*/ 90 h 138"/>
                  <a:gd name="T58" fmla="*/ 150 w 162"/>
                  <a:gd name="T59" fmla="*/ 96 h 138"/>
                  <a:gd name="T60" fmla="*/ 156 w 162"/>
                  <a:gd name="T61" fmla="*/ 102 h 138"/>
                  <a:gd name="T62" fmla="*/ 162 w 162"/>
                  <a:gd name="T63" fmla="*/ 108 h 138"/>
                  <a:gd name="T64" fmla="*/ 156 w 162"/>
                  <a:gd name="T65" fmla="*/ 114 h 138"/>
                  <a:gd name="T66" fmla="*/ 150 w 162"/>
                  <a:gd name="T67" fmla="*/ 120 h 138"/>
                  <a:gd name="T68" fmla="*/ 144 w 162"/>
                  <a:gd name="T69" fmla="*/ 126 h 138"/>
                  <a:gd name="T70" fmla="*/ 132 w 162"/>
                  <a:gd name="T71" fmla="*/ 114 h 138"/>
                  <a:gd name="T72" fmla="*/ 126 w 162"/>
                  <a:gd name="T73" fmla="*/ 120 h 138"/>
                  <a:gd name="T74" fmla="*/ 120 w 162"/>
                  <a:gd name="T75" fmla="*/ 126 h 138"/>
                  <a:gd name="T76" fmla="*/ 108 w 162"/>
                  <a:gd name="T77" fmla="*/ 126 h 138"/>
                  <a:gd name="T78" fmla="*/ 102 w 162"/>
                  <a:gd name="T79" fmla="*/ 126 h 138"/>
                  <a:gd name="T80" fmla="*/ 96 w 162"/>
                  <a:gd name="T81" fmla="*/ 120 h 138"/>
                  <a:gd name="T82" fmla="*/ 96 w 162"/>
                  <a:gd name="T83" fmla="*/ 120 h 138"/>
                  <a:gd name="T84" fmla="*/ 84 w 162"/>
                  <a:gd name="T85" fmla="*/ 120 h 138"/>
                  <a:gd name="T86" fmla="*/ 78 w 162"/>
                  <a:gd name="T87" fmla="*/ 114 h 138"/>
                  <a:gd name="T88" fmla="*/ 66 w 162"/>
                  <a:gd name="T89" fmla="*/ 114 h 138"/>
                  <a:gd name="T90" fmla="*/ 54 w 162"/>
                  <a:gd name="T91" fmla="*/ 114 h 138"/>
                  <a:gd name="T92" fmla="*/ 42 w 162"/>
                  <a:gd name="T93" fmla="*/ 114 h 138"/>
                  <a:gd name="T94" fmla="*/ 36 w 162"/>
                  <a:gd name="T95" fmla="*/ 120 h 138"/>
                  <a:gd name="T96" fmla="*/ 30 w 162"/>
                  <a:gd name="T97" fmla="*/ 126 h 138"/>
                  <a:gd name="T98" fmla="*/ 24 w 162"/>
                  <a:gd name="T99" fmla="*/ 1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 h="138">
                    <a:moveTo>
                      <a:pt x="24" y="138"/>
                    </a:moveTo>
                    <a:lnTo>
                      <a:pt x="24" y="132"/>
                    </a:lnTo>
                    <a:lnTo>
                      <a:pt x="18" y="132"/>
                    </a:lnTo>
                    <a:lnTo>
                      <a:pt x="18" y="126"/>
                    </a:lnTo>
                    <a:lnTo>
                      <a:pt x="18" y="120"/>
                    </a:lnTo>
                    <a:lnTo>
                      <a:pt x="12" y="120"/>
                    </a:lnTo>
                    <a:lnTo>
                      <a:pt x="12" y="114"/>
                    </a:lnTo>
                    <a:lnTo>
                      <a:pt x="6" y="114"/>
                    </a:lnTo>
                    <a:lnTo>
                      <a:pt x="0" y="114"/>
                    </a:lnTo>
                    <a:lnTo>
                      <a:pt x="0" y="108"/>
                    </a:lnTo>
                    <a:lnTo>
                      <a:pt x="6" y="102"/>
                    </a:lnTo>
                    <a:lnTo>
                      <a:pt x="6" y="96"/>
                    </a:lnTo>
                    <a:lnTo>
                      <a:pt x="12" y="90"/>
                    </a:lnTo>
                    <a:lnTo>
                      <a:pt x="12" y="84"/>
                    </a:lnTo>
                    <a:lnTo>
                      <a:pt x="12" y="78"/>
                    </a:lnTo>
                    <a:lnTo>
                      <a:pt x="18" y="78"/>
                    </a:lnTo>
                    <a:lnTo>
                      <a:pt x="18" y="72"/>
                    </a:lnTo>
                    <a:lnTo>
                      <a:pt x="18" y="66"/>
                    </a:lnTo>
                    <a:lnTo>
                      <a:pt x="24" y="66"/>
                    </a:lnTo>
                    <a:lnTo>
                      <a:pt x="24" y="60"/>
                    </a:lnTo>
                    <a:lnTo>
                      <a:pt x="24" y="54"/>
                    </a:lnTo>
                    <a:lnTo>
                      <a:pt x="30" y="48"/>
                    </a:lnTo>
                    <a:lnTo>
                      <a:pt x="30" y="42"/>
                    </a:lnTo>
                    <a:lnTo>
                      <a:pt x="36" y="42"/>
                    </a:lnTo>
                    <a:lnTo>
                      <a:pt x="36" y="36"/>
                    </a:lnTo>
                    <a:lnTo>
                      <a:pt x="36" y="30"/>
                    </a:lnTo>
                    <a:lnTo>
                      <a:pt x="42" y="30"/>
                    </a:lnTo>
                    <a:lnTo>
                      <a:pt x="42" y="24"/>
                    </a:lnTo>
                    <a:lnTo>
                      <a:pt x="42" y="18"/>
                    </a:lnTo>
                    <a:lnTo>
                      <a:pt x="42" y="12"/>
                    </a:lnTo>
                    <a:lnTo>
                      <a:pt x="48" y="12"/>
                    </a:lnTo>
                    <a:lnTo>
                      <a:pt x="48" y="6"/>
                    </a:lnTo>
                    <a:lnTo>
                      <a:pt x="54" y="0"/>
                    </a:lnTo>
                    <a:lnTo>
                      <a:pt x="60" y="0"/>
                    </a:lnTo>
                    <a:lnTo>
                      <a:pt x="60" y="6"/>
                    </a:lnTo>
                    <a:lnTo>
                      <a:pt x="66" y="6"/>
                    </a:lnTo>
                    <a:lnTo>
                      <a:pt x="66" y="12"/>
                    </a:lnTo>
                    <a:lnTo>
                      <a:pt x="72" y="18"/>
                    </a:lnTo>
                    <a:lnTo>
                      <a:pt x="78" y="24"/>
                    </a:lnTo>
                    <a:lnTo>
                      <a:pt x="84" y="24"/>
                    </a:lnTo>
                    <a:lnTo>
                      <a:pt x="84" y="30"/>
                    </a:lnTo>
                    <a:lnTo>
                      <a:pt x="90" y="30"/>
                    </a:lnTo>
                    <a:lnTo>
                      <a:pt x="90" y="36"/>
                    </a:lnTo>
                    <a:lnTo>
                      <a:pt x="96" y="42"/>
                    </a:lnTo>
                    <a:lnTo>
                      <a:pt x="96" y="48"/>
                    </a:lnTo>
                    <a:lnTo>
                      <a:pt x="102" y="48"/>
                    </a:lnTo>
                    <a:lnTo>
                      <a:pt x="108" y="54"/>
                    </a:lnTo>
                    <a:lnTo>
                      <a:pt x="114" y="60"/>
                    </a:lnTo>
                    <a:lnTo>
                      <a:pt x="114" y="66"/>
                    </a:lnTo>
                    <a:lnTo>
                      <a:pt x="120" y="66"/>
                    </a:lnTo>
                    <a:lnTo>
                      <a:pt x="120" y="72"/>
                    </a:lnTo>
                    <a:lnTo>
                      <a:pt x="126" y="72"/>
                    </a:lnTo>
                    <a:lnTo>
                      <a:pt x="126" y="78"/>
                    </a:lnTo>
                    <a:lnTo>
                      <a:pt x="132" y="78"/>
                    </a:lnTo>
                    <a:lnTo>
                      <a:pt x="132" y="84"/>
                    </a:lnTo>
                    <a:lnTo>
                      <a:pt x="138" y="84"/>
                    </a:lnTo>
                    <a:lnTo>
                      <a:pt x="138" y="90"/>
                    </a:lnTo>
                    <a:lnTo>
                      <a:pt x="144" y="90"/>
                    </a:lnTo>
                    <a:lnTo>
                      <a:pt x="144" y="96"/>
                    </a:lnTo>
                    <a:lnTo>
                      <a:pt x="150" y="96"/>
                    </a:lnTo>
                    <a:lnTo>
                      <a:pt x="150" y="102"/>
                    </a:lnTo>
                    <a:lnTo>
                      <a:pt x="156" y="102"/>
                    </a:lnTo>
                    <a:lnTo>
                      <a:pt x="156" y="108"/>
                    </a:lnTo>
                    <a:lnTo>
                      <a:pt x="162" y="108"/>
                    </a:lnTo>
                    <a:lnTo>
                      <a:pt x="162" y="114"/>
                    </a:lnTo>
                    <a:lnTo>
                      <a:pt x="156" y="114"/>
                    </a:lnTo>
                    <a:lnTo>
                      <a:pt x="156" y="120"/>
                    </a:lnTo>
                    <a:lnTo>
                      <a:pt x="150" y="120"/>
                    </a:lnTo>
                    <a:lnTo>
                      <a:pt x="150" y="126"/>
                    </a:lnTo>
                    <a:lnTo>
                      <a:pt x="144" y="126"/>
                    </a:lnTo>
                    <a:lnTo>
                      <a:pt x="138" y="120"/>
                    </a:lnTo>
                    <a:lnTo>
                      <a:pt x="132" y="114"/>
                    </a:lnTo>
                    <a:lnTo>
                      <a:pt x="132" y="120"/>
                    </a:lnTo>
                    <a:lnTo>
                      <a:pt x="126" y="120"/>
                    </a:lnTo>
                    <a:lnTo>
                      <a:pt x="126" y="126"/>
                    </a:lnTo>
                    <a:lnTo>
                      <a:pt x="120" y="126"/>
                    </a:lnTo>
                    <a:lnTo>
                      <a:pt x="114" y="126"/>
                    </a:lnTo>
                    <a:lnTo>
                      <a:pt x="108" y="126"/>
                    </a:lnTo>
                    <a:lnTo>
                      <a:pt x="102" y="120"/>
                    </a:lnTo>
                    <a:lnTo>
                      <a:pt x="102" y="126"/>
                    </a:lnTo>
                    <a:lnTo>
                      <a:pt x="102" y="120"/>
                    </a:lnTo>
                    <a:lnTo>
                      <a:pt x="96" y="120"/>
                    </a:lnTo>
                    <a:lnTo>
                      <a:pt x="96" y="126"/>
                    </a:lnTo>
                    <a:lnTo>
                      <a:pt x="96" y="120"/>
                    </a:lnTo>
                    <a:lnTo>
                      <a:pt x="90" y="120"/>
                    </a:lnTo>
                    <a:lnTo>
                      <a:pt x="84" y="120"/>
                    </a:lnTo>
                    <a:lnTo>
                      <a:pt x="84" y="114"/>
                    </a:lnTo>
                    <a:lnTo>
                      <a:pt x="78" y="114"/>
                    </a:lnTo>
                    <a:lnTo>
                      <a:pt x="72" y="114"/>
                    </a:lnTo>
                    <a:lnTo>
                      <a:pt x="66" y="114"/>
                    </a:lnTo>
                    <a:lnTo>
                      <a:pt x="60" y="114"/>
                    </a:lnTo>
                    <a:lnTo>
                      <a:pt x="54" y="114"/>
                    </a:lnTo>
                    <a:lnTo>
                      <a:pt x="48" y="114"/>
                    </a:lnTo>
                    <a:lnTo>
                      <a:pt x="42" y="114"/>
                    </a:lnTo>
                    <a:lnTo>
                      <a:pt x="42" y="120"/>
                    </a:lnTo>
                    <a:lnTo>
                      <a:pt x="36" y="120"/>
                    </a:lnTo>
                    <a:lnTo>
                      <a:pt x="36" y="126"/>
                    </a:lnTo>
                    <a:lnTo>
                      <a:pt x="30" y="126"/>
                    </a:lnTo>
                    <a:lnTo>
                      <a:pt x="30" y="132"/>
                    </a:lnTo>
                    <a:lnTo>
                      <a:pt x="24" y="132"/>
                    </a:lnTo>
                    <a:lnTo>
                      <a:pt x="24" y="13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3" name="Freeform 265"/>
              <p:cNvSpPr>
                <a:spLocks/>
              </p:cNvSpPr>
              <p:nvPr/>
            </p:nvSpPr>
            <p:spPr bwMode="auto">
              <a:xfrm>
                <a:off x="2793" y="2390"/>
                <a:ext cx="228" cy="162"/>
              </a:xfrm>
              <a:custGeom>
                <a:avLst/>
                <a:gdLst>
                  <a:gd name="T0" fmla="*/ 198 w 228"/>
                  <a:gd name="T1" fmla="*/ 114 h 162"/>
                  <a:gd name="T2" fmla="*/ 180 w 228"/>
                  <a:gd name="T3" fmla="*/ 114 h 162"/>
                  <a:gd name="T4" fmla="*/ 174 w 228"/>
                  <a:gd name="T5" fmla="*/ 120 h 162"/>
                  <a:gd name="T6" fmla="*/ 162 w 228"/>
                  <a:gd name="T7" fmla="*/ 114 h 162"/>
                  <a:gd name="T8" fmla="*/ 150 w 228"/>
                  <a:gd name="T9" fmla="*/ 120 h 162"/>
                  <a:gd name="T10" fmla="*/ 144 w 228"/>
                  <a:gd name="T11" fmla="*/ 120 h 162"/>
                  <a:gd name="T12" fmla="*/ 132 w 228"/>
                  <a:gd name="T13" fmla="*/ 126 h 162"/>
                  <a:gd name="T14" fmla="*/ 120 w 228"/>
                  <a:gd name="T15" fmla="*/ 132 h 162"/>
                  <a:gd name="T16" fmla="*/ 108 w 228"/>
                  <a:gd name="T17" fmla="*/ 138 h 162"/>
                  <a:gd name="T18" fmla="*/ 102 w 228"/>
                  <a:gd name="T19" fmla="*/ 150 h 162"/>
                  <a:gd name="T20" fmla="*/ 84 w 228"/>
                  <a:gd name="T21" fmla="*/ 156 h 162"/>
                  <a:gd name="T22" fmla="*/ 78 w 228"/>
                  <a:gd name="T23" fmla="*/ 150 h 162"/>
                  <a:gd name="T24" fmla="*/ 72 w 228"/>
                  <a:gd name="T25" fmla="*/ 138 h 162"/>
                  <a:gd name="T26" fmla="*/ 66 w 228"/>
                  <a:gd name="T27" fmla="*/ 138 h 162"/>
                  <a:gd name="T28" fmla="*/ 66 w 228"/>
                  <a:gd name="T29" fmla="*/ 120 h 162"/>
                  <a:gd name="T30" fmla="*/ 60 w 228"/>
                  <a:gd name="T31" fmla="*/ 108 h 162"/>
                  <a:gd name="T32" fmla="*/ 60 w 228"/>
                  <a:gd name="T33" fmla="*/ 102 h 162"/>
                  <a:gd name="T34" fmla="*/ 54 w 228"/>
                  <a:gd name="T35" fmla="*/ 90 h 162"/>
                  <a:gd name="T36" fmla="*/ 54 w 228"/>
                  <a:gd name="T37" fmla="*/ 84 h 162"/>
                  <a:gd name="T38" fmla="*/ 42 w 228"/>
                  <a:gd name="T39" fmla="*/ 72 h 162"/>
                  <a:gd name="T40" fmla="*/ 36 w 228"/>
                  <a:gd name="T41" fmla="*/ 60 h 162"/>
                  <a:gd name="T42" fmla="*/ 30 w 228"/>
                  <a:gd name="T43" fmla="*/ 48 h 162"/>
                  <a:gd name="T44" fmla="*/ 18 w 228"/>
                  <a:gd name="T45" fmla="*/ 42 h 162"/>
                  <a:gd name="T46" fmla="*/ 18 w 228"/>
                  <a:gd name="T47" fmla="*/ 24 h 162"/>
                  <a:gd name="T48" fmla="*/ 6 w 228"/>
                  <a:gd name="T49" fmla="*/ 18 h 162"/>
                  <a:gd name="T50" fmla="*/ 6 w 228"/>
                  <a:gd name="T51" fmla="*/ 12 h 162"/>
                  <a:gd name="T52" fmla="*/ 0 w 228"/>
                  <a:gd name="T53" fmla="*/ 0 h 162"/>
                  <a:gd name="T54" fmla="*/ 18 w 228"/>
                  <a:gd name="T55" fmla="*/ 0 h 162"/>
                  <a:gd name="T56" fmla="*/ 36 w 228"/>
                  <a:gd name="T57" fmla="*/ 0 h 162"/>
                  <a:gd name="T58" fmla="*/ 54 w 228"/>
                  <a:gd name="T59" fmla="*/ 0 h 162"/>
                  <a:gd name="T60" fmla="*/ 72 w 228"/>
                  <a:gd name="T61" fmla="*/ 0 h 162"/>
                  <a:gd name="T62" fmla="*/ 90 w 228"/>
                  <a:gd name="T63" fmla="*/ 0 h 162"/>
                  <a:gd name="T64" fmla="*/ 108 w 228"/>
                  <a:gd name="T65" fmla="*/ 0 h 162"/>
                  <a:gd name="T66" fmla="*/ 126 w 228"/>
                  <a:gd name="T67" fmla="*/ 0 h 162"/>
                  <a:gd name="T68" fmla="*/ 144 w 228"/>
                  <a:gd name="T69" fmla="*/ 0 h 162"/>
                  <a:gd name="T70" fmla="*/ 156 w 228"/>
                  <a:gd name="T71" fmla="*/ 6 h 162"/>
                  <a:gd name="T72" fmla="*/ 174 w 228"/>
                  <a:gd name="T73" fmla="*/ 6 h 162"/>
                  <a:gd name="T74" fmla="*/ 180 w 228"/>
                  <a:gd name="T75" fmla="*/ 6 h 162"/>
                  <a:gd name="T76" fmla="*/ 186 w 228"/>
                  <a:gd name="T77" fmla="*/ 24 h 162"/>
                  <a:gd name="T78" fmla="*/ 198 w 228"/>
                  <a:gd name="T79" fmla="*/ 30 h 162"/>
                  <a:gd name="T80" fmla="*/ 198 w 228"/>
                  <a:gd name="T81" fmla="*/ 48 h 162"/>
                  <a:gd name="T82" fmla="*/ 210 w 228"/>
                  <a:gd name="T83" fmla="*/ 54 h 162"/>
                  <a:gd name="T84" fmla="*/ 216 w 228"/>
                  <a:gd name="T85" fmla="*/ 54 h 162"/>
                  <a:gd name="T86" fmla="*/ 222 w 228"/>
                  <a:gd name="T87" fmla="*/ 66 h 162"/>
                  <a:gd name="T88" fmla="*/ 222 w 228"/>
                  <a:gd name="T89" fmla="*/ 78 h 162"/>
                  <a:gd name="T90" fmla="*/ 216 w 228"/>
                  <a:gd name="T91" fmla="*/ 84 h 162"/>
                  <a:gd name="T92" fmla="*/ 210 w 228"/>
                  <a:gd name="T93" fmla="*/ 96 h 162"/>
                  <a:gd name="T94" fmla="*/ 210 w 228"/>
                  <a:gd name="T95" fmla="*/ 10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 h="162">
                    <a:moveTo>
                      <a:pt x="204" y="108"/>
                    </a:moveTo>
                    <a:lnTo>
                      <a:pt x="198" y="108"/>
                    </a:lnTo>
                    <a:lnTo>
                      <a:pt x="198" y="114"/>
                    </a:lnTo>
                    <a:lnTo>
                      <a:pt x="192" y="114"/>
                    </a:lnTo>
                    <a:lnTo>
                      <a:pt x="186" y="114"/>
                    </a:lnTo>
                    <a:lnTo>
                      <a:pt x="180" y="114"/>
                    </a:lnTo>
                    <a:lnTo>
                      <a:pt x="180" y="120"/>
                    </a:lnTo>
                    <a:lnTo>
                      <a:pt x="180" y="114"/>
                    </a:lnTo>
                    <a:lnTo>
                      <a:pt x="174" y="120"/>
                    </a:lnTo>
                    <a:lnTo>
                      <a:pt x="174" y="114"/>
                    </a:lnTo>
                    <a:lnTo>
                      <a:pt x="168" y="114"/>
                    </a:lnTo>
                    <a:lnTo>
                      <a:pt x="162" y="114"/>
                    </a:lnTo>
                    <a:lnTo>
                      <a:pt x="156" y="114"/>
                    </a:lnTo>
                    <a:lnTo>
                      <a:pt x="156" y="120"/>
                    </a:lnTo>
                    <a:lnTo>
                      <a:pt x="150" y="120"/>
                    </a:lnTo>
                    <a:lnTo>
                      <a:pt x="150" y="114"/>
                    </a:lnTo>
                    <a:lnTo>
                      <a:pt x="144" y="114"/>
                    </a:lnTo>
                    <a:lnTo>
                      <a:pt x="144" y="120"/>
                    </a:lnTo>
                    <a:lnTo>
                      <a:pt x="138" y="120"/>
                    </a:lnTo>
                    <a:lnTo>
                      <a:pt x="138" y="126"/>
                    </a:lnTo>
                    <a:lnTo>
                      <a:pt x="132" y="126"/>
                    </a:lnTo>
                    <a:lnTo>
                      <a:pt x="126" y="126"/>
                    </a:lnTo>
                    <a:lnTo>
                      <a:pt x="126" y="132"/>
                    </a:lnTo>
                    <a:lnTo>
                      <a:pt x="120" y="132"/>
                    </a:lnTo>
                    <a:lnTo>
                      <a:pt x="120" y="138"/>
                    </a:lnTo>
                    <a:lnTo>
                      <a:pt x="114" y="138"/>
                    </a:lnTo>
                    <a:lnTo>
                      <a:pt x="108" y="138"/>
                    </a:lnTo>
                    <a:lnTo>
                      <a:pt x="108" y="144"/>
                    </a:lnTo>
                    <a:lnTo>
                      <a:pt x="102" y="144"/>
                    </a:lnTo>
                    <a:lnTo>
                      <a:pt x="102" y="150"/>
                    </a:lnTo>
                    <a:lnTo>
                      <a:pt x="96" y="150"/>
                    </a:lnTo>
                    <a:lnTo>
                      <a:pt x="90" y="156"/>
                    </a:lnTo>
                    <a:lnTo>
                      <a:pt x="84" y="156"/>
                    </a:lnTo>
                    <a:lnTo>
                      <a:pt x="78" y="162"/>
                    </a:lnTo>
                    <a:lnTo>
                      <a:pt x="78" y="156"/>
                    </a:lnTo>
                    <a:lnTo>
                      <a:pt x="78" y="150"/>
                    </a:lnTo>
                    <a:lnTo>
                      <a:pt x="72" y="150"/>
                    </a:lnTo>
                    <a:lnTo>
                      <a:pt x="72" y="144"/>
                    </a:lnTo>
                    <a:lnTo>
                      <a:pt x="72" y="138"/>
                    </a:lnTo>
                    <a:lnTo>
                      <a:pt x="66" y="138"/>
                    </a:lnTo>
                    <a:lnTo>
                      <a:pt x="72" y="138"/>
                    </a:lnTo>
                    <a:lnTo>
                      <a:pt x="66" y="138"/>
                    </a:lnTo>
                    <a:lnTo>
                      <a:pt x="66" y="132"/>
                    </a:lnTo>
                    <a:lnTo>
                      <a:pt x="66" y="126"/>
                    </a:lnTo>
                    <a:lnTo>
                      <a:pt x="66" y="120"/>
                    </a:lnTo>
                    <a:lnTo>
                      <a:pt x="66" y="114"/>
                    </a:lnTo>
                    <a:lnTo>
                      <a:pt x="66" y="108"/>
                    </a:lnTo>
                    <a:lnTo>
                      <a:pt x="60" y="108"/>
                    </a:lnTo>
                    <a:lnTo>
                      <a:pt x="66" y="108"/>
                    </a:lnTo>
                    <a:lnTo>
                      <a:pt x="60" y="108"/>
                    </a:lnTo>
                    <a:lnTo>
                      <a:pt x="60" y="102"/>
                    </a:lnTo>
                    <a:lnTo>
                      <a:pt x="54" y="102"/>
                    </a:lnTo>
                    <a:lnTo>
                      <a:pt x="54" y="96"/>
                    </a:lnTo>
                    <a:lnTo>
                      <a:pt x="54" y="90"/>
                    </a:lnTo>
                    <a:lnTo>
                      <a:pt x="54" y="84"/>
                    </a:lnTo>
                    <a:lnTo>
                      <a:pt x="48" y="84"/>
                    </a:lnTo>
                    <a:lnTo>
                      <a:pt x="54" y="84"/>
                    </a:lnTo>
                    <a:lnTo>
                      <a:pt x="48" y="84"/>
                    </a:lnTo>
                    <a:lnTo>
                      <a:pt x="48" y="78"/>
                    </a:lnTo>
                    <a:lnTo>
                      <a:pt x="42" y="72"/>
                    </a:lnTo>
                    <a:lnTo>
                      <a:pt x="42" y="66"/>
                    </a:lnTo>
                    <a:lnTo>
                      <a:pt x="36" y="66"/>
                    </a:lnTo>
                    <a:lnTo>
                      <a:pt x="36" y="60"/>
                    </a:lnTo>
                    <a:lnTo>
                      <a:pt x="36" y="54"/>
                    </a:lnTo>
                    <a:lnTo>
                      <a:pt x="30" y="54"/>
                    </a:lnTo>
                    <a:lnTo>
                      <a:pt x="30" y="48"/>
                    </a:lnTo>
                    <a:lnTo>
                      <a:pt x="24" y="48"/>
                    </a:lnTo>
                    <a:lnTo>
                      <a:pt x="24" y="42"/>
                    </a:lnTo>
                    <a:lnTo>
                      <a:pt x="18" y="42"/>
                    </a:lnTo>
                    <a:lnTo>
                      <a:pt x="18" y="36"/>
                    </a:lnTo>
                    <a:lnTo>
                      <a:pt x="18" y="30"/>
                    </a:lnTo>
                    <a:lnTo>
                      <a:pt x="18" y="24"/>
                    </a:lnTo>
                    <a:lnTo>
                      <a:pt x="12" y="24"/>
                    </a:lnTo>
                    <a:lnTo>
                      <a:pt x="12" y="18"/>
                    </a:lnTo>
                    <a:lnTo>
                      <a:pt x="6" y="18"/>
                    </a:lnTo>
                    <a:lnTo>
                      <a:pt x="6" y="12"/>
                    </a:lnTo>
                    <a:lnTo>
                      <a:pt x="0" y="12"/>
                    </a:lnTo>
                    <a:lnTo>
                      <a:pt x="6" y="12"/>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0" y="6"/>
                    </a:lnTo>
                    <a:lnTo>
                      <a:pt x="156" y="6"/>
                    </a:lnTo>
                    <a:lnTo>
                      <a:pt x="162" y="6"/>
                    </a:lnTo>
                    <a:lnTo>
                      <a:pt x="168" y="6"/>
                    </a:lnTo>
                    <a:lnTo>
                      <a:pt x="174" y="6"/>
                    </a:lnTo>
                    <a:lnTo>
                      <a:pt x="180" y="6"/>
                    </a:lnTo>
                    <a:lnTo>
                      <a:pt x="186" y="6"/>
                    </a:lnTo>
                    <a:lnTo>
                      <a:pt x="180" y="6"/>
                    </a:lnTo>
                    <a:lnTo>
                      <a:pt x="180" y="12"/>
                    </a:lnTo>
                    <a:lnTo>
                      <a:pt x="186" y="18"/>
                    </a:lnTo>
                    <a:lnTo>
                      <a:pt x="186" y="24"/>
                    </a:lnTo>
                    <a:lnTo>
                      <a:pt x="192" y="24"/>
                    </a:lnTo>
                    <a:lnTo>
                      <a:pt x="192" y="30"/>
                    </a:lnTo>
                    <a:lnTo>
                      <a:pt x="198" y="30"/>
                    </a:lnTo>
                    <a:lnTo>
                      <a:pt x="198" y="36"/>
                    </a:lnTo>
                    <a:lnTo>
                      <a:pt x="198" y="42"/>
                    </a:lnTo>
                    <a:lnTo>
                      <a:pt x="198" y="48"/>
                    </a:lnTo>
                    <a:lnTo>
                      <a:pt x="204" y="48"/>
                    </a:lnTo>
                    <a:lnTo>
                      <a:pt x="204" y="54"/>
                    </a:lnTo>
                    <a:lnTo>
                      <a:pt x="210" y="54"/>
                    </a:lnTo>
                    <a:lnTo>
                      <a:pt x="210" y="60"/>
                    </a:lnTo>
                    <a:lnTo>
                      <a:pt x="216" y="60"/>
                    </a:lnTo>
                    <a:lnTo>
                      <a:pt x="216" y="54"/>
                    </a:lnTo>
                    <a:lnTo>
                      <a:pt x="216" y="60"/>
                    </a:lnTo>
                    <a:lnTo>
                      <a:pt x="222" y="60"/>
                    </a:lnTo>
                    <a:lnTo>
                      <a:pt x="222" y="66"/>
                    </a:lnTo>
                    <a:lnTo>
                      <a:pt x="222" y="72"/>
                    </a:lnTo>
                    <a:lnTo>
                      <a:pt x="228" y="72"/>
                    </a:lnTo>
                    <a:lnTo>
                      <a:pt x="222" y="78"/>
                    </a:lnTo>
                    <a:lnTo>
                      <a:pt x="222" y="72"/>
                    </a:lnTo>
                    <a:lnTo>
                      <a:pt x="216" y="78"/>
                    </a:lnTo>
                    <a:lnTo>
                      <a:pt x="216" y="84"/>
                    </a:lnTo>
                    <a:lnTo>
                      <a:pt x="216" y="90"/>
                    </a:lnTo>
                    <a:lnTo>
                      <a:pt x="216" y="96"/>
                    </a:lnTo>
                    <a:lnTo>
                      <a:pt x="210" y="96"/>
                    </a:lnTo>
                    <a:lnTo>
                      <a:pt x="210" y="102"/>
                    </a:lnTo>
                    <a:lnTo>
                      <a:pt x="204" y="102"/>
                    </a:lnTo>
                    <a:lnTo>
                      <a:pt x="210" y="102"/>
                    </a:lnTo>
                    <a:lnTo>
                      <a:pt x="204" y="102"/>
                    </a:lnTo>
                    <a:lnTo>
                      <a:pt x="204"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4" name="Freeform 266"/>
              <p:cNvSpPr>
                <a:spLocks/>
              </p:cNvSpPr>
              <p:nvPr/>
            </p:nvSpPr>
            <p:spPr bwMode="auto">
              <a:xfrm>
                <a:off x="2871" y="2492"/>
                <a:ext cx="186" cy="156"/>
              </a:xfrm>
              <a:custGeom>
                <a:avLst/>
                <a:gdLst>
                  <a:gd name="T0" fmla="*/ 132 w 186"/>
                  <a:gd name="T1" fmla="*/ 0 h 156"/>
                  <a:gd name="T2" fmla="*/ 132 w 186"/>
                  <a:gd name="T3" fmla="*/ 6 h 156"/>
                  <a:gd name="T4" fmla="*/ 138 w 186"/>
                  <a:gd name="T5" fmla="*/ 18 h 156"/>
                  <a:gd name="T6" fmla="*/ 144 w 186"/>
                  <a:gd name="T7" fmla="*/ 18 h 156"/>
                  <a:gd name="T8" fmla="*/ 150 w 186"/>
                  <a:gd name="T9" fmla="*/ 6 h 156"/>
                  <a:gd name="T10" fmla="*/ 162 w 186"/>
                  <a:gd name="T11" fmla="*/ 12 h 156"/>
                  <a:gd name="T12" fmla="*/ 162 w 186"/>
                  <a:gd name="T13" fmla="*/ 18 h 156"/>
                  <a:gd name="T14" fmla="*/ 156 w 186"/>
                  <a:gd name="T15" fmla="*/ 30 h 156"/>
                  <a:gd name="T16" fmla="*/ 162 w 186"/>
                  <a:gd name="T17" fmla="*/ 42 h 156"/>
                  <a:gd name="T18" fmla="*/ 174 w 186"/>
                  <a:gd name="T19" fmla="*/ 48 h 156"/>
                  <a:gd name="T20" fmla="*/ 174 w 186"/>
                  <a:gd name="T21" fmla="*/ 54 h 156"/>
                  <a:gd name="T22" fmla="*/ 174 w 186"/>
                  <a:gd name="T23" fmla="*/ 60 h 156"/>
                  <a:gd name="T24" fmla="*/ 180 w 186"/>
                  <a:gd name="T25" fmla="*/ 72 h 156"/>
                  <a:gd name="T26" fmla="*/ 180 w 186"/>
                  <a:gd name="T27" fmla="*/ 78 h 156"/>
                  <a:gd name="T28" fmla="*/ 180 w 186"/>
                  <a:gd name="T29" fmla="*/ 84 h 156"/>
                  <a:gd name="T30" fmla="*/ 174 w 186"/>
                  <a:gd name="T31" fmla="*/ 84 h 156"/>
                  <a:gd name="T32" fmla="*/ 162 w 186"/>
                  <a:gd name="T33" fmla="*/ 90 h 156"/>
                  <a:gd name="T34" fmla="*/ 150 w 186"/>
                  <a:gd name="T35" fmla="*/ 102 h 156"/>
                  <a:gd name="T36" fmla="*/ 138 w 186"/>
                  <a:gd name="T37" fmla="*/ 96 h 156"/>
                  <a:gd name="T38" fmla="*/ 132 w 186"/>
                  <a:gd name="T39" fmla="*/ 108 h 156"/>
                  <a:gd name="T40" fmla="*/ 120 w 186"/>
                  <a:gd name="T41" fmla="*/ 114 h 156"/>
                  <a:gd name="T42" fmla="*/ 108 w 186"/>
                  <a:gd name="T43" fmla="*/ 126 h 156"/>
                  <a:gd name="T44" fmla="*/ 96 w 186"/>
                  <a:gd name="T45" fmla="*/ 132 h 156"/>
                  <a:gd name="T46" fmla="*/ 84 w 186"/>
                  <a:gd name="T47" fmla="*/ 138 h 156"/>
                  <a:gd name="T48" fmla="*/ 72 w 186"/>
                  <a:gd name="T49" fmla="*/ 150 h 156"/>
                  <a:gd name="T50" fmla="*/ 60 w 186"/>
                  <a:gd name="T51" fmla="*/ 156 h 156"/>
                  <a:gd name="T52" fmla="*/ 48 w 186"/>
                  <a:gd name="T53" fmla="*/ 150 h 156"/>
                  <a:gd name="T54" fmla="*/ 48 w 186"/>
                  <a:gd name="T55" fmla="*/ 144 h 156"/>
                  <a:gd name="T56" fmla="*/ 42 w 186"/>
                  <a:gd name="T57" fmla="*/ 132 h 156"/>
                  <a:gd name="T58" fmla="*/ 36 w 186"/>
                  <a:gd name="T59" fmla="*/ 132 h 156"/>
                  <a:gd name="T60" fmla="*/ 48 w 186"/>
                  <a:gd name="T61" fmla="*/ 126 h 156"/>
                  <a:gd name="T62" fmla="*/ 54 w 186"/>
                  <a:gd name="T63" fmla="*/ 114 h 156"/>
                  <a:gd name="T64" fmla="*/ 48 w 186"/>
                  <a:gd name="T65" fmla="*/ 102 h 156"/>
                  <a:gd name="T66" fmla="*/ 42 w 186"/>
                  <a:gd name="T67" fmla="*/ 90 h 156"/>
                  <a:gd name="T68" fmla="*/ 42 w 186"/>
                  <a:gd name="T69" fmla="*/ 84 h 156"/>
                  <a:gd name="T70" fmla="*/ 36 w 186"/>
                  <a:gd name="T71" fmla="*/ 72 h 156"/>
                  <a:gd name="T72" fmla="*/ 30 w 186"/>
                  <a:gd name="T73" fmla="*/ 60 h 156"/>
                  <a:gd name="T74" fmla="*/ 24 w 186"/>
                  <a:gd name="T75" fmla="*/ 72 h 156"/>
                  <a:gd name="T76" fmla="*/ 12 w 186"/>
                  <a:gd name="T77" fmla="*/ 66 h 156"/>
                  <a:gd name="T78" fmla="*/ 0 w 186"/>
                  <a:gd name="T79" fmla="*/ 60 h 156"/>
                  <a:gd name="T80" fmla="*/ 18 w 186"/>
                  <a:gd name="T81" fmla="*/ 48 h 156"/>
                  <a:gd name="T82" fmla="*/ 30 w 186"/>
                  <a:gd name="T83" fmla="*/ 42 h 156"/>
                  <a:gd name="T84" fmla="*/ 42 w 186"/>
                  <a:gd name="T85" fmla="*/ 36 h 156"/>
                  <a:gd name="T86" fmla="*/ 48 w 186"/>
                  <a:gd name="T87" fmla="*/ 24 h 156"/>
                  <a:gd name="T88" fmla="*/ 60 w 186"/>
                  <a:gd name="T89" fmla="*/ 18 h 156"/>
                  <a:gd name="T90" fmla="*/ 72 w 186"/>
                  <a:gd name="T91" fmla="*/ 12 h 156"/>
                  <a:gd name="T92" fmla="*/ 78 w 186"/>
                  <a:gd name="T93" fmla="*/ 12 h 156"/>
                  <a:gd name="T94" fmla="*/ 96 w 186"/>
                  <a:gd name="T95" fmla="*/ 12 h 156"/>
                  <a:gd name="T96" fmla="*/ 102 w 186"/>
                  <a:gd name="T97" fmla="*/ 18 h 156"/>
                  <a:gd name="T98" fmla="*/ 114 w 186"/>
                  <a:gd name="T99" fmla="*/ 12 h 156"/>
                  <a:gd name="T100" fmla="*/ 126 w 186"/>
                  <a:gd name="T101"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56">
                    <a:moveTo>
                      <a:pt x="126" y="6"/>
                    </a:moveTo>
                    <a:lnTo>
                      <a:pt x="126" y="0"/>
                    </a:lnTo>
                    <a:lnTo>
                      <a:pt x="132" y="0"/>
                    </a:lnTo>
                    <a:lnTo>
                      <a:pt x="126" y="0"/>
                    </a:lnTo>
                    <a:lnTo>
                      <a:pt x="132" y="0"/>
                    </a:lnTo>
                    <a:lnTo>
                      <a:pt x="132" y="6"/>
                    </a:lnTo>
                    <a:lnTo>
                      <a:pt x="132" y="12"/>
                    </a:lnTo>
                    <a:lnTo>
                      <a:pt x="138" y="12"/>
                    </a:lnTo>
                    <a:lnTo>
                      <a:pt x="138" y="18"/>
                    </a:lnTo>
                    <a:lnTo>
                      <a:pt x="144" y="18"/>
                    </a:lnTo>
                    <a:lnTo>
                      <a:pt x="144" y="12"/>
                    </a:lnTo>
                    <a:lnTo>
                      <a:pt x="144" y="18"/>
                    </a:lnTo>
                    <a:lnTo>
                      <a:pt x="144" y="12"/>
                    </a:lnTo>
                    <a:lnTo>
                      <a:pt x="150" y="12"/>
                    </a:lnTo>
                    <a:lnTo>
                      <a:pt x="150" y="6"/>
                    </a:lnTo>
                    <a:lnTo>
                      <a:pt x="156" y="6"/>
                    </a:lnTo>
                    <a:lnTo>
                      <a:pt x="156" y="12"/>
                    </a:lnTo>
                    <a:lnTo>
                      <a:pt x="162" y="12"/>
                    </a:lnTo>
                    <a:lnTo>
                      <a:pt x="168" y="12"/>
                    </a:lnTo>
                    <a:lnTo>
                      <a:pt x="168" y="18"/>
                    </a:lnTo>
                    <a:lnTo>
                      <a:pt x="162" y="18"/>
                    </a:lnTo>
                    <a:lnTo>
                      <a:pt x="162" y="24"/>
                    </a:lnTo>
                    <a:lnTo>
                      <a:pt x="156" y="24"/>
                    </a:lnTo>
                    <a:lnTo>
                      <a:pt x="156" y="30"/>
                    </a:lnTo>
                    <a:lnTo>
                      <a:pt x="156" y="36"/>
                    </a:lnTo>
                    <a:lnTo>
                      <a:pt x="162" y="36"/>
                    </a:lnTo>
                    <a:lnTo>
                      <a:pt x="162" y="42"/>
                    </a:lnTo>
                    <a:lnTo>
                      <a:pt x="168" y="42"/>
                    </a:lnTo>
                    <a:lnTo>
                      <a:pt x="168" y="48"/>
                    </a:lnTo>
                    <a:lnTo>
                      <a:pt x="174" y="48"/>
                    </a:lnTo>
                    <a:lnTo>
                      <a:pt x="174" y="42"/>
                    </a:lnTo>
                    <a:lnTo>
                      <a:pt x="174" y="48"/>
                    </a:lnTo>
                    <a:lnTo>
                      <a:pt x="174" y="54"/>
                    </a:lnTo>
                    <a:lnTo>
                      <a:pt x="180" y="54"/>
                    </a:lnTo>
                    <a:lnTo>
                      <a:pt x="180" y="60"/>
                    </a:lnTo>
                    <a:lnTo>
                      <a:pt x="174" y="60"/>
                    </a:lnTo>
                    <a:lnTo>
                      <a:pt x="174" y="66"/>
                    </a:lnTo>
                    <a:lnTo>
                      <a:pt x="180" y="66"/>
                    </a:lnTo>
                    <a:lnTo>
                      <a:pt x="180" y="72"/>
                    </a:lnTo>
                    <a:lnTo>
                      <a:pt x="186" y="72"/>
                    </a:lnTo>
                    <a:lnTo>
                      <a:pt x="186" y="78"/>
                    </a:lnTo>
                    <a:lnTo>
                      <a:pt x="180" y="78"/>
                    </a:lnTo>
                    <a:lnTo>
                      <a:pt x="186" y="78"/>
                    </a:lnTo>
                    <a:lnTo>
                      <a:pt x="180" y="78"/>
                    </a:lnTo>
                    <a:lnTo>
                      <a:pt x="180" y="84"/>
                    </a:lnTo>
                    <a:lnTo>
                      <a:pt x="180" y="90"/>
                    </a:lnTo>
                    <a:lnTo>
                      <a:pt x="174" y="90"/>
                    </a:lnTo>
                    <a:lnTo>
                      <a:pt x="174" y="84"/>
                    </a:lnTo>
                    <a:lnTo>
                      <a:pt x="168" y="84"/>
                    </a:lnTo>
                    <a:lnTo>
                      <a:pt x="162" y="84"/>
                    </a:lnTo>
                    <a:lnTo>
                      <a:pt x="162" y="90"/>
                    </a:lnTo>
                    <a:lnTo>
                      <a:pt x="156" y="96"/>
                    </a:lnTo>
                    <a:lnTo>
                      <a:pt x="156" y="102"/>
                    </a:lnTo>
                    <a:lnTo>
                      <a:pt x="150" y="102"/>
                    </a:lnTo>
                    <a:lnTo>
                      <a:pt x="144" y="102"/>
                    </a:lnTo>
                    <a:lnTo>
                      <a:pt x="144" y="96"/>
                    </a:lnTo>
                    <a:lnTo>
                      <a:pt x="138" y="96"/>
                    </a:lnTo>
                    <a:lnTo>
                      <a:pt x="138" y="102"/>
                    </a:lnTo>
                    <a:lnTo>
                      <a:pt x="132" y="102"/>
                    </a:lnTo>
                    <a:lnTo>
                      <a:pt x="132" y="108"/>
                    </a:lnTo>
                    <a:lnTo>
                      <a:pt x="126" y="108"/>
                    </a:lnTo>
                    <a:lnTo>
                      <a:pt x="126" y="114"/>
                    </a:lnTo>
                    <a:lnTo>
                      <a:pt x="120" y="114"/>
                    </a:lnTo>
                    <a:lnTo>
                      <a:pt x="114" y="120"/>
                    </a:lnTo>
                    <a:lnTo>
                      <a:pt x="108" y="120"/>
                    </a:lnTo>
                    <a:lnTo>
                      <a:pt x="108" y="126"/>
                    </a:lnTo>
                    <a:lnTo>
                      <a:pt x="102" y="126"/>
                    </a:lnTo>
                    <a:lnTo>
                      <a:pt x="102" y="132"/>
                    </a:lnTo>
                    <a:lnTo>
                      <a:pt x="96" y="132"/>
                    </a:lnTo>
                    <a:lnTo>
                      <a:pt x="96" y="138"/>
                    </a:lnTo>
                    <a:lnTo>
                      <a:pt x="90" y="138"/>
                    </a:lnTo>
                    <a:lnTo>
                      <a:pt x="84" y="138"/>
                    </a:lnTo>
                    <a:lnTo>
                      <a:pt x="84" y="144"/>
                    </a:lnTo>
                    <a:lnTo>
                      <a:pt x="78" y="150"/>
                    </a:lnTo>
                    <a:lnTo>
                      <a:pt x="72" y="150"/>
                    </a:lnTo>
                    <a:lnTo>
                      <a:pt x="72" y="156"/>
                    </a:lnTo>
                    <a:lnTo>
                      <a:pt x="66" y="156"/>
                    </a:lnTo>
                    <a:lnTo>
                      <a:pt x="60" y="156"/>
                    </a:lnTo>
                    <a:lnTo>
                      <a:pt x="54" y="156"/>
                    </a:lnTo>
                    <a:lnTo>
                      <a:pt x="54" y="150"/>
                    </a:lnTo>
                    <a:lnTo>
                      <a:pt x="48" y="150"/>
                    </a:lnTo>
                    <a:lnTo>
                      <a:pt x="48" y="144"/>
                    </a:lnTo>
                    <a:lnTo>
                      <a:pt x="42" y="144"/>
                    </a:lnTo>
                    <a:lnTo>
                      <a:pt x="48" y="144"/>
                    </a:lnTo>
                    <a:lnTo>
                      <a:pt x="42" y="144"/>
                    </a:lnTo>
                    <a:lnTo>
                      <a:pt x="42" y="138"/>
                    </a:lnTo>
                    <a:lnTo>
                      <a:pt x="42" y="132"/>
                    </a:lnTo>
                    <a:lnTo>
                      <a:pt x="42" y="138"/>
                    </a:lnTo>
                    <a:lnTo>
                      <a:pt x="42" y="132"/>
                    </a:lnTo>
                    <a:lnTo>
                      <a:pt x="36" y="132"/>
                    </a:lnTo>
                    <a:lnTo>
                      <a:pt x="42" y="132"/>
                    </a:lnTo>
                    <a:lnTo>
                      <a:pt x="42" y="126"/>
                    </a:lnTo>
                    <a:lnTo>
                      <a:pt x="48" y="126"/>
                    </a:lnTo>
                    <a:lnTo>
                      <a:pt x="48" y="120"/>
                    </a:lnTo>
                    <a:lnTo>
                      <a:pt x="54" y="120"/>
                    </a:lnTo>
                    <a:lnTo>
                      <a:pt x="54" y="114"/>
                    </a:lnTo>
                    <a:lnTo>
                      <a:pt x="54" y="108"/>
                    </a:lnTo>
                    <a:lnTo>
                      <a:pt x="48" y="108"/>
                    </a:lnTo>
                    <a:lnTo>
                      <a:pt x="48" y="102"/>
                    </a:lnTo>
                    <a:lnTo>
                      <a:pt x="48" y="96"/>
                    </a:lnTo>
                    <a:lnTo>
                      <a:pt x="48" y="90"/>
                    </a:lnTo>
                    <a:lnTo>
                      <a:pt x="42" y="90"/>
                    </a:lnTo>
                    <a:lnTo>
                      <a:pt x="48" y="90"/>
                    </a:lnTo>
                    <a:lnTo>
                      <a:pt x="42" y="90"/>
                    </a:lnTo>
                    <a:lnTo>
                      <a:pt x="42" y="84"/>
                    </a:lnTo>
                    <a:lnTo>
                      <a:pt x="36" y="84"/>
                    </a:lnTo>
                    <a:lnTo>
                      <a:pt x="36" y="78"/>
                    </a:lnTo>
                    <a:lnTo>
                      <a:pt x="36" y="72"/>
                    </a:lnTo>
                    <a:lnTo>
                      <a:pt x="36" y="66"/>
                    </a:lnTo>
                    <a:lnTo>
                      <a:pt x="30" y="66"/>
                    </a:lnTo>
                    <a:lnTo>
                      <a:pt x="30" y="60"/>
                    </a:lnTo>
                    <a:lnTo>
                      <a:pt x="24" y="60"/>
                    </a:lnTo>
                    <a:lnTo>
                      <a:pt x="24" y="66"/>
                    </a:lnTo>
                    <a:lnTo>
                      <a:pt x="24" y="72"/>
                    </a:lnTo>
                    <a:lnTo>
                      <a:pt x="18" y="72"/>
                    </a:lnTo>
                    <a:lnTo>
                      <a:pt x="12" y="72"/>
                    </a:lnTo>
                    <a:lnTo>
                      <a:pt x="12" y="66"/>
                    </a:lnTo>
                    <a:lnTo>
                      <a:pt x="6" y="66"/>
                    </a:lnTo>
                    <a:lnTo>
                      <a:pt x="0" y="66"/>
                    </a:lnTo>
                    <a:lnTo>
                      <a:pt x="0" y="60"/>
                    </a:lnTo>
                    <a:lnTo>
                      <a:pt x="6" y="54"/>
                    </a:lnTo>
                    <a:lnTo>
                      <a:pt x="12" y="54"/>
                    </a:lnTo>
                    <a:lnTo>
                      <a:pt x="18" y="48"/>
                    </a:lnTo>
                    <a:lnTo>
                      <a:pt x="24" y="48"/>
                    </a:lnTo>
                    <a:lnTo>
                      <a:pt x="24" y="42"/>
                    </a:lnTo>
                    <a:lnTo>
                      <a:pt x="30" y="42"/>
                    </a:lnTo>
                    <a:lnTo>
                      <a:pt x="30" y="36"/>
                    </a:lnTo>
                    <a:lnTo>
                      <a:pt x="36" y="36"/>
                    </a:lnTo>
                    <a:lnTo>
                      <a:pt x="42" y="36"/>
                    </a:lnTo>
                    <a:lnTo>
                      <a:pt x="42" y="30"/>
                    </a:lnTo>
                    <a:lnTo>
                      <a:pt x="48" y="30"/>
                    </a:lnTo>
                    <a:lnTo>
                      <a:pt x="48" y="24"/>
                    </a:lnTo>
                    <a:lnTo>
                      <a:pt x="54" y="24"/>
                    </a:lnTo>
                    <a:lnTo>
                      <a:pt x="60" y="24"/>
                    </a:lnTo>
                    <a:lnTo>
                      <a:pt x="60" y="18"/>
                    </a:lnTo>
                    <a:lnTo>
                      <a:pt x="66" y="18"/>
                    </a:lnTo>
                    <a:lnTo>
                      <a:pt x="66" y="12"/>
                    </a:lnTo>
                    <a:lnTo>
                      <a:pt x="72" y="12"/>
                    </a:lnTo>
                    <a:lnTo>
                      <a:pt x="72" y="18"/>
                    </a:lnTo>
                    <a:lnTo>
                      <a:pt x="78" y="18"/>
                    </a:lnTo>
                    <a:lnTo>
                      <a:pt x="78" y="12"/>
                    </a:lnTo>
                    <a:lnTo>
                      <a:pt x="84" y="12"/>
                    </a:lnTo>
                    <a:lnTo>
                      <a:pt x="90" y="12"/>
                    </a:lnTo>
                    <a:lnTo>
                      <a:pt x="96" y="12"/>
                    </a:lnTo>
                    <a:lnTo>
                      <a:pt x="96" y="18"/>
                    </a:lnTo>
                    <a:lnTo>
                      <a:pt x="102" y="12"/>
                    </a:lnTo>
                    <a:lnTo>
                      <a:pt x="102" y="18"/>
                    </a:lnTo>
                    <a:lnTo>
                      <a:pt x="102" y="12"/>
                    </a:lnTo>
                    <a:lnTo>
                      <a:pt x="108" y="12"/>
                    </a:lnTo>
                    <a:lnTo>
                      <a:pt x="114" y="12"/>
                    </a:lnTo>
                    <a:lnTo>
                      <a:pt x="120" y="12"/>
                    </a:lnTo>
                    <a:lnTo>
                      <a:pt x="120" y="6"/>
                    </a:lnTo>
                    <a:lnTo>
                      <a:pt x="12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5" name="Freeform 267"/>
              <p:cNvSpPr>
                <a:spLocks/>
              </p:cNvSpPr>
              <p:nvPr/>
            </p:nvSpPr>
            <p:spPr bwMode="auto">
              <a:xfrm>
                <a:off x="2937" y="2570"/>
                <a:ext cx="216" cy="192"/>
              </a:xfrm>
              <a:custGeom>
                <a:avLst/>
                <a:gdLst>
                  <a:gd name="T0" fmla="*/ 198 w 216"/>
                  <a:gd name="T1" fmla="*/ 156 h 192"/>
                  <a:gd name="T2" fmla="*/ 204 w 216"/>
                  <a:gd name="T3" fmla="*/ 168 h 192"/>
                  <a:gd name="T4" fmla="*/ 210 w 216"/>
                  <a:gd name="T5" fmla="*/ 168 h 192"/>
                  <a:gd name="T6" fmla="*/ 216 w 216"/>
                  <a:gd name="T7" fmla="*/ 174 h 192"/>
                  <a:gd name="T8" fmla="*/ 210 w 216"/>
                  <a:gd name="T9" fmla="*/ 174 h 192"/>
                  <a:gd name="T10" fmla="*/ 198 w 216"/>
                  <a:gd name="T11" fmla="*/ 180 h 192"/>
                  <a:gd name="T12" fmla="*/ 186 w 216"/>
                  <a:gd name="T13" fmla="*/ 186 h 192"/>
                  <a:gd name="T14" fmla="*/ 168 w 216"/>
                  <a:gd name="T15" fmla="*/ 186 h 192"/>
                  <a:gd name="T16" fmla="*/ 156 w 216"/>
                  <a:gd name="T17" fmla="*/ 186 h 192"/>
                  <a:gd name="T18" fmla="*/ 138 w 216"/>
                  <a:gd name="T19" fmla="*/ 186 h 192"/>
                  <a:gd name="T20" fmla="*/ 126 w 216"/>
                  <a:gd name="T21" fmla="*/ 180 h 192"/>
                  <a:gd name="T22" fmla="*/ 120 w 216"/>
                  <a:gd name="T23" fmla="*/ 180 h 192"/>
                  <a:gd name="T24" fmla="*/ 120 w 216"/>
                  <a:gd name="T25" fmla="*/ 174 h 192"/>
                  <a:gd name="T26" fmla="*/ 114 w 216"/>
                  <a:gd name="T27" fmla="*/ 174 h 192"/>
                  <a:gd name="T28" fmla="*/ 102 w 216"/>
                  <a:gd name="T29" fmla="*/ 180 h 192"/>
                  <a:gd name="T30" fmla="*/ 96 w 216"/>
                  <a:gd name="T31" fmla="*/ 180 h 192"/>
                  <a:gd name="T32" fmla="*/ 90 w 216"/>
                  <a:gd name="T33" fmla="*/ 168 h 192"/>
                  <a:gd name="T34" fmla="*/ 72 w 216"/>
                  <a:gd name="T35" fmla="*/ 162 h 192"/>
                  <a:gd name="T36" fmla="*/ 66 w 216"/>
                  <a:gd name="T37" fmla="*/ 150 h 192"/>
                  <a:gd name="T38" fmla="*/ 48 w 216"/>
                  <a:gd name="T39" fmla="*/ 150 h 192"/>
                  <a:gd name="T40" fmla="*/ 30 w 216"/>
                  <a:gd name="T41" fmla="*/ 150 h 192"/>
                  <a:gd name="T42" fmla="*/ 24 w 216"/>
                  <a:gd name="T43" fmla="*/ 132 h 192"/>
                  <a:gd name="T44" fmla="*/ 36 w 216"/>
                  <a:gd name="T45" fmla="*/ 120 h 192"/>
                  <a:gd name="T46" fmla="*/ 48 w 216"/>
                  <a:gd name="T47" fmla="*/ 114 h 192"/>
                  <a:gd name="T48" fmla="*/ 36 w 216"/>
                  <a:gd name="T49" fmla="*/ 108 h 192"/>
                  <a:gd name="T50" fmla="*/ 36 w 216"/>
                  <a:gd name="T51" fmla="*/ 102 h 192"/>
                  <a:gd name="T52" fmla="*/ 24 w 216"/>
                  <a:gd name="T53" fmla="*/ 96 h 192"/>
                  <a:gd name="T54" fmla="*/ 12 w 216"/>
                  <a:gd name="T55" fmla="*/ 90 h 192"/>
                  <a:gd name="T56" fmla="*/ 0 w 216"/>
                  <a:gd name="T57" fmla="*/ 84 h 192"/>
                  <a:gd name="T58" fmla="*/ 6 w 216"/>
                  <a:gd name="T59" fmla="*/ 72 h 192"/>
                  <a:gd name="T60" fmla="*/ 18 w 216"/>
                  <a:gd name="T61" fmla="*/ 60 h 192"/>
                  <a:gd name="T62" fmla="*/ 30 w 216"/>
                  <a:gd name="T63" fmla="*/ 54 h 192"/>
                  <a:gd name="T64" fmla="*/ 42 w 216"/>
                  <a:gd name="T65" fmla="*/ 48 h 192"/>
                  <a:gd name="T66" fmla="*/ 54 w 216"/>
                  <a:gd name="T67" fmla="*/ 36 h 192"/>
                  <a:gd name="T68" fmla="*/ 66 w 216"/>
                  <a:gd name="T69" fmla="*/ 30 h 192"/>
                  <a:gd name="T70" fmla="*/ 72 w 216"/>
                  <a:gd name="T71" fmla="*/ 18 h 192"/>
                  <a:gd name="T72" fmla="*/ 84 w 216"/>
                  <a:gd name="T73" fmla="*/ 24 h 192"/>
                  <a:gd name="T74" fmla="*/ 96 w 216"/>
                  <a:gd name="T75" fmla="*/ 12 h 192"/>
                  <a:gd name="T76" fmla="*/ 108 w 216"/>
                  <a:gd name="T77" fmla="*/ 6 h 192"/>
                  <a:gd name="T78" fmla="*/ 114 w 216"/>
                  <a:gd name="T79" fmla="*/ 6 h 192"/>
                  <a:gd name="T80" fmla="*/ 120 w 216"/>
                  <a:gd name="T81" fmla="*/ 6 h 192"/>
                  <a:gd name="T82" fmla="*/ 138 w 216"/>
                  <a:gd name="T83" fmla="*/ 6 h 192"/>
                  <a:gd name="T84" fmla="*/ 144 w 216"/>
                  <a:gd name="T85" fmla="*/ 18 h 192"/>
                  <a:gd name="T86" fmla="*/ 150 w 216"/>
                  <a:gd name="T87" fmla="*/ 30 h 192"/>
                  <a:gd name="T88" fmla="*/ 144 w 216"/>
                  <a:gd name="T89" fmla="*/ 42 h 192"/>
                  <a:gd name="T90" fmla="*/ 150 w 216"/>
                  <a:gd name="T91" fmla="*/ 54 h 192"/>
                  <a:gd name="T92" fmla="*/ 156 w 216"/>
                  <a:gd name="T93" fmla="*/ 66 h 192"/>
                  <a:gd name="T94" fmla="*/ 156 w 216"/>
                  <a:gd name="T95" fmla="*/ 72 h 192"/>
                  <a:gd name="T96" fmla="*/ 156 w 216"/>
                  <a:gd name="T97" fmla="*/ 78 h 192"/>
                  <a:gd name="T98" fmla="*/ 156 w 216"/>
                  <a:gd name="T99" fmla="*/ 84 h 192"/>
                  <a:gd name="T100" fmla="*/ 162 w 216"/>
                  <a:gd name="T101" fmla="*/ 96 h 192"/>
                  <a:gd name="T102" fmla="*/ 162 w 216"/>
                  <a:gd name="T103" fmla="*/ 114 h 192"/>
                  <a:gd name="T104" fmla="*/ 168 w 216"/>
                  <a:gd name="T105" fmla="*/ 126 h 192"/>
                  <a:gd name="T106" fmla="*/ 174 w 216"/>
                  <a:gd name="T107" fmla="*/ 138 h 192"/>
                  <a:gd name="T108" fmla="*/ 186 w 216"/>
                  <a:gd name="T109"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2">
                    <a:moveTo>
                      <a:pt x="192" y="150"/>
                    </a:moveTo>
                    <a:lnTo>
                      <a:pt x="192" y="156"/>
                    </a:lnTo>
                    <a:lnTo>
                      <a:pt x="198" y="156"/>
                    </a:lnTo>
                    <a:lnTo>
                      <a:pt x="198" y="162"/>
                    </a:lnTo>
                    <a:lnTo>
                      <a:pt x="204" y="162"/>
                    </a:lnTo>
                    <a:lnTo>
                      <a:pt x="204" y="168"/>
                    </a:lnTo>
                    <a:lnTo>
                      <a:pt x="210" y="168"/>
                    </a:lnTo>
                    <a:lnTo>
                      <a:pt x="204" y="168"/>
                    </a:lnTo>
                    <a:lnTo>
                      <a:pt x="210" y="168"/>
                    </a:lnTo>
                    <a:lnTo>
                      <a:pt x="216" y="168"/>
                    </a:lnTo>
                    <a:lnTo>
                      <a:pt x="210" y="168"/>
                    </a:lnTo>
                    <a:lnTo>
                      <a:pt x="216" y="174"/>
                    </a:lnTo>
                    <a:lnTo>
                      <a:pt x="216" y="180"/>
                    </a:lnTo>
                    <a:lnTo>
                      <a:pt x="210" y="180"/>
                    </a:lnTo>
                    <a:lnTo>
                      <a:pt x="210" y="174"/>
                    </a:lnTo>
                    <a:lnTo>
                      <a:pt x="204" y="174"/>
                    </a:lnTo>
                    <a:lnTo>
                      <a:pt x="198" y="174"/>
                    </a:lnTo>
                    <a:lnTo>
                      <a:pt x="198" y="180"/>
                    </a:lnTo>
                    <a:lnTo>
                      <a:pt x="192" y="180"/>
                    </a:lnTo>
                    <a:lnTo>
                      <a:pt x="186" y="180"/>
                    </a:lnTo>
                    <a:lnTo>
                      <a:pt x="186" y="186"/>
                    </a:lnTo>
                    <a:lnTo>
                      <a:pt x="180" y="186"/>
                    </a:lnTo>
                    <a:lnTo>
                      <a:pt x="174" y="186"/>
                    </a:lnTo>
                    <a:lnTo>
                      <a:pt x="168" y="186"/>
                    </a:lnTo>
                    <a:lnTo>
                      <a:pt x="168" y="192"/>
                    </a:lnTo>
                    <a:lnTo>
                      <a:pt x="162" y="192"/>
                    </a:lnTo>
                    <a:lnTo>
                      <a:pt x="156" y="186"/>
                    </a:lnTo>
                    <a:lnTo>
                      <a:pt x="150" y="186"/>
                    </a:lnTo>
                    <a:lnTo>
                      <a:pt x="144" y="186"/>
                    </a:lnTo>
                    <a:lnTo>
                      <a:pt x="138" y="186"/>
                    </a:lnTo>
                    <a:lnTo>
                      <a:pt x="138" y="180"/>
                    </a:lnTo>
                    <a:lnTo>
                      <a:pt x="132" y="180"/>
                    </a:lnTo>
                    <a:lnTo>
                      <a:pt x="126" y="180"/>
                    </a:lnTo>
                    <a:lnTo>
                      <a:pt x="126" y="174"/>
                    </a:lnTo>
                    <a:lnTo>
                      <a:pt x="120" y="174"/>
                    </a:lnTo>
                    <a:lnTo>
                      <a:pt x="120" y="180"/>
                    </a:lnTo>
                    <a:lnTo>
                      <a:pt x="120" y="174"/>
                    </a:lnTo>
                    <a:lnTo>
                      <a:pt x="120" y="180"/>
                    </a:lnTo>
                    <a:lnTo>
                      <a:pt x="120" y="174"/>
                    </a:lnTo>
                    <a:lnTo>
                      <a:pt x="120" y="180"/>
                    </a:lnTo>
                    <a:lnTo>
                      <a:pt x="114" y="180"/>
                    </a:lnTo>
                    <a:lnTo>
                      <a:pt x="114" y="174"/>
                    </a:lnTo>
                    <a:lnTo>
                      <a:pt x="114" y="180"/>
                    </a:lnTo>
                    <a:lnTo>
                      <a:pt x="108" y="180"/>
                    </a:lnTo>
                    <a:lnTo>
                      <a:pt x="102" y="180"/>
                    </a:lnTo>
                    <a:lnTo>
                      <a:pt x="102" y="174"/>
                    </a:lnTo>
                    <a:lnTo>
                      <a:pt x="102" y="180"/>
                    </a:lnTo>
                    <a:lnTo>
                      <a:pt x="96" y="180"/>
                    </a:lnTo>
                    <a:lnTo>
                      <a:pt x="96" y="174"/>
                    </a:lnTo>
                    <a:lnTo>
                      <a:pt x="96" y="168"/>
                    </a:lnTo>
                    <a:lnTo>
                      <a:pt x="90" y="168"/>
                    </a:lnTo>
                    <a:lnTo>
                      <a:pt x="84" y="168"/>
                    </a:lnTo>
                    <a:lnTo>
                      <a:pt x="78" y="168"/>
                    </a:lnTo>
                    <a:lnTo>
                      <a:pt x="72" y="162"/>
                    </a:lnTo>
                    <a:lnTo>
                      <a:pt x="72" y="156"/>
                    </a:lnTo>
                    <a:lnTo>
                      <a:pt x="66" y="156"/>
                    </a:lnTo>
                    <a:lnTo>
                      <a:pt x="66" y="150"/>
                    </a:lnTo>
                    <a:lnTo>
                      <a:pt x="60" y="150"/>
                    </a:lnTo>
                    <a:lnTo>
                      <a:pt x="54" y="150"/>
                    </a:lnTo>
                    <a:lnTo>
                      <a:pt x="48" y="150"/>
                    </a:lnTo>
                    <a:lnTo>
                      <a:pt x="42" y="150"/>
                    </a:lnTo>
                    <a:lnTo>
                      <a:pt x="36" y="150"/>
                    </a:lnTo>
                    <a:lnTo>
                      <a:pt x="30" y="150"/>
                    </a:lnTo>
                    <a:lnTo>
                      <a:pt x="30" y="144"/>
                    </a:lnTo>
                    <a:lnTo>
                      <a:pt x="30" y="138"/>
                    </a:lnTo>
                    <a:lnTo>
                      <a:pt x="24" y="132"/>
                    </a:lnTo>
                    <a:lnTo>
                      <a:pt x="30" y="126"/>
                    </a:lnTo>
                    <a:lnTo>
                      <a:pt x="36" y="126"/>
                    </a:lnTo>
                    <a:lnTo>
                      <a:pt x="36" y="120"/>
                    </a:lnTo>
                    <a:lnTo>
                      <a:pt x="42" y="120"/>
                    </a:lnTo>
                    <a:lnTo>
                      <a:pt x="48" y="120"/>
                    </a:lnTo>
                    <a:lnTo>
                      <a:pt x="48" y="114"/>
                    </a:lnTo>
                    <a:lnTo>
                      <a:pt x="48" y="108"/>
                    </a:lnTo>
                    <a:lnTo>
                      <a:pt x="42" y="108"/>
                    </a:lnTo>
                    <a:lnTo>
                      <a:pt x="36" y="108"/>
                    </a:lnTo>
                    <a:lnTo>
                      <a:pt x="42" y="108"/>
                    </a:lnTo>
                    <a:lnTo>
                      <a:pt x="36" y="108"/>
                    </a:lnTo>
                    <a:lnTo>
                      <a:pt x="36" y="102"/>
                    </a:lnTo>
                    <a:lnTo>
                      <a:pt x="30" y="102"/>
                    </a:lnTo>
                    <a:lnTo>
                      <a:pt x="24" y="102"/>
                    </a:lnTo>
                    <a:lnTo>
                      <a:pt x="24" y="96"/>
                    </a:lnTo>
                    <a:lnTo>
                      <a:pt x="18" y="96"/>
                    </a:lnTo>
                    <a:lnTo>
                      <a:pt x="18" y="90"/>
                    </a:lnTo>
                    <a:lnTo>
                      <a:pt x="12" y="90"/>
                    </a:lnTo>
                    <a:lnTo>
                      <a:pt x="12" y="84"/>
                    </a:lnTo>
                    <a:lnTo>
                      <a:pt x="6" y="84"/>
                    </a:lnTo>
                    <a:lnTo>
                      <a:pt x="0" y="84"/>
                    </a:lnTo>
                    <a:lnTo>
                      <a:pt x="0" y="78"/>
                    </a:lnTo>
                    <a:lnTo>
                      <a:pt x="6" y="78"/>
                    </a:lnTo>
                    <a:lnTo>
                      <a:pt x="6" y="72"/>
                    </a:lnTo>
                    <a:lnTo>
                      <a:pt x="12" y="72"/>
                    </a:lnTo>
                    <a:lnTo>
                      <a:pt x="18" y="66"/>
                    </a:lnTo>
                    <a:lnTo>
                      <a:pt x="18" y="60"/>
                    </a:lnTo>
                    <a:lnTo>
                      <a:pt x="24" y="60"/>
                    </a:lnTo>
                    <a:lnTo>
                      <a:pt x="30" y="60"/>
                    </a:lnTo>
                    <a:lnTo>
                      <a:pt x="30" y="54"/>
                    </a:lnTo>
                    <a:lnTo>
                      <a:pt x="36" y="54"/>
                    </a:lnTo>
                    <a:lnTo>
                      <a:pt x="36" y="48"/>
                    </a:lnTo>
                    <a:lnTo>
                      <a:pt x="42" y="48"/>
                    </a:lnTo>
                    <a:lnTo>
                      <a:pt x="42" y="42"/>
                    </a:lnTo>
                    <a:lnTo>
                      <a:pt x="48" y="42"/>
                    </a:lnTo>
                    <a:lnTo>
                      <a:pt x="54" y="36"/>
                    </a:lnTo>
                    <a:lnTo>
                      <a:pt x="60" y="36"/>
                    </a:lnTo>
                    <a:lnTo>
                      <a:pt x="60" y="30"/>
                    </a:lnTo>
                    <a:lnTo>
                      <a:pt x="66" y="30"/>
                    </a:lnTo>
                    <a:lnTo>
                      <a:pt x="66" y="24"/>
                    </a:lnTo>
                    <a:lnTo>
                      <a:pt x="72" y="24"/>
                    </a:lnTo>
                    <a:lnTo>
                      <a:pt x="72" y="18"/>
                    </a:lnTo>
                    <a:lnTo>
                      <a:pt x="78" y="18"/>
                    </a:lnTo>
                    <a:lnTo>
                      <a:pt x="78" y="24"/>
                    </a:lnTo>
                    <a:lnTo>
                      <a:pt x="84" y="24"/>
                    </a:lnTo>
                    <a:lnTo>
                      <a:pt x="90" y="24"/>
                    </a:lnTo>
                    <a:lnTo>
                      <a:pt x="90" y="18"/>
                    </a:lnTo>
                    <a:lnTo>
                      <a:pt x="96" y="12"/>
                    </a:lnTo>
                    <a:lnTo>
                      <a:pt x="96" y="6"/>
                    </a:lnTo>
                    <a:lnTo>
                      <a:pt x="102" y="6"/>
                    </a:lnTo>
                    <a:lnTo>
                      <a:pt x="108" y="6"/>
                    </a:lnTo>
                    <a:lnTo>
                      <a:pt x="108" y="12"/>
                    </a:lnTo>
                    <a:lnTo>
                      <a:pt x="114" y="12"/>
                    </a:lnTo>
                    <a:lnTo>
                      <a:pt x="114" y="6"/>
                    </a:lnTo>
                    <a:lnTo>
                      <a:pt x="114" y="0"/>
                    </a:lnTo>
                    <a:lnTo>
                      <a:pt x="120" y="0"/>
                    </a:lnTo>
                    <a:lnTo>
                      <a:pt x="120" y="6"/>
                    </a:lnTo>
                    <a:lnTo>
                      <a:pt x="126" y="6"/>
                    </a:lnTo>
                    <a:lnTo>
                      <a:pt x="132" y="6"/>
                    </a:lnTo>
                    <a:lnTo>
                      <a:pt x="138" y="6"/>
                    </a:lnTo>
                    <a:lnTo>
                      <a:pt x="138" y="12"/>
                    </a:lnTo>
                    <a:lnTo>
                      <a:pt x="144" y="12"/>
                    </a:lnTo>
                    <a:lnTo>
                      <a:pt x="144" y="18"/>
                    </a:lnTo>
                    <a:lnTo>
                      <a:pt x="144" y="24"/>
                    </a:lnTo>
                    <a:lnTo>
                      <a:pt x="150" y="24"/>
                    </a:lnTo>
                    <a:lnTo>
                      <a:pt x="150" y="30"/>
                    </a:lnTo>
                    <a:lnTo>
                      <a:pt x="150" y="36"/>
                    </a:lnTo>
                    <a:lnTo>
                      <a:pt x="150" y="42"/>
                    </a:lnTo>
                    <a:lnTo>
                      <a:pt x="144" y="42"/>
                    </a:lnTo>
                    <a:lnTo>
                      <a:pt x="144" y="48"/>
                    </a:lnTo>
                    <a:lnTo>
                      <a:pt x="144" y="54"/>
                    </a:lnTo>
                    <a:lnTo>
                      <a:pt x="150" y="54"/>
                    </a:lnTo>
                    <a:lnTo>
                      <a:pt x="150" y="60"/>
                    </a:lnTo>
                    <a:lnTo>
                      <a:pt x="156" y="60"/>
                    </a:lnTo>
                    <a:lnTo>
                      <a:pt x="156" y="66"/>
                    </a:lnTo>
                    <a:lnTo>
                      <a:pt x="162" y="66"/>
                    </a:lnTo>
                    <a:lnTo>
                      <a:pt x="156" y="66"/>
                    </a:lnTo>
                    <a:lnTo>
                      <a:pt x="156" y="72"/>
                    </a:lnTo>
                    <a:lnTo>
                      <a:pt x="162" y="72"/>
                    </a:lnTo>
                    <a:lnTo>
                      <a:pt x="156" y="72"/>
                    </a:lnTo>
                    <a:lnTo>
                      <a:pt x="156" y="78"/>
                    </a:lnTo>
                    <a:lnTo>
                      <a:pt x="162" y="78"/>
                    </a:lnTo>
                    <a:lnTo>
                      <a:pt x="156" y="78"/>
                    </a:lnTo>
                    <a:lnTo>
                      <a:pt x="156" y="84"/>
                    </a:lnTo>
                    <a:lnTo>
                      <a:pt x="156" y="90"/>
                    </a:lnTo>
                    <a:lnTo>
                      <a:pt x="156" y="96"/>
                    </a:lnTo>
                    <a:lnTo>
                      <a:pt x="162" y="96"/>
                    </a:lnTo>
                    <a:lnTo>
                      <a:pt x="162" y="102"/>
                    </a:lnTo>
                    <a:lnTo>
                      <a:pt x="162" y="108"/>
                    </a:lnTo>
                    <a:lnTo>
                      <a:pt x="162" y="114"/>
                    </a:lnTo>
                    <a:lnTo>
                      <a:pt x="162" y="120"/>
                    </a:lnTo>
                    <a:lnTo>
                      <a:pt x="168" y="120"/>
                    </a:lnTo>
                    <a:lnTo>
                      <a:pt x="168" y="126"/>
                    </a:lnTo>
                    <a:lnTo>
                      <a:pt x="168" y="132"/>
                    </a:lnTo>
                    <a:lnTo>
                      <a:pt x="174" y="132"/>
                    </a:lnTo>
                    <a:lnTo>
                      <a:pt x="174" y="138"/>
                    </a:lnTo>
                    <a:lnTo>
                      <a:pt x="180" y="138"/>
                    </a:lnTo>
                    <a:lnTo>
                      <a:pt x="180" y="144"/>
                    </a:lnTo>
                    <a:lnTo>
                      <a:pt x="186" y="144"/>
                    </a:lnTo>
                    <a:lnTo>
                      <a:pt x="186" y="150"/>
                    </a:lnTo>
                    <a:lnTo>
                      <a:pt x="192" y="15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6" name="Freeform 268"/>
              <p:cNvSpPr>
                <a:spLocks/>
              </p:cNvSpPr>
              <p:nvPr/>
            </p:nvSpPr>
            <p:spPr bwMode="auto">
              <a:xfrm>
                <a:off x="2817" y="2552"/>
                <a:ext cx="138" cy="144"/>
              </a:xfrm>
              <a:custGeom>
                <a:avLst/>
                <a:gdLst>
                  <a:gd name="T0" fmla="*/ 102 w 138"/>
                  <a:gd name="T1" fmla="*/ 90 h 144"/>
                  <a:gd name="T2" fmla="*/ 108 w 138"/>
                  <a:gd name="T3" fmla="*/ 96 h 144"/>
                  <a:gd name="T4" fmla="*/ 120 w 138"/>
                  <a:gd name="T5" fmla="*/ 96 h 144"/>
                  <a:gd name="T6" fmla="*/ 126 w 138"/>
                  <a:gd name="T7" fmla="*/ 102 h 144"/>
                  <a:gd name="T8" fmla="*/ 132 w 138"/>
                  <a:gd name="T9" fmla="*/ 108 h 144"/>
                  <a:gd name="T10" fmla="*/ 138 w 138"/>
                  <a:gd name="T11" fmla="*/ 114 h 144"/>
                  <a:gd name="T12" fmla="*/ 132 w 138"/>
                  <a:gd name="T13" fmla="*/ 126 h 144"/>
                  <a:gd name="T14" fmla="*/ 120 w 138"/>
                  <a:gd name="T15" fmla="*/ 126 h 144"/>
                  <a:gd name="T16" fmla="*/ 108 w 138"/>
                  <a:gd name="T17" fmla="*/ 132 h 144"/>
                  <a:gd name="T18" fmla="*/ 96 w 138"/>
                  <a:gd name="T19" fmla="*/ 138 h 144"/>
                  <a:gd name="T20" fmla="*/ 90 w 138"/>
                  <a:gd name="T21" fmla="*/ 144 h 144"/>
                  <a:gd name="T22" fmla="*/ 84 w 138"/>
                  <a:gd name="T23" fmla="*/ 138 h 144"/>
                  <a:gd name="T24" fmla="*/ 84 w 138"/>
                  <a:gd name="T25" fmla="*/ 126 h 144"/>
                  <a:gd name="T26" fmla="*/ 72 w 138"/>
                  <a:gd name="T27" fmla="*/ 132 h 144"/>
                  <a:gd name="T28" fmla="*/ 66 w 138"/>
                  <a:gd name="T29" fmla="*/ 126 h 144"/>
                  <a:gd name="T30" fmla="*/ 66 w 138"/>
                  <a:gd name="T31" fmla="*/ 120 h 144"/>
                  <a:gd name="T32" fmla="*/ 60 w 138"/>
                  <a:gd name="T33" fmla="*/ 114 h 144"/>
                  <a:gd name="T34" fmla="*/ 48 w 138"/>
                  <a:gd name="T35" fmla="*/ 108 h 144"/>
                  <a:gd name="T36" fmla="*/ 42 w 138"/>
                  <a:gd name="T37" fmla="*/ 102 h 144"/>
                  <a:gd name="T38" fmla="*/ 30 w 138"/>
                  <a:gd name="T39" fmla="*/ 102 h 144"/>
                  <a:gd name="T40" fmla="*/ 24 w 138"/>
                  <a:gd name="T41" fmla="*/ 96 h 144"/>
                  <a:gd name="T42" fmla="*/ 18 w 138"/>
                  <a:gd name="T43" fmla="*/ 96 h 144"/>
                  <a:gd name="T44" fmla="*/ 6 w 138"/>
                  <a:gd name="T45" fmla="*/ 96 h 144"/>
                  <a:gd name="T46" fmla="*/ 0 w 138"/>
                  <a:gd name="T47" fmla="*/ 90 h 144"/>
                  <a:gd name="T48" fmla="*/ 0 w 138"/>
                  <a:gd name="T49" fmla="*/ 78 h 144"/>
                  <a:gd name="T50" fmla="*/ 0 w 138"/>
                  <a:gd name="T51" fmla="*/ 66 h 144"/>
                  <a:gd name="T52" fmla="*/ 6 w 138"/>
                  <a:gd name="T53" fmla="*/ 60 h 144"/>
                  <a:gd name="T54" fmla="*/ 12 w 138"/>
                  <a:gd name="T55" fmla="*/ 54 h 144"/>
                  <a:gd name="T56" fmla="*/ 12 w 138"/>
                  <a:gd name="T57" fmla="*/ 42 h 144"/>
                  <a:gd name="T58" fmla="*/ 12 w 138"/>
                  <a:gd name="T59" fmla="*/ 30 h 144"/>
                  <a:gd name="T60" fmla="*/ 18 w 138"/>
                  <a:gd name="T61" fmla="*/ 24 h 144"/>
                  <a:gd name="T62" fmla="*/ 24 w 138"/>
                  <a:gd name="T63" fmla="*/ 18 h 144"/>
                  <a:gd name="T64" fmla="*/ 36 w 138"/>
                  <a:gd name="T65" fmla="*/ 24 h 144"/>
                  <a:gd name="T66" fmla="*/ 30 w 138"/>
                  <a:gd name="T67" fmla="*/ 18 h 144"/>
                  <a:gd name="T68" fmla="*/ 30 w 138"/>
                  <a:gd name="T69" fmla="*/ 6 h 144"/>
                  <a:gd name="T70" fmla="*/ 42 w 138"/>
                  <a:gd name="T71" fmla="*/ 6 h 144"/>
                  <a:gd name="T72" fmla="*/ 48 w 138"/>
                  <a:gd name="T73" fmla="*/ 0 h 144"/>
                  <a:gd name="T74" fmla="*/ 54 w 138"/>
                  <a:gd name="T75" fmla="*/ 6 h 144"/>
                  <a:gd name="T76" fmla="*/ 66 w 138"/>
                  <a:gd name="T77" fmla="*/ 6 h 144"/>
                  <a:gd name="T78" fmla="*/ 72 w 138"/>
                  <a:gd name="T79" fmla="*/ 12 h 144"/>
                  <a:gd name="T80" fmla="*/ 78 w 138"/>
                  <a:gd name="T81" fmla="*/ 6 h 144"/>
                  <a:gd name="T82" fmla="*/ 84 w 138"/>
                  <a:gd name="T83" fmla="*/ 0 h 144"/>
                  <a:gd name="T84" fmla="*/ 90 w 138"/>
                  <a:gd name="T85" fmla="*/ 6 h 144"/>
                  <a:gd name="T86" fmla="*/ 90 w 138"/>
                  <a:gd name="T87" fmla="*/ 18 h 144"/>
                  <a:gd name="T88" fmla="*/ 96 w 138"/>
                  <a:gd name="T89" fmla="*/ 24 h 144"/>
                  <a:gd name="T90" fmla="*/ 102 w 138"/>
                  <a:gd name="T91" fmla="*/ 30 h 144"/>
                  <a:gd name="T92" fmla="*/ 102 w 138"/>
                  <a:gd name="T93" fmla="*/ 30 h 144"/>
                  <a:gd name="T94" fmla="*/ 102 w 138"/>
                  <a:gd name="T95" fmla="*/ 42 h 144"/>
                  <a:gd name="T96" fmla="*/ 108 w 138"/>
                  <a:gd name="T97" fmla="*/ 48 h 144"/>
                  <a:gd name="T98" fmla="*/ 108 w 138"/>
                  <a:gd name="T99" fmla="*/ 60 h 144"/>
                  <a:gd name="T100" fmla="*/ 102 w 138"/>
                  <a:gd name="T101" fmla="*/ 66 h 144"/>
                  <a:gd name="T102" fmla="*/ 96 w 138"/>
                  <a:gd name="T103" fmla="*/ 72 h 144"/>
                  <a:gd name="T104" fmla="*/ 96 w 138"/>
                  <a:gd name="T105" fmla="*/ 72 h 144"/>
                  <a:gd name="T106" fmla="*/ 96 w 138"/>
                  <a:gd name="T107" fmla="*/ 72 h 144"/>
                  <a:gd name="T108" fmla="*/ 96 w 138"/>
                  <a:gd name="T109" fmla="*/ 84 h 144"/>
                  <a:gd name="T110" fmla="*/ 96 w 138"/>
                  <a:gd name="T111" fmla="*/ 8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44">
                    <a:moveTo>
                      <a:pt x="102" y="84"/>
                    </a:moveTo>
                    <a:lnTo>
                      <a:pt x="102" y="90"/>
                    </a:lnTo>
                    <a:lnTo>
                      <a:pt x="108" y="90"/>
                    </a:lnTo>
                    <a:lnTo>
                      <a:pt x="108" y="96"/>
                    </a:lnTo>
                    <a:lnTo>
                      <a:pt x="114" y="96"/>
                    </a:lnTo>
                    <a:lnTo>
                      <a:pt x="120" y="96"/>
                    </a:lnTo>
                    <a:lnTo>
                      <a:pt x="120" y="102"/>
                    </a:lnTo>
                    <a:lnTo>
                      <a:pt x="126" y="102"/>
                    </a:lnTo>
                    <a:lnTo>
                      <a:pt x="132" y="102"/>
                    </a:lnTo>
                    <a:lnTo>
                      <a:pt x="132" y="108"/>
                    </a:lnTo>
                    <a:lnTo>
                      <a:pt x="138" y="108"/>
                    </a:lnTo>
                    <a:lnTo>
                      <a:pt x="138" y="114"/>
                    </a:lnTo>
                    <a:lnTo>
                      <a:pt x="132" y="120"/>
                    </a:lnTo>
                    <a:lnTo>
                      <a:pt x="132" y="126"/>
                    </a:lnTo>
                    <a:lnTo>
                      <a:pt x="126" y="126"/>
                    </a:lnTo>
                    <a:lnTo>
                      <a:pt x="120" y="126"/>
                    </a:lnTo>
                    <a:lnTo>
                      <a:pt x="114" y="132"/>
                    </a:lnTo>
                    <a:lnTo>
                      <a:pt x="108" y="132"/>
                    </a:lnTo>
                    <a:lnTo>
                      <a:pt x="102" y="138"/>
                    </a:lnTo>
                    <a:lnTo>
                      <a:pt x="96" y="138"/>
                    </a:lnTo>
                    <a:lnTo>
                      <a:pt x="96" y="144"/>
                    </a:lnTo>
                    <a:lnTo>
                      <a:pt x="90" y="144"/>
                    </a:lnTo>
                    <a:lnTo>
                      <a:pt x="84" y="144"/>
                    </a:lnTo>
                    <a:lnTo>
                      <a:pt x="84" y="138"/>
                    </a:lnTo>
                    <a:lnTo>
                      <a:pt x="84" y="132"/>
                    </a:lnTo>
                    <a:lnTo>
                      <a:pt x="84" y="126"/>
                    </a:lnTo>
                    <a:lnTo>
                      <a:pt x="78" y="126"/>
                    </a:lnTo>
                    <a:lnTo>
                      <a:pt x="72" y="132"/>
                    </a:lnTo>
                    <a:lnTo>
                      <a:pt x="66" y="132"/>
                    </a:lnTo>
                    <a:lnTo>
                      <a:pt x="66" y="126"/>
                    </a:lnTo>
                    <a:lnTo>
                      <a:pt x="60" y="126"/>
                    </a:lnTo>
                    <a:lnTo>
                      <a:pt x="66" y="120"/>
                    </a:lnTo>
                    <a:lnTo>
                      <a:pt x="60" y="120"/>
                    </a:lnTo>
                    <a:lnTo>
                      <a:pt x="60" y="114"/>
                    </a:lnTo>
                    <a:lnTo>
                      <a:pt x="54" y="114"/>
                    </a:lnTo>
                    <a:lnTo>
                      <a:pt x="48" y="108"/>
                    </a:lnTo>
                    <a:lnTo>
                      <a:pt x="48" y="102"/>
                    </a:lnTo>
                    <a:lnTo>
                      <a:pt x="42" y="102"/>
                    </a:lnTo>
                    <a:lnTo>
                      <a:pt x="36" y="102"/>
                    </a:lnTo>
                    <a:lnTo>
                      <a:pt x="30" y="102"/>
                    </a:lnTo>
                    <a:lnTo>
                      <a:pt x="24" y="102"/>
                    </a:lnTo>
                    <a:lnTo>
                      <a:pt x="24" y="96"/>
                    </a:lnTo>
                    <a:lnTo>
                      <a:pt x="18" y="102"/>
                    </a:lnTo>
                    <a:lnTo>
                      <a:pt x="18" y="96"/>
                    </a:lnTo>
                    <a:lnTo>
                      <a:pt x="12" y="96"/>
                    </a:lnTo>
                    <a:lnTo>
                      <a:pt x="6" y="96"/>
                    </a:lnTo>
                    <a:lnTo>
                      <a:pt x="6" y="90"/>
                    </a:lnTo>
                    <a:lnTo>
                      <a:pt x="0" y="90"/>
                    </a:lnTo>
                    <a:lnTo>
                      <a:pt x="0" y="84"/>
                    </a:lnTo>
                    <a:lnTo>
                      <a:pt x="0" y="78"/>
                    </a:lnTo>
                    <a:lnTo>
                      <a:pt x="0" y="72"/>
                    </a:lnTo>
                    <a:lnTo>
                      <a:pt x="0" y="66"/>
                    </a:lnTo>
                    <a:lnTo>
                      <a:pt x="6" y="66"/>
                    </a:lnTo>
                    <a:lnTo>
                      <a:pt x="6" y="60"/>
                    </a:lnTo>
                    <a:lnTo>
                      <a:pt x="6" y="54"/>
                    </a:lnTo>
                    <a:lnTo>
                      <a:pt x="12" y="54"/>
                    </a:lnTo>
                    <a:lnTo>
                      <a:pt x="12" y="48"/>
                    </a:lnTo>
                    <a:lnTo>
                      <a:pt x="12" y="42"/>
                    </a:lnTo>
                    <a:lnTo>
                      <a:pt x="12" y="36"/>
                    </a:lnTo>
                    <a:lnTo>
                      <a:pt x="12" y="30"/>
                    </a:lnTo>
                    <a:lnTo>
                      <a:pt x="12" y="24"/>
                    </a:lnTo>
                    <a:lnTo>
                      <a:pt x="18" y="24"/>
                    </a:lnTo>
                    <a:lnTo>
                      <a:pt x="24" y="24"/>
                    </a:lnTo>
                    <a:lnTo>
                      <a:pt x="24" y="18"/>
                    </a:lnTo>
                    <a:lnTo>
                      <a:pt x="30" y="18"/>
                    </a:lnTo>
                    <a:lnTo>
                      <a:pt x="36" y="24"/>
                    </a:lnTo>
                    <a:lnTo>
                      <a:pt x="36" y="18"/>
                    </a:lnTo>
                    <a:lnTo>
                      <a:pt x="30" y="18"/>
                    </a:lnTo>
                    <a:lnTo>
                      <a:pt x="30" y="12"/>
                    </a:lnTo>
                    <a:lnTo>
                      <a:pt x="30" y="6"/>
                    </a:lnTo>
                    <a:lnTo>
                      <a:pt x="36" y="6"/>
                    </a:lnTo>
                    <a:lnTo>
                      <a:pt x="42" y="6"/>
                    </a:lnTo>
                    <a:lnTo>
                      <a:pt x="48" y="6"/>
                    </a:lnTo>
                    <a:lnTo>
                      <a:pt x="48" y="0"/>
                    </a:lnTo>
                    <a:lnTo>
                      <a:pt x="54" y="0"/>
                    </a:lnTo>
                    <a:lnTo>
                      <a:pt x="54" y="6"/>
                    </a:lnTo>
                    <a:lnTo>
                      <a:pt x="60" y="6"/>
                    </a:lnTo>
                    <a:lnTo>
                      <a:pt x="66" y="6"/>
                    </a:lnTo>
                    <a:lnTo>
                      <a:pt x="66" y="12"/>
                    </a:lnTo>
                    <a:lnTo>
                      <a:pt x="72" y="12"/>
                    </a:lnTo>
                    <a:lnTo>
                      <a:pt x="78" y="12"/>
                    </a:lnTo>
                    <a:lnTo>
                      <a:pt x="78" y="6"/>
                    </a:lnTo>
                    <a:lnTo>
                      <a:pt x="78" y="0"/>
                    </a:lnTo>
                    <a:lnTo>
                      <a:pt x="84" y="0"/>
                    </a:lnTo>
                    <a:lnTo>
                      <a:pt x="84" y="6"/>
                    </a:lnTo>
                    <a:lnTo>
                      <a:pt x="90" y="6"/>
                    </a:lnTo>
                    <a:lnTo>
                      <a:pt x="90" y="12"/>
                    </a:lnTo>
                    <a:lnTo>
                      <a:pt x="90" y="18"/>
                    </a:lnTo>
                    <a:lnTo>
                      <a:pt x="90" y="24"/>
                    </a:lnTo>
                    <a:lnTo>
                      <a:pt x="96" y="24"/>
                    </a:lnTo>
                    <a:lnTo>
                      <a:pt x="96" y="30"/>
                    </a:lnTo>
                    <a:lnTo>
                      <a:pt x="102" y="30"/>
                    </a:lnTo>
                    <a:lnTo>
                      <a:pt x="96" y="30"/>
                    </a:lnTo>
                    <a:lnTo>
                      <a:pt x="102" y="30"/>
                    </a:lnTo>
                    <a:lnTo>
                      <a:pt x="102" y="36"/>
                    </a:lnTo>
                    <a:lnTo>
                      <a:pt x="102" y="42"/>
                    </a:lnTo>
                    <a:lnTo>
                      <a:pt x="102" y="48"/>
                    </a:lnTo>
                    <a:lnTo>
                      <a:pt x="108" y="48"/>
                    </a:lnTo>
                    <a:lnTo>
                      <a:pt x="108" y="54"/>
                    </a:lnTo>
                    <a:lnTo>
                      <a:pt x="108" y="60"/>
                    </a:lnTo>
                    <a:lnTo>
                      <a:pt x="102" y="60"/>
                    </a:lnTo>
                    <a:lnTo>
                      <a:pt x="102" y="66"/>
                    </a:lnTo>
                    <a:lnTo>
                      <a:pt x="96" y="66"/>
                    </a:lnTo>
                    <a:lnTo>
                      <a:pt x="96" y="72"/>
                    </a:lnTo>
                    <a:lnTo>
                      <a:pt x="90" y="72"/>
                    </a:lnTo>
                    <a:lnTo>
                      <a:pt x="96" y="72"/>
                    </a:lnTo>
                    <a:lnTo>
                      <a:pt x="96" y="78"/>
                    </a:lnTo>
                    <a:lnTo>
                      <a:pt x="96" y="72"/>
                    </a:lnTo>
                    <a:lnTo>
                      <a:pt x="96" y="78"/>
                    </a:lnTo>
                    <a:lnTo>
                      <a:pt x="96" y="84"/>
                    </a:lnTo>
                    <a:lnTo>
                      <a:pt x="102" y="84"/>
                    </a:lnTo>
                    <a:lnTo>
                      <a:pt x="96" y="84"/>
                    </a:lnTo>
                    <a:lnTo>
                      <a:pt x="102" y="8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7" name="Freeform 269"/>
              <p:cNvSpPr>
                <a:spLocks/>
              </p:cNvSpPr>
              <p:nvPr/>
            </p:nvSpPr>
            <p:spPr bwMode="auto">
              <a:xfrm>
                <a:off x="2973" y="2396"/>
                <a:ext cx="144" cy="180"/>
              </a:xfrm>
              <a:custGeom>
                <a:avLst/>
                <a:gdLst>
                  <a:gd name="T0" fmla="*/ 60 w 144"/>
                  <a:gd name="T1" fmla="*/ 120 h 180"/>
                  <a:gd name="T2" fmla="*/ 66 w 144"/>
                  <a:gd name="T3" fmla="*/ 114 h 180"/>
                  <a:gd name="T4" fmla="*/ 60 w 144"/>
                  <a:gd name="T5" fmla="*/ 108 h 180"/>
                  <a:gd name="T6" fmla="*/ 54 w 144"/>
                  <a:gd name="T7" fmla="*/ 102 h 180"/>
                  <a:gd name="T8" fmla="*/ 48 w 144"/>
                  <a:gd name="T9" fmla="*/ 108 h 180"/>
                  <a:gd name="T10" fmla="*/ 42 w 144"/>
                  <a:gd name="T11" fmla="*/ 114 h 180"/>
                  <a:gd name="T12" fmla="*/ 42 w 144"/>
                  <a:gd name="T13" fmla="*/ 114 h 180"/>
                  <a:gd name="T14" fmla="*/ 36 w 144"/>
                  <a:gd name="T15" fmla="*/ 108 h 180"/>
                  <a:gd name="T16" fmla="*/ 30 w 144"/>
                  <a:gd name="T17" fmla="*/ 102 h 180"/>
                  <a:gd name="T18" fmla="*/ 30 w 144"/>
                  <a:gd name="T19" fmla="*/ 90 h 180"/>
                  <a:gd name="T20" fmla="*/ 36 w 144"/>
                  <a:gd name="T21" fmla="*/ 84 h 180"/>
                  <a:gd name="T22" fmla="*/ 36 w 144"/>
                  <a:gd name="T23" fmla="*/ 72 h 180"/>
                  <a:gd name="T24" fmla="*/ 42 w 144"/>
                  <a:gd name="T25" fmla="*/ 72 h 180"/>
                  <a:gd name="T26" fmla="*/ 42 w 144"/>
                  <a:gd name="T27" fmla="*/ 66 h 180"/>
                  <a:gd name="T28" fmla="*/ 42 w 144"/>
                  <a:gd name="T29" fmla="*/ 54 h 180"/>
                  <a:gd name="T30" fmla="*/ 36 w 144"/>
                  <a:gd name="T31" fmla="*/ 48 h 180"/>
                  <a:gd name="T32" fmla="*/ 30 w 144"/>
                  <a:gd name="T33" fmla="*/ 54 h 180"/>
                  <a:gd name="T34" fmla="*/ 24 w 144"/>
                  <a:gd name="T35" fmla="*/ 48 h 180"/>
                  <a:gd name="T36" fmla="*/ 18 w 144"/>
                  <a:gd name="T37" fmla="*/ 42 h 180"/>
                  <a:gd name="T38" fmla="*/ 18 w 144"/>
                  <a:gd name="T39" fmla="*/ 30 h 180"/>
                  <a:gd name="T40" fmla="*/ 12 w 144"/>
                  <a:gd name="T41" fmla="*/ 24 h 180"/>
                  <a:gd name="T42" fmla="*/ 6 w 144"/>
                  <a:gd name="T43" fmla="*/ 18 h 180"/>
                  <a:gd name="T44" fmla="*/ 0 w 144"/>
                  <a:gd name="T45" fmla="*/ 6 h 180"/>
                  <a:gd name="T46" fmla="*/ 6 w 144"/>
                  <a:gd name="T47" fmla="*/ 0 h 180"/>
                  <a:gd name="T48" fmla="*/ 18 w 144"/>
                  <a:gd name="T49" fmla="*/ 0 h 180"/>
                  <a:gd name="T50" fmla="*/ 30 w 144"/>
                  <a:gd name="T51" fmla="*/ 0 h 180"/>
                  <a:gd name="T52" fmla="*/ 42 w 144"/>
                  <a:gd name="T53" fmla="*/ 0 h 180"/>
                  <a:gd name="T54" fmla="*/ 54 w 144"/>
                  <a:gd name="T55" fmla="*/ 0 h 180"/>
                  <a:gd name="T56" fmla="*/ 66 w 144"/>
                  <a:gd name="T57" fmla="*/ 0 h 180"/>
                  <a:gd name="T58" fmla="*/ 78 w 144"/>
                  <a:gd name="T59" fmla="*/ 0 h 180"/>
                  <a:gd name="T60" fmla="*/ 84 w 144"/>
                  <a:gd name="T61" fmla="*/ 6 h 180"/>
                  <a:gd name="T62" fmla="*/ 90 w 144"/>
                  <a:gd name="T63" fmla="*/ 12 h 180"/>
                  <a:gd name="T64" fmla="*/ 102 w 144"/>
                  <a:gd name="T65" fmla="*/ 24 h 180"/>
                  <a:gd name="T66" fmla="*/ 114 w 144"/>
                  <a:gd name="T67" fmla="*/ 36 h 180"/>
                  <a:gd name="T68" fmla="*/ 120 w 144"/>
                  <a:gd name="T69" fmla="*/ 42 h 180"/>
                  <a:gd name="T70" fmla="*/ 132 w 144"/>
                  <a:gd name="T71" fmla="*/ 48 h 180"/>
                  <a:gd name="T72" fmla="*/ 138 w 144"/>
                  <a:gd name="T73" fmla="*/ 60 h 180"/>
                  <a:gd name="T74" fmla="*/ 144 w 144"/>
                  <a:gd name="T75" fmla="*/ 66 h 180"/>
                  <a:gd name="T76" fmla="*/ 138 w 144"/>
                  <a:gd name="T77" fmla="*/ 78 h 180"/>
                  <a:gd name="T78" fmla="*/ 132 w 144"/>
                  <a:gd name="T79" fmla="*/ 84 h 180"/>
                  <a:gd name="T80" fmla="*/ 132 w 144"/>
                  <a:gd name="T81" fmla="*/ 96 h 180"/>
                  <a:gd name="T82" fmla="*/ 126 w 144"/>
                  <a:gd name="T83" fmla="*/ 102 h 180"/>
                  <a:gd name="T84" fmla="*/ 120 w 144"/>
                  <a:gd name="T85" fmla="*/ 108 h 180"/>
                  <a:gd name="T86" fmla="*/ 114 w 144"/>
                  <a:gd name="T87" fmla="*/ 120 h 180"/>
                  <a:gd name="T88" fmla="*/ 114 w 144"/>
                  <a:gd name="T89" fmla="*/ 132 h 180"/>
                  <a:gd name="T90" fmla="*/ 108 w 144"/>
                  <a:gd name="T91" fmla="*/ 138 h 180"/>
                  <a:gd name="T92" fmla="*/ 102 w 144"/>
                  <a:gd name="T93" fmla="*/ 144 h 180"/>
                  <a:gd name="T94" fmla="*/ 102 w 144"/>
                  <a:gd name="T95" fmla="*/ 156 h 180"/>
                  <a:gd name="T96" fmla="*/ 96 w 144"/>
                  <a:gd name="T97" fmla="*/ 168 h 180"/>
                  <a:gd name="T98" fmla="*/ 90 w 144"/>
                  <a:gd name="T99" fmla="*/ 180 h 180"/>
                  <a:gd name="T100" fmla="*/ 84 w 144"/>
                  <a:gd name="T101" fmla="*/ 174 h 180"/>
                  <a:gd name="T102" fmla="*/ 84 w 144"/>
                  <a:gd name="T103" fmla="*/ 174 h 180"/>
                  <a:gd name="T104" fmla="*/ 78 w 144"/>
                  <a:gd name="T105" fmla="*/ 168 h 180"/>
                  <a:gd name="T106" fmla="*/ 72 w 144"/>
                  <a:gd name="T107" fmla="*/ 162 h 180"/>
                  <a:gd name="T108" fmla="*/ 78 w 144"/>
                  <a:gd name="T109" fmla="*/ 156 h 180"/>
                  <a:gd name="T110" fmla="*/ 72 w 144"/>
                  <a:gd name="T111" fmla="*/ 150 h 180"/>
                  <a:gd name="T112" fmla="*/ 72 w 144"/>
                  <a:gd name="T113" fmla="*/ 138 h 180"/>
                  <a:gd name="T114" fmla="*/ 66 w 144"/>
                  <a:gd name="T115" fmla="*/ 144 h 180"/>
                  <a:gd name="T116" fmla="*/ 60 w 144"/>
                  <a:gd name="T117" fmla="*/ 138 h 180"/>
                  <a:gd name="T118" fmla="*/ 54 w 144"/>
                  <a:gd name="T119" fmla="*/ 132 h 180"/>
                  <a:gd name="T120" fmla="*/ 54 w 144"/>
                  <a:gd name="T121" fmla="*/ 1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80">
                    <a:moveTo>
                      <a:pt x="54" y="120"/>
                    </a:moveTo>
                    <a:lnTo>
                      <a:pt x="60" y="120"/>
                    </a:lnTo>
                    <a:lnTo>
                      <a:pt x="60" y="114"/>
                    </a:lnTo>
                    <a:lnTo>
                      <a:pt x="66" y="114"/>
                    </a:lnTo>
                    <a:lnTo>
                      <a:pt x="66" y="108"/>
                    </a:lnTo>
                    <a:lnTo>
                      <a:pt x="60" y="108"/>
                    </a:lnTo>
                    <a:lnTo>
                      <a:pt x="54" y="108"/>
                    </a:lnTo>
                    <a:lnTo>
                      <a:pt x="54" y="102"/>
                    </a:lnTo>
                    <a:lnTo>
                      <a:pt x="48" y="102"/>
                    </a:lnTo>
                    <a:lnTo>
                      <a:pt x="48" y="108"/>
                    </a:lnTo>
                    <a:lnTo>
                      <a:pt x="42" y="108"/>
                    </a:lnTo>
                    <a:lnTo>
                      <a:pt x="42" y="114"/>
                    </a:lnTo>
                    <a:lnTo>
                      <a:pt x="42" y="108"/>
                    </a:lnTo>
                    <a:lnTo>
                      <a:pt x="42" y="114"/>
                    </a:lnTo>
                    <a:lnTo>
                      <a:pt x="36" y="114"/>
                    </a:lnTo>
                    <a:lnTo>
                      <a:pt x="36" y="108"/>
                    </a:lnTo>
                    <a:lnTo>
                      <a:pt x="30" y="108"/>
                    </a:lnTo>
                    <a:lnTo>
                      <a:pt x="30" y="102"/>
                    </a:lnTo>
                    <a:lnTo>
                      <a:pt x="30" y="96"/>
                    </a:lnTo>
                    <a:lnTo>
                      <a:pt x="30" y="90"/>
                    </a:lnTo>
                    <a:lnTo>
                      <a:pt x="36" y="90"/>
                    </a:lnTo>
                    <a:lnTo>
                      <a:pt x="36" y="84"/>
                    </a:lnTo>
                    <a:lnTo>
                      <a:pt x="36" y="78"/>
                    </a:lnTo>
                    <a:lnTo>
                      <a:pt x="36" y="72"/>
                    </a:lnTo>
                    <a:lnTo>
                      <a:pt x="42" y="66"/>
                    </a:lnTo>
                    <a:lnTo>
                      <a:pt x="42" y="72"/>
                    </a:lnTo>
                    <a:lnTo>
                      <a:pt x="48" y="66"/>
                    </a:lnTo>
                    <a:lnTo>
                      <a:pt x="42" y="66"/>
                    </a:lnTo>
                    <a:lnTo>
                      <a:pt x="42" y="60"/>
                    </a:lnTo>
                    <a:lnTo>
                      <a:pt x="42" y="54"/>
                    </a:lnTo>
                    <a:lnTo>
                      <a:pt x="36" y="54"/>
                    </a:lnTo>
                    <a:lnTo>
                      <a:pt x="36" y="48"/>
                    </a:lnTo>
                    <a:lnTo>
                      <a:pt x="36" y="54"/>
                    </a:lnTo>
                    <a:lnTo>
                      <a:pt x="30" y="54"/>
                    </a:lnTo>
                    <a:lnTo>
                      <a:pt x="30" y="48"/>
                    </a:lnTo>
                    <a:lnTo>
                      <a:pt x="24" y="48"/>
                    </a:lnTo>
                    <a:lnTo>
                      <a:pt x="24" y="42"/>
                    </a:lnTo>
                    <a:lnTo>
                      <a:pt x="18" y="42"/>
                    </a:lnTo>
                    <a:lnTo>
                      <a:pt x="18" y="36"/>
                    </a:lnTo>
                    <a:lnTo>
                      <a:pt x="18" y="30"/>
                    </a:lnTo>
                    <a:lnTo>
                      <a:pt x="18" y="24"/>
                    </a:lnTo>
                    <a:lnTo>
                      <a:pt x="12" y="24"/>
                    </a:lnTo>
                    <a:lnTo>
                      <a:pt x="12" y="18"/>
                    </a:lnTo>
                    <a:lnTo>
                      <a:pt x="6" y="18"/>
                    </a:lnTo>
                    <a:lnTo>
                      <a:pt x="6"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84" y="6"/>
                    </a:lnTo>
                    <a:lnTo>
                      <a:pt x="90" y="6"/>
                    </a:lnTo>
                    <a:lnTo>
                      <a:pt x="90" y="12"/>
                    </a:lnTo>
                    <a:lnTo>
                      <a:pt x="96" y="18"/>
                    </a:lnTo>
                    <a:lnTo>
                      <a:pt x="102" y="24"/>
                    </a:lnTo>
                    <a:lnTo>
                      <a:pt x="108" y="30"/>
                    </a:lnTo>
                    <a:lnTo>
                      <a:pt x="114" y="36"/>
                    </a:lnTo>
                    <a:lnTo>
                      <a:pt x="120" y="36"/>
                    </a:lnTo>
                    <a:lnTo>
                      <a:pt x="120" y="42"/>
                    </a:lnTo>
                    <a:lnTo>
                      <a:pt x="126" y="48"/>
                    </a:lnTo>
                    <a:lnTo>
                      <a:pt x="132" y="48"/>
                    </a:lnTo>
                    <a:lnTo>
                      <a:pt x="132" y="54"/>
                    </a:lnTo>
                    <a:lnTo>
                      <a:pt x="138" y="60"/>
                    </a:lnTo>
                    <a:lnTo>
                      <a:pt x="144" y="60"/>
                    </a:lnTo>
                    <a:lnTo>
                      <a:pt x="144" y="66"/>
                    </a:lnTo>
                    <a:lnTo>
                      <a:pt x="138" y="72"/>
                    </a:lnTo>
                    <a:lnTo>
                      <a:pt x="138" y="78"/>
                    </a:lnTo>
                    <a:lnTo>
                      <a:pt x="132" y="78"/>
                    </a:lnTo>
                    <a:lnTo>
                      <a:pt x="132" y="84"/>
                    </a:lnTo>
                    <a:lnTo>
                      <a:pt x="132" y="90"/>
                    </a:lnTo>
                    <a:lnTo>
                      <a:pt x="132" y="96"/>
                    </a:lnTo>
                    <a:lnTo>
                      <a:pt x="126" y="96"/>
                    </a:lnTo>
                    <a:lnTo>
                      <a:pt x="126" y="102"/>
                    </a:lnTo>
                    <a:lnTo>
                      <a:pt x="126" y="108"/>
                    </a:lnTo>
                    <a:lnTo>
                      <a:pt x="120" y="108"/>
                    </a:lnTo>
                    <a:lnTo>
                      <a:pt x="120" y="114"/>
                    </a:lnTo>
                    <a:lnTo>
                      <a:pt x="114" y="120"/>
                    </a:lnTo>
                    <a:lnTo>
                      <a:pt x="114" y="126"/>
                    </a:lnTo>
                    <a:lnTo>
                      <a:pt x="114" y="132"/>
                    </a:lnTo>
                    <a:lnTo>
                      <a:pt x="108" y="132"/>
                    </a:lnTo>
                    <a:lnTo>
                      <a:pt x="108" y="138"/>
                    </a:lnTo>
                    <a:lnTo>
                      <a:pt x="108" y="144"/>
                    </a:lnTo>
                    <a:lnTo>
                      <a:pt x="102" y="144"/>
                    </a:lnTo>
                    <a:lnTo>
                      <a:pt x="102" y="150"/>
                    </a:lnTo>
                    <a:lnTo>
                      <a:pt x="102" y="156"/>
                    </a:lnTo>
                    <a:lnTo>
                      <a:pt x="96" y="162"/>
                    </a:lnTo>
                    <a:lnTo>
                      <a:pt x="96" y="168"/>
                    </a:lnTo>
                    <a:lnTo>
                      <a:pt x="90" y="174"/>
                    </a:lnTo>
                    <a:lnTo>
                      <a:pt x="90" y="180"/>
                    </a:lnTo>
                    <a:lnTo>
                      <a:pt x="84" y="180"/>
                    </a:lnTo>
                    <a:lnTo>
                      <a:pt x="84" y="174"/>
                    </a:lnTo>
                    <a:lnTo>
                      <a:pt x="78" y="174"/>
                    </a:lnTo>
                    <a:lnTo>
                      <a:pt x="84" y="174"/>
                    </a:lnTo>
                    <a:lnTo>
                      <a:pt x="84" y="168"/>
                    </a:lnTo>
                    <a:lnTo>
                      <a:pt x="78" y="168"/>
                    </a:lnTo>
                    <a:lnTo>
                      <a:pt x="78" y="162"/>
                    </a:lnTo>
                    <a:lnTo>
                      <a:pt x="72" y="162"/>
                    </a:lnTo>
                    <a:lnTo>
                      <a:pt x="72" y="156"/>
                    </a:lnTo>
                    <a:lnTo>
                      <a:pt x="78" y="156"/>
                    </a:lnTo>
                    <a:lnTo>
                      <a:pt x="78" y="150"/>
                    </a:lnTo>
                    <a:lnTo>
                      <a:pt x="72" y="150"/>
                    </a:lnTo>
                    <a:lnTo>
                      <a:pt x="72" y="144"/>
                    </a:lnTo>
                    <a:lnTo>
                      <a:pt x="72" y="138"/>
                    </a:lnTo>
                    <a:lnTo>
                      <a:pt x="72" y="144"/>
                    </a:lnTo>
                    <a:lnTo>
                      <a:pt x="66" y="144"/>
                    </a:lnTo>
                    <a:lnTo>
                      <a:pt x="66" y="138"/>
                    </a:lnTo>
                    <a:lnTo>
                      <a:pt x="60" y="138"/>
                    </a:lnTo>
                    <a:lnTo>
                      <a:pt x="60" y="132"/>
                    </a:lnTo>
                    <a:lnTo>
                      <a:pt x="54" y="132"/>
                    </a:lnTo>
                    <a:lnTo>
                      <a:pt x="54" y="126"/>
                    </a:lnTo>
                    <a:lnTo>
                      <a:pt x="54" y="12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8" name="Freeform 270"/>
              <p:cNvSpPr>
                <a:spLocks/>
              </p:cNvSpPr>
              <p:nvPr/>
            </p:nvSpPr>
            <p:spPr bwMode="auto">
              <a:xfrm>
                <a:off x="2769" y="2618"/>
                <a:ext cx="216" cy="192"/>
              </a:xfrm>
              <a:custGeom>
                <a:avLst/>
                <a:gdLst>
                  <a:gd name="T0" fmla="*/ 54 w 216"/>
                  <a:gd name="T1" fmla="*/ 30 h 192"/>
                  <a:gd name="T2" fmla="*/ 66 w 216"/>
                  <a:gd name="T3" fmla="*/ 36 h 192"/>
                  <a:gd name="T4" fmla="*/ 78 w 216"/>
                  <a:gd name="T5" fmla="*/ 36 h 192"/>
                  <a:gd name="T6" fmla="*/ 96 w 216"/>
                  <a:gd name="T7" fmla="*/ 36 h 192"/>
                  <a:gd name="T8" fmla="*/ 108 w 216"/>
                  <a:gd name="T9" fmla="*/ 48 h 192"/>
                  <a:gd name="T10" fmla="*/ 108 w 216"/>
                  <a:gd name="T11" fmla="*/ 60 h 192"/>
                  <a:gd name="T12" fmla="*/ 120 w 216"/>
                  <a:gd name="T13" fmla="*/ 66 h 192"/>
                  <a:gd name="T14" fmla="*/ 132 w 216"/>
                  <a:gd name="T15" fmla="*/ 66 h 192"/>
                  <a:gd name="T16" fmla="*/ 138 w 216"/>
                  <a:gd name="T17" fmla="*/ 78 h 192"/>
                  <a:gd name="T18" fmla="*/ 150 w 216"/>
                  <a:gd name="T19" fmla="*/ 72 h 192"/>
                  <a:gd name="T20" fmla="*/ 168 w 216"/>
                  <a:gd name="T21" fmla="*/ 60 h 192"/>
                  <a:gd name="T22" fmla="*/ 180 w 216"/>
                  <a:gd name="T23" fmla="*/ 54 h 192"/>
                  <a:gd name="T24" fmla="*/ 192 w 216"/>
                  <a:gd name="T25" fmla="*/ 54 h 192"/>
                  <a:gd name="T26" fmla="*/ 204 w 216"/>
                  <a:gd name="T27" fmla="*/ 60 h 192"/>
                  <a:gd name="T28" fmla="*/ 210 w 216"/>
                  <a:gd name="T29" fmla="*/ 60 h 192"/>
                  <a:gd name="T30" fmla="*/ 216 w 216"/>
                  <a:gd name="T31" fmla="*/ 72 h 192"/>
                  <a:gd name="T32" fmla="*/ 204 w 216"/>
                  <a:gd name="T33" fmla="*/ 78 h 192"/>
                  <a:gd name="T34" fmla="*/ 186 w 216"/>
                  <a:gd name="T35" fmla="*/ 84 h 192"/>
                  <a:gd name="T36" fmla="*/ 174 w 216"/>
                  <a:gd name="T37" fmla="*/ 90 h 192"/>
                  <a:gd name="T38" fmla="*/ 162 w 216"/>
                  <a:gd name="T39" fmla="*/ 102 h 192"/>
                  <a:gd name="T40" fmla="*/ 150 w 216"/>
                  <a:gd name="T41" fmla="*/ 108 h 192"/>
                  <a:gd name="T42" fmla="*/ 138 w 216"/>
                  <a:gd name="T43" fmla="*/ 114 h 192"/>
                  <a:gd name="T44" fmla="*/ 126 w 216"/>
                  <a:gd name="T45" fmla="*/ 126 h 192"/>
                  <a:gd name="T46" fmla="*/ 108 w 216"/>
                  <a:gd name="T47" fmla="*/ 132 h 192"/>
                  <a:gd name="T48" fmla="*/ 96 w 216"/>
                  <a:gd name="T49" fmla="*/ 144 h 192"/>
                  <a:gd name="T50" fmla="*/ 78 w 216"/>
                  <a:gd name="T51" fmla="*/ 144 h 192"/>
                  <a:gd name="T52" fmla="*/ 72 w 216"/>
                  <a:gd name="T53" fmla="*/ 156 h 192"/>
                  <a:gd name="T54" fmla="*/ 66 w 216"/>
                  <a:gd name="T55" fmla="*/ 168 h 192"/>
                  <a:gd name="T56" fmla="*/ 60 w 216"/>
                  <a:gd name="T57" fmla="*/ 156 h 192"/>
                  <a:gd name="T58" fmla="*/ 48 w 216"/>
                  <a:gd name="T59" fmla="*/ 162 h 192"/>
                  <a:gd name="T60" fmla="*/ 42 w 216"/>
                  <a:gd name="T61" fmla="*/ 174 h 192"/>
                  <a:gd name="T62" fmla="*/ 36 w 216"/>
                  <a:gd name="T63" fmla="*/ 186 h 192"/>
                  <a:gd name="T64" fmla="*/ 30 w 216"/>
                  <a:gd name="T65" fmla="*/ 186 h 192"/>
                  <a:gd name="T66" fmla="*/ 24 w 216"/>
                  <a:gd name="T67" fmla="*/ 174 h 192"/>
                  <a:gd name="T68" fmla="*/ 18 w 216"/>
                  <a:gd name="T69" fmla="*/ 174 h 192"/>
                  <a:gd name="T70" fmla="*/ 6 w 216"/>
                  <a:gd name="T71" fmla="*/ 168 h 192"/>
                  <a:gd name="T72" fmla="*/ 0 w 216"/>
                  <a:gd name="T73" fmla="*/ 156 h 192"/>
                  <a:gd name="T74" fmla="*/ 12 w 216"/>
                  <a:gd name="T75" fmla="*/ 150 h 192"/>
                  <a:gd name="T76" fmla="*/ 12 w 216"/>
                  <a:gd name="T77" fmla="*/ 144 h 192"/>
                  <a:gd name="T78" fmla="*/ 6 w 216"/>
                  <a:gd name="T79" fmla="*/ 132 h 192"/>
                  <a:gd name="T80" fmla="*/ 0 w 216"/>
                  <a:gd name="T81" fmla="*/ 120 h 192"/>
                  <a:gd name="T82" fmla="*/ 6 w 216"/>
                  <a:gd name="T83" fmla="*/ 108 h 192"/>
                  <a:gd name="T84" fmla="*/ 0 w 216"/>
                  <a:gd name="T85" fmla="*/ 96 h 192"/>
                  <a:gd name="T86" fmla="*/ 0 w 216"/>
                  <a:gd name="T87" fmla="*/ 90 h 192"/>
                  <a:gd name="T88" fmla="*/ 0 w 216"/>
                  <a:gd name="T89" fmla="*/ 84 h 192"/>
                  <a:gd name="T90" fmla="*/ 6 w 216"/>
                  <a:gd name="T91" fmla="*/ 84 h 192"/>
                  <a:gd name="T92" fmla="*/ 6 w 216"/>
                  <a:gd name="T93" fmla="*/ 78 h 192"/>
                  <a:gd name="T94" fmla="*/ 0 w 216"/>
                  <a:gd name="T95" fmla="*/ 66 h 192"/>
                  <a:gd name="T96" fmla="*/ 6 w 216"/>
                  <a:gd name="T97" fmla="*/ 54 h 192"/>
                  <a:gd name="T98" fmla="*/ 12 w 216"/>
                  <a:gd name="T99" fmla="*/ 54 h 192"/>
                  <a:gd name="T100" fmla="*/ 6 w 216"/>
                  <a:gd name="T101" fmla="*/ 42 h 192"/>
                  <a:gd name="T102" fmla="*/ 0 w 216"/>
                  <a:gd name="T103" fmla="*/ 42 h 192"/>
                  <a:gd name="T104" fmla="*/ 0 w 216"/>
                  <a:gd name="T105" fmla="*/ 36 h 192"/>
                  <a:gd name="T106" fmla="*/ 6 w 216"/>
                  <a:gd name="T107" fmla="*/ 24 h 192"/>
                  <a:gd name="T108" fmla="*/ 18 w 216"/>
                  <a:gd name="T109" fmla="*/ 30 h 192"/>
                  <a:gd name="T110" fmla="*/ 24 w 216"/>
                  <a:gd name="T111" fmla="*/ 18 h 192"/>
                  <a:gd name="T112" fmla="*/ 36 w 216"/>
                  <a:gd name="T113" fmla="*/ 12 h 192"/>
                  <a:gd name="T114" fmla="*/ 48 w 216"/>
                  <a:gd name="T115" fmla="*/ 0 h 192"/>
                  <a:gd name="T116" fmla="*/ 48 w 216"/>
                  <a:gd name="T117" fmla="*/ 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192">
                    <a:moveTo>
                      <a:pt x="48" y="24"/>
                    </a:moveTo>
                    <a:lnTo>
                      <a:pt x="54" y="24"/>
                    </a:lnTo>
                    <a:lnTo>
                      <a:pt x="54" y="30"/>
                    </a:lnTo>
                    <a:lnTo>
                      <a:pt x="60" y="30"/>
                    </a:lnTo>
                    <a:lnTo>
                      <a:pt x="66" y="30"/>
                    </a:lnTo>
                    <a:lnTo>
                      <a:pt x="66" y="36"/>
                    </a:lnTo>
                    <a:lnTo>
                      <a:pt x="72" y="30"/>
                    </a:lnTo>
                    <a:lnTo>
                      <a:pt x="72" y="36"/>
                    </a:lnTo>
                    <a:lnTo>
                      <a:pt x="78" y="36"/>
                    </a:lnTo>
                    <a:lnTo>
                      <a:pt x="84" y="36"/>
                    </a:lnTo>
                    <a:lnTo>
                      <a:pt x="90" y="36"/>
                    </a:lnTo>
                    <a:lnTo>
                      <a:pt x="96" y="36"/>
                    </a:lnTo>
                    <a:lnTo>
                      <a:pt x="96" y="42"/>
                    </a:lnTo>
                    <a:lnTo>
                      <a:pt x="102" y="48"/>
                    </a:lnTo>
                    <a:lnTo>
                      <a:pt x="108" y="48"/>
                    </a:lnTo>
                    <a:lnTo>
                      <a:pt x="108" y="54"/>
                    </a:lnTo>
                    <a:lnTo>
                      <a:pt x="114" y="54"/>
                    </a:lnTo>
                    <a:lnTo>
                      <a:pt x="108" y="60"/>
                    </a:lnTo>
                    <a:lnTo>
                      <a:pt x="114" y="60"/>
                    </a:lnTo>
                    <a:lnTo>
                      <a:pt x="114" y="66"/>
                    </a:lnTo>
                    <a:lnTo>
                      <a:pt x="120" y="66"/>
                    </a:lnTo>
                    <a:lnTo>
                      <a:pt x="126" y="60"/>
                    </a:lnTo>
                    <a:lnTo>
                      <a:pt x="132" y="60"/>
                    </a:lnTo>
                    <a:lnTo>
                      <a:pt x="132" y="66"/>
                    </a:lnTo>
                    <a:lnTo>
                      <a:pt x="132" y="72"/>
                    </a:lnTo>
                    <a:lnTo>
                      <a:pt x="132" y="78"/>
                    </a:lnTo>
                    <a:lnTo>
                      <a:pt x="138" y="78"/>
                    </a:lnTo>
                    <a:lnTo>
                      <a:pt x="144" y="78"/>
                    </a:lnTo>
                    <a:lnTo>
                      <a:pt x="144" y="72"/>
                    </a:lnTo>
                    <a:lnTo>
                      <a:pt x="150" y="72"/>
                    </a:lnTo>
                    <a:lnTo>
                      <a:pt x="156" y="66"/>
                    </a:lnTo>
                    <a:lnTo>
                      <a:pt x="162" y="66"/>
                    </a:lnTo>
                    <a:lnTo>
                      <a:pt x="168" y="60"/>
                    </a:lnTo>
                    <a:lnTo>
                      <a:pt x="174" y="60"/>
                    </a:lnTo>
                    <a:lnTo>
                      <a:pt x="180" y="60"/>
                    </a:lnTo>
                    <a:lnTo>
                      <a:pt x="180" y="54"/>
                    </a:lnTo>
                    <a:lnTo>
                      <a:pt x="186" y="48"/>
                    </a:lnTo>
                    <a:lnTo>
                      <a:pt x="192" y="48"/>
                    </a:lnTo>
                    <a:lnTo>
                      <a:pt x="192" y="54"/>
                    </a:lnTo>
                    <a:lnTo>
                      <a:pt x="198" y="54"/>
                    </a:lnTo>
                    <a:lnTo>
                      <a:pt x="204" y="54"/>
                    </a:lnTo>
                    <a:lnTo>
                      <a:pt x="204" y="60"/>
                    </a:lnTo>
                    <a:lnTo>
                      <a:pt x="210" y="60"/>
                    </a:lnTo>
                    <a:lnTo>
                      <a:pt x="204" y="60"/>
                    </a:lnTo>
                    <a:lnTo>
                      <a:pt x="210" y="60"/>
                    </a:lnTo>
                    <a:lnTo>
                      <a:pt x="216" y="60"/>
                    </a:lnTo>
                    <a:lnTo>
                      <a:pt x="216" y="66"/>
                    </a:lnTo>
                    <a:lnTo>
                      <a:pt x="216" y="72"/>
                    </a:lnTo>
                    <a:lnTo>
                      <a:pt x="210" y="72"/>
                    </a:lnTo>
                    <a:lnTo>
                      <a:pt x="204" y="72"/>
                    </a:lnTo>
                    <a:lnTo>
                      <a:pt x="204" y="78"/>
                    </a:lnTo>
                    <a:lnTo>
                      <a:pt x="198" y="78"/>
                    </a:lnTo>
                    <a:lnTo>
                      <a:pt x="192" y="84"/>
                    </a:lnTo>
                    <a:lnTo>
                      <a:pt x="186" y="84"/>
                    </a:lnTo>
                    <a:lnTo>
                      <a:pt x="186" y="90"/>
                    </a:lnTo>
                    <a:lnTo>
                      <a:pt x="180" y="90"/>
                    </a:lnTo>
                    <a:lnTo>
                      <a:pt x="174" y="90"/>
                    </a:lnTo>
                    <a:lnTo>
                      <a:pt x="174" y="96"/>
                    </a:lnTo>
                    <a:lnTo>
                      <a:pt x="168" y="96"/>
                    </a:lnTo>
                    <a:lnTo>
                      <a:pt x="162" y="102"/>
                    </a:lnTo>
                    <a:lnTo>
                      <a:pt x="156" y="102"/>
                    </a:lnTo>
                    <a:lnTo>
                      <a:pt x="156" y="108"/>
                    </a:lnTo>
                    <a:lnTo>
                      <a:pt x="150" y="108"/>
                    </a:lnTo>
                    <a:lnTo>
                      <a:pt x="144" y="108"/>
                    </a:lnTo>
                    <a:lnTo>
                      <a:pt x="144" y="114"/>
                    </a:lnTo>
                    <a:lnTo>
                      <a:pt x="138" y="114"/>
                    </a:lnTo>
                    <a:lnTo>
                      <a:pt x="132" y="120"/>
                    </a:lnTo>
                    <a:lnTo>
                      <a:pt x="126" y="120"/>
                    </a:lnTo>
                    <a:lnTo>
                      <a:pt x="126" y="126"/>
                    </a:lnTo>
                    <a:lnTo>
                      <a:pt x="120" y="126"/>
                    </a:lnTo>
                    <a:lnTo>
                      <a:pt x="114" y="132"/>
                    </a:lnTo>
                    <a:lnTo>
                      <a:pt x="108" y="132"/>
                    </a:lnTo>
                    <a:lnTo>
                      <a:pt x="108" y="138"/>
                    </a:lnTo>
                    <a:lnTo>
                      <a:pt x="102" y="138"/>
                    </a:lnTo>
                    <a:lnTo>
                      <a:pt x="96" y="144"/>
                    </a:lnTo>
                    <a:lnTo>
                      <a:pt x="90" y="144"/>
                    </a:lnTo>
                    <a:lnTo>
                      <a:pt x="84" y="144"/>
                    </a:lnTo>
                    <a:lnTo>
                      <a:pt x="78" y="144"/>
                    </a:lnTo>
                    <a:lnTo>
                      <a:pt x="72" y="144"/>
                    </a:lnTo>
                    <a:lnTo>
                      <a:pt x="72" y="150"/>
                    </a:lnTo>
                    <a:lnTo>
                      <a:pt x="72" y="156"/>
                    </a:lnTo>
                    <a:lnTo>
                      <a:pt x="72" y="162"/>
                    </a:lnTo>
                    <a:lnTo>
                      <a:pt x="66" y="162"/>
                    </a:lnTo>
                    <a:lnTo>
                      <a:pt x="66" y="168"/>
                    </a:lnTo>
                    <a:lnTo>
                      <a:pt x="60" y="168"/>
                    </a:lnTo>
                    <a:lnTo>
                      <a:pt x="60" y="162"/>
                    </a:lnTo>
                    <a:lnTo>
                      <a:pt x="60" y="156"/>
                    </a:lnTo>
                    <a:lnTo>
                      <a:pt x="54" y="156"/>
                    </a:lnTo>
                    <a:lnTo>
                      <a:pt x="54" y="162"/>
                    </a:lnTo>
                    <a:lnTo>
                      <a:pt x="48" y="162"/>
                    </a:lnTo>
                    <a:lnTo>
                      <a:pt x="48" y="168"/>
                    </a:lnTo>
                    <a:lnTo>
                      <a:pt x="42" y="168"/>
                    </a:lnTo>
                    <a:lnTo>
                      <a:pt x="42" y="174"/>
                    </a:lnTo>
                    <a:lnTo>
                      <a:pt x="42" y="180"/>
                    </a:lnTo>
                    <a:lnTo>
                      <a:pt x="36" y="180"/>
                    </a:lnTo>
                    <a:lnTo>
                      <a:pt x="36" y="186"/>
                    </a:lnTo>
                    <a:lnTo>
                      <a:pt x="30" y="186"/>
                    </a:lnTo>
                    <a:lnTo>
                      <a:pt x="30" y="192"/>
                    </a:lnTo>
                    <a:lnTo>
                      <a:pt x="30" y="186"/>
                    </a:lnTo>
                    <a:lnTo>
                      <a:pt x="24" y="186"/>
                    </a:lnTo>
                    <a:lnTo>
                      <a:pt x="24" y="180"/>
                    </a:lnTo>
                    <a:lnTo>
                      <a:pt x="24" y="174"/>
                    </a:lnTo>
                    <a:lnTo>
                      <a:pt x="18" y="174"/>
                    </a:lnTo>
                    <a:lnTo>
                      <a:pt x="18" y="180"/>
                    </a:lnTo>
                    <a:lnTo>
                      <a:pt x="18" y="174"/>
                    </a:lnTo>
                    <a:lnTo>
                      <a:pt x="12" y="174"/>
                    </a:lnTo>
                    <a:lnTo>
                      <a:pt x="12" y="168"/>
                    </a:lnTo>
                    <a:lnTo>
                      <a:pt x="6" y="168"/>
                    </a:lnTo>
                    <a:lnTo>
                      <a:pt x="6" y="162"/>
                    </a:lnTo>
                    <a:lnTo>
                      <a:pt x="6" y="156"/>
                    </a:lnTo>
                    <a:lnTo>
                      <a:pt x="0" y="156"/>
                    </a:lnTo>
                    <a:lnTo>
                      <a:pt x="6" y="156"/>
                    </a:lnTo>
                    <a:lnTo>
                      <a:pt x="6" y="150"/>
                    </a:lnTo>
                    <a:lnTo>
                      <a:pt x="12" y="150"/>
                    </a:lnTo>
                    <a:lnTo>
                      <a:pt x="6" y="150"/>
                    </a:lnTo>
                    <a:lnTo>
                      <a:pt x="12" y="150"/>
                    </a:lnTo>
                    <a:lnTo>
                      <a:pt x="12" y="144"/>
                    </a:lnTo>
                    <a:lnTo>
                      <a:pt x="12" y="138"/>
                    </a:lnTo>
                    <a:lnTo>
                      <a:pt x="12" y="132"/>
                    </a:lnTo>
                    <a:lnTo>
                      <a:pt x="6" y="132"/>
                    </a:lnTo>
                    <a:lnTo>
                      <a:pt x="6" y="126"/>
                    </a:lnTo>
                    <a:lnTo>
                      <a:pt x="6" y="120"/>
                    </a:lnTo>
                    <a:lnTo>
                      <a:pt x="0" y="120"/>
                    </a:lnTo>
                    <a:lnTo>
                      <a:pt x="0" y="114"/>
                    </a:lnTo>
                    <a:lnTo>
                      <a:pt x="6" y="114"/>
                    </a:lnTo>
                    <a:lnTo>
                      <a:pt x="6" y="108"/>
                    </a:lnTo>
                    <a:lnTo>
                      <a:pt x="6" y="102"/>
                    </a:lnTo>
                    <a:lnTo>
                      <a:pt x="6" y="96"/>
                    </a:lnTo>
                    <a:lnTo>
                      <a:pt x="0" y="96"/>
                    </a:lnTo>
                    <a:lnTo>
                      <a:pt x="0" y="90"/>
                    </a:lnTo>
                    <a:lnTo>
                      <a:pt x="6" y="90"/>
                    </a:lnTo>
                    <a:lnTo>
                      <a:pt x="0" y="90"/>
                    </a:lnTo>
                    <a:lnTo>
                      <a:pt x="0" y="84"/>
                    </a:lnTo>
                    <a:lnTo>
                      <a:pt x="6" y="84"/>
                    </a:lnTo>
                    <a:lnTo>
                      <a:pt x="0" y="84"/>
                    </a:lnTo>
                    <a:lnTo>
                      <a:pt x="6" y="84"/>
                    </a:lnTo>
                    <a:lnTo>
                      <a:pt x="0" y="84"/>
                    </a:lnTo>
                    <a:lnTo>
                      <a:pt x="6" y="84"/>
                    </a:lnTo>
                    <a:lnTo>
                      <a:pt x="6" y="78"/>
                    </a:lnTo>
                    <a:lnTo>
                      <a:pt x="6" y="72"/>
                    </a:lnTo>
                    <a:lnTo>
                      <a:pt x="6" y="78"/>
                    </a:lnTo>
                    <a:lnTo>
                      <a:pt x="0" y="78"/>
                    </a:lnTo>
                    <a:lnTo>
                      <a:pt x="0" y="72"/>
                    </a:lnTo>
                    <a:lnTo>
                      <a:pt x="0" y="66"/>
                    </a:lnTo>
                    <a:lnTo>
                      <a:pt x="0" y="60"/>
                    </a:lnTo>
                    <a:lnTo>
                      <a:pt x="6" y="60"/>
                    </a:lnTo>
                    <a:lnTo>
                      <a:pt x="6" y="54"/>
                    </a:lnTo>
                    <a:lnTo>
                      <a:pt x="12" y="54"/>
                    </a:lnTo>
                    <a:lnTo>
                      <a:pt x="6" y="54"/>
                    </a:lnTo>
                    <a:lnTo>
                      <a:pt x="12" y="54"/>
                    </a:lnTo>
                    <a:lnTo>
                      <a:pt x="12" y="48"/>
                    </a:lnTo>
                    <a:lnTo>
                      <a:pt x="6" y="48"/>
                    </a:lnTo>
                    <a:lnTo>
                      <a:pt x="6" y="42"/>
                    </a:lnTo>
                    <a:lnTo>
                      <a:pt x="12" y="42"/>
                    </a:lnTo>
                    <a:lnTo>
                      <a:pt x="6" y="42"/>
                    </a:lnTo>
                    <a:lnTo>
                      <a:pt x="0" y="42"/>
                    </a:lnTo>
                    <a:lnTo>
                      <a:pt x="0" y="36"/>
                    </a:lnTo>
                    <a:lnTo>
                      <a:pt x="6" y="36"/>
                    </a:lnTo>
                    <a:lnTo>
                      <a:pt x="0" y="36"/>
                    </a:lnTo>
                    <a:lnTo>
                      <a:pt x="0" y="30"/>
                    </a:lnTo>
                    <a:lnTo>
                      <a:pt x="6" y="30"/>
                    </a:lnTo>
                    <a:lnTo>
                      <a:pt x="6" y="24"/>
                    </a:lnTo>
                    <a:lnTo>
                      <a:pt x="12" y="24"/>
                    </a:lnTo>
                    <a:lnTo>
                      <a:pt x="12" y="30"/>
                    </a:lnTo>
                    <a:lnTo>
                      <a:pt x="18" y="30"/>
                    </a:lnTo>
                    <a:lnTo>
                      <a:pt x="18" y="24"/>
                    </a:lnTo>
                    <a:lnTo>
                      <a:pt x="24" y="24"/>
                    </a:lnTo>
                    <a:lnTo>
                      <a:pt x="24" y="18"/>
                    </a:lnTo>
                    <a:lnTo>
                      <a:pt x="30" y="18"/>
                    </a:lnTo>
                    <a:lnTo>
                      <a:pt x="30" y="12"/>
                    </a:lnTo>
                    <a:lnTo>
                      <a:pt x="36" y="12"/>
                    </a:lnTo>
                    <a:lnTo>
                      <a:pt x="42" y="6"/>
                    </a:lnTo>
                    <a:lnTo>
                      <a:pt x="48" y="6"/>
                    </a:lnTo>
                    <a:lnTo>
                      <a:pt x="48" y="0"/>
                    </a:lnTo>
                    <a:lnTo>
                      <a:pt x="48" y="6"/>
                    </a:lnTo>
                    <a:lnTo>
                      <a:pt x="48" y="12"/>
                    </a:lnTo>
                    <a:lnTo>
                      <a:pt x="48" y="18"/>
                    </a:lnTo>
                    <a:lnTo>
                      <a:pt x="48"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9" name="Freeform 271"/>
              <p:cNvSpPr>
                <a:spLocks/>
              </p:cNvSpPr>
              <p:nvPr/>
            </p:nvSpPr>
            <p:spPr bwMode="auto">
              <a:xfrm>
                <a:off x="2931" y="2258"/>
                <a:ext cx="180" cy="138"/>
              </a:xfrm>
              <a:custGeom>
                <a:avLst/>
                <a:gdLst>
                  <a:gd name="T0" fmla="*/ 72 w 180"/>
                  <a:gd name="T1" fmla="*/ 6 h 138"/>
                  <a:gd name="T2" fmla="*/ 90 w 180"/>
                  <a:gd name="T3" fmla="*/ 6 h 138"/>
                  <a:gd name="T4" fmla="*/ 108 w 180"/>
                  <a:gd name="T5" fmla="*/ 6 h 138"/>
                  <a:gd name="T6" fmla="*/ 126 w 180"/>
                  <a:gd name="T7" fmla="*/ 6 h 138"/>
                  <a:gd name="T8" fmla="*/ 138 w 180"/>
                  <a:gd name="T9" fmla="*/ 12 h 138"/>
                  <a:gd name="T10" fmla="*/ 138 w 180"/>
                  <a:gd name="T11" fmla="*/ 18 h 138"/>
                  <a:gd name="T12" fmla="*/ 150 w 180"/>
                  <a:gd name="T13" fmla="*/ 24 h 138"/>
                  <a:gd name="T14" fmla="*/ 144 w 180"/>
                  <a:gd name="T15" fmla="*/ 36 h 138"/>
                  <a:gd name="T16" fmla="*/ 156 w 180"/>
                  <a:gd name="T17" fmla="*/ 42 h 138"/>
                  <a:gd name="T18" fmla="*/ 174 w 180"/>
                  <a:gd name="T19" fmla="*/ 42 h 138"/>
                  <a:gd name="T20" fmla="*/ 174 w 180"/>
                  <a:gd name="T21" fmla="*/ 48 h 138"/>
                  <a:gd name="T22" fmla="*/ 174 w 180"/>
                  <a:gd name="T23" fmla="*/ 54 h 138"/>
                  <a:gd name="T24" fmla="*/ 162 w 180"/>
                  <a:gd name="T25" fmla="*/ 60 h 138"/>
                  <a:gd name="T26" fmla="*/ 150 w 180"/>
                  <a:gd name="T27" fmla="*/ 72 h 138"/>
                  <a:gd name="T28" fmla="*/ 144 w 180"/>
                  <a:gd name="T29" fmla="*/ 84 h 138"/>
                  <a:gd name="T30" fmla="*/ 150 w 180"/>
                  <a:gd name="T31" fmla="*/ 96 h 138"/>
                  <a:gd name="T32" fmla="*/ 144 w 180"/>
                  <a:gd name="T33" fmla="*/ 108 h 138"/>
                  <a:gd name="T34" fmla="*/ 132 w 180"/>
                  <a:gd name="T35" fmla="*/ 120 h 138"/>
                  <a:gd name="T36" fmla="*/ 132 w 180"/>
                  <a:gd name="T37" fmla="*/ 126 h 138"/>
                  <a:gd name="T38" fmla="*/ 132 w 180"/>
                  <a:gd name="T39" fmla="*/ 132 h 138"/>
                  <a:gd name="T40" fmla="*/ 126 w 180"/>
                  <a:gd name="T41" fmla="*/ 132 h 138"/>
                  <a:gd name="T42" fmla="*/ 114 w 180"/>
                  <a:gd name="T43" fmla="*/ 138 h 138"/>
                  <a:gd name="T44" fmla="*/ 96 w 180"/>
                  <a:gd name="T45" fmla="*/ 138 h 138"/>
                  <a:gd name="T46" fmla="*/ 78 w 180"/>
                  <a:gd name="T47" fmla="*/ 138 h 138"/>
                  <a:gd name="T48" fmla="*/ 60 w 180"/>
                  <a:gd name="T49" fmla="*/ 138 h 138"/>
                  <a:gd name="T50" fmla="*/ 48 w 180"/>
                  <a:gd name="T51" fmla="*/ 132 h 138"/>
                  <a:gd name="T52" fmla="*/ 54 w 180"/>
                  <a:gd name="T53" fmla="*/ 120 h 138"/>
                  <a:gd name="T54" fmla="*/ 66 w 180"/>
                  <a:gd name="T55" fmla="*/ 108 h 138"/>
                  <a:gd name="T56" fmla="*/ 66 w 180"/>
                  <a:gd name="T57" fmla="*/ 90 h 138"/>
                  <a:gd name="T58" fmla="*/ 60 w 180"/>
                  <a:gd name="T59" fmla="*/ 78 h 138"/>
                  <a:gd name="T60" fmla="*/ 60 w 180"/>
                  <a:gd name="T61" fmla="*/ 72 h 138"/>
                  <a:gd name="T62" fmla="*/ 60 w 180"/>
                  <a:gd name="T63" fmla="*/ 54 h 138"/>
                  <a:gd name="T64" fmla="*/ 54 w 180"/>
                  <a:gd name="T65" fmla="*/ 42 h 138"/>
                  <a:gd name="T66" fmla="*/ 48 w 180"/>
                  <a:gd name="T67" fmla="*/ 30 h 138"/>
                  <a:gd name="T68" fmla="*/ 36 w 180"/>
                  <a:gd name="T69" fmla="*/ 24 h 138"/>
                  <a:gd name="T70" fmla="*/ 30 w 180"/>
                  <a:gd name="T71" fmla="*/ 36 h 138"/>
                  <a:gd name="T72" fmla="*/ 12 w 180"/>
                  <a:gd name="T73" fmla="*/ 36 h 138"/>
                  <a:gd name="T74" fmla="*/ 6 w 180"/>
                  <a:gd name="T75" fmla="*/ 24 h 138"/>
                  <a:gd name="T76" fmla="*/ 12 w 180"/>
                  <a:gd name="T77" fmla="*/ 18 h 138"/>
                  <a:gd name="T78" fmla="*/ 24 w 180"/>
                  <a:gd name="T79" fmla="*/ 12 h 138"/>
                  <a:gd name="T80" fmla="*/ 42 w 180"/>
                  <a:gd name="T81" fmla="*/ 12 h 138"/>
                  <a:gd name="T82" fmla="*/ 54 w 180"/>
                  <a:gd name="T83" fmla="*/ 12 h 138"/>
                  <a:gd name="T84" fmla="*/ 66 w 180"/>
                  <a:gd name="T8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138">
                    <a:moveTo>
                      <a:pt x="66" y="0"/>
                    </a:moveTo>
                    <a:lnTo>
                      <a:pt x="72" y="0"/>
                    </a:lnTo>
                    <a:lnTo>
                      <a:pt x="72" y="6"/>
                    </a:lnTo>
                    <a:lnTo>
                      <a:pt x="78" y="6"/>
                    </a:lnTo>
                    <a:lnTo>
                      <a:pt x="84" y="6"/>
                    </a:lnTo>
                    <a:lnTo>
                      <a:pt x="90" y="6"/>
                    </a:lnTo>
                    <a:lnTo>
                      <a:pt x="96" y="6"/>
                    </a:lnTo>
                    <a:lnTo>
                      <a:pt x="102" y="6"/>
                    </a:lnTo>
                    <a:lnTo>
                      <a:pt x="108" y="6"/>
                    </a:lnTo>
                    <a:lnTo>
                      <a:pt x="114" y="6"/>
                    </a:lnTo>
                    <a:lnTo>
                      <a:pt x="120" y="6"/>
                    </a:lnTo>
                    <a:lnTo>
                      <a:pt x="126" y="6"/>
                    </a:lnTo>
                    <a:lnTo>
                      <a:pt x="126" y="12"/>
                    </a:lnTo>
                    <a:lnTo>
                      <a:pt x="132" y="12"/>
                    </a:lnTo>
                    <a:lnTo>
                      <a:pt x="138" y="12"/>
                    </a:lnTo>
                    <a:lnTo>
                      <a:pt x="138" y="6"/>
                    </a:lnTo>
                    <a:lnTo>
                      <a:pt x="138" y="12"/>
                    </a:lnTo>
                    <a:lnTo>
                      <a:pt x="138" y="18"/>
                    </a:lnTo>
                    <a:lnTo>
                      <a:pt x="144" y="18"/>
                    </a:lnTo>
                    <a:lnTo>
                      <a:pt x="144" y="24"/>
                    </a:lnTo>
                    <a:lnTo>
                      <a:pt x="150" y="24"/>
                    </a:lnTo>
                    <a:lnTo>
                      <a:pt x="150" y="30"/>
                    </a:lnTo>
                    <a:lnTo>
                      <a:pt x="150" y="36"/>
                    </a:lnTo>
                    <a:lnTo>
                      <a:pt x="144" y="36"/>
                    </a:lnTo>
                    <a:lnTo>
                      <a:pt x="150" y="36"/>
                    </a:lnTo>
                    <a:lnTo>
                      <a:pt x="150" y="42"/>
                    </a:lnTo>
                    <a:lnTo>
                      <a:pt x="156" y="42"/>
                    </a:lnTo>
                    <a:lnTo>
                      <a:pt x="162" y="42"/>
                    </a:lnTo>
                    <a:lnTo>
                      <a:pt x="168" y="42"/>
                    </a:lnTo>
                    <a:lnTo>
                      <a:pt x="174" y="42"/>
                    </a:lnTo>
                    <a:lnTo>
                      <a:pt x="174" y="48"/>
                    </a:lnTo>
                    <a:lnTo>
                      <a:pt x="180" y="48"/>
                    </a:lnTo>
                    <a:lnTo>
                      <a:pt x="174" y="48"/>
                    </a:lnTo>
                    <a:lnTo>
                      <a:pt x="180" y="48"/>
                    </a:lnTo>
                    <a:lnTo>
                      <a:pt x="180" y="54"/>
                    </a:lnTo>
                    <a:lnTo>
                      <a:pt x="174" y="54"/>
                    </a:lnTo>
                    <a:lnTo>
                      <a:pt x="168" y="54"/>
                    </a:lnTo>
                    <a:lnTo>
                      <a:pt x="168" y="60"/>
                    </a:lnTo>
                    <a:lnTo>
                      <a:pt x="162" y="60"/>
                    </a:lnTo>
                    <a:lnTo>
                      <a:pt x="156" y="66"/>
                    </a:lnTo>
                    <a:lnTo>
                      <a:pt x="150" y="66"/>
                    </a:lnTo>
                    <a:lnTo>
                      <a:pt x="150" y="72"/>
                    </a:lnTo>
                    <a:lnTo>
                      <a:pt x="150" y="78"/>
                    </a:lnTo>
                    <a:lnTo>
                      <a:pt x="144" y="78"/>
                    </a:lnTo>
                    <a:lnTo>
                      <a:pt x="144" y="84"/>
                    </a:lnTo>
                    <a:lnTo>
                      <a:pt x="144" y="90"/>
                    </a:lnTo>
                    <a:lnTo>
                      <a:pt x="150" y="90"/>
                    </a:lnTo>
                    <a:lnTo>
                      <a:pt x="150" y="96"/>
                    </a:lnTo>
                    <a:lnTo>
                      <a:pt x="150" y="102"/>
                    </a:lnTo>
                    <a:lnTo>
                      <a:pt x="144" y="102"/>
                    </a:lnTo>
                    <a:lnTo>
                      <a:pt x="144" y="108"/>
                    </a:lnTo>
                    <a:lnTo>
                      <a:pt x="138" y="108"/>
                    </a:lnTo>
                    <a:lnTo>
                      <a:pt x="138" y="114"/>
                    </a:lnTo>
                    <a:lnTo>
                      <a:pt x="132" y="120"/>
                    </a:lnTo>
                    <a:lnTo>
                      <a:pt x="138" y="120"/>
                    </a:lnTo>
                    <a:lnTo>
                      <a:pt x="132" y="120"/>
                    </a:lnTo>
                    <a:lnTo>
                      <a:pt x="132" y="126"/>
                    </a:lnTo>
                    <a:lnTo>
                      <a:pt x="138" y="126"/>
                    </a:lnTo>
                    <a:lnTo>
                      <a:pt x="132" y="126"/>
                    </a:lnTo>
                    <a:lnTo>
                      <a:pt x="132" y="132"/>
                    </a:lnTo>
                    <a:lnTo>
                      <a:pt x="138" y="132"/>
                    </a:lnTo>
                    <a:lnTo>
                      <a:pt x="132" y="132"/>
                    </a:lnTo>
                    <a:lnTo>
                      <a:pt x="126" y="132"/>
                    </a:lnTo>
                    <a:lnTo>
                      <a:pt x="120" y="132"/>
                    </a:lnTo>
                    <a:lnTo>
                      <a:pt x="114" y="132"/>
                    </a:lnTo>
                    <a:lnTo>
                      <a:pt x="114" y="138"/>
                    </a:lnTo>
                    <a:lnTo>
                      <a:pt x="108" y="138"/>
                    </a:lnTo>
                    <a:lnTo>
                      <a:pt x="102" y="138"/>
                    </a:lnTo>
                    <a:lnTo>
                      <a:pt x="96" y="138"/>
                    </a:lnTo>
                    <a:lnTo>
                      <a:pt x="90" y="138"/>
                    </a:lnTo>
                    <a:lnTo>
                      <a:pt x="84" y="138"/>
                    </a:lnTo>
                    <a:lnTo>
                      <a:pt x="78" y="138"/>
                    </a:lnTo>
                    <a:lnTo>
                      <a:pt x="72" y="138"/>
                    </a:lnTo>
                    <a:lnTo>
                      <a:pt x="66" y="138"/>
                    </a:lnTo>
                    <a:lnTo>
                      <a:pt x="60" y="138"/>
                    </a:lnTo>
                    <a:lnTo>
                      <a:pt x="54" y="138"/>
                    </a:lnTo>
                    <a:lnTo>
                      <a:pt x="48" y="138"/>
                    </a:lnTo>
                    <a:lnTo>
                      <a:pt x="48" y="132"/>
                    </a:lnTo>
                    <a:lnTo>
                      <a:pt x="48" y="126"/>
                    </a:lnTo>
                    <a:lnTo>
                      <a:pt x="54" y="126"/>
                    </a:lnTo>
                    <a:lnTo>
                      <a:pt x="54" y="120"/>
                    </a:lnTo>
                    <a:lnTo>
                      <a:pt x="54" y="114"/>
                    </a:lnTo>
                    <a:lnTo>
                      <a:pt x="60" y="114"/>
                    </a:lnTo>
                    <a:lnTo>
                      <a:pt x="66" y="108"/>
                    </a:lnTo>
                    <a:lnTo>
                      <a:pt x="66" y="102"/>
                    </a:lnTo>
                    <a:lnTo>
                      <a:pt x="66" y="96"/>
                    </a:lnTo>
                    <a:lnTo>
                      <a:pt x="66" y="90"/>
                    </a:lnTo>
                    <a:lnTo>
                      <a:pt x="60" y="90"/>
                    </a:lnTo>
                    <a:lnTo>
                      <a:pt x="60" y="84"/>
                    </a:lnTo>
                    <a:lnTo>
                      <a:pt x="60" y="78"/>
                    </a:lnTo>
                    <a:lnTo>
                      <a:pt x="66" y="78"/>
                    </a:lnTo>
                    <a:lnTo>
                      <a:pt x="66" y="72"/>
                    </a:lnTo>
                    <a:lnTo>
                      <a:pt x="60" y="72"/>
                    </a:lnTo>
                    <a:lnTo>
                      <a:pt x="54" y="66"/>
                    </a:lnTo>
                    <a:lnTo>
                      <a:pt x="54" y="60"/>
                    </a:lnTo>
                    <a:lnTo>
                      <a:pt x="60" y="54"/>
                    </a:lnTo>
                    <a:lnTo>
                      <a:pt x="60" y="48"/>
                    </a:lnTo>
                    <a:lnTo>
                      <a:pt x="54" y="48"/>
                    </a:lnTo>
                    <a:lnTo>
                      <a:pt x="54" y="42"/>
                    </a:lnTo>
                    <a:lnTo>
                      <a:pt x="48" y="42"/>
                    </a:lnTo>
                    <a:lnTo>
                      <a:pt x="48" y="36"/>
                    </a:lnTo>
                    <a:lnTo>
                      <a:pt x="48" y="30"/>
                    </a:lnTo>
                    <a:lnTo>
                      <a:pt x="48" y="24"/>
                    </a:lnTo>
                    <a:lnTo>
                      <a:pt x="42" y="24"/>
                    </a:lnTo>
                    <a:lnTo>
                      <a:pt x="36" y="24"/>
                    </a:lnTo>
                    <a:lnTo>
                      <a:pt x="36" y="30"/>
                    </a:lnTo>
                    <a:lnTo>
                      <a:pt x="30" y="30"/>
                    </a:lnTo>
                    <a:lnTo>
                      <a:pt x="30" y="36"/>
                    </a:lnTo>
                    <a:lnTo>
                      <a:pt x="24" y="36"/>
                    </a:lnTo>
                    <a:lnTo>
                      <a:pt x="18" y="36"/>
                    </a:lnTo>
                    <a:lnTo>
                      <a:pt x="12" y="36"/>
                    </a:lnTo>
                    <a:lnTo>
                      <a:pt x="12" y="30"/>
                    </a:lnTo>
                    <a:lnTo>
                      <a:pt x="6" y="30"/>
                    </a:lnTo>
                    <a:lnTo>
                      <a:pt x="6" y="24"/>
                    </a:lnTo>
                    <a:lnTo>
                      <a:pt x="0" y="18"/>
                    </a:lnTo>
                    <a:lnTo>
                      <a:pt x="6" y="18"/>
                    </a:lnTo>
                    <a:lnTo>
                      <a:pt x="12" y="18"/>
                    </a:lnTo>
                    <a:lnTo>
                      <a:pt x="18" y="18"/>
                    </a:lnTo>
                    <a:lnTo>
                      <a:pt x="24" y="18"/>
                    </a:lnTo>
                    <a:lnTo>
                      <a:pt x="24" y="12"/>
                    </a:lnTo>
                    <a:lnTo>
                      <a:pt x="30" y="12"/>
                    </a:lnTo>
                    <a:lnTo>
                      <a:pt x="36" y="12"/>
                    </a:lnTo>
                    <a:lnTo>
                      <a:pt x="42" y="12"/>
                    </a:lnTo>
                    <a:lnTo>
                      <a:pt x="42" y="6"/>
                    </a:lnTo>
                    <a:lnTo>
                      <a:pt x="48" y="12"/>
                    </a:lnTo>
                    <a:lnTo>
                      <a:pt x="54" y="12"/>
                    </a:lnTo>
                    <a:lnTo>
                      <a:pt x="60" y="6"/>
                    </a:lnTo>
                    <a:lnTo>
                      <a:pt x="66" y="6"/>
                    </a:lnTo>
                    <a:lnTo>
                      <a:pt x="6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0" name="Freeform 272"/>
              <p:cNvSpPr>
                <a:spLocks/>
              </p:cNvSpPr>
              <p:nvPr/>
            </p:nvSpPr>
            <p:spPr bwMode="auto">
              <a:xfrm>
                <a:off x="2859" y="2252"/>
                <a:ext cx="138" cy="144"/>
              </a:xfrm>
              <a:custGeom>
                <a:avLst/>
                <a:gdLst>
                  <a:gd name="T0" fmla="*/ 6 w 138"/>
                  <a:gd name="T1" fmla="*/ 108 h 144"/>
                  <a:gd name="T2" fmla="*/ 6 w 138"/>
                  <a:gd name="T3" fmla="*/ 96 h 144"/>
                  <a:gd name="T4" fmla="*/ 6 w 138"/>
                  <a:gd name="T5" fmla="*/ 84 h 144"/>
                  <a:gd name="T6" fmla="*/ 6 w 138"/>
                  <a:gd name="T7" fmla="*/ 72 h 144"/>
                  <a:gd name="T8" fmla="*/ 12 w 138"/>
                  <a:gd name="T9" fmla="*/ 66 h 144"/>
                  <a:gd name="T10" fmla="*/ 12 w 138"/>
                  <a:gd name="T11" fmla="*/ 54 h 144"/>
                  <a:gd name="T12" fmla="*/ 12 w 138"/>
                  <a:gd name="T13" fmla="*/ 42 h 144"/>
                  <a:gd name="T14" fmla="*/ 12 w 138"/>
                  <a:gd name="T15" fmla="*/ 30 h 144"/>
                  <a:gd name="T16" fmla="*/ 12 w 138"/>
                  <a:gd name="T17" fmla="*/ 18 h 144"/>
                  <a:gd name="T18" fmla="*/ 12 w 138"/>
                  <a:gd name="T19" fmla="*/ 6 h 144"/>
                  <a:gd name="T20" fmla="*/ 18 w 138"/>
                  <a:gd name="T21" fmla="*/ 0 h 144"/>
                  <a:gd name="T22" fmla="*/ 24 w 138"/>
                  <a:gd name="T23" fmla="*/ 6 h 144"/>
                  <a:gd name="T24" fmla="*/ 30 w 138"/>
                  <a:gd name="T25" fmla="*/ 12 h 144"/>
                  <a:gd name="T26" fmla="*/ 36 w 138"/>
                  <a:gd name="T27" fmla="*/ 18 h 144"/>
                  <a:gd name="T28" fmla="*/ 42 w 138"/>
                  <a:gd name="T29" fmla="*/ 12 h 144"/>
                  <a:gd name="T30" fmla="*/ 48 w 138"/>
                  <a:gd name="T31" fmla="*/ 18 h 144"/>
                  <a:gd name="T32" fmla="*/ 54 w 138"/>
                  <a:gd name="T33" fmla="*/ 12 h 144"/>
                  <a:gd name="T34" fmla="*/ 60 w 138"/>
                  <a:gd name="T35" fmla="*/ 6 h 144"/>
                  <a:gd name="T36" fmla="*/ 66 w 138"/>
                  <a:gd name="T37" fmla="*/ 12 h 144"/>
                  <a:gd name="T38" fmla="*/ 72 w 138"/>
                  <a:gd name="T39" fmla="*/ 24 h 144"/>
                  <a:gd name="T40" fmla="*/ 78 w 138"/>
                  <a:gd name="T41" fmla="*/ 36 h 144"/>
                  <a:gd name="T42" fmla="*/ 84 w 138"/>
                  <a:gd name="T43" fmla="*/ 42 h 144"/>
                  <a:gd name="T44" fmla="*/ 96 w 138"/>
                  <a:gd name="T45" fmla="*/ 42 h 144"/>
                  <a:gd name="T46" fmla="*/ 102 w 138"/>
                  <a:gd name="T47" fmla="*/ 36 h 144"/>
                  <a:gd name="T48" fmla="*/ 108 w 138"/>
                  <a:gd name="T49" fmla="*/ 30 h 144"/>
                  <a:gd name="T50" fmla="*/ 120 w 138"/>
                  <a:gd name="T51" fmla="*/ 30 h 144"/>
                  <a:gd name="T52" fmla="*/ 120 w 138"/>
                  <a:gd name="T53" fmla="*/ 42 h 144"/>
                  <a:gd name="T54" fmla="*/ 126 w 138"/>
                  <a:gd name="T55" fmla="*/ 48 h 144"/>
                  <a:gd name="T56" fmla="*/ 132 w 138"/>
                  <a:gd name="T57" fmla="*/ 54 h 144"/>
                  <a:gd name="T58" fmla="*/ 126 w 138"/>
                  <a:gd name="T59" fmla="*/ 66 h 144"/>
                  <a:gd name="T60" fmla="*/ 132 w 138"/>
                  <a:gd name="T61" fmla="*/ 78 h 144"/>
                  <a:gd name="T62" fmla="*/ 138 w 138"/>
                  <a:gd name="T63" fmla="*/ 84 h 144"/>
                  <a:gd name="T64" fmla="*/ 132 w 138"/>
                  <a:gd name="T65" fmla="*/ 90 h 144"/>
                  <a:gd name="T66" fmla="*/ 138 w 138"/>
                  <a:gd name="T67" fmla="*/ 96 h 144"/>
                  <a:gd name="T68" fmla="*/ 138 w 138"/>
                  <a:gd name="T69" fmla="*/ 108 h 144"/>
                  <a:gd name="T70" fmla="*/ 132 w 138"/>
                  <a:gd name="T71" fmla="*/ 120 h 144"/>
                  <a:gd name="T72" fmla="*/ 126 w 138"/>
                  <a:gd name="T73" fmla="*/ 126 h 144"/>
                  <a:gd name="T74" fmla="*/ 120 w 138"/>
                  <a:gd name="T75" fmla="*/ 132 h 144"/>
                  <a:gd name="T76" fmla="*/ 120 w 138"/>
                  <a:gd name="T77" fmla="*/ 144 h 144"/>
                  <a:gd name="T78" fmla="*/ 108 w 138"/>
                  <a:gd name="T79" fmla="*/ 144 h 144"/>
                  <a:gd name="T80" fmla="*/ 96 w 138"/>
                  <a:gd name="T81" fmla="*/ 144 h 144"/>
                  <a:gd name="T82" fmla="*/ 84 w 138"/>
                  <a:gd name="T83" fmla="*/ 144 h 144"/>
                  <a:gd name="T84" fmla="*/ 78 w 138"/>
                  <a:gd name="T85" fmla="*/ 138 h 144"/>
                  <a:gd name="T86" fmla="*/ 66 w 138"/>
                  <a:gd name="T87" fmla="*/ 138 h 144"/>
                  <a:gd name="T88" fmla="*/ 54 w 138"/>
                  <a:gd name="T89" fmla="*/ 138 h 144"/>
                  <a:gd name="T90" fmla="*/ 42 w 138"/>
                  <a:gd name="T91" fmla="*/ 138 h 144"/>
                  <a:gd name="T92" fmla="*/ 30 w 138"/>
                  <a:gd name="T93" fmla="*/ 138 h 144"/>
                  <a:gd name="T94" fmla="*/ 18 w 138"/>
                  <a:gd name="T95" fmla="*/ 138 h 144"/>
                  <a:gd name="T96" fmla="*/ 6 w 138"/>
                  <a:gd name="T97" fmla="*/ 138 h 144"/>
                  <a:gd name="T98" fmla="*/ 6 w 138"/>
                  <a:gd name="T99" fmla="*/ 132 h 144"/>
                  <a:gd name="T100" fmla="*/ 6 w 138"/>
                  <a:gd name="T101"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 h="144">
                    <a:moveTo>
                      <a:pt x="6" y="114"/>
                    </a:moveTo>
                    <a:lnTo>
                      <a:pt x="6" y="108"/>
                    </a:lnTo>
                    <a:lnTo>
                      <a:pt x="6" y="102"/>
                    </a:lnTo>
                    <a:lnTo>
                      <a:pt x="6" y="96"/>
                    </a:lnTo>
                    <a:lnTo>
                      <a:pt x="6" y="90"/>
                    </a:lnTo>
                    <a:lnTo>
                      <a:pt x="6" y="84"/>
                    </a:lnTo>
                    <a:lnTo>
                      <a:pt x="6" y="78"/>
                    </a:lnTo>
                    <a:lnTo>
                      <a:pt x="6" y="72"/>
                    </a:lnTo>
                    <a:lnTo>
                      <a:pt x="12" y="72"/>
                    </a:lnTo>
                    <a:lnTo>
                      <a:pt x="12" y="66"/>
                    </a:lnTo>
                    <a:lnTo>
                      <a:pt x="12" y="60"/>
                    </a:lnTo>
                    <a:lnTo>
                      <a:pt x="12" y="54"/>
                    </a:lnTo>
                    <a:lnTo>
                      <a:pt x="12" y="48"/>
                    </a:lnTo>
                    <a:lnTo>
                      <a:pt x="12" y="42"/>
                    </a:lnTo>
                    <a:lnTo>
                      <a:pt x="12" y="36"/>
                    </a:lnTo>
                    <a:lnTo>
                      <a:pt x="12" y="30"/>
                    </a:lnTo>
                    <a:lnTo>
                      <a:pt x="12" y="24"/>
                    </a:lnTo>
                    <a:lnTo>
                      <a:pt x="12" y="18"/>
                    </a:lnTo>
                    <a:lnTo>
                      <a:pt x="12" y="12"/>
                    </a:lnTo>
                    <a:lnTo>
                      <a:pt x="12" y="6"/>
                    </a:lnTo>
                    <a:lnTo>
                      <a:pt x="18" y="6"/>
                    </a:lnTo>
                    <a:lnTo>
                      <a:pt x="18" y="0"/>
                    </a:lnTo>
                    <a:lnTo>
                      <a:pt x="24" y="0"/>
                    </a:lnTo>
                    <a:lnTo>
                      <a:pt x="24" y="6"/>
                    </a:lnTo>
                    <a:lnTo>
                      <a:pt x="24" y="12"/>
                    </a:lnTo>
                    <a:lnTo>
                      <a:pt x="30" y="12"/>
                    </a:lnTo>
                    <a:lnTo>
                      <a:pt x="30" y="18"/>
                    </a:lnTo>
                    <a:lnTo>
                      <a:pt x="36" y="18"/>
                    </a:lnTo>
                    <a:lnTo>
                      <a:pt x="36" y="12"/>
                    </a:lnTo>
                    <a:lnTo>
                      <a:pt x="42" y="12"/>
                    </a:lnTo>
                    <a:lnTo>
                      <a:pt x="42" y="18"/>
                    </a:lnTo>
                    <a:lnTo>
                      <a:pt x="48" y="18"/>
                    </a:lnTo>
                    <a:lnTo>
                      <a:pt x="48" y="12"/>
                    </a:lnTo>
                    <a:lnTo>
                      <a:pt x="54" y="12"/>
                    </a:lnTo>
                    <a:lnTo>
                      <a:pt x="60" y="12"/>
                    </a:lnTo>
                    <a:lnTo>
                      <a:pt x="60" y="6"/>
                    </a:lnTo>
                    <a:lnTo>
                      <a:pt x="66" y="6"/>
                    </a:lnTo>
                    <a:lnTo>
                      <a:pt x="66" y="12"/>
                    </a:lnTo>
                    <a:lnTo>
                      <a:pt x="72" y="18"/>
                    </a:lnTo>
                    <a:lnTo>
                      <a:pt x="72" y="24"/>
                    </a:lnTo>
                    <a:lnTo>
                      <a:pt x="78" y="30"/>
                    </a:lnTo>
                    <a:lnTo>
                      <a:pt x="78" y="36"/>
                    </a:lnTo>
                    <a:lnTo>
                      <a:pt x="84" y="36"/>
                    </a:lnTo>
                    <a:lnTo>
                      <a:pt x="84" y="42"/>
                    </a:lnTo>
                    <a:lnTo>
                      <a:pt x="90" y="42"/>
                    </a:lnTo>
                    <a:lnTo>
                      <a:pt x="96" y="42"/>
                    </a:lnTo>
                    <a:lnTo>
                      <a:pt x="102" y="42"/>
                    </a:lnTo>
                    <a:lnTo>
                      <a:pt x="102" y="36"/>
                    </a:lnTo>
                    <a:lnTo>
                      <a:pt x="108" y="36"/>
                    </a:lnTo>
                    <a:lnTo>
                      <a:pt x="108" y="30"/>
                    </a:lnTo>
                    <a:lnTo>
                      <a:pt x="114" y="30"/>
                    </a:lnTo>
                    <a:lnTo>
                      <a:pt x="120" y="30"/>
                    </a:lnTo>
                    <a:lnTo>
                      <a:pt x="120" y="36"/>
                    </a:lnTo>
                    <a:lnTo>
                      <a:pt x="120" y="42"/>
                    </a:lnTo>
                    <a:lnTo>
                      <a:pt x="120" y="48"/>
                    </a:lnTo>
                    <a:lnTo>
                      <a:pt x="126" y="48"/>
                    </a:lnTo>
                    <a:lnTo>
                      <a:pt x="126" y="54"/>
                    </a:lnTo>
                    <a:lnTo>
                      <a:pt x="132" y="54"/>
                    </a:lnTo>
                    <a:lnTo>
                      <a:pt x="132" y="60"/>
                    </a:lnTo>
                    <a:lnTo>
                      <a:pt x="126" y="66"/>
                    </a:lnTo>
                    <a:lnTo>
                      <a:pt x="126" y="72"/>
                    </a:lnTo>
                    <a:lnTo>
                      <a:pt x="132" y="78"/>
                    </a:lnTo>
                    <a:lnTo>
                      <a:pt x="138" y="78"/>
                    </a:lnTo>
                    <a:lnTo>
                      <a:pt x="138" y="84"/>
                    </a:lnTo>
                    <a:lnTo>
                      <a:pt x="132" y="84"/>
                    </a:lnTo>
                    <a:lnTo>
                      <a:pt x="132" y="90"/>
                    </a:lnTo>
                    <a:lnTo>
                      <a:pt x="132" y="96"/>
                    </a:lnTo>
                    <a:lnTo>
                      <a:pt x="138" y="96"/>
                    </a:lnTo>
                    <a:lnTo>
                      <a:pt x="138" y="102"/>
                    </a:lnTo>
                    <a:lnTo>
                      <a:pt x="138" y="108"/>
                    </a:lnTo>
                    <a:lnTo>
                      <a:pt x="138" y="114"/>
                    </a:lnTo>
                    <a:lnTo>
                      <a:pt x="132" y="120"/>
                    </a:lnTo>
                    <a:lnTo>
                      <a:pt x="126" y="120"/>
                    </a:lnTo>
                    <a:lnTo>
                      <a:pt x="126" y="126"/>
                    </a:lnTo>
                    <a:lnTo>
                      <a:pt x="126" y="132"/>
                    </a:lnTo>
                    <a:lnTo>
                      <a:pt x="120" y="132"/>
                    </a:lnTo>
                    <a:lnTo>
                      <a:pt x="120" y="138"/>
                    </a:lnTo>
                    <a:lnTo>
                      <a:pt x="120" y="144"/>
                    </a:lnTo>
                    <a:lnTo>
                      <a:pt x="114" y="144"/>
                    </a:lnTo>
                    <a:lnTo>
                      <a:pt x="108" y="144"/>
                    </a:lnTo>
                    <a:lnTo>
                      <a:pt x="102" y="144"/>
                    </a:lnTo>
                    <a:lnTo>
                      <a:pt x="96" y="144"/>
                    </a:lnTo>
                    <a:lnTo>
                      <a:pt x="90" y="144"/>
                    </a:lnTo>
                    <a:lnTo>
                      <a:pt x="84" y="144"/>
                    </a:lnTo>
                    <a:lnTo>
                      <a:pt x="84" y="138"/>
                    </a:lnTo>
                    <a:lnTo>
                      <a:pt x="78" y="138"/>
                    </a:lnTo>
                    <a:lnTo>
                      <a:pt x="72" y="138"/>
                    </a:lnTo>
                    <a:lnTo>
                      <a:pt x="66" y="138"/>
                    </a:lnTo>
                    <a:lnTo>
                      <a:pt x="60" y="138"/>
                    </a:lnTo>
                    <a:lnTo>
                      <a:pt x="54" y="138"/>
                    </a:lnTo>
                    <a:lnTo>
                      <a:pt x="48" y="138"/>
                    </a:lnTo>
                    <a:lnTo>
                      <a:pt x="42" y="138"/>
                    </a:lnTo>
                    <a:lnTo>
                      <a:pt x="36" y="138"/>
                    </a:lnTo>
                    <a:lnTo>
                      <a:pt x="30" y="138"/>
                    </a:lnTo>
                    <a:lnTo>
                      <a:pt x="24" y="138"/>
                    </a:lnTo>
                    <a:lnTo>
                      <a:pt x="18" y="138"/>
                    </a:lnTo>
                    <a:lnTo>
                      <a:pt x="12" y="138"/>
                    </a:lnTo>
                    <a:lnTo>
                      <a:pt x="6" y="138"/>
                    </a:lnTo>
                    <a:lnTo>
                      <a:pt x="0" y="138"/>
                    </a:lnTo>
                    <a:lnTo>
                      <a:pt x="6" y="132"/>
                    </a:lnTo>
                    <a:lnTo>
                      <a:pt x="6" y="126"/>
                    </a:lnTo>
                    <a:lnTo>
                      <a:pt x="6" y="120"/>
                    </a:lnTo>
                    <a:lnTo>
                      <a:pt x="6"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1" name="Freeform 273"/>
              <p:cNvSpPr>
                <a:spLocks/>
              </p:cNvSpPr>
              <p:nvPr/>
            </p:nvSpPr>
            <p:spPr bwMode="auto">
              <a:xfrm>
                <a:off x="3111" y="2246"/>
                <a:ext cx="126" cy="138"/>
              </a:xfrm>
              <a:custGeom>
                <a:avLst/>
                <a:gdLst>
                  <a:gd name="T0" fmla="*/ 108 w 126"/>
                  <a:gd name="T1" fmla="*/ 66 h 138"/>
                  <a:gd name="T2" fmla="*/ 114 w 126"/>
                  <a:gd name="T3" fmla="*/ 72 h 138"/>
                  <a:gd name="T4" fmla="*/ 120 w 126"/>
                  <a:gd name="T5" fmla="*/ 84 h 138"/>
                  <a:gd name="T6" fmla="*/ 126 w 126"/>
                  <a:gd name="T7" fmla="*/ 90 h 138"/>
                  <a:gd name="T8" fmla="*/ 120 w 126"/>
                  <a:gd name="T9" fmla="*/ 96 h 138"/>
                  <a:gd name="T10" fmla="*/ 114 w 126"/>
                  <a:gd name="T11" fmla="*/ 102 h 138"/>
                  <a:gd name="T12" fmla="*/ 108 w 126"/>
                  <a:gd name="T13" fmla="*/ 108 h 138"/>
                  <a:gd name="T14" fmla="*/ 102 w 126"/>
                  <a:gd name="T15" fmla="*/ 114 h 138"/>
                  <a:gd name="T16" fmla="*/ 96 w 126"/>
                  <a:gd name="T17" fmla="*/ 120 h 138"/>
                  <a:gd name="T18" fmla="*/ 90 w 126"/>
                  <a:gd name="T19" fmla="*/ 132 h 138"/>
                  <a:gd name="T20" fmla="*/ 84 w 126"/>
                  <a:gd name="T21" fmla="*/ 138 h 138"/>
                  <a:gd name="T22" fmla="*/ 72 w 126"/>
                  <a:gd name="T23" fmla="*/ 138 h 138"/>
                  <a:gd name="T24" fmla="*/ 60 w 126"/>
                  <a:gd name="T25" fmla="*/ 138 h 138"/>
                  <a:gd name="T26" fmla="*/ 48 w 126"/>
                  <a:gd name="T27" fmla="*/ 138 h 138"/>
                  <a:gd name="T28" fmla="*/ 36 w 126"/>
                  <a:gd name="T29" fmla="*/ 138 h 138"/>
                  <a:gd name="T30" fmla="*/ 36 w 126"/>
                  <a:gd name="T31" fmla="*/ 138 h 138"/>
                  <a:gd name="T32" fmla="*/ 36 w 126"/>
                  <a:gd name="T33" fmla="*/ 126 h 138"/>
                  <a:gd name="T34" fmla="*/ 36 w 126"/>
                  <a:gd name="T35" fmla="*/ 126 h 138"/>
                  <a:gd name="T36" fmla="*/ 36 w 126"/>
                  <a:gd name="T37" fmla="*/ 114 h 138"/>
                  <a:gd name="T38" fmla="*/ 30 w 126"/>
                  <a:gd name="T39" fmla="*/ 108 h 138"/>
                  <a:gd name="T40" fmla="*/ 36 w 126"/>
                  <a:gd name="T41" fmla="*/ 102 h 138"/>
                  <a:gd name="T42" fmla="*/ 36 w 126"/>
                  <a:gd name="T43" fmla="*/ 102 h 138"/>
                  <a:gd name="T44" fmla="*/ 36 w 126"/>
                  <a:gd name="T45" fmla="*/ 102 h 138"/>
                  <a:gd name="T46" fmla="*/ 36 w 126"/>
                  <a:gd name="T47" fmla="*/ 102 h 138"/>
                  <a:gd name="T48" fmla="*/ 36 w 126"/>
                  <a:gd name="T49" fmla="*/ 96 h 138"/>
                  <a:gd name="T50" fmla="*/ 30 w 126"/>
                  <a:gd name="T51" fmla="*/ 90 h 138"/>
                  <a:gd name="T52" fmla="*/ 24 w 126"/>
                  <a:gd name="T53" fmla="*/ 84 h 138"/>
                  <a:gd name="T54" fmla="*/ 18 w 126"/>
                  <a:gd name="T55" fmla="*/ 78 h 138"/>
                  <a:gd name="T56" fmla="*/ 12 w 126"/>
                  <a:gd name="T57" fmla="*/ 72 h 138"/>
                  <a:gd name="T58" fmla="*/ 6 w 126"/>
                  <a:gd name="T59" fmla="*/ 66 h 138"/>
                  <a:gd name="T60" fmla="*/ 6 w 126"/>
                  <a:gd name="T61" fmla="*/ 60 h 138"/>
                  <a:gd name="T62" fmla="*/ 12 w 126"/>
                  <a:gd name="T63" fmla="*/ 54 h 138"/>
                  <a:gd name="T64" fmla="*/ 18 w 126"/>
                  <a:gd name="T65" fmla="*/ 48 h 138"/>
                  <a:gd name="T66" fmla="*/ 24 w 126"/>
                  <a:gd name="T67" fmla="*/ 42 h 138"/>
                  <a:gd name="T68" fmla="*/ 30 w 126"/>
                  <a:gd name="T69" fmla="*/ 36 h 138"/>
                  <a:gd name="T70" fmla="*/ 36 w 126"/>
                  <a:gd name="T71" fmla="*/ 30 h 138"/>
                  <a:gd name="T72" fmla="*/ 42 w 126"/>
                  <a:gd name="T73" fmla="*/ 24 h 138"/>
                  <a:gd name="T74" fmla="*/ 48 w 126"/>
                  <a:gd name="T75" fmla="*/ 18 h 138"/>
                  <a:gd name="T76" fmla="*/ 54 w 126"/>
                  <a:gd name="T77" fmla="*/ 12 h 138"/>
                  <a:gd name="T78" fmla="*/ 60 w 126"/>
                  <a:gd name="T79" fmla="*/ 6 h 138"/>
                  <a:gd name="T80" fmla="*/ 66 w 126"/>
                  <a:gd name="T81" fmla="*/ 0 h 138"/>
                  <a:gd name="T82" fmla="*/ 72 w 126"/>
                  <a:gd name="T83" fmla="*/ 6 h 138"/>
                  <a:gd name="T84" fmla="*/ 78 w 126"/>
                  <a:gd name="T85" fmla="*/ 12 h 138"/>
                  <a:gd name="T86" fmla="*/ 90 w 126"/>
                  <a:gd name="T87" fmla="*/ 12 h 138"/>
                  <a:gd name="T88" fmla="*/ 90 w 126"/>
                  <a:gd name="T89" fmla="*/ 12 h 138"/>
                  <a:gd name="T90" fmla="*/ 90 w 126"/>
                  <a:gd name="T91" fmla="*/ 12 h 138"/>
                  <a:gd name="T92" fmla="*/ 96 w 126"/>
                  <a:gd name="T93" fmla="*/ 18 h 138"/>
                  <a:gd name="T94" fmla="*/ 96 w 126"/>
                  <a:gd name="T95" fmla="*/ 18 h 138"/>
                  <a:gd name="T96" fmla="*/ 108 w 126"/>
                  <a:gd name="T97" fmla="*/ 18 h 138"/>
                  <a:gd name="T98" fmla="*/ 102 w 126"/>
                  <a:gd name="T99" fmla="*/ 30 h 138"/>
                  <a:gd name="T100" fmla="*/ 108 w 126"/>
                  <a:gd name="T101" fmla="*/ 36 h 138"/>
                  <a:gd name="T102" fmla="*/ 108 w 126"/>
                  <a:gd name="T103" fmla="*/ 48 h 138"/>
                  <a:gd name="T104" fmla="*/ 108 w 126"/>
                  <a:gd name="T105"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38">
                    <a:moveTo>
                      <a:pt x="108" y="60"/>
                    </a:moveTo>
                    <a:lnTo>
                      <a:pt x="108" y="66"/>
                    </a:lnTo>
                    <a:lnTo>
                      <a:pt x="114" y="66"/>
                    </a:lnTo>
                    <a:lnTo>
                      <a:pt x="114" y="72"/>
                    </a:lnTo>
                    <a:lnTo>
                      <a:pt x="120" y="78"/>
                    </a:lnTo>
                    <a:lnTo>
                      <a:pt x="120" y="84"/>
                    </a:lnTo>
                    <a:lnTo>
                      <a:pt x="120" y="90"/>
                    </a:lnTo>
                    <a:lnTo>
                      <a:pt x="126" y="90"/>
                    </a:lnTo>
                    <a:lnTo>
                      <a:pt x="126" y="96"/>
                    </a:lnTo>
                    <a:lnTo>
                      <a:pt x="120" y="96"/>
                    </a:lnTo>
                    <a:lnTo>
                      <a:pt x="120" y="102"/>
                    </a:lnTo>
                    <a:lnTo>
                      <a:pt x="114" y="102"/>
                    </a:lnTo>
                    <a:lnTo>
                      <a:pt x="114" y="108"/>
                    </a:lnTo>
                    <a:lnTo>
                      <a:pt x="108" y="108"/>
                    </a:lnTo>
                    <a:lnTo>
                      <a:pt x="108" y="114"/>
                    </a:lnTo>
                    <a:lnTo>
                      <a:pt x="102" y="114"/>
                    </a:lnTo>
                    <a:lnTo>
                      <a:pt x="102" y="120"/>
                    </a:lnTo>
                    <a:lnTo>
                      <a:pt x="96" y="120"/>
                    </a:lnTo>
                    <a:lnTo>
                      <a:pt x="96" y="126"/>
                    </a:lnTo>
                    <a:lnTo>
                      <a:pt x="90" y="132"/>
                    </a:lnTo>
                    <a:lnTo>
                      <a:pt x="84" y="132"/>
                    </a:lnTo>
                    <a:lnTo>
                      <a:pt x="84" y="138"/>
                    </a:lnTo>
                    <a:lnTo>
                      <a:pt x="78" y="138"/>
                    </a:lnTo>
                    <a:lnTo>
                      <a:pt x="72" y="138"/>
                    </a:lnTo>
                    <a:lnTo>
                      <a:pt x="66" y="138"/>
                    </a:lnTo>
                    <a:lnTo>
                      <a:pt x="60" y="138"/>
                    </a:lnTo>
                    <a:lnTo>
                      <a:pt x="54" y="138"/>
                    </a:lnTo>
                    <a:lnTo>
                      <a:pt x="48" y="138"/>
                    </a:lnTo>
                    <a:lnTo>
                      <a:pt x="42" y="138"/>
                    </a:lnTo>
                    <a:lnTo>
                      <a:pt x="36" y="138"/>
                    </a:lnTo>
                    <a:lnTo>
                      <a:pt x="36" y="132"/>
                    </a:lnTo>
                    <a:lnTo>
                      <a:pt x="36" y="138"/>
                    </a:lnTo>
                    <a:lnTo>
                      <a:pt x="36" y="132"/>
                    </a:lnTo>
                    <a:lnTo>
                      <a:pt x="36" y="126"/>
                    </a:lnTo>
                    <a:lnTo>
                      <a:pt x="36" y="120"/>
                    </a:lnTo>
                    <a:lnTo>
                      <a:pt x="36" y="126"/>
                    </a:lnTo>
                    <a:lnTo>
                      <a:pt x="36" y="120"/>
                    </a:lnTo>
                    <a:lnTo>
                      <a:pt x="36" y="114"/>
                    </a:lnTo>
                    <a:lnTo>
                      <a:pt x="36" y="108"/>
                    </a:lnTo>
                    <a:lnTo>
                      <a:pt x="30" y="108"/>
                    </a:lnTo>
                    <a:lnTo>
                      <a:pt x="30" y="102"/>
                    </a:lnTo>
                    <a:lnTo>
                      <a:pt x="36" y="102"/>
                    </a:lnTo>
                    <a:lnTo>
                      <a:pt x="30" y="102"/>
                    </a:lnTo>
                    <a:lnTo>
                      <a:pt x="36" y="102"/>
                    </a:lnTo>
                    <a:lnTo>
                      <a:pt x="30" y="102"/>
                    </a:lnTo>
                    <a:lnTo>
                      <a:pt x="36" y="102"/>
                    </a:lnTo>
                    <a:lnTo>
                      <a:pt x="30" y="102"/>
                    </a:lnTo>
                    <a:lnTo>
                      <a:pt x="36" y="102"/>
                    </a:lnTo>
                    <a:lnTo>
                      <a:pt x="30" y="102"/>
                    </a:lnTo>
                    <a:lnTo>
                      <a:pt x="36" y="96"/>
                    </a:lnTo>
                    <a:lnTo>
                      <a:pt x="30" y="96"/>
                    </a:lnTo>
                    <a:lnTo>
                      <a:pt x="30" y="90"/>
                    </a:lnTo>
                    <a:lnTo>
                      <a:pt x="24" y="90"/>
                    </a:lnTo>
                    <a:lnTo>
                      <a:pt x="24" y="84"/>
                    </a:lnTo>
                    <a:lnTo>
                      <a:pt x="18" y="84"/>
                    </a:lnTo>
                    <a:lnTo>
                      <a:pt x="18" y="78"/>
                    </a:lnTo>
                    <a:lnTo>
                      <a:pt x="12" y="78"/>
                    </a:lnTo>
                    <a:lnTo>
                      <a:pt x="12" y="72"/>
                    </a:lnTo>
                    <a:lnTo>
                      <a:pt x="6" y="72"/>
                    </a:lnTo>
                    <a:lnTo>
                      <a:pt x="6" y="66"/>
                    </a:lnTo>
                    <a:lnTo>
                      <a:pt x="0" y="66"/>
                    </a:lnTo>
                    <a:lnTo>
                      <a:pt x="6" y="60"/>
                    </a:lnTo>
                    <a:lnTo>
                      <a:pt x="6" y="54"/>
                    </a:lnTo>
                    <a:lnTo>
                      <a:pt x="12" y="54"/>
                    </a:lnTo>
                    <a:lnTo>
                      <a:pt x="12" y="48"/>
                    </a:lnTo>
                    <a:lnTo>
                      <a:pt x="18" y="48"/>
                    </a:lnTo>
                    <a:lnTo>
                      <a:pt x="18" y="42"/>
                    </a:lnTo>
                    <a:lnTo>
                      <a:pt x="24" y="42"/>
                    </a:lnTo>
                    <a:lnTo>
                      <a:pt x="24" y="36"/>
                    </a:lnTo>
                    <a:lnTo>
                      <a:pt x="30" y="36"/>
                    </a:lnTo>
                    <a:lnTo>
                      <a:pt x="30" y="30"/>
                    </a:lnTo>
                    <a:lnTo>
                      <a:pt x="36" y="30"/>
                    </a:lnTo>
                    <a:lnTo>
                      <a:pt x="36" y="24"/>
                    </a:lnTo>
                    <a:lnTo>
                      <a:pt x="42" y="24"/>
                    </a:lnTo>
                    <a:lnTo>
                      <a:pt x="42" y="18"/>
                    </a:lnTo>
                    <a:lnTo>
                      <a:pt x="48" y="18"/>
                    </a:lnTo>
                    <a:lnTo>
                      <a:pt x="48" y="12"/>
                    </a:lnTo>
                    <a:lnTo>
                      <a:pt x="54" y="12"/>
                    </a:lnTo>
                    <a:lnTo>
                      <a:pt x="54" y="6"/>
                    </a:lnTo>
                    <a:lnTo>
                      <a:pt x="60" y="6"/>
                    </a:lnTo>
                    <a:lnTo>
                      <a:pt x="66" y="6"/>
                    </a:lnTo>
                    <a:lnTo>
                      <a:pt x="66" y="0"/>
                    </a:lnTo>
                    <a:lnTo>
                      <a:pt x="66" y="6"/>
                    </a:lnTo>
                    <a:lnTo>
                      <a:pt x="72" y="6"/>
                    </a:lnTo>
                    <a:lnTo>
                      <a:pt x="72" y="12"/>
                    </a:lnTo>
                    <a:lnTo>
                      <a:pt x="78" y="12"/>
                    </a:lnTo>
                    <a:lnTo>
                      <a:pt x="84" y="12"/>
                    </a:lnTo>
                    <a:lnTo>
                      <a:pt x="90" y="12"/>
                    </a:lnTo>
                    <a:lnTo>
                      <a:pt x="84" y="12"/>
                    </a:lnTo>
                    <a:lnTo>
                      <a:pt x="90" y="12"/>
                    </a:lnTo>
                    <a:lnTo>
                      <a:pt x="90" y="18"/>
                    </a:lnTo>
                    <a:lnTo>
                      <a:pt x="90" y="12"/>
                    </a:lnTo>
                    <a:lnTo>
                      <a:pt x="90" y="18"/>
                    </a:lnTo>
                    <a:lnTo>
                      <a:pt x="96" y="18"/>
                    </a:lnTo>
                    <a:lnTo>
                      <a:pt x="90" y="18"/>
                    </a:lnTo>
                    <a:lnTo>
                      <a:pt x="96" y="18"/>
                    </a:lnTo>
                    <a:lnTo>
                      <a:pt x="102" y="18"/>
                    </a:lnTo>
                    <a:lnTo>
                      <a:pt x="108" y="18"/>
                    </a:lnTo>
                    <a:lnTo>
                      <a:pt x="108" y="24"/>
                    </a:lnTo>
                    <a:lnTo>
                      <a:pt x="102" y="30"/>
                    </a:lnTo>
                    <a:lnTo>
                      <a:pt x="102" y="36"/>
                    </a:lnTo>
                    <a:lnTo>
                      <a:pt x="108" y="36"/>
                    </a:lnTo>
                    <a:lnTo>
                      <a:pt x="108" y="42"/>
                    </a:lnTo>
                    <a:lnTo>
                      <a:pt x="108" y="48"/>
                    </a:lnTo>
                    <a:lnTo>
                      <a:pt x="108" y="54"/>
                    </a:lnTo>
                    <a:lnTo>
                      <a:pt x="108"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2" name="Freeform 274"/>
              <p:cNvSpPr>
                <a:spLocks/>
              </p:cNvSpPr>
              <p:nvPr/>
            </p:nvSpPr>
            <p:spPr bwMode="auto">
              <a:xfrm>
                <a:off x="3141" y="2102"/>
                <a:ext cx="114" cy="114"/>
              </a:xfrm>
              <a:custGeom>
                <a:avLst/>
                <a:gdLst>
                  <a:gd name="T0" fmla="*/ 36 w 114"/>
                  <a:gd name="T1" fmla="*/ 30 h 114"/>
                  <a:gd name="T2" fmla="*/ 36 w 114"/>
                  <a:gd name="T3" fmla="*/ 18 h 114"/>
                  <a:gd name="T4" fmla="*/ 42 w 114"/>
                  <a:gd name="T5" fmla="*/ 24 h 114"/>
                  <a:gd name="T6" fmla="*/ 42 w 114"/>
                  <a:gd name="T7" fmla="*/ 24 h 114"/>
                  <a:gd name="T8" fmla="*/ 48 w 114"/>
                  <a:gd name="T9" fmla="*/ 18 h 114"/>
                  <a:gd name="T10" fmla="*/ 54 w 114"/>
                  <a:gd name="T11" fmla="*/ 12 h 114"/>
                  <a:gd name="T12" fmla="*/ 60 w 114"/>
                  <a:gd name="T13" fmla="*/ 6 h 114"/>
                  <a:gd name="T14" fmla="*/ 66 w 114"/>
                  <a:gd name="T15" fmla="*/ 0 h 114"/>
                  <a:gd name="T16" fmla="*/ 78 w 114"/>
                  <a:gd name="T17" fmla="*/ 0 h 114"/>
                  <a:gd name="T18" fmla="*/ 84 w 114"/>
                  <a:gd name="T19" fmla="*/ 6 h 114"/>
                  <a:gd name="T20" fmla="*/ 90 w 114"/>
                  <a:gd name="T21" fmla="*/ 12 h 114"/>
                  <a:gd name="T22" fmla="*/ 96 w 114"/>
                  <a:gd name="T23" fmla="*/ 18 h 114"/>
                  <a:gd name="T24" fmla="*/ 96 w 114"/>
                  <a:gd name="T25" fmla="*/ 30 h 114"/>
                  <a:gd name="T26" fmla="*/ 108 w 114"/>
                  <a:gd name="T27" fmla="*/ 30 h 114"/>
                  <a:gd name="T28" fmla="*/ 114 w 114"/>
                  <a:gd name="T29" fmla="*/ 42 h 114"/>
                  <a:gd name="T30" fmla="*/ 108 w 114"/>
                  <a:gd name="T31" fmla="*/ 48 h 114"/>
                  <a:gd name="T32" fmla="*/ 102 w 114"/>
                  <a:gd name="T33" fmla="*/ 54 h 114"/>
                  <a:gd name="T34" fmla="*/ 96 w 114"/>
                  <a:gd name="T35" fmla="*/ 66 h 114"/>
                  <a:gd name="T36" fmla="*/ 90 w 114"/>
                  <a:gd name="T37" fmla="*/ 72 h 114"/>
                  <a:gd name="T38" fmla="*/ 84 w 114"/>
                  <a:gd name="T39" fmla="*/ 78 h 114"/>
                  <a:gd name="T40" fmla="*/ 78 w 114"/>
                  <a:gd name="T41" fmla="*/ 84 h 114"/>
                  <a:gd name="T42" fmla="*/ 72 w 114"/>
                  <a:gd name="T43" fmla="*/ 90 h 114"/>
                  <a:gd name="T44" fmla="*/ 66 w 114"/>
                  <a:gd name="T45" fmla="*/ 96 h 114"/>
                  <a:gd name="T46" fmla="*/ 60 w 114"/>
                  <a:gd name="T47" fmla="*/ 102 h 114"/>
                  <a:gd name="T48" fmla="*/ 54 w 114"/>
                  <a:gd name="T49" fmla="*/ 108 h 114"/>
                  <a:gd name="T50" fmla="*/ 48 w 114"/>
                  <a:gd name="T51" fmla="*/ 114 h 114"/>
                  <a:gd name="T52" fmla="*/ 42 w 114"/>
                  <a:gd name="T53" fmla="*/ 108 h 114"/>
                  <a:gd name="T54" fmla="*/ 36 w 114"/>
                  <a:gd name="T55" fmla="*/ 102 h 114"/>
                  <a:gd name="T56" fmla="*/ 30 w 114"/>
                  <a:gd name="T57" fmla="*/ 96 h 114"/>
                  <a:gd name="T58" fmla="*/ 24 w 114"/>
                  <a:gd name="T59" fmla="*/ 90 h 114"/>
                  <a:gd name="T60" fmla="*/ 24 w 114"/>
                  <a:gd name="T61" fmla="*/ 78 h 114"/>
                  <a:gd name="T62" fmla="*/ 12 w 114"/>
                  <a:gd name="T63" fmla="*/ 78 h 114"/>
                  <a:gd name="T64" fmla="*/ 12 w 114"/>
                  <a:gd name="T65" fmla="*/ 66 h 114"/>
                  <a:gd name="T66" fmla="*/ 6 w 114"/>
                  <a:gd name="T67" fmla="*/ 60 h 114"/>
                  <a:gd name="T68" fmla="*/ 0 w 114"/>
                  <a:gd name="T69" fmla="*/ 54 h 114"/>
                  <a:gd name="T70" fmla="*/ 6 w 114"/>
                  <a:gd name="T71" fmla="*/ 48 h 114"/>
                  <a:gd name="T72" fmla="*/ 6 w 114"/>
                  <a:gd name="T73" fmla="*/ 36 h 114"/>
                  <a:gd name="T74" fmla="*/ 18 w 114"/>
                  <a:gd name="T75" fmla="*/ 36 h 114"/>
                  <a:gd name="T76" fmla="*/ 18 w 114"/>
                  <a:gd name="T77" fmla="*/ 30 h 114"/>
                  <a:gd name="T78" fmla="*/ 24 w 114"/>
                  <a:gd name="T79" fmla="*/ 24 h 114"/>
                  <a:gd name="T80" fmla="*/ 18 w 114"/>
                  <a:gd name="T81" fmla="*/ 30 h 114"/>
                  <a:gd name="T82" fmla="*/ 24 w 114"/>
                  <a:gd name="T83" fmla="*/ 36 h 114"/>
                  <a:gd name="T84" fmla="*/ 30 w 114"/>
                  <a:gd name="T8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14">
                    <a:moveTo>
                      <a:pt x="30" y="30"/>
                    </a:moveTo>
                    <a:lnTo>
                      <a:pt x="36" y="30"/>
                    </a:lnTo>
                    <a:lnTo>
                      <a:pt x="36" y="24"/>
                    </a:lnTo>
                    <a:lnTo>
                      <a:pt x="36" y="18"/>
                    </a:lnTo>
                    <a:lnTo>
                      <a:pt x="42" y="18"/>
                    </a:lnTo>
                    <a:lnTo>
                      <a:pt x="42" y="24"/>
                    </a:lnTo>
                    <a:lnTo>
                      <a:pt x="42" y="30"/>
                    </a:lnTo>
                    <a:lnTo>
                      <a:pt x="42" y="24"/>
                    </a:lnTo>
                    <a:lnTo>
                      <a:pt x="48" y="24"/>
                    </a:lnTo>
                    <a:lnTo>
                      <a:pt x="48" y="18"/>
                    </a:lnTo>
                    <a:lnTo>
                      <a:pt x="54" y="18"/>
                    </a:lnTo>
                    <a:lnTo>
                      <a:pt x="54" y="12"/>
                    </a:lnTo>
                    <a:lnTo>
                      <a:pt x="60" y="12"/>
                    </a:lnTo>
                    <a:lnTo>
                      <a:pt x="60" y="6"/>
                    </a:lnTo>
                    <a:lnTo>
                      <a:pt x="60" y="0"/>
                    </a:lnTo>
                    <a:lnTo>
                      <a:pt x="66" y="0"/>
                    </a:lnTo>
                    <a:lnTo>
                      <a:pt x="72" y="0"/>
                    </a:lnTo>
                    <a:lnTo>
                      <a:pt x="78" y="0"/>
                    </a:lnTo>
                    <a:lnTo>
                      <a:pt x="78" y="6"/>
                    </a:lnTo>
                    <a:lnTo>
                      <a:pt x="84" y="6"/>
                    </a:lnTo>
                    <a:lnTo>
                      <a:pt x="90" y="6"/>
                    </a:lnTo>
                    <a:lnTo>
                      <a:pt x="90" y="12"/>
                    </a:lnTo>
                    <a:lnTo>
                      <a:pt x="90" y="18"/>
                    </a:lnTo>
                    <a:lnTo>
                      <a:pt x="96" y="18"/>
                    </a:lnTo>
                    <a:lnTo>
                      <a:pt x="96" y="24"/>
                    </a:lnTo>
                    <a:lnTo>
                      <a:pt x="96" y="30"/>
                    </a:lnTo>
                    <a:lnTo>
                      <a:pt x="102" y="30"/>
                    </a:lnTo>
                    <a:lnTo>
                      <a:pt x="108" y="30"/>
                    </a:lnTo>
                    <a:lnTo>
                      <a:pt x="114" y="36"/>
                    </a:lnTo>
                    <a:lnTo>
                      <a:pt x="114" y="42"/>
                    </a:lnTo>
                    <a:lnTo>
                      <a:pt x="108" y="42"/>
                    </a:lnTo>
                    <a:lnTo>
                      <a:pt x="108" y="48"/>
                    </a:lnTo>
                    <a:lnTo>
                      <a:pt x="102" y="48"/>
                    </a:lnTo>
                    <a:lnTo>
                      <a:pt x="102" y="54"/>
                    </a:lnTo>
                    <a:lnTo>
                      <a:pt x="96" y="60"/>
                    </a:lnTo>
                    <a:lnTo>
                      <a:pt x="96" y="66"/>
                    </a:lnTo>
                    <a:lnTo>
                      <a:pt x="90" y="66"/>
                    </a:lnTo>
                    <a:lnTo>
                      <a:pt x="90" y="72"/>
                    </a:lnTo>
                    <a:lnTo>
                      <a:pt x="84" y="72"/>
                    </a:lnTo>
                    <a:lnTo>
                      <a:pt x="84" y="78"/>
                    </a:lnTo>
                    <a:lnTo>
                      <a:pt x="78" y="78"/>
                    </a:lnTo>
                    <a:lnTo>
                      <a:pt x="78" y="84"/>
                    </a:lnTo>
                    <a:lnTo>
                      <a:pt x="72" y="84"/>
                    </a:lnTo>
                    <a:lnTo>
                      <a:pt x="72" y="90"/>
                    </a:lnTo>
                    <a:lnTo>
                      <a:pt x="72" y="96"/>
                    </a:lnTo>
                    <a:lnTo>
                      <a:pt x="66" y="96"/>
                    </a:lnTo>
                    <a:lnTo>
                      <a:pt x="66" y="102"/>
                    </a:lnTo>
                    <a:lnTo>
                      <a:pt x="60" y="102"/>
                    </a:lnTo>
                    <a:lnTo>
                      <a:pt x="60" y="108"/>
                    </a:lnTo>
                    <a:lnTo>
                      <a:pt x="54" y="108"/>
                    </a:lnTo>
                    <a:lnTo>
                      <a:pt x="54" y="114"/>
                    </a:lnTo>
                    <a:lnTo>
                      <a:pt x="48" y="114"/>
                    </a:lnTo>
                    <a:lnTo>
                      <a:pt x="48" y="108"/>
                    </a:lnTo>
                    <a:lnTo>
                      <a:pt x="42" y="108"/>
                    </a:lnTo>
                    <a:lnTo>
                      <a:pt x="36" y="108"/>
                    </a:lnTo>
                    <a:lnTo>
                      <a:pt x="36" y="102"/>
                    </a:lnTo>
                    <a:lnTo>
                      <a:pt x="30" y="102"/>
                    </a:lnTo>
                    <a:lnTo>
                      <a:pt x="30" y="96"/>
                    </a:lnTo>
                    <a:lnTo>
                      <a:pt x="24" y="96"/>
                    </a:lnTo>
                    <a:lnTo>
                      <a:pt x="24" y="90"/>
                    </a:lnTo>
                    <a:lnTo>
                      <a:pt x="24" y="84"/>
                    </a:lnTo>
                    <a:lnTo>
                      <a:pt x="24" y="78"/>
                    </a:lnTo>
                    <a:lnTo>
                      <a:pt x="18" y="78"/>
                    </a:lnTo>
                    <a:lnTo>
                      <a:pt x="12" y="78"/>
                    </a:lnTo>
                    <a:lnTo>
                      <a:pt x="12" y="72"/>
                    </a:lnTo>
                    <a:lnTo>
                      <a:pt x="12" y="66"/>
                    </a:lnTo>
                    <a:lnTo>
                      <a:pt x="6" y="66"/>
                    </a:lnTo>
                    <a:lnTo>
                      <a:pt x="6" y="60"/>
                    </a:lnTo>
                    <a:lnTo>
                      <a:pt x="0" y="60"/>
                    </a:lnTo>
                    <a:lnTo>
                      <a:pt x="0" y="54"/>
                    </a:lnTo>
                    <a:lnTo>
                      <a:pt x="6" y="54"/>
                    </a:lnTo>
                    <a:lnTo>
                      <a:pt x="6" y="48"/>
                    </a:lnTo>
                    <a:lnTo>
                      <a:pt x="6" y="42"/>
                    </a:lnTo>
                    <a:lnTo>
                      <a:pt x="6" y="36"/>
                    </a:lnTo>
                    <a:lnTo>
                      <a:pt x="12" y="36"/>
                    </a:lnTo>
                    <a:lnTo>
                      <a:pt x="18" y="36"/>
                    </a:lnTo>
                    <a:lnTo>
                      <a:pt x="12" y="30"/>
                    </a:lnTo>
                    <a:lnTo>
                      <a:pt x="18" y="30"/>
                    </a:lnTo>
                    <a:lnTo>
                      <a:pt x="18" y="24"/>
                    </a:lnTo>
                    <a:lnTo>
                      <a:pt x="24" y="24"/>
                    </a:lnTo>
                    <a:lnTo>
                      <a:pt x="24" y="30"/>
                    </a:lnTo>
                    <a:lnTo>
                      <a:pt x="18" y="30"/>
                    </a:lnTo>
                    <a:lnTo>
                      <a:pt x="24" y="30"/>
                    </a:lnTo>
                    <a:lnTo>
                      <a:pt x="24" y="36"/>
                    </a:lnTo>
                    <a:lnTo>
                      <a:pt x="30" y="36"/>
                    </a:lnTo>
                    <a:lnTo>
                      <a:pt x="30"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3" name="Freeform 275"/>
              <p:cNvSpPr>
                <a:spLocks/>
              </p:cNvSpPr>
              <p:nvPr/>
            </p:nvSpPr>
            <p:spPr bwMode="auto">
              <a:xfrm>
                <a:off x="2901" y="2144"/>
                <a:ext cx="168" cy="132"/>
              </a:xfrm>
              <a:custGeom>
                <a:avLst/>
                <a:gdLst>
                  <a:gd name="T0" fmla="*/ 138 w 168"/>
                  <a:gd name="T1" fmla="*/ 90 h 132"/>
                  <a:gd name="T2" fmla="*/ 144 w 168"/>
                  <a:gd name="T3" fmla="*/ 96 h 132"/>
                  <a:gd name="T4" fmla="*/ 150 w 168"/>
                  <a:gd name="T5" fmla="*/ 90 h 132"/>
                  <a:gd name="T6" fmla="*/ 150 w 168"/>
                  <a:gd name="T7" fmla="*/ 102 h 132"/>
                  <a:gd name="T8" fmla="*/ 156 w 168"/>
                  <a:gd name="T9" fmla="*/ 108 h 132"/>
                  <a:gd name="T10" fmla="*/ 162 w 168"/>
                  <a:gd name="T11" fmla="*/ 114 h 132"/>
                  <a:gd name="T12" fmla="*/ 168 w 168"/>
                  <a:gd name="T13" fmla="*/ 120 h 132"/>
                  <a:gd name="T14" fmla="*/ 162 w 168"/>
                  <a:gd name="T15" fmla="*/ 126 h 132"/>
                  <a:gd name="T16" fmla="*/ 156 w 168"/>
                  <a:gd name="T17" fmla="*/ 120 h 132"/>
                  <a:gd name="T18" fmla="*/ 144 w 168"/>
                  <a:gd name="T19" fmla="*/ 120 h 132"/>
                  <a:gd name="T20" fmla="*/ 132 w 168"/>
                  <a:gd name="T21" fmla="*/ 120 h 132"/>
                  <a:gd name="T22" fmla="*/ 120 w 168"/>
                  <a:gd name="T23" fmla="*/ 120 h 132"/>
                  <a:gd name="T24" fmla="*/ 108 w 168"/>
                  <a:gd name="T25" fmla="*/ 120 h 132"/>
                  <a:gd name="T26" fmla="*/ 102 w 168"/>
                  <a:gd name="T27" fmla="*/ 114 h 132"/>
                  <a:gd name="T28" fmla="*/ 96 w 168"/>
                  <a:gd name="T29" fmla="*/ 120 h 132"/>
                  <a:gd name="T30" fmla="*/ 84 w 168"/>
                  <a:gd name="T31" fmla="*/ 126 h 132"/>
                  <a:gd name="T32" fmla="*/ 72 w 168"/>
                  <a:gd name="T33" fmla="*/ 120 h 132"/>
                  <a:gd name="T34" fmla="*/ 66 w 168"/>
                  <a:gd name="T35" fmla="*/ 126 h 132"/>
                  <a:gd name="T36" fmla="*/ 54 w 168"/>
                  <a:gd name="T37" fmla="*/ 126 h 132"/>
                  <a:gd name="T38" fmla="*/ 48 w 168"/>
                  <a:gd name="T39" fmla="*/ 132 h 132"/>
                  <a:gd name="T40" fmla="*/ 36 w 168"/>
                  <a:gd name="T41" fmla="*/ 132 h 132"/>
                  <a:gd name="T42" fmla="*/ 30 w 168"/>
                  <a:gd name="T43" fmla="*/ 126 h 132"/>
                  <a:gd name="T44" fmla="*/ 36 w 168"/>
                  <a:gd name="T45" fmla="*/ 120 h 132"/>
                  <a:gd name="T46" fmla="*/ 36 w 168"/>
                  <a:gd name="T47" fmla="*/ 108 h 132"/>
                  <a:gd name="T48" fmla="*/ 30 w 168"/>
                  <a:gd name="T49" fmla="*/ 102 h 132"/>
                  <a:gd name="T50" fmla="*/ 24 w 168"/>
                  <a:gd name="T51" fmla="*/ 96 h 132"/>
                  <a:gd name="T52" fmla="*/ 24 w 168"/>
                  <a:gd name="T53" fmla="*/ 84 h 132"/>
                  <a:gd name="T54" fmla="*/ 24 w 168"/>
                  <a:gd name="T55" fmla="*/ 78 h 132"/>
                  <a:gd name="T56" fmla="*/ 30 w 168"/>
                  <a:gd name="T57" fmla="*/ 72 h 132"/>
                  <a:gd name="T58" fmla="*/ 36 w 168"/>
                  <a:gd name="T59" fmla="*/ 60 h 132"/>
                  <a:gd name="T60" fmla="*/ 36 w 168"/>
                  <a:gd name="T61" fmla="*/ 48 h 132"/>
                  <a:gd name="T62" fmla="*/ 36 w 168"/>
                  <a:gd name="T63" fmla="*/ 48 h 132"/>
                  <a:gd name="T64" fmla="*/ 30 w 168"/>
                  <a:gd name="T65" fmla="*/ 42 h 132"/>
                  <a:gd name="T66" fmla="*/ 24 w 168"/>
                  <a:gd name="T67" fmla="*/ 36 h 132"/>
                  <a:gd name="T68" fmla="*/ 30 w 168"/>
                  <a:gd name="T69" fmla="*/ 30 h 132"/>
                  <a:gd name="T70" fmla="*/ 24 w 168"/>
                  <a:gd name="T71" fmla="*/ 24 h 132"/>
                  <a:gd name="T72" fmla="*/ 18 w 168"/>
                  <a:gd name="T73" fmla="*/ 18 h 132"/>
                  <a:gd name="T74" fmla="*/ 12 w 168"/>
                  <a:gd name="T75" fmla="*/ 12 h 132"/>
                  <a:gd name="T76" fmla="*/ 6 w 168"/>
                  <a:gd name="T77" fmla="*/ 6 h 132"/>
                  <a:gd name="T78" fmla="*/ 0 w 168"/>
                  <a:gd name="T79" fmla="*/ 0 h 132"/>
                  <a:gd name="T80" fmla="*/ 12 w 168"/>
                  <a:gd name="T81" fmla="*/ 0 h 132"/>
                  <a:gd name="T82" fmla="*/ 24 w 168"/>
                  <a:gd name="T83" fmla="*/ 0 h 132"/>
                  <a:gd name="T84" fmla="*/ 36 w 168"/>
                  <a:gd name="T85" fmla="*/ 0 h 132"/>
                  <a:gd name="T86" fmla="*/ 48 w 168"/>
                  <a:gd name="T87" fmla="*/ 0 h 132"/>
                  <a:gd name="T88" fmla="*/ 60 w 168"/>
                  <a:gd name="T89" fmla="*/ 0 h 132"/>
                  <a:gd name="T90" fmla="*/ 72 w 168"/>
                  <a:gd name="T91" fmla="*/ 0 h 132"/>
                  <a:gd name="T92" fmla="*/ 84 w 168"/>
                  <a:gd name="T93" fmla="*/ 0 h 132"/>
                  <a:gd name="T94" fmla="*/ 96 w 168"/>
                  <a:gd name="T95" fmla="*/ 0 h 132"/>
                  <a:gd name="T96" fmla="*/ 108 w 168"/>
                  <a:gd name="T97" fmla="*/ 0 h 132"/>
                  <a:gd name="T98" fmla="*/ 120 w 168"/>
                  <a:gd name="T99" fmla="*/ 0 h 132"/>
                  <a:gd name="T100" fmla="*/ 120 w 168"/>
                  <a:gd name="T101" fmla="*/ 12 h 132"/>
                  <a:gd name="T102" fmla="*/ 126 w 168"/>
                  <a:gd name="T103" fmla="*/ 18 h 132"/>
                  <a:gd name="T104" fmla="*/ 126 w 168"/>
                  <a:gd name="T105" fmla="*/ 30 h 132"/>
                  <a:gd name="T106" fmla="*/ 132 w 168"/>
                  <a:gd name="T107" fmla="*/ 36 h 132"/>
                  <a:gd name="T108" fmla="*/ 132 w 168"/>
                  <a:gd name="T109" fmla="*/ 48 h 132"/>
                  <a:gd name="T110" fmla="*/ 138 w 168"/>
                  <a:gd name="T111" fmla="*/ 60 h 132"/>
                  <a:gd name="T112" fmla="*/ 138 w 168"/>
                  <a:gd name="T113" fmla="*/ 72 h 132"/>
                  <a:gd name="T114" fmla="*/ 138 w 168"/>
                  <a:gd name="T115" fmla="*/ 8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132">
                    <a:moveTo>
                      <a:pt x="138" y="84"/>
                    </a:moveTo>
                    <a:lnTo>
                      <a:pt x="138" y="90"/>
                    </a:lnTo>
                    <a:lnTo>
                      <a:pt x="144" y="90"/>
                    </a:lnTo>
                    <a:lnTo>
                      <a:pt x="144" y="96"/>
                    </a:lnTo>
                    <a:lnTo>
                      <a:pt x="144" y="90"/>
                    </a:lnTo>
                    <a:lnTo>
                      <a:pt x="150" y="90"/>
                    </a:lnTo>
                    <a:lnTo>
                      <a:pt x="150" y="96"/>
                    </a:lnTo>
                    <a:lnTo>
                      <a:pt x="150" y="102"/>
                    </a:lnTo>
                    <a:lnTo>
                      <a:pt x="156" y="102"/>
                    </a:lnTo>
                    <a:lnTo>
                      <a:pt x="156" y="108"/>
                    </a:lnTo>
                    <a:lnTo>
                      <a:pt x="156" y="114"/>
                    </a:lnTo>
                    <a:lnTo>
                      <a:pt x="162" y="114"/>
                    </a:lnTo>
                    <a:lnTo>
                      <a:pt x="162" y="120"/>
                    </a:lnTo>
                    <a:lnTo>
                      <a:pt x="168" y="120"/>
                    </a:lnTo>
                    <a:lnTo>
                      <a:pt x="168" y="126"/>
                    </a:lnTo>
                    <a:lnTo>
                      <a:pt x="162" y="126"/>
                    </a:lnTo>
                    <a:lnTo>
                      <a:pt x="156" y="126"/>
                    </a:lnTo>
                    <a:lnTo>
                      <a:pt x="156" y="120"/>
                    </a:lnTo>
                    <a:lnTo>
                      <a:pt x="150" y="120"/>
                    </a:lnTo>
                    <a:lnTo>
                      <a:pt x="144" y="120"/>
                    </a:lnTo>
                    <a:lnTo>
                      <a:pt x="138" y="120"/>
                    </a:lnTo>
                    <a:lnTo>
                      <a:pt x="132" y="120"/>
                    </a:lnTo>
                    <a:lnTo>
                      <a:pt x="126" y="120"/>
                    </a:lnTo>
                    <a:lnTo>
                      <a:pt x="120" y="120"/>
                    </a:lnTo>
                    <a:lnTo>
                      <a:pt x="114" y="120"/>
                    </a:lnTo>
                    <a:lnTo>
                      <a:pt x="108" y="120"/>
                    </a:lnTo>
                    <a:lnTo>
                      <a:pt x="102" y="120"/>
                    </a:lnTo>
                    <a:lnTo>
                      <a:pt x="102" y="114"/>
                    </a:lnTo>
                    <a:lnTo>
                      <a:pt x="96" y="114"/>
                    </a:lnTo>
                    <a:lnTo>
                      <a:pt x="96" y="120"/>
                    </a:lnTo>
                    <a:lnTo>
                      <a:pt x="90" y="120"/>
                    </a:lnTo>
                    <a:lnTo>
                      <a:pt x="84" y="126"/>
                    </a:lnTo>
                    <a:lnTo>
                      <a:pt x="78" y="126"/>
                    </a:lnTo>
                    <a:lnTo>
                      <a:pt x="72" y="120"/>
                    </a:lnTo>
                    <a:lnTo>
                      <a:pt x="72" y="126"/>
                    </a:lnTo>
                    <a:lnTo>
                      <a:pt x="66" y="126"/>
                    </a:lnTo>
                    <a:lnTo>
                      <a:pt x="60" y="126"/>
                    </a:lnTo>
                    <a:lnTo>
                      <a:pt x="54" y="126"/>
                    </a:lnTo>
                    <a:lnTo>
                      <a:pt x="54" y="132"/>
                    </a:lnTo>
                    <a:lnTo>
                      <a:pt x="48" y="132"/>
                    </a:lnTo>
                    <a:lnTo>
                      <a:pt x="42" y="132"/>
                    </a:lnTo>
                    <a:lnTo>
                      <a:pt x="36" y="132"/>
                    </a:lnTo>
                    <a:lnTo>
                      <a:pt x="30" y="132"/>
                    </a:lnTo>
                    <a:lnTo>
                      <a:pt x="30" y="126"/>
                    </a:lnTo>
                    <a:lnTo>
                      <a:pt x="36" y="126"/>
                    </a:lnTo>
                    <a:lnTo>
                      <a:pt x="36" y="120"/>
                    </a:lnTo>
                    <a:lnTo>
                      <a:pt x="36" y="114"/>
                    </a:lnTo>
                    <a:lnTo>
                      <a:pt x="36" y="108"/>
                    </a:lnTo>
                    <a:lnTo>
                      <a:pt x="36" y="102"/>
                    </a:lnTo>
                    <a:lnTo>
                      <a:pt x="30" y="102"/>
                    </a:lnTo>
                    <a:lnTo>
                      <a:pt x="30" y="96"/>
                    </a:lnTo>
                    <a:lnTo>
                      <a:pt x="24" y="96"/>
                    </a:lnTo>
                    <a:lnTo>
                      <a:pt x="24" y="90"/>
                    </a:lnTo>
                    <a:lnTo>
                      <a:pt x="24" y="84"/>
                    </a:lnTo>
                    <a:lnTo>
                      <a:pt x="30" y="84"/>
                    </a:lnTo>
                    <a:lnTo>
                      <a:pt x="24" y="78"/>
                    </a:lnTo>
                    <a:lnTo>
                      <a:pt x="30" y="78"/>
                    </a:lnTo>
                    <a:lnTo>
                      <a:pt x="30" y="72"/>
                    </a:lnTo>
                    <a:lnTo>
                      <a:pt x="30" y="66"/>
                    </a:lnTo>
                    <a:lnTo>
                      <a:pt x="36" y="60"/>
                    </a:lnTo>
                    <a:lnTo>
                      <a:pt x="36" y="54"/>
                    </a:lnTo>
                    <a:lnTo>
                      <a:pt x="36" y="48"/>
                    </a:lnTo>
                    <a:lnTo>
                      <a:pt x="42" y="48"/>
                    </a:lnTo>
                    <a:lnTo>
                      <a:pt x="36" y="48"/>
                    </a:lnTo>
                    <a:lnTo>
                      <a:pt x="36" y="42"/>
                    </a:lnTo>
                    <a:lnTo>
                      <a:pt x="30" y="42"/>
                    </a:lnTo>
                    <a:lnTo>
                      <a:pt x="30" y="36"/>
                    </a:lnTo>
                    <a:lnTo>
                      <a:pt x="24" y="36"/>
                    </a:lnTo>
                    <a:lnTo>
                      <a:pt x="30" y="36"/>
                    </a:lnTo>
                    <a:lnTo>
                      <a:pt x="30" y="30"/>
                    </a:lnTo>
                    <a:lnTo>
                      <a:pt x="24" y="30"/>
                    </a:lnTo>
                    <a:lnTo>
                      <a:pt x="24" y="24"/>
                    </a:lnTo>
                    <a:lnTo>
                      <a:pt x="24" y="18"/>
                    </a:lnTo>
                    <a:lnTo>
                      <a:pt x="18" y="18"/>
                    </a:lnTo>
                    <a:lnTo>
                      <a:pt x="18" y="12"/>
                    </a:lnTo>
                    <a:lnTo>
                      <a:pt x="12" y="12"/>
                    </a:lnTo>
                    <a:lnTo>
                      <a:pt x="6" y="12"/>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0" y="6"/>
                    </a:lnTo>
                    <a:lnTo>
                      <a:pt x="120" y="12"/>
                    </a:lnTo>
                    <a:lnTo>
                      <a:pt x="126" y="12"/>
                    </a:lnTo>
                    <a:lnTo>
                      <a:pt x="126" y="18"/>
                    </a:lnTo>
                    <a:lnTo>
                      <a:pt x="126" y="24"/>
                    </a:lnTo>
                    <a:lnTo>
                      <a:pt x="126" y="30"/>
                    </a:lnTo>
                    <a:lnTo>
                      <a:pt x="132" y="30"/>
                    </a:lnTo>
                    <a:lnTo>
                      <a:pt x="132" y="36"/>
                    </a:lnTo>
                    <a:lnTo>
                      <a:pt x="132" y="42"/>
                    </a:lnTo>
                    <a:lnTo>
                      <a:pt x="132" y="48"/>
                    </a:lnTo>
                    <a:lnTo>
                      <a:pt x="132" y="54"/>
                    </a:lnTo>
                    <a:lnTo>
                      <a:pt x="138" y="60"/>
                    </a:lnTo>
                    <a:lnTo>
                      <a:pt x="138" y="66"/>
                    </a:lnTo>
                    <a:lnTo>
                      <a:pt x="138" y="72"/>
                    </a:lnTo>
                    <a:lnTo>
                      <a:pt x="138" y="78"/>
                    </a:lnTo>
                    <a:lnTo>
                      <a:pt x="138" y="8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4" name="Freeform 276"/>
              <p:cNvSpPr>
                <a:spLocks/>
              </p:cNvSpPr>
              <p:nvPr/>
            </p:nvSpPr>
            <p:spPr bwMode="auto">
              <a:xfrm>
                <a:off x="3021" y="2138"/>
                <a:ext cx="198" cy="174"/>
              </a:xfrm>
              <a:custGeom>
                <a:avLst/>
                <a:gdLst>
                  <a:gd name="T0" fmla="*/ 18 w 198"/>
                  <a:gd name="T1" fmla="*/ 78 h 174"/>
                  <a:gd name="T2" fmla="*/ 12 w 198"/>
                  <a:gd name="T3" fmla="*/ 60 h 174"/>
                  <a:gd name="T4" fmla="*/ 12 w 198"/>
                  <a:gd name="T5" fmla="*/ 42 h 174"/>
                  <a:gd name="T6" fmla="*/ 6 w 198"/>
                  <a:gd name="T7" fmla="*/ 30 h 174"/>
                  <a:gd name="T8" fmla="*/ 0 w 198"/>
                  <a:gd name="T9" fmla="*/ 18 h 174"/>
                  <a:gd name="T10" fmla="*/ 6 w 198"/>
                  <a:gd name="T11" fmla="*/ 6 h 174"/>
                  <a:gd name="T12" fmla="*/ 24 w 198"/>
                  <a:gd name="T13" fmla="*/ 6 h 174"/>
                  <a:gd name="T14" fmla="*/ 42 w 198"/>
                  <a:gd name="T15" fmla="*/ 6 h 174"/>
                  <a:gd name="T16" fmla="*/ 60 w 198"/>
                  <a:gd name="T17" fmla="*/ 6 h 174"/>
                  <a:gd name="T18" fmla="*/ 78 w 198"/>
                  <a:gd name="T19" fmla="*/ 6 h 174"/>
                  <a:gd name="T20" fmla="*/ 96 w 198"/>
                  <a:gd name="T21" fmla="*/ 6 h 174"/>
                  <a:gd name="T22" fmla="*/ 114 w 198"/>
                  <a:gd name="T23" fmla="*/ 0 h 174"/>
                  <a:gd name="T24" fmla="*/ 126 w 198"/>
                  <a:gd name="T25" fmla="*/ 6 h 174"/>
                  <a:gd name="T26" fmla="*/ 120 w 198"/>
                  <a:gd name="T27" fmla="*/ 18 h 174"/>
                  <a:gd name="T28" fmla="*/ 126 w 198"/>
                  <a:gd name="T29" fmla="*/ 30 h 174"/>
                  <a:gd name="T30" fmla="*/ 132 w 198"/>
                  <a:gd name="T31" fmla="*/ 42 h 174"/>
                  <a:gd name="T32" fmla="*/ 144 w 198"/>
                  <a:gd name="T33" fmla="*/ 48 h 174"/>
                  <a:gd name="T34" fmla="*/ 150 w 198"/>
                  <a:gd name="T35" fmla="*/ 60 h 174"/>
                  <a:gd name="T36" fmla="*/ 156 w 198"/>
                  <a:gd name="T37" fmla="*/ 72 h 174"/>
                  <a:gd name="T38" fmla="*/ 168 w 198"/>
                  <a:gd name="T39" fmla="*/ 78 h 174"/>
                  <a:gd name="T40" fmla="*/ 168 w 198"/>
                  <a:gd name="T41" fmla="*/ 84 h 174"/>
                  <a:gd name="T42" fmla="*/ 168 w 198"/>
                  <a:gd name="T43" fmla="*/ 96 h 174"/>
                  <a:gd name="T44" fmla="*/ 174 w 198"/>
                  <a:gd name="T45" fmla="*/ 96 h 174"/>
                  <a:gd name="T46" fmla="*/ 180 w 198"/>
                  <a:gd name="T47" fmla="*/ 108 h 174"/>
                  <a:gd name="T48" fmla="*/ 192 w 198"/>
                  <a:gd name="T49" fmla="*/ 114 h 174"/>
                  <a:gd name="T50" fmla="*/ 198 w 198"/>
                  <a:gd name="T51" fmla="*/ 126 h 174"/>
                  <a:gd name="T52" fmla="*/ 180 w 198"/>
                  <a:gd name="T53" fmla="*/ 126 h 174"/>
                  <a:gd name="T54" fmla="*/ 180 w 198"/>
                  <a:gd name="T55" fmla="*/ 120 h 174"/>
                  <a:gd name="T56" fmla="*/ 174 w 198"/>
                  <a:gd name="T57" fmla="*/ 120 h 174"/>
                  <a:gd name="T58" fmla="*/ 168 w 198"/>
                  <a:gd name="T59" fmla="*/ 120 h 174"/>
                  <a:gd name="T60" fmla="*/ 156 w 198"/>
                  <a:gd name="T61" fmla="*/ 114 h 174"/>
                  <a:gd name="T62" fmla="*/ 150 w 198"/>
                  <a:gd name="T63" fmla="*/ 114 h 174"/>
                  <a:gd name="T64" fmla="*/ 138 w 198"/>
                  <a:gd name="T65" fmla="*/ 120 h 174"/>
                  <a:gd name="T66" fmla="*/ 132 w 198"/>
                  <a:gd name="T67" fmla="*/ 132 h 174"/>
                  <a:gd name="T68" fmla="*/ 120 w 198"/>
                  <a:gd name="T69" fmla="*/ 138 h 174"/>
                  <a:gd name="T70" fmla="*/ 114 w 198"/>
                  <a:gd name="T71" fmla="*/ 150 h 174"/>
                  <a:gd name="T72" fmla="*/ 102 w 198"/>
                  <a:gd name="T73" fmla="*/ 156 h 174"/>
                  <a:gd name="T74" fmla="*/ 96 w 198"/>
                  <a:gd name="T75" fmla="*/ 168 h 174"/>
                  <a:gd name="T76" fmla="*/ 84 w 198"/>
                  <a:gd name="T77" fmla="*/ 168 h 174"/>
                  <a:gd name="T78" fmla="*/ 84 w 198"/>
                  <a:gd name="T79" fmla="*/ 162 h 174"/>
                  <a:gd name="T80" fmla="*/ 66 w 198"/>
                  <a:gd name="T81" fmla="*/ 162 h 174"/>
                  <a:gd name="T82" fmla="*/ 54 w 198"/>
                  <a:gd name="T83" fmla="*/ 156 h 174"/>
                  <a:gd name="T84" fmla="*/ 60 w 198"/>
                  <a:gd name="T85" fmla="*/ 144 h 174"/>
                  <a:gd name="T86" fmla="*/ 48 w 198"/>
                  <a:gd name="T87" fmla="*/ 138 h 174"/>
                  <a:gd name="T88" fmla="*/ 42 w 198"/>
                  <a:gd name="T89" fmla="*/ 126 h 174"/>
                  <a:gd name="T90" fmla="*/ 36 w 198"/>
                  <a:gd name="T91" fmla="*/ 114 h 174"/>
                  <a:gd name="T92" fmla="*/ 30 w 198"/>
                  <a:gd name="T93" fmla="*/ 102 h 174"/>
                  <a:gd name="T94" fmla="*/ 24 w 198"/>
                  <a:gd name="T95" fmla="*/ 102 h 174"/>
                  <a:gd name="T96" fmla="*/ 18 w 198"/>
                  <a:gd name="T97" fmla="*/ 9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174">
                    <a:moveTo>
                      <a:pt x="18" y="90"/>
                    </a:moveTo>
                    <a:lnTo>
                      <a:pt x="18" y="84"/>
                    </a:lnTo>
                    <a:lnTo>
                      <a:pt x="18" y="78"/>
                    </a:lnTo>
                    <a:lnTo>
                      <a:pt x="18" y="72"/>
                    </a:lnTo>
                    <a:lnTo>
                      <a:pt x="18" y="66"/>
                    </a:lnTo>
                    <a:lnTo>
                      <a:pt x="12" y="60"/>
                    </a:lnTo>
                    <a:lnTo>
                      <a:pt x="12" y="54"/>
                    </a:lnTo>
                    <a:lnTo>
                      <a:pt x="12" y="48"/>
                    </a:lnTo>
                    <a:lnTo>
                      <a:pt x="12" y="42"/>
                    </a:lnTo>
                    <a:lnTo>
                      <a:pt x="12" y="36"/>
                    </a:lnTo>
                    <a:lnTo>
                      <a:pt x="6" y="36"/>
                    </a:lnTo>
                    <a:lnTo>
                      <a:pt x="6" y="30"/>
                    </a:lnTo>
                    <a:lnTo>
                      <a:pt x="6" y="24"/>
                    </a:lnTo>
                    <a:lnTo>
                      <a:pt x="6" y="18"/>
                    </a:lnTo>
                    <a:lnTo>
                      <a:pt x="0" y="18"/>
                    </a:lnTo>
                    <a:lnTo>
                      <a:pt x="0" y="12"/>
                    </a:lnTo>
                    <a:lnTo>
                      <a:pt x="0" y="6"/>
                    </a:ln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0"/>
                    </a:lnTo>
                    <a:lnTo>
                      <a:pt x="114" y="0"/>
                    </a:lnTo>
                    <a:lnTo>
                      <a:pt x="120" y="0"/>
                    </a:lnTo>
                    <a:lnTo>
                      <a:pt x="126" y="0"/>
                    </a:lnTo>
                    <a:lnTo>
                      <a:pt x="126" y="6"/>
                    </a:lnTo>
                    <a:lnTo>
                      <a:pt x="126" y="12"/>
                    </a:lnTo>
                    <a:lnTo>
                      <a:pt x="126" y="18"/>
                    </a:lnTo>
                    <a:lnTo>
                      <a:pt x="120" y="18"/>
                    </a:lnTo>
                    <a:lnTo>
                      <a:pt x="120" y="24"/>
                    </a:lnTo>
                    <a:lnTo>
                      <a:pt x="126" y="24"/>
                    </a:lnTo>
                    <a:lnTo>
                      <a:pt x="126" y="30"/>
                    </a:lnTo>
                    <a:lnTo>
                      <a:pt x="132" y="30"/>
                    </a:lnTo>
                    <a:lnTo>
                      <a:pt x="132" y="36"/>
                    </a:lnTo>
                    <a:lnTo>
                      <a:pt x="132" y="42"/>
                    </a:lnTo>
                    <a:lnTo>
                      <a:pt x="138" y="42"/>
                    </a:lnTo>
                    <a:lnTo>
                      <a:pt x="144" y="42"/>
                    </a:lnTo>
                    <a:lnTo>
                      <a:pt x="144" y="48"/>
                    </a:lnTo>
                    <a:lnTo>
                      <a:pt x="144" y="54"/>
                    </a:lnTo>
                    <a:lnTo>
                      <a:pt x="144" y="60"/>
                    </a:lnTo>
                    <a:lnTo>
                      <a:pt x="150" y="60"/>
                    </a:lnTo>
                    <a:lnTo>
                      <a:pt x="150" y="66"/>
                    </a:lnTo>
                    <a:lnTo>
                      <a:pt x="156" y="66"/>
                    </a:lnTo>
                    <a:lnTo>
                      <a:pt x="156" y="72"/>
                    </a:lnTo>
                    <a:lnTo>
                      <a:pt x="162" y="72"/>
                    </a:lnTo>
                    <a:lnTo>
                      <a:pt x="168" y="72"/>
                    </a:lnTo>
                    <a:lnTo>
                      <a:pt x="168" y="78"/>
                    </a:lnTo>
                    <a:lnTo>
                      <a:pt x="174" y="78"/>
                    </a:lnTo>
                    <a:lnTo>
                      <a:pt x="168" y="78"/>
                    </a:lnTo>
                    <a:lnTo>
                      <a:pt x="168" y="84"/>
                    </a:lnTo>
                    <a:lnTo>
                      <a:pt x="162" y="90"/>
                    </a:lnTo>
                    <a:lnTo>
                      <a:pt x="162" y="96"/>
                    </a:lnTo>
                    <a:lnTo>
                      <a:pt x="168" y="96"/>
                    </a:lnTo>
                    <a:lnTo>
                      <a:pt x="174" y="96"/>
                    </a:lnTo>
                    <a:lnTo>
                      <a:pt x="174" y="102"/>
                    </a:lnTo>
                    <a:lnTo>
                      <a:pt x="174" y="96"/>
                    </a:lnTo>
                    <a:lnTo>
                      <a:pt x="174" y="102"/>
                    </a:lnTo>
                    <a:lnTo>
                      <a:pt x="180" y="102"/>
                    </a:lnTo>
                    <a:lnTo>
                      <a:pt x="180" y="108"/>
                    </a:lnTo>
                    <a:lnTo>
                      <a:pt x="180" y="114"/>
                    </a:lnTo>
                    <a:lnTo>
                      <a:pt x="186" y="114"/>
                    </a:lnTo>
                    <a:lnTo>
                      <a:pt x="192" y="114"/>
                    </a:lnTo>
                    <a:lnTo>
                      <a:pt x="198" y="114"/>
                    </a:lnTo>
                    <a:lnTo>
                      <a:pt x="198" y="120"/>
                    </a:lnTo>
                    <a:lnTo>
                      <a:pt x="198" y="126"/>
                    </a:lnTo>
                    <a:lnTo>
                      <a:pt x="192" y="126"/>
                    </a:lnTo>
                    <a:lnTo>
                      <a:pt x="186" y="126"/>
                    </a:lnTo>
                    <a:lnTo>
                      <a:pt x="180" y="126"/>
                    </a:lnTo>
                    <a:lnTo>
                      <a:pt x="186" y="126"/>
                    </a:lnTo>
                    <a:lnTo>
                      <a:pt x="180" y="126"/>
                    </a:lnTo>
                    <a:lnTo>
                      <a:pt x="180" y="120"/>
                    </a:lnTo>
                    <a:lnTo>
                      <a:pt x="180" y="126"/>
                    </a:lnTo>
                    <a:lnTo>
                      <a:pt x="180" y="120"/>
                    </a:lnTo>
                    <a:lnTo>
                      <a:pt x="174" y="120"/>
                    </a:lnTo>
                    <a:lnTo>
                      <a:pt x="180" y="120"/>
                    </a:lnTo>
                    <a:lnTo>
                      <a:pt x="174" y="120"/>
                    </a:lnTo>
                    <a:lnTo>
                      <a:pt x="168" y="120"/>
                    </a:lnTo>
                    <a:lnTo>
                      <a:pt x="162" y="120"/>
                    </a:lnTo>
                    <a:lnTo>
                      <a:pt x="162" y="114"/>
                    </a:lnTo>
                    <a:lnTo>
                      <a:pt x="156" y="114"/>
                    </a:lnTo>
                    <a:lnTo>
                      <a:pt x="156" y="108"/>
                    </a:lnTo>
                    <a:lnTo>
                      <a:pt x="156" y="114"/>
                    </a:lnTo>
                    <a:lnTo>
                      <a:pt x="150" y="114"/>
                    </a:lnTo>
                    <a:lnTo>
                      <a:pt x="144" y="114"/>
                    </a:lnTo>
                    <a:lnTo>
                      <a:pt x="144" y="120"/>
                    </a:lnTo>
                    <a:lnTo>
                      <a:pt x="138" y="120"/>
                    </a:lnTo>
                    <a:lnTo>
                      <a:pt x="138" y="126"/>
                    </a:lnTo>
                    <a:lnTo>
                      <a:pt x="132" y="126"/>
                    </a:lnTo>
                    <a:lnTo>
                      <a:pt x="132" y="132"/>
                    </a:lnTo>
                    <a:lnTo>
                      <a:pt x="126" y="132"/>
                    </a:lnTo>
                    <a:lnTo>
                      <a:pt x="126" y="138"/>
                    </a:lnTo>
                    <a:lnTo>
                      <a:pt x="120" y="138"/>
                    </a:lnTo>
                    <a:lnTo>
                      <a:pt x="120" y="144"/>
                    </a:lnTo>
                    <a:lnTo>
                      <a:pt x="114" y="144"/>
                    </a:lnTo>
                    <a:lnTo>
                      <a:pt x="114" y="150"/>
                    </a:lnTo>
                    <a:lnTo>
                      <a:pt x="108" y="150"/>
                    </a:lnTo>
                    <a:lnTo>
                      <a:pt x="108" y="156"/>
                    </a:lnTo>
                    <a:lnTo>
                      <a:pt x="102" y="156"/>
                    </a:lnTo>
                    <a:lnTo>
                      <a:pt x="102" y="162"/>
                    </a:lnTo>
                    <a:lnTo>
                      <a:pt x="96" y="162"/>
                    </a:lnTo>
                    <a:lnTo>
                      <a:pt x="96" y="168"/>
                    </a:lnTo>
                    <a:lnTo>
                      <a:pt x="90" y="174"/>
                    </a:lnTo>
                    <a:lnTo>
                      <a:pt x="90" y="168"/>
                    </a:lnTo>
                    <a:lnTo>
                      <a:pt x="84" y="168"/>
                    </a:lnTo>
                    <a:lnTo>
                      <a:pt x="90" y="168"/>
                    </a:lnTo>
                    <a:lnTo>
                      <a:pt x="84" y="168"/>
                    </a:lnTo>
                    <a:lnTo>
                      <a:pt x="84" y="162"/>
                    </a:lnTo>
                    <a:lnTo>
                      <a:pt x="78" y="162"/>
                    </a:lnTo>
                    <a:lnTo>
                      <a:pt x="72" y="162"/>
                    </a:lnTo>
                    <a:lnTo>
                      <a:pt x="66" y="162"/>
                    </a:lnTo>
                    <a:lnTo>
                      <a:pt x="60" y="162"/>
                    </a:lnTo>
                    <a:lnTo>
                      <a:pt x="60" y="156"/>
                    </a:lnTo>
                    <a:lnTo>
                      <a:pt x="54" y="156"/>
                    </a:lnTo>
                    <a:lnTo>
                      <a:pt x="60" y="156"/>
                    </a:lnTo>
                    <a:lnTo>
                      <a:pt x="60" y="150"/>
                    </a:lnTo>
                    <a:lnTo>
                      <a:pt x="60" y="144"/>
                    </a:lnTo>
                    <a:lnTo>
                      <a:pt x="54" y="144"/>
                    </a:lnTo>
                    <a:lnTo>
                      <a:pt x="54" y="138"/>
                    </a:lnTo>
                    <a:lnTo>
                      <a:pt x="48" y="138"/>
                    </a:lnTo>
                    <a:lnTo>
                      <a:pt x="48" y="132"/>
                    </a:lnTo>
                    <a:lnTo>
                      <a:pt x="48" y="126"/>
                    </a:lnTo>
                    <a:lnTo>
                      <a:pt x="42" y="126"/>
                    </a:lnTo>
                    <a:lnTo>
                      <a:pt x="42" y="120"/>
                    </a:lnTo>
                    <a:lnTo>
                      <a:pt x="36" y="120"/>
                    </a:lnTo>
                    <a:lnTo>
                      <a:pt x="36" y="114"/>
                    </a:lnTo>
                    <a:lnTo>
                      <a:pt x="36" y="108"/>
                    </a:lnTo>
                    <a:lnTo>
                      <a:pt x="30" y="108"/>
                    </a:lnTo>
                    <a:lnTo>
                      <a:pt x="30" y="102"/>
                    </a:lnTo>
                    <a:lnTo>
                      <a:pt x="30" y="96"/>
                    </a:lnTo>
                    <a:lnTo>
                      <a:pt x="24" y="96"/>
                    </a:lnTo>
                    <a:lnTo>
                      <a:pt x="24" y="102"/>
                    </a:lnTo>
                    <a:lnTo>
                      <a:pt x="24" y="96"/>
                    </a:lnTo>
                    <a:lnTo>
                      <a:pt x="18" y="96"/>
                    </a:lnTo>
                    <a:lnTo>
                      <a:pt x="18" y="9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5" name="Freeform 277"/>
              <p:cNvSpPr>
                <a:spLocks/>
              </p:cNvSpPr>
              <p:nvPr/>
            </p:nvSpPr>
            <p:spPr bwMode="auto">
              <a:xfrm>
                <a:off x="3045" y="2312"/>
                <a:ext cx="108" cy="144"/>
              </a:xfrm>
              <a:custGeom>
                <a:avLst/>
                <a:gdLst>
                  <a:gd name="T0" fmla="*/ 96 w 108"/>
                  <a:gd name="T1" fmla="*/ 72 h 144"/>
                  <a:gd name="T2" fmla="*/ 102 w 108"/>
                  <a:gd name="T3" fmla="*/ 78 h 144"/>
                  <a:gd name="T4" fmla="*/ 96 w 108"/>
                  <a:gd name="T5" fmla="*/ 72 h 144"/>
                  <a:gd name="T6" fmla="*/ 96 w 108"/>
                  <a:gd name="T7" fmla="*/ 78 h 144"/>
                  <a:gd name="T8" fmla="*/ 96 w 108"/>
                  <a:gd name="T9" fmla="*/ 78 h 144"/>
                  <a:gd name="T10" fmla="*/ 96 w 108"/>
                  <a:gd name="T11" fmla="*/ 78 h 144"/>
                  <a:gd name="T12" fmla="*/ 96 w 108"/>
                  <a:gd name="T13" fmla="*/ 78 h 144"/>
                  <a:gd name="T14" fmla="*/ 102 w 108"/>
                  <a:gd name="T15" fmla="*/ 84 h 144"/>
                  <a:gd name="T16" fmla="*/ 102 w 108"/>
                  <a:gd name="T17" fmla="*/ 84 h 144"/>
                  <a:gd name="T18" fmla="*/ 102 w 108"/>
                  <a:gd name="T19" fmla="*/ 84 h 144"/>
                  <a:gd name="T20" fmla="*/ 108 w 108"/>
                  <a:gd name="T21" fmla="*/ 90 h 144"/>
                  <a:gd name="T22" fmla="*/ 108 w 108"/>
                  <a:gd name="T23" fmla="*/ 90 h 144"/>
                  <a:gd name="T24" fmla="*/ 102 w 108"/>
                  <a:gd name="T25" fmla="*/ 96 h 144"/>
                  <a:gd name="T26" fmla="*/ 96 w 108"/>
                  <a:gd name="T27" fmla="*/ 102 h 144"/>
                  <a:gd name="T28" fmla="*/ 90 w 108"/>
                  <a:gd name="T29" fmla="*/ 108 h 144"/>
                  <a:gd name="T30" fmla="*/ 90 w 108"/>
                  <a:gd name="T31" fmla="*/ 120 h 144"/>
                  <a:gd name="T32" fmla="*/ 84 w 108"/>
                  <a:gd name="T33" fmla="*/ 126 h 144"/>
                  <a:gd name="T34" fmla="*/ 78 w 108"/>
                  <a:gd name="T35" fmla="*/ 132 h 144"/>
                  <a:gd name="T36" fmla="*/ 72 w 108"/>
                  <a:gd name="T37" fmla="*/ 138 h 144"/>
                  <a:gd name="T38" fmla="*/ 66 w 108"/>
                  <a:gd name="T39" fmla="*/ 144 h 144"/>
                  <a:gd name="T40" fmla="*/ 60 w 108"/>
                  <a:gd name="T41" fmla="*/ 132 h 144"/>
                  <a:gd name="T42" fmla="*/ 48 w 108"/>
                  <a:gd name="T43" fmla="*/ 126 h 144"/>
                  <a:gd name="T44" fmla="*/ 42 w 108"/>
                  <a:gd name="T45" fmla="*/ 120 h 144"/>
                  <a:gd name="T46" fmla="*/ 30 w 108"/>
                  <a:gd name="T47" fmla="*/ 108 h 144"/>
                  <a:gd name="T48" fmla="*/ 18 w 108"/>
                  <a:gd name="T49" fmla="*/ 96 h 144"/>
                  <a:gd name="T50" fmla="*/ 12 w 108"/>
                  <a:gd name="T51" fmla="*/ 90 h 144"/>
                  <a:gd name="T52" fmla="*/ 6 w 108"/>
                  <a:gd name="T53" fmla="*/ 84 h 144"/>
                  <a:gd name="T54" fmla="*/ 0 w 108"/>
                  <a:gd name="T55" fmla="*/ 78 h 144"/>
                  <a:gd name="T56" fmla="*/ 12 w 108"/>
                  <a:gd name="T57" fmla="*/ 78 h 144"/>
                  <a:gd name="T58" fmla="*/ 24 w 108"/>
                  <a:gd name="T59" fmla="*/ 78 h 144"/>
                  <a:gd name="T60" fmla="*/ 18 w 108"/>
                  <a:gd name="T61" fmla="*/ 72 h 144"/>
                  <a:gd name="T62" fmla="*/ 18 w 108"/>
                  <a:gd name="T63" fmla="*/ 72 h 144"/>
                  <a:gd name="T64" fmla="*/ 24 w 108"/>
                  <a:gd name="T65" fmla="*/ 66 h 144"/>
                  <a:gd name="T66" fmla="*/ 24 w 108"/>
                  <a:gd name="T67" fmla="*/ 60 h 144"/>
                  <a:gd name="T68" fmla="*/ 30 w 108"/>
                  <a:gd name="T69" fmla="*/ 54 h 144"/>
                  <a:gd name="T70" fmla="*/ 36 w 108"/>
                  <a:gd name="T71" fmla="*/ 48 h 144"/>
                  <a:gd name="T72" fmla="*/ 36 w 108"/>
                  <a:gd name="T73" fmla="*/ 36 h 144"/>
                  <a:gd name="T74" fmla="*/ 30 w 108"/>
                  <a:gd name="T75" fmla="*/ 30 h 144"/>
                  <a:gd name="T76" fmla="*/ 36 w 108"/>
                  <a:gd name="T77" fmla="*/ 24 h 144"/>
                  <a:gd name="T78" fmla="*/ 36 w 108"/>
                  <a:gd name="T79" fmla="*/ 12 h 144"/>
                  <a:gd name="T80" fmla="*/ 48 w 108"/>
                  <a:gd name="T81" fmla="*/ 6 h 144"/>
                  <a:gd name="T82" fmla="*/ 54 w 108"/>
                  <a:gd name="T83" fmla="*/ 0 h 144"/>
                  <a:gd name="T84" fmla="*/ 66 w 108"/>
                  <a:gd name="T85" fmla="*/ 0 h 144"/>
                  <a:gd name="T86" fmla="*/ 72 w 108"/>
                  <a:gd name="T87" fmla="*/ 6 h 144"/>
                  <a:gd name="T88" fmla="*/ 78 w 108"/>
                  <a:gd name="T89" fmla="*/ 12 h 144"/>
                  <a:gd name="T90" fmla="*/ 84 w 108"/>
                  <a:gd name="T91" fmla="*/ 18 h 144"/>
                  <a:gd name="T92" fmla="*/ 90 w 108"/>
                  <a:gd name="T93" fmla="*/ 24 h 144"/>
                  <a:gd name="T94" fmla="*/ 96 w 108"/>
                  <a:gd name="T95" fmla="*/ 30 h 144"/>
                  <a:gd name="T96" fmla="*/ 96 w 108"/>
                  <a:gd name="T97" fmla="*/ 36 h 144"/>
                  <a:gd name="T98" fmla="*/ 96 w 108"/>
                  <a:gd name="T99" fmla="*/ 36 h 144"/>
                  <a:gd name="T100" fmla="*/ 96 w 108"/>
                  <a:gd name="T101" fmla="*/ 36 h 144"/>
                  <a:gd name="T102" fmla="*/ 96 w 108"/>
                  <a:gd name="T103" fmla="*/ 36 h 144"/>
                  <a:gd name="T104" fmla="*/ 96 w 108"/>
                  <a:gd name="T105" fmla="*/ 36 h 144"/>
                  <a:gd name="T106" fmla="*/ 102 w 108"/>
                  <a:gd name="T107" fmla="*/ 42 h 144"/>
                  <a:gd name="T108" fmla="*/ 102 w 108"/>
                  <a:gd name="T109" fmla="*/ 54 h 144"/>
                  <a:gd name="T110" fmla="*/ 102 w 108"/>
                  <a:gd name="T111" fmla="*/ 54 h 144"/>
                  <a:gd name="T112" fmla="*/ 102 w 108"/>
                  <a:gd name="T113" fmla="*/ 66 h 144"/>
                  <a:gd name="T114" fmla="*/ 102 w 108"/>
                  <a:gd name="T115"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44">
                    <a:moveTo>
                      <a:pt x="102" y="72"/>
                    </a:moveTo>
                    <a:lnTo>
                      <a:pt x="96" y="72"/>
                    </a:lnTo>
                    <a:lnTo>
                      <a:pt x="102" y="72"/>
                    </a:lnTo>
                    <a:lnTo>
                      <a:pt x="102" y="78"/>
                    </a:lnTo>
                    <a:lnTo>
                      <a:pt x="102" y="72"/>
                    </a:lnTo>
                    <a:lnTo>
                      <a:pt x="96" y="72"/>
                    </a:lnTo>
                    <a:lnTo>
                      <a:pt x="102" y="78"/>
                    </a:lnTo>
                    <a:lnTo>
                      <a:pt x="96" y="78"/>
                    </a:lnTo>
                    <a:lnTo>
                      <a:pt x="102" y="78"/>
                    </a:lnTo>
                    <a:lnTo>
                      <a:pt x="96" y="78"/>
                    </a:lnTo>
                    <a:lnTo>
                      <a:pt x="102" y="78"/>
                    </a:lnTo>
                    <a:lnTo>
                      <a:pt x="96" y="78"/>
                    </a:lnTo>
                    <a:lnTo>
                      <a:pt x="102" y="78"/>
                    </a:lnTo>
                    <a:lnTo>
                      <a:pt x="96" y="78"/>
                    </a:lnTo>
                    <a:lnTo>
                      <a:pt x="102" y="78"/>
                    </a:lnTo>
                    <a:lnTo>
                      <a:pt x="102" y="84"/>
                    </a:lnTo>
                    <a:lnTo>
                      <a:pt x="102" y="78"/>
                    </a:lnTo>
                    <a:lnTo>
                      <a:pt x="102" y="84"/>
                    </a:lnTo>
                    <a:lnTo>
                      <a:pt x="102" y="90"/>
                    </a:lnTo>
                    <a:lnTo>
                      <a:pt x="102" y="84"/>
                    </a:lnTo>
                    <a:lnTo>
                      <a:pt x="102" y="90"/>
                    </a:lnTo>
                    <a:lnTo>
                      <a:pt x="108" y="90"/>
                    </a:lnTo>
                    <a:lnTo>
                      <a:pt x="102" y="90"/>
                    </a:lnTo>
                    <a:lnTo>
                      <a:pt x="108" y="90"/>
                    </a:lnTo>
                    <a:lnTo>
                      <a:pt x="108" y="96"/>
                    </a:lnTo>
                    <a:lnTo>
                      <a:pt x="102" y="96"/>
                    </a:lnTo>
                    <a:lnTo>
                      <a:pt x="102" y="102"/>
                    </a:lnTo>
                    <a:lnTo>
                      <a:pt x="96" y="102"/>
                    </a:lnTo>
                    <a:lnTo>
                      <a:pt x="96" y="108"/>
                    </a:lnTo>
                    <a:lnTo>
                      <a:pt x="90" y="108"/>
                    </a:lnTo>
                    <a:lnTo>
                      <a:pt x="90" y="114"/>
                    </a:lnTo>
                    <a:lnTo>
                      <a:pt x="90" y="120"/>
                    </a:lnTo>
                    <a:lnTo>
                      <a:pt x="84" y="120"/>
                    </a:lnTo>
                    <a:lnTo>
                      <a:pt x="84" y="126"/>
                    </a:lnTo>
                    <a:lnTo>
                      <a:pt x="78" y="126"/>
                    </a:lnTo>
                    <a:lnTo>
                      <a:pt x="78" y="132"/>
                    </a:lnTo>
                    <a:lnTo>
                      <a:pt x="72" y="132"/>
                    </a:lnTo>
                    <a:lnTo>
                      <a:pt x="72" y="138"/>
                    </a:lnTo>
                    <a:lnTo>
                      <a:pt x="72" y="144"/>
                    </a:lnTo>
                    <a:lnTo>
                      <a:pt x="66" y="144"/>
                    </a:lnTo>
                    <a:lnTo>
                      <a:pt x="60" y="138"/>
                    </a:lnTo>
                    <a:lnTo>
                      <a:pt x="60" y="132"/>
                    </a:lnTo>
                    <a:lnTo>
                      <a:pt x="54" y="132"/>
                    </a:lnTo>
                    <a:lnTo>
                      <a:pt x="48" y="126"/>
                    </a:lnTo>
                    <a:lnTo>
                      <a:pt x="48" y="120"/>
                    </a:lnTo>
                    <a:lnTo>
                      <a:pt x="42" y="120"/>
                    </a:lnTo>
                    <a:lnTo>
                      <a:pt x="36" y="114"/>
                    </a:lnTo>
                    <a:lnTo>
                      <a:pt x="30" y="108"/>
                    </a:lnTo>
                    <a:lnTo>
                      <a:pt x="24" y="102"/>
                    </a:lnTo>
                    <a:lnTo>
                      <a:pt x="18" y="96"/>
                    </a:lnTo>
                    <a:lnTo>
                      <a:pt x="18" y="90"/>
                    </a:lnTo>
                    <a:lnTo>
                      <a:pt x="12" y="90"/>
                    </a:lnTo>
                    <a:lnTo>
                      <a:pt x="12" y="84"/>
                    </a:lnTo>
                    <a:lnTo>
                      <a:pt x="6" y="84"/>
                    </a:lnTo>
                    <a:lnTo>
                      <a:pt x="0" y="84"/>
                    </a:lnTo>
                    <a:lnTo>
                      <a:pt x="0" y="78"/>
                    </a:lnTo>
                    <a:lnTo>
                      <a:pt x="6" y="78"/>
                    </a:lnTo>
                    <a:lnTo>
                      <a:pt x="12" y="78"/>
                    </a:lnTo>
                    <a:lnTo>
                      <a:pt x="18" y="78"/>
                    </a:lnTo>
                    <a:lnTo>
                      <a:pt x="24" y="78"/>
                    </a:lnTo>
                    <a:lnTo>
                      <a:pt x="18" y="78"/>
                    </a:lnTo>
                    <a:lnTo>
                      <a:pt x="18" y="72"/>
                    </a:lnTo>
                    <a:lnTo>
                      <a:pt x="24" y="72"/>
                    </a:lnTo>
                    <a:lnTo>
                      <a:pt x="18" y="72"/>
                    </a:lnTo>
                    <a:lnTo>
                      <a:pt x="18" y="66"/>
                    </a:lnTo>
                    <a:lnTo>
                      <a:pt x="24" y="66"/>
                    </a:lnTo>
                    <a:lnTo>
                      <a:pt x="18" y="66"/>
                    </a:lnTo>
                    <a:lnTo>
                      <a:pt x="24" y="60"/>
                    </a:lnTo>
                    <a:lnTo>
                      <a:pt x="24" y="54"/>
                    </a:lnTo>
                    <a:lnTo>
                      <a:pt x="30" y="54"/>
                    </a:lnTo>
                    <a:lnTo>
                      <a:pt x="30" y="48"/>
                    </a:lnTo>
                    <a:lnTo>
                      <a:pt x="36" y="48"/>
                    </a:lnTo>
                    <a:lnTo>
                      <a:pt x="36" y="42"/>
                    </a:lnTo>
                    <a:lnTo>
                      <a:pt x="36" y="36"/>
                    </a:lnTo>
                    <a:lnTo>
                      <a:pt x="30" y="36"/>
                    </a:lnTo>
                    <a:lnTo>
                      <a:pt x="30" y="30"/>
                    </a:lnTo>
                    <a:lnTo>
                      <a:pt x="30" y="24"/>
                    </a:lnTo>
                    <a:lnTo>
                      <a:pt x="36" y="24"/>
                    </a:lnTo>
                    <a:lnTo>
                      <a:pt x="36" y="18"/>
                    </a:lnTo>
                    <a:lnTo>
                      <a:pt x="36" y="12"/>
                    </a:lnTo>
                    <a:lnTo>
                      <a:pt x="42" y="12"/>
                    </a:lnTo>
                    <a:lnTo>
                      <a:pt x="48" y="6"/>
                    </a:lnTo>
                    <a:lnTo>
                      <a:pt x="54" y="6"/>
                    </a:lnTo>
                    <a:lnTo>
                      <a:pt x="54" y="0"/>
                    </a:lnTo>
                    <a:lnTo>
                      <a:pt x="60" y="0"/>
                    </a:lnTo>
                    <a:lnTo>
                      <a:pt x="66" y="0"/>
                    </a:lnTo>
                    <a:lnTo>
                      <a:pt x="72" y="0"/>
                    </a:lnTo>
                    <a:lnTo>
                      <a:pt x="72" y="6"/>
                    </a:lnTo>
                    <a:lnTo>
                      <a:pt x="78" y="6"/>
                    </a:lnTo>
                    <a:lnTo>
                      <a:pt x="78" y="12"/>
                    </a:lnTo>
                    <a:lnTo>
                      <a:pt x="84" y="12"/>
                    </a:lnTo>
                    <a:lnTo>
                      <a:pt x="84" y="18"/>
                    </a:lnTo>
                    <a:lnTo>
                      <a:pt x="90" y="18"/>
                    </a:lnTo>
                    <a:lnTo>
                      <a:pt x="90" y="24"/>
                    </a:lnTo>
                    <a:lnTo>
                      <a:pt x="96" y="24"/>
                    </a:lnTo>
                    <a:lnTo>
                      <a:pt x="96" y="30"/>
                    </a:lnTo>
                    <a:lnTo>
                      <a:pt x="102" y="30"/>
                    </a:lnTo>
                    <a:lnTo>
                      <a:pt x="96" y="36"/>
                    </a:lnTo>
                    <a:lnTo>
                      <a:pt x="102" y="36"/>
                    </a:lnTo>
                    <a:lnTo>
                      <a:pt x="96" y="36"/>
                    </a:lnTo>
                    <a:lnTo>
                      <a:pt x="102" y="36"/>
                    </a:lnTo>
                    <a:lnTo>
                      <a:pt x="96" y="36"/>
                    </a:lnTo>
                    <a:lnTo>
                      <a:pt x="102" y="36"/>
                    </a:lnTo>
                    <a:lnTo>
                      <a:pt x="96" y="36"/>
                    </a:lnTo>
                    <a:lnTo>
                      <a:pt x="102" y="36"/>
                    </a:lnTo>
                    <a:lnTo>
                      <a:pt x="96" y="36"/>
                    </a:lnTo>
                    <a:lnTo>
                      <a:pt x="96" y="42"/>
                    </a:lnTo>
                    <a:lnTo>
                      <a:pt x="102" y="42"/>
                    </a:lnTo>
                    <a:lnTo>
                      <a:pt x="102" y="48"/>
                    </a:lnTo>
                    <a:lnTo>
                      <a:pt x="102" y="54"/>
                    </a:lnTo>
                    <a:lnTo>
                      <a:pt x="102" y="60"/>
                    </a:lnTo>
                    <a:lnTo>
                      <a:pt x="102" y="54"/>
                    </a:lnTo>
                    <a:lnTo>
                      <a:pt x="102" y="60"/>
                    </a:lnTo>
                    <a:lnTo>
                      <a:pt x="102" y="66"/>
                    </a:lnTo>
                    <a:lnTo>
                      <a:pt x="102" y="72"/>
                    </a:lnTo>
                    <a:lnTo>
                      <a:pt x="102" y="66"/>
                    </a:lnTo>
                    <a:lnTo>
                      <a:pt x="102" y="7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6" name="Freeform 278"/>
              <p:cNvSpPr>
                <a:spLocks/>
              </p:cNvSpPr>
              <p:nvPr/>
            </p:nvSpPr>
            <p:spPr bwMode="auto">
              <a:xfrm>
                <a:off x="3087" y="1880"/>
                <a:ext cx="90" cy="144"/>
              </a:xfrm>
              <a:custGeom>
                <a:avLst/>
                <a:gdLst>
                  <a:gd name="T0" fmla="*/ 0 w 90"/>
                  <a:gd name="T1" fmla="*/ 132 h 144"/>
                  <a:gd name="T2" fmla="*/ 0 w 90"/>
                  <a:gd name="T3" fmla="*/ 120 h 144"/>
                  <a:gd name="T4" fmla="*/ 0 w 90"/>
                  <a:gd name="T5" fmla="*/ 108 h 144"/>
                  <a:gd name="T6" fmla="*/ 0 w 90"/>
                  <a:gd name="T7" fmla="*/ 96 h 144"/>
                  <a:gd name="T8" fmla="*/ 0 w 90"/>
                  <a:gd name="T9" fmla="*/ 84 h 144"/>
                  <a:gd name="T10" fmla="*/ 0 w 90"/>
                  <a:gd name="T11" fmla="*/ 72 h 144"/>
                  <a:gd name="T12" fmla="*/ 0 w 90"/>
                  <a:gd name="T13" fmla="*/ 60 h 144"/>
                  <a:gd name="T14" fmla="*/ 6 w 90"/>
                  <a:gd name="T15" fmla="*/ 54 h 144"/>
                  <a:gd name="T16" fmla="*/ 6 w 90"/>
                  <a:gd name="T17" fmla="*/ 54 h 144"/>
                  <a:gd name="T18" fmla="*/ 6 w 90"/>
                  <a:gd name="T19" fmla="*/ 54 h 144"/>
                  <a:gd name="T20" fmla="*/ 6 w 90"/>
                  <a:gd name="T21" fmla="*/ 42 h 144"/>
                  <a:gd name="T22" fmla="*/ 6 w 90"/>
                  <a:gd name="T23" fmla="*/ 30 h 144"/>
                  <a:gd name="T24" fmla="*/ 6 w 90"/>
                  <a:gd name="T25" fmla="*/ 18 h 144"/>
                  <a:gd name="T26" fmla="*/ 6 w 90"/>
                  <a:gd name="T27" fmla="*/ 6 h 144"/>
                  <a:gd name="T28" fmla="*/ 12 w 90"/>
                  <a:gd name="T29" fmla="*/ 0 h 144"/>
                  <a:gd name="T30" fmla="*/ 24 w 90"/>
                  <a:gd name="T31" fmla="*/ 0 h 144"/>
                  <a:gd name="T32" fmla="*/ 36 w 90"/>
                  <a:gd name="T33" fmla="*/ 0 h 144"/>
                  <a:gd name="T34" fmla="*/ 48 w 90"/>
                  <a:gd name="T35" fmla="*/ 0 h 144"/>
                  <a:gd name="T36" fmla="*/ 60 w 90"/>
                  <a:gd name="T37" fmla="*/ 0 h 144"/>
                  <a:gd name="T38" fmla="*/ 72 w 90"/>
                  <a:gd name="T39" fmla="*/ 0 h 144"/>
                  <a:gd name="T40" fmla="*/ 84 w 90"/>
                  <a:gd name="T41" fmla="*/ 0 h 144"/>
                  <a:gd name="T42" fmla="*/ 84 w 90"/>
                  <a:gd name="T43" fmla="*/ 12 h 144"/>
                  <a:gd name="T44" fmla="*/ 84 w 90"/>
                  <a:gd name="T45" fmla="*/ 24 h 144"/>
                  <a:gd name="T46" fmla="*/ 84 w 90"/>
                  <a:gd name="T47" fmla="*/ 36 h 144"/>
                  <a:gd name="T48" fmla="*/ 84 w 90"/>
                  <a:gd name="T49" fmla="*/ 48 h 144"/>
                  <a:gd name="T50" fmla="*/ 84 w 90"/>
                  <a:gd name="T51" fmla="*/ 60 h 144"/>
                  <a:gd name="T52" fmla="*/ 84 w 90"/>
                  <a:gd name="T53" fmla="*/ 72 h 144"/>
                  <a:gd name="T54" fmla="*/ 84 w 90"/>
                  <a:gd name="T55" fmla="*/ 84 h 144"/>
                  <a:gd name="T56" fmla="*/ 84 w 90"/>
                  <a:gd name="T57" fmla="*/ 96 h 144"/>
                  <a:gd name="T58" fmla="*/ 84 w 90"/>
                  <a:gd name="T59" fmla="*/ 108 h 144"/>
                  <a:gd name="T60" fmla="*/ 84 w 90"/>
                  <a:gd name="T61" fmla="*/ 120 h 144"/>
                  <a:gd name="T62" fmla="*/ 84 w 90"/>
                  <a:gd name="T63" fmla="*/ 132 h 144"/>
                  <a:gd name="T64" fmla="*/ 84 w 90"/>
                  <a:gd name="T65" fmla="*/ 132 h 144"/>
                  <a:gd name="T66" fmla="*/ 90 w 90"/>
                  <a:gd name="T67" fmla="*/ 138 h 144"/>
                  <a:gd name="T68" fmla="*/ 90 w 90"/>
                  <a:gd name="T69" fmla="*/ 138 h 144"/>
                  <a:gd name="T70" fmla="*/ 84 w 90"/>
                  <a:gd name="T71" fmla="*/ 144 h 144"/>
                  <a:gd name="T72" fmla="*/ 72 w 90"/>
                  <a:gd name="T73" fmla="*/ 144 h 144"/>
                  <a:gd name="T74" fmla="*/ 60 w 90"/>
                  <a:gd name="T75" fmla="*/ 144 h 144"/>
                  <a:gd name="T76" fmla="*/ 48 w 90"/>
                  <a:gd name="T77" fmla="*/ 144 h 144"/>
                  <a:gd name="T78" fmla="*/ 36 w 90"/>
                  <a:gd name="T79" fmla="*/ 144 h 144"/>
                  <a:gd name="T80" fmla="*/ 24 w 90"/>
                  <a:gd name="T81" fmla="*/ 144 h 144"/>
                  <a:gd name="T82" fmla="*/ 12 w 90"/>
                  <a:gd name="T83" fmla="*/ 144 h 144"/>
                  <a:gd name="T84" fmla="*/ 0 w 90"/>
                  <a:gd name="T8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144">
                    <a:moveTo>
                      <a:pt x="0" y="138"/>
                    </a:moveTo>
                    <a:lnTo>
                      <a:pt x="0" y="132"/>
                    </a:lnTo>
                    <a:lnTo>
                      <a:pt x="0" y="126"/>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6" y="54"/>
                    </a:lnTo>
                    <a:lnTo>
                      <a:pt x="0" y="54"/>
                    </a:lnTo>
                    <a:lnTo>
                      <a:pt x="6" y="54"/>
                    </a:lnTo>
                    <a:lnTo>
                      <a:pt x="0" y="54"/>
                    </a:lnTo>
                    <a:lnTo>
                      <a:pt x="6" y="54"/>
                    </a:lnTo>
                    <a:lnTo>
                      <a:pt x="6" y="48"/>
                    </a:lnTo>
                    <a:lnTo>
                      <a:pt x="6" y="42"/>
                    </a:lnTo>
                    <a:lnTo>
                      <a:pt x="6" y="36"/>
                    </a:lnTo>
                    <a:lnTo>
                      <a:pt x="6" y="30"/>
                    </a:lnTo>
                    <a:lnTo>
                      <a:pt x="6" y="24"/>
                    </a:lnTo>
                    <a:lnTo>
                      <a:pt x="6" y="18"/>
                    </a:lnTo>
                    <a:lnTo>
                      <a:pt x="6" y="12"/>
                    </a:lnTo>
                    <a:lnTo>
                      <a:pt x="6" y="6"/>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84" y="6"/>
                    </a:lnTo>
                    <a:lnTo>
                      <a:pt x="84" y="12"/>
                    </a:lnTo>
                    <a:lnTo>
                      <a:pt x="84" y="18"/>
                    </a:lnTo>
                    <a:lnTo>
                      <a:pt x="84" y="24"/>
                    </a:lnTo>
                    <a:lnTo>
                      <a:pt x="84" y="30"/>
                    </a:lnTo>
                    <a:lnTo>
                      <a:pt x="84" y="36"/>
                    </a:lnTo>
                    <a:lnTo>
                      <a:pt x="84" y="42"/>
                    </a:lnTo>
                    <a:lnTo>
                      <a:pt x="84" y="48"/>
                    </a:lnTo>
                    <a:lnTo>
                      <a:pt x="84" y="54"/>
                    </a:lnTo>
                    <a:lnTo>
                      <a:pt x="84" y="60"/>
                    </a:lnTo>
                    <a:lnTo>
                      <a:pt x="84" y="66"/>
                    </a:lnTo>
                    <a:lnTo>
                      <a:pt x="84" y="72"/>
                    </a:lnTo>
                    <a:lnTo>
                      <a:pt x="84" y="78"/>
                    </a:lnTo>
                    <a:lnTo>
                      <a:pt x="84" y="84"/>
                    </a:lnTo>
                    <a:lnTo>
                      <a:pt x="84" y="90"/>
                    </a:lnTo>
                    <a:lnTo>
                      <a:pt x="84" y="96"/>
                    </a:lnTo>
                    <a:lnTo>
                      <a:pt x="84" y="102"/>
                    </a:lnTo>
                    <a:lnTo>
                      <a:pt x="84" y="108"/>
                    </a:lnTo>
                    <a:lnTo>
                      <a:pt x="84" y="114"/>
                    </a:lnTo>
                    <a:lnTo>
                      <a:pt x="84" y="120"/>
                    </a:lnTo>
                    <a:lnTo>
                      <a:pt x="84" y="126"/>
                    </a:lnTo>
                    <a:lnTo>
                      <a:pt x="84" y="132"/>
                    </a:lnTo>
                    <a:lnTo>
                      <a:pt x="90" y="132"/>
                    </a:lnTo>
                    <a:lnTo>
                      <a:pt x="84" y="132"/>
                    </a:lnTo>
                    <a:lnTo>
                      <a:pt x="84" y="138"/>
                    </a:lnTo>
                    <a:lnTo>
                      <a:pt x="90" y="138"/>
                    </a:lnTo>
                    <a:lnTo>
                      <a:pt x="84" y="138"/>
                    </a:lnTo>
                    <a:lnTo>
                      <a:pt x="90" y="138"/>
                    </a:lnTo>
                    <a:lnTo>
                      <a:pt x="90" y="144"/>
                    </a:lnTo>
                    <a:lnTo>
                      <a:pt x="84" y="144"/>
                    </a:lnTo>
                    <a:lnTo>
                      <a:pt x="78" y="144"/>
                    </a:lnTo>
                    <a:lnTo>
                      <a:pt x="72" y="144"/>
                    </a:lnTo>
                    <a:lnTo>
                      <a:pt x="66" y="144"/>
                    </a:lnTo>
                    <a:lnTo>
                      <a:pt x="60" y="144"/>
                    </a:lnTo>
                    <a:lnTo>
                      <a:pt x="54" y="144"/>
                    </a:lnTo>
                    <a:lnTo>
                      <a:pt x="48" y="144"/>
                    </a:lnTo>
                    <a:lnTo>
                      <a:pt x="42" y="144"/>
                    </a:lnTo>
                    <a:lnTo>
                      <a:pt x="36" y="144"/>
                    </a:lnTo>
                    <a:lnTo>
                      <a:pt x="30" y="144"/>
                    </a:lnTo>
                    <a:lnTo>
                      <a:pt x="24" y="144"/>
                    </a:lnTo>
                    <a:lnTo>
                      <a:pt x="18" y="144"/>
                    </a:lnTo>
                    <a:lnTo>
                      <a:pt x="12" y="144"/>
                    </a:lnTo>
                    <a:lnTo>
                      <a:pt x="6" y="144"/>
                    </a:lnTo>
                    <a:lnTo>
                      <a:pt x="0" y="144"/>
                    </a:lnTo>
                    <a:lnTo>
                      <a:pt x="0" y="13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7" name="Freeform 279"/>
              <p:cNvSpPr>
                <a:spLocks/>
              </p:cNvSpPr>
              <p:nvPr/>
            </p:nvSpPr>
            <p:spPr bwMode="auto">
              <a:xfrm>
                <a:off x="3093" y="1778"/>
                <a:ext cx="114" cy="102"/>
              </a:xfrm>
              <a:custGeom>
                <a:avLst/>
                <a:gdLst>
                  <a:gd name="T0" fmla="*/ 108 w 114"/>
                  <a:gd name="T1" fmla="*/ 102 h 102"/>
                  <a:gd name="T2" fmla="*/ 96 w 114"/>
                  <a:gd name="T3" fmla="*/ 102 h 102"/>
                  <a:gd name="T4" fmla="*/ 84 w 114"/>
                  <a:gd name="T5" fmla="*/ 102 h 102"/>
                  <a:gd name="T6" fmla="*/ 72 w 114"/>
                  <a:gd name="T7" fmla="*/ 102 h 102"/>
                  <a:gd name="T8" fmla="*/ 60 w 114"/>
                  <a:gd name="T9" fmla="*/ 102 h 102"/>
                  <a:gd name="T10" fmla="*/ 48 w 114"/>
                  <a:gd name="T11" fmla="*/ 102 h 102"/>
                  <a:gd name="T12" fmla="*/ 36 w 114"/>
                  <a:gd name="T13" fmla="*/ 102 h 102"/>
                  <a:gd name="T14" fmla="*/ 24 w 114"/>
                  <a:gd name="T15" fmla="*/ 102 h 102"/>
                  <a:gd name="T16" fmla="*/ 12 w 114"/>
                  <a:gd name="T17" fmla="*/ 102 h 102"/>
                  <a:gd name="T18" fmla="*/ 0 w 114"/>
                  <a:gd name="T19" fmla="*/ 102 h 102"/>
                  <a:gd name="T20" fmla="*/ 0 w 114"/>
                  <a:gd name="T21" fmla="*/ 90 h 102"/>
                  <a:gd name="T22" fmla="*/ 0 w 114"/>
                  <a:gd name="T23" fmla="*/ 78 h 102"/>
                  <a:gd name="T24" fmla="*/ 0 w 114"/>
                  <a:gd name="T25" fmla="*/ 66 h 102"/>
                  <a:gd name="T26" fmla="*/ 0 w 114"/>
                  <a:gd name="T27" fmla="*/ 54 h 102"/>
                  <a:gd name="T28" fmla="*/ 0 w 114"/>
                  <a:gd name="T29" fmla="*/ 42 h 102"/>
                  <a:gd name="T30" fmla="*/ 0 w 114"/>
                  <a:gd name="T31" fmla="*/ 30 h 102"/>
                  <a:gd name="T32" fmla="*/ 0 w 114"/>
                  <a:gd name="T33" fmla="*/ 18 h 102"/>
                  <a:gd name="T34" fmla="*/ 6 w 114"/>
                  <a:gd name="T35" fmla="*/ 12 h 102"/>
                  <a:gd name="T36" fmla="*/ 6 w 114"/>
                  <a:gd name="T37" fmla="*/ 0 h 102"/>
                  <a:gd name="T38" fmla="*/ 18 w 114"/>
                  <a:gd name="T39" fmla="*/ 0 h 102"/>
                  <a:gd name="T40" fmla="*/ 30 w 114"/>
                  <a:gd name="T41" fmla="*/ 0 h 102"/>
                  <a:gd name="T42" fmla="*/ 42 w 114"/>
                  <a:gd name="T43" fmla="*/ 0 h 102"/>
                  <a:gd name="T44" fmla="*/ 54 w 114"/>
                  <a:gd name="T45" fmla="*/ 0 h 102"/>
                  <a:gd name="T46" fmla="*/ 66 w 114"/>
                  <a:gd name="T47" fmla="*/ 0 h 102"/>
                  <a:gd name="T48" fmla="*/ 78 w 114"/>
                  <a:gd name="T49" fmla="*/ 0 h 102"/>
                  <a:gd name="T50" fmla="*/ 90 w 114"/>
                  <a:gd name="T51" fmla="*/ 0 h 102"/>
                  <a:gd name="T52" fmla="*/ 102 w 114"/>
                  <a:gd name="T53" fmla="*/ 0 h 102"/>
                  <a:gd name="T54" fmla="*/ 114 w 114"/>
                  <a:gd name="T55" fmla="*/ 0 h 102"/>
                  <a:gd name="T56" fmla="*/ 114 w 114"/>
                  <a:gd name="T57" fmla="*/ 12 h 102"/>
                  <a:gd name="T58" fmla="*/ 114 w 114"/>
                  <a:gd name="T59" fmla="*/ 24 h 102"/>
                  <a:gd name="T60" fmla="*/ 114 w 114"/>
                  <a:gd name="T61" fmla="*/ 36 h 102"/>
                  <a:gd name="T62" fmla="*/ 114 w 114"/>
                  <a:gd name="T63" fmla="*/ 48 h 102"/>
                  <a:gd name="T64" fmla="*/ 114 w 114"/>
                  <a:gd name="T65" fmla="*/ 60 h 102"/>
                  <a:gd name="T66" fmla="*/ 108 w 114"/>
                  <a:gd name="T67" fmla="*/ 72 h 102"/>
                  <a:gd name="T68" fmla="*/ 108 w 114"/>
                  <a:gd name="T69" fmla="*/ 84 h 102"/>
                  <a:gd name="T70" fmla="*/ 108 w 114"/>
                  <a:gd name="T71"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02">
                    <a:moveTo>
                      <a:pt x="108" y="96"/>
                    </a:moveTo>
                    <a:lnTo>
                      <a:pt x="108" y="102"/>
                    </a:lnTo>
                    <a:lnTo>
                      <a:pt x="102" y="102"/>
                    </a:lnTo>
                    <a:lnTo>
                      <a:pt x="96" y="102"/>
                    </a:lnTo>
                    <a:lnTo>
                      <a:pt x="90" y="102"/>
                    </a:lnTo>
                    <a:lnTo>
                      <a:pt x="84" y="102"/>
                    </a:lnTo>
                    <a:lnTo>
                      <a:pt x="78" y="102"/>
                    </a:lnTo>
                    <a:lnTo>
                      <a:pt x="72" y="102"/>
                    </a:lnTo>
                    <a:lnTo>
                      <a:pt x="66" y="102"/>
                    </a:lnTo>
                    <a:lnTo>
                      <a:pt x="60" y="102"/>
                    </a:lnTo>
                    <a:lnTo>
                      <a:pt x="54" y="102"/>
                    </a:lnTo>
                    <a:lnTo>
                      <a:pt x="48" y="102"/>
                    </a:lnTo>
                    <a:lnTo>
                      <a:pt x="42" y="102"/>
                    </a:lnTo>
                    <a:lnTo>
                      <a:pt x="36" y="102"/>
                    </a:lnTo>
                    <a:lnTo>
                      <a:pt x="30" y="102"/>
                    </a:lnTo>
                    <a:lnTo>
                      <a:pt x="24" y="102"/>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6" y="18"/>
                    </a:lnTo>
                    <a:lnTo>
                      <a:pt x="6" y="12"/>
                    </a:lnTo>
                    <a:lnTo>
                      <a:pt x="6" y="6"/>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lnTo>
                      <a:pt x="114" y="12"/>
                    </a:lnTo>
                    <a:lnTo>
                      <a:pt x="114" y="18"/>
                    </a:lnTo>
                    <a:lnTo>
                      <a:pt x="114" y="24"/>
                    </a:lnTo>
                    <a:lnTo>
                      <a:pt x="114" y="30"/>
                    </a:lnTo>
                    <a:lnTo>
                      <a:pt x="114" y="36"/>
                    </a:lnTo>
                    <a:lnTo>
                      <a:pt x="114" y="42"/>
                    </a:lnTo>
                    <a:lnTo>
                      <a:pt x="114" y="48"/>
                    </a:lnTo>
                    <a:lnTo>
                      <a:pt x="114" y="54"/>
                    </a:lnTo>
                    <a:lnTo>
                      <a:pt x="114" y="60"/>
                    </a:lnTo>
                    <a:lnTo>
                      <a:pt x="108" y="66"/>
                    </a:lnTo>
                    <a:lnTo>
                      <a:pt x="108" y="72"/>
                    </a:lnTo>
                    <a:lnTo>
                      <a:pt x="108" y="78"/>
                    </a:lnTo>
                    <a:lnTo>
                      <a:pt x="108" y="84"/>
                    </a:lnTo>
                    <a:lnTo>
                      <a:pt x="108" y="90"/>
                    </a:lnTo>
                    <a:lnTo>
                      <a:pt x="108"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8" name="Freeform 280"/>
              <p:cNvSpPr>
                <a:spLocks/>
              </p:cNvSpPr>
              <p:nvPr/>
            </p:nvSpPr>
            <p:spPr bwMode="auto">
              <a:xfrm>
                <a:off x="3087" y="2012"/>
                <a:ext cx="186" cy="132"/>
              </a:xfrm>
              <a:custGeom>
                <a:avLst/>
                <a:gdLst>
                  <a:gd name="T0" fmla="*/ 108 w 186"/>
                  <a:gd name="T1" fmla="*/ 6 h 132"/>
                  <a:gd name="T2" fmla="*/ 126 w 186"/>
                  <a:gd name="T3" fmla="*/ 6 h 132"/>
                  <a:gd name="T4" fmla="*/ 144 w 186"/>
                  <a:gd name="T5" fmla="*/ 6 h 132"/>
                  <a:gd name="T6" fmla="*/ 162 w 186"/>
                  <a:gd name="T7" fmla="*/ 6 h 132"/>
                  <a:gd name="T8" fmla="*/ 180 w 186"/>
                  <a:gd name="T9" fmla="*/ 6 h 132"/>
                  <a:gd name="T10" fmla="*/ 186 w 186"/>
                  <a:gd name="T11" fmla="*/ 18 h 132"/>
                  <a:gd name="T12" fmla="*/ 180 w 186"/>
                  <a:gd name="T13" fmla="*/ 30 h 132"/>
                  <a:gd name="T14" fmla="*/ 174 w 186"/>
                  <a:gd name="T15" fmla="*/ 48 h 132"/>
                  <a:gd name="T16" fmla="*/ 174 w 186"/>
                  <a:gd name="T17" fmla="*/ 66 h 132"/>
                  <a:gd name="T18" fmla="*/ 168 w 186"/>
                  <a:gd name="T19" fmla="*/ 78 h 132"/>
                  <a:gd name="T20" fmla="*/ 162 w 186"/>
                  <a:gd name="T21" fmla="*/ 90 h 132"/>
                  <a:gd name="T22" fmla="*/ 168 w 186"/>
                  <a:gd name="T23" fmla="*/ 102 h 132"/>
                  <a:gd name="T24" fmla="*/ 186 w 186"/>
                  <a:gd name="T25" fmla="*/ 108 h 132"/>
                  <a:gd name="T26" fmla="*/ 174 w 186"/>
                  <a:gd name="T27" fmla="*/ 114 h 132"/>
                  <a:gd name="T28" fmla="*/ 162 w 186"/>
                  <a:gd name="T29" fmla="*/ 120 h 132"/>
                  <a:gd name="T30" fmla="*/ 150 w 186"/>
                  <a:gd name="T31" fmla="*/ 114 h 132"/>
                  <a:gd name="T32" fmla="*/ 144 w 186"/>
                  <a:gd name="T33" fmla="*/ 102 h 132"/>
                  <a:gd name="T34" fmla="*/ 132 w 186"/>
                  <a:gd name="T35" fmla="*/ 96 h 132"/>
                  <a:gd name="T36" fmla="*/ 120 w 186"/>
                  <a:gd name="T37" fmla="*/ 90 h 132"/>
                  <a:gd name="T38" fmla="*/ 114 w 186"/>
                  <a:gd name="T39" fmla="*/ 102 h 132"/>
                  <a:gd name="T40" fmla="*/ 102 w 186"/>
                  <a:gd name="T41" fmla="*/ 108 h 132"/>
                  <a:gd name="T42" fmla="*/ 96 w 186"/>
                  <a:gd name="T43" fmla="*/ 120 h 132"/>
                  <a:gd name="T44" fmla="*/ 90 w 186"/>
                  <a:gd name="T45" fmla="*/ 108 h 132"/>
                  <a:gd name="T46" fmla="*/ 84 w 186"/>
                  <a:gd name="T47" fmla="*/ 120 h 132"/>
                  <a:gd name="T48" fmla="*/ 78 w 186"/>
                  <a:gd name="T49" fmla="*/ 120 h 132"/>
                  <a:gd name="T50" fmla="*/ 78 w 186"/>
                  <a:gd name="T51" fmla="*/ 114 h 132"/>
                  <a:gd name="T52" fmla="*/ 66 w 186"/>
                  <a:gd name="T53" fmla="*/ 120 h 132"/>
                  <a:gd name="T54" fmla="*/ 60 w 186"/>
                  <a:gd name="T55" fmla="*/ 126 h 132"/>
                  <a:gd name="T56" fmla="*/ 42 w 186"/>
                  <a:gd name="T57" fmla="*/ 126 h 132"/>
                  <a:gd name="T58" fmla="*/ 24 w 186"/>
                  <a:gd name="T59" fmla="*/ 132 h 132"/>
                  <a:gd name="T60" fmla="*/ 6 w 186"/>
                  <a:gd name="T61" fmla="*/ 132 h 132"/>
                  <a:gd name="T62" fmla="*/ 0 w 186"/>
                  <a:gd name="T63" fmla="*/ 120 h 132"/>
                  <a:gd name="T64" fmla="*/ 0 w 186"/>
                  <a:gd name="T65" fmla="*/ 102 h 132"/>
                  <a:gd name="T66" fmla="*/ 0 w 186"/>
                  <a:gd name="T67" fmla="*/ 84 h 132"/>
                  <a:gd name="T68" fmla="*/ 0 w 186"/>
                  <a:gd name="T69" fmla="*/ 66 h 132"/>
                  <a:gd name="T70" fmla="*/ 0 w 186"/>
                  <a:gd name="T71" fmla="*/ 48 h 132"/>
                  <a:gd name="T72" fmla="*/ 0 w 186"/>
                  <a:gd name="T73" fmla="*/ 30 h 132"/>
                  <a:gd name="T74" fmla="*/ 0 w 186"/>
                  <a:gd name="T75" fmla="*/ 12 h 132"/>
                  <a:gd name="T76" fmla="*/ 18 w 186"/>
                  <a:gd name="T77" fmla="*/ 12 h 132"/>
                  <a:gd name="T78" fmla="*/ 36 w 186"/>
                  <a:gd name="T79" fmla="*/ 12 h 132"/>
                  <a:gd name="T80" fmla="*/ 54 w 186"/>
                  <a:gd name="T81" fmla="*/ 12 h 132"/>
                  <a:gd name="T82" fmla="*/ 72 w 186"/>
                  <a:gd name="T83" fmla="*/ 12 h 132"/>
                  <a:gd name="T84" fmla="*/ 90 w 186"/>
                  <a:gd name="T85" fmla="*/ 12 h 132"/>
                  <a:gd name="T86" fmla="*/ 90 w 186"/>
                  <a:gd name="T87" fmla="*/ 6 h 132"/>
                  <a:gd name="T88" fmla="*/ 90 w 186"/>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32">
                    <a:moveTo>
                      <a:pt x="96" y="0"/>
                    </a:moveTo>
                    <a:lnTo>
                      <a:pt x="102" y="0"/>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86" y="12"/>
                    </a:lnTo>
                    <a:lnTo>
                      <a:pt x="186" y="18"/>
                    </a:lnTo>
                    <a:lnTo>
                      <a:pt x="186" y="24"/>
                    </a:lnTo>
                    <a:lnTo>
                      <a:pt x="180" y="24"/>
                    </a:lnTo>
                    <a:lnTo>
                      <a:pt x="180" y="30"/>
                    </a:lnTo>
                    <a:lnTo>
                      <a:pt x="180" y="36"/>
                    </a:lnTo>
                    <a:lnTo>
                      <a:pt x="180" y="42"/>
                    </a:lnTo>
                    <a:lnTo>
                      <a:pt x="174" y="48"/>
                    </a:lnTo>
                    <a:lnTo>
                      <a:pt x="174" y="54"/>
                    </a:lnTo>
                    <a:lnTo>
                      <a:pt x="174" y="60"/>
                    </a:lnTo>
                    <a:lnTo>
                      <a:pt x="174" y="66"/>
                    </a:lnTo>
                    <a:lnTo>
                      <a:pt x="168" y="66"/>
                    </a:lnTo>
                    <a:lnTo>
                      <a:pt x="168" y="72"/>
                    </a:lnTo>
                    <a:lnTo>
                      <a:pt x="168" y="78"/>
                    </a:lnTo>
                    <a:lnTo>
                      <a:pt x="168" y="84"/>
                    </a:lnTo>
                    <a:lnTo>
                      <a:pt x="162" y="84"/>
                    </a:lnTo>
                    <a:lnTo>
                      <a:pt x="162" y="90"/>
                    </a:lnTo>
                    <a:lnTo>
                      <a:pt x="162" y="96"/>
                    </a:lnTo>
                    <a:lnTo>
                      <a:pt x="168" y="96"/>
                    </a:lnTo>
                    <a:lnTo>
                      <a:pt x="168" y="102"/>
                    </a:lnTo>
                    <a:lnTo>
                      <a:pt x="174" y="102"/>
                    </a:lnTo>
                    <a:lnTo>
                      <a:pt x="180" y="102"/>
                    </a:lnTo>
                    <a:lnTo>
                      <a:pt x="186" y="108"/>
                    </a:lnTo>
                    <a:lnTo>
                      <a:pt x="180" y="108"/>
                    </a:lnTo>
                    <a:lnTo>
                      <a:pt x="180" y="114"/>
                    </a:lnTo>
                    <a:lnTo>
                      <a:pt x="174" y="114"/>
                    </a:lnTo>
                    <a:lnTo>
                      <a:pt x="174" y="120"/>
                    </a:lnTo>
                    <a:lnTo>
                      <a:pt x="168" y="126"/>
                    </a:lnTo>
                    <a:lnTo>
                      <a:pt x="162" y="120"/>
                    </a:lnTo>
                    <a:lnTo>
                      <a:pt x="156" y="120"/>
                    </a:lnTo>
                    <a:lnTo>
                      <a:pt x="150" y="120"/>
                    </a:lnTo>
                    <a:lnTo>
                      <a:pt x="150" y="114"/>
                    </a:lnTo>
                    <a:lnTo>
                      <a:pt x="150" y="108"/>
                    </a:lnTo>
                    <a:lnTo>
                      <a:pt x="144" y="108"/>
                    </a:lnTo>
                    <a:lnTo>
                      <a:pt x="144" y="102"/>
                    </a:lnTo>
                    <a:lnTo>
                      <a:pt x="144" y="96"/>
                    </a:lnTo>
                    <a:lnTo>
                      <a:pt x="138" y="96"/>
                    </a:lnTo>
                    <a:lnTo>
                      <a:pt x="132" y="96"/>
                    </a:lnTo>
                    <a:lnTo>
                      <a:pt x="132" y="90"/>
                    </a:lnTo>
                    <a:lnTo>
                      <a:pt x="126" y="90"/>
                    </a:lnTo>
                    <a:lnTo>
                      <a:pt x="120" y="90"/>
                    </a:lnTo>
                    <a:lnTo>
                      <a:pt x="114" y="90"/>
                    </a:lnTo>
                    <a:lnTo>
                      <a:pt x="114" y="96"/>
                    </a:lnTo>
                    <a:lnTo>
                      <a:pt x="114" y="102"/>
                    </a:lnTo>
                    <a:lnTo>
                      <a:pt x="108" y="102"/>
                    </a:lnTo>
                    <a:lnTo>
                      <a:pt x="108" y="108"/>
                    </a:lnTo>
                    <a:lnTo>
                      <a:pt x="102" y="108"/>
                    </a:lnTo>
                    <a:lnTo>
                      <a:pt x="102" y="114"/>
                    </a:lnTo>
                    <a:lnTo>
                      <a:pt x="96" y="114"/>
                    </a:lnTo>
                    <a:lnTo>
                      <a:pt x="96" y="120"/>
                    </a:lnTo>
                    <a:lnTo>
                      <a:pt x="96" y="114"/>
                    </a:lnTo>
                    <a:lnTo>
                      <a:pt x="96" y="108"/>
                    </a:lnTo>
                    <a:lnTo>
                      <a:pt x="90" y="108"/>
                    </a:lnTo>
                    <a:lnTo>
                      <a:pt x="90" y="114"/>
                    </a:lnTo>
                    <a:lnTo>
                      <a:pt x="90" y="120"/>
                    </a:lnTo>
                    <a:lnTo>
                      <a:pt x="84" y="120"/>
                    </a:lnTo>
                    <a:lnTo>
                      <a:pt x="84" y="126"/>
                    </a:lnTo>
                    <a:lnTo>
                      <a:pt x="78" y="126"/>
                    </a:lnTo>
                    <a:lnTo>
                      <a:pt x="78" y="120"/>
                    </a:lnTo>
                    <a:lnTo>
                      <a:pt x="72" y="120"/>
                    </a:lnTo>
                    <a:lnTo>
                      <a:pt x="78" y="120"/>
                    </a:lnTo>
                    <a:lnTo>
                      <a:pt x="78" y="114"/>
                    </a:lnTo>
                    <a:lnTo>
                      <a:pt x="72" y="114"/>
                    </a:lnTo>
                    <a:lnTo>
                      <a:pt x="72" y="120"/>
                    </a:lnTo>
                    <a:lnTo>
                      <a:pt x="66" y="120"/>
                    </a:lnTo>
                    <a:lnTo>
                      <a:pt x="72" y="126"/>
                    </a:lnTo>
                    <a:lnTo>
                      <a:pt x="66" y="126"/>
                    </a:lnTo>
                    <a:lnTo>
                      <a:pt x="60" y="126"/>
                    </a:lnTo>
                    <a:lnTo>
                      <a:pt x="54" y="126"/>
                    </a:lnTo>
                    <a:lnTo>
                      <a:pt x="48" y="126"/>
                    </a:lnTo>
                    <a:lnTo>
                      <a:pt x="42" y="126"/>
                    </a:lnTo>
                    <a:lnTo>
                      <a:pt x="36" y="132"/>
                    </a:lnTo>
                    <a:lnTo>
                      <a:pt x="30" y="132"/>
                    </a:lnTo>
                    <a:lnTo>
                      <a:pt x="24" y="132"/>
                    </a:lnTo>
                    <a:lnTo>
                      <a:pt x="18" y="132"/>
                    </a:lnTo>
                    <a:lnTo>
                      <a:pt x="12" y="132"/>
                    </a:lnTo>
                    <a:lnTo>
                      <a:pt x="6" y="132"/>
                    </a:lnTo>
                    <a:lnTo>
                      <a:pt x="0" y="132"/>
                    </a:lnTo>
                    <a:lnTo>
                      <a:pt x="0" y="126"/>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6" y="12"/>
                    </a:lnTo>
                    <a:lnTo>
                      <a:pt x="12" y="12"/>
                    </a:lnTo>
                    <a:lnTo>
                      <a:pt x="18" y="12"/>
                    </a:lnTo>
                    <a:lnTo>
                      <a:pt x="24" y="12"/>
                    </a:lnTo>
                    <a:lnTo>
                      <a:pt x="30" y="12"/>
                    </a:lnTo>
                    <a:lnTo>
                      <a:pt x="36" y="12"/>
                    </a:lnTo>
                    <a:lnTo>
                      <a:pt x="42" y="12"/>
                    </a:lnTo>
                    <a:lnTo>
                      <a:pt x="48" y="12"/>
                    </a:lnTo>
                    <a:lnTo>
                      <a:pt x="54" y="12"/>
                    </a:lnTo>
                    <a:lnTo>
                      <a:pt x="60" y="12"/>
                    </a:lnTo>
                    <a:lnTo>
                      <a:pt x="66" y="12"/>
                    </a:lnTo>
                    <a:lnTo>
                      <a:pt x="72" y="12"/>
                    </a:lnTo>
                    <a:lnTo>
                      <a:pt x="78" y="12"/>
                    </a:lnTo>
                    <a:lnTo>
                      <a:pt x="84" y="12"/>
                    </a:lnTo>
                    <a:lnTo>
                      <a:pt x="90" y="12"/>
                    </a:lnTo>
                    <a:lnTo>
                      <a:pt x="90" y="6"/>
                    </a:lnTo>
                    <a:lnTo>
                      <a:pt x="84" y="6"/>
                    </a:lnTo>
                    <a:lnTo>
                      <a:pt x="90" y="6"/>
                    </a:lnTo>
                    <a:lnTo>
                      <a:pt x="84" y="6"/>
                    </a:lnTo>
                    <a:lnTo>
                      <a:pt x="84" y="0"/>
                    </a:lnTo>
                    <a:lnTo>
                      <a:pt x="90" y="0"/>
                    </a:lnTo>
                    <a:lnTo>
                      <a:pt x="9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9" name="Freeform 281"/>
              <p:cNvSpPr>
                <a:spLocks/>
              </p:cNvSpPr>
              <p:nvPr/>
            </p:nvSpPr>
            <p:spPr bwMode="auto">
              <a:xfrm>
                <a:off x="3243" y="1886"/>
                <a:ext cx="90" cy="132"/>
              </a:xfrm>
              <a:custGeom>
                <a:avLst/>
                <a:gdLst>
                  <a:gd name="T0" fmla="*/ 24 w 90"/>
                  <a:gd name="T1" fmla="*/ 0 h 132"/>
                  <a:gd name="T2" fmla="*/ 36 w 90"/>
                  <a:gd name="T3" fmla="*/ 0 h 132"/>
                  <a:gd name="T4" fmla="*/ 48 w 90"/>
                  <a:gd name="T5" fmla="*/ 0 h 132"/>
                  <a:gd name="T6" fmla="*/ 60 w 90"/>
                  <a:gd name="T7" fmla="*/ 0 h 132"/>
                  <a:gd name="T8" fmla="*/ 60 w 90"/>
                  <a:gd name="T9" fmla="*/ 12 h 132"/>
                  <a:gd name="T10" fmla="*/ 60 w 90"/>
                  <a:gd name="T11" fmla="*/ 24 h 132"/>
                  <a:gd name="T12" fmla="*/ 60 w 90"/>
                  <a:gd name="T13" fmla="*/ 36 h 132"/>
                  <a:gd name="T14" fmla="*/ 60 w 90"/>
                  <a:gd name="T15" fmla="*/ 48 h 132"/>
                  <a:gd name="T16" fmla="*/ 66 w 90"/>
                  <a:gd name="T17" fmla="*/ 54 h 132"/>
                  <a:gd name="T18" fmla="*/ 72 w 90"/>
                  <a:gd name="T19" fmla="*/ 60 h 132"/>
                  <a:gd name="T20" fmla="*/ 78 w 90"/>
                  <a:gd name="T21" fmla="*/ 66 h 132"/>
                  <a:gd name="T22" fmla="*/ 84 w 90"/>
                  <a:gd name="T23" fmla="*/ 72 h 132"/>
                  <a:gd name="T24" fmla="*/ 90 w 90"/>
                  <a:gd name="T25" fmla="*/ 84 h 132"/>
                  <a:gd name="T26" fmla="*/ 90 w 90"/>
                  <a:gd name="T27" fmla="*/ 96 h 132"/>
                  <a:gd name="T28" fmla="*/ 84 w 90"/>
                  <a:gd name="T29" fmla="*/ 102 h 132"/>
                  <a:gd name="T30" fmla="*/ 72 w 90"/>
                  <a:gd name="T31" fmla="*/ 108 h 132"/>
                  <a:gd name="T32" fmla="*/ 66 w 90"/>
                  <a:gd name="T33" fmla="*/ 114 h 132"/>
                  <a:gd name="T34" fmla="*/ 60 w 90"/>
                  <a:gd name="T35" fmla="*/ 108 h 132"/>
                  <a:gd name="T36" fmla="*/ 60 w 90"/>
                  <a:gd name="T37" fmla="*/ 120 h 132"/>
                  <a:gd name="T38" fmla="*/ 54 w 90"/>
                  <a:gd name="T39" fmla="*/ 126 h 132"/>
                  <a:gd name="T40" fmla="*/ 48 w 90"/>
                  <a:gd name="T41" fmla="*/ 132 h 132"/>
                  <a:gd name="T42" fmla="*/ 36 w 90"/>
                  <a:gd name="T43" fmla="*/ 132 h 132"/>
                  <a:gd name="T44" fmla="*/ 24 w 90"/>
                  <a:gd name="T45" fmla="*/ 132 h 132"/>
                  <a:gd name="T46" fmla="*/ 12 w 90"/>
                  <a:gd name="T47" fmla="*/ 132 h 132"/>
                  <a:gd name="T48" fmla="*/ 0 w 90"/>
                  <a:gd name="T49" fmla="*/ 132 h 132"/>
                  <a:gd name="T50" fmla="*/ 0 w 90"/>
                  <a:gd name="T51" fmla="*/ 120 h 132"/>
                  <a:gd name="T52" fmla="*/ 0 w 90"/>
                  <a:gd name="T53" fmla="*/ 108 h 132"/>
                  <a:gd name="T54" fmla="*/ 0 w 90"/>
                  <a:gd name="T55" fmla="*/ 108 h 132"/>
                  <a:gd name="T56" fmla="*/ 6 w 90"/>
                  <a:gd name="T57" fmla="*/ 102 h 132"/>
                  <a:gd name="T58" fmla="*/ 6 w 90"/>
                  <a:gd name="T59" fmla="*/ 90 h 132"/>
                  <a:gd name="T60" fmla="*/ 6 w 90"/>
                  <a:gd name="T61" fmla="*/ 78 h 132"/>
                  <a:gd name="T62" fmla="*/ 6 w 90"/>
                  <a:gd name="T63" fmla="*/ 66 h 132"/>
                  <a:gd name="T64" fmla="*/ 12 w 90"/>
                  <a:gd name="T65" fmla="*/ 60 h 132"/>
                  <a:gd name="T66" fmla="*/ 12 w 90"/>
                  <a:gd name="T67" fmla="*/ 48 h 132"/>
                  <a:gd name="T68" fmla="*/ 12 w 90"/>
                  <a:gd name="T69" fmla="*/ 36 h 132"/>
                  <a:gd name="T70" fmla="*/ 12 w 90"/>
                  <a:gd name="T71" fmla="*/ 24 h 132"/>
                  <a:gd name="T72" fmla="*/ 18 w 90"/>
                  <a:gd name="T73" fmla="*/ 12 h 132"/>
                  <a:gd name="T74" fmla="*/ 18 w 90"/>
                  <a:gd name="T7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132">
                    <a:moveTo>
                      <a:pt x="18" y="0"/>
                    </a:moveTo>
                    <a:lnTo>
                      <a:pt x="24" y="0"/>
                    </a:lnTo>
                    <a:lnTo>
                      <a:pt x="30" y="0"/>
                    </a:lnTo>
                    <a:lnTo>
                      <a:pt x="36" y="0"/>
                    </a:lnTo>
                    <a:lnTo>
                      <a:pt x="42" y="0"/>
                    </a:lnTo>
                    <a:lnTo>
                      <a:pt x="48" y="0"/>
                    </a:lnTo>
                    <a:lnTo>
                      <a:pt x="54" y="0"/>
                    </a:lnTo>
                    <a:lnTo>
                      <a:pt x="60" y="0"/>
                    </a:lnTo>
                    <a:lnTo>
                      <a:pt x="60" y="6"/>
                    </a:lnTo>
                    <a:lnTo>
                      <a:pt x="60" y="12"/>
                    </a:lnTo>
                    <a:lnTo>
                      <a:pt x="60" y="18"/>
                    </a:lnTo>
                    <a:lnTo>
                      <a:pt x="60" y="24"/>
                    </a:lnTo>
                    <a:lnTo>
                      <a:pt x="60" y="30"/>
                    </a:lnTo>
                    <a:lnTo>
                      <a:pt x="60" y="36"/>
                    </a:lnTo>
                    <a:lnTo>
                      <a:pt x="60" y="42"/>
                    </a:lnTo>
                    <a:lnTo>
                      <a:pt x="60" y="48"/>
                    </a:lnTo>
                    <a:lnTo>
                      <a:pt x="60" y="54"/>
                    </a:lnTo>
                    <a:lnTo>
                      <a:pt x="66" y="54"/>
                    </a:lnTo>
                    <a:lnTo>
                      <a:pt x="66" y="60"/>
                    </a:lnTo>
                    <a:lnTo>
                      <a:pt x="72" y="60"/>
                    </a:lnTo>
                    <a:lnTo>
                      <a:pt x="78" y="60"/>
                    </a:lnTo>
                    <a:lnTo>
                      <a:pt x="78" y="66"/>
                    </a:lnTo>
                    <a:lnTo>
                      <a:pt x="78" y="72"/>
                    </a:lnTo>
                    <a:lnTo>
                      <a:pt x="84" y="72"/>
                    </a:lnTo>
                    <a:lnTo>
                      <a:pt x="90" y="78"/>
                    </a:lnTo>
                    <a:lnTo>
                      <a:pt x="90" y="84"/>
                    </a:lnTo>
                    <a:lnTo>
                      <a:pt x="90" y="90"/>
                    </a:lnTo>
                    <a:lnTo>
                      <a:pt x="90" y="96"/>
                    </a:lnTo>
                    <a:lnTo>
                      <a:pt x="84" y="96"/>
                    </a:lnTo>
                    <a:lnTo>
                      <a:pt x="84" y="102"/>
                    </a:lnTo>
                    <a:lnTo>
                      <a:pt x="78" y="108"/>
                    </a:lnTo>
                    <a:lnTo>
                      <a:pt x="72" y="108"/>
                    </a:lnTo>
                    <a:lnTo>
                      <a:pt x="72" y="114"/>
                    </a:lnTo>
                    <a:lnTo>
                      <a:pt x="66" y="114"/>
                    </a:lnTo>
                    <a:lnTo>
                      <a:pt x="66" y="108"/>
                    </a:lnTo>
                    <a:lnTo>
                      <a:pt x="60" y="108"/>
                    </a:lnTo>
                    <a:lnTo>
                      <a:pt x="60" y="114"/>
                    </a:lnTo>
                    <a:lnTo>
                      <a:pt x="60" y="120"/>
                    </a:lnTo>
                    <a:lnTo>
                      <a:pt x="54" y="120"/>
                    </a:lnTo>
                    <a:lnTo>
                      <a:pt x="54" y="126"/>
                    </a:lnTo>
                    <a:lnTo>
                      <a:pt x="54" y="132"/>
                    </a:lnTo>
                    <a:lnTo>
                      <a:pt x="48" y="132"/>
                    </a:lnTo>
                    <a:lnTo>
                      <a:pt x="42" y="132"/>
                    </a:lnTo>
                    <a:lnTo>
                      <a:pt x="36" y="132"/>
                    </a:lnTo>
                    <a:lnTo>
                      <a:pt x="30" y="132"/>
                    </a:lnTo>
                    <a:lnTo>
                      <a:pt x="24" y="132"/>
                    </a:lnTo>
                    <a:lnTo>
                      <a:pt x="18" y="132"/>
                    </a:lnTo>
                    <a:lnTo>
                      <a:pt x="12" y="132"/>
                    </a:lnTo>
                    <a:lnTo>
                      <a:pt x="6" y="132"/>
                    </a:lnTo>
                    <a:lnTo>
                      <a:pt x="0" y="132"/>
                    </a:lnTo>
                    <a:lnTo>
                      <a:pt x="0" y="126"/>
                    </a:lnTo>
                    <a:lnTo>
                      <a:pt x="0" y="120"/>
                    </a:lnTo>
                    <a:lnTo>
                      <a:pt x="0" y="114"/>
                    </a:lnTo>
                    <a:lnTo>
                      <a:pt x="0" y="108"/>
                    </a:lnTo>
                    <a:lnTo>
                      <a:pt x="6" y="108"/>
                    </a:lnTo>
                    <a:lnTo>
                      <a:pt x="0" y="108"/>
                    </a:lnTo>
                    <a:lnTo>
                      <a:pt x="6" y="108"/>
                    </a:lnTo>
                    <a:lnTo>
                      <a:pt x="6" y="102"/>
                    </a:lnTo>
                    <a:lnTo>
                      <a:pt x="6" y="96"/>
                    </a:lnTo>
                    <a:lnTo>
                      <a:pt x="6" y="90"/>
                    </a:lnTo>
                    <a:lnTo>
                      <a:pt x="6" y="84"/>
                    </a:lnTo>
                    <a:lnTo>
                      <a:pt x="6" y="78"/>
                    </a:lnTo>
                    <a:lnTo>
                      <a:pt x="6" y="72"/>
                    </a:lnTo>
                    <a:lnTo>
                      <a:pt x="6" y="66"/>
                    </a:lnTo>
                    <a:lnTo>
                      <a:pt x="12" y="66"/>
                    </a:lnTo>
                    <a:lnTo>
                      <a:pt x="12" y="60"/>
                    </a:lnTo>
                    <a:lnTo>
                      <a:pt x="12" y="54"/>
                    </a:lnTo>
                    <a:lnTo>
                      <a:pt x="12" y="48"/>
                    </a:lnTo>
                    <a:lnTo>
                      <a:pt x="12" y="42"/>
                    </a:lnTo>
                    <a:lnTo>
                      <a:pt x="12" y="36"/>
                    </a:lnTo>
                    <a:lnTo>
                      <a:pt x="12" y="30"/>
                    </a:lnTo>
                    <a:lnTo>
                      <a:pt x="12" y="24"/>
                    </a:lnTo>
                    <a:lnTo>
                      <a:pt x="18" y="18"/>
                    </a:lnTo>
                    <a:lnTo>
                      <a:pt x="18" y="12"/>
                    </a:lnTo>
                    <a:lnTo>
                      <a:pt x="18" y="6"/>
                    </a:lnTo>
                    <a:lnTo>
                      <a:pt x="1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0" name="Freeform 282"/>
              <p:cNvSpPr>
                <a:spLocks/>
              </p:cNvSpPr>
              <p:nvPr/>
            </p:nvSpPr>
            <p:spPr bwMode="auto">
              <a:xfrm>
                <a:off x="2943" y="1880"/>
                <a:ext cx="150" cy="126"/>
              </a:xfrm>
              <a:custGeom>
                <a:avLst/>
                <a:gdLst>
                  <a:gd name="T0" fmla="*/ 12 w 150"/>
                  <a:gd name="T1" fmla="*/ 0 h 126"/>
                  <a:gd name="T2" fmla="*/ 24 w 150"/>
                  <a:gd name="T3" fmla="*/ 0 h 126"/>
                  <a:gd name="T4" fmla="*/ 36 w 150"/>
                  <a:gd name="T5" fmla="*/ 0 h 126"/>
                  <a:gd name="T6" fmla="*/ 48 w 150"/>
                  <a:gd name="T7" fmla="*/ 0 h 126"/>
                  <a:gd name="T8" fmla="*/ 60 w 150"/>
                  <a:gd name="T9" fmla="*/ 0 h 126"/>
                  <a:gd name="T10" fmla="*/ 72 w 150"/>
                  <a:gd name="T11" fmla="*/ 0 h 126"/>
                  <a:gd name="T12" fmla="*/ 84 w 150"/>
                  <a:gd name="T13" fmla="*/ 0 h 126"/>
                  <a:gd name="T14" fmla="*/ 96 w 150"/>
                  <a:gd name="T15" fmla="*/ 0 h 126"/>
                  <a:gd name="T16" fmla="*/ 108 w 150"/>
                  <a:gd name="T17" fmla="*/ 0 h 126"/>
                  <a:gd name="T18" fmla="*/ 120 w 150"/>
                  <a:gd name="T19" fmla="*/ 0 h 126"/>
                  <a:gd name="T20" fmla="*/ 132 w 150"/>
                  <a:gd name="T21" fmla="*/ 0 h 126"/>
                  <a:gd name="T22" fmla="*/ 144 w 150"/>
                  <a:gd name="T23" fmla="*/ 6 h 126"/>
                  <a:gd name="T24" fmla="*/ 150 w 150"/>
                  <a:gd name="T25" fmla="*/ 12 h 126"/>
                  <a:gd name="T26" fmla="*/ 150 w 150"/>
                  <a:gd name="T27" fmla="*/ 24 h 126"/>
                  <a:gd name="T28" fmla="*/ 150 w 150"/>
                  <a:gd name="T29" fmla="*/ 36 h 126"/>
                  <a:gd name="T30" fmla="*/ 150 w 150"/>
                  <a:gd name="T31" fmla="*/ 48 h 126"/>
                  <a:gd name="T32" fmla="*/ 144 w 150"/>
                  <a:gd name="T33" fmla="*/ 54 h 126"/>
                  <a:gd name="T34" fmla="*/ 144 w 150"/>
                  <a:gd name="T35" fmla="*/ 54 h 126"/>
                  <a:gd name="T36" fmla="*/ 144 w 150"/>
                  <a:gd name="T37" fmla="*/ 54 h 126"/>
                  <a:gd name="T38" fmla="*/ 144 w 150"/>
                  <a:gd name="T39" fmla="*/ 66 h 126"/>
                  <a:gd name="T40" fmla="*/ 144 w 150"/>
                  <a:gd name="T41" fmla="*/ 78 h 126"/>
                  <a:gd name="T42" fmla="*/ 144 w 150"/>
                  <a:gd name="T43" fmla="*/ 90 h 126"/>
                  <a:gd name="T44" fmla="*/ 144 w 150"/>
                  <a:gd name="T45" fmla="*/ 102 h 126"/>
                  <a:gd name="T46" fmla="*/ 144 w 150"/>
                  <a:gd name="T47" fmla="*/ 114 h 126"/>
                  <a:gd name="T48" fmla="*/ 144 w 150"/>
                  <a:gd name="T49" fmla="*/ 126 h 126"/>
                  <a:gd name="T50" fmla="*/ 132 w 150"/>
                  <a:gd name="T51" fmla="*/ 126 h 126"/>
                  <a:gd name="T52" fmla="*/ 120 w 150"/>
                  <a:gd name="T53" fmla="*/ 126 h 126"/>
                  <a:gd name="T54" fmla="*/ 108 w 150"/>
                  <a:gd name="T55" fmla="*/ 126 h 126"/>
                  <a:gd name="T56" fmla="*/ 102 w 150"/>
                  <a:gd name="T57" fmla="*/ 120 h 126"/>
                  <a:gd name="T58" fmla="*/ 90 w 150"/>
                  <a:gd name="T59" fmla="*/ 120 h 126"/>
                  <a:gd name="T60" fmla="*/ 78 w 150"/>
                  <a:gd name="T61" fmla="*/ 120 h 126"/>
                  <a:gd name="T62" fmla="*/ 66 w 150"/>
                  <a:gd name="T63" fmla="*/ 120 h 126"/>
                  <a:gd name="T64" fmla="*/ 54 w 150"/>
                  <a:gd name="T65" fmla="*/ 120 h 126"/>
                  <a:gd name="T66" fmla="*/ 42 w 150"/>
                  <a:gd name="T67" fmla="*/ 120 h 126"/>
                  <a:gd name="T68" fmla="*/ 30 w 150"/>
                  <a:gd name="T69" fmla="*/ 120 h 126"/>
                  <a:gd name="T70" fmla="*/ 18 w 150"/>
                  <a:gd name="T71" fmla="*/ 120 h 126"/>
                  <a:gd name="T72" fmla="*/ 6 w 150"/>
                  <a:gd name="T73" fmla="*/ 120 h 126"/>
                  <a:gd name="T74" fmla="*/ 0 w 150"/>
                  <a:gd name="T75" fmla="*/ 114 h 126"/>
                  <a:gd name="T76" fmla="*/ 0 w 150"/>
                  <a:gd name="T77" fmla="*/ 102 h 126"/>
                  <a:gd name="T78" fmla="*/ 0 w 150"/>
                  <a:gd name="T79" fmla="*/ 90 h 126"/>
                  <a:gd name="T80" fmla="*/ 0 w 150"/>
                  <a:gd name="T81" fmla="*/ 78 h 126"/>
                  <a:gd name="T82" fmla="*/ 0 w 150"/>
                  <a:gd name="T83" fmla="*/ 66 h 126"/>
                  <a:gd name="T84" fmla="*/ 0 w 150"/>
                  <a:gd name="T85" fmla="*/ 54 h 126"/>
                  <a:gd name="T86" fmla="*/ 0 w 150"/>
                  <a:gd name="T87" fmla="*/ 42 h 126"/>
                  <a:gd name="T88" fmla="*/ 0 w 150"/>
                  <a:gd name="T89" fmla="*/ 30 h 126"/>
                  <a:gd name="T90" fmla="*/ 0 w 150"/>
                  <a:gd name="T91" fmla="*/ 18 h 126"/>
                  <a:gd name="T92" fmla="*/ 0 w 150"/>
                  <a:gd name="T93" fmla="*/ 6 h 126"/>
                  <a:gd name="T94" fmla="*/ 6 w 150"/>
                  <a:gd name="T9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 h="126">
                    <a:moveTo>
                      <a:pt x="6" y="0"/>
                    </a:move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6"/>
                    </a:lnTo>
                    <a:lnTo>
                      <a:pt x="150" y="6"/>
                    </a:lnTo>
                    <a:lnTo>
                      <a:pt x="150" y="12"/>
                    </a:lnTo>
                    <a:lnTo>
                      <a:pt x="150" y="18"/>
                    </a:lnTo>
                    <a:lnTo>
                      <a:pt x="150" y="24"/>
                    </a:lnTo>
                    <a:lnTo>
                      <a:pt x="150" y="30"/>
                    </a:lnTo>
                    <a:lnTo>
                      <a:pt x="150" y="36"/>
                    </a:lnTo>
                    <a:lnTo>
                      <a:pt x="150" y="42"/>
                    </a:lnTo>
                    <a:lnTo>
                      <a:pt x="150" y="48"/>
                    </a:lnTo>
                    <a:lnTo>
                      <a:pt x="150" y="54"/>
                    </a:lnTo>
                    <a:lnTo>
                      <a:pt x="144" y="54"/>
                    </a:lnTo>
                    <a:lnTo>
                      <a:pt x="150" y="54"/>
                    </a:lnTo>
                    <a:lnTo>
                      <a:pt x="144" y="54"/>
                    </a:lnTo>
                    <a:lnTo>
                      <a:pt x="150" y="54"/>
                    </a:lnTo>
                    <a:lnTo>
                      <a:pt x="144" y="54"/>
                    </a:lnTo>
                    <a:lnTo>
                      <a:pt x="144" y="60"/>
                    </a:lnTo>
                    <a:lnTo>
                      <a:pt x="144" y="66"/>
                    </a:lnTo>
                    <a:lnTo>
                      <a:pt x="144" y="72"/>
                    </a:lnTo>
                    <a:lnTo>
                      <a:pt x="144" y="78"/>
                    </a:lnTo>
                    <a:lnTo>
                      <a:pt x="144" y="84"/>
                    </a:lnTo>
                    <a:lnTo>
                      <a:pt x="144" y="90"/>
                    </a:lnTo>
                    <a:lnTo>
                      <a:pt x="144" y="96"/>
                    </a:lnTo>
                    <a:lnTo>
                      <a:pt x="144" y="102"/>
                    </a:lnTo>
                    <a:lnTo>
                      <a:pt x="144" y="108"/>
                    </a:lnTo>
                    <a:lnTo>
                      <a:pt x="144" y="114"/>
                    </a:lnTo>
                    <a:lnTo>
                      <a:pt x="144" y="120"/>
                    </a:lnTo>
                    <a:lnTo>
                      <a:pt x="144" y="126"/>
                    </a:lnTo>
                    <a:lnTo>
                      <a:pt x="138" y="126"/>
                    </a:lnTo>
                    <a:lnTo>
                      <a:pt x="132" y="126"/>
                    </a:lnTo>
                    <a:lnTo>
                      <a:pt x="126" y="126"/>
                    </a:lnTo>
                    <a:lnTo>
                      <a:pt x="120" y="126"/>
                    </a:lnTo>
                    <a:lnTo>
                      <a:pt x="114" y="126"/>
                    </a:lnTo>
                    <a:lnTo>
                      <a:pt x="108" y="126"/>
                    </a:lnTo>
                    <a:lnTo>
                      <a:pt x="108" y="120"/>
                    </a:lnTo>
                    <a:lnTo>
                      <a:pt x="102" y="120"/>
                    </a:lnTo>
                    <a:lnTo>
                      <a:pt x="96" y="120"/>
                    </a:lnTo>
                    <a:lnTo>
                      <a:pt x="90" y="120"/>
                    </a:lnTo>
                    <a:lnTo>
                      <a:pt x="84" y="120"/>
                    </a:lnTo>
                    <a:lnTo>
                      <a:pt x="78" y="120"/>
                    </a:lnTo>
                    <a:lnTo>
                      <a:pt x="72" y="120"/>
                    </a:lnTo>
                    <a:lnTo>
                      <a:pt x="66" y="120"/>
                    </a:lnTo>
                    <a:lnTo>
                      <a:pt x="60" y="120"/>
                    </a:lnTo>
                    <a:lnTo>
                      <a:pt x="54" y="120"/>
                    </a:lnTo>
                    <a:lnTo>
                      <a:pt x="48" y="120"/>
                    </a:lnTo>
                    <a:lnTo>
                      <a:pt x="42" y="120"/>
                    </a:lnTo>
                    <a:lnTo>
                      <a:pt x="36" y="120"/>
                    </a:lnTo>
                    <a:lnTo>
                      <a:pt x="30" y="120"/>
                    </a:lnTo>
                    <a:lnTo>
                      <a:pt x="24" y="120"/>
                    </a:lnTo>
                    <a:lnTo>
                      <a:pt x="18" y="120"/>
                    </a:lnTo>
                    <a:lnTo>
                      <a:pt x="12" y="120"/>
                    </a:lnTo>
                    <a:lnTo>
                      <a:pt x="6" y="120"/>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1" name="Freeform 283"/>
              <p:cNvSpPr>
                <a:spLocks/>
              </p:cNvSpPr>
              <p:nvPr/>
            </p:nvSpPr>
            <p:spPr bwMode="auto">
              <a:xfrm>
                <a:off x="3171" y="1880"/>
                <a:ext cx="90" cy="138"/>
              </a:xfrm>
              <a:custGeom>
                <a:avLst/>
                <a:gdLst>
                  <a:gd name="T0" fmla="*/ 84 w 90"/>
                  <a:gd name="T1" fmla="*/ 66 h 138"/>
                  <a:gd name="T2" fmla="*/ 78 w 90"/>
                  <a:gd name="T3" fmla="*/ 72 h 138"/>
                  <a:gd name="T4" fmla="*/ 78 w 90"/>
                  <a:gd name="T5" fmla="*/ 84 h 138"/>
                  <a:gd name="T6" fmla="*/ 78 w 90"/>
                  <a:gd name="T7" fmla="*/ 96 h 138"/>
                  <a:gd name="T8" fmla="*/ 78 w 90"/>
                  <a:gd name="T9" fmla="*/ 108 h 138"/>
                  <a:gd name="T10" fmla="*/ 72 w 90"/>
                  <a:gd name="T11" fmla="*/ 114 h 138"/>
                  <a:gd name="T12" fmla="*/ 72 w 90"/>
                  <a:gd name="T13" fmla="*/ 114 h 138"/>
                  <a:gd name="T14" fmla="*/ 72 w 90"/>
                  <a:gd name="T15" fmla="*/ 126 h 138"/>
                  <a:gd name="T16" fmla="*/ 72 w 90"/>
                  <a:gd name="T17" fmla="*/ 138 h 138"/>
                  <a:gd name="T18" fmla="*/ 60 w 90"/>
                  <a:gd name="T19" fmla="*/ 138 h 138"/>
                  <a:gd name="T20" fmla="*/ 48 w 90"/>
                  <a:gd name="T21" fmla="*/ 138 h 138"/>
                  <a:gd name="T22" fmla="*/ 36 w 90"/>
                  <a:gd name="T23" fmla="*/ 138 h 138"/>
                  <a:gd name="T24" fmla="*/ 24 w 90"/>
                  <a:gd name="T25" fmla="*/ 138 h 138"/>
                  <a:gd name="T26" fmla="*/ 12 w 90"/>
                  <a:gd name="T27" fmla="*/ 132 h 138"/>
                  <a:gd name="T28" fmla="*/ 0 w 90"/>
                  <a:gd name="T29" fmla="*/ 132 h 138"/>
                  <a:gd name="T30" fmla="*/ 0 w 90"/>
                  <a:gd name="T31" fmla="*/ 120 h 138"/>
                  <a:gd name="T32" fmla="*/ 0 w 90"/>
                  <a:gd name="T33" fmla="*/ 108 h 138"/>
                  <a:gd name="T34" fmla="*/ 0 w 90"/>
                  <a:gd name="T35" fmla="*/ 96 h 138"/>
                  <a:gd name="T36" fmla="*/ 0 w 90"/>
                  <a:gd name="T37" fmla="*/ 84 h 138"/>
                  <a:gd name="T38" fmla="*/ 0 w 90"/>
                  <a:gd name="T39" fmla="*/ 72 h 138"/>
                  <a:gd name="T40" fmla="*/ 0 w 90"/>
                  <a:gd name="T41" fmla="*/ 60 h 138"/>
                  <a:gd name="T42" fmla="*/ 0 w 90"/>
                  <a:gd name="T43" fmla="*/ 48 h 138"/>
                  <a:gd name="T44" fmla="*/ 0 w 90"/>
                  <a:gd name="T45" fmla="*/ 36 h 138"/>
                  <a:gd name="T46" fmla="*/ 0 w 90"/>
                  <a:gd name="T47" fmla="*/ 24 h 138"/>
                  <a:gd name="T48" fmla="*/ 0 w 90"/>
                  <a:gd name="T49" fmla="*/ 12 h 138"/>
                  <a:gd name="T50" fmla="*/ 0 w 90"/>
                  <a:gd name="T51" fmla="*/ 0 h 138"/>
                  <a:gd name="T52" fmla="*/ 12 w 90"/>
                  <a:gd name="T53" fmla="*/ 0 h 138"/>
                  <a:gd name="T54" fmla="*/ 24 w 90"/>
                  <a:gd name="T55" fmla="*/ 0 h 138"/>
                  <a:gd name="T56" fmla="*/ 36 w 90"/>
                  <a:gd name="T57" fmla="*/ 0 h 138"/>
                  <a:gd name="T58" fmla="*/ 42 w 90"/>
                  <a:gd name="T59" fmla="*/ 6 h 138"/>
                  <a:gd name="T60" fmla="*/ 54 w 90"/>
                  <a:gd name="T61" fmla="*/ 6 h 138"/>
                  <a:gd name="T62" fmla="*/ 66 w 90"/>
                  <a:gd name="T63" fmla="*/ 6 h 138"/>
                  <a:gd name="T64" fmla="*/ 78 w 90"/>
                  <a:gd name="T65" fmla="*/ 6 h 138"/>
                  <a:gd name="T66" fmla="*/ 90 w 90"/>
                  <a:gd name="T67" fmla="*/ 6 h 138"/>
                  <a:gd name="T68" fmla="*/ 90 w 90"/>
                  <a:gd name="T69" fmla="*/ 18 h 138"/>
                  <a:gd name="T70" fmla="*/ 84 w 90"/>
                  <a:gd name="T71" fmla="*/ 30 h 138"/>
                  <a:gd name="T72" fmla="*/ 84 w 90"/>
                  <a:gd name="T73" fmla="*/ 42 h 138"/>
                  <a:gd name="T74" fmla="*/ 84 w 90"/>
                  <a:gd name="T75"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138">
                    <a:moveTo>
                      <a:pt x="84" y="60"/>
                    </a:moveTo>
                    <a:lnTo>
                      <a:pt x="84" y="66"/>
                    </a:lnTo>
                    <a:lnTo>
                      <a:pt x="84" y="72"/>
                    </a:lnTo>
                    <a:lnTo>
                      <a:pt x="78" y="72"/>
                    </a:lnTo>
                    <a:lnTo>
                      <a:pt x="78" y="78"/>
                    </a:lnTo>
                    <a:lnTo>
                      <a:pt x="78" y="84"/>
                    </a:lnTo>
                    <a:lnTo>
                      <a:pt x="78" y="90"/>
                    </a:lnTo>
                    <a:lnTo>
                      <a:pt x="78" y="96"/>
                    </a:lnTo>
                    <a:lnTo>
                      <a:pt x="78" y="102"/>
                    </a:lnTo>
                    <a:lnTo>
                      <a:pt x="78" y="108"/>
                    </a:lnTo>
                    <a:lnTo>
                      <a:pt x="78" y="114"/>
                    </a:lnTo>
                    <a:lnTo>
                      <a:pt x="72" y="114"/>
                    </a:lnTo>
                    <a:lnTo>
                      <a:pt x="78" y="114"/>
                    </a:lnTo>
                    <a:lnTo>
                      <a:pt x="72" y="114"/>
                    </a:lnTo>
                    <a:lnTo>
                      <a:pt x="72" y="120"/>
                    </a:lnTo>
                    <a:lnTo>
                      <a:pt x="72" y="126"/>
                    </a:lnTo>
                    <a:lnTo>
                      <a:pt x="72" y="132"/>
                    </a:lnTo>
                    <a:lnTo>
                      <a:pt x="72" y="138"/>
                    </a:lnTo>
                    <a:lnTo>
                      <a:pt x="66" y="138"/>
                    </a:lnTo>
                    <a:lnTo>
                      <a:pt x="60" y="138"/>
                    </a:lnTo>
                    <a:lnTo>
                      <a:pt x="54" y="138"/>
                    </a:lnTo>
                    <a:lnTo>
                      <a:pt x="48" y="138"/>
                    </a:lnTo>
                    <a:lnTo>
                      <a:pt x="42" y="138"/>
                    </a:lnTo>
                    <a:lnTo>
                      <a:pt x="36" y="138"/>
                    </a:lnTo>
                    <a:lnTo>
                      <a:pt x="30" y="138"/>
                    </a:lnTo>
                    <a:lnTo>
                      <a:pt x="24" y="138"/>
                    </a:lnTo>
                    <a:lnTo>
                      <a:pt x="18" y="132"/>
                    </a:lnTo>
                    <a:lnTo>
                      <a:pt x="12" y="132"/>
                    </a:lnTo>
                    <a:lnTo>
                      <a:pt x="6" y="132"/>
                    </a:lnTo>
                    <a:lnTo>
                      <a:pt x="0" y="132"/>
                    </a:lnTo>
                    <a:lnTo>
                      <a:pt x="0" y="126"/>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36" y="6"/>
                    </a:lnTo>
                    <a:lnTo>
                      <a:pt x="42" y="6"/>
                    </a:lnTo>
                    <a:lnTo>
                      <a:pt x="48" y="6"/>
                    </a:lnTo>
                    <a:lnTo>
                      <a:pt x="54" y="6"/>
                    </a:lnTo>
                    <a:lnTo>
                      <a:pt x="60" y="6"/>
                    </a:lnTo>
                    <a:lnTo>
                      <a:pt x="66" y="6"/>
                    </a:lnTo>
                    <a:lnTo>
                      <a:pt x="72" y="6"/>
                    </a:lnTo>
                    <a:lnTo>
                      <a:pt x="78" y="6"/>
                    </a:lnTo>
                    <a:lnTo>
                      <a:pt x="84" y="6"/>
                    </a:lnTo>
                    <a:lnTo>
                      <a:pt x="90" y="6"/>
                    </a:lnTo>
                    <a:lnTo>
                      <a:pt x="90" y="12"/>
                    </a:lnTo>
                    <a:lnTo>
                      <a:pt x="90" y="18"/>
                    </a:lnTo>
                    <a:lnTo>
                      <a:pt x="90" y="24"/>
                    </a:lnTo>
                    <a:lnTo>
                      <a:pt x="84" y="30"/>
                    </a:lnTo>
                    <a:lnTo>
                      <a:pt x="84" y="36"/>
                    </a:lnTo>
                    <a:lnTo>
                      <a:pt x="84" y="42"/>
                    </a:lnTo>
                    <a:lnTo>
                      <a:pt x="84" y="48"/>
                    </a:lnTo>
                    <a:lnTo>
                      <a:pt x="84" y="54"/>
                    </a:lnTo>
                    <a:lnTo>
                      <a:pt x="84"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2" name="Freeform 284"/>
              <p:cNvSpPr>
                <a:spLocks/>
              </p:cNvSpPr>
              <p:nvPr/>
            </p:nvSpPr>
            <p:spPr bwMode="auto">
              <a:xfrm>
                <a:off x="2937" y="2000"/>
                <a:ext cx="150" cy="144"/>
              </a:xfrm>
              <a:custGeom>
                <a:avLst/>
                <a:gdLst>
                  <a:gd name="T0" fmla="*/ 120 w 150"/>
                  <a:gd name="T1" fmla="*/ 6 h 144"/>
                  <a:gd name="T2" fmla="*/ 132 w 150"/>
                  <a:gd name="T3" fmla="*/ 6 h 144"/>
                  <a:gd name="T4" fmla="*/ 144 w 150"/>
                  <a:gd name="T5" fmla="*/ 6 h 144"/>
                  <a:gd name="T6" fmla="*/ 150 w 150"/>
                  <a:gd name="T7" fmla="*/ 12 h 144"/>
                  <a:gd name="T8" fmla="*/ 150 w 150"/>
                  <a:gd name="T9" fmla="*/ 24 h 144"/>
                  <a:gd name="T10" fmla="*/ 150 w 150"/>
                  <a:gd name="T11" fmla="*/ 36 h 144"/>
                  <a:gd name="T12" fmla="*/ 150 w 150"/>
                  <a:gd name="T13" fmla="*/ 48 h 144"/>
                  <a:gd name="T14" fmla="*/ 150 w 150"/>
                  <a:gd name="T15" fmla="*/ 60 h 144"/>
                  <a:gd name="T16" fmla="*/ 150 w 150"/>
                  <a:gd name="T17" fmla="*/ 72 h 144"/>
                  <a:gd name="T18" fmla="*/ 150 w 150"/>
                  <a:gd name="T19" fmla="*/ 84 h 144"/>
                  <a:gd name="T20" fmla="*/ 150 w 150"/>
                  <a:gd name="T21" fmla="*/ 96 h 144"/>
                  <a:gd name="T22" fmla="*/ 150 w 150"/>
                  <a:gd name="T23" fmla="*/ 108 h 144"/>
                  <a:gd name="T24" fmla="*/ 150 w 150"/>
                  <a:gd name="T25" fmla="*/ 120 h 144"/>
                  <a:gd name="T26" fmla="*/ 150 w 150"/>
                  <a:gd name="T27" fmla="*/ 132 h 144"/>
                  <a:gd name="T28" fmla="*/ 150 w 150"/>
                  <a:gd name="T29" fmla="*/ 144 h 144"/>
                  <a:gd name="T30" fmla="*/ 138 w 150"/>
                  <a:gd name="T31" fmla="*/ 144 h 144"/>
                  <a:gd name="T32" fmla="*/ 126 w 150"/>
                  <a:gd name="T33" fmla="*/ 144 h 144"/>
                  <a:gd name="T34" fmla="*/ 114 w 150"/>
                  <a:gd name="T35" fmla="*/ 144 h 144"/>
                  <a:gd name="T36" fmla="*/ 102 w 150"/>
                  <a:gd name="T37" fmla="*/ 144 h 144"/>
                  <a:gd name="T38" fmla="*/ 90 w 150"/>
                  <a:gd name="T39" fmla="*/ 144 h 144"/>
                  <a:gd name="T40" fmla="*/ 78 w 150"/>
                  <a:gd name="T41" fmla="*/ 144 h 144"/>
                  <a:gd name="T42" fmla="*/ 66 w 150"/>
                  <a:gd name="T43" fmla="*/ 144 h 144"/>
                  <a:gd name="T44" fmla="*/ 54 w 150"/>
                  <a:gd name="T45" fmla="*/ 144 h 144"/>
                  <a:gd name="T46" fmla="*/ 42 w 150"/>
                  <a:gd name="T47" fmla="*/ 144 h 144"/>
                  <a:gd name="T48" fmla="*/ 30 w 150"/>
                  <a:gd name="T49" fmla="*/ 144 h 144"/>
                  <a:gd name="T50" fmla="*/ 18 w 150"/>
                  <a:gd name="T51" fmla="*/ 144 h 144"/>
                  <a:gd name="T52" fmla="*/ 6 w 150"/>
                  <a:gd name="T53" fmla="*/ 144 h 144"/>
                  <a:gd name="T54" fmla="*/ 0 w 150"/>
                  <a:gd name="T55" fmla="*/ 138 h 144"/>
                  <a:gd name="T56" fmla="*/ 0 w 150"/>
                  <a:gd name="T57" fmla="*/ 126 h 144"/>
                  <a:gd name="T58" fmla="*/ 0 w 150"/>
                  <a:gd name="T59" fmla="*/ 114 h 144"/>
                  <a:gd name="T60" fmla="*/ 0 w 150"/>
                  <a:gd name="T61" fmla="*/ 102 h 144"/>
                  <a:gd name="T62" fmla="*/ 0 w 150"/>
                  <a:gd name="T63" fmla="*/ 90 h 144"/>
                  <a:gd name="T64" fmla="*/ 0 w 150"/>
                  <a:gd name="T65" fmla="*/ 78 h 144"/>
                  <a:gd name="T66" fmla="*/ 0 w 150"/>
                  <a:gd name="T67" fmla="*/ 66 h 144"/>
                  <a:gd name="T68" fmla="*/ 0 w 150"/>
                  <a:gd name="T69" fmla="*/ 54 h 144"/>
                  <a:gd name="T70" fmla="*/ 0 w 150"/>
                  <a:gd name="T71" fmla="*/ 42 h 144"/>
                  <a:gd name="T72" fmla="*/ 6 w 150"/>
                  <a:gd name="T73" fmla="*/ 36 h 144"/>
                  <a:gd name="T74" fmla="*/ 6 w 150"/>
                  <a:gd name="T75" fmla="*/ 24 h 144"/>
                  <a:gd name="T76" fmla="*/ 6 w 150"/>
                  <a:gd name="T77" fmla="*/ 12 h 144"/>
                  <a:gd name="T78" fmla="*/ 6 w 150"/>
                  <a:gd name="T79" fmla="*/ 0 h 144"/>
                  <a:gd name="T80" fmla="*/ 18 w 150"/>
                  <a:gd name="T81" fmla="*/ 0 h 144"/>
                  <a:gd name="T82" fmla="*/ 30 w 150"/>
                  <a:gd name="T83" fmla="*/ 0 h 144"/>
                  <a:gd name="T84" fmla="*/ 42 w 150"/>
                  <a:gd name="T85" fmla="*/ 0 h 144"/>
                  <a:gd name="T86" fmla="*/ 54 w 150"/>
                  <a:gd name="T87" fmla="*/ 0 h 144"/>
                  <a:gd name="T88" fmla="*/ 66 w 150"/>
                  <a:gd name="T89" fmla="*/ 0 h 144"/>
                  <a:gd name="T90" fmla="*/ 78 w 150"/>
                  <a:gd name="T91" fmla="*/ 0 h 144"/>
                  <a:gd name="T92" fmla="*/ 90 w 150"/>
                  <a:gd name="T93" fmla="*/ 0 h 144"/>
                  <a:gd name="T94" fmla="*/ 102 w 150"/>
                  <a:gd name="T95" fmla="*/ 0 h 144"/>
                  <a:gd name="T96" fmla="*/ 114 w 150"/>
                  <a:gd name="T9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44">
                    <a:moveTo>
                      <a:pt x="114" y="6"/>
                    </a:moveTo>
                    <a:lnTo>
                      <a:pt x="120" y="6"/>
                    </a:lnTo>
                    <a:lnTo>
                      <a:pt x="126" y="6"/>
                    </a:lnTo>
                    <a:lnTo>
                      <a:pt x="132" y="6"/>
                    </a:lnTo>
                    <a:lnTo>
                      <a:pt x="138" y="6"/>
                    </a:lnTo>
                    <a:lnTo>
                      <a:pt x="144" y="6"/>
                    </a:lnTo>
                    <a:lnTo>
                      <a:pt x="150" y="6"/>
                    </a:lnTo>
                    <a:lnTo>
                      <a:pt x="150" y="12"/>
                    </a:lnTo>
                    <a:lnTo>
                      <a:pt x="150" y="18"/>
                    </a:lnTo>
                    <a:lnTo>
                      <a:pt x="150" y="24"/>
                    </a:lnTo>
                    <a:lnTo>
                      <a:pt x="150" y="30"/>
                    </a:lnTo>
                    <a:lnTo>
                      <a:pt x="150" y="36"/>
                    </a:lnTo>
                    <a:lnTo>
                      <a:pt x="150" y="42"/>
                    </a:lnTo>
                    <a:lnTo>
                      <a:pt x="150" y="48"/>
                    </a:lnTo>
                    <a:lnTo>
                      <a:pt x="150" y="54"/>
                    </a:lnTo>
                    <a:lnTo>
                      <a:pt x="150" y="60"/>
                    </a:lnTo>
                    <a:lnTo>
                      <a:pt x="150" y="66"/>
                    </a:lnTo>
                    <a:lnTo>
                      <a:pt x="150" y="72"/>
                    </a:lnTo>
                    <a:lnTo>
                      <a:pt x="150" y="78"/>
                    </a:lnTo>
                    <a:lnTo>
                      <a:pt x="150" y="84"/>
                    </a:lnTo>
                    <a:lnTo>
                      <a:pt x="150" y="90"/>
                    </a:lnTo>
                    <a:lnTo>
                      <a:pt x="150" y="96"/>
                    </a:lnTo>
                    <a:lnTo>
                      <a:pt x="150" y="102"/>
                    </a:lnTo>
                    <a:lnTo>
                      <a:pt x="150" y="108"/>
                    </a:lnTo>
                    <a:lnTo>
                      <a:pt x="150" y="114"/>
                    </a:lnTo>
                    <a:lnTo>
                      <a:pt x="150" y="120"/>
                    </a:lnTo>
                    <a:lnTo>
                      <a:pt x="150" y="126"/>
                    </a:lnTo>
                    <a:lnTo>
                      <a:pt x="150" y="132"/>
                    </a:lnTo>
                    <a:lnTo>
                      <a:pt x="150" y="138"/>
                    </a:lnTo>
                    <a:lnTo>
                      <a:pt x="150" y="144"/>
                    </a:lnTo>
                    <a:lnTo>
                      <a:pt x="144" y="144"/>
                    </a:lnTo>
                    <a:lnTo>
                      <a:pt x="138" y="144"/>
                    </a:lnTo>
                    <a:lnTo>
                      <a:pt x="132" y="144"/>
                    </a:lnTo>
                    <a:lnTo>
                      <a:pt x="126" y="144"/>
                    </a:lnTo>
                    <a:lnTo>
                      <a:pt x="120" y="144"/>
                    </a:lnTo>
                    <a:lnTo>
                      <a:pt x="114" y="144"/>
                    </a:lnTo>
                    <a:lnTo>
                      <a:pt x="108" y="144"/>
                    </a:lnTo>
                    <a:lnTo>
                      <a:pt x="102" y="144"/>
                    </a:lnTo>
                    <a:lnTo>
                      <a:pt x="96" y="144"/>
                    </a:lnTo>
                    <a:lnTo>
                      <a:pt x="90" y="144"/>
                    </a:lnTo>
                    <a:lnTo>
                      <a:pt x="84" y="144"/>
                    </a:lnTo>
                    <a:lnTo>
                      <a:pt x="78" y="144"/>
                    </a:lnTo>
                    <a:lnTo>
                      <a:pt x="72" y="144"/>
                    </a:lnTo>
                    <a:lnTo>
                      <a:pt x="66" y="144"/>
                    </a:lnTo>
                    <a:lnTo>
                      <a:pt x="60" y="144"/>
                    </a:lnTo>
                    <a:lnTo>
                      <a:pt x="54" y="144"/>
                    </a:lnTo>
                    <a:lnTo>
                      <a:pt x="48" y="144"/>
                    </a:lnTo>
                    <a:lnTo>
                      <a:pt x="42" y="144"/>
                    </a:lnTo>
                    <a:lnTo>
                      <a:pt x="36" y="144"/>
                    </a:lnTo>
                    <a:lnTo>
                      <a:pt x="30" y="144"/>
                    </a:lnTo>
                    <a:lnTo>
                      <a:pt x="24" y="144"/>
                    </a:lnTo>
                    <a:lnTo>
                      <a:pt x="18" y="144"/>
                    </a:lnTo>
                    <a:lnTo>
                      <a:pt x="12" y="144"/>
                    </a:lnTo>
                    <a:lnTo>
                      <a:pt x="6" y="144"/>
                    </a:lnTo>
                    <a:lnTo>
                      <a:pt x="0" y="144"/>
                    </a:lnTo>
                    <a:lnTo>
                      <a:pt x="0" y="138"/>
                    </a:lnTo>
                    <a:lnTo>
                      <a:pt x="0" y="132"/>
                    </a:lnTo>
                    <a:lnTo>
                      <a:pt x="0" y="126"/>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6" y="36"/>
                    </a:lnTo>
                    <a:lnTo>
                      <a:pt x="6" y="30"/>
                    </a:lnTo>
                    <a:lnTo>
                      <a:pt x="6" y="24"/>
                    </a:lnTo>
                    <a:lnTo>
                      <a:pt x="6" y="18"/>
                    </a:lnTo>
                    <a:lnTo>
                      <a:pt x="6" y="12"/>
                    </a:lnTo>
                    <a:lnTo>
                      <a:pt x="6" y="6"/>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3" name="Freeform 285"/>
              <p:cNvSpPr>
                <a:spLocks/>
              </p:cNvSpPr>
              <p:nvPr/>
            </p:nvSpPr>
            <p:spPr bwMode="auto">
              <a:xfrm>
                <a:off x="2943" y="1778"/>
                <a:ext cx="156" cy="108"/>
              </a:xfrm>
              <a:custGeom>
                <a:avLst/>
                <a:gdLst>
                  <a:gd name="T0" fmla="*/ 66 w 156"/>
                  <a:gd name="T1" fmla="*/ 102 h 108"/>
                  <a:gd name="T2" fmla="*/ 54 w 156"/>
                  <a:gd name="T3" fmla="*/ 102 h 108"/>
                  <a:gd name="T4" fmla="*/ 42 w 156"/>
                  <a:gd name="T5" fmla="*/ 102 h 108"/>
                  <a:gd name="T6" fmla="*/ 30 w 156"/>
                  <a:gd name="T7" fmla="*/ 102 h 108"/>
                  <a:gd name="T8" fmla="*/ 18 w 156"/>
                  <a:gd name="T9" fmla="*/ 102 h 108"/>
                  <a:gd name="T10" fmla="*/ 6 w 156"/>
                  <a:gd name="T11" fmla="*/ 102 h 108"/>
                  <a:gd name="T12" fmla="*/ 0 w 156"/>
                  <a:gd name="T13" fmla="*/ 96 h 108"/>
                  <a:gd name="T14" fmla="*/ 0 w 156"/>
                  <a:gd name="T15" fmla="*/ 84 h 108"/>
                  <a:gd name="T16" fmla="*/ 0 w 156"/>
                  <a:gd name="T17" fmla="*/ 72 h 108"/>
                  <a:gd name="T18" fmla="*/ 0 w 156"/>
                  <a:gd name="T19" fmla="*/ 60 h 108"/>
                  <a:gd name="T20" fmla="*/ 6 w 156"/>
                  <a:gd name="T21" fmla="*/ 54 h 108"/>
                  <a:gd name="T22" fmla="*/ 6 w 156"/>
                  <a:gd name="T23" fmla="*/ 42 h 108"/>
                  <a:gd name="T24" fmla="*/ 6 w 156"/>
                  <a:gd name="T25" fmla="*/ 30 h 108"/>
                  <a:gd name="T26" fmla="*/ 6 w 156"/>
                  <a:gd name="T27" fmla="*/ 18 h 108"/>
                  <a:gd name="T28" fmla="*/ 6 w 156"/>
                  <a:gd name="T29" fmla="*/ 6 h 108"/>
                  <a:gd name="T30" fmla="*/ 12 w 156"/>
                  <a:gd name="T31" fmla="*/ 0 h 108"/>
                  <a:gd name="T32" fmla="*/ 24 w 156"/>
                  <a:gd name="T33" fmla="*/ 0 h 108"/>
                  <a:gd name="T34" fmla="*/ 36 w 156"/>
                  <a:gd name="T35" fmla="*/ 0 h 108"/>
                  <a:gd name="T36" fmla="*/ 48 w 156"/>
                  <a:gd name="T37" fmla="*/ 0 h 108"/>
                  <a:gd name="T38" fmla="*/ 60 w 156"/>
                  <a:gd name="T39" fmla="*/ 0 h 108"/>
                  <a:gd name="T40" fmla="*/ 72 w 156"/>
                  <a:gd name="T41" fmla="*/ 0 h 108"/>
                  <a:gd name="T42" fmla="*/ 84 w 156"/>
                  <a:gd name="T43" fmla="*/ 0 h 108"/>
                  <a:gd name="T44" fmla="*/ 96 w 156"/>
                  <a:gd name="T45" fmla="*/ 0 h 108"/>
                  <a:gd name="T46" fmla="*/ 108 w 156"/>
                  <a:gd name="T47" fmla="*/ 0 h 108"/>
                  <a:gd name="T48" fmla="*/ 120 w 156"/>
                  <a:gd name="T49" fmla="*/ 0 h 108"/>
                  <a:gd name="T50" fmla="*/ 132 w 156"/>
                  <a:gd name="T51" fmla="*/ 0 h 108"/>
                  <a:gd name="T52" fmla="*/ 144 w 156"/>
                  <a:gd name="T53" fmla="*/ 0 h 108"/>
                  <a:gd name="T54" fmla="*/ 156 w 156"/>
                  <a:gd name="T55" fmla="*/ 0 h 108"/>
                  <a:gd name="T56" fmla="*/ 156 w 156"/>
                  <a:gd name="T57" fmla="*/ 12 h 108"/>
                  <a:gd name="T58" fmla="*/ 150 w 156"/>
                  <a:gd name="T59" fmla="*/ 18 h 108"/>
                  <a:gd name="T60" fmla="*/ 150 w 156"/>
                  <a:gd name="T61" fmla="*/ 30 h 108"/>
                  <a:gd name="T62" fmla="*/ 150 w 156"/>
                  <a:gd name="T63" fmla="*/ 42 h 108"/>
                  <a:gd name="T64" fmla="*/ 150 w 156"/>
                  <a:gd name="T65" fmla="*/ 54 h 108"/>
                  <a:gd name="T66" fmla="*/ 150 w 156"/>
                  <a:gd name="T67" fmla="*/ 66 h 108"/>
                  <a:gd name="T68" fmla="*/ 150 w 156"/>
                  <a:gd name="T69" fmla="*/ 78 h 108"/>
                  <a:gd name="T70" fmla="*/ 150 w 156"/>
                  <a:gd name="T71" fmla="*/ 90 h 108"/>
                  <a:gd name="T72" fmla="*/ 150 w 156"/>
                  <a:gd name="T73" fmla="*/ 102 h 108"/>
                  <a:gd name="T74" fmla="*/ 144 w 156"/>
                  <a:gd name="T75" fmla="*/ 108 h 108"/>
                  <a:gd name="T76" fmla="*/ 132 w 156"/>
                  <a:gd name="T77" fmla="*/ 102 h 108"/>
                  <a:gd name="T78" fmla="*/ 120 w 156"/>
                  <a:gd name="T79" fmla="*/ 102 h 108"/>
                  <a:gd name="T80" fmla="*/ 108 w 156"/>
                  <a:gd name="T81" fmla="*/ 102 h 108"/>
                  <a:gd name="T82" fmla="*/ 96 w 156"/>
                  <a:gd name="T83" fmla="*/ 102 h 108"/>
                  <a:gd name="T84" fmla="*/ 84 w 156"/>
                  <a:gd name="T85" fmla="*/ 102 h 108"/>
                  <a:gd name="T86" fmla="*/ 72 w 156"/>
                  <a:gd name="T8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08">
                    <a:moveTo>
                      <a:pt x="72" y="102"/>
                    </a:moveTo>
                    <a:lnTo>
                      <a:pt x="66" y="102"/>
                    </a:lnTo>
                    <a:lnTo>
                      <a:pt x="60" y="102"/>
                    </a:lnTo>
                    <a:lnTo>
                      <a:pt x="54" y="102"/>
                    </a:lnTo>
                    <a:lnTo>
                      <a:pt x="48" y="102"/>
                    </a:lnTo>
                    <a:lnTo>
                      <a:pt x="42" y="102"/>
                    </a:lnTo>
                    <a:lnTo>
                      <a:pt x="36" y="102"/>
                    </a:lnTo>
                    <a:lnTo>
                      <a:pt x="30" y="102"/>
                    </a:lnTo>
                    <a:lnTo>
                      <a:pt x="24" y="102"/>
                    </a:lnTo>
                    <a:lnTo>
                      <a:pt x="18" y="102"/>
                    </a:lnTo>
                    <a:lnTo>
                      <a:pt x="12" y="102"/>
                    </a:lnTo>
                    <a:lnTo>
                      <a:pt x="6" y="102"/>
                    </a:lnTo>
                    <a:lnTo>
                      <a:pt x="0" y="102"/>
                    </a:lnTo>
                    <a:lnTo>
                      <a:pt x="0" y="96"/>
                    </a:lnTo>
                    <a:lnTo>
                      <a:pt x="0" y="90"/>
                    </a:lnTo>
                    <a:lnTo>
                      <a:pt x="0" y="84"/>
                    </a:lnTo>
                    <a:lnTo>
                      <a:pt x="0" y="78"/>
                    </a:lnTo>
                    <a:lnTo>
                      <a:pt x="0" y="72"/>
                    </a:lnTo>
                    <a:lnTo>
                      <a:pt x="0" y="66"/>
                    </a:lnTo>
                    <a:lnTo>
                      <a:pt x="0" y="60"/>
                    </a:lnTo>
                    <a:lnTo>
                      <a:pt x="6" y="60"/>
                    </a:lnTo>
                    <a:lnTo>
                      <a:pt x="6" y="54"/>
                    </a:lnTo>
                    <a:lnTo>
                      <a:pt x="6" y="48"/>
                    </a:lnTo>
                    <a:lnTo>
                      <a:pt x="6" y="42"/>
                    </a:lnTo>
                    <a:lnTo>
                      <a:pt x="6" y="36"/>
                    </a:lnTo>
                    <a:lnTo>
                      <a:pt x="6" y="30"/>
                    </a:lnTo>
                    <a:lnTo>
                      <a:pt x="6" y="24"/>
                    </a:lnTo>
                    <a:lnTo>
                      <a:pt x="6" y="18"/>
                    </a:lnTo>
                    <a:lnTo>
                      <a:pt x="6" y="12"/>
                    </a:lnTo>
                    <a:lnTo>
                      <a:pt x="6" y="6"/>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56" y="6"/>
                    </a:lnTo>
                    <a:lnTo>
                      <a:pt x="156" y="12"/>
                    </a:lnTo>
                    <a:lnTo>
                      <a:pt x="156" y="18"/>
                    </a:lnTo>
                    <a:lnTo>
                      <a:pt x="150" y="18"/>
                    </a:lnTo>
                    <a:lnTo>
                      <a:pt x="150" y="24"/>
                    </a:lnTo>
                    <a:lnTo>
                      <a:pt x="150" y="30"/>
                    </a:lnTo>
                    <a:lnTo>
                      <a:pt x="150" y="36"/>
                    </a:lnTo>
                    <a:lnTo>
                      <a:pt x="150" y="42"/>
                    </a:lnTo>
                    <a:lnTo>
                      <a:pt x="150" y="48"/>
                    </a:lnTo>
                    <a:lnTo>
                      <a:pt x="150" y="54"/>
                    </a:lnTo>
                    <a:lnTo>
                      <a:pt x="150" y="60"/>
                    </a:lnTo>
                    <a:lnTo>
                      <a:pt x="150" y="66"/>
                    </a:lnTo>
                    <a:lnTo>
                      <a:pt x="150" y="72"/>
                    </a:lnTo>
                    <a:lnTo>
                      <a:pt x="150" y="78"/>
                    </a:lnTo>
                    <a:lnTo>
                      <a:pt x="150" y="84"/>
                    </a:lnTo>
                    <a:lnTo>
                      <a:pt x="150" y="90"/>
                    </a:lnTo>
                    <a:lnTo>
                      <a:pt x="150" y="96"/>
                    </a:lnTo>
                    <a:lnTo>
                      <a:pt x="150" y="102"/>
                    </a:lnTo>
                    <a:lnTo>
                      <a:pt x="150" y="108"/>
                    </a:lnTo>
                    <a:lnTo>
                      <a:pt x="144" y="108"/>
                    </a:lnTo>
                    <a:lnTo>
                      <a:pt x="138" y="102"/>
                    </a:lnTo>
                    <a:lnTo>
                      <a:pt x="132" y="102"/>
                    </a:lnTo>
                    <a:lnTo>
                      <a:pt x="126" y="102"/>
                    </a:lnTo>
                    <a:lnTo>
                      <a:pt x="120" y="102"/>
                    </a:lnTo>
                    <a:lnTo>
                      <a:pt x="114" y="102"/>
                    </a:lnTo>
                    <a:lnTo>
                      <a:pt x="108" y="102"/>
                    </a:lnTo>
                    <a:lnTo>
                      <a:pt x="102" y="102"/>
                    </a:lnTo>
                    <a:lnTo>
                      <a:pt x="96" y="102"/>
                    </a:lnTo>
                    <a:lnTo>
                      <a:pt x="90" y="102"/>
                    </a:lnTo>
                    <a:lnTo>
                      <a:pt x="84" y="102"/>
                    </a:lnTo>
                    <a:lnTo>
                      <a:pt x="78" y="102"/>
                    </a:lnTo>
                    <a:lnTo>
                      <a:pt x="72"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4" name="Freeform 286"/>
              <p:cNvSpPr>
                <a:spLocks/>
              </p:cNvSpPr>
              <p:nvPr/>
            </p:nvSpPr>
            <p:spPr bwMode="auto">
              <a:xfrm>
                <a:off x="3147" y="2576"/>
                <a:ext cx="234" cy="258"/>
              </a:xfrm>
              <a:custGeom>
                <a:avLst/>
                <a:gdLst>
                  <a:gd name="T0" fmla="*/ 36 w 234"/>
                  <a:gd name="T1" fmla="*/ 60 h 258"/>
                  <a:gd name="T2" fmla="*/ 36 w 234"/>
                  <a:gd name="T3" fmla="*/ 54 h 258"/>
                  <a:gd name="T4" fmla="*/ 42 w 234"/>
                  <a:gd name="T5" fmla="*/ 42 h 258"/>
                  <a:gd name="T6" fmla="*/ 54 w 234"/>
                  <a:gd name="T7" fmla="*/ 36 h 258"/>
                  <a:gd name="T8" fmla="*/ 60 w 234"/>
                  <a:gd name="T9" fmla="*/ 24 h 258"/>
                  <a:gd name="T10" fmla="*/ 60 w 234"/>
                  <a:gd name="T11" fmla="*/ 18 h 258"/>
                  <a:gd name="T12" fmla="*/ 66 w 234"/>
                  <a:gd name="T13" fmla="*/ 18 h 258"/>
                  <a:gd name="T14" fmla="*/ 66 w 234"/>
                  <a:gd name="T15" fmla="*/ 12 h 258"/>
                  <a:gd name="T16" fmla="*/ 72 w 234"/>
                  <a:gd name="T17" fmla="*/ 0 h 258"/>
                  <a:gd name="T18" fmla="*/ 96 w 234"/>
                  <a:gd name="T19" fmla="*/ 12 h 258"/>
                  <a:gd name="T20" fmla="*/ 138 w 234"/>
                  <a:gd name="T21" fmla="*/ 60 h 258"/>
                  <a:gd name="T22" fmla="*/ 156 w 234"/>
                  <a:gd name="T23" fmla="*/ 78 h 258"/>
                  <a:gd name="T24" fmla="*/ 192 w 234"/>
                  <a:gd name="T25" fmla="*/ 114 h 258"/>
                  <a:gd name="T26" fmla="*/ 210 w 234"/>
                  <a:gd name="T27" fmla="*/ 132 h 258"/>
                  <a:gd name="T28" fmla="*/ 228 w 234"/>
                  <a:gd name="T29" fmla="*/ 156 h 258"/>
                  <a:gd name="T30" fmla="*/ 216 w 234"/>
                  <a:gd name="T31" fmla="*/ 162 h 258"/>
                  <a:gd name="T32" fmla="*/ 198 w 234"/>
                  <a:gd name="T33" fmla="*/ 168 h 258"/>
                  <a:gd name="T34" fmla="*/ 180 w 234"/>
                  <a:gd name="T35" fmla="*/ 180 h 258"/>
                  <a:gd name="T36" fmla="*/ 162 w 234"/>
                  <a:gd name="T37" fmla="*/ 192 h 258"/>
                  <a:gd name="T38" fmla="*/ 138 w 234"/>
                  <a:gd name="T39" fmla="*/ 210 h 258"/>
                  <a:gd name="T40" fmla="*/ 126 w 234"/>
                  <a:gd name="T41" fmla="*/ 228 h 258"/>
                  <a:gd name="T42" fmla="*/ 114 w 234"/>
                  <a:gd name="T43" fmla="*/ 240 h 258"/>
                  <a:gd name="T44" fmla="*/ 102 w 234"/>
                  <a:gd name="T45" fmla="*/ 252 h 258"/>
                  <a:gd name="T46" fmla="*/ 90 w 234"/>
                  <a:gd name="T47" fmla="*/ 258 h 258"/>
                  <a:gd name="T48" fmla="*/ 72 w 234"/>
                  <a:gd name="T49" fmla="*/ 258 h 258"/>
                  <a:gd name="T50" fmla="*/ 66 w 234"/>
                  <a:gd name="T51" fmla="*/ 246 h 258"/>
                  <a:gd name="T52" fmla="*/ 60 w 234"/>
                  <a:gd name="T53" fmla="*/ 234 h 258"/>
                  <a:gd name="T54" fmla="*/ 66 w 234"/>
                  <a:gd name="T55" fmla="*/ 234 h 258"/>
                  <a:gd name="T56" fmla="*/ 60 w 234"/>
                  <a:gd name="T57" fmla="*/ 222 h 258"/>
                  <a:gd name="T58" fmla="*/ 54 w 234"/>
                  <a:gd name="T59" fmla="*/ 222 h 258"/>
                  <a:gd name="T60" fmla="*/ 48 w 234"/>
                  <a:gd name="T61" fmla="*/ 210 h 258"/>
                  <a:gd name="T62" fmla="*/ 42 w 234"/>
                  <a:gd name="T63" fmla="*/ 198 h 258"/>
                  <a:gd name="T64" fmla="*/ 30 w 234"/>
                  <a:gd name="T65" fmla="*/ 192 h 258"/>
                  <a:gd name="T66" fmla="*/ 24 w 234"/>
                  <a:gd name="T67" fmla="*/ 180 h 258"/>
                  <a:gd name="T68" fmla="*/ 30 w 234"/>
                  <a:gd name="T69" fmla="*/ 168 h 258"/>
                  <a:gd name="T70" fmla="*/ 24 w 234"/>
                  <a:gd name="T71" fmla="*/ 162 h 258"/>
                  <a:gd name="T72" fmla="*/ 24 w 234"/>
                  <a:gd name="T73" fmla="*/ 144 h 258"/>
                  <a:gd name="T74" fmla="*/ 18 w 234"/>
                  <a:gd name="T75" fmla="*/ 144 h 258"/>
                  <a:gd name="T76" fmla="*/ 12 w 234"/>
                  <a:gd name="T77" fmla="*/ 132 h 258"/>
                  <a:gd name="T78" fmla="*/ 12 w 234"/>
                  <a:gd name="T79" fmla="*/ 126 h 258"/>
                  <a:gd name="T80" fmla="*/ 0 w 234"/>
                  <a:gd name="T81" fmla="*/ 120 h 258"/>
                  <a:gd name="T82" fmla="*/ 0 w 234"/>
                  <a:gd name="T83" fmla="*/ 114 h 258"/>
                  <a:gd name="T84" fmla="*/ 6 w 234"/>
                  <a:gd name="T85" fmla="*/ 102 h 258"/>
                  <a:gd name="T86" fmla="*/ 12 w 234"/>
                  <a:gd name="T87" fmla="*/ 102 h 258"/>
                  <a:gd name="T88" fmla="*/ 12 w 234"/>
                  <a:gd name="T89" fmla="*/ 96 h 258"/>
                  <a:gd name="T90" fmla="*/ 18 w 234"/>
                  <a:gd name="T91" fmla="*/ 96 h 258"/>
                  <a:gd name="T92" fmla="*/ 18 w 234"/>
                  <a:gd name="T93" fmla="*/ 90 h 258"/>
                  <a:gd name="T94" fmla="*/ 30 w 234"/>
                  <a:gd name="T95" fmla="*/ 84 h 258"/>
                  <a:gd name="T96" fmla="*/ 30 w 234"/>
                  <a:gd name="T97" fmla="*/ 6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58">
                    <a:moveTo>
                      <a:pt x="30" y="66"/>
                    </a:moveTo>
                    <a:lnTo>
                      <a:pt x="36" y="66"/>
                    </a:lnTo>
                    <a:lnTo>
                      <a:pt x="36" y="60"/>
                    </a:lnTo>
                    <a:lnTo>
                      <a:pt x="42" y="60"/>
                    </a:lnTo>
                    <a:lnTo>
                      <a:pt x="42" y="54"/>
                    </a:lnTo>
                    <a:lnTo>
                      <a:pt x="36" y="54"/>
                    </a:lnTo>
                    <a:lnTo>
                      <a:pt x="42" y="54"/>
                    </a:lnTo>
                    <a:lnTo>
                      <a:pt x="42" y="48"/>
                    </a:lnTo>
                    <a:lnTo>
                      <a:pt x="42" y="42"/>
                    </a:lnTo>
                    <a:lnTo>
                      <a:pt x="48" y="42"/>
                    </a:lnTo>
                    <a:lnTo>
                      <a:pt x="48" y="36"/>
                    </a:lnTo>
                    <a:lnTo>
                      <a:pt x="54" y="36"/>
                    </a:lnTo>
                    <a:lnTo>
                      <a:pt x="54" y="30"/>
                    </a:lnTo>
                    <a:lnTo>
                      <a:pt x="60" y="30"/>
                    </a:lnTo>
                    <a:lnTo>
                      <a:pt x="60" y="24"/>
                    </a:lnTo>
                    <a:lnTo>
                      <a:pt x="66" y="24"/>
                    </a:lnTo>
                    <a:lnTo>
                      <a:pt x="66" y="18"/>
                    </a:lnTo>
                    <a:lnTo>
                      <a:pt x="60" y="18"/>
                    </a:lnTo>
                    <a:lnTo>
                      <a:pt x="60" y="24"/>
                    </a:lnTo>
                    <a:lnTo>
                      <a:pt x="60" y="18"/>
                    </a:lnTo>
                    <a:lnTo>
                      <a:pt x="66" y="18"/>
                    </a:lnTo>
                    <a:lnTo>
                      <a:pt x="60" y="18"/>
                    </a:lnTo>
                    <a:lnTo>
                      <a:pt x="60" y="12"/>
                    </a:lnTo>
                    <a:lnTo>
                      <a:pt x="66" y="12"/>
                    </a:lnTo>
                    <a:lnTo>
                      <a:pt x="66" y="6"/>
                    </a:lnTo>
                    <a:lnTo>
                      <a:pt x="72" y="6"/>
                    </a:lnTo>
                    <a:lnTo>
                      <a:pt x="72" y="0"/>
                    </a:lnTo>
                    <a:lnTo>
                      <a:pt x="78" y="0"/>
                    </a:lnTo>
                    <a:lnTo>
                      <a:pt x="90" y="6"/>
                    </a:lnTo>
                    <a:lnTo>
                      <a:pt x="96" y="12"/>
                    </a:lnTo>
                    <a:lnTo>
                      <a:pt x="96" y="18"/>
                    </a:lnTo>
                    <a:lnTo>
                      <a:pt x="102" y="18"/>
                    </a:lnTo>
                    <a:lnTo>
                      <a:pt x="138" y="60"/>
                    </a:lnTo>
                    <a:lnTo>
                      <a:pt x="150" y="72"/>
                    </a:lnTo>
                    <a:lnTo>
                      <a:pt x="156" y="72"/>
                    </a:lnTo>
                    <a:lnTo>
                      <a:pt x="156" y="78"/>
                    </a:lnTo>
                    <a:lnTo>
                      <a:pt x="180" y="102"/>
                    </a:lnTo>
                    <a:lnTo>
                      <a:pt x="186" y="108"/>
                    </a:lnTo>
                    <a:lnTo>
                      <a:pt x="192" y="114"/>
                    </a:lnTo>
                    <a:lnTo>
                      <a:pt x="198" y="120"/>
                    </a:lnTo>
                    <a:lnTo>
                      <a:pt x="204" y="126"/>
                    </a:lnTo>
                    <a:lnTo>
                      <a:pt x="210" y="132"/>
                    </a:lnTo>
                    <a:lnTo>
                      <a:pt x="210" y="138"/>
                    </a:lnTo>
                    <a:lnTo>
                      <a:pt x="234" y="156"/>
                    </a:lnTo>
                    <a:lnTo>
                      <a:pt x="228" y="156"/>
                    </a:lnTo>
                    <a:lnTo>
                      <a:pt x="228" y="162"/>
                    </a:lnTo>
                    <a:lnTo>
                      <a:pt x="222" y="162"/>
                    </a:lnTo>
                    <a:lnTo>
                      <a:pt x="216" y="162"/>
                    </a:lnTo>
                    <a:lnTo>
                      <a:pt x="210" y="162"/>
                    </a:lnTo>
                    <a:lnTo>
                      <a:pt x="204" y="168"/>
                    </a:lnTo>
                    <a:lnTo>
                      <a:pt x="198" y="168"/>
                    </a:lnTo>
                    <a:lnTo>
                      <a:pt x="192" y="174"/>
                    </a:lnTo>
                    <a:lnTo>
                      <a:pt x="186" y="174"/>
                    </a:lnTo>
                    <a:lnTo>
                      <a:pt x="180" y="180"/>
                    </a:lnTo>
                    <a:lnTo>
                      <a:pt x="174" y="180"/>
                    </a:lnTo>
                    <a:lnTo>
                      <a:pt x="168" y="186"/>
                    </a:lnTo>
                    <a:lnTo>
                      <a:pt x="162" y="192"/>
                    </a:lnTo>
                    <a:lnTo>
                      <a:pt x="150" y="198"/>
                    </a:lnTo>
                    <a:lnTo>
                      <a:pt x="144" y="204"/>
                    </a:lnTo>
                    <a:lnTo>
                      <a:pt x="138" y="210"/>
                    </a:lnTo>
                    <a:lnTo>
                      <a:pt x="138" y="216"/>
                    </a:lnTo>
                    <a:lnTo>
                      <a:pt x="132" y="216"/>
                    </a:lnTo>
                    <a:lnTo>
                      <a:pt x="126" y="228"/>
                    </a:lnTo>
                    <a:lnTo>
                      <a:pt x="120" y="234"/>
                    </a:lnTo>
                    <a:lnTo>
                      <a:pt x="114" y="234"/>
                    </a:lnTo>
                    <a:lnTo>
                      <a:pt x="114" y="240"/>
                    </a:lnTo>
                    <a:lnTo>
                      <a:pt x="108" y="240"/>
                    </a:lnTo>
                    <a:lnTo>
                      <a:pt x="108" y="246"/>
                    </a:lnTo>
                    <a:lnTo>
                      <a:pt x="102" y="252"/>
                    </a:lnTo>
                    <a:lnTo>
                      <a:pt x="102" y="258"/>
                    </a:lnTo>
                    <a:lnTo>
                      <a:pt x="96" y="258"/>
                    </a:lnTo>
                    <a:lnTo>
                      <a:pt x="90" y="258"/>
                    </a:lnTo>
                    <a:lnTo>
                      <a:pt x="84" y="258"/>
                    </a:lnTo>
                    <a:lnTo>
                      <a:pt x="78" y="258"/>
                    </a:lnTo>
                    <a:lnTo>
                      <a:pt x="72" y="258"/>
                    </a:lnTo>
                    <a:lnTo>
                      <a:pt x="72" y="252"/>
                    </a:lnTo>
                    <a:lnTo>
                      <a:pt x="72" y="246"/>
                    </a:lnTo>
                    <a:lnTo>
                      <a:pt x="66" y="246"/>
                    </a:lnTo>
                    <a:lnTo>
                      <a:pt x="66" y="240"/>
                    </a:lnTo>
                    <a:lnTo>
                      <a:pt x="60" y="240"/>
                    </a:lnTo>
                    <a:lnTo>
                      <a:pt x="60" y="234"/>
                    </a:lnTo>
                    <a:lnTo>
                      <a:pt x="60" y="228"/>
                    </a:lnTo>
                    <a:lnTo>
                      <a:pt x="60" y="234"/>
                    </a:lnTo>
                    <a:lnTo>
                      <a:pt x="66" y="234"/>
                    </a:lnTo>
                    <a:lnTo>
                      <a:pt x="66" y="228"/>
                    </a:lnTo>
                    <a:lnTo>
                      <a:pt x="60" y="228"/>
                    </a:lnTo>
                    <a:lnTo>
                      <a:pt x="60" y="222"/>
                    </a:lnTo>
                    <a:lnTo>
                      <a:pt x="60" y="228"/>
                    </a:lnTo>
                    <a:lnTo>
                      <a:pt x="54" y="228"/>
                    </a:lnTo>
                    <a:lnTo>
                      <a:pt x="54" y="222"/>
                    </a:lnTo>
                    <a:lnTo>
                      <a:pt x="54" y="216"/>
                    </a:lnTo>
                    <a:lnTo>
                      <a:pt x="48" y="216"/>
                    </a:lnTo>
                    <a:lnTo>
                      <a:pt x="48" y="210"/>
                    </a:lnTo>
                    <a:lnTo>
                      <a:pt x="42" y="210"/>
                    </a:lnTo>
                    <a:lnTo>
                      <a:pt x="42" y="204"/>
                    </a:lnTo>
                    <a:lnTo>
                      <a:pt x="42" y="198"/>
                    </a:lnTo>
                    <a:lnTo>
                      <a:pt x="36" y="198"/>
                    </a:lnTo>
                    <a:lnTo>
                      <a:pt x="36" y="192"/>
                    </a:lnTo>
                    <a:lnTo>
                      <a:pt x="30" y="192"/>
                    </a:lnTo>
                    <a:lnTo>
                      <a:pt x="30" y="186"/>
                    </a:lnTo>
                    <a:lnTo>
                      <a:pt x="30" y="180"/>
                    </a:lnTo>
                    <a:lnTo>
                      <a:pt x="24" y="180"/>
                    </a:lnTo>
                    <a:lnTo>
                      <a:pt x="24" y="174"/>
                    </a:lnTo>
                    <a:lnTo>
                      <a:pt x="24" y="168"/>
                    </a:lnTo>
                    <a:lnTo>
                      <a:pt x="30" y="168"/>
                    </a:lnTo>
                    <a:lnTo>
                      <a:pt x="30" y="162"/>
                    </a:lnTo>
                    <a:lnTo>
                      <a:pt x="24" y="168"/>
                    </a:lnTo>
                    <a:lnTo>
                      <a:pt x="24" y="162"/>
                    </a:lnTo>
                    <a:lnTo>
                      <a:pt x="24" y="156"/>
                    </a:lnTo>
                    <a:lnTo>
                      <a:pt x="24" y="150"/>
                    </a:lnTo>
                    <a:lnTo>
                      <a:pt x="24" y="144"/>
                    </a:lnTo>
                    <a:lnTo>
                      <a:pt x="18" y="144"/>
                    </a:lnTo>
                    <a:lnTo>
                      <a:pt x="18" y="138"/>
                    </a:lnTo>
                    <a:lnTo>
                      <a:pt x="18" y="144"/>
                    </a:lnTo>
                    <a:lnTo>
                      <a:pt x="18" y="138"/>
                    </a:lnTo>
                    <a:lnTo>
                      <a:pt x="12" y="138"/>
                    </a:lnTo>
                    <a:lnTo>
                      <a:pt x="12" y="132"/>
                    </a:lnTo>
                    <a:lnTo>
                      <a:pt x="12" y="126"/>
                    </a:lnTo>
                    <a:lnTo>
                      <a:pt x="6" y="126"/>
                    </a:lnTo>
                    <a:lnTo>
                      <a:pt x="12" y="126"/>
                    </a:lnTo>
                    <a:lnTo>
                      <a:pt x="6" y="126"/>
                    </a:lnTo>
                    <a:lnTo>
                      <a:pt x="6" y="120"/>
                    </a:lnTo>
                    <a:lnTo>
                      <a:pt x="0" y="120"/>
                    </a:lnTo>
                    <a:lnTo>
                      <a:pt x="6" y="120"/>
                    </a:lnTo>
                    <a:lnTo>
                      <a:pt x="0" y="120"/>
                    </a:lnTo>
                    <a:lnTo>
                      <a:pt x="0" y="114"/>
                    </a:lnTo>
                    <a:lnTo>
                      <a:pt x="6" y="114"/>
                    </a:lnTo>
                    <a:lnTo>
                      <a:pt x="6" y="108"/>
                    </a:lnTo>
                    <a:lnTo>
                      <a:pt x="6" y="102"/>
                    </a:lnTo>
                    <a:lnTo>
                      <a:pt x="6" y="108"/>
                    </a:lnTo>
                    <a:lnTo>
                      <a:pt x="6" y="102"/>
                    </a:lnTo>
                    <a:lnTo>
                      <a:pt x="12" y="102"/>
                    </a:lnTo>
                    <a:lnTo>
                      <a:pt x="12" y="96"/>
                    </a:lnTo>
                    <a:lnTo>
                      <a:pt x="12" y="90"/>
                    </a:lnTo>
                    <a:lnTo>
                      <a:pt x="12" y="96"/>
                    </a:lnTo>
                    <a:lnTo>
                      <a:pt x="12" y="90"/>
                    </a:lnTo>
                    <a:lnTo>
                      <a:pt x="12" y="96"/>
                    </a:lnTo>
                    <a:lnTo>
                      <a:pt x="18" y="96"/>
                    </a:lnTo>
                    <a:lnTo>
                      <a:pt x="18" y="90"/>
                    </a:lnTo>
                    <a:lnTo>
                      <a:pt x="18" y="96"/>
                    </a:lnTo>
                    <a:lnTo>
                      <a:pt x="18" y="90"/>
                    </a:lnTo>
                    <a:lnTo>
                      <a:pt x="24" y="90"/>
                    </a:lnTo>
                    <a:lnTo>
                      <a:pt x="24" y="84"/>
                    </a:lnTo>
                    <a:lnTo>
                      <a:pt x="30" y="84"/>
                    </a:lnTo>
                    <a:lnTo>
                      <a:pt x="30" y="78"/>
                    </a:lnTo>
                    <a:lnTo>
                      <a:pt x="30" y="72"/>
                    </a:lnTo>
                    <a:lnTo>
                      <a:pt x="30" y="6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5" name="Freeform 287"/>
              <p:cNvSpPr>
                <a:spLocks/>
              </p:cNvSpPr>
              <p:nvPr/>
            </p:nvSpPr>
            <p:spPr bwMode="auto">
              <a:xfrm>
                <a:off x="3273" y="2378"/>
                <a:ext cx="216" cy="174"/>
              </a:xfrm>
              <a:custGeom>
                <a:avLst/>
                <a:gdLst>
                  <a:gd name="T0" fmla="*/ 162 w 216"/>
                  <a:gd name="T1" fmla="*/ 60 h 174"/>
                  <a:gd name="T2" fmla="*/ 174 w 216"/>
                  <a:gd name="T3" fmla="*/ 66 h 174"/>
                  <a:gd name="T4" fmla="*/ 168 w 216"/>
                  <a:gd name="T5" fmla="*/ 66 h 174"/>
                  <a:gd name="T6" fmla="*/ 174 w 216"/>
                  <a:gd name="T7" fmla="*/ 72 h 174"/>
                  <a:gd name="T8" fmla="*/ 180 w 216"/>
                  <a:gd name="T9" fmla="*/ 84 h 174"/>
                  <a:gd name="T10" fmla="*/ 180 w 216"/>
                  <a:gd name="T11" fmla="*/ 90 h 174"/>
                  <a:gd name="T12" fmla="*/ 186 w 216"/>
                  <a:gd name="T13" fmla="*/ 90 h 174"/>
                  <a:gd name="T14" fmla="*/ 186 w 216"/>
                  <a:gd name="T15" fmla="*/ 96 h 174"/>
                  <a:gd name="T16" fmla="*/ 192 w 216"/>
                  <a:gd name="T17" fmla="*/ 108 h 174"/>
                  <a:gd name="T18" fmla="*/ 192 w 216"/>
                  <a:gd name="T19" fmla="*/ 114 h 174"/>
                  <a:gd name="T20" fmla="*/ 186 w 216"/>
                  <a:gd name="T21" fmla="*/ 114 h 174"/>
                  <a:gd name="T22" fmla="*/ 192 w 216"/>
                  <a:gd name="T23" fmla="*/ 126 h 174"/>
                  <a:gd name="T24" fmla="*/ 204 w 216"/>
                  <a:gd name="T25" fmla="*/ 132 h 174"/>
                  <a:gd name="T26" fmla="*/ 216 w 216"/>
                  <a:gd name="T27" fmla="*/ 138 h 174"/>
                  <a:gd name="T28" fmla="*/ 204 w 216"/>
                  <a:gd name="T29" fmla="*/ 144 h 174"/>
                  <a:gd name="T30" fmla="*/ 198 w 216"/>
                  <a:gd name="T31" fmla="*/ 156 h 174"/>
                  <a:gd name="T32" fmla="*/ 186 w 216"/>
                  <a:gd name="T33" fmla="*/ 162 h 174"/>
                  <a:gd name="T34" fmla="*/ 168 w 216"/>
                  <a:gd name="T35" fmla="*/ 174 h 174"/>
                  <a:gd name="T36" fmla="*/ 156 w 216"/>
                  <a:gd name="T37" fmla="*/ 168 h 174"/>
                  <a:gd name="T38" fmla="*/ 138 w 216"/>
                  <a:gd name="T39" fmla="*/ 168 h 174"/>
                  <a:gd name="T40" fmla="*/ 126 w 216"/>
                  <a:gd name="T41" fmla="*/ 162 h 174"/>
                  <a:gd name="T42" fmla="*/ 108 w 216"/>
                  <a:gd name="T43" fmla="*/ 156 h 174"/>
                  <a:gd name="T44" fmla="*/ 96 w 216"/>
                  <a:gd name="T45" fmla="*/ 150 h 174"/>
                  <a:gd name="T46" fmla="*/ 84 w 216"/>
                  <a:gd name="T47" fmla="*/ 144 h 174"/>
                  <a:gd name="T48" fmla="*/ 78 w 216"/>
                  <a:gd name="T49" fmla="*/ 144 h 174"/>
                  <a:gd name="T50" fmla="*/ 78 w 216"/>
                  <a:gd name="T51" fmla="*/ 138 h 174"/>
                  <a:gd name="T52" fmla="*/ 60 w 216"/>
                  <a:gd name="T53" fmla="*/ 138 h 174"/>
                  <a:gd name="T54" fmla="*/ 42 w 216"/>
                  <a:gd name="T55" fmla="*/ 138 h 174"/>
                  <a:gd name="T56" fmla="*/ 24 w 216"/>
                  <a:gd name="T57" fmla="*/ 138 h 174"/>
                  <a:gd name="T58" fmla="*/ 12 w 216"/>
                  <a:gd name="T59" fmla="*/ 132 h 174"/>
                  <a:gd name="T60" fmla="*/ 18 w 216"/>
                  <a:gd name="T61" fmla="*/ 120 h 174"/>
                  <a:gd name="T62" fmla="*/ 18 w 216"/>
                  <a:gd name="T63" fmla="*/ 102 h 174"/>
                  <a:gd name="T64" fmla="*/ 24 w 216"/>
                  <a:gd name="T65" fmla="*/ 90 h 174"/>
                  <a:gd name="T66" fmla="*/ 24 w 216"/>
                  <a:gd name="T67" fmla="*/ 84 h 174"/>
                  <a:gd name="T68" fmla="*/ 30 w 216"/>
                  <a:gd name="T69" fmla="*/ 72 h 174"/>
                  <a:gd name="T70" fmla="*/ 30 w 216"/>
                  <a:gd name="T71" fmla="*/ 66 h 174"/>
                  <a:gd name="T72" fmla="*/ 24 w 216"/>
                  <a:gd name="T73" fmla="*/ 54 h 174"/>
                  <a:gd name="T74" fmla="*/ 24 w 216"/>
                  <a:gd name="T75" fmla="*/ 48 h 174"/>
                  <a:gd name="T76" fmla="*/ 18 w 216"/>
                  <a:gd name="T77" fmla="*/ 36 h 174"/>
                  <a:gd name="T78" fmla="*/ 12 w 216"/>
                  <a:gd name="T79" fmla="*/ 24 h 174"/>
                  <a:gd name="T80" fmla="*/ 6 w 216"/>
                  <a:gd name="T81" fmla="*/ 12 h 174"/>
                  <a:gd name="T82" fmla="*/ 6 w 216"/>
                  <a:gd name="T83" fmla="*/ 6 h 174"/>
                  <a:gd name="T84" fmla="*/ 24 w 216"/>
                  <a:gd name="T85" fmla="*/ 0 h 174"/>
                  <a:gd name="T86" fmla="*/ 42 w 216"/>
                  <a:gd name="T87" fmla="*/ 0 h 174"/>
                  <a:gd name="T88" fmla="*/ 60 w 216"/>
                  <a:gd name="T89" fmla="*/ 0 h 174"/>
                  <a:gd name="T90" fmla="*/ 78 w 216"/>
                  <a:gd name="T91" fmla="*/ 0 h 174"/>
                  <a:gd name="T92" fmla="*/ 96 w 216"/>
                  <a:gd name="T93" fmla="*/ 0 h 174"/>
                  <a:gd name="T94" fmla="*/ 114 w 216"/>
                  <a:gd name="T95" fmla="*/ 0 h 174"/>
                  <a:gd name="T96" fmla="*/ 126 w 216"/>
                  <a:gd name="T97" fmla="*/ 6 h 174"/>
                  <a:gd name="T98" fmla="*/ 132 w 216"/>
                  <a:gd name="T99" fmla="*/ 6 h 174"/>
                  <a:gd name="T100" fmla="*/ 132 w 216"/>
                  <a:gd name="T101" fmla="*/ 12 h 174"/>
                  <a:gd name="T102" fmla="*/ 138 w 216"/>
                  <a:gd name="T103" fmla="*/ 24 h 174"/>
                  <a:gd name="T104" fmla="*/ 138 w 216"/>
                  <a:gd name="T105" fmla="*/ 30 h 174"/>
                  <a:gd name="T106" fmla="*/ 144 w 216"/>
                  <a:gd name="T107" fmla="*/ 30 h 174"/>
                  <a:gd name="T108" fmla="*/ 150 w 216"/>
                  <a:gd name="T109" fmla="*/ 42 h 174"/>
                  <a:gd name="T110" fmla="*/ 156 w 216"/>
                  <a:gd name="T111" fmla="*/ 54 h 174"/>
                  <a:gd name="T112" fmla="*/ 162 w 216"/>
                  <a:gd name="T113" fmla="*/ 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174">
                    <a:moveTo>
                      <a:pt x="162" y="60"/>
                    </a:moveTo>
                    <a:lnTo>
                      <a:pt x="168" y="60"/>
                    </a:lnTo>
                    <a:lnTo>
                      <a:pt x="162" y="60"/>
                    </a:lnTo>
                    <a:lnTo>
                      <a:pt x="168" y="60"/>
                    </a:lnTo>
                    <a:lnTo>
                      <a:pt x="168" y="66"/>
                    </a:lnTo>
                    <a:lnTo>
                      <a:pt x="174" y="66"/>
                    </a:lnTo>
                    <a:lnTo>
                      <a:pt x="168" y="66"/>
                    </a:lnTo>
                    <a:lnTo>
                      <a:pt x="174" y="66"/>
                    </a:lnTo>
                    <a:lnTo>
                      <a:pt x="168" y="66"/>
                    </a:lnTo>
                    <a:lnTo>
                      <a:pt x="174" y="66"/>
                    </a:lnTo>
                    <a:lnTo>
                      <a:pt x="168" y="72"/>
                    </a:lnTo>
                    <a:lnTo>
                      <a:pt x="174" y="72"/>
                    </a:lnTo>
                    <a:lnTo>
                      <a:pt x="174" y="78"/>
                    </a:lnTo>
                    <a:lnTo>
                      <a:pt x="174" y="84"/>
                    </a:lnTo>
                    <a:lnTo>
                      <a:pt x="180" y="84"/>
                    </a:lnTo>
                    <a:lnTo>
                      <a:pt x="174" y="84"/>
                    </a:lnTo>
                    <a:lnTo>
                      <a:pt x="180" y="84"/>
                    </a:lnTo>
                    <a:lnTo>
                      <a:pt x="180" y="90"/>
                    </a:lnTo>
                    <a:lnTo>
                      <a:pt x="174" y="90"/>
                    </a:lnTo>
                    <a:lnTo>
                      <a:pt x="180" y="90"/>
                    </a:lnTo>
                    <a:lnTo>
                      <a:pt x="186" y="90"/>
                    </a:lnTo>
                    <a:lnTo>
                      <a:pt x="186" y="96"/>
                    </a:lnTo>
                    <a:lnTo>
                      <a:pt x="192" y="96"/>
                    </a:lnTo>
                    <a:lnTo>
                      <a:pt x="186" y="96"/>
                    </a:lnTo>
                    <a:lnTo>
                      <a:pt x="192" y="96"/>
                    </a:lnTo>
                    <a:lnTo>
                      <a:pt x="192" y="102"/>
                    </a:lnTo>
                    <a:lnTo>
                      <a:pt x="192" y="108"/>
                    </a:lnTo>
                    <a:lnTo>
                      <a:pt x="186" y="108"/>
                    </a:lnTo>
                    <a:lnTo>
                      <a:pt x="186" y="114"/>
                    </a:lnTo>
                    <a:lnTo>
                      <a:pt x="192" y="114"/>
                    </a:lnTo>
                    <a:lnTo>
                      <a:pt x="186" y="114"/>
                    </a:lnTo>
                    <a:lnTo>
                      <a:pt x="192" y="114"/>
                    </a:lnTo>
                    <a:lnTo>
                      <a:pt x="186" y="114"/>
                    </a:lnTo>
                    <a:lnTo>
                      <a:pt x="186" y="120"/>
                    </a:lnTo>
                    <a:lnTo>
                      <a:pt x="192" y="120"/>
                    </a:lnTo>
                    <a:lnTo>
                      <a:pt x="192" y="126"/>
                    </a:lnTo>
                    <a:lnTo>
                      <a:pt x="198" y="126"/>
                    </a:lnTo>
                    <a:lnTo>
                      <a:pt x="204" y="126"/>
                    </a:lnTo>
                    <a:lnTo>
                      <a:pt x="204" y="132"/>
                    </a:lnTo>
                    <a:lnTo>
                      <a:pt x="210" y="132"/>
                    </a:lnTo>
                    <a:lnTo>
                      <a:pt x="210" y="138"/>
                    </a:lnTo>
                    <a:lnTo>
                      <a:pt x="216" y="138"/>
                    </a:lnTo>
                    <a:lnTo>
                      <a:pt x="210" y="138"/>
                    </a:lnTo>
                    <a:lnTo>
                      <a:pt x="210" y="144"/>
                    </a:lnTo>
                    <a:lnTo>
                      <a:pt x="204" y="144"/>
                    </a:lnTo>
                    <a:lnTo>
                      <a:pt x="204" y="150"/>
                    </a:lnTo>
                    <a:lnTo>
                      <a:pt x="198" y="150"/>
                    </a:lnTo>
                    <a:lnTo>
                      <a:pt x="198" y="156"/>
                    </a:lnTo>
                    <a:lnTo>
                      <a:pt x="192" y="156"/>
                    </a:lnTo>
                    <a:lnTo>
                      <a:pt x="192" y="162"/>
                    </a:lnTo>
                    <a:lnTo>
                      <a:pt x="186" y="162"/>
                    </a:lnTo>
                    <a:lnTo>
                      <a:pt x="180" y="168"/>
                    </a:lnTo>
                    <a:lnTo>
                      <a:pt x="174" y="168"/>
                    </a:lnTo>
                    <a:lnTo>
                      <a:pt x="168" y="174"/>
                    </a:lnTo>
                    <a:lnTo>
                      <a:pt x="162" y="174"/>
                    </a:lnTo>
                    <a:lnTo>
                      <a:pt x="162" y="168"/>
                    </a:lnTo>
                    <a:lnTo>
                      <a:pt x="156" y="168"/>
                    </a:lnTo>
                    <a:lnTo>
                      <a:pt x="150" y="168"/>
                    </a:lnTo>
                    <a:lnTo>
                      <a:pt x="144" y="168"/>
                    </a:lnTo>
                    <a:lnTo>
                      <a:pt x="138" y="168"/>
                    </a:lnTo>
                    <a:lnTo>
                      <a:pt x="132" y="168"/>
                    </a:lnTo>
                    <a:lnTo>
                      <a:pt x="126" y="168"/>
                    </a:lnTo>
                    <a:lnTo>
                      <a:pt x="126" y="162"/>
                    </a:lnTo>
                    <a:lnTo>
                      <a:pt x="120" y="162"/>
                    </a:lnTo>
                    <a:lnTo>
                      <a:pt x="114" y="156"/>
                    </a:lnTo>
                    <a:lnTo>
                      <a:pt x="108" y="156"/>
                    </a:lnTo>
                    <a:lnTo>
                      <a:pt x="102" y="156"/>
                    </a:lnTo>
                    <a:lnTo>
                      <a:pt x="102" y="150"/>
                    </a:lnTo>
                    <a:lnTo>
                      <a:pt x="96" y="150"/>
                    </a:lnTo>
                    <a:lnTo>
                      <a:pt x="90" y="150"/>
                    </a:lnTo>
                    <a:lnTo>
                      <a:pt x="90" y="144"/>
                    </a:lnTo>
                    <a:lnTo>
                      <a:pt x="84" y="144"/>
                    </a:lnTo>
                    <a:lnTo>
                      <a:pt x="78" y="144"/>
                    </a:lnTo>
                    <a:lnTo>
                      <a:pt x="78" y="138"/>
                    </a:lnTo>
                    <a:lnTo>
                      <a:pt x="78" y="144"/>
                    </a:lnTo>
                    <a:lnTo>
                      <a:pt x="72" y="144"/>
                    </a:lnTo>
                    <a:lnTo>
                      <a:pt x="78" y="144"/>
                    </a:lnTo>
                    <a:lnTo>
                      <a:pt x="78" y="138"/>
                    </a:lnTo>
                    <a:lnTo>
                      <a:pt x="72" y="138"/>
                    </a:lnTo>
                    <a:lnTo>
                      <a:pt x="66" y="138"/>
                    </a:lnTo>
                    <a:lnTo>
                      <a:pt x="60" y="138"/>
                    </a:lnTo>
                    <a:lnTo>
                      <a:pt x="54" y="138"/>
                    </a:lnTo>
                    <a:lnTo>
                      <a:pt x="48" y="138"/>
                    </a:lnTo>
                    <a:lnTo>
                      <a:pt x="42" y="138"/>
                    </a:lnTo>
                    <a:lnTo>
                      <a:pt x="36" y="138"/>
                    </a:lnTo>
                    <a:lnTo>
                      <a:pt x="30" y="138"/>
                    </a:lnTo>
                    <a:lnTo>
                      <a:pt x="24" y="138"/>
                    </a:lnTo>
                    <a:lnTo>
                      <a:pt x="18" y="138"/>
                    </a:lnTo>
                    <a:lnTo>
                      <a:pt x="18" y="132"/>
                    </a:lnTo>
                    <a:lnTo>
                      <a:pt x="12" y="132"/>
                    </a:lnTo>
                    <a:lnTo>
                      <a:pt x="12" y="126"/>
                    </a:lnTo>
                    <a:lnTo>
                      <a:pt x="18" y="126"/>
                    </a:lnTo>
                    <a:lnTo>
                      <a:pt x="18" y="120"/>
                    </a:lnTo>
                    <a:lnTo>
                      <a:pt x="18" y="114"/>
                    </a:lnTo>
                    <a:lnTo>
                      <a:pt x="18" y="108"/>
                    </a:lnTo>
                    <a:lnTo>
                      <a:pt x="18" y="102"/>
                    </a:lnTo>
                    <a:lnTo>
                      <a:pt x="18" y="96"/>
                    </a:lnTo>
                    <a:lnTo>
                      <a:pt x="24" y="96"/>
                    </a:lnTo>
                    <a:lnTo>
                      <a:pt x="24" y="90"/>
                    </a:lnTo>
                    <a:lnTo>
                      <a:pt x="18" y="90"/>
                    </a:lnTo>
                    <a:lnTo>
                      <a:pt x="24" y="90"/>
                    </a:lnTo>
                    <a:lnTo>
                      <a:pt x="24" y="84"/>
                    </a:lnTo>
                    <a:lnTo>
                      <a:pt x="24" y="78"/>
                    </a:lnTo>
                    <a:lnTo>
                      <a:pt x="24" y="72"/>
                    </a:lnTo>
                    <a:lnTo>
                      <a:pt x="30" y="72"/>
                    </a:lnTo>
                    <a:lnTo>
                      <a:pt x="24" y="72"/>
                    </a:lnTo>
                    <a:lnTo>
                      <a:pt x="24" y="66"/>
                    </a:lnTo>
                    <a:lnTo>
                      <a:pt x="30" y="66"/>
                    </a:lnTo>
                    <a:lnTo>
                      <a:pt x="30" y="60"/>
                    </a:lnTo>
                    <a:lnTo>
                      <a:pt x="30" y="54"/>
                    </a:lnTo>
                    <a:lnTo>
                      <a:pt x="24" y="54"/>
                    </a:lnTo>
                    <a:lnTo>
                      <a:pt x="24" y="48"/>
                    </a:lnTo>
                    <a:lnTo>
                      <a:pt x="18" y="48"/>
                    </a:lnTo>
                    <a:lnTo>
                      <a:pt x="24" y="48"/>
                    </a:lnTo>
                    <a:lnTo>
                      <a:pt x="18" y="48"/>
                    </a:lnTo>
                    <a:lnTo>
                      <a:pt x="18" y="42"/>
                    </a:lnTo>
                    <a:lnTo>
                      <a:pt x="18" y="36"/>
                    </a:lnTo>
                    <a:lnTo>
                      <a:pt x="12" y="36"/>
                    </a:lnTo>
                    <a:lnTo>
                      <a:pt x="12" y="30"/>
                    </a:lnTo>
                    <a:lnTo>
                      <a:pt x="12" y="24"/>
                    </a:lnTo>
                    <a:lnTo>
                      <a:pt x="12" y="18"/>
                    </a:lnTo>
                    <a:lnTo>
                      <a:pt x="6" y="18"/>
                    </a:lnTo>
                    <a:lnTo>
                      <a:pt x="6" y="12"/>
                    </a:lnTo>
                    <a:lnTo>
                      <a:pt x="6" y="6"/>
                    </a:lnTo>
                    <a:lnTo>
                      <a:pt x="0" y="6"/>
                    </a:lnTo>
                    <a:lnTo>
                      <a:pt x="6" y="6"/>
                    </a:lnTo>
                    <a:lnTo>
                      <a:pt x="12" y="6"/>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0" y="6"/>
                    </a:lnTo>
                    <a:lnTo>
                      <a:pt x="126" y="6"/>
                    </a:lnTo>
                    <a:lnTo>
                      <a:pt x="120" y="6"/>
                    </a:lnTo>
                    <a:lnTo>
                      <a:pt x="126" y="6"/>
                    </a:lnTo>
                    <a:lnTo>
                      <a:pt x="132" y="6"/>
                    </a:lnTo>
                    <a:lnTo>
                      <a:pt x="132" y="12"/>
                    </a:lnTo>
                    <a:lnTo>
                      <a:pt x="138" y="12"/>
                    </a:lnTo>
                    <a:lnTo>
                      <a:pt x="132" y="12"/>
                    </a:lnTo>
                    <a:lnTo>
                      <a:pt x="132" y="18"/>
                    </a:lnTo>
                    <a:lnTo>
                      <a:pt x="138" y="18"/>
                    </a:lnTo>
                    <a:lnTo>
                      <a:pt x="138" y="24"/>
                    </a:lnTo>
                    <a:lnTo>
                      <a:pt x="144" y="24"/>
                    </a:lnTo>
                    <a:lnTo>
                      <a:pt x="138" y="24"/>
                    </a:lnTo>
                    <a:lnTo>
                      <a:pt x="138" y="30"/>
                    </a:lnTo>
                    <a:lnTo>
                      <a:pt x="144" y="30"/>
                    </a:lnTo>
                    <a:lnTo>
                      <a:pt x="144" y="24"/>
                    </a:lnTo>
                    <a:lnTo>
                      <a:pt x="144" y="30"/>
                    </a:lnTo>
                    <a:lnTo>
                      <a:pt x="150" y="30"/>
                    </a:lnTo>
                    <a:lnTo>
                      <a:pt x="150" y="36"/>
                    </a:lnTo>
                    <a:lnTo>
                      <a:pt x="150" y="42"/>
                    </a:lnTo>
                    <a:lnTo>
                      <a:pt x="156" y="42"/>
                    </a:lnTo>
                    <a:lnTo>
                      <a:pt x="156" y="48"/>
                    </a:lnTo>
                    <a:lnTo>
                      <a:pt x="156" y="54"/>
                    </a:lnTo>
                    <a:lnTo>
                      <a:pt x="162" y="54"/>
                    </a:lnTo>
                    <a:lnTo>
                      <a:pt x="162" y="60"/>
                    </a:lnTo>
                    <a:lnTo>
                      <a:pt x="162" y="54"/>
                    </a:lnTo>
                    <a:lnTo>
                      <a:pt x="162"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6" name="Freeform 288"/>
              <p:cNvSpPr>
                <a:spLocks/>
              </p:cNvSpPr>
              <p:nvPr/>
            </p:nvSpPr>
            <p:spPr bwMode="auto">
              <a:xfrm>
                <a:off x="3225" y="2510"/>
                <a:ext cx="264" cy="192"/>
              </a:xfrm>
              <a:custGeom>
                <a:avLst/>
                <a:gdLst>
                  <a:gd name="T0" fmla="*/ 144 w 264"/>
                  <a:gd name="T1" fmla="*/ 150 h 192"/>
                  <a:gd name="T2" fmla="*/ 138 w 264"/>
                  <a:gd name="T3" fmla="*/ 162 h 192"/>
                  <a:gd name="T4" fmla="*/ 126 w 264"/>
                  <a:gd name="T5" fmla="*/ 168 h 192"/>
                  <a:gd name="T6" fmla="*/ 132 w 264"/>
                  <a:gd name="T7" fmla="*/ 180 h 192"/>
                  <a:gd name="T8" fmla="*/ 126 w 264"/>
                  <a:gd name="T9" fmla="*/ 192 h 192"/>
                  <a:gd name="T10" fmla="*/ 108 w 264"/>
                  <a:gd name="T11" fmla="*/ 174 h 192"/>
                  <a:gd name="T12" fmla="*/ 90 w 264"/>
                  <a:gd name="T13" fmla="*/ 156 h 192"/>
                  <a:gd name="T14" fmla="*/ 84 w 264"/>
                  <a:gd name="T15" fmla="*/ 144 h 192"/>
                  <a:gd name="T16" fmla="*/ 72 w 264"/>
                  <a:gd name="T17" fmla="*/ 138 h 192"/>
                  <a:gd name="T18" fmla="*/ 60 w 264"/>
                  <a:gd name="T19" fmla="*/ 120 h 192"/>
                  <a:gd name="T20" fmla="*/ 48 w 264"/>
                  <a:gd name="T21" fmla="*/ 114 h 192"/>
                  <a:gd name="T22" fmla="*/ 42 w 264"/>
                  <a:gd name="T23" fmla="*/ 102 h 192"/>
                  <a:gd name="T24" fmla="*/ 30 w 264"/>
                  <a:gd name="T25" fmla="*/ 96 h 192"/>
                  <a:gd name="T26" fmla="*/ 24 w 264"/>
                  <a:gd name="T27" fmla="*/ 84 h 192"/>
                  <a:gd name="T28" fmla="*/ 12 w 264"/>
                  <a:gd name="T29" fmla="*/ 78 h 192"/>
                  <a:gd name="T30" fmla="*/ 6 w 264"/>
                  <a:gd name="T31" fmla="*/ 66 h 192"/>
                  <a:gd name="T32" fmla="*/ 0 w 264"/>
                  <a:gd name="T33" fmla="*/ 66 h 192"/>
                  <a:gd name="T34" fmla="*/ 12 w 264"/>
                  <a:gd name="T35" fmla="*/ 60 h 192"/>
                  <a:gd name="T36" fmla="*/ 12 w 264"/>
                  <a:gd name="T37" fmla="*/ 54 h 192"/>
                  <a:gd name="T38" fmla="*/ 18 w 264"/>
                  <a:gd name="T39" fmla="*/ 42 h 192"/>
                  <a:gd name="T40" fmla="*/ 24 w 264"/>
                  <a:gd name="T41" fmla="*/ 42 h 192"/>
                  <a:gd name="T42" fmla="*/ 24 w 264"/>
                  <a:gd name="T43" fmla="*/ 36 h 192"/>
                  <a:gd name="T44" fmla="*/ 30 w 264"/>
                  <a:gd name="T45" fmla="*/ 24 h 192"/>
                  <a:gd name="T46" fmla="*/ 36 w 264"/>
                  <a:gd name="T47" fmla="*/ 12 h 192"/>
                  <a:gd name="T48" fmla="*/ 48 w 264"/>
                  <a:gd name="T49" fmla="*/ 6 h 192"/>
                  <a:gd name="T50" fmla="*/ 54 w 264"/>
                  <a:gd name="T51" fmla="*/ 6 h 192"/>
                  <a:gd name="T52" fmla="*/ 66 w 264"/>
                  <a:gd name="T53" fmla="*/ 0 h 192"/>
                  <a:gd name="T54" fmla="*/ 78 w 264"/>
                  <a:gd name="T55" fmla="*/ 6 h 192"/>
                  <a:gd name="T56" fmla="*/ 96 w 264"/>
                  <a:gd name="T57" fmla="*/ 6 h 192"/>
                  <a:gd name="T58" fmla="*/ 114 w 264"/>
                  <a:gd name="T59" fmla="*/ 6 h 192"/>
                  <a:gd name="T60" fmla="*/ 126 w 264"/>
                  <a:gd name="T61" fmla="*/ 12 h 192"/>
                  <a:gd name="T62" fmla="*/ 126 w 264"/>
                  <a:gd name="T63" fmla="*/ 6 h 192"/>
                  <a:gd name="T64" fmla="*/ 138 w 264"/>
                  <a:gd name="T65" fmla="*/ 12 h 192"/>
                  <a:gd name="T66" fmla="*/ 150 w 264"/>
                  <a:gd name="T67" fmla="*/ 18 h 192"/>
                  <a:gd name="T68" fmla="*/ 162 w 264"/>
                  <a:gd name="T69" fmla="*/ 24 h 192"/>
                  <a:gd name="T70" fmla="*/ 174 w 264"/>
                  <a:gd name="T71" fmla="*/ 36 h 192"/>
                  <a:gd name="T72" fmla="*/ 192 w 264"/>
                  <a:gd name="T73" fmla="*/ 36 h 192"/>
                  <a:gd name="T74" fmla="*/ 210 w 264"/>
                  <a:gd name="T75" fmla="*/ 36 h 192"/>
                  <a:gd name="T76" fmla="*/ 222 w 264"/>
                  <a:gd name="T77" fmla="*/ 36 h 192"/>
                  <a:gd name="T78" fmla="*/ 240 w 264"/>
                  <a:gd name="T79" fmla="*/ 30 h 192"/>
                  <a:gd name="T80" fmla="*/ 252 w 264"/>
                  <a:gd name="T81" fmla="*/ 36 h 192"/>
                  <a:gd name="T82" fmla="*/ 258 w 264"/>
                  <a:gd name="T83" fmla="*/ 48 h 192"/>
                  <a:gd name="T84" fmla="*/ 264 w 264"/>
                  <a:gd name="T85" fmla="*/ 48 h 192"/>
                  <a:gd name="T86" fmla="*/ 264 w 264"/>
                  <a:gd name="T87" fmla="*/ 54 h 192"/>
                  <a:gd name="T88" fmla="*/ 258 w 264"/>
                  <a:gd name="T89" fmla="*/ 66 h 192"/>
                  <a:gd name="T90" fmla="*/ 252 w 264"/>
                  <a:gd name="T91" fmla="*/ 78 h 192"/>
                  <a:gd name="T92" fmla="*/ 240 w 264"/>
                  <a:gd name="T93" fmla="*/ 90 h 192"/>
                  <a:gd name="T94" fmla="*/ 228 w 264"/>
                  <a:gd name="T95" fmla="*/ 96 h 192"/>
                  <a:gd name="T96" fmla="*/ 210 w 264"/>
                  <a:gd name="T97" fmla="*/ 96 h 192"/>
                  <a:gd name="T98" fmla="*/ 204 w 264"/>
                  <a:gd name="T99" fmla="*/ 108 h 192"/>
                  <a:gd name="T100" fmla="*/ 192 w 264"/>
                  <a:gd name="T101" fmla="*/ 114 h 192"/>
                  <a:gd name="T102" fmla="*/ 180 w 264"/>
                  <a:gd name="T103" fmla="*/ 120 h 192"/>
                  <a:gd name="T104" fmla="*/ 168 w 264"/>
                  <a:gd name="T105" fmla="*/ 114 h 192"/>
                  <a:gd name="T106" fmla="*/ 156 w 264"/>
                  <a:gd name="T107" fmla="*/ 120 h 192"/>
                  <a:gd name="T108" fmla="*/ 150 w 264"/>
                  <a:gd name="T109" fmla="*/ 132 h 192"/>
                  <a:gd name="T110" fmla="*/ 156 w 264"/>
                  <a:gd name="T111" fmla="*/ 132 h 192"/>
                  <a:gd name="T112" fmla="*/ 156 w 264"/>
                  <a:gd name="T113" fmla="*/ 13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 h="192">
                    <a:moveTo>
                      <a:pt x="150" y="144"/>
                    </a:moveTo>
                    <a:lnTo>
                      <a:pt x="150" y="150"/>
                    </a:lnTo>
                    <a:lnTo>
                      <a:pt x="144" y="150"/>
                    </a:lnTo>
                    <a:lnTo>
                      <a:pt x="144" y="156"/>
                    </a:lnTo>
                    <a:lnTo>
                      <a:pt x="144" y="162"/>
                    </a:lnTo>
                    <a:lnTo>
                      <a:pt x="138" y="162"/>
                    </a:lnTo>
                    <a:lnTo>
                      <a:pt x="132" y="162"/>
                    </a:lnTo>
                    <a:lnTo>
                      <a:pt x="132" y="168"/>
                    </a:lnTo>
                    <a:lnTo>
                      <a:pt x="126" y="168"/>
                    </a:lnTo>
                    <a:lnTo>
                      <a:pt x="126" y="174"/>
                    </a:lnTo>
                    <a:lnTo>
                      <a:pt x="132" y="174"/>
                    </a:lnTo>
                    <a:lnTo>
                      <a:pt x="132" y="180"/>
                    </a:lnTo>
                    <a:lnTo>
                      <a:pt x="126" y="180"/>
                    </a:lnTo>
                    <a:lnTo>
                      <a:pt x="126" y="186"/>
                    </a:lnTo>
                    <a:lnTo>
                      <a:pt x="126" y="192"/>
                    </a:lnTo>
                    <a:lnTo>
                      <a:pt x="120" y="186"/>
                    </a:lnTo>
                    <a:lnTo>
                      <a:pt x="114" y="180"/>
                    </a:lnTo>
                    <a:lnTo>
                      <a:pt x="108" y="174"/>
                    </a:lnTo>
                    <a:lnTo>
                      <a:pt x="102" y="168"/>
                    </a:lnTo>
                    <a:lnTo>
                      <a:pt x="96" y="162"/>
                    </a:lnTo>
                    <a:lnTo>
                      <a:pt x="90" y="156"/>
                    </a:lnTo>
                    <a:lnTo>
                      <a:pt x="90" y="150"/>
                    </a:lnTo>
                    <a:lnTo>
                      <a:pt x="84" y="150"/>
                    </a:lnTo>
                    <a:lnTo>
                      <a:pt x="84" y="144"/>
                    </a:lnTo>
                    <a:lnTo>
                      <a:pt x="78" y="144"/>
                    </a:lnTo>
                    <a:lnTo>
                      <a:pt x="78" y="138"/>
                    </a:lnTo>
                    <a:lnTo>
                      <a:pt x="72" y="138"/>
                    </a:lnTo>
                    <a:lnTo>
                      <a:pt x="66" y="132"/>
                    </a:lnTo>
                    <a:lnTo>
                      <a:pt x="60" y="126"/>
                    </a:lnTo>
                    <a:lnTo>
                      <a:pt x="60" y="120"/>
                    </a:lnTo>
                    <a:lnTo>
                      <a:pt x="54" y="120"/>
                    </a:lnTo>
                    <a:lnTo>
                      <a:pt x="54" y="114"/>
                    </a:lnTo>
                    <a:lnTo>
                      <a:pt x="48" y="114"/>
                    </a:lnTo>
                    <a:lnTo>
                      <a:pt x="48" y="108"/>
                    </a:lnTo>
                    <a:lnTo>
                      <a:pt x="42" y="108"/>
                    </a:lnTo>
                    <a:lnTo>
                      <a:pt x="42" y="102"/>
                    </a:lnTo>
                    <a:lnTo>
                      <a:pt x="36" y="102"/>
                    </a:lnTo>
                    <a:lnTo>
                      <a:pt x="36" y="96"/>
                    </a:lnTo>
                    <a:lnTo>
                      <a:pt x="30" y="96"/>
                    </a:lnTo>
                    <a:lnTo>
                      <a:pt x="30" y="90"/>
                    </a:lnTo>
                    <a:lnTo>
                      <a:pt x="24" y="90"/>
                    </a:lnTo>
                    <a:lnTo>
                      <a:pt x="24" y="84"/>
                    </a:lnTo>
                    <a:lnTo>
                      <a:pt x="18" y="84"/>
                    </a:lnTo>
                    <a:lnTo>
                      <a:pt x="18" y="78"/>
                    </a:lnTo>
                    <a:lnTo>
                      <a:pt x="12" y="78"/>
                    </a:lnTo>
                    <a:lnTo>
                      <a:pt x="12" y="72"/>
                    </a:lnTo>
                    <a:lnTo>
                      <a:pt x="6" y="72"/>
                    </a:lnTo>
                    <a:lnTo>
                      <a:pt x="6" y="66"/>
                    </a:lnTo>
                    <a:lnTo>
                      <a:pt x="0" y="66"/>
                    </a:lnTo>
                    <a:lnTo>
                      <a:pt x="0" y="60"/>
                    </a:lnTo>
                    <a:lnTo>
                      <a:pt x="0" y="66"/>
                    </a:lnTo>
                    <a:lnTo>
                      <a:pt x="0" y="60"/>
                    </a:lnTo>
                    <a:lnTo>
                      <a:pt x="6" y="60"/>
                    </a:lnTo>
                    <a:lnTo>
                      <a:pt x="12" y="60"/>
                    </a:lnTo>
                    <a:lnTo>
                      <a:pt x="12" y="54"/>
                    </a:lnTo>
                    <a:lnTo>
                      <a:pt x="12" y="60"/>
                    </a:lnTo>
                    <a:lnTo>
                      <a:pt x="12" y="54"/>
                    </a:lnTo>
                    <a:lnTo>
                      <a:pt x="12" y="48"/>
                    </a:lnTo>
                    <a:lnTo>
                      <a:pt x="18" y="48"/>
                    </a:lnTo>
                    <a:lnTo>
                      <a:pt x="18" y="42"/>
                    </a:lnTo>
                    <a:lnTo>
                      <a:pt x="24" y="42"/>
                    </a:lnTo>
                    <a:lnTo>
                      <a:pt x="18" y="42"/>
                    </a:lnTo>
                    <a:lnTo>
                      <a:pt x="24" y="42"/>
                    </a:lnTo>
                    <a:lnTo>
                      <a:pt x="18" y="42"/>
                    </a:lnTo>
                    <a:lnTo>
                      <a:pt x="18" y="36"/>
                    </a:lnTo>
                    <a:lnTo>
                      <a:pt x="24" y="36"/>
                    </a:lnTo>
                    <a:lnTo>
                      <a:pt x="24" y="30"/>
                    </a:lnTo>
                    <a:lnTo>
                      <a:pt x="30" y="30"/>
                    </a:lnTo>
                    <a:lnTo>
                      <a:pt x="30" y="24"/>
                    </a:lnTo>
                    <a:lnTo>
                      <a:pt x="30" y="18"/>
                    </a:lnTo>
                    <a:lnTo>
                      <a:pt x="36" y="18"/>
                    </a:lnTo>
                    <a:lnTo>
                      <a:pt x="36" y="12"/>
                    </a:lnTo>
                    <a:lnTo>
                      <a:pt x="42" y="12"/>
                    </a:lnTo>
                    <a:lnTo>
                      <a:pt x="48" y="12"/>
                    </a:lnTo>
                    <a:lnTo>
                      <a:pt x="48" y="6"/>
                    </a:lnTo>
                    <a:lnTo>
                      <a:pt x="48" y="12"/>
                    </a:lnTo>
                    <a:lnTo>
                      <a:pt x="48" y="6"/>
                    </a:lnTo>
                    <a:lnTo>
                      <a:pt x="54" y="6"/>
                    </a:lnTo>
                    <a:lnTo>
                      <a:pt x="54" y="0"/>
                    </a:lnTo>
                    <a:lnTo>
                      <a:pt x="60" y="0"/>
                    </a:lnTo>
                    <a:lnTo>
                      <a:pt x="66" y="0"/>
                    </a:lnTo>
                    <a:lnTo>
                      <a:pt x="66" y="6"/>
                    </a:lnTo>
                    <a:lnTo>
                      <a:pt x="72" y="6"/>
                    </a:lnTo>
                    <a:lnTo>
                      <a:pt x="78" y="6"/>
                    </a:lnTo>
                    <a:lnTo>
                      <a:pt x="84" y="6"/>
                    </a:lnTo>
                    <a:lnTo>
                      <a:pt x="90" y="6"/>
                    </a:lnTo>
                    <a:lnTo>
                      <a:pt x="96" y="6"/>
                    </a:lnTo>
                    <a:lnTo>
                      <a:pt x="102" y="6"/>
                    </a:lnTo>
                    <a:lnTo>
                      <a:pt x="108" y="6"/>
                    </a:lnTo>
                    <a:lnTo>
                      <a:pt x="114" y="6"/>
                    </a:lnTo>
                    <a:lnTo>
                      <a:pt x="120" y="6"/>
                    </a:lnTo>
                    <a:lnTo>
                      <a:pt x="126" y="6"/>
                    </a:lnTo>
                    <a:lnTo>
                      <a:pt x="126" y="12"/>
                    </a:lnTo>
                    <a:lnTo>
                      <a:pt x="120" y="12"/>
                    </a:lnTo>
                    <a:lnTo>
                      <a:pt x="126" y="12"/>
                    </a:lnTo>
                    <a:lnTo>
                      <a:pt x="126" y="6"/>
                    </a:lnTo>
                    <a:lnTo>
                      <a:pt x="126" y="12"/>
                    </a:lnTo>
                    <a:lnTo>
                      <a:pt x="132" y="12"/>
                    </a:lnTo>
                    <a:lnTo>
                      <a:pt x="138" y="12"/>
                    </a:lnTo>
                    <a:lnTo>
                      <a:pt x="138" y="18"/>
                    </a:lnTo>
                    <a:lnTo>
                      <a:pt x="144" y="18"/>
                    </a:lnTo>
                    <a:lnTo>
                      <a:pt x="150" y="18"/>
                    </a:lnTo>
                    <a:lnTo>
                      <a:pt x="150" y="24"/>
                    </a:lnTo>
                    <a:lnTo>
                      <a:pt x="156" y="24"/>
                    </a:lnTo>
                    <a:lnTo>
                      <a:pt x="162" y="24"/>
                    </a:lnTo>
                    <a:lnTo>
                      <a:pt x="168" y="30"/>
                    </a:lnTo>
                    <a:lnTo>
                      <a:pt x="174" y="30"/>
                    </a:lnTo>
                    <a:lnTo>
                      <a:pt x="174" y="36"/>
                    </a:lnTo>
                    <a:lnTo>
                      <a:pt x="180" y="36"/>
                    </a:lnTo>
                    <a:lnTo>
                      <a:pt x="186" y="36"/>
                    </a:lnTo>
                    <a:lnTo>
                      <a:pt x="192" y="36"/>
                    </a:lnTo>
                    <a:lnTo>
                      <a:pt x="198" y="36"/>
                    </a:lnTo>
                    <a:lnTo>
                      <a:pt x="204" y="36"/>
                    </a:lnTo>
                    <a:lnTo>
                      <a:pt x="210" y="36"/>
                    </a:lnTo>
                    <a:lnTo>
                      <a:pt x="210" y="42"/>
                    </a:lnTo>
                    <a:lnTo>
                      <a:pt x="216" y="42"/>
                    </a:lnTo>
                    <a:lnTo>
                      <a:pt x="222" y="36"/>
                    </a:lnTo>
                    <a:lnTo>
                      <a:pt x="228" y="36"/>
                    </a:lnTo>
                    <a:lnTo>
                      <a:pt x="234" y="30"/>
                    </a:lnTo>
                    <a:lnTo>
                      <a:pt x="240" y="30"/>
                    </a:lnTo>
                    <a:lnTo>
                      <a:pt x="240" y="36"/>
                    </a:lnTo>
                    <a:lnTo>
                      <a:pt x="246" y="36"/>
                    </a:lnTo>
                    <a:lnTo>
                      <a:pt x="252" y="36"/>
                    </a:lnTo>
                    <a:lnTo>
                      <a:pt x="252" y="42"/>
                    </a:lnTo>
                    <a:lnTo>
                      <a:pt x="252" y="48"/>
                    </a:lnTo>
                    <a:lnTo>
                      <a:pt x="258" y="48"/>
                    </a:lnTo>
                    <a:lnTo>
                      <a:pt x="258" y="42"/>
                    </a:lnTo>
                    <a:lnTo>
                      <a:pt x="264" y="42"/>
                    </a:lnTo>
                    <a:lnTo>
                      <a:pt x="264" y="48"/>
                    </a:lnTo>
                    <a:lnTo>
                      <a:pt x="264" y="42"/>
                    </a:lnTo>
                    <a:lnTo>
                      <a:pt x="264" y="48"/>
                    </a:lnTo>
                    <a:lnTo>
                      <a:pt x="264" y="54"/>
                    </a:lnTo>
                    <a:lnTo>
                      <a:pt x="258" y="54"/>
                    </a:lnTo>
                    <a:lnTo>
                      <a:pt x="258" y="60"/>
                    </a:lnTo>
                    <a:lnTo>
                      <a:pt x="258" y="66"/>
                    </a:lnTo>
                    <a:lnTo>
                      <a:pt x="252" y="66"/>
                    </a:lnTo>
                    <a:lnTo>
                      <a:pt x="252" y="72"/>
                    </a:lnTo>
                    <a:lnTo>
                      <a:pt x="252" y="78"/>
                    </a:lnTo>
                    <a:lnTo>
                      <a:pt x="246" y="78"/>
                    </a:lnTo>
                    <a:lnTo>
                      <a:pt x="246" y="84"/>
                    </a:lnTo>
                    <a:lnTo>
                      <a:pt x="240" y="90"/>
                    </a:lnTo>
                    <a:lnTo>
                      <a:pt x="240" y="96"/>
                    </a:lnTo>
                    <a:lnTo>
                      <a:pt x="234" y="96"/>
                    </a:lnTo>
                    <a:lnTo>
                      <a:pt x="228" y="96"/>
                    </a:lnTo>
                    <a:lnTo>
                      <a:pt x="222" y="96"/>
                    </a:lnTo>
                    <a:lnTo>
                      <a:pt x="216" y="96"/>
                    </a:lnTo>
                    <a:lnTo>
                      <a:pt x="210" y="96"/>
                    </a:lnTo>
                    <a:lnTo>
                      <a:pt x="204" y="96"/>
                    </a:lnTo>
                    <a:lnTo>
                      <a:pt x="204" y="102"/>
                    </a:lnTo>
                    <a:lnTo>
                      <a:pt x="204" y="108"/>
                    </a:lnTo>
                    <a:lnTo>
                      <a:pt x="198" y="108"/>
                    </a:lnTo>
                    <a:lnTo>
                      <a:pt x="198" y="114"/>
                    </a:lnTo>
                    <a:lnTo>
                      <a:pt x="192" y="114"/>
                    </a:lnTo>
                    <a:lnTo>
                      <a:pt x="192" y="120"/>
                    </a:lnTo>
                    <a:lnTo>
                      <a:pt x="186" y="120"/>
                    </a:lnTo>
                    <a:lnTo>
                      <a:pt x="180" y="120"/>
                    </a:lnTo>
                    <a:lnTo>
                      <a:pt x="180" y="114"/>
                    </a:lnTo>
                    <a:lnTo>
                      <a:pt x="174" y="114"/>
                    </a:lnTo>
                    <a:lnTo>
                      <a:pt x="168" y="114"/>
                    </a:lnTo>
                    <a:lnTo>
                      <a:pt x="162" y="114"/>
                    </a:lnTo>
                    <a:lnTo>
                      <a:pt x="156" y="114"/>
                    </a:lnTo>
                    <a:lnTo>
                      <a:pt x="156" y="120"/>
                    </a:lnTo>
                    <a:lnTo>
                      <a:pt x="156" y="126"/>
                    </a:lnTo>
                    <a:lnTo>
                      <a:pt x="150" y="126"/>
                    </a:lnTo>
                    <a:lnTo>
                      <a:pt x="150" y="132"/>
                    </a:lnTo>
                    <a:lnTo>
                      <a:pt x="156" y="132"/>
                    </a:lnTo>
                    <a:lnTo>
                      <a:pt x="150" y="132"/>
                    </a:lnTo>
                    <a:lnTo>
                      <a:pt x="156" y="132"/>
                    </a:lnTo>
                    <a:lnTo>
                      <a:pt x="150" y="132"/>
                    </a:lnTo>
                    <a:lnTo>
                      <a:pt x="156" y="132"/>
                    </a:lnTo>
                    <a:lnTo>
                      <a:pt x="156" y="138"/>
                    </a:lnTo>
                    <a:lnTo>
                      <a:pt x="150" y="138"/>
                    </a:lnTo>
                    <a:lnTo>
                      <a:pt x="150" y="14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7" name="Freeform 289"/>
              <p:cNvSpPr>
                <a:spLocks/>
              </p:cNvSpPr>
              <p:nvPr/>
            </p:nvSpPr>
            <p:spPr bwMode="auto">
              <a:xfrm>
                <a:off x="3213" y="2228"/>
                <a:ext cx="180" cy="156"/>
              </a:xfrm>
              <a:custGeom>
                <a:avLst/>
                <a:gdLst>
                  <a:gd name="T0" fmla="*/ 126 w 180"/>
                  <a:gd name="T1" fmla="*/ 6 h 156"/>
                  <a:gd name="T2" fmla="*/ 144 w 180"/>
                  <a:gd name="T3" fmla="*/ 6 h 156"/>
                  <a:gd name="T4" fmla="*/ 144 w 180"/>
                  <a:gd name="T5" fmla="*/ 24 h 156"/>
                  <a:gd name="T6" fmla="*/ 138 w 180"/>
                  <a:gd name="T7" fmla="*/ 36 h 156"/>
                  <a:gd name="T8" fmla="*/ 144 w 180"/>
                  <a:gd name="T9" fmla="*/ 36 h 156"/>
                  <a:gd name="T10" fmla="*/ 138 w 180"/>
                  <a:gd name="T11" fmla="*/ 48 h 156"/>
                  <a:gd name="T12" fmla="*/ 132 w 180"/>
                  <a:gd name="T13" fmla="*/ 60 h 156"/>
                  <a:gd name="T14" fmla="*/ 132 w 180"/>
                  <a:gd name="T15" fmla="*/ 78 h 156"/>
                  <a:gd name="T16" fmla="*/ 132 w 180"/>
                  <a:gd name="T17" fmla="*/ 84 h 156"/>
                  <a:gd name="T18" fmla="*/ 138 w 180"/>
                  <a:gd name="T19" fmla="*/ 84 h 156"/>
                  <a:gd name="T20" fmla="*/ 138 w 180"/>
                  <a:gd name="T21" fmla="*/ 102 h 156"/>
                  <a:gd name="T22" fmla="*/ 150 w 180"/>
                  <a:gd name="T23" fmla="*/ 108 h 156"/>
                  <a:gd name="T24" fmla="*/ 156 w 180"/>
                  <a:gd name="T25" fmla="*/ 120 h 156"/>
                  <a:gd name="T26" fmla="*/ 162 w 180"/>
                  <a:gd name="T27" fmla="*/ 120 h 156"/>
                  <a:gd name="T28" fmla="*/ 162 w 180"/>
                  <a:gd name="T29" fmla="*/ 126 h 156"/>
                  <a:gd name="T30" fmla="*/ 168 w 180"/>
                  <a:gd name="T31" fmla="*/ 138 h 156"/>
                  <a:gd name="T32" fmla="*/ 174 w 180"/>
                  <a:gd name="T33" fmla="*/ 138 h 156"/>
                  <a:gd name="T34" fmla="*/ 180 w 180"/>
                  <a:gd name="T35" fmla="*/ 150 h 156"/>
                  <a:gd name="T36" fmla="*/ 180 w 180"/>
                  <a:gd name="T37" fmla="*/ 144 h 156"/>
                  <a:gd name="T38" fmla="*/ 168 w 180"/>
                  <a:gd name="T39" fmla="*/ 150 h 156"/>
                  <a:gd name="T40" fmla="*/ 150 w 180"/>
                  <a:gd name="T41" fmla="*/ 150 h 156"/>
                  <a:gd name="T42" fmla="*/ 132 w 180"/>
                  <a:gd name="T43" fmla="*/ 150 h 156"/>
                  <a:gd name="T44" fmla="*/ 114 w 180"/>
                  <a:gd name="T45" fmla="*/ 150 h 156"/>
                  <a:gd name="T46" fmla="*/ 96 w 180"/>
                  <a:gd name="T47" fmla="*/ 150 h 156"/>
                  <a:gd name="T48" fmla="*/ 78 w 180"/>
                  <a:gd name="T49" fmla="*/ 150 h 156"/>
                  <a:gd name="T50" fmla="*/ 60 w 180"/>
                  <a:gd name="T51" fmla="*/ 156 h 156"/>
                  <a:gd name="T52" fmla="*/ 54 w 180"/>
                  <a:gd name="T53" fmla="*/ 144 h 156"/>
                  <a:gd name="T54" fmla="*/ 54 w 180"/>
                  <a:gd name="T55" fmla="*/ 138 h 156"/>
                  <a:gd name="T56" fmla="*/ 48 w 180"/>
                  <a:gd name="T57" fmla="*/ 126 h 156"/>
                  <a:gd name="T58" fmla="*/ 30 w 180"/>
                  <a:gd name="T59" fmla="*/ 120 h 156"/>
                  <a:gd name="T60" fmla="*/ 24 w 180"/>
                  <a:gd name="T61" fmla="*/ 108 h 156"/>
                  <a:gd name="T62" fmla="*/ 18 w 180"/>
                  <a:gd name="T63" fmla="*/ 96 h 156"/>
                  <a:gd name="T64" fmla="*/ 6 w 180"/>
                  <a:gd name="T65" fmla="*/ 84 h 156"/>
                  <a:gd name="T66" fmla="*/ 6 w 180"/>
                  <a:gd name="T67" fmla="*/ 66 h 156"/>
                  <a:gd name="T68" fmla="*/ 0 w 180"/>
                  <a:gd name="T69" fmla="*/ 54 h 156"/>
                  <a:gd name="T70" fmla="*/ 6 w 180"/>
                  <a:gd name="T71" fmla="*/ 36 h 156"/>
                  <a:gd name="T72" fmla="*/ 12 w 180"/>
                  <a:gd name="T73" fmla="*/ 24 h 156"/>
                  <a:gd name="T74" fmla="*/ 30 w 180"/>
                  <a:gd name="T75" fmla="*/ 24 h 156"/>
                  <a:gd name="T76" fmla="*/ 36 w 180"/>
                  <a:gd name="T77" fmla="*/ 24 h 156"/>
                  <a:gd name="T78" fmla="*/ 54 w 180"/>
                  <a:gd name="T79" fmla="*/ 18 h 156"/>
                  <a:gd name="T80" fmla="*/ 66 w 180"/>
                  <a:gd name="T81" fmla="*/ 12 h 156"/>
                  <a:gd name="T82" fmla="*/ 72 w 180"/>
                  <a:gd name="T83" fmla="*/ 12 h 156"/>
                  <a:gd name="T84" fmla="*/ 84 w 180"/>
                  <a:gd name="T85" fmla="*/ 6 h 156"/>
                  <a:gd name="T86" fmla="*/ 96 w 180"/>
                  <a:gd name="T87" fmla="*/ 0 h 156"/>
                  <a:gd name="T88" fmla="*/ 108 w 180"/>
                  <a:gd name="T89" fmla="*/ 6 h 156"/>
                  <a:gd name="T90" fmla="*/ 114 w 180"/>
                  <a:gd name="T91"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156">
                    <a:moveTo>
                      <a:pt x="114" y="6"/>
                    </a:moveTo>
                    <a:lnTo>
                      <a:pt x="120" y="6"/>
                    </a:lnTo>
                    <a:lnTo>
                      <a:pt x="126" y="6"/>
                    </a:lnTo>
                    <a:lnTo>
                      <a:pt x="132" y="6"/>
                    </a:lnTo>
                    <a:lnTo>
                      <a:pt x="138" y="6"/>
                    </a:lnTo>
                    <a:lnTo>
                      <a:pt x="144" y="6"/>
                    </a:lnTo>
                    <a:lnTo>
                      <a:pt x="144" y="12"/>
                    </a:lnTo>
                    <a:lnTo>
                      <a:pt x="144" y="18"/>
                    </a:lnTo>
                    <a:lnTo>
                      <a:pt x="144" y="24"/>
                    </a:lnTo>
                    <a:lnTo>
                      <a:pt x="138" y="24"/>
                    </a:lnTo>
                    <a:lnTo>
                      <a:pt x="138" y="30"/>
                    </a:lnTo>
                    <a:lnTo>
                      <a:pt x="138" y="36"/>
                    </a:lnTo>
                    <a:lnTo>
                      <a:pt x="144" y="36"/>
                    </a:lnTo>
                    <a:lnTo>
                      <a:pt x="138" y="36"/>
                    </a:lnTo>
                    <a:lnTo>
                      <a:pt x="144" y="36"/>
                    </a:lnTo>
                    <a:lnTo>
                      <a:pt x="144" y="42"/>
                    </a:lnTo>
                    <a:lnTo>
                      <a:pt x="138" y="42"/>
                    </a:lnTo>
                    <a:lnTo>
                      <a:pt x="138" y="48"/>
                    </a:lnTo>
                    <a:lnTo>
                      <a:pt x="138" y="54"/>
                    </a:lnTo>
                    <a:lnTo>
                      <a:pt x="138" y="60"/>
                    </a:lnTo>
                    <a:lnTo>
                      <a:pt x="132" y="60"/>
                    </a:lnTo>
                    <a:lnTo>
                      <a:pt x="132" y="66"/>
                    </a:lnTo>
                    <a:lnTo>
                      <a:pt x="132" y="72"/>
                    </a:lnTo>
                    <a:lnTo>
                      <a:pt x="132" y="78"/>
                    </a:lnTo>
                    <a:lnTo>
                      <a:pt x="138" y="78"/>
                    </a:lnTo>
                    <a:lnTo>
                      <a:pt x="132" y="78"/>
                    </a:lnTo>
                    <a:lnTo>
                      <a:pt x="132" y="84"/>
                    </a:lnTo>
                    <a:lnTo>
                      <a:pt x="138" y="84"/>
                    </a:lnTo>
                    <a:lnTo>
                      <a:pt x="132" y="84"/>
                    </a:lnTo>
                    <a:lnTo>
                      <a:pt x="138" y="84"/>
                    </a:lnTo>
                    <a:lnTo>
                      <a:pt x="138" y="90"/>
                    </a:lnTo>
                    <a:lnTo>
                      <a:pt x="138" y="96"/>
                    </a:lnTo>
                    <a:lnTo>
                      <a:pt x="138" y="102"/>
                    </a:lnTo>
                    <a:lnTo>
                      <a:pt x="144" y="102"/>
                    </a:lnTo>
                    <a:lnTo>
                      <a:pt x="144" y="108"/>
                    </a:lnTo>
                    <a:lnTo>
                      <a:pt x="150" y="108"/>
                    </a:lnTo>
                    <a:lnTo>
                      <a:pt x="150" y="114"/>
                    </a:lnTo>
                    <a:lnTo>
                      <a:pt x="156" y="114"/>
                    </a:lnTo>
                    <a:lnTo>
                      <a:pt x="156" y="120"/>
                    </a:lnTo>
                    <a:lnTo>
                      <a:pt x="162" y="120"/>
                    </a:lnTo>
                    <a:lnTo>
                      <a:pt x="156" y="120"/>
                    </a:lnTo>
                    <a:lnTo>
                      <a:pt x="162" y="120"/>
                    </a:lnTo>
                    <a:lnTo>
                      <a:pt x="156" y="120"/>
                    </a:lnTo>
                    <a:lnTo>
                      <a:pt x="162" y="120"/>
                    </a:lnTo>
                    <a:lnTo>
                      <a:pt x="162" y="126"/>
                    </a:lnTo>
                    <a:lnTo>
                      <a:pt x="168" y="126"/>
                    </a:lnTo>
                    <a:lnTo>
                      <a:pt x="168" y="132"/>
                    </a:lnTo>
                    <a:lnTo>
                      <a:pt x="168" y="138"/>
                    </a:lnTo>
                    <a:lnTo>
                      <a:pt x="168" y="132"/>
                    </a:lnTo>
                    <a:lnTo>
                      <a:pt x="168" y="138"/>
                    </a:lnTo>
                    <a:lnTo>
                      <a:pt x="174" y="138"/>
                    </a:lnTo>
                    <a:lnTo>
                      <a:pt x="174" y="144"/>
                    </a:lnTo>
                    <a:lnTo>
                      <a:pt x="180" y="144"/>
                    </a:lnTo>
                    <a:lnTo>
                      <a:pt x="180" y="150"/>
                    </a:lnTo>
                    <a:lnTo>
                      <a:pt x="180" y="144"/>
                    </a:lnTo>
                    <a:lnTo>
                      <a:pt x="180" y="150"/>
                    </a:lnTo>
                    <a:lnTo>
                      <a:pt x="180" y="144"/>
                    </a:lnTo>
                    <a:lnTo>
                      <a:pt x="180" y="150"/>
                    </a:lnTo>
                    <a:lnTo>
                      <a:pt x="174" y="150"/>
                    </a:lnTo>
                    <a:lnTo>
                      <a:pt x="168" y="150"/>
                    </a:lnTo>
                    <a:lnTo>
                      <a:pt x="162" y="150"/>
                    </a:lnTo>
                    <a:lnTo>
                      <a:pt x="156" y="150"/>
                    </a:lnTo>
                    <a:lnTo>
                      <a:pt x="150" y="150"/>
                    </a:lnTo>
                    <a:lnTo>
                      <a:pt x="144" y="150"/>
                    </a:lnTo>
                    <a:lnTo>
                      <a:pt x="138" y="150"/>
                    </a:lnTo>
                    <a:lnTo>
                      <a:pt x="132" y="150"/>
                    </a:lnTo>
                    <a:lnTo>
                      <a:pt x="126" y="150"/>
                    </a:lnTo>
                    <a:lnTo>
                      <a:pt x="120" y="150"/>
                    </a:lnTo>
                    <a:lnTo>
                      <a:pt x="114" y="150"/>
                    </a:lnTo>
                    <a:lnTo>
                      <a:pt x="108" y="150"/>
                    </a:lnTo>
                    <a:lnTo>
                      <a:pt x="102" y="150"/>
                    </a:lnTo>
                    <a:lnTo>
                      <a:pt x="96" y="150"/>
                    </a:lnTo>
                    <a:lnTo>
                      <a:pt x="90" y="150"/>
                    </a:lnTo>
                    <a:lnTo>
                      <a:pt x="84" y="150"/>
                    </a:lnTo>
                    <a:lnTo>
                      <a:pt x="78" y="150"/>
                    </a:lnTo>
                    <a:lnTo>
                      <a:pt x="72" y="156"/>
                    </a:lnTo>
                    <a:lnTo>
                      <a:pt x="66" y="156"/>
                    </a:lnTo>
                    <a:lnTo>
                      <a:pt x="60" y="156"/>
                    </a:lnTo>
                    <a:lnTo>
                      <a:pt x="60" y="150"/>
                    </a:lnTo>
                    <a:lnTo>
                      <a:pt x="54" y="150"/>
                    </a:lnTo>
                    <a:lnTo>
                      <a:pt x="54" y="144"/>
                    </a:lnTo>
                    <a:lnTo>
                      <a:pt x="60" y="144"/>
                    </a:lnTo>
                    <a:lnTo>
                      <a:pt x="54" y="144"/>
                    </a:lnTo>
                    <a:lnTo>
                      <a:pt x="54" y="138"/>
                    </a:lnTo>
                    <a:lnTo>
                      <a:pt x="54" y="132"/>
                    </a:lnTo>
                    <a:lnTo>
                      <a:pt x="48" y="132"/>
                    </a:lnTo>
                    <a:lnTo>
                      <a:pt x="48" y="126"/>
                    </a:lnTo>
                    <a:lnTo>
                      <a:pt x="42" y="126"/>
                    </a:lnTo>
                    <a:lnTo>
                      <a:pt x="36" y="120"/>
                    </a:lnTo>
                    <a:lnTo>
                      <a:pt x="30" y="120"/>
                    </a:lnTo>
                    <a:lnTo>
                      <a:pt x="30" y="114"/>
                    </a:lnTo>
                    <a:lnTo>
                      <a:pt x="24" y="114"/>
                    </a:lnTo>
                    <a:lnTo>
                      <a:pt x="24" y="108"/>
                    </a:lnTo>
                    <a:lnTo>
                      <a:pt x="18" y="108"/>
                    </a:lnTo>
                    <a:lnTo>
                      <a:pt x="18" y="102"/>
                    </a:lnTo>
                    <a:lnTo>
                      <a:pt x="18" y="96"/>
                    </a:lnTo>
                    <a:lnTo>
                      <a:pt x="12" y="90"/>
                    </a:lnTo>
                    <a:lnTo>
                      <a:pt x="12" y="84"/>
                    </a:lnTo>
                    <a:lnTo>
                      <a:pt x="6" y="84"/>
                    </a:lnTo>
                    <a:lnTo>
                      <a:pt x="6" y="78"/>
                    </a:lnTo>
                    <a:lnTo>
                      <a:pt x="6" y="72"/>
                    </a:lnTo>
                    <a:lnTo>
                      <a:pt x="6" y="66"/>
                    </a:lnTo>
                    <a:lnTo>
                      <a:pt x="6" y="60"/>
                    </a:lnTo>
                    <a:lnTo>
                      <a:pt x="6" y="54"/>
                    </a:lnTo>
                    <a:lnTo>
                      <a:pt x="0" y="54"/>
                    </a:lnTo>
                    <a:lnTo>
                      <a:pt x="0" y="48"/>
                    </a:lnTo>
                    <a:lnTo>
                      <a:pt x="6" y="42"/>
                    </a:lnTo>
                    <a:lnTo>
                      <a:pt x="6" y="36"/>
                    </a:lnTo>
                    <a:lnTo>
                      <a:pt x="6" y="30"/>
                    </a:lnTo>
                    <a:lnTo>
                      <a:pt x="12" y="30"/>
                    </a:lnTo>
                    <a:lnTo>
                      <a:pt x="12" y="24"/>
                    </a:lnTo>
                    <a:lnTo>
                      <a:pt x="18" y="24"/>
                    </a:lnTo>
                    <a:lnTo>
                      <a:pt x="24" y="24"/>
                    </a:lnTo>
                    <a:lnTo>
                      <a:pt x="30" y="24"/>
                    </a:lnTo>
                    <a:lnTo>
                      <a:pt x="36" y="24"/>
                    </a:lnTo>
                    <a:lnTo>
                      <a:pt x="36" y="18"/>
                    </a:lnTo>
                    <a:lnTo>
                      <a:pt x="36" y="24"/>
                    </a:lnTo>
                    <a:lnTo>
                      <a:pt x="42" y="24"/>
                    </a:lnTo>
                    <a:lnTo>
                      <a:pt x="48" y="18"/>
                    </a:lnTo>
                    <a:lnTo>
                      <a:pt x="54" y="18"/>
                    </a:lnTo>
                    <a:lnTo>
                      <a:pt x="60" y="18"/>
                    </a:lnTo>
                    <a:lnTo>
                      <a:pt x="66" y="18"/>
                    </a:lnTo>
                    <a:lnTo>
                      <a:pt x="66" y="12"/>
                    </a:lnTo>
                    <a:lnTo>
                      <a:pt x="66" y="18"/>
                    </a:lnTo>
                    <a:lnTo>
                      <a:pt x="72" y="18"/>
                    </a:lnTo>
                    <a:lnTo>
                      <a:pt x="72" y="12"/>
                    </a:lnTo>
                    <a:lnTo>
                      <a:pt x="78" y="12"/>
                    </a:lnTo>
                    <a:lnTo>
                      <a:pt x="78" y="6"/>
                    </a:lnTo>
                    <a:lnTo>
                      <a:pt x="84" y="6"/>
                    </a:lnTo>
                    <a:lnTo>
                      <a:pt x="90" y="6"/>
                    </a:lnTo>
                    <a:lnTo>
                      <a:pt x="96" y="6"/>
                    </a:lnTo>
                    <a:lnTo>
                      <a:pt x="96" y="0"/>
                    </a:lnTo>
                    <a:lnTo>
                      <a:pt x="96" y="6"/>
                    </a:lnTo>
                    <a:lnTo>
                      <a:pt x="102" y="6"/>
                    </a:lnTo>
                    <a:lnTo>
                      <a:pt x="108" y="6"/>
                    </a:lnTo>
                    <a:lnTo>
                      <a:pt x="114" y="6"/>
                    </a:lnTo>
                    <a:lnTo>
                      <a:pt x="114" y="0"/>
                    </a:lnTo>
                    <a:lnTo>
                      <a:pt x="11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8" name="Freeform 290"/>
              <p:cNvSpPr>
                <a:spLocks/>
              </p:cNvSpPr>
              <p:nvPr/>
            </p:nvSpPr>
            <p:spPr bwMode="auto">
              <a:xfrm>
                <a:off x="3111" y="2342"/>
                <a:ext cx="192" cy="234"/>
              </a:xfrm>
              <a:custGeom>
                <a:avLst/>
                <a:gdLst>
                  <a:gd name="T0" fmla="*/ 126 w 192"/>
                  <a:gd name="T1" fmla="*/ 222 h 234"/>
                  <a:gd name="T2" fmla="*/ 114 w 192"/>
                  <a:gd name="T3" fmla="*/ 228 h 234"/>
                  <a:gd name="T4" fmla="*/ 114 w 192"/>
                  <a:gd name="T5" fmla="*/ 234 h 234"/>
                  <a:gd name="T6" fmla="*/ 108 w 192"/>
                  <a:gd name="T7" fmla="*/ 222 h 234"/>
                  <a:gd name="T8" fmla="*/ 96 w 192"/>
                  <a:gd name="T9" fmla="*/ 216 h 234"/>
                  <a:gd name="T10" fmla="*/ 90 w 192"/>
                  <a:gd name="T11" fmla="*/ 204 h 234"/>
                  <a:gd name="T12" fmla="*/ 78 w 192"/>
                  <a:gd name="T13" fmla="*/ 198 h 234"/>
                  <a:gd name="T14" fmla="*/ 72 w 192"/>
                  <a:gd name="T15" fmla="*/ 186 h 234"/>
                  <a:gd name="T16" fmla="*/ 60 w 192"/>
                  <a:gd name="T17" fmla="*/ 174 h 234"/>
                  <a:gd name="T18" fmla="*/ 48 w 192"/>
                  <a:gd name="T19" fmla="*/ 162 h 234"/>
                  <a:gd name="T20" fmla="*/ 36 w 192"/>
                  <a:gd name="T21" fmla="*/ 150 h 234"/>
                  <a:gd name="T22" fmla="*/ 24 w 192"/>
                  <a:gd name="T23" fmla="*/ 138 h 234"/>
                  <a:gd name="T24" fmla="*/ 12 w 192"/>
                  <a:gd name="T25" fmla="*/ 126 h 234"/>
                  <a:gd name="T26" fmla="*/ 6 w 192"/>
                  <a:gd name="T27" fmla="*/ 114 h 234"/>
                  <a:gd name="T28" fmla="*/ 6 w 192"/>
                  <a:gd name="T29" fmla="*/ 108 h 234"/>
                  <a:gd name="T30" fmla="*/ 12 w 192"/>
                  <a:gd name="T31" fmla="*/ 96 h 234"/>
                  <a:gd name="T32" fmla="*/ 24 w 192"/>
                  <a:gd name="T33" fmla="*/ 90 h 234"/>
                  <a:gd name="T34" fmla="*/ 30 w 192"/>
                  <a:gd name="T35" fmla="*/ 78 h 234"/>
                  <a:gd name="T36" fmla="*/ 36 w 192"/>
                  <a:gd name="T37" fmla="*/ 66 h 234"/>
                  <a:gd name="T38" fmla="*/ 36 w 192"/>
                  <a:gd name="T39" fmla="*/ 60 h 234"/>
                  <a:gd name="T40" fmla="*/ 36 w 192"/>
                  <a:gd name="T41" fmla="*/ 54 h 234"/>
                  <a:gd name="T42" fmla="*/ 36 w 192"/>
                  <a:gd name="T43" fmla="*/ 48 h 234"/>
                  <a:gd name="T44" fmla="*/ 30 w 192"/>
                  <a:gd name="T45" fmla="*/ 48 h 234"/>
                  <a:gd name="T46" fmla="*/ 36 w 192"/>
                  <a:gd name="T47" fmla="*/ 48 h 234"/>
                  <a:gd name="T48" fmla="*/ 30 w 192"/>
                  <a:gd name="T49" fmla="*/ 48 h 234"/>
                  <a:gd name="T50" fmla="*/ 36 w 192"/>
                  <a:gd name="T51" fmla="*/ 42 h 234"/>
                  <a:gd name="T52" fmla="*/ 30 w 192"/>
                  <a:gd name="T53" fmla="*/ 42 h 234"/>
                  <a:gd name="T54" fmla="*/ 48 w 192"/>
                  <a:gd name="T55" fmla="*/ 42 h 234"/>
                  <a:gd name="T56" fmla="*/ 66 w 192"/>
                  <a:gd name="T57" fmla="*/ 42 h 234"/>
                  <a:gd name="T58" fmla="*/ 84 w 192"/>
                  <a:gd name="T59" fmla="*/ 42 h 234"/>
                  <a:gd name="T60" fmla="*/ 96 w 192"/>
                  <a:gd name="T61" fmla="*/ 30 h 234"/>
                  <a:gd name="T62" fmla="*/ 102 w 192"/>
                  <a:gd name="T63" fmla="*/ 18 h 234"/>
                  <a:gd name="T64" fmla="*/ 114 w 192"/>
                  <a:gd name="T65" fmla="*/ 12 h 234"/>
                  <a:gd name="T66" fmla="*/ 120 w 192"/>
                  <a:gd name="T67" fmla="*/ 0 h 234"/>
                  <a:gd name="T68" fmla="*/ 132 w 192"/>
                  <a:gd name="T69" fmla="*/ 6 h 234"/>
                  <a:gd name="T70" fmla="*/ 150 w 192"/>
                  <a:gd name="T71" fmla="*/ 12 h 234"/>
                  <a:gd name="T72" fmla="*/ 156 w 192"/>
                  <a:gd name="T73" fmla="*/ 24 h 234"/>
                  <a:gd name="T74" fmla="*/ 156 w 192"/>
                  <a:gd name="T75" fmla="*/ 30 h 234"/>
                  <a:gd name="T76" fmla="*/ 162 w 192"/>
                  <a:gd name="T77" fmla="*/ 42 h 234"/>
                  <a:gd name="T78" fmla="*/ 168 w 192"/>
                  <a:gd name="T79" fmla="*/ 42 h 234"/>
                  <a:gd name="T80" fmla="*/ 174 w 192"/>
                  <a:gd name="T81" fmla="*/ 54 h 234"/>
                  <a:gd name="T82" fmla="*/ 174 w 192"/>
                  <a:gd name="T83" fmla="*/ 72 h 234"/>
                  <a:gd name="T84" fmla="*/ 180 w 192"/>
                  <a:gd name="T85" fmla="*/ 84 h 234"/>
                  <a:gd name="T86" fmla="*/ 186 w 192"/>
                  <a:gd name="T87" fmla="*/ 84 h 234"/>
                  <a:gd name="T88" fmla="*/ 192 w 192"/>
                  <a:gd name="T89" fmla="*/ 96 h 234"/>
                  <a:gd name="T90" fmla="*/ 186 w 192"/>
                  <a:gd name="T91" fmla="*/ 108 h 234"/>
                  <a:gd name="T92" fmla="*/ 186 w 192"/>
                  <a:gd name="T93" fmla="*/ 114 h 234"/>
                  <a:gd name="T94" fmla="*/ 180 w 192"/>
                  <a:gd name="T95" fmla="*/ 126 h 234"/>
                  <a:gd name="T96" fmla="*/ 180 w 192"/>
                  <a:gd name="T97" fmla="*/ 132 h 234"/>
                  <a:gd name="T98" fmla="*/ 180 w 192"/>
                  <a:gd name="T99" fmla="*/ 150 h 234"/>
                  <a:gd name="T100" fmla="*/ 174 w 192"/>
                  <a:gd name="T101" fmla="*/ 162 h 234"/>
                  <a:gd name="T102" fmla="*/ 168 w 192"/>
                  <a:gd name="T103" fmla="*/ 174 h 234"/>
                  <a:gd name="T104" fmla="*/ 162 w 192"/>
                  <a:gd name="T105" fmla="*/ 174 h 234"/>
                  <a:gd name="T106" fmla="*/ 150 w 192"/>
                  <a:gd name="T107" fmla="*/ 180 h 234"/>
                  <a:gd name="T108" fmla="*/ 144 w 192"/>
                  <a:gd name="T109" fmla="*/ 192 h 234"/>
                  <a:gd name="T110" fmla="*/ 138 w 192"/>
                  <a:gd name="T111" fmla="*/ 204 h 234"/>
                  <a:gd name="T112" fmla="*/ 138 w 192"/>
                  <a:gd name="T113" fmla="*/ 210 h 234"/>
                  <a:gd name="T114" fmla="*/ 132 w 192"/>
                  <a:gd name="T115" fmla="*/ 210 h 234"/>
                  <a:gd name="T116" fmla="*/ 126 w 192"/>
                  <a:gd name="T117"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 h="234">
                    <a:moveTo>
                      <a:pt x="126" y="222"/>
                    </a:moveTo>
                    <a:lnTo>
                      <a:pt x="126" y="228"/>
                    </a:lnTo>
                    <a:lnTo>
                      <a:pt x="126" y="222"/>
                    </a:lnTo>
                    <a:lnTo>
                      <a:pt x="126" y="228"/>
                    </a:lnTo>
                    <a:lnTo>
                      <a:pt x="120" y="228"/>
                    </a:lnTo>
                    <a:lnTo>
                      <a:pt x="114" y="228"/>
                    </a:lnTo>
                    <a:lnTo>
                      <a:pt x="114" y="234"/>
                    </a:lnTo>
                    <a:lnTo>
                      <a:pt x="114" y="228"/>
                    </a:lnTo>
                    <a:lnTo>
                      <a:pt x="114" y="234"/>
                    </a:lnTo>
                    <a:lnTo>
                      <a:pt x="114" y="228"/>
                    </a:lnTo>
                    <a:lnTo>
                      <a:pt x="108" y="228"/>
                    </a:lnTo>
                    <a:lnTo>
                      <a:pt x="108" y="222"/>
                    </a:lnTo>
                    <a:lnTo>
                      <a:pt x="102" y="222"/>
                    </a:lnTo>
                    <a:lnTo>
                      <a:pt x="102" y="216"/>
                    </a:lnTo>
                    <a:lnTo>
                      <a:pt x="96" y="216"/>
                    </a:lnTo>
                    <a:lnTo>
                      <a:pt x="96" y="210"/>
                    </a:lnTo>
                    <a:lnTo>
                      <a:pt x="90" y="210"/>
                    </a:lnTo>
                    <a:lnTo>
                      <a:pt x="90" y="204"/>
                    </a:lnTo>
                    <a:lnTo>
                      <a:pt x="84" y="204"/>
                    </a:lnTo>
                    <a:lnTo>
                      <a:pt x="84" y="198"/>
                    </a:lnTo>
                    <a:lnTo>
                      <a:pt x="78" y="198"/>
                    </a:lnTo>
                    <a:lnTo>
                      <a:pt x="78" y="192"/>
                    </a:lnTo>
                    <a:lnTo>
                      <a:pt x="72" y="192"/>
                    </a:lnTo>
                    <a:lnTo>
                      <a:pt x="72" y="186"/>
                    </a:lnTo>
                    <a:lnTo>
                      <a:pt x="66" y="186"/>
                    </a:lnTo>
                    <a:lnTo>
                      <a:pt x="66" y="180"/>
                    </a:lnTo>
                    <a:lnTo>
                      <a:pt x="60" y="174"/>
                    </a:lnTo>
                    <a:lnTo>
                      <a:pt x="54" y="168"/>
                    </a:lnTo>
                    <a:lnTo>
                      <a:pt x="48" y="168"/>
                    </a:lnTo>
                    <a:lnTo>
                      <a:pt x="48" y="162"/>
                    </a:lnTo>
                    <a:lnTo>
                      <a:pt x="42" y="156"/>
                    </a:lnTo>
                    <a:lnTo>
                      <a:pt x="42" y="150"/>
                    </a:lnTo>
                    <a:lnTo>
                      <a:pt x="36" y="150"/>
                    </a:lnTo>
                    <a:lnTo>
                      <a:pt x="36" y="144"/>
                    </a:lnTo>
                    <a:lnTo>
                      <a:pt x="30" y="144"/>
                    </a:lnTo>
                    <a:lnTo>
                      <a:pt x="24" y="138"/>
                    </a:lnTo>
                    <a:lnTo>
                      <a:pt x="18" y="132"/>
                    </a:lnTo>
                    <a:lnTo>
                      <a:pt x="18" y="126"/>
                    </a:lnTo>
                    <a:lnTo>
                      <a:pt x="12" y="126"/>
                    </a:lnTo>
                    <a:lnTo>
                      <a:pt x="12" y="120"/>
                    </a:lnTo>
                    <a:lnTo>
                      <a:pt x="6" y="120"/>
                    </a:lnTo>
                    <a:lnTo>
                      <a:pt x="6" y="114"/>
                    </a:lnTo>
                    <a:lnTo>
                      <a:pt x="0" y="114"/>
                    </a:lnTo>
                    <a:lnTo>
                      <a:pt x="6" y="114"/>
                    </a:lnTo>
                    <a:lnTo>
                      <a:pt x="6" y="108"/>
                    </a:lnTo>
                    <a:lnTo>
                      <a:pt x="6" y="102"/>
                    </a:lnTo>
                    <a:lnTo>
                      <a:pt x="12" y="102"/>
                    </a:lnTo>
                    <a:lnTo>
                      <a:pt x="12" y="96"/>
                    </a:lnTo>
                    <a:lnTo>
                      <a:pt x="18" y="96"/>
                    </a:lnTo>
                    <a:lnTo>
                      <a:pt x="18" y="90"/>
                    </a:lnTo>
                    <a:lnTo>
                      <a:pt x="24" y="90"/>
                    </a:lnTo>
                    <a:lnTo>
                      <a:pt x="24" y="84"/>
                    </a:lnTo>
                    <a:lnTo>
                      <a:pt x="24" y="78"/>
                    </a:lnTo>
                    <a:lnTo>
                      <a:pt x="30" y="78"/>
                    </a:lnTo>
                    <a:lnTo>
                      <a:pt x="30" y="72"/>
                    </a:lnTo>
                    <a:lnTo>
                      <a:pt x="36" y="72"/>
                    </a:lnTo>
                    <a:lnTo>
                      <a:pt x="36" y="66"/>
                    </a:lnTo>
                    <a:lnTo>
                      <a:pt x="42" y="66"/>
                    </a:lnTo>
                    <a:lnTo>
                      <a:pt x="42" y="60"/>
                    </a:lnTo>
                    <a:lnTo>
                      <a:pt x="36" y="60"/>
                    </a:lnTo>
                    <a:lnTo>
                      <a:pt x="42" y="60"/>
                    </a:lnTo>
                    <a:lnTo>
                      <a:pt x="36" y="60"/>
                    </a:lnTo>
                    <a:lnTo>
                      <a:pt x="36" y="54"/>
                    </a:lnTo>
                    <a:lnTo>
                      <a:pt x="36" y="60"/>
                    </a:lnTo>
                    <a:lnTo>
                      <a:pt x="36" y="54"/>
                    </a:lnTo>
                    <a:lnTo>
                      <a:pt x="36" y="48"/>
                    </a:lnTo>
                    <a:lnTo>
                      <a:pt x="36" y="54"/>
                    </a:lnTo>
                    <a:lnTo>
                      <a:pt x="36" y="48"/>
                    </a:lnTo>
                    <a:lnTo>
                      <a:pt x="30" y="48"/>
                    </a:lnTo>
                    <a:lnTo>
                      <a:pt x="36" y="48"/>
                    </a:lnTo>
                    <a:lnTo>
                      <a:pt x="30" y="48"/>
                    </a:lnTo>
                    <a:lnTo>
                      <a:pt x="36" y="48"/>
                    </a:lnTo>
                    <a:lnTo>
                      <a:pt x="30" y="48"/>
                    </a:lnTo>
                    <a:lnTo>
                      <a:pt x="36" y="48"/>
                    </a:lnTo>
                    <a:lnTo>
                      <a:pt x="30" y="48"/>
                    </a:lnTo>
                    <a:lnTo>
                      <a:pt x="36" y="48"/>
                    </a:lnTo>
                    <a:lnTo>
                      <a:pt x="30" y="42"/>
                    </a:lnTo>
                    <a:lnTo>
                      <a:pt x="36" y="42"/>
                    </a:lnTo>
                    <a:lnTo>
                      <a:pt x="36" y="48"/>
                    </a:lnTo>
                    <a:lnTo>
                      <a:pt x="36" y="42"/>
                    </a:lnTo>
                    <a:lnTo>
                      <a:pt x="30" y="42"/>
                    </a:lnTo>
                    <a:lnTo>
                      <a:pt x="36" y="42"/>
                    </a:lnTo>
                    <a:lnTo>
                      <a:pt x="42" y="42"/>
                    </a:lnTo>
                    <a:lnTo>
                      <a:pt x="48" y="42"/>
                    </a:lnTo>
                    <a:lnTo>
                      <a:pt x="54" y="42"/>
                    </a:lnTo>
                    <a:lnTo>
                      <a:pt x="60" y="42"/>
                    </a:lnTo>
                    <a:lnTo>
                      <a:pt x="66" y="42"/>
                    </a:lnTo>
                    <a:lnTo>
                      <a:pt x="72" y="42"/>
                    </a:lnTo>
                    <a:lnTo>
                      <a:pt x="78" y="42"/>
                    </a:lnTo>
                    <a:lnTo>
                      <a:pt x="84" y="42"/>
                    </a:lnTo>
                    <a:lnTo>
                      <a:pt x="84" y="36"/>
                    </a:lnTo>
                    <a:lnTo>
                      <a:pt x="90" y="36"/>
                    </a:lnTo>
                    <a:lnTo>
                      <a:pt x="96" y="30"/>
                    </a:lnTo>
                    <a:lnTo>
                      <a:pt x="96" y="24"/>
                    </a:lnTo>
                    <a:lnTo>
                      <a:pt x="102" y="24"/>
                    </a:lnTo>
                    <a:lnTo>
                      <a:pt x="102" y="18"/>
                    </a:lnTo>
                    <a:lnTo>
                      <a:pt x="108" y="18"/>
                    </a:lnTo>
                    <a:lnTo>
                      <a:pt x="108" y="12"/>
                    </a:lnTo>
                    <a:lnTo>
                      <a:pt x="114" y="12"/>
                    </a:lnTo>
                    <a:lnTo>
                      <a:pt x="114" y="6"/>
                    </a:lnTo>
                    <a:lnTo>
                      <a:pt x="120" y="6"/>
                    </a:lnTo>
                    <a:lnTo>
                      <a:pt x="120" y="0"/>
                    </a:lnTo>
                    <a:lnTo>
                      <a:pt x="126" y="0"/>
                    </a:lnTo>
                    <a:lnTo>
                      <a:pt x="132" y="0"/>
                    </a:lnTo>
                    <a:lnTo>
                      <a:pt x="132" y="6"/>
                    </a:lnTo>
                    <a:lnTo>
                      <a:pt x="138" y="6"/>
                    </a:lnTo>
                    <a:lnTo>
                      <a:pt x="144" y="12"/>
                    </a:lnTo>
                    <a:lnTo>
                      <a:pt x="150" y="12"/>
                    </a:lnTo>
                    <a:lnTo>
                      <a:pt x="150" y="18"/>
                    </a:lnTo>
                    <a:lnTo>
                      <a:pt x="156" y="18"/>
                    </a:lnTo>
                    <a:lnTo>
                      <a:pt x="156" y="24"/>
                    </a:lnTo>
                    <a:lnTo>
                      <a:pt x="156" y="30"/>
                    </a:lnTo>
                    <a:lnTo>
                      <a:pt x="162" y="30"/>
                    </a:lnTo>
                    <a:lnTo>
                      <a:pt x="156" y="30"/>
                    </a:lnTo>
                    <a:lnTo>
                      <a:pt x="156" y="36"/>
                    </a:lnTo>
                    <a:lnTo>
                      <a:pt x="162" y="36"/>
                    </a:lnTo>
                    <a:lnTo>
                      <a:pt x="162" y="42"/>
                    </a:lnTo>
                    <a:lnTo>
                      <a:pt x="168" y="42"/>
                    </a:lnTo>
                    <a:lnTo>
                      <a:pt x="162" y="42"/>
                    </a:lnTo>
                    <a:lnTo>
                      <a:pt x="168" y="42"/>
                    </a:lnTo>
                    <a:lnTo>
                      <a:pt x="168" y="48"/>
                    </a:lnTo>
                    <a:lnTo>
                      <a:pt x="168" y="54"/>
                    </a:lnTo>
                    <a:lnTo>
                      <a:pt x="174" y="54"/>
                    </a:lnTo>
                    <a:lnTo>
                      <a:pt x="174" y="60"/>
                    </a:lnTo>
                    <a:lnTo>
                      <a:pt x="174" y="66"/>
                    </a:lnTo>
                    <a:lnTo>
                      <a:pt x="174" y="72"/>
                    </a:lnTo>
                    <a:lnTo>
                      <a:pt x="180" y="72"/>
                    </a:lnTo>
                    <a:lnTo>
                      <a:pt x="180" y="78"/>
                    </a:lnTo>
                    <a:lnTo>
                      <a:pt x="180" y="84"/>
                    </a:lnTo>
                    <a:lnTo>
                      <a:pt x="186" y="84"/>
                    </a:lnTo>
                    <a:lnTo>
                      <a:pt x="180" y="84"/>
                    </a:lnTo>
                    <a:lnTo>
                      <a:pt x="186" y="84"/>
                    </a:lnTo>
                    <a:lnTo>
                      <a:pt x="186" y="90"/>
                    </a:lnTo>
                    <a:lnTo>
                      <a:pt x="192" y="90"/>
                    </a:lnTo>
                    <a:lnTo>
                      <a:pt x="192" y="96"/>
                    </a:lnTo>
                    <a:lnTo>
                      <a:pt x="192" y="102"/>
                    </a:lnTo>
                    <a:lnTo>
                      <a:pt x="186" y="102"/>
                    </a:lnTo>
                    <a:lnTo>
                      <a:pt x="186" y="108"/>
                    </a:lnTo>
                    <a:lnTo>
                      <a:pt x="192" y="108"/>
                    </a:lnTo>
                    <a:lnTo>
                      <a:pt x="186" y="108"/>
                    </a:lnTo>
                    <a:lnTo>
                      <a:pt x="186" y="114"/>
                    </a:lnTo>
                    <a:lnTo>
                      <a:pt x="186" y="120"/>
                    </a:lnTo>
                    <a:lnTo>
                      <a:pt x="186" y="126"/>
                    </a:lnTo>
                    <a:lnTo>
                      <a:pt x="180" y="126"/>
                    </a:lnTo>
                    <a:lnTo>
                      <a:pt x="186" y="126"/>
                    </a:lnTo>
                    <a:lnTo>
                      <a:pt x="186" y="132"/>
                    </a:lnTo>
                    <a:lnTo>
                      <a:pt x="180" y="132"/>
                    </a:lnTo>
                    <a:lnTo>
                      <a:pt x="180" y="138"/>
                    </a:lnTo>
                    <a:lnTo>
                      <a:pt x="180" y="144"/>
                    </a:lnTo>
                    <a:lnTo>
                      <a:pt x="180" y="150"/>
                    </a:lnTo>
                    <a:lnTo>
                      <a:pt x="180" y="156"/>
                    </a:lnTo>
                    <a:lnTo>
                      <a:pt x="180" y="162"/>
                    </a:lnTo>
                    <a:lnTo>
                      <a:pt x="174" y="162"/>
                    </a:lnTo>
                    <a:lnTo>
                      <a:pt x="174" y="168"/>
                    </a:lnTo>
                    <a:lnTo>
                      <a:pt x="168" y="168"/>
                    </a:lnTo>
                    <a:lnTo>
                      <a:pt x="168" y="174"/>
                    </a:lnTo>
                    <a:lnTo>
                      <a:pt x="162" y="174"/>
                    </a:lnTo>
                    <a:lnTo>
                      <a:pt x="162" y="180"/>
                    </a:lnTo>
                    <a:lnTo>
                      <a:pt x="162" y="174"/>
                    </a:lnTo>
                    <a:lnTo>
                      <a:pt x="162" y="180"/>
                    </a:lnTo>
                    <a:lnTo>
                      <a:pt x="156" y="180"/>
                    </a:lnTo>
                    <a:lnTo>
                      <a:pt x="150" y="180"/>
                    </a:lnTo>
                    <a:lnTo>
                      <a:pt x="150" y="186"/>
                    </a:lnTo>
                    <a:lnTo>
                      <a:pt x="144" y="186"/>
                    </a:lnTo>
                    <a:lnTo>
                      <a:pt x="144" y="192"/>
                    </a:lnTo>
                    <a:lnTo>
                      <a:pt x="144" y="198"/>
                    </a:lnTo>
                    <a:lnTo>
                      <a:pt x="138" y="198"/>
                    </a:lnTo>
                    <a:lnTo>
                      <a:pt x="138" y="204"/>
                    </a:lnTo>
                    <a:lnTo>
                      <a:pt x="132" y="204"/>
                    </a:lnTo>
                    <a:lnTo>
                      <a:pt x="132" y="210"/>
                    </a:lnTo>
                    <a:lnTo>
                      <a:pt x="138" y="210"/>
                    </a:lnTo>
                    <a:lnTo>
                      <a:pt x="132" y="210"/>
                    </a:lnTo>
                    <a:lnTo>
                      <a:pt x="138" y="210"/>
                    </a:lnTo>
                    <a:lnTo>
                      <a:pt x="132" y="210"/>
                    </a:lnTo>
                    <a:lnTo>
                      <a:pt x="132" y="216"/>
                    </a:lnTo>
                    <a:lnTo>
                      <a:pt x="126" y="216"/>
                    </a:lnTo>
                    <a:lnTo>
                      <a:pt x="126" y="22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9" name="Freeform 291"/>
              <p:cNvSpPr>
                <a:spLocks/>
              </p:cNvSpPr>
              <p:nvPr/>
            </p:nvSpPr>
            <p:spPr bwMode="auto">
              <a:xfrm>
                <a:off x="3345" y="2210"/>
                <a:ext cx="162" cy="276"/>
              </a:xfrm>
              <a:custGeom>
                <a:avLst/>
                <a:gdLst>
                  <a:gd name="T0" fmla="*/ 90 w 162"/>
                  <a:gd name="T1" fmla="*/ 222 h 276"/>
                  <a:gd name="T2" fmla="*/ 78 w 162"/>
                  <a:gd name="T3" fmla="*/ 210 h 276"/>
                  <a:gd name="T4" fmla="*/ 72 w 162"/>
                  <a:gd name="T5" fmla="*/ 192 h 276"/>
                  <a:gd name="T6" fmla="*/ 72 w 162"/>
                  <a:gd name="T7" fmla="*/ 192 h 276"/>
                  <a:gd name="T8" fmla="*/ 60 w 162"/>
                  <a:gd name="T9" fmla="*/ 180 h 276"/>
                  <a:gd name="T10" fmla="*/ 54 w 162"/>
                  <a:gd name="T11" fmla="*/ 174 h 276"/>
                  <a:gd name="T12" fmla="*/ 48 w 162"/>
                  <a:gd name="T13" fmla="*/ 168 h 276"/>
                  <a:gd name="T14" fmla="*/ 48 w 162"/>
                  <a:gd name="T15" fmla="*/ 168 h 276"/>
                  <a:gd name="T16" fmla="*/ 36 w 162"/>
                  <a:gd name="T17" fmla="*/ 156 h 276"/>
                  <a:gd name="T18" fmla="*/ 36 w 162"/>
                  <a:gd name="T19" fmla="*/ 144 h 276"/>
                  <a:gd name="T20" fmla="*/ 30 w 162"/>
                  <a:gd name="T21" fmla="*/ 138 h 276"/>
                  <a:gd name="T22" fmla="*/ 24 w 162"/>
                  <a:gd name="T23" fmla="*/ 132 h 276"/>
                  <a:gd name="T24" fmla="*/ 12 w 162"/>
                  <a:gd name="T25" fmla="*/ 120 h 276"/>
                  <a:gd name="T26" fmla="*/ 6 w 162"/>
                  <a:gd name="T27" fmla="*/ 102 h 276"/>
                  <a:gd name="T28" fmla="*/ 0 w 162"/>
                  <a:gd name="T29" fmla="*/ 96 h 276"/>
                  <a:gd name="T30" fmla="*/ 0 w 162"/>
                  <a:gd name="T31" fmla="*/ 84 h 276"/>
                  <a:gd name="T32" fmla="*/ 6 w 162"/>
                  <a:gd name="T33" fmla="*/ 66 h 276"/>
                  <a:gd name="T34" fmla="*/ 6 w 162"/>
                  <a:gd name="T35" fmla="*/ 54 h 276"/>
                  <a:gd name="T36" fmla="*/ 6 w 162"/>
                  <a:gd name="T37" fmla="*/ 42 h 276"/>
                  <a:gd name="T38" fmla="*/ 12 w 162"/>
                  <a:gd name="T39" fmla="*/ 24 h 276"/>
                  <a:gd name="T40" fmla="*/ 24 w 162"/>
                  <a:gd name="T41" fmla="*/ 12 h 276"/>
                  <a:gd name="T42" fmla="*/ 36 w 162"/>
                  <a:gd name="T43" fmla="*/ 6 h 276"/>
                  <a:gd name="T44" fmla="*/ 42 w 162"/>
                  <a:gd name="T45" fmla="*/ 12 h 276"/>
                  <a:gd name="T46" fmla="*/ 54 w 162"/>
                  <a:gd name="T47" fmla="*/ 24 h 276"/>
                  <a:gd name="T48" fmla="*/ 78 w 162"/>
                  <a:gd name="T49" fmla="*/ 24 h 276"/>
                  <a:gd name="T50" fmla="*/ 96 w 162"/>
                  <a:gd name="T51" fmla="*/ 18 h 276"/>
                  <a:gd name="T52" fmla="*/ 114 w 162"/>
                  <a:gd name="T53" fmla="*/ 24 h 276"/>
                  <a:gd name="T54" fmla="*/ 126 w 162"/>
                  <a:gd name="T55" fmla="*/ 36 h 276"/>
                  <a:gd name="T56" fmla="*/ 144 w 162"/>
                  <a:gd name="T57" fmla="*/ 48 h 276"/>
                  <a:gd name="T58" fmla="*/ 144 w 162"/>
                  <a:gd name="T59" fmla="*/ 72 h 276"/>
                  <a:gd name="T60" fmla="*/ 150 w 162"/>
                  <a:gd name="T61" fmla="*/ 90 h 276"/>
                  <a:gd name="T62" fmla="*/ 150 w 162"/>
                  <a:gd name="T63" fmla="*/ 114 h 276"/>
                  <a:gd name="T64" fmla="*/ 150 w 162"/>
                  <a:gd name="T65" fmla="*/ 138 h 276"/>
                  <a:gd name="T66" fmla="*/ 150 w 162"/>
                  <a:gd name="T67" fmla="*/ 162 h 276"/>
                  <a:gd name="T68" fmla="*/ 144 w 162"/>
                  <a:gd name="T69" fmla="*/ 186 h 276"/>
                  <a:gd name="T70" fmla="*/ 138 w 162"/>
                  <a:gd name="T71" fmla="*/ 204 h 276"/>
                  <a:gd name="T72" fmla="*/ 156 w 162"/>
                  <a:gd name="T73" fmla="*/ 216 h 276"/>
                  <a:gd name="T74" fmla="*/ 162 w 162"/>
                  <a:gd name="T75" fmla="*/ 222 h 276"/>
                  <a:gd name="T76" fmla="*/ 150 w 162"/>
                  <a:gd name="T77" fmla="*/ 234 h 276"/>
                  <a:gd name="T78" fmla="*/ 138 w 162"/>
                  <a:gd name="T79" fmla="*/ 246 h 276"/>
                  <a:gd name="T80" fmla="*/ 126 w 162"/>
                  <a:gd name="T81" fmla="*/ 258 h 276"/>
                  <a:gd name="T82" fmla="*/ 120 w 162"/>
                  <a:gd name="T83" fmla="*/ 276 h 276"/>
                  <a:gd name="T84" fmla="*/ 120 w 162"/>
                  <a:gd name="T85" fmla="*/ 264 h 276"/>
                  <a:gd name="T86" fmla="*/ 102 w 162"/>
                  <a:gd name="T87" fmla="*/ 258 h 276"/>
                  <a:gd name="T88" fmla="*/ 108 w 162"/>
                  <a:gd name="T89" fmla="*/ 252 h 276"/>
                  <a:gd name="T90" fmla="*/ 96 w 162"/>
                  <a:gd name="T91" fmla="*/ 240 h 276"/>
                  <a:gd name="T92" fmla="*/ 96 w 162"/>
                  <a:gd name="T93" fmla="*/ 234 h 276"/>
                  <a:gd name="T94" fmla="*/ 90 w 162"/>
                  <a:gd name="T95" fmla="*/ 2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276">
                    <a:moveTo>
                      <a:pt x="90" y="228"/>
                    </a:moveTo>
                    <a:lnTo>
                      <a:pt x="90" y="222"/>
                    </a:lnTo>
                    <a:lnTo>
                      <a:pt x="90" y="228"/>
                    </a:lnTo>
                    <a:lnTo>
                      <a:pt x="90" y="222"/>
                    </a:lnTo>
                    <a:lnTo>
                      <a:pt x="84" y="222"/>
                    </a:lnTo>
                    <a:lnTo>
                      <a:pt x="84" y="216"/>
                    </a:lnTo>
                    <a:lnTo>
                      <a:pt x="84" y="210"/>
                    </a:lnTo>
                    <a:lnTo>
                      <a:pt x="78" y="210"/>
                    </a:lnTo>
                    <a:lnTo>
                      <a:pt x="78" y="204"/>
                    </a:lnTo>
                    <a:lnTo>
                      <a:pt x="78" y="198"/>
                    </a:lnTo>
                    <a:lnTo>
                      <a:pt x="72" y="198"/>
                    </a:lnTo>
                    <a:lnTo>
                      <a:pt x="72" y="192"/>
                    </a:lnTo>
                    <a:lnTo>
                      <a:pt x="72" y="198"/>
                    </a:lnTo>
                    <a:lnTo>
                      <a:pt x="66" y="198"/>
                    </a:lnTo>
                    <a:lnTo>
                      <a:pt x="66" y="192"/>
                    </a:lnTo>
                    <a:lnTo>
                      <a:pt x="72" y="192"/>
                    </a:lnTo>
                    <a:lnTo>
                      <a:pt x="66" y="192"/>
                    </a:lnTo>
                    <a:lnTo>
                      <a:pt x="66" y="186"/>
                    </a:lnTo>
                    <a:lnTo>
                      <a:pt x="60" y="186"/>
                    </a:lnTo>
                    <a:lnTo>
                      <a:pt x="60" y="180"/>
                    </a:lnTo>
                    <a:lnTo>
                      <a:pt x="66" y="180"/>
                    </a:lnTo>
                    <a:lnTo>
                      <a:pt x="60" y="180"/>
                    </a:lnTo>
                    <a:lnTo>
                      <a:pt x="60" y="174"/>
                    </a:lnTo>
                    <a:lnTo>
                      <a:pt x="54" y="174"/>
                    </a:lnTo>
                    <a:lnTo>
                      <a:pt x="48" y="174"/>
                    </a:lnTo>
                    <a:lnTo>
                      <a:pt x="54" y="174"/>
                    </a:lnTo>
                    <a:lnTo>
                      <a:pt x="48" y="174"/>
                    </a:lnTo>
                    <a:lnTo>
                      <a:pt x="48" y="168"/>
                    </a:lnTo>
                    <a:lnTo>
                      <a:pt x="48" y="162"/>
                    </a:lnTo>
                    <a:lnTo>
                      <a:pt x="48" y="168"/>
                    </a:lnTo>
                    <a:lnTo>
                      <a:pt x="48" y="162"/>
                    </a:lnTo>
                    <a:lnTo>
                      <a:pt x="48" y="168"/>
                    </a:lnTo>
                    <a:lnTo>
                      <a:pt x="48" y="162"/>
                    </a:lnTo>
                    <a:lnTo>
                      <a:pt x="42" y="162"/>
                    </a:lnTo>
                    <a:lnTo>
                      <a:pt x="42" y="156"/>
                    </a:lnTo>
                    <a:lnTo>
                      <a:pt x="36" y="156"/>
                    </a:lnTo>
                    <a:lnTo>
                      <a:pt x="36" y="150"/>
                    </a:lnTo>
                    <a:lnTo>
                      <a:pt x="36" y="156"/>
                    </a:lnTo>
                    <a:lnTo>
                      <a:pt x="36" y="150"/>
                    </a:lnTo>
                    <a:lnTo>
                      <a:pt x="36" y="144"/>
                    </a:lnTo>
                    <a:lnTo>
                      <a:pt x="30" y="144"/>
                    </a:lnTo>
                    <a:lnTo>
                      <a:pt x="30" y="138"/>
                    </a:lnTo>
                    <a:lnTo>
                      <a:pt x="24" y="138"/>
                    </a:lnTo>
                    <a:lnTo>
                      <a:pt x="30" y="138"/>
                    </a:lnTo>
                    <a:lnTo>
                      <a:pt x="24" y="138"/>
                    </a:lnTo>
                    <a:lnTo>
                      <a:pt x="30" y="138"/>
                    </a:lnTo>
                    <a:lnTo>
                      <a:pt x="24" y="138"/>
                    </a:lnTo>
                    <a:lnTo>
                      <a:pt x="24" y="132"/>
                    </a:lnTo>
                    <a:lnTo>
                      <a:pt x="18" y="132"/>
                    </a:lnTo>
                    <a:lnTo>
                      <a:pt x="18" y="126"/>
                    </a:lnTo>
                    <a:lnTo>
                      <a:pt x="12" y="126"/>
                    </a:lnTo>
                    <a:lnTo>
                      <a:pt x="12" y="120"/>
                    </a:lnTo>
                    <a:lnTo>
                      <a:pt x="6" y="120"/>
                    </a:lnTo>
                    <a:lnTo>
                      <a:pt x="6" y="114"/>
                    </a:lnTo>
                    <a:lnTo>
                      <a:pt x="6" y="108"/>
                    </a:lnTo>
                    <a:lnTo>
                      <a:pt x="6" y="102"/>
                    </a:lnTo>
                    <a:lnTo>
                      <a:pt x="0" y="102"/>
                    </a:lnTo>
                    <a:lnTo>
                      <a:pt x="6" y="102"/>
                    </a:lnTo>
                    <a:lnTo>
                      <a:pt x="0" y="102"/>
                    </a:lnTo>
                    <a:lnTo>
                      <a:pt x="0" y="96"/>
                    </a:lnTo>
                    <a:lnTo>
                      <a:pt x="6" y="96"/>
                    </a:lnTo>
                    <a:lnTo>
                      <a:pt x="0" y="96"/>
                    </a:lnTo>
                    <a:lnTo>
                      <a:pt x="0" y="90"/>
                    </a:lnTo>
                    <a:lnTo>
                      <a:pt x="0" y="84"/>
                    </a:lnTo>
                    <a:lnTo>
                      <a:pt x="0" y="78"/>
                    </a:lnTo>
                    <a:lnTo>
                      <a:pt x="6" y="78"/>
                    </a:lnTo>
                    <a:lnTo>
                      <a:pt x="6" y="72"/>
                    </a:lnTo>
                    <a:lnTo>
                      <a:pt x="6" y="66"/>
                    </a:lnTo>
                    <a:lnTo>
                      <a:pt x="6" y="60"/>
                    </a:lnTo>
                    <a:lnTo>
                      <a:pt x="12" y="60"/>
                    </a:lnTo>
                    <a:lnTo>
                      <a:pt x="12" y="54"/>
                    </a:lnTo>
                    <a:lnTo>
                      <a:pt x="6" y="54"/>
                    </a:lnTo>
                    <a:lnTo>
                      <a:pt x="12" y="54"/>
                    </a:lnTo>
                    <a:lnTo>
                      <a:pt x="6" y="54"/>
                    </a:lnTo>
                    <a:lnTo>
                      <a:pt x="6" y="48"/>
                    </a:lnTo>
                    <a:lnTo>
                      <a:pt x="6" y="42"/>
                    </a:lnTo>
                    <a:lnTo>
                      <a:pt x="12" y="42"/>
                    </a:lnTo>
                    <a:lnTo>
                      <a:pt x="12" y="36"/>
                    </a:lnTo>
                    <a:lnTo>
                      <a:pt x="12" y="30"/>
                    </a:lnTo>
                    <a:lnTo>
                      <a:pt x="12" y="24"/>
                    </a:lnTo>
                    <a:lnTo>
                      <a:pt x="18" y="24"/>
                    </a:lnTo>
                    <a:lnTo>
                      <a:pt x="18" y="18"/>
                    </a:lnTo>
                    <a:lnTo>
                      <a:pt x="24" y="18"/>
                    </a:lnTo>
                    <a:lnTo>
                      <a:pt x="24" y="12"/>
                    </a:lnTo>
                    <a:lnTo>
                      <a:pt x="24" y="6"/>
                    </a:lnTo>
                    <a:lnTo>
                      <a:pt x="24" y="12"/>
                    </a:lnTo>
                    <a:lnTo>
                      <a:pt x="30" y="6"/>
                    </a:lnTo>
                    <a:lnTo>
                      <a:pt x="36" y="6"/>
                    </a:lnTo>
                    <a:lnTo>
                      <a:pt x="36" y="0"/>
                    </a:lnTo>
                    <a:lnTo>
                      <a:pt x="36" y="6"/>
                    </a:lnTo>
                    <a:lnTo>
                      <a:pt x="42" y="6"/>
                    </a:lnTo>
                    <a:lnTo>
                      <a:pt x="42" y="12"/>
                    </a:lnTo>
                    <a:lnTo>
                      <a:pt x="48" y="12"/>
                    </a:lnTo>
                    <a:lnTo>
                      <a:pt x="48" y="18"/>
                    </a:lnTo>
                    <a:lnTo>
                      <a:pt x="48" y="24"/>
                    </a:lnTo>
                    <a:lnTo>
                      <a:pt x="54" y="24"/>
                    </a:lnTo>
                    <a:lnTo>
                      <a:pt x="60" y="24"/>
                    </a:lnTo>
                    <a:lnTo>
                      <a:pt x="66" y="24"/>
                    </a:lnTo>
                    <a:lnTo>
                      <a:pt x="72" y="24"/>
                    </a:lnTo>
                    <a:lnTo>
                      <a:pt x="78" y="24"/>
                    </a:lnTo>
                    <a:lnTo>
                      <a:pt x="84" y="24"/>
                    </a:lnTo>
                    <a:lnTo>
                      <a:pt x="84" y="18"/>
                    </a:lnTo>
                    <a:lnTo>
                      <a:pt x="90" y="18"/>
                    </a:lnTo>
                    <a:lnTo>
                      <a:pt x="96" y="18"/>
                    </a:lnTo>
                    <a:lnTo>
                      <a:pt x="102" y="12"/>
                    </a:lnTo>
                    <a:lnTo>
                      <a:pt x="108" y="12"/>
                    </a:lnTo>
                    <a:lnTo>
                      <a:pt x="108" y="18"/>
                    </a:lnTo>
                    <a:lnTo>
                      <a:pt x="114" y="24"/>
                    </a:lnTo>
                    <a:lnTo>
                      <a:pt x="114" y="30"/>
                    </a:lnTo>
                    <a:lnTo>
                      <a:pt x="120" y="30"/>
                    </a:lnTo>
                    <a:lnTo>
                      <a:pt x="120" y="36"/>
                    </a:lnTo>
                    <a:lnTo>
                      <a:pt x="126" y="36"/>
                    </a:lnTo>
                    <a:lnTo>
                      <a:pt x="132" y="36"/>
                    </a:lnTo>
                    <a:lnTo>
                      <a:pt x="138" y="42"/>
                    </a:lnTo>
                    <a:lnTo>
                      <a:pt x="144" y="42"/>
                    </a:lnTo>
                    <a:lnTo>
                      <a:pt x="144" y="48"/>
                    </a:lnTo>
                    <a:lnTo>
                      <a:pt x="144" y="54"/>
                    </a:lnTo>
                    <a:lnTo>
                      <a:pt x="144" y="60"/>
                    </a:lnTo>
                    <a:lnTo>
                      <a:pt x="144" y="66"/>
                    </a:lnTo>
                    <a:lnTo>
                      <a:pt x="144" y="72"/>
                    </a:lnTo>
                    <a:lnTo>
                      <a:pt x="144" y="78"/>
                    </a:lnTo>
                    <a:lnTo>
                      <a:pt x="144" y="84"/>
                    </a:lnTo>
                    <a:lnTo>
                      <a:pt x="150" y="84"/>
                    </a:lnTo>
                    <a:lnTo>
                      <a:pt x="150" y="90"/>
                    </a:lnTo>
                    <a:lnTo>
                      <a:pt x="150" y="96"/>
                    </a:lnTo>
                    <a:lnTo>
                      <a:pt x="150" y="102"/>
                    </a:lnTo>
                    <a:lnTo>
                      <a:pt x="150" y="108"/>
                    </a:lnTo>
                    <a:lnTo>
                      <a:pt x="150" y="114"/>
                    </a:lnTo>
                    <a:lnTo>
                      <a:pt x="150" y="120"/>
                    </a:lnTo>
                    <a:lnTo>
                      <a:pt x="150" y="126"/>
                    </a:lnTo>
                    <a:lnTo>
                      <a:pt x="150" y="132"/>
                    </a:lnTo>
                    <a:lnTo>
                      <a:pt x="150" y="138"/>
                    </a:lnTo>
                    <a:lnTo>
                      <a:pt x="150" y="144"/>
                    </a:lnTo>
                    <a:lnTo>
                      <a:pt x="150" y="150"/>
                    </a:lnTo>
                    <a:lnTo>
                      <a:pt x="150" y="156"/>
                    </a:lnTo>
                    <a:lnTo>
                      <a:pt x="150" y="162"/>
                    </a:lnTo>
                    <a:lnTo>
                      <a:pt x="144" y="168"/>
                    </a:lnTo>
                    <a:lnTo>
                      <a:pt x="144" y="174"/>
                    </a:lnTo>
                    <a:lnTo>
                      <a:pt x="144" y="180"/>
                    </a:lnTo>
                    <a:lnTo>
                      <a:pt x="144" y="186"/>
                    </a:lnTo>
                    <a:lnTo>
                      <a:pt x="138" y="186"/>
                    </a:lnTo>
                    <a:lnTo>
                      <a:pt x="138" y="192"/>
                    </a:lnTo>
                    <a:lnTo>
                      <a:pt x="138" y="198"/>
                    </a:lnTo>
                    <a:lnTo>
                      <a:pt x="138" y="204"/>
                    </a:lnTo>
                    <a:lnTo>
                      <a:pt x="138" y="210"/>
                    </a:lnTo>
                    <a:lnTo>
                      <a:pt x="144" y="210"/>
                    </a:lnTo>
                    <a:lnTo>
                      <a:pt x="150" y="216"/>
                    </a:lnTo>
                    <a:lnTo>
                      <a:pt x="156" y="216"/>
                    </a:lnTo>
                    <a:lnTo>
                      <a:pt x="156" y="222"/>
                    </a:lnTo>
                    <a:lnTo>
                      <a:pt x="156" y="216"/>
                    </a:lnTo>
                    <a:lnTo>
                      <a:pt x="162" y="216"/>
                    </a:lnTo>
                    <a:lnTo>
                      <a:pt x="162" y="222"/>
                    </a:lnTo>
                    <a:lnTo>
                      <a:pt x="156" y="222"/>
                    </a:lnTo>
                    <a:lnTo>
                      <a:pt x="156" y="228"/>
                    </a:lnTo>
                    <a:lnTo>
                      <a:pt x="150" y="228"/>
                    </a:lnTo>
                    <a:lnTo>
                      <a:pt x="150" y="234"/>
                    </a:lnTo>
                    <a:lnTo>
                      <a:pt x="144" y="234"/>
                    </a:lnTo>
                    <a:lnTo>
                      <a:pt x="144" y="240"/>
                    </a:lnTo>
                    <a:lnTo>
                      <a:pt x="138" y="240"/>
                    </a:lnTo>
                    <a:lnTo>
                      <a:pt x="138" y="246"/>
                    </a:lnTo>
                    <a:lnTo>
                      <a:pt x="138" y="252"/>
                    </a:lnTo>
                    <a:lnTo>
                      <a:pt x="132" y="252"/>
                    </a:lnTo>
                    <a:lnTo>
                      <a:pt x="132" y="258"/>
                    </a:lnTo>
                    <a:lnTo>
                      <a:pt x="126" y="258"/>
                    </a:lnTo>
                    <a:lnTo>
                      <a:pt x="126" y="264"/>
                    </a:lnTo>
                    <a:lnTo>
                      <a:pt x="126" y="270"/>
                    </a:lnTo>
                    <a:lnTo>
                      <a:pt x="120" y="270"/>
                    </a:lnTo>
                    <a:lnTo>
                      <a:pt x="120" y="276"/>
                    </a:lnTo>
                    <a:lnTo>
                      <a:pt x="120" y="270"/>
                    </a:lnTo>
                    <a:lnTo>
                      <a:pt x="120" y="264"/>
                    </a:lnTo>
                    <a:lnTo>
                      <a:pt x="114" y="264"/>
                    </a:lnTo>
                    <a:lnTo>
                      <a:pt x="120" y="264"/>
                    </a:lnTo>
                    <a:lnTo>
                      <a:pt x="114" y="264"/>
                    </a:lnTo>
                    <a:lnTo>
                      <a:pt x="114" y="258"/>
                    </a:lnTo>
                    <a:lnTo>
                      <a:pt x="108" y="258"/>
                    </a:lnTo>
                    <a:lnTo>
                      <a:pt x="102" y="258"/>
                    </a:lnTo>
                    <a:lnTo>
                      <a:pt x="108" y="258"/>
                    </a:lnTo>
                    <a:lnTo>
                      <a:pt x="108" y="252"/>
                    </a:lnTo>
                    <a:lnTo>
                      <a:pt x="102" y="252"/>
                    </a:lnTo>
                    <a:lnTo>
                      <a:pt x="108" y="252"/>
                    </a:lnTo>
                    <a:lnTo>
                      <a:pt x="102" y="252"/>
                    </a:lnTo>
                    <a:lnTo>
                      <a:pt x="102" y="246"/>
                    </a:lnTo>
                    <a:lnTo>
                      <a:pt x="102" y="240"/>
                    </a:lnTo>
                    <a:lnTo>
                      <a:pt x="96" y="240"/>
                    </a:lnTo>
                    <a:lnTo>
                      <a:pt x="102" y="234"/>
                    </a:lnTo>
                    <a:lnTo>
                      <a:pt x="96" y="234"/>
                    </a:lnTo>
                    <a:lnTo>
                      <a:pt x="102" y="234"/>
                    </a:lnTo>
                    <a:lnTo>
                      <a:pt x="96" y="234"/>
                    </a:lnTo>
                    <a:lnTo>
                      <a:pt x="102" y="234"/>
                    </a:lnTo>
                    <a:lnTo>
                      <a:pt x="96" y="234"/>
                    </a:lnTo>
                    <a:lnTo>
                      <a:pt x="96" y="228"/>
                    </a:lnTo>
                    <a:lnTo>
                      <a:pt x="90" y="228"/>
                    </a:lnTo>
                    <a:lnTo>
                      <a:pt x="96" y="228"/>
                    </a:lnTo>
                    <a:lnTo>
                      <a:pt x="90" y="22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Freeform 292"/>
              <p:cNvSpPr>
                <a:spLocks/>
              </p:cNvSpPr>
              <p:nvPr/>
            </p:nvSpPr>
            <p:spPr bwMode="auto">
              <a:xfrm>
                <a:off x="3351" y="2546"/>
                <a:ext cx="210" cy="192"/>
              </a:xfrm>
              <a:custGeom>
                <a:avLst/>
                <a:gdLst>
                  <a:gd name="T0" fmla="*/ 162 w 210"/>
                  <a:gd name="T1" fmla="*/ 6 h 192"/>
                  <a:gd name="T2" fmla="*/ 162 w 210"/>
                  <a:gd name="T3" fmla="*/ 12 h 192"/>
                  <a:gd name="T4" fmla="*/ 174 w 210"/>
                  <a:gd name="T5" fmla="*/ 18 h 192"/>
                  <a:gd name="T6" fmla="*/ 180 w 210"/>
                  <a:gd name="T7" fmla="*/ 18 h 192"/>
                  <a:gd name="T8" fmla="*/ 186 w 210"/>
                  <a:gd name="T9" fmla="*/ 30 h 192"/>
                  <a:gd name="T10" fmla="*/ 186 w 210"/>
                  <a:gd name="T11" fmla="*/ 36 h 192"/>
                  <a:gd name="T12" fmla="*/ 198 w 210"/>
                  <a:gd name="T13" fmla="*/ 48 h 192"/>
                  <a:gd name="T14" fmla="*/ 198 w 210"/>
                  <a:gd name="T15" fmla="*/ 54 h 192"/>
                  <a:gd name="T16" fmla="*/ 198 w 210"/>
                  <a:gd name="T17" fmla="*/ 60 h 192"/>
                  <a:gd name="T18" fmla="*/ 198 w 210"/>
                  <a:gd name="T19" fmla="*/ 78 h 192"/>
                  <a:gd name="T20" fmla="*/ 204 w 210"/>
                  <a:gd name="T21" fmla="*/ 90 h 192"/>
                  <a:gd name="T22" fmla="*/ 210 w 210"/>
                  <a:gd name="T23" fmla="*/ 102 h 192"/>
                  <a:gd name="T24" fmla="*/ 210 w 210"/>
                  <a:gd name="T25" fmla="*/ 120 h 192"/>
                  <a:gd name="T26" fmla="*/ 204 w 210"/>
                  <a:gd name="T27" fmla="*/ 132 h 192"/>
                  <a:gd name="T28" fmla="*/ 204 w 210"/>
                  <a:gd name="T29" fmla="*/ 150 h 192"/>
                  <a:gd name="T30" fmla="*/ 204 w 210"/>
                  <a:gd name="T31" fmla="*/ 168 h 192"/>
                  <a:gd name="T32" fmla="*/ 186 w 210"/>
                  <a:gd name="T33" fmla="*/ 186 h 192"/>
                  <a:gd name="T34" fmla="*/ 162 w 210"/>
                  <a:gd name="T35" fmla="*/ 168 h 192"/>
                  <a:gd name="T36" fmla="*/ 132 w 210"/>
                  <a:gd name="T37" fmla="*/ 168 h 192"/>
                  <a:gd name="T38" fmla="*/ 108 w 210"/>
                  <a:gd name="T39" fmla="*/ 168 h 192"/>
                  <a:gd name="T40" fmla="*/ 78 w 210"/>
                  <a:gd name="T41" fmla="*/ 174 h 192"/>
                  <a:gd name="T42" fmla="*/ 48 w 210"/>
                  <a:gd name="T43" fmla="*/ 180 h 192"/>
                  <a:gd name="T44" fmla="*/ 30 w 210"/>
                  <a:gd name="T45" fmla="*/ 186 h 192"/>
                  <a:gd name="T46" fmla="*/ 18 w 210"/>
                  <a:gd name="T47" fmla="*/ 174 h 192"/>
                  <a:gd name="T48" fmla="*/ 6 w 210"/>
                  <a:gd name="T49" fmla="*/ 162 h 192"/>
                  <a:gd name="T50" fmla="*/ 0 w 210"/>
                  <a:gd name="T51" fmla="*/ 150 h 192"/>
                  <a:gd name="T52" fmla="*/ 6 w 210"/>
                  <a:gd name="T53" fmla="*/ 138 h 192"/>
                  <a:gd name="T54" fmla="*/ 6 w 210"/>
                  <a:gd name="T55" fmla="*/ 132 h 192"/>
                  <a:gd name="T56" fmla="*/ 18 w 210"/>
                  <a:gd name="T57" fmla="*/ 126 h 192"/>
                  <a:gd name="T58" fmla="*/ 24 w 210"/>
                  <a:gd name="T59" fmla="*/ 114 h 192"/>
                  <a:gd name="T60" fmla="*/ 30 w 210"/>
                  <a:gd name="T61" fmla="*/ 102 h 192"/>
                  <a:gd name="T62" fmla="*/ 30 w 210"/>
                  <a:gd name="T63" fmla="*/ 96 h 192"/>
                  <a:gd name="T64" fmla="*/ 24 w 210"/>
                  <a:gd name="T65" fmla="*/ 96 h 192"/>
                  <a:gd name="T66" fmla="*/ 30 w 210"/>
                  <a:gd name="T67" fmla="*/ 84 h 192"/>
                  <a:gd name="T68" fmla="*/ 42 w 210"/>
                  <a:gd name="T69" fmla="*/ 78 h 192"/>
                  <a:gd name="T70" fmla="*/ 54 w 210"/>
                  <a:gd name="T71" fmla="*/ 84 h 192"/>
                  <a:gd name="T72" fmla="*/ 66 w 210"/>
                  <a:gd name="T73" fmla="*/ 78 h 192"/>
                  <a:gd name="T74" fmla="*/ 78 w 210"/>
                  <a:gd name="T75" fmla="*/ 72 h 192"/>
                  <a:gd name="T76" fmla="*/ 84 w 210"/>
                  <a:gd name="T77" fmla="*/ 60 h 192"/>
                  <a:gd name="T78" fmla="*/ 102 w 210"/>
                  <a:gd name="T79" fmla="*/ 60 h 192"/>
                  <a:gd name="T80" fmla="*/ 114 w 210"/>
                  <a:gd name="T81" fmla="*/ 54 h 192"/>
                  <a:gd name="T82" fmla="*/ 126 w 210"/>
                  <a:gd name="T83" fmla="*/ 42 h 192"/>
                  <a:gd name="T84" fmla="*/ 132 w 210"/>
                  <a:gd name="T85" fmla="*/ 30 h 192"/>
                  <a:gd name="T86" fmla="*/ 138 w 210"/>
                  <a:gd name="T87" fmla="*/ 18 h 192"/>
                  <a:gd name="T88" fmla="*/ 144 w 210"/>
                  <a:gd name="T89" fmla="*/ 6 h 192"/>
                  <a:gd name="T90" fmla="*/ 150 w 210"/>
                  <a:gd name="T91" fmla="*/ 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 h="192">
                    <a:moveTo>
                      <a:pt x="150" y="6"/>
                    </a:moveTo>
                    <a:lnTo>
                      <a:pt x="156" y="6"/>
                    </a:lnTo>
                    <a:lnTo>
                      <a:pt x="162" y="6"/>
                    </a:lnTo>
                    <a:lnTo>
                      <a:pt x="162" y="12"/>
                    </a:lnTo>
                    <a:lnTo>
                      <a:pt x="162" y="6"/>
                    </a:lnTo>
                    <a:lnTo>
                      <a:pt x="162" y="12"/>
                    </a:lnTo>
                    <a:lnTo>
                      <a:pt x="168" y="12"/>
                    </a:lnTo>
                    <a:lnTo>
                      <a:pt x="174" y="12"/>
                    </a:lnTo>
                    <a:lnTo>
                      <a:pt x="174" y="18"/>
                    </a:lnTo>
                    <a:lnTo>
                      <a:pt x="180" y="18"/>
                    </a:lnTo>
                    <a:lnTo>
                      <a:pt x="180" y="24"/>
                    </a:lnTo>
                    <a:lnTo>
                      <a:pt x="180" y="18"/>
                    </a:lnTo>
                    <a:lnTo>
                      <a:pt x="186" y="18"/>
                    </a:lnTo>
                    <a:lnTo>
                      <a:pt x="186" y="24"/>
                    </a:lnTo>
                    <a:lnTo>
                      <a:pt x="186" y="30"/>
                    </a:lnTo>
                    <a:lnTo>
                      <a:pt x="186" y="36"/>
                    </a:lnTo>
                    <a:lnTo>
                      <a:pt x="192" y="36"/>
                    </a:lnTo>
                    <a:lnTo>
                      <a:pt x="186" y="36"/>
                    </a:lnTo>
                    <a:lnTo>
                      <a:pt x="192" y="36"/>
                    </a:lnTo>
                    <a:lnTo>
                      <a:pt x="192" y="42"/>
                    </a:lnTo>
                    <a:lnTo>
                      <a:pt x="198" y="48"/>
                    </a:lnTo>
                    <a:lnTo>
                      <a:pt x="204" y="48"/>
                    </a:lnTo>
                    <a:lnTo>
                      <a:pt x="198" y="48"/>
                    </a:lnTo>
                    <a:lnTo>
                      <a:pt x="198" y="54"/>
                    </a:lnTo>
                    <a:lnTo>
                      <a:pt x="204" y="54"/>
                    </a:lnTo>
                    <a:lnTo>
                      <a:pt x="198" y="54"/>
                    </a:lnTo>
                    <a:lnTo>
                      <a:pt x="198" y="60"/>
                    </a:lnTo>
                    <a:lnTo>
                      <a:pt x="198" y="66"/>
                    </a:lnTo>
                    <a:lnTo>
                      <a:pt x="198" y="72"/>
                    </a:lnTo>
                    <a:lnTo>
                      <a:pt x="198" y="78"/>
                    </a:lnTo>
                    <a:lnTo>
                      <a:pt x="204" y="78"/>
                    </a:lnTo>
                    <a:lnTo>
                      <a:pt x="204" y="84"/>
                    </a:lnTo>
                    <a:lnTo>
                      <a:pt x="204" y="90"/>
                    </a:lnTo>
                    <a:lnTo>
                      <a:pt x="204" y="96"/>
                    </a:lnTo>
                    <a:lnTo>
                      <a:pt x="204" y="102"/>
                    </a:lnTo>
                    <a:lnTo>
                      <a:pt x="210" y="102"/>
                    </a:lnTo>
                    <a:lnTo>
                      <a:pt x="210" y="108"/>
                    </a:lnTo>
                    <a:lnTo>
                      <a:pt x="210" y="114"/>
                    </a:lnTo>
                    <a:lnTo>
                      <a:pt x="210" y="120"/>
                    </a:lnTo>
                    <a:lnTo>
                      <a:pt x="210" y="126"/>
                    </a:lnTo>
                    <a:lnTo>
                      <a:pt x="210" y="132"/>
                    </a:lnTo>
                    <a:lnTo>
                      <a:pt x="204" y="132"/>
                    </a:lnTo>
                    <a:lnTo>
                      <a:pt x="204" y="138"/>
                    </a:lnTo>
                    <a:lnTo>
                      <a:pt x="204" y="144"/>
                    </a:lnTo>
                    <a:lnTo>
                      <a:pt x="204" y="150"/>
                    </a:lnTo>
                    <a:lnTo>
                      <a:pt x="204" y="156"/>
                    </a:lnTo>
                    <a:lnTo>
                      <a:pt x="204" y="162"/>
                    </a:lnTo>
                    <a:lnTo>
                      <a:pt x="204" y="168"/>
                    </a:lnTo>
                    <a:lnTo>
                      <a:pt x="198" y="180"/>
                    </a:lnTo>
                    <a:lnTo>
                      <a:pt x="198" y="192"/>
                    </a:lnTo>
                    <a:lnTo>
                      <a:pt x="186" y="186"/>
                    </a:lnTo>
                    <a:lnTo>
                      <a:pt x="186" y="180"/>
                    </a:lnTo>
                    <a:lnTo>
                      <a:pt x="180" y="174"/>
                    </a:lnTo>
                    <a:lnTo>
                      <a:pt x="162" y="168"/>
                    </a:lnTo>
                    <a:lnTo>
                      <a:pt x="150" y="168"/>
                    </a:lnTo>
                    <a:lnTo>
                      <a:pt x="138" y="168"/>
                    </a:lnTo>
                    <a:lnTo>
                      <a:pt x="132" y="168"/>
                    </a:lnTo>
                    <a:lnTo>
                      <a:pt x="126" y="168"/>
                    </a:lnTo>
                    <a:lnTo>
                      <a:pt x="120" y="168"/>
                    </a:lnTo>
                    <a:lnTo>
                      <a:pt x="108" y="168"/>
                    </a:lnTo>
                    <a:lnTo>
                      <a:pt x="84" y="168"/>
                    </a:lnTo>
                    <a:lnTo>
                      <a:pt x="78" y="168"/>
                    </a:lnTo>
                    <a:lnTo>
                      <a:pt x="78" y="174"/>
                    </a:lnTo>
                    <a:lnTo>
                      <a:pt x="72" y="174"/>
                    </a:lnTo>
                    <a:lnTo>
                      <a:pt x="66" y="174"/>
                    </a:lnTo>
                    <a:lnTo>
                      <a:pt x="48" y="180"/>
                    </a:lnTo>
                    <a:lnTo>
                      <a:pt x="42" y="180"/>
                    </a:lnTo>
                    <a:lnTo>
                      <a:pt x="36" y="186"/>
                    </a:lnTo>
                    <a:lnTo>
                      <a:pt x="30" y="186"/>
                    </a:lnTo>
                    <a:lnTo>
                      <a:pt x="24" y="180"/>
                    </a:lnTo>
                    <a:lnTo>
                      <a:pt x="18" y="180"/>
                    </a:lnTo>
                    <a:lnTo>
                      <a:pt x="18" y="174"/>
                    </a:lnTo>
                    <a:lnTo>
                      <a:pt x="12" y="168"/>
                    </a:lnTo>
                    <a:lnTo>
                      <a:pt x="6" y="168"/>
                    </a:lnTo>
                    <a:lnTo>
                      <a:pt x="6" y="162"/>
                    </a:lnTo>
                    <a:lnTo>
                      <a:pt x="0" y="162"/>
                    </a:lnTo>
                    <a:lnTo>
                      <a:pt x="0" y="156"/>
                    </a:lnTo>
                    <a:lnTo>
                      <a:pt x="0" y="150"/>
                    </a:lnTo>
                    <a:lnTo>
                      <a:pt x="0" y="144"/>
                    </a:lnTo>
                    <a:lnTo>
                      <a:pt x="6" y="144"/>
                    </a:lnTo>
                    <a:lnTo>
                      <a:pt x="6" y="138"/>
                    </a:lnTo>
                    <a:lnTo>
                      <a:pt x="0" y="138"/>
                    </a:lnTo>
                    <a:lnTo>
                      <a:pt x="0" y="132"/>
                    </a:lnTo>
                    <a:lnTo>
                      <a:pt x="6" y="132"/>
                    </a:lnTo>
                    <a:lnTo>
                      <a:pt x="6" y="126"/>
                    </a:lnTo>
                    <a:lnTo>
                      <a:pt x="12" y="126"/>
                    </a:lnTo>
                    <a:lnTo>
                      <a:pt x="18" y="126"/>
                    </a:lnTo>
                    <a:lnTo>
                      <a:pt x="18" y="120"/>
                    </a:lnTo>
                    <a:lnTo>
                      <a:pt x="18" y="114"/>
                    </a:lnTo>
                    <a:lnTo>
                      <a:pt x="24" y="114"/>
                    </a:lnTo>
                    <a:lnTo>
                      <a:pt x="24" y="108"/>
                    </a:lnTo>
                    <a:lnTo>
                      <a:pt x="24" y="102"/>
                    </a:lnTo>
                    <a:lnTo>
                      <a:pt x="30" y="102"/>
                    </a:lnTo>
                    <a:lnTo>
                      <a:pt x="30" y="96"/>
                    </a:lnTo>
                    <a:lnTo>
                      <a:pt x="24" y="96"/>
                    </a:lnTo>
                    <a:lnTo>
                      <a:pt x="30" y="96"/>
                    </a:lnTo>
                    <a:lnTo>
                      <a:pt x="24" y="96"/>
                    </a:lnTo>
                    <a:lnTo>
                      <a:pt x="30" y="96"/>
                    </a:lnTo>
                    <a:lnTo>
                      <a:pt x="24" y="96"/>
                    </a:lnTo>
                    <a:lnTo>
                      <a:pt x="24" y="90"/>
                    </a:lnTo>
                    <a:lnTo>
                      <a:pt x="30" y="90"/>
                    </a:lnTo>
                    <a:lnTo>
                      <a:pt x="30" y="84"/>
                    </a:lnTo>
                    <a:lnTo>
                      <a:pt x="30" y="78"/>
                    </a:lnTo>
                    <a:lnTo>
                      <a:pt x="36" y="78"/>
                    </a:lnTo>
                    <a:lnTo>
                      <a:pt x="42" y="78"/>
                    </a:lnTo>
                    <a:lnTo>
                      <a:pt x="48" y="78"/>
                    </a:lnTo>
                    <a:lnTo>
                      <a:pt x="54" y="78"/>
                    </a:lnTo>
                    <a:lnTo>
                      <a:pt x="54" y="84"/>
                    </a:lnTo>
                    <a:lnTo>
                      <a:pt x="60" y="84"/>
                    </a:lnTo>
                    <a:lnTo>
                      <a:pt x="66" y="84"/>
                    </a:lnTo>
                    <a:lnTo>
                      <a:pt x="66" y="78"/>
                    </a:lnTo>
                    <a:lnTo>
                      <a:pt x="72" y="78"/>
                    </a:lnTo>
                    <a:lnTo>
                      <a:pt x="72" y="72"/>
                    </a:lnTo>
                    <a:lnTo>
                      <a:pt x="78" y="72"/>
                    </a:lnTo>
                    <a:lnTo>
                      <a:pt x="78" y="66"/>
                    </a:lnTo>
                    <a:lnTo>
                      <a:pt x="78" y="60"/>
                    </a:lnTo>
                    <a:lnTo>
                      <a:pt x="84" y="60"/>
                    </a:lnTo>
                    <a:lnTo>
                      <a:pt x="90" y="60"/>
                    </a:lnTo>
                    <a:lnTo>
                      <a:pt x="96" y="60"/>
                    </a:lnTo>
                    <a:lnTo>
                      <a:pt x="102" y="60"/>
                    </a:lnTo>
                    <a:lnTo>
                      <a:pt x="108" y="60"/>
                    </a:lnTo>
                    <a:lnTo>
                      <a:pt x="114" y="60"/>
                    </a:lnTo>
                    <a:lnTo>
                      <a:pt x="114" y="54"/>
                    </a:lnTo>
                    <a:lnTo>
                      <a:pt x="120" y="48"/>
                    </a:lnTo>
                    <a:lnTo>
                      <a:pt x="120" y="42"/>
                    </a:lnTo>
                    <a:lnTo>
                      <a:pt x="126" y="42"/>
                    </a:lnTo>
                    <a:lnTo>
                      <a:pt x="126" y="36"/>
                    </a:lnTo>
                    <a:lnTo>
                      <a:pt x="126" y="30"/>
                    </a:lnTo>
                    <a:lnTo>
                      <a:pt x="132" y="30"/>
                    </a:lnTo>
                    <a:lnTo>
                      <a:pt x="132" y="24"/>
                    </a:lnTo>
                    <a:lnTo>
                      <a:pt x="132" y="18"/>
                    </a:lnTo>
                    <a:lnTo>
                      <a:pt x="138" y="18"/>
                    </a:lnTo>
                    <a:lnTo>
                      <a:pt x="138" y="12"/>
                    </a:lnTo>
                    <a:lnTo>
                      <a:pt x="138" y="6"/>
                    </a:lnTo>
                    <a:lnTo>
                      <a:pt x="144" y="6"/>
                    </a:lnTo>
                    <a:lnTo>
                      <a:pt x="150" y="6"/>
                    </a:lnTo>
                    <a:lnTo>
                      <a:pt x="144" y="6"/>
                    </a:lnTo>
                    <a:lnTo>
                      <a:pt x="150" y="6"/>
                    </a:lnTo>
                    <a:lnTo>
                      <a:pt x="150" y="0"/>
                    </a:lnTo>
                    <a:lnTo>
                      <a:pt x="15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1" name="Freeform 293"/>
              <p:cNvSpPr>
                <a:spLocks/>
              </p:cNvSpPr>
              <p:nvPr/>
            </p:nvSpPr>
            <p:spPr bwMode="auto">
              <a:xfrm>
                <a:off x="3381" y="1874"/>
                <a:ext cx="156" cy="162"/>
              </a:xfrm>
              <a:custGeom>
                <a:avLst/>
                <a:gdLst>
                  <a:gd name="T0" fmla="*/ 96 w 156"/>
                  <a:gd name="T1" fmla="*/ 6 h 162"/>
                  <a:gd name="T2" fmla="*/ 108 w 156"/>
                  <a:gd name="T3" fmla="*/ 6 h 162"/>
                  <a:gd name="T4" fmla="*/ 120 w 156"/>
                  <a:gd name="T5" fmla="*/ 6 h 162"/>
                  <a:gd name="T6" fmla="*/ 120 w 156"/>
                  <a:gd name="T7" fmla="*/ 18 h 162"/>
                  <a:gd name="T8" fmla="*/ 132 w 156"/>
                  <a:gd name="T9" fmla="*/ 18 h 162"/>
                  <a:gd name="T10" fmla="*/ 132 w 156"/>
                  <a:gd name="T11" fmla="*/ 18 h 162"/>
                  <a:gd name="T12" fmla="*/ 132 w 156"/>
                  <a:gd name="T13" fmla="*/ 18 h 162"/>
                  <a:gd name="T14" fmla="*/ 144 w 156"/>
                  <a:gd name="T15" fmla="*/ 18 h 162"/>
                  <a:gd name="T16" fmla="*/ 144 w 156"/>
                  <a:gd name="T17" fmla="*/ 18 h 162"/>
                  <a:gd name="T18" fmla="*/ 144 w 156"/>
                  <a:gd name="T19" fmla="*/ 18 h 162"/>
                  <a:gd name="T20" fmla="*/ 150 w 156"/>
                  <a:gd name="T21" fmla="*/ 24 h 162"/>
                  <a:gd name="T22" fmla="*/ 150 w 156"/>
                  <a:gd name="T23" fmla="*/ 24 h 162"/>
                  <a:gd name="T24" fmla="*/ 150 w 156"/>
                  <a:gd name="T25" fmla="*/ 30 h 162"/>
                  <a:gd name="T26" fmla="*/ 144 w 156"/>
                  <a:gd name="T27" fmla="*/ 42 h 162"/>
                  <a:gd name="T28" fmla="*/ 138 w 156"/>
                  <a:gd name="T29" fmla="*/ 54 h 162"/>
                  <a:gd name="T30" fmla="*/ 132 w 156"/>
                  <a:gd name="T31" fmla="*/ 66 h 162"/>
                  <a:gd name="T32" fmla="*/ 126 w 156"/>
                  <a:gd name="T33" fmla="*/ 72 h 162"/>
                  <a:gd name="T34" fmla="*/ 126 w 156"/>
                  <a:gd name="T35" fmla="*/ 84 h 162"/>
                  <a:gd name="T36" fmla="*/ 120 w 156"/>
                  <a:gd name="T37" fmla="*/ 90 h 162"/>
                  <a:gd name="T38" fmla="*/ 114 w 156"/>
                  <a:gd name="T39" fmla="*/ 102 h 162"/>
                  <a:gd name="T40" fmla="*/ 108 w 156"/>
                  <a:gd name="T41" fmla="*/ 108 h 162"/>
                  <a:gd name="T42" fmla="*/ 102 w 156"/>
                  <a:gd name="T43" fmla="*/ 114 h 162"/>
                  <a:gd name="T44" fmla="*/ 102 w 156"/>
                  <a:gd name="T45" fmla="*/ 126 h 162"/>
                  <a:gd name="T46" fmla="*/ 96 w 156"/>
                  <a:gd name="T47" fmla="*/ 132 h 162"/>
                  <a:gd name="T48" fmla="*/ 90 w 156"/>
                  <a:gd name="T49" fmla="*/ 138 h 162"/>
                  <a:gd name="T50" fmla="*/ 90 w 156"/>
                  <a:gd name="T51" fmla="*/ 150 h 162"/>
                  <a:gd name="T52" fmla="*/ 84 w 156"/>
                  <a:gd name="T53" fmla="*/ 162 h 162"/>
                  <a:gd name="T54" fmla="*/ 84 w 156"/>
                  <a:gd name="T55" fmla="*/ 150 h 162"/>
                  <a:gd name="T56" fmla="*/ 78 w 156"/>
                  <a:gd name="T57" fmla="*/ 144 h 162"/>
                  <a:gd name="T58" fmla="*/ 72 w 156"/>
                  <a:gd name="T59" fmla="*/ 138 h 162"/>
                  <a:gd name="T60" fmla="*/ 66 w 156"/>
                  <a:gd name="T61" fmla="*/ 132 h 162"/>
                  <a:gd name="T62" fmla="*/ 60 w 156"/>
                  <a:gd name="T63" fmla="*/ 126 h 162"/>
                  <a:gd name="T64" fmla="*/ 54 w 156"/>
                  <a:gd name="T65" fmla="*/ 120 h 162"/>
                  <a:gd name="T66" fmla="*/ 42 w 156"/>
                  <a:gd name="T67" fmla="*/ 120 h 162"/>
                  <a:gd name="T68" fmla="*/ 36 w 156"/>
                  <a:gd name="T69" fmla="*/ 114 h 162"/>
                  <a:gd name="T70" fmla="*/ 36 w 156"/>
                  <a:gd name="T71" fmla="*/ 102 h 162"/>
                  <a:gd name="T72" fmla="*/ 24 w 156"/>
                  <a:gd name="T73" fmla="*/ 102 h 162"/>
                  <a:gd name="T74" fmla="*/ 18 w 156"/>
                  <a:gd name="T75" fmla="*/ 96 h 162"/>
                  <a:gd name="T76" fmla="*/ 12 w 156"/>
                  <a:gd name="T77" fmla="*/ 90 h 162"/>
                  <a:gd name="T78" fmla="*/ 0 w 156"/>
                  <a:gd name="T79" fmla="*/ 90 h 162"/>
                  <a:gd name="T80" fmla="*/ 0 w 156"/>
                  <a:gd name="T81" fmla="*/ 78 h 162"/>
                  <a:gd name="T82" fmla="*/ 0 w 156"/>
                  <a:gd name="T83" fmla="*/ 66 h 162"/>
                  <a:gd name="T84" fmla="*/ 6 w 156"/>
                  <a:gd name="T85" fmla="*/ 54 h 162"/>
                  <a:gd name="T86" fmla="*/ 6 w 156"/>
                  <a:gd name="T87" fmla="*/ 42 h 162"/>
                  <a:gd name="T88" fmla="*/ 12 w 156"/>
                  <a:gd name="T89" fmla="*/ 36 h 162"/>
                  <a:gd name="T90" fmla="*/ 18 w 156"/>
                  <a:gd name="T91" fmla="*/ 30 h 162"/>
                  <a:gd name="T92" fmla="*/ 24 w 156"/>
                  <a:gd name="T93" fmla="*/ 36 h 162"/>
                  <a:gd name="T94" fmla="*/ 36 w 156"/>
                  <a:gd name="T95" fmla="*/ 36 h 162"/>
                  <a:gd name="T96" fmla="*/ 42 w 156"/>
                  <a:gd name="T97" fmla="*/ 30 h 162"/>
                  <a:gd name="T98" fmla="*/ 42 w 156"/>
                  <a:gd name="T99" fmla="*/ 18 h 162"/>
                  <a:gd name="T100" fmla="*/ 48 w 156"/>
                  <a:gd name="T101" fmla="*/ 12 h 162"/>
                  <a:gd name="T102" fmla="*/ 60 w 156"/>
                  <a:gd name="T103" fmla="*/ 12 h 162"/>
                  <a:gd name="T104" fmla="*/ 66 w 156"/>
                  <a:gd name="T105" fmla="*/ 6 h 162"/>
                  <a:gd name="T106" fmla="*/ 72 w 156"/>
                  <a:gd name="T107" fmla="*/ 0 h 162"/>
                  <a:gd name="T108" fmla="*/ 84 w 156"/>
                  <a:gd name="T10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62">
                    <a:moveTo>
                      <a:pt x="90" y="6"/>
                    </a:moveTo>
                    <a:lnTo>
                      <a:pt x="96" y="6"/>
                    </a:lnTo>
                    <a:lnTo>
                      <a:pt x="102" y="6"/>
                    </a:lnTo>
                    <a:lnTo>
                      <a:pt x="108" y="6"/>
                    </a:lnTo>
                    <a:lnTo>
                      <a:pt x="114" y="6"/>
                    </a:lnTo>
                    <a:lnTo>
                      <a:pt x="120" y="6"/>
                    </a:lnTo>
                    <a:lnTo>
                      <a:pt x="120" y="12"/>
                    </a:lnTo>
                    <a:lnTo>
                      <a:pt x="120" y="18"/>
                    </a:lnTo>
                    <a:lnTo>
                      <a:pt x="126" y="18"/>
                    </a:lnTo>
                    <a:lnTo>
                      <a:pt x="132" y="18"/>
                    </a:lnTo>
                    <a:lnTo>
                      <a:pt x="126" y="18"/>
                    </a:lnTo>
                    <a:lnTo>
                      <a:pt x="132" y="18"/>
                    </a:lnTo>
                    <a:lnTo>
                      <a:pt x="132" y="24"/>
                    </a:lnTo>
                    <a:lnTo>
                      <a:pt x="132" y="18"/>
                    </a:lnTo>
                    <a:lnTo>
                      <a:pt x="138" y="18"/>
                    </a:lnTo>
                    <a:lnTo>
                      <a:pt x="144" y="18"/>
                    </a:lnTo>
                    <a:lnTo>
                      <a:pt x="138" y="18"/>
                    </a:lnTo>
                    <a:lnTo>
                      <a:pt x="144" y="18"/>
                    </a:lnTo>
                    <a:lnTo>
                      <a:pt x="150" y="18"/>
                    </a:lnTo>
                    <a:lnTo>
                      <a:pt x="144" y="18"/>
                    </a:lnTo>
                    <a:lnTo>
                      <a:pt x="150" y="18"/>
                    </a:lnTo>
                    <a:lnTo>
                      <a:pt x="150" y="24"/>
                    </a:lnTo>
                    <a:lnTo>
                      <a:pt x="150" y="18"/>
                    </a:lnTo>
                    <a:lnTo>
                      <a:pt x="150" y="24"/>
                    </a:lnTo>
                    <a:lnTo>
                      <a:pt x="156" y="24"/>
                    </a:lnTo>
                    <a:lnTo>
                      <a:pt x="150" y="30"/>
                    </a:lnTo>
                    <a:lnTo>
                      <a:pt x="150" y="36"/>
                    </a:lnTo>
                    <a:lnTo>
                      <a:pt x="144" y="42"/>
                    </a:lnTo>
                    <a:lnTo>
                      <a:pt x="144" y="48"/>
                    </a:lnTo>
                    <a:lnTo>
                      <a:pt x="138" y="54"/>
                    </a:lnTo>
                    <a:lnTo>
                      <a:pt x="138" y="60"/>
                    </a:lnTo>
                    <a:lnTo>
                      <a:pt x="132" y="66"/>
                    </a:lnTo>
                    <a:lnTo>
                      <a:pt x="132" y="72"/>
                    </a:lnTo>
                    <a:lnTo>
                      <a:pt x="126" y="72"/>
                    </a:lnTo>
                    <a:lnTo>
                      <a:pt x="126" y="78"/>
                    </a:lnTo>
                    <a:lnTo>
                      <a:pt x="126" y="84"/>
                    </a:lnTo>
                    <a:lnTo>
                      <a:pt x="120" y="84"/>
                    </a:lnTo>
                    <a:lnTo>
                      <a:pt x="120" y="90"/>
                    </a:lnTo>
                    <a:lnTo>
                      <a:pt x="114" y="96"/>
                    </a:lnTo>
                    <a:lnTo>
                      <a:pt x="114" y="102"/>
                    </a:lnTo>
                    <a:lnTo>
                      <a:pt x="108" y="102"/>
                    </a:lnTo>
                    <a:lnTo>
                      <a:pt x="108" y="108"/>
                    </a:lnTo>
                    <a:lnTo>
                      <a:pt x="108" y="114"/>
                    </a:lnTo>
                    <a:lnTo>
                      <a:pt x="102" y="114"/>
                    </a:lnTo>
                    <a:lnTo>
                      <a:pt x="102" y="120"/>
                    </a:lnTo>
                    <a:lnTo>
                      <a:pt x="102" y="126"/>
                    </a:lnTo>
                    <a:lnTo>
                      <a:pt x="96" y="126"/>
                    </a:lnTo>
                    <a:lnTo>
                      <a:pt x="96" y="132"/>
                    </a:lnTo>
                    <a:lnTo>
                      <a:pt x="96" y="138"/>
                    </a:lnTo>
                    <a:lnTo>
                      <a:pt x="90" y="138"/>
                    </a:lnTo>
                    <a:lnTo>
                      <a:pt x="90" y="144"/>
                    </a:lnTo>
                    <a:lnTo>
                      <a:pt x="90" y="150"/>
                    </a:lnTo>
                    <a:lnTo>
                      <a:pt x="84" y="156"/>
                    </a:lnTo>
                    <a:lnTo>
                      <a:pt x="84" y="162"/>
                    </a:lnTo>
                    <a:lnTo>
                      <a:pt x="84" y="156"/>
                    </a:lnTo>
                    <a:lnTo>
                      <a:pt x="84" y="150"/>
                    </a:lnTo>
                    <a:lnTo>
                      <a:pt x="78" y="150"/>
                    </a:lnTo>
                    <a:lnTo>
                      <a:pt x="78" y="144"/>
                    </a:lnTo>
                    <a:lnTo>
                      <a:pt x="78" y="138"/>
                    </a:lnTo>
                    <a:lnTo>
                      <a:pt x="72" y="138"/>
                    </a:lnTo>
                    <a:lnTo>
                      <a:pt x="72" y="132"/>
                    </a:lnTo>
                    <a:lnTo>
                      <a:pt x="66" y="132"/>
                    </a:lnTo>
                    <a:lnTo>
                      <a:pt x="60" y="132"/>
                    </a:lnTo>
                    <a:lnTo>
                      <a:pt x="60" y="126"/>
                    </a:lnTo>
                    <a:lnTo>
                      <a:pt x="54" y="126"/>
                    </a:lnTo>
                    <a:lnTo>
                      <a:pt x="54" y="120"/>
                    </a:lnTo>
                    <a:lnTo>
                      <a:pt x="48" y="120"/>
                    </a:lnTo>
                    <a:lnTo>
                      <a:pt x="42" y="120"/>
                    </a:lnTo>
                    <a:lnTo>
                      <a:pt x="42" y="114"/>
                    </a:lnTo>
                    <a:lnTo>
                      <a:pt x="36" y="114"/>
                    </a:lnTo>
                    <a:lnTo>
                      <a:pt x="36" y="108"/>
                    </a:lnTo>
                    <a:lnTo>
                      <a:pt x="36" y="102"/>
                    </a:lnTo>
                    <a:lnTo>
                      <a:pt x="30" y="102"/>
                    </a:lnTo>
                    <a:lnTo>
                      <a:pt x="24" y="102"/>
                    </a:lnTo>
                    <a:lnTo>
                      <a:pt x="24" y="96"/>
                    </a:lnTo>
                    <a:lnTo>
                      <a:pt x="18" y="96"/>
                    </a:lnTo>
                    <a:lnTo>
                      <a:pt x="12" y="96"/>
                    </a:lnTo>
                    <a:lnTo>
                      <a:pt x="12" y="90"/>
                    </a:lnTo>
                    <a:lnTo>
                      <a:pt x="6" y="90"/>
                    </a:lnTo>
                    <a:lnTo>
                      <a:pt x="0" y="90"/>
                    </a:lnTo>
                    <a:lnTo>
                      <a:pt x="0" y="84"/>
                    </a:lnTo>
                    <a:lnTo>
                      <a:pt x="0" y="78"/>
                    </a:lnTo>
                    <a:lnTo>
                      <a:pt x="0" y="72"/>
                    </a:lnTo>
                    <a:lnTo>
                      <a:pt x="0" y="66"/>
                    </a:lnTo>
                    <a:lnTo>
                      <a:pt x="0" y="60"/>
                    </a:lnTo>
                    <a:lnTo>
                      <a:pt x="6" y="54"/>
                    </a:lnTo>
                    <a:lnTo>
                      <a:pt x="6" y="48"/>
                    </a:lnTo>
                    <a:lnTo>
                      <a:pt x="6" y="42"/>
                    </a:lnTo>
                    <a:lnTo>
                      <a:pt x="12" y="42"/>
                    </a:lnTo>
                    <a:lnTo>
                      <a:pt x="12" y="36"/>
                    </a:lnTo>
                    <a:lnTo>
                      <a:pt x="12" y="30"/>
                    </a:lnTo>
                    <a:lnTo>
                      <a:pt x="18" y="30"/>
                    </a:lnTo>
                    <a:lnTo>
                      <a:pt x="18" y="36"/>
                    </a:lnTo>
                    <a:lnTo>
                      <a:pt x="24" y="36"/>
                    </a:lnTo>
                    <a:lnTo>
                      <a:pt x="30" y="36"/>
                    </a:lnTo>
                    <a:lnTo>
                      <a:pt x="36" y="36"/>
                    </a:lnTo>
                    <a:lnTo>
                      <a:pt x="36" y="30"/>
                    </a:lnTo>
                    <a:lnTo>
                      <a:pt x="42" y="30"/>
                    </a:lnTo>
                    <a:lnTo>
                      <a:pt x="42" y="24"/>
                    </a:lnTo>
                    <a:lnTo>
                      <a:pt x="42" y="18"/>
                    </a:lnTo>
                    <a:lnTo>
                      <a:pt x="48" y="18"/>
                    </a:lnTo>
                    <a:lnTo>
                      <a:pt x="48" y="12"/>
                    </a:lnTo>
                    <a:lnTo>
                      <a:pt x="54" y="12"/>
                    </a:lnTo>
                    <a:lnTo>
                      <a:pt x="60" y="12"/>
                    </a:lnTo>
                    <a:lnTo>
                      <a:pt x="60" y="6"/>
                    </a:lnTo>
                    <a:lnTo>
                      <a:pt x="66" y="6"/>
                    </a:lnTo>
                    <a:lnTo>
                      <a:pt x="66" y="0"/>
                    </a:lnTo>
                    <a:lnTo>
                      <a:pt x="72" y="0"/>
                    </a:lnTo>
                    <a:lnTo>
                      <a:pt x="78" y="0"/>
                    </a:lnTo>
                    <a:lnTo>
                      <a:pt x="84" y="0"/>
                    </a:lnTo>
                    <a:lnTo>
                      <a:pt x="9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2" name="Freeform 294"/>
              <p:cNvSpPr>
                <a:spLocks/>
              </p:cNvSpPr>
              <p:nvPr/>
            </p:nvSpPr>
            <p:spPr bwMode="auto">
              <a:xfrm>
                <a:off x="3183" y="2120"/>
                <a:ext cx="204" cy="138"/>
              </a:xfrm>
              <a:custGeom>
                <a:avLst/>
                <a:gdLst>
                  <a:gd name="T0" fmla="*/ 144 w 204"/>
                  <a:gd name="T1" fmla="*/ 108 h 138"/>
                  <a:gd name="T2" fmla="*/ 138 w 204"/>
                  <a:gd name="T3" fmla="*/ 114 h 138"/>
                  <a:gd name="T4" fmla="*/ 126 w 204"/>
                  <a:gd name="T5" fmla="*/ 114 h 138"/>
                  <a:gd name="T6" fmla="*/ 126 w 204"/>
                  <a:gd name="T7" fmla="*/ 114 h 138"/>
                  <a:gd name="T8" fmla="*/ 114 w 204"/>
                  <a:gd name="T9" fmla="*/ 114 h 138"/>
                  <a:gd name="T10" fmla="*/ 108 w 204"/>
                  <a:gd name="T11" fmla="*/ 120 h 138"/>
                  <a:gd name="T12" fmla="*/ 102 w 204"/>
                  <a:gd name="T13" fmla="*/ 126 h 138"/>
                  <a:gd name="T14" fmla="*/ 96 w 204"/>
                  <a:gd name="T15" fmla="*/ 120 h 138"/>
                  <a:gd name="T16" fmla="*/ 90 w 204"/>
                  <a:gd name="T17" fmla="*/ 126 h 138"/>
                  <a:gd name="T18" fmla="*/ 78 w 204"/>
                  <a:gd name="T19" fmla="*/ 126 h 138"/>
                  <a:gd name="T20" fmla="*/ 66 w 204"/>
                  <a:gd name="T21" fmla="*/ 132 h 138"/>
                  <a:gd name="T22" fmla="*/ 66 w 204"/>
                  <a:gd name="T23" fmla="*/ 132 h 138"/>
                  <a:gd name="T24" fmla="*/ 54 w 204"/>
                  <a:gd name="T25" fmla="*/ 132 h 138"/>
                  <a:gd name="T26" fmla="*/ 42 w 204"/>
                  <a:gd name="T27" fmla="*/ 132 h 138"/>
                  <a:gd name="T28" fmla="*/ 36 w 204"/>
                  <a:gd name="T29" fmla="*/ 138 h 138"/>
                  <a:gd name="T30" fmla="*/ 30 w 204"/>
                  <a:gd name="T31" fmla="*/ 132 h 138"/>
                  <a:gd name="T32" fmla="*/ 18 w 204"/>
                  <a:gd name="T33" fmla="*/ 132 h 138"/>
                  <a:gd name="T34" fmla="*/ 18 w 204"/>
                  <a:gd name="T35" fmla="*/ 120 h 138"/>
                  <a:gd name="T36" fmla="*/ 12 w 204"/>
                  <a:gd name="T37" fmla="*/ 114 h 138"/>
                  <a:gd name="T38" fmla="*/ 12 w 204"/>
                  <a:gd name="T39" fmla="*/ 114 h 138"/>
                  <a:gd name="T40" fmla="*/ 0 w 204"/>
                  <a:gd name="T41" fmla="*/ 114 h 138"/>
                  <a:gd name="T42" fmla="*/ 6 w 204"/>
                  <a:gd name="T43" fmla="*/ 102 h 138"/>
                  <a:gd name="T44" fmla="*/ 12 w 204"/>
                  <a:gd name="T45" fmla="*/ 96 h 138"/>
                  <a:gd name="T46" fmla="*/ 18 w 204"/>
                  <a:gd name="T47" fmla="*/ 90 h 138"/>
                  <a:gd name="T48" fmla="*/ 24 w 204"/>
                  <a:gd name="T49" fmla="*/ 84 h 138"/>
                  <a:gd name="T50" fmla="*/ 30 w 204"/>
                  <a:gd name="T51" fmla="*/ 78 h 138"/>
                  <a:gd name="T52" fmla="*/ 30 w 204"/>
                  <a:gd name="T53" fmla="*/ 66 h 138"/>
                  <a:gd name="T54" fmla="*/ 36 w 204"/>
                  <a:gd name="T55" fmla="*/ 60 h 138"/>
                  <a:gd name="T56" fmla="*/ 42 w 204"/>
                  <a:gd name="T57" fmla="*/ 54 h 138"/>
                  <a:gd name="T58" fmla="*/ 48 w 204"/>
                  <a:gd name="T59" fmla="*/ 48 h 138"/>
                  <a:gd name="T60" fmla="*/ 54 w 204"/>
                  <a:gd name="T61" fmla="*/ 42 h 138"/>
                  <a:gd name="T62" fmla="*/ 60 w 204"/>
                  <a:gd name="T63" fmla="*/ 30 h 138"/>
                  <a:gd name="T64" fmla="*/ 66 w 204"/>
                  <a:gd name="T65" fmla="*/ 24 h 138"/>
                  <a:gd name="T66" fmla="*/ 72 w 204"/>
                  <a:gd name="T67" fmla="*/ 18 h 138"/>
                  <a:gd name="T68" fmla="*/ 78 w 204"/>
                  <a:gd name="T69" fmla="*/ 6 h 138"/>
                  <a:gd name="T70" fmla="*/ 84 w 204"/>
                  <a:gd name="T71" fmla="*/ 0 h 138"/>
                  <a:gd name="T72" fmla="*/ 96 w 204"/>
                  <a:gd name="T73" fmla="*/ 0 h 138"/>
                  <a:gd name="T74" fmla="*/ 102 w 204"/>
                  <a:gd name="T75" fmla="*/ 6 h 138"/>
                  <a:gd name="T76" fmla="*/ 114 w 204"/>
                  <a:gd name="T77" fmla="*/ 6 h 138"/>
                  <a:gd name="T78" fmla="*/ 126 w 204"/>
                  <a:gd name="T79" fmla="*/ 12 h 138"/>
                  <a:gd name="T80" fmla="*/ 138 w 204"/>
                  <a:gd name="T81" fmla="*/ 18 h 138"/>
                  <a:gd name="T82" fmla="*/ 150 w 204"/>
                  <a:gd name="T83" fmla="*/ 18 h 138"/>
                  <a:gd name="T84" fmla="*/ 156 w 204"/>
                  <a:gd name="T85" fmla="*/ 24 h 138"/>
                  <a:gd name="T86" fmla="*/ 162 w 204"/>
                  <a:gd name="T87" fmla="*/ 30 h 138"/>
                  <a:gd name="T88" fmla="*/ 168 w 204"/>
                  <a:gd name="T89" fmla="*/ 36 h 138"/>
                  <a:gd name="T90" fmla="*/ 174 w 204"/>
                  <a:gd name="T91" fmla="*/ 42 h 138"/>
                  <a:gd name="T92" fmla="*/ 180 w 204"/>
                  <a:gd name="T93" fmla="*/ 48 h 138"/>
                  <a:gd name="T94" fmla="*/ 180 w 204"/>
                  <a:gd name="T95" fmla="*/ 60 h 138"/>
                  <a:gd name="T96" fmla="*/ 186 w 204"/>
                  <a:gd name="T97" fmla="*/ 66 h 138"/>
                  <a:gd name="T98" fmla="*/ 192 w 204"/>
                  <a:gd name="T99" fmla="*/ 72 h 138"/>
                  <a:gd name="T100" fmla="*/ 198 w 204"/>
                  <a:gd name="T101" fmla="*/ 78 h 138"/>
                  <a:gd name="T102" fmla="*/ 204 w 204"/>
                  <a:gd name="T103" fmla="*/ 84 h 138"/>
                  <a:gd name="T104" fmla="*/ 198 w 204"/>
                  <a:gd name="T105" fmla="*/ 90 h 138"/>
                  <a:gd name="T106" fmla="*/ 192 w 204"/>
                  <a:gd name="T107" fmla="*/ 96 h 138"/>
                  <a:gd name="T108" fmla="*/ 186 w 204"/>
                  <a:gd name="T109" fmla="*/ 96 h 138"/>
                  <a:gd name="T110" fmla="*/ 186 w 204"/>
                  <a:gd name="T111" fmla="*/ 108 h 138"/>
                  <a:gd name="T112" fmla="*/ 180 w 204"/>
                  <a:gd name="T113" fmla="*/ 114 h 138"/>
                  <a:gd name="T114" fmla="*/ 174 w 204"/>
                  <a:gd name="T115" fmla="*/ 120 h 138"/>
                  <a:gd name="T116" fmla="*/ 168 w 204"/>
                  <a:gd name="T117" fmla="*/ 114 h 138"/>
                  <a:gd name="T118" fmla="*/ 156 w 204"/>
                  <a:gd name="T119" fmla="*/ 114 h 138"/>
                  <a:gd name="T120" fmla="*/ 144 w 204"/>
                  <a:gd name="T121"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138">
                    <a:moveTo>
                      <a:pt x="144" y="114"/>
                    </a:moveTo>
                    <a:lnTo>
                      <a:pt x="144" y="108"/>
                    </a:lnTo>
                    <a:lnTo>
                      <a:pt x="144" y="114"/>
                    </a:lnTo>
                    <a:lnTo>
                      <a:pt x="138" y="114"/>
                    </a:lnTo>
                    <a:lnTo>
                      <a:pt x="132" y="114"/>
                    </a:lnTo>
                    <a:lnTo>
                      <a:pt x="126" y="114"/>
                    </a:lnTo>
                    <a:lnTo>
                      <a:pt x="126" y="108"/>
                    </a:lnTo>
                    <a:lnTo>
                      <a:pt x="126" y="114"/>
                    </a:lnTo>
                    <a:lnTo>
                      <a:pt x="120" y="114"/>
                    </a:lnTo>
                    <a:lnTo>
                      <a:pt x="114" y="114"/>
                    </a:lnTo>
                    <a:lnTo>
                      <a:pt x="108" y="114"/>
                    </a:lnTo>
                    <a:lnTo>
                      <a:pt x="108" y="120"/>
                    </a:lnTo>
                    <a:lnTo>
                      <a:pt x="102" y="120"/>
                    </a:lnTo>
                    <a:lnTo>
                      <a:pt x="102" y="126"/>
                    </a:lnTo>
                    <a:lnTo>
                      <a:pt x="96" y="126"/>
                    </a:lnTo>
                    <a:lnTo>
                      <a:pt x="96" y="120"/>
                    </a:lnTo>
                    <a:lnTo>
                      <a:pt x="96" y="126"/>
                    </a:lnTo>
                    <a:lnTo>
                      <a:pt x="90" y="126"/>
                    </a:lnTo>
                    <a:lnTo>
                      <a:pt x="84" y="126"/>
                    </a:lnTo>
                    <a:lnTo>
                      <a:pt x="78" y="126"/>
                    </a:lnTo>
                    <a:lnTo>
                      <a:pt x="72" y="132"/>
                    </a:lnTo>
                    <a:lnTo>
                      <a:pt x="66" y="132"/>
                    </a:lnTo>
                    <a:lnTo>
                      <a:pt x="66" y="126"/>
                    </a:lnTo>
                    <a:lnTo>
                      <a:pt x="66" y="132"/>
                    </a:lnTo>
                    <a:lnTo>
                      <a:pt x="60" y="132"/>
                    </a:lnTo>
                    <a:lnTo>
                      <a:pt x="54" y="132"/>
                    </a:lnTo>
                    <a:lnTo>
                      <a:pt x="48" y="132"/>
                    </a:lnTo>
                    <a:lnTo>
                      <a:pt x="42" y="132"/>
                    </a:lnTo>
                    <a:lnTo>
                      <a:pt x="42" y="138"/>
                    </a:lnTo>
                    <a:lnTo>
                      <a:pt x="36" y="138"/>
                    </a:lnTo>
                    <a:lnTo>
                      <a:pt x="36" y="132"/>
                    </a:lnTo>
                    <a:lnTo>
                      <a:pt x="30" y="132"/>
                    </a:lnTo>
                    <a:lnTo>
                      <a:pt x="24" y="132"/>
                    </a:lnTo>
                    <a:lnTo>
                      <a:pt x="18" y="132"/>
                    </a:lnTo>
                    <a:lnTo>
                      <a:pt x="18" y="126"/>
                    </a:lnTo>
                    <a:lnTo>
                      <a:pt x="18" y="120"/>
                    </a:lnTo>
                    <a:lnTo>
                      <a:pt x="12" y="120"/>
                    </a:lnTo>
                    <a:lnTo>
                      <a:pt x="12" y="114"/>
                    </a:lnTo>
                    <a:lnTo>
                      <a:pt x="12" y="120"/>
                    </a:lnTo>
                    <a:lnTo>
                      <a:pt x="12" y="114"/>
                    </a:lnTo>
                    <a:lnTo>
                      <a:pt x="6" y="114"/>
                    </a:lnTo>
                    <a:lnTo>
                      <a:pt x="0" y="114"/>
                    </a:lnTo>
                    <a:lnTo>
                      <a:pt x="0" y="108"/>
                    </a:lnTo>
                    <a:lnTo>
                      <a:pt x="6" y="102"/>
                    </a:lnTo>
                    <a:lnTo>
                      <a:pt x="6" y="96"/>
                    </a:lnTo>
                    <a:lnTo>
                      <a:pt x="12" y="96"/>
                    </a:lnTo>
                    <a:lnTo>
                      <a:pt x="12" y="90"/>
                    </a:lnTo>
                    <a:lnTo>
                      <a:pt x="18" y="90"/>
                    </a:lnTo>
                    <a:lnTo>
                      <a:pt x="18" y="84"/>
                    </a:lnTo>
                    <a:lnTo>
                      <a:pt x="24" y="84"/>
                    </a:lnTo>
                    <a:lnTo>
                      <a:pt x="24" y="78"/>
                    </a:lnTo>
                    <a:lnTo>
                      <a:pt x="30" y="78"/>
                    </a:lnTo>
                    <a:lnTo>
                      <a:pt x="30" y="72"/>
                    </a:lnTo>
                    <a:lnTo>
                      <a:pt x="30" y="66"/>
                    </a:lnTo>
                    <a:lnTo>
                      <a:pt x="36" y="66"/>
                    </a:lnTo>
                    <a:lnTo>
                      <a:pt x="36" y="60"/>
                    </a:lnTo>
                    <a:lnTo>
                      <a:pt x="42" y="60"/>
                    </a:lnTo>
                    <a:lnTo>
                      <a:pt x="42" y="54"/>
                    </a:lnTo>
                    <a:lnTo>
                      <a:pt x="48" y="54"/>
                    </a:lnTo>
                    <a:lnTo>
                      <a:pt x="48" y="48"/>
                    </a:lnTo>
                    <a:lnTo>
                      <a:pt x="54" y="48"/>
                    </a:lnTo>
                    <a:lnTo>
                      <a:pt x="54" y="42"/>
                    </a:lnTo>
                    <a:lnTo>
                      <a:pt x="60" y="36"/>
                    </a:lnTo>
                    <a:lnTo>
                      <a:pt x="60" y="30"/>
                    </a:lnTo>
                    <a:lnTo>
                      <a:pt x="66" y="30"/>
                    </a:lnTo>
                    <a:lnTo>
                      <a:pt x="66" y="24"/>
                    </a:lnTo>
                    <a:lnTo>
                      <a:pt x="72" y="24"/>
                    </a:lnTo>
                    <a:lnTo>
                      <a:pt x="72" y="18"/>
                    </a:lnTo>
                    <a:lnTo>
                      <a:pt x="78" y="12"/>
                    </a:lnTo>
                    <a:lnTo>
                      <a:pt x="78" y="6"/>
                    </a:lnTo>
                    <a:lnTo>
                      <a:pt x="84" y="6"/>
                    </a:lnTo>
                    <a:lnTo>
                      <a:pt x="84" y="0"/>
                    </a:lnTo>
                    <a:lnTo>
                      <a:pt x="90" y="0"/>
                    </a:lnTo>
                    <a:lnTo>
                      <a:pt x="96" y="0"/>
                    </a:lnTo>
                    <a:lnTo>
                      <a:pt x="102" y="0"/>
                    </a:lnTo>
                    <a:lnTo>
                      <a:pt x="102" y="6"/>
                    </a:lnTo>
                    <a:lnTo>
                      <a:pt x="108" y="6"/>
                    </a:lnTo>
                    <a:lnTo>
                      <a:pt x="114" y="6"/>
                    </a:lnTo>
                    <a:lnTo>
                      <a:pt x="120" y="6"/>
                    </a:lnTo>
                    <a:lnTo>
                      <a:pt x="126" y="12"/>
                    </a:lnTo>
                    <a:lnTo>
                      <a:pt x="132" y="12"/>
                    </a:lnTo>
                    <a:lnTo>
                      <a:pt x="138" y="18"/>
                    </a:lnTo>
                    <a:lnTo>
                      <a:pt x="144" y="18"/>
                    </a:lnTo>
                    <a:lnTo>
                      <a:pt x="150" y="18"/>
                    </a:lnTo>
                    <a:lnTo>
                      <a:pt x="150" y="24"/>
                    </a:lnTo>
                    <a:lnTo>
                      <a:pt x="156" y="24"/>
                    </a:lnTo>
                    <a:lnTo>
                      <a:pt x="156" y="30"/>
                    </a:lnTo>
                    <a:lnTo>
                      <a:pt x="162" y="30"/>
                    </a:lnTo>
                    <a:lnTo>
                      <a:pt x="168" y="30"/>
                    </a:lnTo>
                    <a:lnTo>
                      <a:pt x="168" y="36"/>
                    </a:lnTo>
                    <a:lnTo>
                      <a:pt x="168" y="42"/>
                    </a:lnTo>
                    <a:lnTo>
                      <a:pt x="174" y="42"/>
                    </a:lnTo>
                    <a:lnTo>
                      <a:pt x="174" y="48"/>
                    </a:lnTo>
                    <a:lnTo>
                      <a:pt x="180" y="48"/>
                    </a:lnTo>
                    <a:lnTo>
                      <a:pt x="180" y="54"/>
                    </a:lnTo>
                    <a:lnTo>
                      <a:pt x="180" y="60"/>
                    </a:lnTo>
                    <a:lnTo>
                      <a:pt x="186" y="60"/>
                    </a:lnTo>
                    <a:lnTo>
                      <a:pt x="186" y="66"/>
                    </a:lnTo>
                    <a:lnTo>
                      <a:pt x="192" y="66"/>
                    </a:lnTo>
                    <a:lnTo>
                      <a:pt x="192" y="72"/>
                    </a:lnTo>
                    <a:lnTo>
                      <a:pt x="192" y="78"/>
                    </a:lnTo>
                    <a:lnTo>
                      <a:pt x="198" y="78"/>
                    </a:lnTo>
                    <a:lnTo>
                      <a:pt x="198" y="84"/>
                    </a:lnTo>
                    <a:lnTo>
                      <a:pt x="204" y="84"/>
                    </a:lnTo>
                    <a:lnTo>
                      <a:pt x="198" y="84"/>
                    </a:lnTo>
                    <a:lnTo>
                      <a:pt x="198" y="90"/>
                    </a:lnTo>
                    <a:lnTo>
                      <a:pt x="198" y="96"/>
                    </a:lnTo>
                    <a:lnTo>
                      <a:pt x="192" y="96"/>
                    </a:lnTo>
                    <a:lnTo>
                      <a:pt x="186" y="102"/>
                    </a:lnTo>
                    <a:lnTo>
                      <a:pt x="186" y="96"/>
                    </a:lnTo>
                    <a:lnTo>
                      <a:pt x="186" y="102"/>
                    </a:lnTo>
                    <a:lnTo>
                      <a:pt x="186" y="108"/>
                    </a:lnTo>
                    <a:lnTo>
                      <a:pt x="180" y="108"/>
                    </a:lnTo>
                    <a:lnTo>
                      <a:pt x="180" y="114"/>
                    </a:lnTo>
                    <a:lnTo>
                      <a:pt x="174" y="114"/>
                    </a:lnTo>
                    <a:lnTo>
                      <a:pt x="174" y="120"/>
                    </a:lnTo>
                    <a:lnTo>
                      <a:pt x="174" y="114"/>
                    </a:lnTo>
                    <a:lnTo>
                      <a:pt x="168" y="114"/>
                    </a:lnTo>
                    <a:lnTo>
                      <a:pt x="162" y="114"/>
                    </a:lnTo>
                    <a:lnTo>
                      <a:pt x="156" y="114"/>
                    </a:lnTo>
                    <a:lnTo>
                      <a:pt x="150" y="114"/>
                    </a:lnTo>
                    <a:lnTo>
                      <a:pt x="144"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3" name="Freeform 295"/>
              <p:cNvSpPr>
                <a:spLocks/>
              </p:cNvSpPr>
              <p:nvPr/>
            </p:nvSpPr>
            <p:spPr bwMode="auto">
              <a:xfrm>
                <a:off x="3333" y="2036"/>
                <a:ext cx="186" cy="198"/>
              </a:xfrm>
              <a:custGeom>
                <a:avLst/>
                <a:gdLst>
                  <a:gd name="T0" fmla="*/ 132 w 186"/>
                  <a:gd name="T1" fmla="*/ 12 h 198"/>
                  <a:gd name="T2" fmla="*/ 138 w 186"/>
                  <a:gd name="T3" fmla="*/ 24 h 198"/>
                  <a:gd name="T4" fmla="*/ 144 w 186"/>
                  <a:gd name="T5" fmla="*/ 24 h 198"/>
                  <a:gd name="T6" fmla="*/ 156 w 186"/>
                  <a:gd name="T7" fmla="*/ 30 h 198"/>
                  <a:gd name="T8" fmla="*/ 162 w 186"/>
                  <a:gd name="T9" fmla="*/ 42 h 198"/>
                  <a:gd name="T10" fmla="*/ 162 w 186"/>
                  <a:gd name="T11" fmla="*/ 60 h 198"/>
                  <a:gd name="T12" fmla="*/ 168 w 186"/>
                  <a:gd name="T13" fmla="*/ 72 h 198"/>
                  <a:gd name="T14" fmla="*/ 186 w 186"/>
                  <a:gd name="T15" fmla="*/ 78 h 198"/>
                  <a:gd name="T16" fmla="*/ 180 w 186"/>
                  <a:gd name="T17" fmla="*/ 96 h 198"/>
                  <a:gd name="T18" fmla="*/ 174 w 186"/>
                  <a:gd name="T19" fmla="*/ 108 h 198"/>
                  <a:gd name="T20" fmla="*/ 168 w 186"/>
                  <a:gd name="T21" fmla="*/ 126 h 198"/>
                  <a:gd name="T22" fmla="*/ 162 w 186"/>
                  <a:gd name="T23" fmla="*/ 138 h 198"/>
                  <a:gd name="T24" fmla="*/ 162 w 186"/>
                  <a:gd name="T25" fmla="*/ 156 h 198"/>
                  <a:gd name="T26" fmla="*/ 162 w 186"/>
                  <a:gd name="T27" fmla="*/ 162 h 198"/>
                  <a:gd name="T28" fmla="*/ 162 w 186"/>
                  <a:gd name="T29" fmla="*/ 168 h 198"/>
                  <a:gd name="T30" fmla="*/ 144 w 186"/>
                  <a:gd name="T31" fmla="*/ 168 h 198"/>
                  <a:gd name="T32" fmla="*/ 132 w 186"/>
                  <a:gd name="T33" fmla="*/ 174 h 198"/>
                  <a:gd name="T34" fmla="*/ 120 w 186"/>
                  <a:gd name="T35" fmla="*/ 180 h 198"/>
                  <a:gd name="T36" fmla="*/ 108 w 186"/>
                  <a:gd name="T37" fmla="*/ 192 h 198"/>
                  <a:gd name="T38" fmla="*/ 96 w 186"/>
                  <a:gd name="T39" fmla="*/ 198 h 198"/>
                  <a:gd name="T40" fmla="*/ 78 w 186"/>
                  <a:gd name="T41" fmla="*/ 198 h 198"/>
                  <a:gd name="T42" fmla="*/ 60 w 186"/>
                  <a:gd name="T43" fmla="*/ 198 h 198"/>
                  <a:gd name="T44" fmla="*/ 54 w 186"/>
                  <a:gd name="T45" fmla="*/ 186 h 198"/>
                  <a:gd name="T46" fmla="*/ 48 w 186"/>
                  <a:gd name="T47" fmla="*/ 174 h 198"/>
                  <a:gd name="T48" fmla="*/ 48 w 186"/>
                  <a:gd name="T49" fmla="*/ 168 h 198"/>
                  <a:gd name="T50" fmla="*/ 42 w 186"/>
                  <a:gd name="T51" fmla="*/ 156 h 198"/>
                  <a:gd name="T52" fmla="*/ 36 w 186"/>
                  <a:gd name="T53" fmla="*/ 144 h 198"/>
                  <a:gd name="T54" fmla="*/ 30 w 186"/>
                  <a:gd name="T55" fmla="*/ 132 h 198"/>
                  <a:gd name="T56" fmla="*/ 18 w 186"/>
                  <a:gd name="T57" fmla="*/ 126 h 198"/>
                  <a:gd name="T58" fmla="*/ 12 w 186"/>
                  <a:gd name="T59" fmla="*/ 114 h 198"/>
                  <a:gd name="T60" fmla="*/ 0 w 186"/>
                  <a:gd name="T61" fmla="*/ 108 h 198"/>
                  <a:gd name="T62" fmla="*/ 6 w 186"/>
                  <a:gd name="T63" fmla="*/ 96 h 198"/>
                  <a:gd name="T64" fmla="*/ 18 w 186"/>
                  <a:gd name="T65" fmla="*/ 90 h 198"/>
                  <a:gd name="T66" fmla="*/ 24 w 186"/>
                  <a:gd name="T67" fmla="*/ 78 h 198"/>
                  <a:gd name="T68" fmla="*/ 36 w 186"/>
                  <a:gd name="T69" fmla="*/ 72 h 198"/>
                  <a:gd name="T70" fmla="*/ 48 w 186"/>
                  <a:gd name="T71" fmla="*/ 60 h 198"/>
                  <a:gd name="T72" fmla="*/ 54 w 186"/>
                  <a:gd name="T73" fmla="*/ 48 h 198"/>
                  <a:gd name="T74" fmla="*/ 66 w 186"/>
                  <a:gd name="T75" fmla="*/ 42 h 198"/>
                  <a:gd name="T76" fmla="*/ 78 w 186"/>
                  <a:gd name="T77" fmla="*/ 36 h 198"/>
                  <a:gd name="T78" fmla="*/ 90 w 186"/>
                  <a:gd name="T79" fmla="*/ 24 h 198"/>
                  <a:gd name="T80" fmla="*/ 108 w 186"/>
                  <a:gd name="T81" fmla="*/ 18 h 198"/>
                  <a:gd name="T82" fmla="*/ 114 w 186"/>
                  <a:gd name="T83" fmla="*/ 6 h 198"/>
                  <a:gd name="T84" fmla="*/ 126 w 186"/>
                  <a:gd name="T8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 h="198">
                    <a:moveTo>
                      <a:pt x="132" y="0"/>
                    </a:moveTo>
                    <a:lnTo>
                      <a:pt x="132" y="6"/>
                    </a:lnTo>
                    <a:lnTo>
                      <a:pt x="132" y="12"/>
                    </a:lnTo>
                    <a:lnTo>
                      <a:pt x="132" y="18"/>
                    </a:lnTo>
                    <a:lnTo>
                      <a:pt x="138" y="18"/>
                    </a:lnTo>
                    <a:lnTo>
                      <a:pt x="138" y="24"/>
                    </a:lnTo>
                    <a:lnTo>
                      <a:pt x="144" y="24"/>
                    </a:lnTo>
                    <a:lnTo>
                      <a:pt x="144" y="18"/>
                    </a:lnTo>
                    <a:lnTo>
                      <a:pt x="144" y="24"/>
                    </a:lnTo>
                    <a:lnTo>
                      <a:pt x="144" y="30"/>
                    </a:lnTo>
                    <a:lnTo>
                      <a:pt x="150" y="30"/>
                    </a:lnTo>
                    <a:lnTo>
                      <a:pt x="156" y="30"/>
                    </a:lnTo>
                    <a:lnTo>
                      <a:pt x="156" y="36"/>
                    </a:lnTo>
                    <a:lnTo>
                      <a:pt x="156" y="42"/>
                    </a:lnTo>
                    <a:lnTo>
                      <a:pt x="162" y="42"/>
                    </a:lnTo>
                    <a:lnTo>
                      <a:pt x="162" y="48"/>
                    </a:lnTo>
                    <a:lnTo>
                      <a:pt x="162" y="54"/>
                    </a:lnTo>
                    <a:lnTo>
                      <a:pt x="162" y="60"/>
                    </a:lnTo>
                    <a:lnTo>
                      <a:pt x="168" y="60"/>
                    </a:lnTo>
                    <a:lnTo>
                      <a:pt x="168" y="66"/>
                    </a:lnTo>
                    <a:lnTo>
                      <a:pt x="168" y="72"/>
                    </a:lnTo>
                    <a:lnTo>
                      <a:pt x="174" y="78"/>
                    </a:lnTo>
                    <a:lnTo>
                      <a:pt x="180" y="78"/>
                    </a:lnTo>
                    <a:lnTo>
                      <a:pt x="186" y="78"/>
                    </a:lnTo>
                    <a:lnTo>
                      <a:pt x="186" y="84"/>
                    </a:lnTo>
                    <a:lnTo>
                      <a:pt x="180" y="90"/>
                    </a:lnTo>
                    <a:lnTo>
                      <a:pt x="180" y="96"/>
                    </a:lnTo>
                    <a:lnTo>
                      <a:pt x="180" y="102"/>
                    </a:lnTo>
                    <a:lnTo>
                      <a:pt x="174" y="102"/>
                    </a:lnTo>
                    <a:lnTo>
                      <a:pt x="174" y="108"/>
                    </a:lnTo>
                    <a:lnTo>
                      <a:pt x="174" y="114"/>
                    </a:lnTo>
                    <a:lnTo>
                      <a:pt x="168" y="120"/>
                    </a:lnTo>
                    <a:lnTo>
                      <a:pt x="168" y="126"/>
                    </a:lnTo>
                    <a:lnTo>
                      <a:pt x="168" y="132"/>
                    </a:lnTo>
                    <a:lnTo>
                      <a:pt x="162" y="132"/>
                    </a:lnTo>
                    <a:lnTo>
                      <a:pt x="162" y="138"/>
                    </a:lnTo>
                    <a:lnTo>
                      <a:pt x="162" y="144"/>
                    </a:lnTo>
                    <a:lnTo>
                      <a:pt x="162" y="150"/>
                    </a:lnTo>
                    <a:lnTo>
                      <a:pt x="162" y="156"/>
                    </a:lnTo>
                    <a:lnTo>
                      <a:pt x="156" y="156"/>
                    </a:lnTo>
                    <a:lnTo>
                      <a:pt x="156" y="162"/>
                    </a:lnTo>
                    <a:lnTo>
                      <a:pt x="162" y="162"/>
                    </a:lnTo>
                    <a:lnTo>
                      <a:pt x="162" y="168"/>
                    </a:lnTo>
                    <a:lnTo>
                      <a:pt x="162" y="162"/>
                    </a:lnTo>
                    <a:lnTo>
                      <a:pt x="162" y="168"/>
                    </a:lnTo>
                    <a:lnTo>
                      <a:pt x="156" y="168"/>
                    </a:lnTo>
                    <a:lnTo>
                      <a:pt x="150" y="168"/>
                    </a:lnTo>
                    <a:lnTo>
                      <a:pt x="144" y="168"/>
                    </a:lnTo>
                    <a:lnTo>
                      <a:pt x="144" y="174"/>
                    </a:lnTo>
                    <a:lnTo>
                      <a:pt x="138" y="174"/>
                    </a:lnTo>
                    <a:lnTo>
                      <a:pt x="132" y="174"/>
                    </a:lnTo>
                    <a:lnTo>
                      <a:pt x="126" y="174"/>
                    </a:lnTo>
                    <a:lnTo>
                      <a:pt x="120" y="174"/>
                    </a:lnTo>
                    <a:lnTo>
                      <a:pt x="120" y="180"/>
                    </a:lnTo>
                    <a:lnTo>
                      <a:pt x="120" y="186"/>
                    </a:lnTo>
                    <a:lnTo>
                      <a:pt x="114" y="186"/>
                    </a:lnTo>
                    <a:lnTo>
                      <a:pt x="108" y="192"/>
                    </a:lnTo>
                    <a:lnTo>
                      <a:pt x="102" y="192"/>
                    </a:lnTo>
                    <a:lnTo>
                      <a:pt x="96" y="192"/>
                    </a:lnTo>
                    <a:lnTo>
                      <a:pt x="96" y="198"/>
                    </a:lnTo>
                    <a:lnTo>
                      <a:pt x="90" y="198"/>
                    </a:lnTo>
                    <a:lnTo>
                      <a:pt x="84" y="198"/>
                    </a:lnTo>
                    <a:lnTo>
                      <a:pt x="78" y="198"/>
                    </a:lnTo>
                    <a:lnTo>
                      <a:pt x="72" y="198"/>
                    </a:lnTo>
                    <a:lnTo>
                      <a:pt x="66" y="198"/>
                    </a:lnTo>
                    <a:lnTo>
                      <a:pt x="60" y="198"/>
                    </a:lnTo>
                    <a:lnTo>
                      <a:pt x="60" y="192"/>
                    </a:lnTo>
                    <a:lnTo>
                      <a:pt x="60" y="186"/>
                    </a:lnTo>
                    <a:lnTo>
                      <a:pt x="54" y="186"/>
                    </a:lnTo>
                    <a:lnTo>
                      <a:pt x="54" y="180"/>
                    </a:lnTo>
                    <a:lnTo>
                      <a:pt x="48" y="180"/>
                    </a:lnTo>
                    <a:lnTo>
                      <a:pt x="48" y="174"/>
                    </a:lnTo>
                    <a:lnTo>
                      <a:pt x="48" y="168"/>
                    </a:lnTo>
                    <a:lnTo>
                      <a:pt x="54" y="168"/>
                    </a:lnTo>
                    <a:lnTo>
                      <a:pt x="48" y="168"/>
                    </a:lnTo>
                    <a:lnTo>
                      <a:pt x="48" y="162"/>
                    </a:lnTo>
                    <a:lnTo>
                      <a:pt x="42" y="162"/>
                    </a:lnTo>
                    <a:lnTo>
                      <a:pt x="42" y="156"/>
                    </a:lnTo>
                    <a:lnTo>
                      <a:pt x="42" y="150"/>
                    </a:lnTo>
                    <a:lnTo>
                      <a:pt x="36" y="150"/>
                    </a:lnTo>
                    <a:lnTo>
                      <a:pt x="36" y="144"/>
                    </a:lnTo>
                    <a:lnTo>
                      <a:pt x="30" y="144"/>
                    </a:lnTo>
                    <a:lnTo>
                      <a:pt x="30" y="138"/>
                    </a:lnTo>
                    <a:lnTo>
                      <a:pt x="30" y="132"/>
                    </a:lnTo>
                    <a:lnTo>
                      <a:pt x="24" y="132"/>
                    </a:lnTo>
                    <a:lnTo>
                      <a:pt x="24" y="126"/>
                    </a:lnTo>
                    <a:lnTo>
                      <a:pt x="18" y="126"/>
                    </a:lnTo>
                    <a:lnTo>
                      <a:pt x="18" y="120"/>
                    </a:lnTo>
                    <a:lnTo>
                      <a:pt x="18" y="114"/>
                    </a:lnTo>
                    <a:lnTo>
                      <a:pt x="12" y="114"/>
                    </a:lnTo>
                    <a:lnTo>
                      <a:pt x="6" y="114"/>
                    </a:lnTo>
                    <a:lnTo>
                      <a:pt x="6" y="108"/>
                    </a:lnTo>
                    <a:lnTo>
                      <a:pt x="0" y="108"/>
                    </a:lnTo>
                    <a:lnTo>
                      <a:pt x="0" y="102"/>
                    </a:lnTo>
                    <a:lnTo>
                      <a:pt x="6" y="102"/>
                    </a:lnTo>
                    <a:lnTo>
                      <a:pt x="6" y="96"/>
                    </a:lnTo>
                    <a:lnTo>
                      <a:pt x="12" y="96"/>
                    </a:lnTo>
                    <a:lnTo>
                      <a:pt x="12" y="90"/>
                    </a:lnTo>
                    <a:lnTo>
                      <a:pt x="18" y="90"/>
                    </a:lnTo>
                    <a:lnTo>
                      <a:pt x="18" y="84"/>
                    </a:lnTo>
                    <a:lnTo>
                      <a:pt x="24" y="84"/>
                    </a:lnTo>
                    <a:lnTo>
                      <a:pt x="24" y="78"/>
                    </a:lnTo>
                    <a:lnTo>
                      <a:pt x="30" y="78"/>
                    </a:lnTo>
                    <a:lnTo>
                      <a:pt x="30" y="72"/>
                    </a:lnTo>
                    <a:lnTo>
                      <a:pt x="36" y="72"/>
                    </a:lnTo>
                    <a:lnTo>
                      <a:pt x="36" y="66"/>
                    </a:lnTo>
                    <a:lnTo>
                      <a:pt x="42" y="66"/>
                    </a:lnTo>
                    <a:lnTo>
                      <a:pt x="48" y="60"/>
                    </a:lnTo>
                    <a:lnTo>
                      <a:pt x="48" y="54"/>
                    </a:lnTo>
                    <a:lnTo>
                      <a:pt x="54" y="54"/>
                    </a:lnTo>
                    <a:lnTo>
                      <a:pt x="54" y="48"/>
                    </a:lnTo>
                    <a:lnTo>
                      <a:pt x="60" y="48"/>
                    </a:lnTo>
                    <a:lnTo>
                      <a:pt x="60" y="42"/>
                    </a:lnTo>
                    <a:lnTo>
                      <a:pt x="66" y="42"/>
                    </a:lnTo>
                    <a:lnTo>
                      <a:pt x="66" y="36"/>
                    </a:lnTo>
                    <a:lnTo>
                      <a:pt x="72" y="36"/>
                    </a:lnTo>
                    <a:lnTo>
                      <a:pt x="78" y="36"/>
                    </a:lnTo>
                    <a:lnTo>
                      <a:pt x="78" y="30"/>
                    </a:lnTo>
                    <a:lnTo>
                      <a:pt x="84" y="30"/>
                    </a:lnTo>
                    <a:lnTo>
                      <a:pt x="90" y="24"/>
                    </a:lnTo>
                    <a:lnTo>
                      <a:pt x="96" y="24"/>
                    </a:lnTo>
                    <a:lnTo>
                      <a:pt x="102" y="18"/>
                    </a:lnTo>
                    <a:lnTo>
                      <a:pt x="108" y="18"/>
                    </a:lnTo>
                    <a:lnTo>
                      <a:pt x="108" y="12"/>
                    </a:lnTo>
                    <a:lnTo>
                      <a:pt x="114" y="12"/>
                    </a:lnTo>
                    <a:lnTo>
                      <a:pt x="114" y="6"/>
                    </a:lnTo>
                    <a:lnTo>
                      <a:pt x="120" y="6"/>
                    </a:lnTo>
                    <a:lnTo>
                      <a:pt x="126" y="6"/>
                    </a:lnTo>
                    <a:lnTo>
                      <a:pt x="126" y="0"/>
                    </a:lnTo>
                    <a:lnTo>
                      <a:pt x="13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Freeform 296"/>
              <p:cNvSpPr>
                <a:spLocks/>
              </p:cNvSpPr>
              <p:nvPr/>
            </p:nvSpPr>
            <p:spPr bwMode="auto">
              <a:xfrm>
                <a:off x="3249" y="1940"/>
                <a:ext cx="216" cy="198"/>
              </a:xfrm>
              <a:custGeom>
                <a:avLst/>
                <a:gdLst>
                  <a:gd name="T0" fmla="*/ 90 w 216"/>
                  <a:gd name="T1" fmla="*/ 6 h 198"/>
                  <a:gd name="T2" fmla="*/ 108 w 216"/>
                  <a:gd name="T3" fmla="*/ 12 h 198"/>
                  <a:gd name="T4" fmla="*/ 120 w 216"/>
                  <a:gd name="T5" fmla="*/ 18 h 198"/>
                  <a:gd name="T6" fmla="*/ 132 w 216"/>
                  <a:gd name="T7" fmla="*/ 24 h 198"/>
                  <a:gd name="T8" fmla="*/ 144 w 216"/>
                  <a:gd name="T9" fmla="*/ 30 h 198"/>
                  <a:gd name="T10" fmla="*/ 156 w 216"/>
                  <a:gd name="T11" fmla="*/ 36 h 198"/>
                  <a:gd name="T12" fmla="*/ 168 w 216"/>
                  <a:gd name="T13" fmla="*/ 42 h 198"/>
                  <a:gd name="T14" fmla="*/ 174 w 216"/>
                  <a:gd name="T15" fmla="*/ 54 h 198"/>
                  <a:gd name="T16" fmla="*/ 186 w 216"/>
                  <a:gd name="T17" fmla="*/ 60 h 198"/>
                  <a:gd name="T18" fmla="*/ 198 w 216"/>
                  <a:gd name="T19" fmla="*/ 66 h 198"/>
                  <a:gd name="T20" fmla="*/ 210 w 216"/>
                  <a:gd name="T21" fmla="*/ 72 h 198"/>
                  <a:gd name="T22" fmla="*/ 216 w 216"/>
                  <a:gd name="T23" fmla="*/ 84 h 198"/>
                  <a:gd name="T24" fmla="*/ 210 w 216"/>
                  <a:gd name="T25" fmla="*/ 96 h 198"/>
                  <a:gd name="T26" fmla="*/ 198 w 216"/>
                  <a:gd name="T27" fmla="*/ 102 h 198"/>
                  <a:gd name="T28" fmla="*/ 192 w 216"/>
                  <a:gd name="T29" fmla="*/ 114 h 198"/>
                  <a:gd name="T30" fmla="*/ 174 w 216"/>
                  <a:gd name="T31" fmla="*/ 120 h 198"/>
                  <a:gd name="T32" fmla="*/ 162 w 216"/>
                  <a:gd name="T33" fmla="*/ 132 h 198"/>
                  <a:gd name="T34" fmla="*/ 150 w 216"/>
                  <a:gd name="T35" fmla="*/ 138 h 198"/>
                  <a:gd name="T36" fmla="*/ 138 w 216"/>
                  <a:gd name="T37" fmla="*/ 144 h 198"/>
                  <a:gd name="T38" fmla="*/ 132 w 216"/>
                  <a:gd name="T39" fmla="*/ 156 h 198"/>
                  <a:gd name="T40" fmla="*/ 120 w 216"/>
                  <a:gd name="T41" fmla="*/ 168 h 198"/>
                  <a:gd name="T42" fmla="*/ 108 w 216"/>
                  <a:gd name="T43" fmla="*/ 174 h 198"/>
                  <a:gd name="T44" fmla="*/ 102 w 216"/>
                  <a:gd name="T45" fmla="*/ 186 h 198"/>
                  <a:gd name="T46" fmla="*/ 90 w 216"/>
                  <a:gd name="T47" fmla="*/ 192 h 198"/>
                  <a:gd name="T48" fmla="*/ 78 w 216"/>
                  <a:gd name="T49" fmla="*/ 198 h 198"/>
                  <a:gd name="T50" fmla="*/ 60 w 216"/>
                  <a:gd name="T51" fmla="*/ 192 h 198"/>
                  <a:gd name="T52" fmla="*/ 42 w 216"/>
                  <a:gd name="T53" fmla="*/ 186 h 198"/>
                  <a:gd name="T54" fmla="*/ 30 w 216"/>
                  <a:gd name="T55" fmla="*/ 180 h 198"/>
                  <a:gd name="T56" fmla="*/ 12 w 216"/>
                  <a:gd name="T57" fmla="*/ 174 h 198"/>
                  <a:gd name="T58" fmla="*/ 0 w 216"/>
                  <a:gd name="T59" fmla="*/ 168 h 198"/>
                  <a:gd name="T60" fmla="*/ 6 w 216"/>
                  <a:gd name="T61" fmla="*/ 156 h 198"/>
                  <a:gd name="T62" fmla="*/ 6 w 216"/>
                  <a:gd name="T63" fmla="*/ 138 h 198"/>
                  <a:gd name="T64" fmla="*/ 12 w 216"/>
                  <a:gd name="T65" fmla="*/ 126 h 198"/>
                  <a:gd name="T66" fmla="*/ 18 w 216"/>
                  <a:gd name="T67" fmla="*/ 108 h 198"/>
                  <a:gd name="T68" fmla="*/ 24 w 216"/>
                  <a:gd name="T69" fmla="*/ 96 h 198"/>
                  <a:gd name="T70" fmla="*/ 24 w 216"/>
                  <a:gd name="T71" fmla="*/ 78 h 198"/>
                  <a:gd name="T72" fmla="*/ 42 w 216"/>
                  <a:gd name="T73" fmla="*/ 78 h 198"/>
                  <a:gd name="T74" fmla="*/ 48 w 216"/>
                  <a:gd name="T75" fmla="*/ 66 h 198"/>
                  <a:gd name="T76" fmla="*/ 54 w 216"/>
                  <a:gd name="T77" fmla="*/ 54 h 198"/>
                  <a:gd name="T78" fmla="*/ 66 w 216"/>
                  <a:gd name="T79" fmla="*/ 60 h 198"/>
                  <a:gd name="T80" fmla="*/ 78 w 216"/>
                  <a:gd name="T81" fmla="*/ 48 h 198"/>
                  <a:gd name="T82" fmla="*/ 84 w 216"/>
                  <a:gd name="T83" fmla="*/ 36 h 198"/>
                  <a:gd name="T84" fmla="*/ 78 w 216"/>
                  <a:gd name="T85" fmla="*/ 18 h 198"/>
                  <a:gd name="T86" fmla="*/ 72 w 216"/>
                  <a:gd name="T87" fmla="*/ 6 h 198"/>
                  <a:gd name="T88" fmla="*/ 84 w 216"/>
                  <a:gd name="T8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198">
                    <a:moveTo>
                      <a:pt x="84" y="0"/>
                    </a:moveTo>
                    <a:lnTo>
                      <a:pt x="90" y="0"/>
                    </a:lnTo>
                    <a:lnTo>
                      <a:pt x="90" y="6"/>
                    </a:lnTo>
                    <a:lnTo>
                      <a:pt x="96" y="6"/>
                    </a:lnTo>
                    <a:lnTo>
                      <a:pt x="102" y="6"/>
                    </a:lnTo>
                    <a:lnTo>
                      <a:pt x="108" y="12"/>
                    </a:lnTo>
                    <a:lnTo>
                      <a:pt x="114" y="12"/>
                    </a:lnTo>
                    <a:lnTo>
                      <a:pt x="114" y="18"/>
                    </a:lnTo>
                    <a:lnTo>
                      <a:pt x="120" y="18"/>
                    </a:lnTo>
                    <a:lnTo>
                      <a:pt x="126" y="18"/>
                    </a:lnTo>
                    <a:lnTo>
                      <a:pt x="132" y="18"/>
                    </a:lnTo>
                    <a:lnTo>
                      <a:pt x="132" y="24"/>
                    </a:lnTo>
                    <a:lnTo>
                      <a:pt x="138" y="24"/>
                    </a:lnTo>
                    <a:lnTo>
                      <a:pt x="144" y="24"/>
                    </a:lnTo>
                    <a:lnTo>
                      <a:pt x="144" y="30"/>
                    </a:lnTo>
                    <a:lnTo>
                      <a:pt x="150" y="30"/>
                    </a:lnTo>
                    <a:lnTo>
                      <a:pt x="156" y="30"/>
                    </a:lnTo>
                    <a:lnTo>
                      <a:pt x="156" y="36"/>
                    </a:lnTo>
                    <a:lnTo>
                      <a:pt x="162" y="36"/>
                    </a:lnTo>
                    <a:lnTo>
                      <a:pt x="168" y="36"/>
                    </a:lnTo>
                    <a:lnTo>
                      <a:pt x="168" y="42"/>
                    </a:lnTo>
                    <a:lnTo>
                      <a:pt x="168" y="48"/>
                    </a:lnTo>
                    <a:lnTo>
                      <a:pt x="174" y="48"/>
                    </a:lnTo>
                    <a:lnTo>
                      <a:pt x="174" y="54"/>
                    </a:lnTo>
                    <a:lnTo>
                      <a:pt x="180" y="54"/>
                    </a:lnTo>
                    <a:lnTo>
                      <a:pt x="186" y="54"/>
                    </a:lnTo>
                    <a:lnTo>
                      <a:pt x="186" y="60"/>
                    </a:lnTo>
                    <a:lnTo>
                      <a:pt x="192" y="60"/>
                    </a:lnTo>
                    <a:lnTo>
                      <a:pt x="192" y="66"/>
                    </a:lnTo>
                    <a:lnTo>
                      <a:pt x="198" y="66"/>
                    </a:lnTo>
                    <a:lnTo>
                      <a:pt x="204" y="66"/>
                    </a:lnTo>
                    <a:lnTo>
                      <a:pt x="204" y="72"/>
                    </a:lnTo>
                    <a:lnTo>
                      <a:pt x="210" y="72"/>
                    </a:lnTo>
                    <a:lnTo>
                      <a:pt x="210" y="78"/>
                    </a:lnTo>
                    <a:lnTo>
                      <a:pt x="210" y="84"/>
                    </a:lnTo>
                    <a:lnTo>
                      <a:pt x="216" y="84"/>
                    </a:lnTo>
                    <a:lnTo>
                      <a:pt x="216" y="90"/>
                    </a:lnTo>
                    <a:lnTo>
                      <a:pt x="216" y="96"/>
                    </a:lnTo>
                    <a:lnTo>
                      <a:pt x="210" y="96"/>
                    </a:lnTo>
                    <a:lnTo>
                      <a:pt x="210" y="102"/>
                    </a:lnTo>
                    <a:lnTo>
                      <a:pt x="204" y="102"/>
                    </a:lnTo>
                    <a:lnTo>
                      <a:pt x="198" y="102"/>
                    </a:lnTo>
                    <a:lnTo>
                      <a:pt x="198" y="108"/>
                    </a:lnTo>
                    <a:lnTo>
                      <a:pt x="192" y="108"/>
                    </a:lnTo>
                    <a:lnTo>
                      <a:pt x="192" y="114"/>
                    </a:lnTo>
                    <a:lnTo>
                      <a:pt x="186" y="114"/>
                    </a:lnTo>
                    <a:lnTo>
                      <a:pt x="180" y="120"/>
                    </a:lnTo>
                    <a:lnTo>
                      <a:pt x="174" y="120"/>
                    </a:lnTo>
                    <a:lnTo>
                      <a:pt x="168" y="126"/>
                    </a:lnTo>
                    <a:lnTo>
                      <a:pt x="162" y="126"/>
                    </a:lnTo>
                    <a:lnTo>
                      <a:pt x="162" y="132"/>
                    </a:lnTo>
                    <a:lnTo>
                      <a:pt x="156" y="132"/>
                    </a:lnTo>
                    <a:lnTo>
                      <a:pt x="150" y="132"/>
                    </a:lnTo>
                    <a:lnTo>
                      <a:pt x="150" y="138"/>
                    </a:lnTo>
                    <a:lnTo>
                      <a:pt x="144" y="138"/>
                    </a:lnTo>
                    <a:lnTo>
                      <a:pt x="144" y="144"/>
                    </a:lnTo>
                    <a:lnTo>
                      <a:pt x="138" y="144"/>
                    </a:lnTo>
                    <a:lnTo>
                      <a:pt x="138" y="150"/>
                    </a:lnTo>
                    <a:lnTo>
                      <a:pt x="132" y="150"/>
                    </a:lnTo>
                    <a:lnTo>
                      <a:pt x="132" y="156"/>
                    </a:lnTo>
                    <a:lnTo>
                      <a:pt x="126" y="162"/>
                    </a:lnTo>
                    <a:lnTo>
                      <a:pt x="120" y="162"/>
                    </a:lnTo>
                    <a:lnTo>
                      <a:pt x="120" y="168"/>
                    </a:lnTo>
                    <a:lnTo>
                      <a:pt x="114" y="168"/>
                    </a:lnTo>
                    <a:lnTo>
                      <a:pt x="114" y="174"/>
                    </a:lnTo>
                    <a:lnTo>
                      <a:pt x="108" y="174"/>
                    </a:lnTo>
                    <a:lnTo>
                      <a:pt x="108" y="180"/>
                    </a:lnTo>
                    <a:lnTo>
                      <a:pt x="102" y="180"/>
                    </a:lnTo>
                    <a:lnTo>
                      <a:pt x="102" y="186"/>
                    </a:lnTo>
                    <a:lnTo>
                      <a:pt x="96" y="186"/>
                    </a:lnTo>
                    <a:lnTo>
                      <a:pt x="96" y="192"/>
                    </a:lnTo>
                    <a:lnTo>
                      <a:pt x="90" y="192"/>
                    </a:lnTo>
                    <a:lnTo>
                      <a:pt x="90" y="198"/>
                    </a:lnTo>
                    <a:lnTo>
                      <a:pt x="84" y="198"/>
                    </a:lnTo>
                    <a:lnTo>
                      <a:pt x="78" y="198"/>
                    </a:lnTo>
                    <a:lnTo>
                      <a:pt x="72" y="198"/>
                    </a:lnTo>
                    <a:lnTo>
                      <a:pt x="66" y="192"/>
                    </a:lnTo>
                    <a:lnTo>
                      <a:pt x="60" y="192"/>
                    </a:lnTo>
                    <a:lnTo>
                      <a:pt x="54" y="186"/>
                    </a:lnTo>
                    <a:lnTo>
                      <a:pt x="48" y="186"/>
                    </a:lnTo>
                    <a:lnTo>
                      <a:pt x="42" y="186"/>
                    </a:lnTo>
                    <a:lnTo>
                      <a:pt x="36" y="186"/>
                    </a:lnTo>
                    <a:lnTo>
                      <a:pt x="36" y="180"/>
                    </a:lnTo>
                    <a:lnTo>
                      <a:pt x="30" y="180"/>
                    </a:lnTo>
                    <a:lnTo>
                      <a:pt x="24" y="180"/>
                    </a:lnTo>
                    <a:lnTo>
                      <a:pt x="18" y="174"/>
                    </a:lnTo>
                    <a:lnTo>
                      <a:pt x="12" y="174"/>
                    </a:lnTo>
                    <a:lnTo>
                      <a:pt x="6" y="174"/>
                    </a:lnTo>
                    <a:lnTo>
                      <a:pt x="6" y="168"/>
                    </a:lnTo>
                    <a:lnTo>
                      <a:pt x="0" y="168"/>
                    </a:lnTo>
                    <a:lnTo>
                      <a:pt x="0" y="162"/>
                    </a:lnTo>
                    <a:lnTo>
                      <a:pt x="0" y="156"/>
                    </a:lnTo>
                    <a:lnTo>
                      <a:pt x="6" y="156"/>
                    </a:lnTo>
                    <a:lnTo>
                      <a:pt x="6" y="150"/>
                    </a:lnTo>
                    <a:lnTo>
                      <a:pt x="6" y="144"/>
                    </a:lnTo>
                    <a:lnTo>
                      <a:pt x="6" y="138"/>
                    </a:lnTo>
                    <a:lnTo>
                      <a:pt x="12" y="138"/>
                    </a:lnTo>
                    <a:lnTo>
                      <a:pt x="12" y="132"/>
                    </a:lnTo>
                    <a:lnTo>
                      <a:pt x="12" y="126"/>
                    </a:lnTo>
                    <a:lnTo>
                      <a:pt x="12" y="120"/>
                    </a:lnTo>
                    <a:lnTo>
                      <a:pt x="18" y="114"/>
                    </a:lnTo>
                    <a:lnTo>
                      <a:pt x="18" y="108"/>
                    </a:lnTo>
                    <a:lnTo>
                      <a:pt x="18" y="102"/>
                    </a:lnTo>
                    <a:lnTo>
                      <a:pt x="18" y="96"/>
                    </a:lnTo>
                    <a:lnTo>
                      <a:pt x="24" y="96"/>
                    </a:lnTo>
                    <a:lnTo>
                      <a:pt x="24" y="90"/>
                    </a:lnTo>
                    <a:lnTo>
                      <a:pt x="24" y="84"/>
                    </a:lnTo>
                    <a:lnTo>
                      <a:pt x="24" y="78"/>
                    </a:lnTo>
                    <a:lnTo>
                      <a:pt x="30" y="78"/>
                    </a:lnTo>
                    <a:lnTo>
                      <a:pt x="36" y="78"/>
                    </a:lnTo>
                    <a:lnTo>
                      <a:pt x="42" y="78"/>
                    </a:lnTo>
                    <a:lnTo>
                      <a:pt x="48" y="78"/>
                    </a:lnTo>
                    <a:lnTo>
                      <a:pt x="48" y="72"/>
                    </a:lnTo>
                    <a:lnTo>
                      <a:pt x="48" y="66"/>
                    </a:lnTo>
                    <a:lnTo>
                      <a:pt x="54" y="66"/>
                    </a:lnTo>
                    <a:lnTo>
                      <a:pt x="54" y="60"/>
                    </a:lnTo>
                    <a:lnTo>
                      <a:pt x="54" y="54"/>
                    </a:lnTo>
                    <a:lnTo>
                      <a:pt x="60" y="54"/>
                    </a:lnTo>
                    <a:lnTo>
                      <a:pt x="60" y="60"/>
                    </a:lnTo>
                    <a:lnTo>
                      <a:pt x="66" y="60"/>
                    </a:lnTo>
                    <a:lnTo>
                      <a:pt x="66" y="54"/>
                    </a:lnTo>
                    <a:lnTo>
                      <a:pt x="72" y="54"/>
                    </a:lnTo>
                    <a:lnTo>
                      <a:pt x="78" y="48"/>
                    </a:lnTo>
                    <a:lnTo>
                      <a:pt x="78" y="42"/>
                    </a:lnTo>
                    <a:lnTo>
                      <a:pt x="84" y="42"/>
                    </a:lnTo>
                    <a:lnTo>
                      <a:pt x="84" y="36"/>
                    </a:lnTo>
                    <a:lnTo>
                      <a:pt x="84" y="30"/>
                    </a:lnTo>
                    <a:lnTo>
                      <a:pt x="84" y="24"/>
                    </a:lnTo>
                    <a:lnTo>
                      <a:pt x="78" y="18"/>
                    </a:lnTo>
                    <a:lnTo>
                      <a:pt x="72" y="18"/>
                    </a:lnTo>
                    <a:lnTo>
                      <a:pt x="72" y="12"/>
                    </a:lnTo>
                    <a:lnTo>
                      <a:pt x="72" y="6"/>
                    </a:lnTo>
                    <a:lnTo>
                      <a:pt x="78" y="6"/>
                    </a:lnTo>
                    <a:lnTo>
                      <a:pt x="78" y="0"/>
                    </a:lnTo>
                    <a:lnTo>
                      <a:pt x="8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5" name="Freeform 297"/>
              <p:cNvSpPr>
                <a:spLocks/>
              </p:cNvSpPr>
              <p:nvPr/>
            </p:nvSpPr>
            <p:spPr bwMode="auto">
              <a:xfrm>
                <a:off x="3585" y="2174"/>
                <a:ext cx="132" cy="150"/>
              </a:xfrm>
              <a:custGeom>
                <a:avLst/>
                <a:gdLst>
                  <a:gd name="T0" fmla="*/ 120 w 132"/>
                  <a:gd name="T1" fmla="*/ 42 h 150"/>
                  <a:gd name="T2" fmla="*/ 114 w 132"/>
                  <a:gd name="T3" fmla="*/ 48 h 150"/>
                  <a:gd name="T4" fmla="*/ 120 w 132"/>
                  <a:gd name="T5" fmla="*/ 54 h 150"/>
                  <a:gd name="T6" fmla="*/ 114 w 132"/>
                  <a:gd name="T7" fmla="*/ 66 h 150"/>
                  <a:gd name="T8" fmla="*/ 108 w 132"/>
                  <a:gd name="T9" fmla="*/ 72 h 150"/>
                  <a:gd name="T10" fmla="*/ 96 w 132"/>
                  <a:gd name="T11" fmla="*/ 66 h 150"/>
                  <a:gd name="T12" fmla="*/ 96 w 132"/>
                  <a:gd name="T13" fmla="*/ 66 h 150"/>
                  <a:gd name="T14" fmla="*/ 96 w 132"/>
                  <a:gd name="T15" fmla="*/ 78 h 150"/>
                  <a:gd name="T16" fmla="*/ 96 w 132"/>
                  <a:gd name="T17" fmla="*/ 90 h 150"/>
                  <a:gd name="T18" fmla="*/ 90 w 132"/>
                  <a:gd name="T19" fmla="*/ 96 h 150"/>
                  <a:gd name="T20" fmla="*/ 90 w 132"/>
                  <a:gd name="T21" fmla="*/ 96 h 150"/>
                  <a:gd name="T22" fmla="*/ 84 w 132"/>
                  <a:gd name="T23" fmla="*/ 102 h 150"/>
                  <a:gd name="T24" fmla="*/ 78 w 132"/>
                  <a:gd name="T25" fmla="*/ 114 h 150"/>
                  <a:gd name="T26" fmla="*/ 72 w 132"/>
                  <a:gd name="T27" fmla="*/ 120 h 150"/>
                  <a:gd name="T28" fmla="*/ 66 w 132"/>
                  <a:gd name="T29" fmla="*/ 126 h 150"/>
                  <a:gd name="T30" fmla="*/ 60 w 132"/>
                  <a:gd name="T31" fmla="*/ 132 h 150"/>
                  <a:gd name="T32" fmla="*/ 54 w 132"/>
                  <a:gd name="T33" fmla="*/ 138 h 150"/>
                  <a:gd name="T34" fmla="*/ 42 w 132"/>
                  <a:gd name="T35" fmla="*/ 144 h 150"/>
                  <a:gd name="T36" fmla="*/ 30 w 132"/>
                  <a:gd name="T37" fmla="*/ 150 h 150"/>
                  <a:gd name="T38" fmla="*/ 30 w 132"/>
                  <a:gd name="T39" fmla="*/ 138 h 150"/>
                  <a:gd name="T40" fmla="*/ 30 w 132"/>
                  <a:gd name="T41" fmla="*/ 126 h 150"/>
                  <a:gd name="T42" fmla="*/ 30 w 132"/>
                  <a:gd name="T43" fmla="*/ 114 h 150"/>
                  <a:gd name="T44" fmla="*/ 24 w 132"/>
                  <a:gd name="T45" fmla="*/ 102 h 150"/>
                  <a:gd name="T46" fmla="*/ 12 w 132"/>
                  <a:gd name="T47" fmla="*/ 96 h 150"/>
                  <a:gd name="T48" fmla="*/ 6 w 132"/>
                  <a:gd name="T49" fmla="*/ 90 h 150"/>
                  <a:gd name="T50" fmla="*/ 0 w 132"/>
                  <a:gd name="T51" fmla="*/ 84 h 150"/>
                  <a:gd name="T52" fmla="*/ 6 w 132"/>
                  <a:gd name="T53" fmla="*/ 72 h 150"/>
                  <a:gd name="T54" fmla="*/ 6 w 132"/>
                  <a:gd name="T55" fmla="*/ 60 h 150"/>
                  <a:gd name="T56" fmla="*/ 6 w 132"/>
                  <a:gd name="T57" fmla="*/ 48 h 150"/>
                  <a:gd name="T58" fmla="*/ 6 w 132"/>
                  <a:gd name="T59" fmla="*/ 36 h 150"/>
                  <a:gd name="T60" fmla="*/ 6 w 132"/>
                  <a:gd name="T61" fmla="*/ 24 h 150"/>
                  <a:gd name="T62" fmla="*/ 12 w 132"/>
                  <a:gd name="T63" fmla="*/ 18 h 150"/>
                  <a:gd name="T64" fmla="*/ 24 w 132"/>
                  <a:gd name="T65" fmla="*/ 18 h 150"/>
                  <a:gd name="T66" fmla="*/ 36 w 132"/>
                  <a:gd name="T67" fmla="*/ 18 h 150"/>
                  <a:gd name="T68" fmla="*/ 42 w 132"/>
                  <a:gd name="T69" fmla="*/ 24 h 150"/>
                  <a:gd name="T70" fmla="*/ 48 w 132"/>
                  <a:gd name="T71" fmla="*/ 30 h 150"/>
                  <a:gd name="T72" fmla="*/ 54 w 132"/>
                  <a:gd name="T73" fmla="*/ 24 h 150"/>
                  <a:gd name="T74" fmla="*/ 60 w 132"/>
                  <a:gd name="T75" fmla="*/ 18 h 150"/>
                  <a:gd name="T76" fmla="*/ 72 w 132"/>
                  <a:gd name="T77" fmla="*/ 18 h 150"/>
                  <a:gd name="T78" fmla="*/ 78 w 132"/>
                  <a:gd name="T79" fmla="*/ 12 h 150"/>
                  <a:gd name="T80" fmla="*/ 90 w 132"/>
                  <a:gd name="T81" fmla="*/ 12 h 150"/>
                  <a:gd name="T82" fmla="*/ 96 w 132"/>
                  <a:gd name="T83" fmla="*/ 6 h 150"/>
                  <a:gd name="T84" fmla="*/ 102 w 132"/>
                  <a:gd name="T85" fmla="*/ 0 h 150"/>
                  <a:gd name="T86" fmla="*/ 108 w 132"/>
                  <a:gd name="T87" fmla="*/ 6 h 150"/>
                  <a:gd name="T88" fmla="*/ 102 w 132"/>
                  <a:gd name="T89" fmla="*/ 0 h 150"/>
                  <a:gd name="T90" fmla="*/ 108 w 132"/>
                  <a:gd name="T91" fmla="*/ 6 h 150"/>
                  <a:gd name="T92" fmla="*/ 108 w 132"/>
                  <a:gd name="T93" fmla="*/ 6 h 150"/>
                  <a:gd name="T94" fmla="*/ 114 w 132"/>
                  <a:gd name="T95" fmla="*/ 12 h 150"/>
                  <a:gd name="T96" fmla="*/ 120 w 132"/>
                  <a:gd name="T97" fmla="*/ 18 h 150"/>
                  <a:gd name="T98" fmla="*/ 126 w 132"/>
                  <a:gd name="T99" fmla="*/ 24 h 150"/>
                  <a:gd name="T100" fmla="*/ 132 w 132"/>
                  <a:gd name="T101" fmla="*/ 30 h 150"/>
                  <a:gd name="T102" fmla="*/ 126 w 132"/>
                  <a:gd name="T103" fmla="*/ 36 h 150"/>
                  <a:gd name="T104" fmla="*/ 126 w 132"/>
                  <a:gd name="T105" fmla="*/ 3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50">
                    <a:moveTo>
                      <a:pt x="120" y="36"/>
                    </a:moveTo>
                    <a:lnTo>
                      <a:pt x="120" y="42"/>
                    </a:lnTo>
                    <a:lnTo>
                      <a:pt x="114" y="42"/>
                    </a:lnTo>
                    <a:lnTo>
                      <a:pt x="114" y="48"/>
                    </a:lnTo>
                    <a:lnTo>
                      <a:pt x="120" y="48"/>
                    </a:lnTo>
                    <a:lnTo>
                      <a:pt x="120" y="54"/>
                    </a:lnTo>
                    <a:lnTo>
                      <a:pt x="120" y="60"/>
                    </a:lnTo>
                    <a:lnTo>
                      <a:pt x="114" y="66"/>
                    </a:lnTo>
                    <a:lnTo>
                      <a:pt x="108" y="66"/>
                    </a:lnTo>
                    <a:lnTo>
                      <a:pt x="108" y="72"/>
                    </a:lnTo>
                    <a:lnTo>
                      <a:pt x="102" y="66"/>
                    </a:lnTo>
                    <a:lnTo>
                      <a:pt x="96" y="66"/>
                    </a:lnTo>
                    <a:lnTo>
                      <a:pt x="90" y="66"/>
                    </a:lnTo>
                    <a:lnTo>
                      <a:pt x="96" y="66"/>
                    </a:lnTo>
                    <a:lnTo>
                      <a:pt x="96" y="72"/>
                    </a:lnTo>
                    <a:lnTo>
                      <a:pt x="96" y="78"/>
                    </a:lnTo>
                    <a:lnTo>
                      <a:pt x="96" y="84"/>
                    </a:lnTo>
                    <a:lnTo>
                      <a:pt x="96" y="90"/>
                    </a:lnTo>
                    <a:lnTo>
                      <a:pt x="96" y="96"/>
                    </a:lnTo>
                    <a:lnTo>
                      <a:pt x="90" y="96"/>
                    </a:lnTo>
                    <a:lnTo>
                      <a:pt x="96" y="96"/>
                    </a:lnTo>
                    <a:lnTo>
                      <a:pt x="90" y="96"/>
                    </a:lnTo>
                    <a:lnTo>
                      <a:pt x="90" y="102"/>
                    </a:lnTo>
                    <a:lnTo>
                      <a:pt x="84" y="102"/>
                    </a:lnTo>
                    <a:lnTo>
                      <a:pt x="84" y="108"/>
                    </a:lnTo>
                    <a:lnTo>
                      <a:pt x="78" y="114"/>
                    </a:lnTo>
                    <a:lnTo>
                      <a:pt x="78" y="120"/>
                    </a:lnTo>
                    <a:lnTo>
                      <a:pt x="72" y="120"/>
                    </a:lnTo>
                    <a:lnTo>
                      <a:pt x="72" y="126"/>
                    </a:lnTo>
                    <a:lnTo>
                      <a:pt x="66" y="126"/>
                    </a:lnTo>
                    <a:lnTo>
                      <a:pt x="66" y="132"/>
                    </a:lnTo>
                    <a:lnTo>
                      <a:pt x="60" y="132"/>
                    </a:lnTo>
                    <a:lnTo>
                      <a:pt x="54" y="132"/>
                    </a:lnTo>
                    <a:lnTo>
                      <a:pt x="54" y="138"/>
                    </a:lnTo>
                    <a:lnTo>
                      <a:pt x="48" y="138"/>
                    </a:lnTo>
                    <a:lnTo>
                      <a:pt x="42" y="144"/>
                    </a:lnTo>
                    <a:lnTo>
                      <a:pt x="36" y="144"/>
                    </a:lnTo>
                    <a:lnTo>
                      <a:pt x="30" y="150"/>
                    </a:lnTo>
                    <a:lnTo>
                      <a:pt x="30" y="144"/>
                    </a:lnTo>
                    <a:lnTo>
                      <a:pt x="30" y="138"/>
                    </a:lnTo>
                    <a:lnTo>
                      <a:pt x="30" y="132"/>
                    </a:lnTo>
                    <a:lnTo>
                      <a:pt x="30" y="126"/>
                    </a:lnTo>
                    <a:lnTo>
                      <a:pt x="30" y="120"/>
                    </a:lnTo>
                    <a:lnTo>
                      <a:pt x="30" y="114"/>
                    </a:lnTo>
                    <a:lnTo>
                      <a:pt x="24" y="108"/>
                    </a:lnTo>
                    <a:lnTo>
                      <a:pt x="24" y="102"/>
                    </a:lnTo>
                    <a:lnTo>
                      <a:pt x="18" y="96"/>
                    </a:lnTo>
                    <a:lnTo>
                      <a:pt x="12" y="96"/>
                    </a:lnTo>
                    <a:lnTo>
                      <a:pt x="12" y="90"/>
                    </a:lnTo>
                    <a:lnTo>
                      <a:pt x="6" y="90"/>
                    </a:lnTo>
                    <a:lnTo>
                      <a:pt x="0" y="90"/>
                    </a:lnTo>
                    <a:lnTo>
                      <a:pt x="0" y="84"/>
                    </a:lnTo>
                    <a:lnTo>
                      <a:pt x="0" y="78"/>
                    </a:lnTo>
                    <a:lnTo>
                      <a:pt x="6" y="72"/>
                    </a:lnTo>
                    <a:lnTo>
                      <a:pt x="6" y="66"/>
                    </a:lnTo>
                    <a:lnTo>
                      <a:pt x="6" y="60"/>
                    </a:lnTo>
                    <a:lnTo>
                      <a:pt x="6" y="54"/>
                    </a:lnTo>
                    <a:lnTo>
                      <a:pt x="6" y="48"/>
                    </a:lnTo>
                    <a:lnTo>
                      <a:pt x="6" y="42"/>
                    </a:lnTo>
                    <a:lnTo>
                      <a:pt x="6" y="36"/>
                    </a:lnTo>
                    <a:lnTo>
                      <a:pt x="6" y="30"/>
                    </a:lnTo>
                    <a:lnTo>
                      <a:pt x="6" y="24"/>
                    </a:lnTo>
                    <a:lnTo>
                      <a:pt x="12" y="24"/>
                    </a:lnTo>
                    <a:lnTo>
                      <a:pt x="12" y="18"/>
                    </a:lnTo>
                    <a:lnTo>
                      <a:pt x="18" y="18"/>
                    </a:lnTo>
                    <a:lnTo>
                      <a:pt x="24" y="18"/>
                    </a:lnTo>
                    <a:lnTo>
                      <a:pt x="30" y="18"/>
                    </a:lnTo>
                    <a:lnTo>
                      <a:pt x="36" y="18"/>
                    </a:lnTo>
                    <a:lnTo>
                      <a:pt x="42" y="18"/>
                    </a:lnTo>
                    <a:lnTo>
                      <a:pt x="42" y="24"/>
                    </a:lnTo>
                    <a:lnTo>
                      <a:pt x="48" y="24"/>
                    </a:lnTo>
                    <a:lnTo>
                      <a:pt x="48" y="30"/>
                    </a:lnTo>
                    <a:lnTo>
                      <a:pt x="48" y="24"/>
                    </a:lnTo>
                    <a:lnTo>
                      <a:pt x="54" y="24"/>
                    </a:lnTo>
                    <a:lnTo>
                      <a:pt x="60" y="24"/>
                    </a:lnTo>
                    <a:lnTo>
                      <a:pt x="60" y="18"/>
                    </a:lnTo>
                    <a:lnTo>
                      <a:pt x="66" y="18"/>
                    </a:lnTo>
                    <a:lnTo>
                      <a:pt x="72" y="18"/>
                    </a:lnTo>
                    <a:lnTo>
                      <a:pt x="78" y="18"/>
                    </a:lnTo>
                    <a:lnTo>
                      <a:pt x="78" y="12"/>
                    </a:lnTo>
                    <a:lnTo>
                      <a:pt x="84" y="12"/>
                    </a:lnTo>
                    <a:lnTo>
                      <a:pt x="90" y="12"/>
                    </a:lnTo>
                    <a:lnTo>
                      <a:pt x="90" y="6"/>
                    </a:lnTo>
                    <a:lnTo>
                      <a:pt x="96" y="6"/>
                    </a:lnTo>
                    <a:lnTo>
                      <a:pt x="96" y="0"/>
                    </a:lnTo>
                    <a:lnTo>
                      <a:pt x="102" y="0"/>
                    </a:lnTo>
                    <a:lnTo>
                      <a:pt x="102" y="6"/>
                    </a:lnTo>
                    <a:lnTo>
                      <a:pt x="108" y="6"/>
                    </a:lnTo>
                    <a:lnTo>
                      <a:pt x="108" y="0"/>
                    </a:lnTo>
                    <a:lnTo>
                      <a:pt x="102" y="0"/>
                    </a:lnTo>
                    <a:lnTo>
                      <a:pt x="108" y="0"/>
                    </a:lnTo>
                    <a:lnTo>
                      <a:pt x="108" y="6"/>
                    </a:lnTo>
                    <a:lnTo>
                      <a:pt x="114" y="6"/>
                    </a:lnTo>
                    <a:lnTo>
                      <a:pt x="108" y="6"/>
                    </a:lnTo>
                    <a:lnTo>
                      <a:pt x="108" y="12"/>
                    </a:lnTo>
                    <a:lnTo>
                      <a:pt x="114" y="12"/>
                    </a:lnTo>
                    <a:lnTo>
                      <a:pt x="114" y="18"/>
                    </a:lnTo>
                    <a:lnTo>
                      <a:pt x="120" y="18"/>
                    </a:lnTo>
                    <a:lnTo>
                      <a:pt x="120" y="24"/>
                    </a:lnTo>
                    <a:lnTo>
                      <a:pt x="126" y="24"/>
                    </a:lnTo>
                    <a:lnTo>
                      <a:pt x="126" y="30"/>
                    </a:lnTo>
                    <a:lnTo>
                      <a:pt x="132" y="30"/>
                    </a:lnTo>
                    <a:lnTo>
                      <a:pt x="126" y="30"/>
                    </a:lnTo>
                    <a:lnTo>
                      <a:pt x="126" y="36"/>
                    </a:lnTo>
                    <a:lnTo>
                      <a:pt x="126" y="30"/>
                    </a:lnTo>
                    <a:lnTo>
                      <a:pt x="126" y="36"/>
                    </a:lnTo>
                    <a:lnTo>
                      <a:pt x="120"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6" name="Freeform 298"/>
              <p:cNvSpPr>
                <a:spLocks/>
              </p:cNvSpPr>
              <p:nvPr/>
            </p:nvSpPr>
            <p:spPr bwMode="auto">
              <a:xfrm>
                <a:off x="3483" y="2258"/>
                <a:ext cx="156" cy="174"/>
              </a:xfrm>
              <a:custGeom>
                <a:avLst/>
                <a:gdLst>
                  <a:gd name="T0" fmla="*/ 54 w 156"/>
                  <a:gd name="T1" fmla="*/ 162 h 174"/>
                  <a:gd name="T2" fmla="*/ 48 w 156"/>
                  <a:gd name="T3" fmla="*/ 162 h 174"/>
                  <a:gd name="T4" fmla="*/ 36 w 156"/>
                  <a:gd name="T5" fmla="*/ 168 h 174"/>
                  <a:gd name="T6" fmla="*/ 36 w 156"/>
                  <a:gd name="T7" fmla="*/ 162 h 174"/>
                  <a:gd name="T8" fmla="*/ 30 w 156"/>
                  <a:gd name="T9" fmla="*/ 162 h 174"/>
                  <a:gd name="T10" fmla="*/ 24 w 156"/>
                  <a:gd name="T11" fmla="*/ 162 h 174"/>
                  <a:gd name="T12" fmla="*/ 18 w 156"/>
                  <a:gd name="T13" fmla="*/ 174 h 174"/>
                  <a:gd name="T14" fmla="*/ 6 w 156"/>
                  <a:gd name="T15" fmla="*/ 162 h 174"/>
                  <a:gd name="T16" fmla="*/ 0 w 156"/>
                  <a:gd name="T17" fmla="*/ 150 h 174"/>
                  <a:gd name="T18" fmla="*/ 6 w 156"/>
                  <a:gd name="T19" fmla="*/ 138 h 174"/>
                  <a:gd name="T20" fmla="*/ 6 w 156"/>
                  <a:gd name="T21" fmla="*/ 120 h 174"/>
                  <a:gd name="T22" fmla="*/ 12 w 156"/>
                  <a:gd name="T23" fmla="*/ 102 h 174"/>
                  <a:gd name="T24" fmla="*/ 12 w 156"/>
                  <a:gd name="T25" fmla="*/ 84 h 174"/>
                  <a:gd name="T26" fmla="*/ 12 w 156"/>
                  <a:gd name="T27" fmla="*/ 66 h 174"/>
                  <a:gd name="T28" fmla="*/ 12 w 156"/>
                  <a:gd name="T29" fmla="*/ 48 h 174"/>
                  <a:gd name="T30" fmla="*/ 6 w 156"/>
                  <a:gd name="T31" fmla="*/ 36 h 174"/>
                  <a:gd name="T32" fmla="*/ 6 w 156"/>
                  <a:gd name="T33" fmla="*/ 18 h 174"/>
                  <a:gd name="T34" fmla="*/ 6 w 156"/>
                  <a:gd name="T35" fmla="*/ 0 h 174"/>
                  <a:gd name="T36" fmla="*/ 24 w 156"/>
                  <a:gd name="T37" fmla="*/ 0 h 174"/>
                  <a:gd name="T38" fmla="*/ 36 w 156"/>
                  <a:gd name="T39" fmla="*/ 6 h 174"/>
                  <a:gd name="T40" fmla="*/ 48 w 156"/>
                  <a:gd name="T41" fmla="*/ 0 h 174"/>
                  <a:gd name="T42" fmla="*/ 60 w 156"/>
                  <a:gd name="T43" fmla="*/ 6 h 174"/>
                  <a:gd name="T44" fmla="*/ 78 w 156"/>
                  <a:gd name="T45" fmla="*/ 6 h 174"/>
                  <a:gd name="T46" fmla="*/ 90 w 156"/>
                  <a:gd name="T47" fmla="*/ 12 h 174"/>
                  <a:gd name="T48" fmla="*/ 84 w 156"/>
                  <a:gd name="T49" fmla="*/ 12 h 174"/>
                  <a:gd name="T50" fmla="*/ 96 w 156"/>
                  <a:gd name="T51" fmla="*/ 6 h 174"/>
                  <a:gd name="T52" fmla="*/ 114 w 156"/>
                  <a:gd name="T53" fmla="*/ 6 h 174"/>
                  <a:gd name="T54" fmla="*/ 126 w 156"/>
                  <a:gd name="T55" fmla="*/ 18 h 174"/>
                  <a:gd name="T56" fmla="*/ 132 w 156"/>
                  <a:gd name="T57" fmla="*/ 36 h 174"/>
                  <a:gd name="T58" fmla="*/ 132 w 156"/>
                  <a:gd name="T59" fmla="*/ 54 h 174"/>
                  <a:gd name="T60" fmla="*/ 138 w 156"/>
                  <a:gd name="T61" fmla="*/ 66 h 174"/>
                  <a:gd name="T62" fmla="*/ 150 w 156"/>
                  <a:gd name="T63" fmla="*/ 72 h 174"/>
                  <a:gd name="T64" fmla="*/ 156 w 156"/>
                  <a:gd name="T65" fmla="*/ 84 h 174"/>
                  <a:gd name="T66" fmla="*/ 156 w 156"/>
                  <a:gd name="T67" fmla="*/ 102 h 174"/>
                  <a:gd name="T68" fmla="*/ 156 w 156"/>
                  <a:gd name="T69" fmla="*/ 120 h 174"/>
                  <a:gd name="T70" fmla="*/ 150 w 156"/>
                  <a:gd name="T71" fmla="*/ 132 h 174"/>
                  <a:gd name="T72" fmla="*/ 150 w 156"/>
                  <a:gd name="T73" fmla="*/ 150 h 174"/>
                  <a:gd name="T74" fmla="*/ 144 w 156"/>
                  <a:gd name="T75" fmla="*/ 168 h 174"/>
                  <a:gd name="T76" fmla="*/ 126 w 156"/>
                  <a:gd name="T77" fmla="*/ 168 h 174"/>
                  <a:gd name="T78" fmla="*/ 108 w 156"/>
                  <a:gd name="T79" fmla="*/ 168 h 174"/>
                  <a:gd name="T80" fmla="*/ 90 w 156"/>
                  <a:gd name="T81" fmla="*/ 168 h 174"/>
                  <a:gd name="T82" fmla="*/ 72 w 156"/>
                  <a:gd name="T83" fmla="*/ 16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74">
                    <a:moveTo>
                      <a:pt x="60" y="168"/>
                    </a:moveTo>
                    <a:lnTo>
                      <a:pt x="54" y="168"/>
                    </a:lnTo>
                    <a:lnTo>
                      <a:pt x="54" y="162"/>
                    </a:lnTo>
                    <a:lnTo>
                      <a:pt x="48" y="162"/>
                    </a:lnTo>
                    <a:lnTo>
                      <a:pt x="48" y="168"/>
                    </a:lnTo>
                    <a:lnTo>
                      <a:pt x="48" y="162"/>
                    </a:lnTo>
                    <a:lnTo>
                      <a:pt x="42" y="162"/>
                    </a:lnTo>
                    <a:lnTo>
                      <a:pt x="36" y="162"/>
                    </a:lnTo>
                    <a:lnTo>
                      <a:pt x="36" y="168"/>
                    </a:lnTo>
                    <a:lnTo>
                      <a:pt x="36" y="162"/>
                    </a:lnTo>
                    <a:lnTo>
                      <a:pt x="36" y="168"/>
                    </a:lnTo>
                    <a:lnTo>
                      <a:pt x="36" y="162"/>
                    </a:lnTo>
                    <a:lnTo>
                      <a:pt x="36" y="168"/>
                    </a:lnTo>
                    <a:lnTo>
                      <a:pt x="30" y="168"/>
                    </a:lnTo>
                    <a:lnTo>
                      <a:pt x="30" y="162"/>
                    </a:lnTo>
                    <a:lnTo>
                      <a:pt x="30" y="168"/>
                    </a:lnTo>
                    <a:lnTo>
                      <a:pt x="30" y="162"/>
                    </a:lnTo>
                    <a:lnTo>
                      <a:pt x="24" y="162"/>
                    </a:lnTo>
                    <a:lnTo>
                      <a:pt x="24" y="168"/>
                    </a:lnTo>
                    <a:lnTo>
                      <a:pt x="18" y="168"/>
                    </a:lnTo>
                    <a:lnTo>
                      <a:pt x="18" y="174"/>
                    </a:lnTo>
                    <a:lnTo>
                      <a:pt x="18" y="168"/>
                    </a:lnTo>
                    <a:lnTo>
                      <a:pt x="12" y="168"/>
                    </a:lnTo>
                    <a:lnTo>
                      <a:pt x="6" y="162"/>
                    </a:lnTo>
                    <a:lnTo>
                      <a:pt x="0" y="162"/>
                    </a:lnTo>
                    <a:lnTo>
                      <a:pt x="0" y="156"/>
                    </a:lnTo>
                    <a:lnTo>
                      <a:pt x="0" y="150"/>
                    </a:lnTo>
                    <a:lnTo>
                      <a:pt x="0" y="144"/>
                    </a:lnTo>
                    <a:lnTo>
                      <a:pt x="0" y="138"/>
                    </a:lnTo>
                    <a:lnTo>
                      <a:pt x="6" y="138"/>
                    </a:lnTo>
                    <a:lnTo>
                      <a:pt x="6" y="132"/>
                    </a:lnTo>
                    <a:lnTo>
                      <a:pt x="6" y="126"/>
                    </a:lnTo>
                    <a:lnTo>
                      <a:pt x="6" y="120"/>
                    </a:lnTo>
                    <a:lnTo>
                      <a:pt x="12" y="114"/>
                    </a:lnTo>
                    <a:lnTo>
                      <a:pt x="12" y="108"/>
                    </a:lnTo>
                    <a:lnTo>
                      <a:pt x="12" y="102"/>
                    </a:lnTo>
                    <a:lnTo>
                      <a:pt x="12" y="96"/>
                    </a:lnTo>
                    <a:lnTo>
                      <a:pt x="12" y="90"/>
                    </a:lnTo>
                    <a:lnTo>
                      <a:pt x="12" y="84"/>
                    </a:lnTo>
                    <a:lnTo>
                      <a:pt x="12" y="78"/>
                    </a:lnTo>
                    <a:lnTo>
                      <a:pt x="12" y="72"/>
                    </a:lnTo>
                    <a:lnTo>
                      <a:pt x="12" y="66"/>
                    </a:lnTo>
                    <a:lnTo>
                      <a:pt x="12" y="60"/>
                    </a:lnTo>
                    <a:lnTo>
                      <a:pt x="12" y="54"/>
                    </a:lnTo>
                    <a:lnTo>
                      <a:pt x="12" y="48"/>
                    </a:lnTo>
                    <a:lnTo>
                      <a:pt x="12" y="42"/>
                    </a:lnTo>
                    <a:lnTo>
                      <a:pt x="12" y="36"/>
                    </a:lnTo>
                    <a:lnTo>
                      <a:pt x="6" y="36"/>
                    </a:lnTo>
                    <a:lnTo>
                      <a:pt x="6" y="30"/>
                    </a:lnTo>
                    <a:lnTo>
                      <a:pt x="6" y="24"/>
                    </a:lnTo>
                    <a:lnTo>
                      <a:pt x="6" y="18"/>
                    </a:lnTo>
                    <a:lnTo>
                      <a:pt x="6" y="12"/>
                    </a:lnTo>
                    <a:lnTo>
                      <a:pt x="6" y="6"/>
                    </a:lnTo>
                    <a:lnTo>
                      <a:pt x="6" y="0"/>
                    </a:lnTo>
                    <a:lnTo>
                      <a:pt x="12" y="0"/>
                    </a:lnTo>
                    <a:lnTo>
                      <a:pt x="18" y="0"/>
                    </a:lnTo>
                    <a:lnTo>
                      <a:pt x="24" y="0"/>
                    </a:lnTo>
                    <a:lnTo>
                      <a:pt x="24" y="6"/>
                    </a:lnTo>
                    <a:lnTo>
                      <a:pt x="30" y="6"/>
                    </a:lnTo>
                    <a:lnTo>
                      <a:pt x="36" y="6"/>
                    </a:lnTo>
                    <a:lnTo>
                      <a:pt x="36" y="0"/>
                    </a:lnTo>
                    <a:lnTo>
                      <a:pt x="42" y="0"/>
                    </a:lnTo>
                    <a:lnTo>
                      <a:pt x="48" y="0"/>
                    </a:lnTo>
                    <a:lnTo>
                      <a:pt x="54" y="0"/>
                    </a:lnTo>
                    <a:lnTo>
                      <a:pt x="60" y="0"/>
                    </a:lnTo>
                    <a:lnTo>
                      <a:pt x="60" y="6"/>
                    </a:lnTo>
                    <a:lnTo>
                      <a:pt x="66" y="6"/>
                    </a:lnTo>
                    <a:lnTo>
                      <a:pt x="72" y="6"/>
                    </a:lnTo>
                    <a:lnTo>
                      <a:pt x="78" y="6"/>
                    </a:lnTo>
                    <a:lnTo>
                      <a:pt x="84" y="6"/>
                    </a:lnTo>
                    <a:lnTo>
                      <a:pt x="84" y="12"/>
                    </a:lnTo>
                    <a:lnTo>
                      <a:pt x="90" y="12"/>
                    </a:lnTo>
                    <a:lnTo>
                      <a:pt x="84" y="12"/>
                    </a:lnTo>
                    <a:lnTo>
                      <a:pt x="90" y="12"/>
                    </a:lnTo>
                    <a:lnTo>
                      <a:pt x="84" y="12"/>
                    </a:lnTo>
                    <a:lnTo>
                      <a:pt x="90" y="12"/>
                    </a:lnTo>
                    <a:lnTo>
                      <a:pt x="90" y="6"/>
                    </a:lnTo>
                    <a:lnTo>
                      <a:pt x="96" y="6"/>
                    </a:lnTo>
                    <a:lnTo>
                      <a:pt x="102" y="6"/>
                    </a:lnTo>
                    <a:lnTo>
                      <a:pt x="108" y="6"/>
                    </a:lnTo>
                    <a:lnTo>
                      <a:pt x="114" y="6"/>
                    </a:lnTo>
                    <a:lnTo>
                      <a:pt x="114" y="12"/>
                    </a:lnTo>
                    <a:lnTo>
                      <a:pt x="120" y="12"/>
                    </a:lnTo>
                    <a:lnTo>
                      <a:pt x="126" y="18"/>
                    </a:lnTo>
                    <a:lnTo>
                      <a:pt x="126" y="24"/>
                    </a:lnTo>
                    <a:lnTo>
                      <a:pt x="132" y="30"/>
                    </a:lnTo>
                    <a:lnTo>
                      <a:pt x="132" y="36"/>
                    </a:lnTo>
                    <a:lnTo>
                      <a:pt x="132" y="42"/>
                    </a:lnTo>
                    <a:lnTo>
                      <a:pt x="132" y="48"/>
                    </a:lnTo>
                    <a:lnTo>
                      <a:pt x="132" y="54"/>
                    </a:lnTo>
                    <a:lnTo>
                      <a:pt x="132" y="60"/>
                    </a:lnTo>
                    <a:lnTo>
                      <a:pt x="132" y="66"/>
                    </a:lnTo>
                    <a:lnTo>
                      <a:pt x="138" y="66"/>
                    </a:lnTo>
                    <a:lnTo>
                      <a:pt x="138" y="72"/>
                    </a:lnTo>
                    <a:lnTo>
                      <a:pt x="144" y="72"/>
                    </a:lnTo>
                    <a:lnTo>
                      <a:pt x="150" y="72"/>
                    </a:lnTo>
                    <a:lnTo>
                      <a:pt x="150" y="78"/>
                    </a:lnTo>
                    <a:lnTo>
                      <a:pt x="150" y="84"/>
                    </a:lnTo>
                    <a:lnTo>
                      <a:pt x="156" y="84"/>
                    </a:lnTo>
                    <a:lnTo>
                      <a:pt x="156" y="90"/>
                    </a:lnTo>
                    <a:lnTo>
                      <a:pt x="156" y="96"/>
                    </a:lnTo>
                    <a:lnTo>
                      <a:pt x="156" y="102"/>
                    </a:lnTo>
                    <a:lnTo>
                      <a:pt x="156" y="108"/>
                    </a:lnTo>
                    <a:lnTo>
                      <a:pt x="156" y="114"/>
                    </a:lnTo>
                    <a:lnTo>
                      <a:pt x="156" y="120"/>
                    </a:lnTo>
                    <a:lnTo>
                      <a:pt x="156" y="126"/>
                    </a:lnTo>
                    <a:lnTo>
                      <a:pt x="150" y="126"/>
                    </a:lnTo>
                    <a:lnTo>
                      <a:pt x="150" y="132"/>
                    </a:lnTo>
                    <a:lnTo>
                      <a:pt x="150" y="138"/>
                    </a:lnTo>
                    <a:lnTo>
                      <a:pt x="150" y="144"/>
                    </a:lnTo>
                    <a:lnTo>
                      <a:pt x="150" y="150"/>
                    </a:lnTo>
                    <a:lnTo>
                      <a:pt x="150" y="162"/>
                    </a:lnTo>
                    <a:lnTo>
                      <a:pt x="150" y="168"/>
                    </a:lnTo>
                    <a:lnTo>
                      <a:pt x="144" y="168"/>
                    </a:lnTo>
                    <a:lnTo>
                      <a:pt x="138" y="168"/>
                    </a:lnTo>
                    <a:lnTo>
                      <a:pt x="132" y="168"/>
                    </a:lnTo>
                    <a:lnTo>
                      <a:pt x="126" y="168"/>
                    </a:lnTo>
                    <a:lnTo>
                      <a:pt x="120" y="168"/>
                    </a:lnTo>
                    <a:lnTo>
                      <a:pt x="114" y="168"/>
                    </a:lnTo>
                    <a:lnTo>
                      <a:pt x="108" y="168"/>
                    </a:lnTo>
                    <a:lnTo>
                      <a:pt x="102" y="168"/>
                    </a:lnTo>
                    <a:lnTo>
                      <a:pt x="96" y="168"/>
                    </a:lnTo>
                    <a:lnTo>
                      <a:pt x="90" y="168"/>
                    </a:lnTo>
                    <a:lnTo>
                      <a:pt x="84" y="168"/>
                    </a:lnTo>
                    <a:lnTo>
                      <a:pt x="78" y="168"/>
                    </a:lnTo>
                    <a:lnTo>
                      <a:pt x="72" y="168"/>
                    </a:lnTo>
                    <a:lnTo>
                      <a:pt x="66" y="168"/>
                    </a:lnTo>
                    <a:lnTo>
                      <a:pt x="60" y="16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7" name="Freeform 299"/>
              <p:cNvSpPr>
                <a:spLocks/>
              </p:cNvSpPr>
              <p:nvPr/>
            </p:nvSpPr>
            <p:spPr bwMode="auto">
              <a:xfrm>
                <a:off x="3615" y="2240"/>
                <a:ext cx="204" cy="162"/>
              </a:xfrm>
              <a:custGeom>
                <a:avLst/>
                <a:gdLst>
                  <a:gd name="T0" fmla="*/ 120 w 204"/>
                  <a:gd name="T1" fmla="*/ 36 h 162"/>
                  <a:gd name="T2" fmla="*/ 132 w 204"/>
                  <a:gd name="T3" fmla="*/ 42 h 162"/>
                  <a:gd name="T4" fmla="*/ 144 w 204"/>
                  <a:gd name="T5" fmla="*/ 48 h 162"/>
                  <a:gd name="T6" fmla="*/ 162 w 204"/>
                  <a:gd name="T7" fmla="*/ 54 h 162"/>
                  <a:gd name="T8" fmla="*/ 168 w 204"/>
                  <a:gd name="T9" fmla="*/ 66 h 162"/>
                  <a:gd name="T10" fmla="*/ 174 w 204"/>
                  <a:gd name="T11" fmla="*/ 60 h 162"/>
                  <a:gd name="T12" fmla="*/ 180 w 204"/>
                  <a:gd name="T13" fmla="*/ 60 h 162"/>
                  <a:gd name="T14" fmla="*/ 186 w 204"/>
                  <a:gd name="T15" fmla="*/ 72 h 162"/>
                  <a:gd name="T16" fmla="*/ 186 w 204"/>
                  <a:gd name="T17" fmla="*/ 90 h 162"/>
                  <a:gd name="T18" fmla="*/ 186 w 204"/>
                  <a:gd name="T19" fmla="*/ 108 h 162"/>
                  <a:gd name="T20" fmla="*/ 186 w 204"/>
                  <a:gd name="T21" fmla="*/ 126 h 162"/>
                  <a:gd name="T22" fmla="*/ 186 w 204"/>
                  <a:gd name="T23" fmla="*/ 144 h 162"/>
                  <a:gd name="T24" fmla="*/ 204 w 204"/>
                  <a:gd name="T25" fmla="*/ 144 h 162"/>
                  <a:gd name="T26" fmla="*/ 192 w 204"/>
                  <a:gd name="T27" fmla="*/ 150 h 162"/>
                  <a:gd name="T28" fmla="*/ 180 w 204"/>
                  <a:gd name="T29" fmla="*/ 156 h 162"/>
                  <a:gd name="T30" fmla="*/ 168 w 204"/>
                  <a:gd name="T31" fmla="*/ 162 h 162"/>
                  <a:gd name="T32" fmla="*/ 162 w 204"/>
                  <a:gd name="T33" fmla="*/ 162 h 162"/>
                  <a:gd name="T34" fmla="*/ 156 w 204"/>
                  <a:gd name="T35" fmla="*/ 150 h 162"/>
                  <a:gd name="T36" fmla="*/ 162 w 204"/>
                  <a:gd name="T37" fmla="*/ 150 h 162"/>
                  <a:gd name="T38" fmla="*/ 156 w 204"/>
                  <a:gd name="T39" fmla="*/ 138 h 162"/>
                  <a:gd name="T40" fmla="*/ 150 w 204"/>
                  <a:gd name="T41" fmla="*/ 126 h 162"/>
                  <a:gd name="T42" fmla="*/ 144 w 204"/>
                  <a:gd name="T43" fmla="*/ 126 h 162"/>
                  <a:gd name="T44" fmla="*/ 138 w 204"/>
                  <a:gd name="T45" fmla="*/ 120 h 162"/>
                  <a:gd name="T46" fmla="*/ 126 w 204"/>
                  <a:gd name="T47" fmla="*/ 108 h 162"/>
                  <a:gd name="T48" fmla="*/ 108 w 204"/>
                  <a:gd name="T49" fmla="*/ 108 h 162"/>
                  <a:gd name="T50" fmla="*/ 96 w 204"/>
                  <a:gd name="T51" fmla="*/ 108 h 162"/>
                  <a:gd name="T52" fmla="*/ 78 w 204"/>
                  <a:gd name="T53" fmla="*/ 102 h 162"/>
                  <a:gd name="T54" fmla="*/ 60 w 204"/>
                  <a:gd name="T55" fmla="*/ 96 h 162"/>
                  <a:gd name="T56" fmla="*/ 48 w 204"/>
                  <a:gd name="T57" fmla="*/ 90 h 162"/>
                  <a:gd name="T58" fmla="*/ 30 w 204"/>
                  <a:gd name="T59" fmla="*/ 90 h 162"/>
                  <a:gd name="T60" fmla="*/ 18 w 204"/>
                  <a:gd name="T61" fmla="*/ 96 h 162"/>
                  <a:gd name="T62" fmla="*/ 6 w 204"/>
                  <a:gd name="T63" fmla="*/ 90 h 162"/>
                  <a:gd name="T64" fmla="*/ 6 w 204"/>
                  <a:gd name="T65" fmla="*/ 78 h 162"/>
                  <a:gd name="T66" fmla="*/ 24 w 204"/>
                  <a:gd name="T67" fmla="*/ 72 h 162"/>
                  <a:gd name="T68" fmla="*/ 36 w 204"/>
                  <a:gd name="T69" fmla="*/ 66 h 162"/>
                  <a:gd name="T70" fmla="*/ 42 w 204"/>
                  <a:gd name="T71" fmla="*/ 54 h 162"/>
                  <a:gd name="T72" fmla="*/ 54 w 204"/>
                  <a:gd name="T73" fmla="*/ 42 h 162"/>
                  <a:gd name="T74" fmla="*/ 60 w 204"/>
                  <a:gd name="T75" fmla="*/ 30 h 162"/>
                  <a:gd name="T76" fmla="*/ 66 w 204"/>
                  <a:gd name="T77" fmla="*/ 30 h 162"/>
                  <a:gd name="T78" fmla="*/ 66 w 204"/>
                  <a:gd name="T79" fmla="*/ 12 h 162"/>
                  <a:gd name="T80" fmla="*/ 60 w 204"/>
                  <a:gd name="T81" fmla="*/ 0 h 162"/>
                  <a:gd name="T82" fmla="*/ 78 w 204"/>
                  <a:gd name="T83" fmla="*/ 6 h 162"/>
                  <a:gd name="T84" fmla="*/ 96 w 204"/>
                  <a:gd name="T85" fmla="*/ 12 h 162"/>
                  <a:gd name="T86" fmla="*/ 102 w 204"/>
                  <a:gd name="T87"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 h="162">
                    <a:moveTo>
                      <a:pt x="114" y="30"/>
                    </a:moveTo>
                    <a:lnTo>
                      <a:pt x="120" y="30"/>
                    </a:lnTo>
                    <a:lnTo>
                      <a:pt x="120" y="36"/>
                    </a:lnTo>
                    <a:lnTo>
                      <a:pt x="126" y="36"/>
                    </a:lnTo>
                    <a:lnTo>
                      <a:pt x="132" y="36"/>
                    </a:lnTo>
                    <a:lnTo>
                      <a:pt x="132" y="42"/>
                    </a:lnTo>
                    <a:lnTo>
                      <a:pt x="138" y="42"/>
                    </a:lnTo>
                    <a:lnTo>
                      <a:pt x="144" y="42"/>
                    </a:lnTo>
                    <a:lnTo>
                      <a:pt x="144" y="48"/>
                    </a:lnTo>
                    <a:lnTo>
                      <a:pt x="150" y="48"/>
                    </a:lnTo>
                    <a:lnTo>
                      <a:pt x="156" y="54"/>
                    </a:lnTo>
                    <a:lnTo>
                      <a:pt x="162" y="54"/>
                    </a:lnTo>
                    <a:lnTo>
                      <a:pt x="162" y="60"/>
                    </a:lnTo>
                    <a:lnTo>
                      <a:pt x="162" y="66"/>
                    </a:lnTo>
                    <a:lnTo>
                      <a:pt x="168" y="66"/>
                    </a:lnTo>
                    <a:lnTo>
                      <a:pt x="168" y="60"/>
                    </a:lnTo>
                    <a:lnTo>
                      <a:pt x="174" y="66"/>
                    </a:lnTo>
                    <a:lnTo>
                      <a:pt x="174" y="60"/>
                    </a:lnTo>
                    <a:lnTo>
                      <a:pt x="180" y="60"/>
                    </a:lnTo>
                    <a:lnTo>
                      <a:pt x="174" y="60"/>
                    </a:lnTo>
                    <a:lnTo>
                      <a:pt x="180" y="60"/>
                    </a:lnTo>
                    <a:lnTo>
                      <a:pt x="186" y="60"/>
                    </a:lnTo>
                    <a:lnTo>
                      <a:pt x="186" y="66"/>
                    </a:lnTo>
                    <a:lnTo>
                      <a:pt x="186" y="72"/>
                    </a:lnTo>
                    <a:lnTo>
                      <a:pt x="186" y="78"/>
                    </a:lnTo>
                    <a:lnTo>
                      <a:pt x="186" y="84"/>
                    </a:lnTo>
                    <a:lnTo>
                      <a:pt x="186" y="90"/>
                    </a:lnTo>
                    <a:lnTo>
                      <a:pt x="186" y="96"/>
                    </a:lnTo>
                    <a:lnTo>
                      <a:pt x="186" y="102"/>
                    </a:lnTo>
                    <a:lnTo>
                      <a:pt x="186" y="108"/>
                    </a:lnTo>
                    <a:lnTo>
                      <a:pt x="186" y="114"/>
                    </a:lnTo>
                    <a:lnTo>
                      <a:pt x="186" y="120"/>
                    </a:lnTo>
                    <a:lnTo>
                      <a:pt x="186" y="126"/>
                    </a:lnTo>
                    <a:lnTo>
                      <a:pt x="186" y="132"/>
                    </a:lnTo>
                    <a:lnTo>
                      <a:pt x="186" y="138"/>
                    </a:lnTo>
                    <a:lnTo>
                      <a:pt x="186" y="144"/>
                    </a:lnTo>
                    <a:lnTo>
                      <a:pt x="192" y="144"/>
                    </a:lnTo>
                    <a:lnTo>
                      <a:pt x="198" y="144"/>
                    </a:lnTo>
                    <a:lnTo>
                      <a:pt x="204" y="144"/>
                    </a:lnTo>
                    <a:lnTo>
                      <a:pt x="198" y="144"/>
                    </a:lnTo>
                    <a:lnTo>
                      <a:pt x="198" y="150"/>
                    </a:lnTo>
                    <a:lnTo>
                      <a:pt x="192" y="150"/>
                    </a:lnTo>
                    <a:lnTo>
                      <a:pt x="192" y="156"/>
                    </a:lnTo>
                    <a:lnTo>
                      <a:pt x="186" y="156"/>
                    </a:lnTo>
                    <a:lnTo>
                      <a:pt x="180" y="156"/>
                    </a:lnTo>
                    <a:lnTo>
                      <a:pt x="174" y="156"/>
                    </a:lnTo>
                    <a:lnTo>
                      <a:pt x="168" y="156"/>
                    </a:lnTo>
                    <a:lnTo>
                      <a:pt x="168" y="162"/>
                    </a:lnTo>
                    <a:lnTo>
                      <a:pt x="162" y="162"/>
                    </a:lnTo>
                    <a:lnTo>
                      <a:pt x="168" y="162"/>
                    </a:lnTo>
                    <a:lnTo>
                      <a:pt x="162" y="162"/>
                    </a:lnTo>
                    <a:lnTo>
                      <a:pt x="162" y="156"/>
                    </a:lnTo>
                    <a:lnTo>
                      <a:pt x="156" y="156"/>
                    </a:lnTo>
                    <a:lnTo>
                      <a:pt x="156" y="150"/>
                    </a:lnTo>
                    <a:lnTo>
                      <a:pt x="162" y="150"/>
                    </a:lnTo>
                    <a:lnTo>
                      <a:pt x="156" y="150"/>
                    </a:lnTo>
                    <a:lnTo>
                      <a:pt x="162" y="150"/>
                    </a:lnTo>
                    <a:lnTo>
                      <a:pt x="162" y="144"/>
                    </a:lnTo>
                    <a:lnTo>
                      <a:pt x="156" y="144"/>
                    </a:lnTo>
                    <a:lnTo>
                      <a:pt x="156" y="138"/>
                    </a:lnTo>
                    <a:lnTo>
                      <a:pt x="156" y="132"/>
                    </a:lnTo>
                    <a:lnTo>
                      <a:pt x="150" y="132"/>
                    </a:lnTo>
                    <a:lnTo>
                      <a:pt x="150" y="126"/>
                    </a:lnTo>
                    <a:lnTo>
                      <a:pt x="144" y="126"/>
                    </a:lnTo>
                    <a:lnTo>
                      <a:pt x="144" y="120"/>
                    </a:lnTo>
                    <a:lnTo>
                      <a:pt x="144" y="126"/>
                    </a:lnTo>
                    <a:lnTo>
                      <a:pt x="144" y="120"/>
                    </a:lnTo>
                    <a:lnTo>
                      <a:pt x="144" y="114"/>
                    </a:lnTo>
                    <a:lnTo>
                      <a:pt x="138" y="120"/>
                    </a:lnTo>
                    <a:lnTo>
                      <a:pt x="138" y="114"/>
                    </a:lnTo>
                    <a:lnTo>
                      <a:pt x="132" y="108"/>
                    </a:lnTo>
                    <a:lnTo>
                      <a:pt x="126" y="108"/>
                    </a:lnTo>
                    <a:lnTo>
                      <a:pt x="120" y="108"/>
                    </a:lnTo>
                    <a:lnTo>
                      <a:pt x="114" y="108"/>
                    </a:lnTo>
                    <a:lnTo>
                      <a:pt x="108" y="108"/>
                    </a:lnTo>
                    <a:lnTo>
                      <a:pt x="108" y="114"/>
                    </a:lnTo>
                    <a:lnTo>
                      <a:pt x="102" y="114"/>
                    </a:lnTo>
                    <a:lnTo>
                      <a:pt x="96" y="108"/>
                    </a:lnTo>
                    <a:lnTo>
                      <a:pt x="90" y="108"/>
                    </a:lnTo>
                    <a:lnTo>
                      <a:pt x="84" y="102"/>
                    </a:lnTo>
                    <a:lnTo>
                      <a:pt x="78" y="102"/>
                    </a:lnTo>
                    <a:lnTo>
                      <a:pt x="72" y="96"/>
                    </a:lnTo>
                    <a:lnTo>
                      <a:pt x="66" y="96"/>
                    </a:lnTo>
                    <a:lnTo>
                      <a:pt x="60" y="96"/>
                    </a:lnTo>
                    <a:lnTo>
                      <a:pt x="54" y="96"/>
                    </a:lnTo>
                    <a:lnTo>
                      <a:pt x="48" y="96"/>
                    </a:lnTo>
                    <a:lnTo>
                      <a:pt x="48" y="90"/>
                    </a:lnTo>
                    <a:lnTo>
                      <a:pt x="42" y="90"/>
                    </a:lnTo>
                    <a:lnTo>
                      <a:pt x="36" y="90"/>
                    </a:lnTo>
                    <a:lnTo>
                      <a:pt x="30" y="90"/>
                    </a:lnTo>
                    <a:lnTo>
                      <a:pt x="24" y="90"/>
                    </a:lnTo>
                    <a:lnTo>
                      <a:pt x="24" y="96"/>
                    </a:lnTo>
                    <a:lnTo>
                      <a:pt x="18" y="96"/>
                    </a:lnTo>
                    <a:lnTo>
                      <a:pt x="18" y="90"/>
                    </a:lnTo>
                    <a:lnTo>
                      <a:pt x="12" y="90"/>
                    </a:lnTo>
                    <a:lnTo>
                      <a:pt x="6" y="90"/>
                    </a:lnTo>
                    <a:lnTo>
                      <a:pt x="6" y="84"/>
                    </a:lnTo>
                    <a:lnTo>
                      <a:pt x="0" y="84"/>
                    </a:lnTo>
                    <a:lnTo>
                      <a:pt x="6" y="78"/>
                    </a:lnTo>
                    <a:lnTo>
                      <a:pt x="12" y="78"/>
                    </a:lnTo>
                    <a:lnTo>
                      <a:pt x="18" y="72"/>
                    </a:lnTo>
                    <a:lnTo>
                      <a:pt x="24" y="72"/>
                    </a:lnTo>
                    <a:lnTo>
                      <a:pt x="24" y="66"/>
                    </a:lnTo>
                    <a:lnTo>
                      <a:pt x="30" y="66"/>
                    </a:lnTo>
                    <a:lnTo>
                      <a:pt x="36" y="66"/>
                    </a:lnTo>
                    <a:lnTo>
                      <a:pt x="36" y="60"/>
                    </a:lnTo>
                    <a:lnTo>
                      <a:pt x="42" y="60"/>
                    </a:lnTo>
                    <a:lnTo>
                      <a:pt x="42" y="54"/>
                    </a:lnTo>
                    <a:lnTo>
                      <a:pt x="48" y="54"/>
                    </a:lnTo>
                    <a:lnTo>
                      <a:pt x="48" y="48"/>
                    </a:lnTo>
                    <a:lnTo>
                      <a:pt x="54" y="42"/>
                    </a:lnTo>
                    <a:lnTo>
                      <a:pt x="54" y="36"/>
                    </a:lnTo>
                    <a:lnTo>
                      <a:pt x="60" y="36"/>
                    </a:lnTo>
                    <a:lnTo>
                      <a:pt x="60" y="30"/>
                    </a:lnTo>
                    <a:lnTo>
                      <a:pt x="66" y="30"/>
                    </a:lnTo>
                    <a:lnTo>
                      <a:pt x="60" y="30"/>
                    </a:lnTo>
                    <a:lnTo>
                      <a:pt x="66" y="30"/>
                    </a:lnTo>
                    <a:lnTo>
                      <a:pt x="66" y="24"/>
                    </a:lnTo>
                    <a:lnTo>
                      <a:pt x="66" y="18"/>
                    </a:lnTo>
                    <a:lnTo>
                      <a:pt x="66" y="12"/>
                    </a:lnTo>
                    <a:lnTo>
                      <a:pt x="66" y="6"/>
                    </a:lnTo>
                    <a:lnTo>
                      <a:pt x="66" y="0"/>
                    </a:lnTo>
                    <a:lnTo>
                      <a:pt x="60" y="0"/>
                    </a:lnTo>
                    <a:lnTo>
                      <a:pt x="66" y="0"/>
                    </a:lnTo>
                    <a:lnTo>
                      <a:pt x="72" y="0"/>
                    </a:lnTo>
                    <a:lnTo>
                      <a:pt x="78" y="6"/>
                    </a:lnTo>
                    <a:lnTo>
                      <a:pt x="84" y="6"/>
                    </a:lnTo>
                    <a:lnTo>
                      <a:pt x="90" y="12"/>
                    </a:lnTo>
                    <a:lnTo>
                      <a:pt x="96" y="12"/>
                    </a:lnTo>
                    <a:lnTo>
                      <a:pt x="96" y="18"/>
                    </a:lnTo>
                    <a:lnTo>
                      <a:pt x="102" y="18"/>
                    </a:lnTo>
                    <a:lnTo>
                      <a:pt x="102" y="24"/>
                    </a:lnTo>
                    <a:lnTo>
                      <a:pt x="108" y="24"/>
                    </a:lnTo>
                    <a:lnTo>
                      <a:pt x="114"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Freeform 300"/>
              <p:cNvSpPr>
                <a:spLocks/>
              </p:cNvSpPr>
              <p:nvPr/>
            </p:nvSpPr>
            <p:spPr bwMode="auto">
              <a:xfrm>
                <a:off x="3633" y="2330"/>
                <a:ext cx="168" cy="192"/>
              </a:xfrm>
              <a:custGeom>
                <a:avLst/>
                <a:gdLst>
                  <a:gd name="T0" fmla="*/ 120 w 168"/>
                  <a:gd name="T1" fmla="*/ 30 h 192"/>
                  <a:gd name="T2" fmla="*/ 126 w 168"/>
                  <a:gd name="T3" fmla="*/ 30 h 192"/>
                  <a:gd name="T4" fmla="*/ 126 w 168"/>
                  <a:gd name="T5" fmla="*/ 30 h 192"/>
                  <a:gd name="T6" fmla="*/ 132 w 168"/>
                  <a:gd name="T7" fmla="*/ 36 h 192"/>
                  <a:gd name="T8" fmla="*/ 138 w 168"/>
                  <a:gd name="T9" fmla="*/ 42 h 192"/>
                  <a:gd name="T10" fmla="*/ 138 w 168"/>
                  <a:gd name="T11" fmla="*/ 54 h 192"/>
                  <a:gd name="T12" fmla="*/ 144 w 168"/>
                  <a:gd name="T13" fmla="*/ 60 h 192"/>
                  <a:gd name="T14" fmla="*/ 144 w 168"/>
                  <a:gd name="T15" fmla="*/ 60 h 192"/>
                  <a:gd name="T16" fmla="*/ 138 w 168"/>
                  <a:gd name="T17" fmla="*/ 66 h 192"/>
                  <a:gd name="T18" fmla="*/ 144 w 168"/>
                  <a:gd name="T19" fmla="*/ 72 h 192"/>
                  <a:gd name="T20" fmla="*/ 144 w 168"/>
                  <a:gd name="T21" fmla="*/ 72 h 192"/>
                  <a:gd name="T22" fmla="*/ 150 w 168"/>
                  <a:gd name="T23" fmla="*/ 78 h 192"/>
                  <a:gd name="T24" fmla="*/ 156 w 168"/>
                  <a:gd name="T25" fmla="*/ 72 h 192"/>
                  <a:gd name="T26" fmla="*/ 150 w 168"/>
                  <a:gd name="T27" fmla="*/ 78 h 192"/>
                  <a:gd name="T28" fmla="*/ 162 w 168"/>
                  <a:gd name="T29" fmla="*/ 78 h 192"/>
                  <a:gd name="T30" fmla="*/ 162 w 168"/>
                  <a:gd name="T31" fmla="*/ 90 h 192"/>
                  <a:gd name="T32" fmla="*/ 168 w 168"/>
                  <a:gd name="T33" fmla="*/ 96 h 192"/>
                  <a:gd name="T34" fmla="*/ 168 w 168"/>
                  <a:gd name="T35" fmla="*/ 108 h 192"/>
                  <a:gd name="T36" fmla="*/ 162 w 168"/>
                  <a:gd name="T37" fmla="*/ 114 h 192"/>
                  <a:gd name="T38" fmla="*/ 168 w 168"/>
                  <a:gd name="T39" fmla="*/ 120 h 192"/>
                  <a:gd name="T40" fmla="*/ 156 w 168"/>
                  <a:gd name="T41" fmla="*/ 126 h 192"/>
                  <a:gd name="T42" fmla="*/ 138 w 168"/>
                  <a:gd name="T43" fmla="*/ 132 h 192"/>
                  <a:gd name="T44" fmla="*/ 120 w 168"/>
                  <a:gd name="T45" fmla="*/ 144 h 192"/>
                  <a:gd name="T46" fmla="*/ 108 w 168"/>
                  <a:gd name="T47" fmla="*/ 156 h 192"/>
                  <a:gd name="T48" fmla="*/ 96 w 168"/>
                  <a:gd name="T49" fmla="*/ 162 h 192"/>
                  <a:gd name="T50" fmla="*/ 78 w 168"/>
                  <a:gd name="T51" fmla="*/ 174 h 192"/>
                  <a:gd name="T52" fmla="*/ 60 w 168"/>
                  <a:gd name="T53" fmla="*/ 186 h 192"/>
                  <a:gd name="T54" fmla="*/ 48 w 168"/>
                  <a:gd name="T55" fmla="*/ 192 h 192"/>
                  <a:gd name="T56" fmla="*/ 42 w 168"/>
                  <a:gd name="T57" fmla="*/ 186 h 192"/>
                  <a:gd name="T58" fmla="*/ 30 w 168"/>
                  <a:gd name="T59" fmla="*/ 186 h 192"/>
                  <a:gd name="T60" fmla="*/ 30 w 168"/>
                  <a:gd name="T61" fmla="*/ 174 h 192"/>
                  <a:gd name="T62" fmla="*/ 24 w 168"/>
                  <a:gd name="T63" fmla="*/ 162 h 192"/>
                  <a:gd name="T64" fmla="*/ 18 w 168"/>
                  <a:gd name="T65" fmla="*/ 156 h 192"/>
                  <a:gd name="T66" fmla="*/ 18 w 168"/>
                  <a:gd name="T67" fmla="*/ 144 h 192"/>
                  <a:gd name="T68" fmla="*/ 12 w 168"/>
                  <a:gd name="T69" fmla="*/ 138 h 192"/>
                  <a:gd name="T70" fmla="*/ 12 w 168"/>
                  <a:gd name="T71" fmla="*/ 126 h 192"/>
                  <a:gd name="T72" fmla="*/ 6 w 168"/>
                  <a:gd name="T73" fmla="*/ 120 h 192"/>
                  <a:gd name="T74" fmla="*/ 6 w 168"/>
                  <a:gd name="T75" fmla="*/ 108 h 192"/>
                  <a:gd name="T76" fmla="*/ 0 w 168"/>
                  <a:gd name="T77" fmla="*/ 96 h 192"/>
                  <a:gd name="T78" fmla="*/ 0 w 168"/>
                  <a:gd name="T79" fmla="*/ 78 h 192"/>
                  <a:gd name="T80" fmla="*/ 0 w 168"/>
                  <a:gd name="T81" fmla="*/ 66 h 192"/>
                  <a:gd name="T82" fmla="*/ 0 w 168"/>
                  <a:gd name="T83" fmla="*/ 54 h 192"/>
                  <a:gd name="T84" fmla="*/ 6 w 168"/>
                  <a:gd name="T85" fmla="*/ 48 h 192"/>
                  <a:gd name="T86" fmla="*/ 6 w 168"/>
                  <a:gd name="T87" fmla="*/ 36 h 192"/>
                  <a:gd name="T88" fmla="*/ 6 w 168"/>
                  <a:gd name="T89" fmla="*/ 24 h 192"/>
                  <a:gd name="T90" fmla="*/ 6 w 168"/>
                  <a:gd name="T91" fmla="*/ 12 h 192"/>
                  <a:gd name="T92" fmla="*/ 0 w 168"/>
                  <a:gd name="T93" fmla="*/ 6 h 192"/>
                  <a:gd name="T94" fmla="*/ 6 w 168"/>
                  <a:gd name="T95" fmla="*/ 0 h 192"/>
                  <a:gd name="T96" fmla="*/ 18 w 168"/>
                  <a:gd name="T97" fmla="*/ 0 h 192"/>
                  <a:gd name="T98" fmla="*/ 30 w 168"/>
                  <a:gd name="T99" fmla="*/ 0 h 192"/>
                  <a:gd name="T100" fmla="*/ 36 w 168"/>
                  <a:gd name="T101" fmla="*/ 6 h 192"/>
                  <a:gd name="T102" fmla="*/ 48 w 168"/>
                  <a:gd name="T103" fmla="*/ 6 h 192"/>
                  <a:gd name="T104" fmla="*/ 60 w 168"/>
                  <a:gd name="T105" fmla="*/ 12 h 192"/>
                  <a:gd name="T106" fmla="*/ 72 w 168"/>
                  <a:gd name="T107" fmla="*/ 18 h 192"/>
                  <a:gd name="T108" fmla="*/ 84 w 168"/>
                  <a:gd name="T109" fmla="*/ 24 h 192"/>
                  <a:gd name="T110" fmla="*/ 90 w 168"/>
                  <a:gd name="T111" fmla="*/ 18 h 192"/>
                  <a:gd name="T112" fmla="*/ 102 w 168"/>
                  <a:gd name="T113" fmla="*/ 18 h 192"/>
                  <a:gd name="T114" fmla="*/ 114 w 168"/>
                  <a:gd name="T115" fmla="*/ 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192">
                    <a:moveTo>
                      <a:pt x="120" y="24"/>
                    </a:moveTo>
                    <a:lnTo>
                      <a:pt x="120" y="30"/>
                    </a:lnTo>
                    <a:lnTo>
                      <a:pt x="126" y="24"/>
                    </a:lnTo>
                    <a:lnTo>
                      <a:pt x="126" y="30"/>
                    </a:lnTo>
                    <a:lnTo>
                      <a:pt x="126" y="36"/>
                    </a:lnTo>
                    <a:lnTo>
                      <a:pt x="126" y="30"/>
                    </a:lnTo>
                    <a:lnTo>
                      <a:pt x="126" y="36"/>
                    </a:lnTo>
                    <a:lnTo>
                      <a:pt x="132" y="36"/>
                    </a:lnTo>
                    <a:lnTo>
                      <a:pt x="132" y="42"/>
                    </a:lnTo>
                    <a:lnTo>
                      <a:pt x="138" y="42"/>
                    </a:lnTo>
                    <a:lnTo>
                      <a:pt x="138" y="48"/>
                    </a:lnTo>
                    <a:lnTo>
                      <a:pt x="138" y="54"/>
                    </a:lnTo>
                    <a:lnTo>
                      <a:pt x="144" y="54"/>
                    </a:lnTo>
                    <a:lnTo>
                      <a:pt x="144" y="60"/>
                    </a:lnTo>
                    <a:lnTo>
                      <a:pt x="138" y="60"/>
                    </a:lnTo>
                    <a:lnTo>
                      <a:pt x="144" y="60"/>
                    </a:lnTo>
                    <a:lnTo>
                      <a:pt x="138" y="60"/>
                    </a:lnTo>
                    <a:lnTo>
                      <a:pt x="138" y="66"/>
                    </a:lnTo>
                    <a:lnTo>
                      <a:pt x="144" y="66"/>
                    </a:lnTo>
                    <a:lnTo>
                      <a:pt x="144" y="72"/>
                    </a:lnTo>
                    <a:lnTo>
                      <a:pt x="150" y="72"/>
                    </a:lnTo>
                    <a:lnTo>
                      <a:pt x="144" y="72"/>
                    </a:lnTo>
                    <a:lnTo>
                      <a:pt x="150" y="72"/>
                    </a:lnTo>
                    <a:lnTo>
                      <a:pt x="150" y="78"/>
                    </a:lnTo>
                    <a:lnTo>
                      <a:pt x="150" y="72"/>
                    </a:lnTo>
                    <a:lnTo>
                      <a:pt x="156" y="72"/>
                    </a:lnTo>
                    <a:lnTo>
                      <a:pt x="156" y="78"/>
                    </a:lnTo>
                    <a:lnTo>
                      <a:pt x="150" y="78"/>
                    </a:lnTo>
                    <a:lnTo>
                      <a:pt x="156" y="78"/>
                    </a:lnTo>
                    <a:lnTo>
                      <a:pt x="162" y="78"/>
                    </a:lnTo>
                    <a:lnTo>
                      <a:pt x="162" y="84"/>
                    </a:lnTo>
                    <a:lnTo>
                      <a:pt x="162" y="90"/>
                    </a:lnTo>
                    <a:lnTo>
                      <a:pt x="162" y="96"/>
                    </a:lnTo>
                    <a:lnTo>
                      <a:pt x="168" y="96"/>
                    </a:lnTo>
                    <a:lnTo>
                      <a:pt x="168" y="102"/>
                    </a:lnTo>
                    <a:lnTo>
                      <a:pt x="168" y="108"/>
                    </a:lnTo>
                    <a:lnTo>
                      <a:pt x="162" y="108"/>
                    </a:lnTo>
                    <a:lnTo>
                      <a:pt x="162" y="114"/>
                    </a:lnTo>
                    <a:lnTo>
                      <a:pt x="168" y="114"/>
                    </a:lnTo>
                    <a:lnTo>
                      <a:pt x="168" y="120"/>
                    </a:lnTo>
                    <a:lnTo>
                      <a:pt x="162" y="126"/>
                    </a:lnTo>
                    <a:lnTo>
                      <a:pt x="156" y="126"/>
                    </a:lnTo>
                    <a:lnTo>
                      <a:pt x="144" y="132"/>
                    </a:lnTo>
                    <a:lnTo>
                      <a:pt x="138" y="132"/>
                    </a:lnTo>
                    <a:lnTo>
                      <a:pt x="132" y="138"/>
                    </a:lnTo>
                    <a:lnTo>
                      <a:pt x="120" y="144"/>
                    </a:lnTo>
                    <a:lnTo>
                      <a:pt x="114" y="150"/>
                    </a:lnTo>
                    <a:lnTo>
                      <a:pt x="108" y="156"/>
                    </a:lnTo>
                    <a:lnTo>
                      <a:pt x="102" y="162"/>
                    </a:lnTo>
                    <a:lnTo>
                      <a:pt x="96" y="162"/>
                    </a:lnTo>
                    <a:lnTo>
                      <a:pt x="96" y="168"/>
                    </a:lnTo>
                    <a:lnTo>
                      <a:pt x="78" y="174"/>
                    </a:lnTo>
                    <a:lnTo>
                      <a:pt x="72" y="180"/>
                    </a:lnTo>
                    <a:lnTo>
                      <a:pt x="60" y="186"/>
                    </a:lnTo>
                    <a:lnTo>
                      <a:pt x="54" y="186"/>
                    </a:lnTo>
                    <a:lnTo>
                      <a:pt x="48" y="192"/>
                    </a:lnTo>
                    <a:lnTo>
                      <a:pt x="42" y="192"/>
                    </a:lnTo>
                    <a:lnTo>
                      <a:pt x="42" y="186"/>
                    </a:lnTo>
                    <a:lnTo>
                      <a:pt x="36" y="186"/>
                    </a:lnTo>
                    <a:lnTo>
                      <a:pt x="30" y="186"/>
                    </a:lnTo>
                    <a:lnTo>
                      <a:pt x="30" y="180"/>
                    </a:lnTo>
                    <a:lnTo>
                      <a:pt x="30" y="174"/>
                    </a:lnTo>
                    <a:lnTo>
                      <a:pt x="24" y="168"/>
                    </a:lnTo>
                    <a:lnTo>
                      <a:pt x="24" y="162"/>
                    </a:lnTo>
                    <a:lnTo>
                      <a:pt x="24" y="156"/>
                    </a:lnTo>
                    <a:lnTo>
                      <a:pt x="18" y="156"/>
                    </a:lnTo>
                    <a:lnTo>
                      <a:pt x="18" y="150"/>
                    </a:lnTo>
                    <a:lnTo>
                      <a:pt x="18" y="144"/>
                    </a:lnTo>
                    <a:lnTo>
                      <a:pt x="18" y="138"/>
                    </a:lnTo>
                    <a:lnTo>
                      <a:pt x="12" y="138"/>
                    </a:lnTo>
                    <a:lnTo>
                      <a:pt x="12" y="132"/>
                    </a:lnTo>
                    <a:lnTo>
                      <a:pt x="12" y="126"/>
                    </a:lnTo>
                    <a:lnTo>
                      <a:pt x="12" y="120"/>
                    </a:lnTo>
                    <a:lnTo>
                      <a:pt x="6" y="120"/>
                    </a:lnTo>
                    <a:lnTo>
                      <a:pt x="6" y="114"/>
                    </a:lnTo>
                    <a:lnTo>
                      <a:pt x="6" y="108"/>
                    </a:lnTo>
                    <a:lnTo>
                      <a:pt x="0" y="102"/>
                    </a:lnTo>
                    <a:lnTo>
                      <a:pt x="0" y="96"/>
                    </a:lnTo>
                    <a:lnTo>
                      <a:pt x="0" y="90"/>
                    </a:lnTo>
                    <a:lnTo>
                      <a:pt x="0" y="78"/>
                    </a:lnTo>
                    <a:lnTo>
                      <a:pt x="0" y="72"/>
                    </a:lnTo>
                    <a:lnTo>
                      <a:pt x="0" y="66"/>
                    </a:lnTo>
                    <a:lnTo>
                      <a:pt x="0" y="60"/>
                    </a:lnTo>
                    <a:lnTo>
                      <a:pt x="0" y="54"/>
                    </a:lnTo>
                    <a:lnTo>
                      <a:pt x="6" y="54"/>
                    </a:lnTo>
                    <a:lnTo>
                      <a:pt x="6" y="48"/>
                    </a:lnTo>
                    <a:lnTo>
                      <a:pt x="6" y="42"/>
                    </a:lnTo>
                    <a:lnTo>
                      <a:pt x="6" y="36"/>
                    </a:lnTo>
                    <a:lnTo>
                      <a:pt x="6" y="30"/>
                    </a:lnTo>
                    <a:lnTo>
                      <a:pt x="6" y="24"/>
                    </a:lnTo>
                    <a:lnTo>
                      <a:pt x="6" y="18"/>
                    </a:lnTo>
                    <a:lnTo>
                      <a:pt x="6" y="12"/>
                    </a:lnTo>
                    <a:lnTo>
                      <a:pt x="0" y="12"/>
                    </a:lnTo>
                    <a:lnTo>
                      <a:pt x="0" y="6"/>
                    </a:lnTo>
                    <a:lnTo>
                      <a:pt x="6" y="6"/>
                    </a:lnTo>
                    <a:lnTo>
                      <a:pt x="6" y="0"/>
                    </a:lnTo>
                    <a:lnTo>
                      <a:pt x="12" y="0"/>
                    </a:lnTo>
                    <a:lnTo>
                      <a:pt x="18" y="0"/>
                    </a:lnTo>
                    <a:lnTo>
                      <a:pt x="24" y="0"/>
                    </a:lnTo>
                    <a:lnTo>
                      <a:pt x="30" y="0"/>
                    </a:lnTo>
                    <a:lnTo>
                      <a:pt x="30" y="6"/>
                    </a:lnTo>
                    <a:lnTo>
                      <a:pt x="36" y="6"/>
                    </a:lnTo>
                    <a:lnTo>
                      <a:pt x="42" y="6"/>
                    </a:lnTo>
                    <a:lnTo>
                      <a:pt x="48" y="6"/>
                    </a:lnTo>
                    <a:lnTo>
                      <a:pt x="54" y="6"/>
                    </a:lnTo>
                    <a:lnTo>
                      <a:pt x="60" y="12"/>
                    </a:lnTo>
                    <a:lnTo>
                      <a:pt x="66" y="12"/>
                    </a:lnTo>
                    <a:lnTo>
                      <a:pt x="72" y="18"/>
                    </a:lnTo>
                    <a:lnTo>
                      <a:pt x="78" y="18"/>
                    </a:lnTo>
                    <a:lnTo>
                      <a:pt x="84" y="24"/>
                    </a:lnTo>
                    <a:lnTo>
                      <a:pt x="90" y="24"/>
                    </a:lnTo>
                    <a:lnTo>
                      <a:pt x="90" y="18"/>
                    </a:lnTo>
                    <a:lnTo>
                      <a:pt x="96" y="18"/>
                    </a:lnTo>
                    <a:lnTo>
                      <a:pt x="102" y="18"/>
                    </a:lnTo>
                    <a:lnTo>
                      <a:pt x="108" y="18"/>
                    </a:lnTo>
                    <a:lnTo>
                      <a:pt x="114" y="18"/>
                    </a:lnTo>
                    <a:lnTo>
                      <a:pt x="120"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9" name="Freeform 301"/>
              <p:cNvSpPr>
                <a:spLocks/>
              </p:cNvSpPr>
              <p:nvPr/>
            </p:nvSpPr>
            <p:spPr bwMode="auto">
              <a:xfrm>
                <a:off x="3459" y="2420"/>
                <a:ext cx="222" cy="156"/>
              </a:xfrm>
              <a:custGeom>
                <a:avLst/>
                <a:gdLst>
                  <a:gd name="T0" fmla="*/ 78 w 222"/>
                  <a:gd name="T1" fmla="*/ 6 h 156"/>
                  <a:gd name="T2" fmla="*/ 96 w 222"/>
                  <a:gd name="T3" fmla="*/ 6 h 156"/>
                  <a:gd name="T4" fmla="*/ 114 w 222"/>
                  <a:gd name="T5" fmla="*/ 6 h 156"/>
                  <a:gd name="T6" fmla="*/ 132 w 222"/>
                  <a:gd name="T7" fmla="*/ 6 h 156"/>
                  <a:gd name="T8" fmla="*/ 150 w 222"/>
                  <a:gd name="T9" fmla="*/ 6 h 156"/>
                  <a:gd name="T10" fmla="*/ 168 w 222"/>
                  <a:gd name="T11" fmla="*/ 6 h 156"/>
                  <a:gd name="T12" fmla="*/ 180 w 222"/>
                  <a:gd name="T13" fmla="*/ 18 h 156"/>
                  <a:gd name="T14" fmla="*/ 186 w 222"/>
                  <a:gd name="T15" fmla="*/ 30 h 156"/>
                  <a:gd name="T16" fmla="*/ 186 w 222"/>
                  <a:gd name="T17" fmla="*/ 48 h 156"/>
                  <a:gd name="T18" fmla="*/ 192 w 222"/>
                  <a:gd name="T19" fmla="*/ 60 h 156"/>
                  <a:gd name="T20" fmla="*/ 198 w 222"/>
                  <a:gd name="T21" fmla="*/ 72 h 156"/>
                  <a:gd name="T22" fmla="*/ 204 w 222"/>
                  <a:gd name="T23" fmla="*/ 90 h 156"/>
                  <a:gd name="T24" fmla="*/ 216 w 222"/>
                  <a:gd name="T25" fmla="*/ 96 h 156"/>
                  <a:gd name="T26" fmla="*/ 210 w 222"/>
                  <a:gd name="T27" fmla="*/ 114 h 156"/>
                  <a:gd name="T28" fmla="*/ 186 w 222"/>
                  <a:gd name="T29" fmla="*/ 138 h 156"/>
                  <a:gd name="T30" fmla="*/ 168 w 222"/>
                  <a:gd name="T31" fmla="*/ 150 h 156"/>
                  <a:gd name="T32" fmla="*/ 156 w 222"/>
                  <a:gd name="T33" fmla="*/ 150 h 156"/>
                  <a:gd name="T34" fmla="*/ 150 w 222"/>
                  <a:gd name="T35" fmla="*/ 150 h 156"/>
                  <a:gd name="T36" fmla="*/ 138 w 222"/>
                  <a:gd name="T37" fmla="*/ 132 h 156"/>
                  <a:gd name="T38" fmla="*/ 138 w 222"/>
                  <a:gd name="T39" fmla="*/ 126 h 156"/>
                  <a:gd name="T40" fmla="*/ 132 w 222"/>
                  <a:gd name="T41" fmla="*/ 126 h 156"/>
                  <a:gd name="T42" fmla="*/ 114 w 222"/>
                  <a:gd name="T43" fmla="*/ 132 h 156"/>
                  <a:gd name="T44" fmla="*/ 102 w 222"/>
                  <a:gd name="T45" fmla="*/ 126 h 156"/>
                  <a:gd name="T46" fmla="*/ 102 w 222"/>
                  <a:gd name="T47" fmla="*/ 132 h 156"/>
                  <a:gd name="T48" fmla="*/ 96 w 222"/>
                  <a:gd name="T49" fmla="*/ 132 h 156"/>
                  <a:gd name="T50" fmla="*/ 84 w 222"/>
                  <a:gd name="T51" fmla="*/ 126 h 156"/>
                  <a:gd name="T52" fmla="*/ 78 w 222"/>
                  <a:gd name="T53" fmla="*/ 144 h 156"/>
                  <a:gd name="T54" fmla="*/ 66 w 222"/>
                  <a:gd name="T55" fmla="*/ 138 h 156"/>
                  <a:gd name="T56" fmla="*/ 54 w 222"/>
                  <a:gd name="T57" fmla="*/ 132 h 156"/>
                  <a:gd name="T58" fmla="*/ 48 w 222"/>
                  <a:gd name="T59" fmla="*/ 132 h 156"/>
                  <a:gd name="T60" fmla="*/ 42 w 222"/>
                  <a:gd name="T61" fmla="*/ 132 h 156"/>
                  <a:gd name="T62" fmla="*/ 36 w 222"/>
                  <a:gd name="T63" fmla="*/ 132 h 156"/>
                  <a:gd name="T64" fmla="*/ 30 w 222"/>
                  <a:gd name="T65" fmla="*/ 132 h 156"/>
                  <a:gd name="T66" fmla="*/ 18 w 222"/>
                  <a:gd name="T67" fmla="*/ 138 h 156"/>
                  <a:gd name="T68" fmla="*/ 12 w 222"/>
                  <a:gd name="T69" fmla="*/ 126 h 156"/>
                  <a:gd name="T70" fmla="*/ 6 w 222"/>
                  <a:gd name="T71" fmla="*/ 114 h 156"/>
                  <a:gd name="T72" fmla="*/ 18 w 222"/>
                  <a:gd name="T73" fmla="*/ 108 h 156"/>
                  <a:gd name="T74" fmla="*/ 24 w 222"/>
                  <a:gd name="T75" fmla="*/ 96 h 156"/>
                  <a:gd name="T76" fmla="*/ 24 w 222"/>
                  <a:gd name="T77" fmla="*/ 90 h 156"/>
                  <a:gd name="T78" fmla="*/ 12 w 222"/>
                  <a:gd name="T79" fmla="*/ 84 h 156"/>
                  <a:gd name="T80" fmla="*/ 0 w 222"/>
                  <a:gd name="T81" fmla="*/ 78 h 156"/>
                  <a:gd name="T82" fmla="*/ 0 w 222"/>
                  <a:gd name="T83" fmla="*/ 72 h 156"/>
                  <a:gd name="T84" fmla="*/ 0 w 222"/>
                  <a:gd name="T85" fmla="*/ 66 h 156"/>
                  <a:gd name="T86" fmla="*/ 12 w 222"/>
                  <a:gd name="T87" fmla="*/ 60 h 156"/>
                  <a:gd name="T88" fmla="*/ 18 w 222"/>
                  <a:gd name="T89" fmla="*/ 48 h 156"/>
                  <a:gd name="T90" fmla="*/ 24 w 222"/>
                  <a:gd name="T91" fmla="*/ 36 h 156"/>
                  <a:gd name="T92" fmla="*/ 30 w 222"/>
                  <a:gd name="T93" fmla="*/ 24 h 156"/>
                  <a:gd name="T94" fmla="*/ 42 w 222"/>
                  <a:gd name="T95" fmla="*/ 18 h 156"/>
                  <a:gd name="T96" fmla="*/ 48 w 222"/>
                  <a:gd name="T97" fmla="*/ 6 h 156"/>
                  <a:gd name="T98" fmla="*/ 54 w 222"/>
                  <a:gd name="T99" fmla="*/ 6 h 156"/>
                  <a:gd name="T100" fmla="*/ 60 w 222"/>
                  <a:gd name="T101" fmla="*/ 6 h 156"/>
                  <a:gd name="T102" fmla="*/ 60 w 222"/>
                  <a:gd name="T103" fmla="*/ 0 h 156"/>
                  <a:gd name="T104" fmla="*/ 66 w 222"/>
                  <a:gd name="T105" fmla="*/ 0 h 156"/>
                  <a:gd name="T106" fmla="*/ 72 w 222"/>
                  <a:gd name="T10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2" h="156">
                    <a:moveTo>
                      <a:pt x="72" y="0"/>
                    </a:moveTo>
                    <a:lnTo>
                      <a:pt x="78" y="0"/>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74" y="12"/>
                    </a:lnTo>
                    <a:lnTo>
                      <a:pt x="180" y="18"/>
                    </a:lnTo>
                    <a:lnTo>
                      <a:pt x="180" y="24"/>
                    </a:lnTo>
                    <a:lnTo>
                      <a:pt x="180" y="30"/>
                    </a:lnTo>
                    <a:lnTo>
                      <a:pt x="186" y="30"/>
                    </a:lnTo>
                    <a:lnTo>
                      <a:pt x="186" y="36"/>
                    </a:lnTo>
                    <a:lnTo>
                      <a:pt x="186" y="42"/>
                    </a:lnTo>
                    <a:lnTo>
                      <a:pt x="186" y="48"/>
                    </a:lnTo>
                    <a:lnTo>
                      <a:pt x="192" y="48"/>
                    </a:lnTo>
                    <a:lnTo>
                      <a:pt x="192" y="54"/>
                    </a:lnTo>
                    <a:lnTo>
                      <a:pt x="192" y="60"/>
                    </a:lnTo>
                    <a:lnTo>
                      <a:pt x="192" y="66"/>
                    </a:lnTo>
                    <a:lnTo>
                      <a:pt x="198" y="66"/>
                    </a:lnTo>
                    <a:lnTo>
                      <a:pt x="198" y="72"/>
                    </a:lnTo>
                    <a:lnTo>
                      <a:pt x="198" y="78"/>
                    </a:lnTo>
                    <a:lnTo>
                      <a:pt x="204" y="84"/>
                    </a:lnTo>
                    <a:lnTo>
                      <a:pt x="204" y="90"/>
                    </a:lnTo>
                    <a:lnTo>
                      <a:pt x="204" y="96"/>
                    </a:lnTo>
                    <a:lnTo>
                      <a:pt x="210" y="96"/>
                    </a:lnTo>
                    <a:lnTo>
                      <a:pt x="216" y="96"/>
                    </a:lnTo>
                    <a:lnTo>
                      <a:pt x="216" y="102"/>
                    </a:lnTo>
                    <a:lnTo>
                      <a:pt x="222" y="102"/>
                    </a:lnTo>
                    <a:lnTo>
                      <a:pt x="210" y="114"/>
                    </a:lnTo>
                    <a:lnTo>
                      <a:pt x="204" y="120"/>
                    </a:lnTo>
                    <a:lnTo>
                      <a:pt x="192" y="126"/>
                    </a:lnTo>
                    <a:lnTo>
                      <a:pt x="186" y="138"/>
                    </a:lnTo>
                    <a:lnTo>
                      <a:pt x="180" y="138"/>
                    </a:lnTo>
                    <a:lnTo>
                      <a:pt x="174" y="144"/>
                    </a:lnTo>
                    <a:lnTo>
                      <a:pt x="168" y="150"/>
                    </a:lnTo>
                    <a:lnTo>
                      <a:pt x="162" y="156"/>
                    </a:lnTo>
                    <a:lnTo>
                      <a:pt x="156" y="156"/>
                    </a:lnTo>
                    <a:lnTo>
                      <a:pt x="156" y="150"/>
                    </a:lnTo>
                    <a:lnTo>
                      <a:pt x="156" y="156"/>
                    </a:lnTo>
                    <a:lnTo>
                      <a:pt x="150" y="156"/>
                    </a:lnTo>
                    <a:lnTo>
                      <a:pt x="150" y="150"/>
                    </a:lnTo>
                    <a:lnTo>
                      <a:pt x="144" y="144"/>
                    </a:lnTo>
                    <a:lnTo>
                      <a:pt x="138" y="138"/>
                    </a:lnTo>
                    <a:lnTo>
                      <a:pt x="138" y="132"/>
                    </a:lnTo>
                    <a:lnTo>
                      <a:pt x="132" y="132"/>
                    </a:lnTo>
                    <a:lnTo>
                      <a:pt x="138" y="132"/>
                    </a:lnTo>
                    <a:lnTo>
                      <a:pt x="138" y="126"/>
                    </a:lnTo>
                    <a:lnTo>
                      <a:pt x="132" y="126"/>
                    </a:lnTo>
                    <a:lnTo>
                      <a:pt x="132" y="120"/>
                    </a:lnTo>
                    <a:lnTo>
                      <a:pt x="132" y="126"/>
                    </a:lnTo>
                    <a:lnTo>
                      <a:pt x="126" y="126"/>
                    </a:lnTo>
                    <a:lnTo>
                      <a:pt x="120" y="126"/>
                    </a:lnTo>
                    <a:lnTo>
                      <a:pt x="114" y="132"/>
                    </a:lnTo>
                    <a:lnTo>
                      <a:pt x="108" y="132"/>
                    </a:lnTo>
                    <a:lnTo>
                      <a:pt x="108" y="126"/>
                    </a:lnTo>
                    <a:lnTo>
                      <a:pt x="102" y="126"/>
                    </a:lnTo>
                    <a:lnTo>
                      <a:pt x="102" y="132"/>
                    </a:lnTo>
                    <a:lnTo>
                      <a:pt x="96" y="132"/>
                    </a:lnTo>
                    <a:lnTo>
                      <a:pt x="102" y="132"/>
                    </a:lnTo>
                    <a:lnTo>
                      <a:pt x="96" y="132"/>
                    </a:lnTo>
                    <a:lnTo>
                      <a:pt x="96" y="126"/>
                    </a:lnTo>
                    <a:lnTo>
                      <a:pt x="96" y="132"/>
                    </a:lnTo>
                    <a:lnTo>
                      <a:pt x="90" y="132"/>
                    </a:lnTo>
                    <a:lnTo>
                      <a:pt x="90" y="126"/>
                    </a:lnTo>
                    <a:lnTo>
                      <a:pt x="84" y="126"/>
                    </a:lnTo>
                    <a:lnTo>
                      <a:pt x="84" y="132"/>
                    </a:lnTo>
                    <a:lnTo>
                      <a:pt x="84" y="138"/>
                    </a:lnTo>
                    <a:lnTo>
                      <a:pt x="78" y="144"/>
                    </a:lnTo>
                    <a:lnTo>
                      <a:pt x="72" y="144"/>
                    </a:lnTo>
                    <a:lnTo>
                      <a:pt x="66" y="144"/>
                    </a:lnTo>
                    <a:lnTo>
                      <a:pt x="66" y="138"/>
                    </a:lnTo>
                    <a:lnTo>
                      <a:pt x="60" y="138"/>
                    </a:lnTo>
                    <a:lnTo>
                      <a:pt x="54" y="138"/>
                    </a:lnTo>
                    <a:lnTo>
                      <a:pt x="54" y="132"/>
                    </a:lnTo>
                    <a:lnTo>
                      <a:pt x="54" y="138"/>
                    </a:lnTo>
                    <a:lnTo>
                      <a:pt x="54" y="132"/>
                    </a:lnTo>
                    <a:lnTo>
                      <a:pt x="48" y="132"/>
                    </a:lnTo>
                    <a:lnTo>
                      <a:pt x="42" y="132"/>
                    </a:lnTo>
                    <a:lnTo>
                      <a:pt x="42" y="126"/>
                    </a:lnTo>
                    <a:lnTo>
                      <a:pt x="42" y="132"/>
                    </a:lnTo>
                    <a:lnTo>
                      <a:pt x="36" y="132"/>
                    </a:lnTo>
                    <a:lnTo>
                      <a:pt x="42" y="132"/>
                    </a:lnTo>
                    <a:lnTo>
                      <a:pt x="36" y="132"/>
                    </a:lnTo>
                    <a:lnTo>
                      <a:pt x="30" y="132"/>
                    </a:lnTo>
                    <a:lnTo>
                      <a:pt x="30" y="138"/>
                    </a:lnTo>
                    <a:lnTo>
                      <a:pt x="30" y="132"/>
                    </a:lnTo>
                    <a:lnTo>
                      <a:pt x="24" y="132"/>
                    </a:lnTo>
                    <a:lnTo>
                      <a:pt x="24" y="138"/>
                    </a:lnTo>
                    <a:lnTo>
                      <a:pt x="18" y="138"/>
                    </a:lnTo>
                    <a:lnTo>
                      <a:pt x="18" y="132"/>
                    </a:lnTo>
                    <a:lnTo>
                      <a:pt x="18" y="126"/>
                    </a:lnTo>
                    <a:lnTo>
                      <a:pt x="12" y="126"/>
                    </a:lnTo>
                    <a:lnTo>
                      <a:pt x="6" y="126"/>
                    </a:lnTo>
                    <a:lnTo>
                      <a:pt x="6" y="120"/>
                    </a:lnTo>
                    <a:lnTo>
                      <a:pt x="6" y="114"/>
                    </a:lnTo>
                    <a:lnTo>
                      <a:pt x="12" y="114"/>
                    </a:lnTo>
                    <a:lnTo>
                      <a:pt x="12" y="108"/>
                    </a:lnTo>
                    <a:lnTo>
                      <a:pt x="18" y="108"/>
                    </a:lnTo>
                    <a:lnTo>
                      <a:pt x="18" y="102"/>
                    </a:lnTo>
                    <a:lnTo>
                      <a:pt x="24" y="102"/>
                    </a:lnTo>
                    <a:lnTo>
                      <a:pt x="24" y="96"/>
                    </a:lnTo>
                    <a:lnTo>
                      <a:pt x="30" y="96"/>
                    </a:lnTo>
                    <a:lnTo>
                      <a:pt x="24" y="96"/>
                    </a:lnTo>
                    <a:lnTo>
                      <a:pt x="24" y="90"/>
                    </a:lnTo>
                    <a:lnTo>
                      <a:pt x="18" y="90"/>
                    </a:lnTo>
                    <a:lnTo>
                      <a:pt x="18" y="84"/>
                    </a:lnTo>
                    <a:lnTo>
                      <a:pt x="12" y="84"/>
                    </a:lnTo>
                    <a:lnTo>
                      <a:pt x="6" y="84"/>
                    </a:lnTo>
                    <a:lnTo>
                      <a:pt x="6" y="78"/>
                    </a:lnTo>
                    <a:lnTo>
                      <a:pt x="0" y="78"/>
                    </a:lnTo>
                    <a:lnTo>
                      <a:pt x="0" y="72"/>
                    </a:lnTo>
                    <a:lnTo>
                      <a:pt x="6" y="72"/>
                    </a:lnTo>
                    <a:lnTo>
                      <a:pt x="0" y="72"/>
                    </a:lnTo>
                    <a:lnTo>
                      <a:pt x="6" y="72"/>
                    </a:lnTo>
                    <a:lnTo>
                      <a:pt x="0" y="72"/>
                    </a:lnTo>
                    <a:lnTo>
                      <a:pt x="0" y="66"/>
                    </a:lnTo>
                    <a:lnTo>
                      <a:pt x="6" y="66"/>
                    </a:lnTo>
                    <a:lnTo>
                      <a:pt x="6" y="60"/>
                    </a:lnTo>
                    <a:lnTo>
                      <a:pt x="12" y="60"/>
                    </a:lnTo>
                    <a:lnTo>
                      <a:pt x="12" y="54"/>
                    </a:lnTo>
                    <a:lnTo>
                      <a:pt x="12" y="48"/>
                    </a:lnTo>
                    <a:lnTo>
                      <a:pt x="18" y="48"/>
                    </a:lnTo>
                    <a:lnTo>
                      <a:pt x="18" y="42"/>
                    </a:lnTo>
                    <a:lnTo>
                      <a:pt x="24" y="42"/>
                    </a:lnTo>
                    <a:lnTo>
                      <a:pt x="24" y="36"/>
                    </a:lnTo>
                    <a:lnTo>
                      <a:pt x="24" y="30"/>
                    </a:lnTo>
                    <a:lnTo>
                      <a:pt x="30" y="30"/>
                    </a:lnTo>
                    <a:lnTo>
                      <a:pt x="30" y="24"/>
                    </a:lnTo>
                    <a:lnTo>
                      <a:pt x="36" y="24"/>
                    </a:lnTo>
                    <a:lnTo>
                      <a:pt x="36" y="18"/>
                    </a:lnTo>
                    <a:lnTo>
                      <a:pt x="42" y="18"/>
                    </a:lnTo>
                    <a:lnTo>
                      <a:pt x="42" y="12"/>
                    </a:lnTo>
                    <a:lnTo>
                      <a:pt x="48" y="12"/>
                    </a:lnTo>
                    <a:lnTo>
                      <a:pt x="48" y="6"/>
                    </a:lnTo>
                    <a:lnTo>
                      <a:pt x="48" y="0"/>
                    </a:lnTo>
                    <a:lnTo>
                      <a:pt x="54" y="0"/>
                    </a:lnTo>
                    <a:lnTo>
                      <a:pt x="54" y="6"/>
                    </a:lnTo>
                    <a:lnTo>
                      <a:pt x="54" y="0"/>
                    </a:lnTo>
                    <a:lnTo>
                      <a:pt x="54" y="6"/>
                    </a:lnTo>
                    <a:lnTo>
                      <a:pt x="60" y="6"/>
                    </a:lnTo>
                    <a:lnTo>
                      <a:pt x="60" y="0"/>
                    </a:lnTo>
                    <a:lnTo>
                      <a:pt x="60" y="6"/>
                    </a:lnTo>
                    <a:lnTo>
                      <a:pt x="60" y="0"/>
                    </a:lnTo>
                    <a:lnTo>
                      <a:pt x="60" y="6"/>
                    </a:lnTo>
                    <a:lnTo>
                      <a:pt x="60" y="0"/>
                    </a:lnTo>
                    <a:lnTo>
                      <a:pt x="66" y="0"/>
                    </a:lnTo>
                    <a:lnTo>
                      <a:pt x="72" y="0"/>
                    </a:lnTo>
                    <a:lnTo>
                      <a:pt x="72" y="6"/>
                    </a:lnTo>
                    <a:lnTo>
                      <a:pt x="7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0" name="Freeform 302"/>
              <p:cNvSpPr>
                <a:spLocks/>
              </p:cNvSpPr>
              <p:nvPr/>
            </p:nvSpPr>
            <p:spPr bwMode="auto">
              <a:xfrm>
                <a:off x="3531" y="2540"/>
                <a:ext cx="90" cy="168"/>
              </a:xfrm>
              <a:custGeom>
                <a:avLst/>
                <a:gdLst>
                  <a:gd name="T0" fmla="*/ 12 w 90"/>
                  <a:gd name="T1" fmla="*/ 18 h 168"/>
                  <a:gd name="T2" fmla="*/ 12 w 90"/>
                  <a:gd name="T3" fmla="*/ 6 h 168"/>
                  <a:gd name="T4" fmla="*/ 18 w 90"/>
                  <a:gd name="T5" fmla="*/ 12 h 168"/>
                  <a:gd name="T6" fmla="*/ 24 w 90"/>
                  <a:gd name="T7" fmla="*/ 6 h 168"/>
                  <a:gd name="T8" fmla="*/ 30 w 90"/>
                  <a:gd name="T9" fmla="*/ 12 h 168"/>
                  <a:gd name="T10" fmla="*/ 30 w 90"/>
                  <a:gd name="T11" fmla="*/ 12 h 168"/>
                  <a:gd name="T12" fmla="*/ 36 w 90"/>
                  <a:gd name="T13" fmla="*/ 6 h 168"/>
                  <a:gd name="T14" fmla="*/ 42 w 90"/>
                  <a:gd name="T15" fmla="*/ 12 h 168"/>
                  <a:gd name="T16" fmla="*/ 54 w 90"/>
                  <a:gd name="T17" fmla="*/ 6 h 168"/>
                  <a:gd name="T18" fmla="*/ 60 w 90"/>
                  <a:gd name="T19" fmla="*/ 0 h 168"/>
                  <a:gd name="T20" fmla="*/ 66 w 90"/>
                  <a:gd name="T21" fmla="*/ 6 h 168"/>
                  <a:gd name="T22" fmla="*/ 60 w 90"/>
                  <a:gd name="T23" fmla="*/ 12 h 168"/>
                  <a:gd name="T24" fmla="*/ 66 w 90"/>
                  <a:gd name="T25" fmla="*/ 18 h 168"/>
                  <a:gd name="T26" fmla="*/ 78 w 90"/>
                  <a:gd name="T27" fmla="*/ 30 h 168"/>
                  <a:gd name="T28" fmla="*/ 84 w 90"/>
                  <a:gd name="T29" fmla="*/ 36 h 168"/>
                  <a:gd name="T30" fmla="*/ 84 w 90"/>
                  <a:gd name="T31" fmla="*/ 36 h 168"/>
                  <a:gd name="T32" fmla="*/ 90 w 90"/>
                  <a:gd name="T33" fmla="*/ 42 h 168"/>
                  <a:gd name="T34" fmla="*/ 84 w 90"/>
                  <a:gd name="T35" fmla="*/ 48 h 168"/>
                  <a:gd name="T36" fmla="*/ 72 w 90"/>
                  <a:gd name="T37" fmla="*/ 60 h 168"/>
                  <a:gd name="T38" fmla="*/ 66 w 90"/>
                  <a:gd name="T39" fmla="*/ 66 h 168"/>
                  <a:gd name="T40" fmla="*/ 60 w 90"/>
                  <a:gd name="T41" fmla="*/ 78 h 168"/>
                  <a:gd name="T42" fmla="*/ 54 w 90"/>
                  <a:gd name="T43" fmla="*/ 90 h 168"/>
                  <a:gd name="T44" fmla="*/ 48 w 90"/>
                  <a:gd name="T45" fmla="*/ 114 h 168"/>
                  <a:gd name="T46" fmla="*/ 42 w 90"/>
                  <a:gd name="T47" fmla="*/ 120 h 168"/>
                  <a:gd name="T48" fmla="*/ 36 w 90"/>
                  <a:gd name="T49" fmla="*/ 144 h 168"/>
                  <a:gd name="T50" fmla="*/ 30 w 90"/>
                  <a:gd name="T51" fmla="*/ 150 h 168"/>
                  <a:gd name="T52" fmla="*/ 30 w 90"/>
                  <a:gd name="T53" fmla="*/ 162 h 168"/>
                  <a:gd name="T54" fmla="*/ 24 w 90"/>
                  <a:gd name="T55" fmla="*/ 162 h 168"/>
                  <a:gd name="T56" fmla="*/ 24 w 90"/>
                  <a:gd name="T57" fmla="*/ 150 h 168"/>
                  <a:gd name="T58" fmla="*/ 24 w 90"/>
                  <a:gd name="T59" fmla="*/ 138 h 168"/>
                  <a:gd name="T60" fmla="*/ 30 w 90"/>
                  <a:gd name="T61" fmla="*/ 132 h 168"/>
                  <a:gd name="T62" fmla="*/ 30 w 90"/>
                  <a:gd name="T63" fmla="*/ 120 h 168"/>
                  <a:gd name="T64" fmla="*/ 30 w 90"/>
                  <a:gd name="T65" fmla="*/ 108 h 168"/>
                  <a:gd name="T66" fmla="*/ 24 w 90"/>
                  <a:gd name="T67" fmla="*/ 102 h 168"/>
                  <a:gd name="T68" fmla="*/ 24 w 90"/>
                  <a:gd name="T69" fmla="*/ 90 h 168"/>
                  <a:gd name="T70" fmla="*/ 18 w 90"/>
                  <a:gd name="T71" fmla="*/ 84 h 168"/>
                  <a:gd name="T72" fmla="*/ 18 w 90"/>
                  <a:gd name="T73" fmla="*/ 72 h 168"/>
                  <a:gd name="T74" fmla="*/ 18 w 90"/>
                  <a:gd name="T75" fmla="*/ 60 h 168"/>
                  <a:gd name="T76" fmla="*/ 18 w 90"/>
                  <a:gd name="T77" fmla="*/ 60 h 168"/>
                  <a:gd name="T78" fmla="*/ 24 w 90"/>
                  <a:gd name="T79" fmla="*/ 54 h 168"/>
                  <a:gd name="T80" fmla="*/ 12 w 90"/>
                  <a:gd name="T81" fmla="*/ 48 h 168"/>
                  <a:gd name="T82" fmla="*/ 6 w 90"/>
                  <a:gd name="T83" fmla="*/ 42 h 168"/>
                  <a:gd name="T84" fmla="*/ 6 w 90"/>
                  <a:gd name="T85" fmla="*/ 42 h 168"/>
                  <a:gd name="T86" fmla="*/ 6 w 90"/>
                  <a:gd name="T87" fmla="*/ 30 h 168"/>
                  <a:gd name="T88" fmla="*/ 0 w 90"/>
                  <a:gd name="T89" fmla="*/ 24 h 168"/>
                  <a:gd name="T90" fmla="*/ 0 w 90"/>
                  <a:gd name="T91"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68">
                    <a:moveTo>
                      <a:pt x="6" y="24"/>
                    </a:moveTo>
                    <a:lnTo>
                      <a:pt x="12" y="18"/>
                    </a:lnTo>
                    <a:lnTo>
                      <a:pt x="12" y="12"/>
                    </a:lnTo>
                    <a:lnTo>
                      <a:pt x="12" y="6"/>
                    </a:lnTo>
                    <a:lnTo>
                      <a:pt x="18" y="6"/>
                    </a:lnTo>
                    <a:lnTo>
                      <a:pt x="18" y="12"/>
                    </a:lnTo>
                    <a:lnTo>
                      <a:pt x="24" y="12"/>
                    </a:lnTo>
                    <a:lnTo>
                      <a:pt x="24" y="6"/>
                    </a:lnTo>
                    <a:lnTo>
                      <a:pt x="24" y="12"/>
                    </a:lnTo>
                    <a:lnTo>
                      <a:pt x="30" y="12"/>
                    </a:lnTo>
                    <a:lnTo>
                      <a:pt x="24" y="12"/>
                    </a:lnTo>
                    <a:lnTo>
                      <a:pt x="30" y="12"/>
                    </a:lnTo>
                    <a:lnTo>
                      <a:pt x="30" y="6"/>
                    </a:lnTo>
                    <a:lnTo>
                      <a:pt x="36" y="6"/>
                    </a:lnTo>
                    <a:lnTo>
                      <a:pt x="36" y="12"/>
                    </a:lnTo>
                    <a:lnTo>
                      <a:pt x="42" y="12"/>
                    </a:lnTo>
                    <a:lnTo>
                      <a:pt x="48" y="6"/>
                    </a:lnTo>
                    <a:lnTo>
                      <a:pt x="54" y="6"/>
                    </a:lnTo>
                    <a:lnTo>
                      <a:pt x="60" y="6"/>
                    </a:lnTo>
                    <a:lnTo>
                      <a:pt x="60" y="0"/>
                    </a:lnTo>
                    <a:lnTo>
                      <a:pt x="60" y="6"/>
                    </a:lnTo>
                    <a:lnTo>
                      <a:pt x="66" y="6"/>
                    </a:lnTo>
                    <a:lnTo>
                      <a:pt x="66" y="12"/>
                    </a:lnTo>
                    <a:lnTo>
                      <a:pt x="60" y="12"/>
                    </a:lnTo>
                    <a:lnTo>
                      <a:pt x="66" y="12"/>
                    </a:lnTo>
                    <a:lnTo>
                      <a:pt x="66" y="18"/>
                    </a:lnTo>
                    <a:lnTo>
                      <a:pt x="72" y="24"/>
                    </a:lnTo>
                    <a:lnTo>
                      <a:pt x="78" y="30"/>
                    </a:lnTo>
                    <a:lnTo>
                      <a:pt x="78" y="36"/>
                    </a:lnTo>
                    <a:lnTo>
                      <a:pt x="84" y="36"/>
                    </a:lnTo>
                    <a:lnTo>
                      <a:pt x="84" y="30"/>
                    </a:lnTo>
                    <a:lnTo>
                      <a:pt x="84" y="36"/>
                    </a:lnTo>
                    <a:lnTo>
                      <a:pt x="90" y="36"/>
                    </a:lnTo>
                    <a:lnTo>
                      <a:pt x="90" y="42"/>
                    </a:lnTo>
                    <a:lnTo>
                      <a:pt x="84" y="42"/>
                    </a:lnTo>
                    <a:lnTo>
                      <a:pt x="84" y="48"/>
                    </a:lnTo>
                    <a:lnTo>
                      <a:pt x="78" y="54"/>
                    </a:lnTo>
                    <a:lnTo>
                      <a:pt x="72" y="60"/>
                    </a:lnTo>
                    <a:lnTo>
                      <a:pt x="72" y="66"/>
                    </a:lnTo>
                    <a:lnTo>
                      <a:pt x="66" y="66"/>
                    </a:lnTo>
                    <a:lnTo>
                      <a:pt x="66" y="72"/>
                    </a:lnTo>
                    <a:lnTo>
                      <a:pt x="60" y="78"/>
                    </a:lnTo>
                    <a:lnTo>
                      <a:pt x="60" y="84"/>
                    </a:lnTo>
                    <a:lnTo>
                      <a:pt x="54" y="90"/>
                    </a:lnTo>
                    <a:lnTo>
                      <a:pt x="48" y="108"/>
                    </a:lnTo>
                    <a:lnTo>
                      <a:pt x="48" y="114"/>
                    </a:lnTo>
                    <a:lnTo>
                      <a:pt x="42" y="114"/>
                    </a:lnTo>
                    <a:lnTo>
                      <a:pt x="42" y="120"/>
                    </a:lnTo>
                    <a:lnTo>
                      <a:pt x="42" y="132"/>
                    </a:lnTo>
                    <a:lnTo>
                      <a:pt x="36" y="144"/>
                    </a:lnTo>
                    <a:lnTo>
                      <a:pt x="36" y="150"/>
                    </a:lnTo>
                    <a:lnTo>
                      <a:pt x="30" y="150"/>
                    </a:lnTo>
                    <a:lnTo>
                      <a:pt x="30" y="156"/>
                    </a:lnTo>
                    <a:lnTo>
                      <a:pt x="30" y="162"/>
                    </a:lnTo>
                    <a:lnTo>
                      <a:pt x="24" y="168"/>
                    </a:lnTo>
                    <a:lnTo>
                      <a:pt x="24" y="162"/>
                    </a:lnTo>
                    <a:lnTo>
                      <a:pt x="24" y="156"/>
                    </a:lnTo>
                    <a:lnTo>
                      <a:pt x="24" y="150"/>
                    </a:lnTo>
                    <a:lnTo>
                      <a:pt x="24" y="144"/>
                    </a:lnTo>
                    <a:lnTo>
                      <a:pt x="24" y="138"/>
                    </a:lnTo>
                    <a:lnTo>
                      <a:pt x="30" y="138"/>
                    </a:lnTo>
                    <a:lnTo>
                      <a:pt x="30" y="132"/>
                    </a:lnTo>
                    <a:lnTo>
                      <a:pt x="30" y="126"/>
                    </a:lnTo>
                    <a:lnTo>
                      <a:pt x="30" y="120"/>
                    </a:lnTo>
                    <a:lnTo>
                      <a:pt x="30" y="114"/>
                    </a:lnTo>
                    <a:lnTo>
                      <a:pt x="30" y="108"/>
                    </a:lnTo>
                    <a:lnTo>
                      <a:pt x="24" y="108"/>
                    </a:lnTo>
                    <a:lnTo>
                      <a:pt x="24" y="102"/>
                    </a:lnTo>
                    <a:lnTo>
                      <a:pt x="24" y="96"/>
                    </a:lnTo>
                    <a:lnTo>
                      <a:pt x="24" y="90"/>
                    </a:lnTo>
                    <a:lnTo>
                      <a:pt x="24" y="84"/>
                    </a:lnTo>
                    <a:lnTo>
                      <a:pt x="18" y="84"/>
                    </a:lnTo>
                    <a:lnTo>
                      <a:pt x="18" y="78"/>
                    </a:lnTo>
                    <a:lnTo>
                      <a:pt x="18" y="72"/>
                    </a:lnTo>
                    <a:lnTo>
                      <a:pt x="18" y="66"/>
                    </a:lnTo>
                    <a:lnTo>
                      <a:pt x="18" y="60"/>
                    </a:lnTo>
                    <a:lnTo>
                      <a:pt x="24" y="60"/>
                    </a:lnTo>
                    <a:lnTo>
                      <a:pt x="18" y="60"/>
                    </a:lnTo>
                    <a:lnTo>
                      <a:pt x="18" y="54"/>
                    </a:lnTo>
                    <a:lnTo>
                      <a:pt x="24" y="54"/>
                    </a:lnTo>
                    <a:lnTo>
                      <a:pt x="18" y="54"/>
                    </a:lnTo>
                    <a:lnTo>
                      <a:pt x="12" y="48"/>
                    </a:lnTo>
                    <a:lnTo>
                      <a:pt x="12" y="42"/>
                    </a:lnTo>
                    <a:lnTo>
                      <a:pt x="6" y="42"/>
                    </a:lnTo>
                    <a:lnTo>
                      <a:pt x="12" y="42"/>
                    </a:lnTo>
                    <a:lnTo>
                      <a:pt x="6" y="42"/>
                    </a:lnTo>
                    <a:lnTo>
                      <a:pt x="6" y="36"/>
                    </a:lnTo>
                    <a:lnTo>
                      <a:pt x="6" y="30"/>
                    </a:lnTo>
                    <a:lnTo>
                      <a:pt x="6" y="24"/>
                    </a:lnTo>
                    <a:lnTo>
                      <a:pt x="0" y="24"/>
                    </a:lnTo>
                    <a:lnTo>
                      <a:pt x="0" y="30"/>
                    </a:lnTo>
                    <a:lnTo>
                      <a:pt x="0" y="24"/>
                    </a:lnTo>
                    <a:lnTo>
                      <a:pt x="6"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1" name="Freeform 303"/>
              <p:cNvSpPr>
                <a:spLocks/>
              </p:cNvSpPr>
              <p:nvPr/>
            </p:nvSpPr>
            <p:spPr bwMode="auto">
              <a:xfrm>
                <a:off x="3591" y="2090"/>
                <a:ext cx="102" cy="114"/>
              </a:xfrm>
              <a:custGeom>
                <a:avLst/>
                <a:gdLst>
                  <a:gd name="T0" fmla="*/ 42 w 102"/>
                  <a:gd name="T1" fmla="*/ 108 h 114"/>
                  <a:gd name="T2" fmla="*/ 42 w 102"/>
                  <a:gd name="T3" fmla="*/ 108 h 114"/>
                  <a:gd name="T4" fmla="*/ 36 w 102"/>
                  <a:gd name="T5" fmla="*/ 102 h 114"/>
                  <a:gd name="T6" fmla="*/ 24 w 102"/>
                  <a:gd name="T7" fmla="*/ 102 h 114"/>
                  <a:gd name="T8" fmla="*/ 12 w 102"/>
                  <a:gd name="T9" fmla="*/ 102 h 114"/>
                  <a:gd name="T10" fmla="*/ 6 w 102"/>
                  <a:gd name="T11" fmla="*/ 96 h 114"/>
                  <a:gd name="T12" fmla="*/ 0 w 102"/>
                  <a:gd name="T13" fmla="*/ 90 h 114"/>
                  <a:gd name="T14" fmla="*/ 0 w 102"/>
                  <a:gd name="T15" fmla="*/ 78 h 114"/>
                  <a:gd name="T16" fmla="*/ 0 w 102"/>
                  <a:gd name="T17" fmla="*/ 66 h 114"/>
                  <a:gd name="T18" fmla="*/ 0 w 102"/>
                  <a:gd name="T19" fmla="*/ 54 h 114"/>
                  <a:gd name="T20" fmla="*/ 0 w 102"/>
                  <a:gd name="T21" fmla="*/ 42 h 114"/>
                  <a:gd name="T22" fmla="*/ 0 w 102"/>
                  <a:gd name="T23" fmla="*/ 30 h 114"/>
                  <a:gd name="T24" fmla="*/ 6 w 102"/>
                  <a:gd name="T25" fmla="*/ 24 h 114"/>
                  <a:gd name="T26" fmla="*/ 6 w 102"/>
                  <a:gd name="T27" fmla="*/ 24 h 114"/>
                  <a:gd name="T28" fmla="*/ 12 w 102"/>
                  <a:gd name="T29" fmla="*/ 18 h 114"/>
                  <a:gd name="T30" fmla="*/ 24 w 102"/>
                  <a:gd name="T31" fmla="*/ 12 h 114"/>
                  <a:gd name="T32" fmla="*/ 36 w 102"/>
                  <a:gd name="T33" fmla="*/ 6 h 114"/>
                  <a:gd name="T34" fmla="*/ 36 w 102"/>
                  <a:gd name="T35" fmla="*/ 6 h 114"/>
                  <a:gd name="T36" fmla="*/ 42 w 102"/>
                  <a:gd name="T37" fmla="*/ 12 h 114"/>
                  <a:gd name="T38" fmla="*/ 48 w 102"/>
                  <a:gd name="T39" fmla="*/ 18 h 114"/>
                  <a:gd name="T40" fmla="*/ 54 w 102"/>
                  <a:gd name="T41" fmla="*/ 24 h 114"/>
                  <a:gd name="T42" fmla="*/ 60 w 102"/>
                  <a:gd name="T43" fmla="*/ 36 h 114"/>
                  <a:gd name="T44" fmla="*/ 66 w 102"/>
                  <a:gd name="T45" fmla="*/ 36 h 114"/>
                  <a:gd name="T46" fmla="*/ 72 w 102"/>
                  <a:gd name="T47" fmla="*/ 42 h 114"/>
                  <a:gd name="T48" fmla="*/ 78 w 102"/>
                  <a:gd name="T49" fmla="*/ 48 h 114"/>
                  <a:gd name="T50" fmla="*/ 90 w 102"/>
                  <a:gd name="T51" fmla="*/ 48 h 114"/>
                  <a:gd name="T52" fmla="*/ 90 w 102"/>
                  <a:gd name="T53" fmla="*/ 48 h 114"/>
                  <a:gd name="T54" fmla="*/ 90 w 102"/>
                  <a:gd name="T55" fmla="*/ 48 h 114"/>
                  <a:gd name="T56" fmla="*/ 90 w 102"/>
                  <a:gd name="T57" fmla="*/ 60 h 114"/>
                  <a:gd name="T58" fmla="*/ 96 w 102"/>
                  <a:gd name="T59" fmla="*/ 66 h 114"/>
                  <a:gd name="T60" fmla="*/ 102 w 102"/>
                  <a:gd name="T61" fmla="*/ 72 h 114"/>
                  <a:gd name="T62" fmla="*/ 96 w 102"/>
                  <a:gd name="T63" fmla="*/ 78 h 114"/>
                  <a:gd name="T64" fmla="*/ 102 w 102"/>
                  <a:gd name="T65" fmla="*/ 84 h 114"/>
                  <a:gd name="T66" fmla="*/ 102 w 102"/>
                  <a:gd name="T67" fmla="*/ 84 h 114"/>
                  <a:gd name="T68" fmla="*/ 96 w 102"/>
                  <a:gd name="T69" fmla="*/ 90 h 114"/>
                  <a:gd name="T70" fmla="*/ 90 w 102"/>
                  <a:gd name="T71" fmla="*/ 84 h 114"/>
                  <a:gd name="T72" fmla="*/ 84 w 102"/>
                  <a:gd name="T73" fmla="*/ 90 h 114"/>
                  <a:gd name="T74" fmla="*/ 78 w 102"/>
                  <a:gd name="T75" fmla="*/ 96 h 114"/>
                  <a:gd name="T76" fmla="*/ 72 w 102"/>
                  <a:gd name="T77" fmla="*/ 102 h 114"/>
                  <a:gd name="T78" fmla="*/ 60 w 102"/>
                  <a:gd name="T79" fmla="*/ 102 h 114"/>
                  <a:gd name="T80" fmla="*/ 54 w 102"/>
                  <a:gd name="T81"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114">
                    <a:moveTo>
                      <a:pt x="48" y="108"/>
                    </a:moveTo>
                    <a:lnTo>
                      <a:pt x="42" y="108"/>
                    </a:lnTo>
                    <a:lnTo>
                      <a:pt x="42" y="114"/>
                    </a:lnTo>
                    <a:lnTo>
                      <a:pt x="42" y="108"/>
                    </a:lnTo>
                    <a:lnTo>
                      <a:pt x="36" y="108"/>
                    </a:lnTo>
                    <a:lnTo>
                      <a:pt x="36" y="102"/>
                    </a:lnTo>
                    <a:lnTo>
                      <a:pt x="30" y="102"/>
                    </a:lnTo>
                    <a:lnTo>
                      <a:pt x="24" y="102"/>
                    </a:lnTo>
                    <a:lnTo>
                      <a:pt x="18" y="102"/>
                    </a:lnTo>
                    <a:lnTo>
                      <a:pt x="12" y="102"/>
                    </a:lnTo>
                    <a:lnTo>
                      <a:pt x="6" y="102"/>
                    </a:lnTo>
                    <a:lnTo>
                      <a:pt x="6" y="96"/>
                    </a:lnTo>
                    <a:lnTo>
                      <a:pt x="6" y="90"/>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6" y="24"/>
                    </a:lnTo>
                    <a:lnTo>
                      <a:pt x="6" y="30"/>
                    </a:lnTo>
                    <a:lnTo>
                      <a:pt x="6" y="24"/>
                    </a:lnTo>
                    <a:lnTo>
                      <a:pt x="12" y="24"/>
                    </a:lnTo>
                    <a:lnTo>
                      <a:pt x="12" y="18"/>
                    </a:lnTo>
                    <a:lnTo>
                      <a:pt x="18" y="18"/>
                    </a:lnTo>
                    <a:lnTo>
                      <a:pt x="24" y="12"/>
                    </a:lnTo>
                    <a:lnTo>
                      <a:pt x="30" y="6"/>
                    </a:lnTo>
                    <a:lnTo>
                      <a:pt x="36" y="6"/>
                    </a:lnTo>
                    <a:lnTo>
                      <a:pt x="36" y="0"/>
                    </a:lnTo>
                    <a:lnTo>
                      <a:pt x="36" y="6"/>
                    </a:lnTo>
                    <a:lnTo>
                      <a:pt x="42" y="6"/>
                    </a:lnTo>
                    <a:lnTo>
                      <a:pt x="42" y="12"/>
                    </a:lnTo>
                    <a:lnTo>
                      <a:pt x="48" y="12"/>
                    </a:lnTo>
                    <a:lnTo>
                      <a:pt x="48" y="18"/>
                    </a:lnTo>
                    <a:lnTo>
                      <a:pt x="54" y="18"/>
                    </a:lnTo>
                    <a:lnTo>
                      <a:pt x="54" y="24"/>
                    </a:lnTo>
                    <a:lnTo>
                      <a:pt x="60" y="30"/>
                    </a:lnTo>
                    <a:lnTo>
                      <a:pt x="60" y="36"/>
                    </a:lnTo>
                    <a:lnTo>
                      <a:pt x="66" y="30"/>
                    </a:lnTo>
                    <a:lnTo>
                      <a:pt x="66" y="36"/>
                    </a:lnTo>
                    <a:lnTo>
                      <a:pt x="72" y="36"/>
                    </a:lnTo>
                    <a:lnTo>
                      <a:pt x="72" y="42"/>
                    </a:lnTo>
                    <a:lnTo>
                      <a:pt x="78" y="42"/>
                    </a:lnTo>
                    <a:lnTo>
                      <a:pt x="78" y="48"/>
                    </a:lnTo>
                    <a:lnTo>
                      <a:pt x="84" y="48"/>
                    </a:lnTo>
                    <a:lnTo>
                      <a:pt x="90" y="48"/>
                    </a:lnTo>
                    <a:lnTo>
                      <a:pt x="84" y="48"/>
                    </a:lnTo>
                    <a:lnTo>
                      <a:pt x="90" y="48"/>
                    </a:lnTo>
                    <a:lnTo>
                      <a:pt x="90" y="54"/>
                    </a:lnTo>
                    <a:lnTo>
                      <a:pt x="90" y="48"/>
                    </a:lnTo>
                    <a:lnTo>
                      <a:pt x="90" y="54"/>
                    </a:lnTo>
                    <a:lnTo>
                      <a:pt x="90" y="60"/>
                    </a:lnTo>
                    <a:lnTo>
                      <a:pt x="96" y="60"/>
                    </a:lnTo>
                    <a:lnTo>
                      <a:pt x="96" y="66"/>
                    </a:lnTo>
                    <a:lnTo>
                      <a:pt x="96" y="72"/>
                    </a:lnTo>
                    <a:lnTo>
                      <a:pt x="102" y="72"/>
                    </a:lnTo>
                    <a:lnTo>
                      <a:pt x="102" y="78"/>
                    </a:lnTo>
                    <a:lnTo>
                      <a:pt x="96" y="78"/>
                    </a:lnTo>
                    <a:lnTo>
                      <a:pt x="102" y="78"/>
                    </a:lnTo>
                    <a:lnTo>
                      <a:pt x="102" y="84"/>
                    </a:lnTo>
                    <a:lnTo>
                      <a:pt x="96" y="84"/>
                    </a:lnTo>
                    <a:lnTo>
                      <a:pt x="102" y="84"/>
                    </a:lnTo>
                    <a:lnTo>
                      <a:pt x="102" y="90"/>
                    </a:lnTo>
                    <a:lnTo>
                      <a:pt x="96" y="90"/>
                    </a:lnTo>
                    <a:lnTo>
                      <a:pt x="96" y="84"/>
                    </a:lnTo>
                    <a:lnTo>
                      <a:pt x="90" y="84"/>
                    </a:lnTo>
                    <a:lnTo>
                      <a:pt x="90" y="90"/>
                    </a:lnTo>
                    <a:lnTo>
                      <a:pt x="84" y="90"/>
                    </a:lnTo>
                    <a:lnTo>
                      <a:pt x="84" y="96"/>
                    </a:lnTo>
                    <a:lnTo>
                      <a:pt x="78" y="96"/>
                    </a:lnTo>
                    <a:lnTo>
                      <a:pt x="72" y="96"/>
                    </a:lnTo>
                    <a:lnTo>
                      <a:pt x="72" y="102"/>
                    </a:lnTo>
                    <a:lnTo>
                      <a:pt x="66" y="102"/>
                    </a:lnTo>
                    <a:lnTo>
                      <a:pt x="60" y="102"/>
                    </a:lnTo>
                    <a:lnTo>
                      <a:pt x="54" y="102"/>
                    </a:lnTo>
                    <a:lnTo>
                      <a:pt x="54" y="108"/>
                    </a:lnTo>
                    <a:lnTo>
                      <a:pt x="48"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2" name="Freeform 304"/>
              <p:cNvSpPr>
                <a:spLocks/>
              </p:cNvSpPr>
              <p:nvPr/>
            </p:nvSpPr>
            <p:spPr bwMode="auto">
              <a:xfrm>
                <a:off x="3591" y="1916"/>
                <a:ext cx="138" cy="168"/>
              </a:xfrm>
              <a:custGeom>
                <a:avLst/>
                <a:gdLst>
                  <a:gd name="T0" fmla="*/ 42 w 138"/>
                  <a:gd name="T1" fmla="*/ 6 h 168"/>
                  <a:gd name="T2" fmla="*/ 54 w 138"/>
                  <a:gd name="T3" fmla="*/ 6 h 168"/>
                  <a:gd name="T4" fmla="*/ 60 w 138"/>
                  <a:gd name="T5" fmla="*/ 12 h 168"/>
                  <a:gd name="T6" fmla="*/ 66 w 138"/>
                  <a:gd name="T7" fmla="*/ 18 h 168"/>
                  <a:gd name="T8" fmla="*/ 78 w 138"/>
                  <a:gd name="T9" fmla="*/ 18 h 168"/>
                  <a:gd name="T10" fmla="*/ 84 w 138"/>
                  <a:gd name="T11" fmla="*/ 24 h 168"/>
                  <a:gd name="T12" fmla="*/ 84 w 138"/>
                  <a:gd name="T13" fmla="*/ 36 h 168"/>
                  <a:gd name="T14" fmla="*/ 84 w 138"/>
                  <a:gd name="T15" fmla="*/ 36 h 168"/>
                  <a:gd name="T16" fmla="*/ 84 w 138"/>
                  <a:gd name="T17" fmla="*/ 36 h 168"/>
                  <a:gd name="T18" fmla="*/ 90 w 138"/>
                  <a:gd name="T19" fmla="*/ 42 h 168"/>
                  <a:gd name="T20" fmla="*/ 102 w 138"/>
                  <a:gd name="T21" fmla="*/ 42 h 168"/>
                  <a:gd name="T22" fmla="*/ 108 w 138"/>
                  <a:gd name="T23" fmla="*/ 48 h 168"/>
                  <a:gd name="T24" fmla="*/ 114 w 138"/>
                  <a:gd name="T25" fmla="*/ 54 h 168"/>
                  <a:gd name="T26" fmla="*/ 120 w 138"/>
                  <a:gd name="T27" fmla="*/ 48 h 168"/>
                  <a:gd name="T28" fmla="*/ 126 w 138"/>
                  <a:gd name="T29" fmla="*/ 60 h 168"/>
                  <a:gd name="T30" fmla="*/ 132 w 138"/>
                  <a:gd name="T31" fmla="*/ 66 h 168"/>
                  <a:gd name="T32" fmla="*/ 132 w 138"/>
                  <a:gd name="T33" fmla="*/ 78 h 168"/>
                  <a:gd name="T34" fmla="*/ 138 w 138"/>
                  <a:gd name="T35" fmla="*/ 84 h 168"/>
                  <a:gd name="T36" fmla="*/ 138 w 138"/>
                  <a:gd name="T37" fmla="*/ 96 h 168"/>
                  <a:gd name="T38" fmla="*/ 138 w 138"/>
                  <a:gd name="T39" fmla="*/ 108 h 168"/>
                  <a:gd name="T40" fmla="*/ 138 w 138"/>
                  <a:gd name="T41" fmla="*/ 120 h 168"/>
                  <a:gd name="T42" fmla="*/ 132 w 138"/>
                  <a:gd name="T43" fmla="*/ 114 h 168"/>
                  <a:gd name="T44" fmla="*/ 120 w 138"/>
                  <a:gd name="T45" fmla="*/ 114 h 168"/>
                  <a:gd name="T46" fmla="*/ 114 w 138"/>
                  <a:gd name="T47" fmla="*/ 120 h 168"/>
                  <a:gd name="T48" fmla="*/ 108 w 138"/>
                  <a:gd name="T49" fmla="*/ 126 h 168"/>
                  <a:gd name="T50" fmla="*/ 96 w 138"/>
                  <a:gd name="T51" fmla="*/ 126 h 168"/>
                  <a:gd name="T52" fmla="*/ 90 w 138"/>
                  <a:gd name="T53" fmla="*/ 138 h 168"/>
                  <a:gd name="T54" fmla="*/ 84 w 138"/>
                  <a:gd name="T55" fmla="*/ 144 h 168"/>
                  <a:gd name="T56" fmla="*/ 78 w 138"/>
                  <a:gd name="T57" fmla="*/ 150 h 168"/>
                  <a:gd name="T58" fmla="*/ 66 w 138"/>
                  <a:gd name="T59" fmla="*/ 150 h 168"/>
                  <a:gd name="T60" fmla="*/ 60 w 138"/>
                  <a:gd name="T61" fmla="*/ 156 h 168"/>
                  <a:gd name="T62" fmla="*/ 54 w 138"/>
                  <a:gd name="T63" fmla="*/ 162 h 168"/>
                  <a:gd name="T64" fmla="*/ 42 w 138"/>
                  <a:gd name="T65" fmla="*/ 168 h 168"/>
                  <a:gd name="T66" fmla="*/ 36 w 138"/>
                  <a:gd name="T67" fmla="*/ 156 h 168"/>
                  <a:gd name="T68" fmla="*/ 30 w 138"/>
                  <a:gd name="T69" fmla="*/ 144 h 168"/>
                  <a:gd name="T70" fmla="*/ 24 w 138"/>
                  <a:gd name="T71" fmla="*/ 132 h 168"/>
                  <a:gd name="T72" fmla="*/ 24 w 138"/>
                  <a:gd name="T73" fmla="*/ 120 h 168"/>
                  <a:gd name="T74" fmla="*/ 24 w 138"/>
                  <a:gd name="T75" fmla="*/ 120 h 168"/>
                  <a:gd name="T76" fmla="*/ 18 w 138"/>
                  <a:gd name="T77" fmla="*/ 114 h 168"/>
                  <a:gd name="T78" fmla="*/ 6 w 138"/>
                  <a:gd name="T79" fmla="*/ 108 h 168"/>
                  <a:gd name="T80" fmla="*/ 0 w 138"/>
                  <a:gd name="T81" fmla="*/ 102 h 168"/>
                  <a:gd name="T82" fmla="*/ 0 w 138"/>
                  <a:gd name="T83" fmla="*/ 90 h 168"/>
                  <a:gd name="T84" fmla="*/ 6 w 138"/>
                  <a:gd name="T85" fmla="*/ 84 h 168"/>
                  <a:gd name="T86" fmla="*/ 6 w 138"/>
                  <a:gd name="T87" fmla="*/ 72 h 168"/>
                  <a:gd name="T88" fmla="*/ 12 w 138"/>
                  <a:gd name="T89" fmla="*/ 66 h 168"/>
                  <a:gd name="T90" fmla="*/ 12 w 138"/>
                  <a:gd name="T91" fmla="*/ 54 h 168"/>
                  <a:gd name="T92" fmla="*/ 18 w 138"/>
                  <a:gd name="T93" fmla="*/ 48 h 168"/>
                  <a:gd name="T94" fmla="*/ 18 w 138"/>
                  <a:gd name="T95" fmla="*/ 36 h 168"/>
                  <a:gd name="T96" fmla="*/ 24 w 138"/>
                  <a:gd name="T97" fmla="*/ 30 h 168"/>
                  <a:gd name="T98" fmla="*/ 30 w 138"/>
                  <a:gd name="T99" fmla="*/ 24 h 168"/>
                  <a:gd name="T100" fmla="*/ 30 w 138"/>
                  <a:gd name="T101" fmla="*/ 12 h 168"/>
                  <a:gd name="T102" fmla="*/ 36 w 138"/>
                  <a:gd name="T103" fmla="*/ 6 h 168"/>
                  <a:gd name="T104" fmla="*/ 42 w 138"/>
                  <a:gd name="T10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 h="168">
                    <a:moveTo>
                      <a:pt x="42" y="0"/>
                    </a:moveTo>
                    <a:lnTo>
                      <a:pt x="42" y="6"/>
                    </a:lnTo>
                    <a:lnTo>
                      <a:pt x="48" y="6"/>
                    </a:lnTo>
                    <a:lnTo>
                      <a:pt x="54" y="6"/>
                    </a:lnTo>
                    <a:lnTo>
                      <a:pt x="54" y="12"/>
                    </a:lnTo>
                    <a:lnTo>
                      <a:pt x="60" y="12"/>
                    </a:lnTo>
                    <a:lnTo>
                      <a:pt x="66" y="12"/>
                    </a:lnTo>
                    <a:lnTo>
                      <a:pt x="66" y="18"/>
                    </a:lnTo>
                    <a:lnTo>
                      <a:pt x="72" y="18"/>
                    </a:lnTo>
                    <a:lnTo>
                      <a:pt x="78" y="18"/>
                    </a:lnTo>
                    <a:lnTo>
                      <a:pt x="84" y="18"/>
                    </a:lnTo>
                    <a:lnTo>
                      <a:pt x="84" y="24"/>
                    </a:lnTo>
                    <a:lnTo>
                      <a:pt x="84" y="30"/>
                    </a:lnTo>
                    <a:lnTo>
                      <a:pt x="84" y="36"/>
                    </a:lnTo>
                    <a:lnTo>
                      <a:pt x="90" y="36"/>
                    </a:lnTo>
                    <a:lnTo>
                      <a:pt x="84" y="36"/>
                    </a:lnTo>
                    <a:lnTo>
                      <a:pt x="90" y="36"/>
                    </a:lnTo>
                    <a:lnTo>
                      <a:pt x="84" y="36"/>
                    </a:lnTo>
                    <a:lnTo>
                      <a:pt x="84" y="42"/>
                    </a:lnTo>
                    <a:lnTo>
                      <a:pt x="90" y="42"/>
                    </a:lnTo>
                    <a:lnTo>
                      <a:pt x="96" y="42"/>
                    </a:lnTo>
                    <a:lnTo>
                      <a:pt x="102" y="42"/>
                    </a:lnTo>
                    <a:lnTo>
                      <a:pt x="108" y="42"/>
                    </a:lnTo>
                    <a:lnTo>
                      <a:pt x="108" y="48"/>
                    </a:lnTo>
                    <a:lnTo>
                      <a:pt x="114" y="48"/>
                    </a:lnTo>
                    <a:lnTo>
                      <a:pt x="114" y="54"/>
                    </a:lnTo>
                    <a:lnTo>
                      <a:pt x="120" y="54"/>
                    </a:lnTo>
                    <a:lnTo>
                      <a:pt x="120" y="48"/>
                    </a:lnTo>
                    <a:lnTo>
                      <a:pt x="120" y="54"/>
                    </a:lnTo>
                    <a:lnTo>
                      <a:pt x="126" y="60"/>
                    </a:lnTo>
                    <a:lnTo>
                      <a:pt x="126" y="66"/>
                    </a:lnTo>
                    <a:lnTo>
                      <a:pt x="132" y="66"/>
                    </a:lnTo>
                    <a:lnTo>
                      <a:pt x="132" y="72"/>
                    </a:lnTo>
                    <a:lnTo>
                      <a:pt x="132" y="78"/>
                    </a:lnTo>
                    <a:lnTo>
                      <a:pt x="138" y="78"/>
                    </a:lnTo>
                    <a:lnTo>
                      <a:pt x="138" y="84"/>
                    </a:lnTo>
                    <a:lnTo>
                      <a:pt x="138" y="90"/>
                    </a:lnTo>
                    <a:lnTo>
                      <a:pt x="138" y="96"/>
                    </a:lnTo>
                    <a:lnTo>
                      <a:pt x="138" y="102"/>
                    </a:lnTo>
                    <a:lnTo>
                      <a:pt x="138" y="108"/>
                    </a:lnTo>
                    <a:lnTo>
                      <a:pt x="138" y="114"/>
                    </a:lnTo>
                    <a:lnTo>
                      <a:pt x="138" y="120"/>
                    </a:lnTo>
                    <a:lnTo>
                      <a:pt x="138" y="114"/>
                    </a:lnTo>
                    <a:lnTo>
                      <a:pt x="132" y="114"/>
                    </a:lnTo>
                    <a:lnTo>
                      <a:pt x="126" y="114"/>
                    </a:lnTo>
                    <a:lnTo>
                      <a:pt x="120" y="114"/>
                    </a:lnTo>
                    <a:lnTo>
                      <a:pt x="120" y="120"/>
                    </a:lnTo>
                    <a:lnTo>
                      <a:pt x="114" y="120"/>
                    </a:lnTo>
                    <a:lnTo>
                      <a:pt x="108" y="120"/>
                    </a:lnTo>
                    <a:lnTo>
                      <a:pt x="108" y="126"/>
                    </a:lnTo>
                    <a:lnTo>
                      <a:pt x="102" y="126"/>
                    </a:lnTo>
                    <a:lnTo>
                      <a:pt x="96" y="126"/>
                    </a:lnTo>
                    <a:lnTo>
                      <a:pt x="96" y="132"/>
                    </a:lnTo>
                    <a:lnTo>
                      <a:pt x="90" y="138"/>
                    </a:lnTo>
                    <a:lnTo>
                      <a:pt x="84" y="138"/>
                    </a:lnTo>
                    <a:lnTo>
                      <a:pt x="84" y="144"/>
                    </a:lnTo>
                    <a:lnTo>
                      <a:pt x="78" y="144"/>
                    </a:lnTo>
                    <a:lnTo>
                      <a:pt x="78" y="150"/>
                    </a:lnTo>
                    <a:lnTo>
                      <a:pt x="72" y="150"/>
                    </a:lnTo>
                    <a:lnTo>
                      <a:pt x="66" y="150"/>
                    </a:lnTo>
                    <a:lnTo>
                      <a:pt x="66" y="156"/>
                    </a:lnTo>
                    <a:lnTo>
                      <a:pt x="60" y="156"/>
                    </a:lnTo>
                    <a:lnTo>
                      <a:pt x="60" y="162"/>
                    </a:lnTo>
                    <a:lnTo>
                      <a:pt x="54" y="162"/>
                    </a:lnTo>
                    <a:lnTo>
                      <a:pt x="48" y="168"/>
                    </a:lnTo>
                    <a:lnTo>
                      <a:pt x="42" y="168"/>
                    </a:lnTo>
                    <a:lnTo>
                      <a:pt x="42" y="162"/>
                    </a:lnTo>
                    <a:lnTo>
                      <a:pt x="36" y="156"/>
                    </a:lnTo>
                    <a:lnTo>
                      <a:pt x="30" y="150"/>
                    </a:lnTo>
                    <a:lnTo>
                      <a:pt x="30" y="144"/>
                    </a:lnTo>
                    <a:lnTo>
                      <a:pt x="24" y="138"/>
                    </a:lnTo>
                    <a:lnTo>
                      <a:pt x="24" y="132"/>
                    </a:lnTo>
                    <a:lnTo>
                      <a:pt x="24" y="126"/>
                    </a:lnTo>
                    <a:lnTo>
                      <a:pt x="24" y="120"/>
                    </a:lnTo>
                    <a:lnTo>
                      <a:pt x="18" y="120"/>
                    </a:lnTo>
                    <a:lnTo>
                      <a:pt x="24" y="120"/>
                    </a:lnTo>
                    <a:lnTo>
                      <a:pt x="24" y="114"/>
                    </a:lnTo>
                    <a:lnTo>
                      <a:pt x="18" y="114"/>
                    </a:lnTo>
                    <a:lnTo>
                      <a:pt x="12" y="108"/>
                    </a:lnTo>
                    <a:lnTo>
                      <a:pt x="6" y="108"/>
                    </a:lnTo>
                    <a:lnTo>
                      <a:pt x="6" y="102"/>
                    </a:lnTo>
                    <a:lnTo>
                      <a:pt x="0" y="102"/>
                    </a:lnTo>
                    <a:lnTo>
                      <a:pt x="0" y="96"/>
                    </a:lnTo>
                    <a:lnTo>
                      <a:pt x="0" y="90"/>
                    </a:lnTo>
                    <a:lnTo>
                      <a:pt x="6" y="90"/>
                    </a:lnTo>
                    <a:lnTo>
                      <a:pt x="6" y="84"/>
                    </a:lnTo>
                    <a:lnTo>
                      <a:pt x="6" y="78"/>
                    </a:lnTo>
                    <a:lnTo>
                      <a:pt x="6" y="72"/>
                    </a:lnTo>
                    <a:lnTo>
                      <a:pt x="12" y="72"/>
                    </a:lnTo>
                    <a:lnTo>
                      <a:pt x="12" y="66"/>
                    </a:lnTo>
                    <a:lnTo>
                      <a:pt x="12" y="60"/>
                    </a:lnTo>
                    <a:lnTo>
                      <a:pt x="12" y="54"/>
                    </a:lnTo>
                    <a:lnTo>
                      <a:pt x="12" y="48"/>
                    </a:lnTo>
                    <a:lnTo>
                      <a:pt x="18" y="48"/>
                    </a:lnTo>
                    <a:lnTo>
                      <a:pt x="18" y="42"/>
                    </a:lnTo>
                    <a:lnTo>
                      <a:pt x="18" y="36"/>
                    </a:lnTo>
                    <a:lnTo>
                      <a:pt x="24" y="36"/>
                    </a:lnTo>
                    <a:lnTo>
                      <a:pt x="24" y="30"/>
                    </a:lnTo>
                    <a:lnTo>
                      <a:pt x="24" y="24"/>
                    </a:lnTo>
                    <a:lnTo>
                      <a:pt x="30" y="24"/>
                    </a:lnTo>
                    <a:lnTo>
                      <a:pt x="30" y="18"/>
                    </a:lnTo>
                    <a:lnTo>
                      <a:pt x="30" y="12"/>
                    </a:lnTo>
                    <a:lnTo>
                      <a:pt x="36" y="12"/>
                    </a:lnTo>
                    <a:lnTo>
                      <a:pt x="36" y="6"/>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3" name="Freeform 305"/>
              <p:cNvSpPr>
                <a:spLocks/>
              </p:cNvSpPr>
              <p:nvPr/>
            </p:nvSpPr>
            <p:spPr bwMode="auto">
              <a:xfrm>
                <a:off x="3537" y="1784"/>
                <a:ext cx="228" cy="186"/>
              </a:xfrm>
              <a:custGeom>
                <a:avLst/>
                <a:gdLst>
                  <a:gd name="T0" fmla="*/ 48 w 228"/>
                  <a:gd name="T1" fmla="*/ 6 h 186"/>
                  <a:gd name="T2" fmla="*/ 60 w 228"/>
                  <a:gd name="T3" fmla="*/ 12 h 186"/>
                  <a:gd name="T4" fmla="*/ 78 w 228"/>
                  <a:gd name="T5" fmla="*/ 12 h 186"/>
                  <a:gd name="T6" fmla="*/ 96 w 228"/>
                  <a:gd name="T7" fmla="*/ 12 h 186"/>
                  <a:gd name="T8" fmla="*/ 108 w 228"/>
                  <a:gd name="T9" fmla="*/ 18 h 186"/>
                  <a:gd name="T10" fmla="*/ 114 w 228"/>
                  <a:gd name="T11" fmla="*/ 30 h 186"/>
                  <a:gd name="T12" fmla="*/ 126 w 228"/>
                  <a:gd name="T13" fmla="*/ 36 h 186"/>
                  <a:gd name="T14" fmla="*/ 132 w 228"/>
                  <a:gd name="T15" fmla="*/ 48 h 186"/>
                  <a:gd name="T16" fmla="*/ 126 w 228"/>
                  <a:gd name="T17" fmla="*/ 60 h 186"/>
                  <a:gd name="T18" fmla="*/ 126 w 228"/>
                  <a:gd name="T19" fmla="*/ 66 h 186"/>
                  <a:gd name="T20" fmla="*/ 138 w 228"/>
                  <a:gd name="T21" fmla="*/ 78 h 186"/>
                  <a:gd name="T22" fmla="*/ 150 w 228"/>
                  <a:gd name="T23" fmla="*/ 72 h 186"/>
                  <a:gd name="T24" fmla="*/ 168 w 228"/>
                  <a:gd name="T25" fmla="*/ 72 h 186"/>
                  <a:gd name="T26" fmla="*/ 174 w 228"/>
                  <a:gd name="T27" fmla="*/ 84 h 186"/>
                  <a:gd name="T28" fmla="*/ 180 w 228"/>
                  <a:gd name="T29" fmla="*/ 96 h 186"/>
                  <a:gd name="T30" fmla="*/ 180 w 228"/>
                  <a:gd name="T31" fmla="*/ 102 h 186"/>
                  <a:gd name="T32" fmla="*/ 186 w 228"/>
                  <a:gd name="T33" fmla="*/ 114 h 186"/>
                  <a:gd name="T34" fmla="*/ 198 w 228"/>
                  <a:gd name="T35" fmla="*/ 120 h 186"/>
                  <a:gd name="T36" fmla="*/ 204 w 228"/>
                  <a:gd name="T37" fmla="*/ 120 h 186"/>
                  <a:gd name="T38" fmla="*/ 216 w 228"/>
                  <a:gd name="T39" fmla="*/ 132 h 186"/>
                  <a:gd name="T40" fmla="*/ 216 w 228"/>
                  <a:gd name="T41" fmla="*/ 138 h 186"/>
                  <a:gd name="T42" fmla="*/ 228 w 228"/>
                  <a:gd name="T43" fmla="*/ 144 h 186"/>
                  <a:gd name="T44" fmla="*/ 216 w 228"/>
                  <a:gd name="T45" fmla="*/ 150 h 186"/>
                  <a:gd name="T46" fmla="*/ 204 w 228"/>
                  <a:gd name="T47" fmla="*/ 156 h 186"/>
                  <a:gd name="T48" fmla="*/ 192 w 228"/>
                  <a:gd name="T49" fmla="*/ 162 h 186"/>
                  <a:gd name="T50" fmla="*/ 186 w 228"/>
                  <a:gd name="T51" fmla="*/ 174 h 186"/>
                  <a:gd name="T52" fmla="*/ 174 w 228"/>
                  <a:gd name="T53" fmla="*/ 186 h 186"/>
                  <a:gd name="T54" fmla="*/ 168 w 228"/>
                  <a:gd name="T55" fmla="*/ 186 h 186"/>
                  <a:gd name="T56" fmla="*/ 162 w 228"/>
                  <a:gd name="T57" fmla="*/ 174 h 186"/>
                  <a:gd name="T58" fmla="*/ 144 w 228"/>
                  <a:gd name="T59" fmla="*/ 174 h 186"/>
                  <a:gd name="T60" fmla="*/ 144 w 228"/>
                  <a:gd name="T61" fmla="*/ 168 h 186"/>
                  <a:gd name="T62" fmla="*/ 138 w 228"/>
                  <a:gd name="T63" fmla="*/ 168 h 186"/>
                  <a:gd name="T64" fmla="*/ 138 w 228"/>
                  <a:gd name="T65" fmla="*/ 150 h 186"/>
                  <a:gd name="T66" fmla="*/ 120 w 228"/>
                  <a:gd name="T67" fmla="*/ 150 h 186"/>
                  <a:gd name="T68" fmla="*/ 108 w 228"/>
                  <a:gd name="T69" fmla="*/ 144 h 186"/>
                  <a:gd name="T70" fmla="*/ 96 w 228"/>
                  <a:gd name="T71" fmla="*/ 138 h 186"/>
                  <a:gd name="T72" fmla="*/ 84 w 228"/>
                  <a:gd name="T73" fmla="*/ 132 h 186"/>
                  <a:gd name="T74" fmla="*/ 78 w 228"/>
                  <a:gd name="T75" fmla="*/ 132 h 186"/>
                  <a:gd name="T76" fmla="*/ 72 w 228"/>
                  <a:gd name="T77" fmla="*/ 132 h 186"/>
                  <a:gd name="T78" fmla="*/ 60 w 228"/>
                  <a:gd name="T79" fmla="*/ 138 h 186"/>
                  <a:gd name="T80" fmla="*/ 48 w 228"/>
                  <a:gd name="T81" fmla="*/ 132 h 186"/>
                  <a:gd name="T82" fmla="*/ 30 w 228"/>
                  <a:gd name="T83" fmla="*/ 132 h 186"/>
                  <a:gd name="T84" fmla="*/ 24 w 228"/>
                  <a:gd name="T85" fmla="*/ 120 h 186"/>
                  <a:gd name="T86" fmla="*/ 18 w 228"/>
                  <a:gd name="T87" fmla="*/ 120 h 186"/>
                  <a:gd name="T88" fmla="*/ 12 w 228"/>
                  <a:gd name="T89" fmla="*/ 120 h 186"/>
                  <a:gd name="T90" fmla="*/ 0 w 228"/>
                  <a:gd name="T91" fmla="*/ 114 h 186"/>
                  <a:gd name="T92" fmla="*/ 0 w 228"/>
                  <a:gd name="T93" fmla="*/ 108 h 186"/>
                  <a:gd name="T94" fmla="*/ 12 w 228"/>
                  <a:gd name="T95" fmla="*/ 96 h 186"/>
                  <a:gd name="T96" fmla="*/ 18 w 228"/>
                  <a:gd name="T97" fmla="*/ 84 h 186"/>
                  <a:gd name="T98" fmla="*/ 24 w 228"/>
                  <a:gd name="T99" fmla="*/ 72 h 186"/>
                  <a:gd name="T100" fmla="*/ 24 w 228"/>
                  <a:gd name="T101" fmla="*/ 54 h 186"/>
                  <a:gd name="T102" fmla="*/ 30 w 228"/>
                  <a:gd name="T103" fmla="*/ 36 h 186"/>
                  <a:gd name="T104" fmla="*/ 30 w 228"/>
                  <a:gd name="T105" fmla="*/ 30 h 186"/>
                  <a:gd name="T106" fmla="*/ 30 w 228"/>
                  <a:gd name="T107" fmla="*/ 12 h 186"/>
                  <a:gd name="T108" fmla="*/ 36 w 228"/>
                  <a:gd name="T109"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186">
                    <a:moveTo>
                      <a:pt x="36" y="6"/>
                    </a:moveTo>
                    <a:lnTo>
                      <a:pt x="42" y="6"/>
                    </a:lnTo>
                    <a:lnTo>
                      <a:pt x="48" y="6"/>
                    </a:lnTo>
                    <a:lnTo>
                      <a:pt x="54" y="6"/>
                    </a:lnTo>
                    <a:lnTo>
                      <a:pt x="60" y="6"/>
                    </a:lnTo>
                    <a:lnTo>
                      <a:pt x="60" y="12"/>
                    </a:lnTo>
                    <a:lnTo>
                      <a:pt x="66" y="12"/>
                    </a:lnTo>
                    <a:lnTo>
                      <a:pt x="72" y="12"/>
                    </a:lnTo>
                    <a:lnTo>
                      <a:pt x="78" y="12"/>
                    </a:lnTo>
                    <a:lnTo>
                      <a:pt x="84" y="12"/>
                    </a:lnTo>
                    <a:lnTo>
                      <a:pt x="90" y="12"/>
                    </a:lnTo>
                    <a:lnTo>
                      <a:pt x="96" y="12"/>
                    </a:lnTo>
                    <a:lnTo>
                      <a:pt x="102" y="12"/>
                    </a:lnTo>
                    <a:lnTo>
                      <a:pt x="108" y="12"/>
                    </a:lnTo>
                    <a:lnTo>
                      <a:pt x="108" y="18"/>
                    </a:lnTo>
                    <a:lnTo>
                      <a:pt x="108" y="24"/>
                    </a:lnTo>
                    <a:lnTo>
                      <a:pt x="114" y="24"/>
                    </a:lnTo>
                    <a:lnTo>
                      <a:pt x="114" y="30"/>
                    </a:lnTo>
                    <a:lnTo>
                      <a:pt x="120" y="30"/>
                    </a:lnTo>
                    <a:lnTo>
                      <a:pt x="120" y="36"/>
                    </a:lnTo>
                    <a:lnTo>
                      <a:pt x="126" y="36"/>
                    </a:lnTo>
                    <a:lnTo>
                      <a:pt x="132" y="36"/>
                    </a:lnTo>
                    <a:lnTo>
                      <a:pt x="132" y="42"/>
                    </a:lnTo>
                    <a:lnTo>
                      <a:pt x="132" y="48"/>
                    </a:lnTo>
                    <a:lnTo>
                      <a:pt x="132" y="54"/>
                    </a:lnTo>
                    <a:lnTo>
                      <a:pt x="126" y="54"/>
                    </a:lnTo>
                    <a:lnTo>
                      <a:pt x="126" y="60"/>
                    </a:lnTo>
                    <a:lnTo>
                      <a:pt x="126" y="66"/>
                    </a:lnTo>
                    <a:lnTo>
                      <a:pt x="120" y="66"/>
                    </a:lnTo>
                    <a:lnTo>
                      <a:pt x="126" y="66"/>
                    </a:lnTo>
                    <a:lnTo>
                      <a:pt x="126" y="72"/>
                    </a:lnTo>
                    <a:lnTo>
                      <a:pt x="132" y="78"/>
                    </a:lnTo>
                    <a:lnTo>
                      <a:pt x="138" y="78"/>
                    </a:lnTo>
                    <a:lnTo>
                      <a:pt x="144" y="78"/>
                    </a:lnTo>
                    <a:lnTo>
                      <a:pt x="150" y="78"/>
                    </a:lnTo>
                    <a:lnTo>
                      <a:pt x="150" y="72"/>
                    </a:lnTo>
                    <a:lnTo>
                      <a:pt x="156" y="72"/>
                    </a:lnTo>
                    <a:lnTo>
                      <a:pt x="162" y="72"/>
                    </a:lnTo>
                    <a:lnTo>
                      <a:pt x="168" y="72"/>
                    </a:lnTo>
                    <a:lnTo>
                      <a:pt x="168" y="78"/>
                    </a:lnTo>
                    <a:lnTo>
                      <a:pt x="174" y="78"/>
                    </a:lnTo>
                    <a:lnTo>
                      <a:pt x="174" y="84"/>
                    </a:lnTo>
                    <a:lnTo>
                      <a:pt x="174" y="90"/>
                    </a:lnTo>
                    <a:lnTo>
                      <a:pt x="174" y="96"/>
                    </a:lnTo>
                    <a:lnTo>
                      <a:pt x="180" y="96"/>
                    </a:lnTo>
                    <a:lnTo>
                      <a:pt x="186" y="96"/>
                    </a:lnTo>
                    <a:lnTo>
                      <a:pt x="186" y="102"/>
                    </a:lnTo>
                    <a:lnTo>
                      <a:pt x="180" y="102"/>
                    </a:lnTo>
                    <a:lnTo>
                      <a:pt x="180" y="108"/>
                    </a:lnTo>
                    <a:lnTo>
                      <a:pt x="180" y="114"/>
                    </a:lnTo>
                    <a:lnTo>
                      <a:pt x="186" y="114"/>
                    </a:lnTo>
                    <a:lnTo>
                      <a:pt x="192" y="114"/>
                    </a:lnTo>
                    <a:lnTo>
                      <a:pt x="192" y="120"/>
                    </a:lnTo>
                    <a:lnTo>
                      <a:pt x="198" y="120"/>
                    </a:lnTo>
                    <a:lnTo>
                      <a:pt x="198" y="114"/>
                    </a:lnTo>
                    <a:lnTo>
                      <a:pt x="198" y="120"/>
                    </a:lnTo>
                    <a:lnTo>
                      <a:pt x="204" y="120"/>
                    </a:lnTo>
                    <a:lnTo>
                      <a:pt x="204" y="126"/>
                    </a:lnTo>
                    <a:lnTo>
                      <a:pt x="210" y="126"/>
                    </a:lnTo>
                    <a:lnTo>
                      <a:pt x="216" y="132"/>
                    </a:lnTo>
                    <a:lnTo>
                      <a:pt x="216" y="126"/>
                    </a:lnTo>
                    <a:lnTo>
                      <a:pt x="216" y="132"/>
                    </a:lnTo>
                    <a:lnTo>
                      <a:pt x="216" y="138"/>
                    </a:lnTo>
                    <a:lnTo>
                      <a:pt x="222" y="138"/>
                    </a:lnTo>
                    <a:lnTo>
                      <a:pt x="222" y="144"/>
                    </a:lnTo>
                    <a:lnTo>
                      <a:pt x="228" y="144"/>
                    </a:lnTo>
                    <a:lnTo>
                      <a:pt x="228" y="150"/>
                    </a:lnTo>
                    <a:lnTo>
                      <a:pt x="222" y="150"/>
                    </a:lnTo>
                    <a:lnTo>
                      <a:pt x="216" y="150"/>
                    </a:lnTo>
                    <a:lnTo>
                      <a:pt x="210" y="150"/>
                    </a:lnTo>
                    <a:lnTo>
                      <a:pt x="210" y="156"/>
                    </a:lnTo>
                    <a:lnTo>
                      <a:pt x="204" y="156"/>
                    </a:lnTo>
                    <a:lnTo>
                      <a:pt x="198" y="156"/>
                    </a:lnTo>
                    <a:lnTo>
                      <a:pt x="198" y="162"/>
                    </a:lnTo>
                    <a:lnTo>
                      <a:pt x="192" y="162"/>
                    </a:lnTo>
                    <a:lnTo>
                      <a:pt x="192" y="168"/>
                    </a:lnTo>
                    <a:lnTo>
                      <a:pt x="186" y="168"/>
                    </a:lnTo>
                    <a:lnTo>
                      <a:pt x="186" y="174"/>
                    </a:lnTo>
                    <a:lnTo>
                      <a:pt x="180" y="174"/>
                    </a:lnTo>
                    <a:lnTo>
                      <a:pt x="180" y="180"/>
                    </a:lnTo>
                    <a:lnTo>
                      <a:pt x="174" y="186"/>
                    </a:lnTo>
                    <a:lnTo>
                      <a:pt x="174" y="180"/>
                    </a:lnTo>
                    <a:lnTo>
                      <a:pt x="174" y="186"/>
                    </a:lnTo>
                    <a:lnTo>
                      <a:pt x="168" y="186"/>
                    </a:lnTo>
                    <a:lnTo>
                      <a:pt x="168" y="180"/>
                    </a:lnTo>
                    <a:lnTo>
                      <a:pt x="162" y="180"/>
                    </a:lnTo>
                    <a:lnTo>
                      <a:pt x="162" y="174"/>
                    </a:lnTo>
                    <a:lnTo>
                      <a:pt x="156" y="174"/>
                    </a:lnTo>
                    <a:lnTo>
                      <a:pt x="150" y="174"/>
                    </a:lnTo>
                    <a:lnTo>
                      <a:pt x="144" y="174"/>
                    </a:lnTo>
                    <a:lnTo>
                      <a:pt x="138" y="174"/>
                    </a:lnTo>
                    <a:lnTo>
                      <a:pt x="138" y="168"/>
                    </a:lnTo>
                    <a:lnTo>
                      <a:pt x="144" y="168"/>
                    </a:lnTo>
                    <a:lnTo>
                      <a:pt x="138" y="168"/>
                    </a:lnTo>
                    <a:lnTo>
                      <a:pt x="144" y="168"/>
                    </a:lnTo>
                    <a:lnTo>
                      <a:pt x="138" y="168"/>
                    </a:lnTo>
                    <a:lnTo>
                      <a:pt x="138" y="162"/>
                    </a:lnTo>
                    <a:lnTo>
                      <a:pt x="138" y="156"/>
                    </a:lnTo>
                    <a:lnTo>
                      <a:pt x="138" y="150"/>
                    </a:lnTo>
                    <a:lnTo>
                      <a:pt x="132" y="150"/>
                    </a:lnTo>
                    <a:lnTo>
                      <a:pt x="126" y="150"/>
                    </a:lnTo>
                    <a:lnTo>
                      <a:pt x="120" y="150"/>
                    </a:lnTo>
                    <a:lnTo>
                      <a:pt x="120" y="144"/>
                    </a:lnTo>
                    <a:lnTo>
                      <a:pt x="114" y="144"/>
                    </a:lnTo>
                    <a:lnTo>
                      <a:pt x="108" y="144"/>
                    </a:lnTo>
                    <a:lnTo>
                      <a:pt x="108" y="138"/>
                    </a:lnTo>
                    <a:lnTo>
                      <a:pt x="102" y="138"/>
                    </a:lnTo>
                    <a:lnTo>
                      <a:pt x="96" y="138"/>
                    </a:lnTo>
                    <a:lnTo>
                      <a:pt x="96" y="132"/>
                    </a:lnTo>
                    <a:lnTo>
                      <a:pt x="90" y="132"/>
                    </a:lnTo>
                    <a:lnTo>
                      <a:pt x="84" y="132"/>
                    </a:lnTo>
                    <a:lnTo>
                      <a:pt x="84" y="138"/>
                    </a:lnTo>
                    <a:lnTo>
                      <a:pt x="78" y="138"/>
                    </a:lnTo>
                    <a:lnTo>
                      <a:pt x="78" y="132"/>
                    </a:lnTo>
                    <a:lnTo>
                      <a:pt x="84" y="132"/>
                    </a:lnTo>
                    <a:lnTo>
                      <a:pt x="78" y="132"/>
                    </a:lnTo>
                    <a:lnTo>
                      <a:pt x="72" y="132"/>
                    </a:lnTo>
                    <a:lnTo>
                      <a:pt x="66" y="132"/>
                    </a:lnTo>
                    <a:lnTo>
                      <a:pt x="60" y="132"/>
                    </a:lnTo>
                    <a:lnTo>
                      <a:pt x="60" y="138"/>
                    </a:lnTo>
                    <a:lnTo>
                      <a:pt x="54" y="138"/>
                    </a:lnTo>
                    <a:lnTo>
                      <a:pt x="54" y="132"/>
                    </a:lnTo>
                    <a:lnTo>
                      <a:pt x="48" y="132"/>
                    </a:lnTo>
                    <a:lnTo>
                      <a:pt x="42" y="132"/>
                    </a:lnTo>
                    <a:lnTo>
                      <a:pt x="36" y="132"/>
                    </a:lnTo>
                    <a:lnTo>
                      <a:pt x="30" y="132"/>
                    </a:lnTo>
                    <a:lnTo>
                      <a:pt x="30" y="126"/>
                    </a:lnTo>
                    <a:lnTo>
                      <a:pt x="24" y="126"/>
                    </a:lnTo>
                    <a:lnTo>
                      <a:pt x="24" y="120"/>
                    </a:lnTo>
                    <a:lnTo>
                      <a:pt x="18" y="120"/>
                    </a:lnTo>
                    <a:lnTo>
                      <a:pt x="18" y="114"/>
                    </a:lnTo>
                    <a:lnTo>
                      <a:pt x="18" y="120"/>
                    </a:lnTo>
                    <a:lnTo>
                      <a:pt x="12" y="120"/>
                    </a:lnTo>
                    <a:lnTo>
                      <a:pt x="12" y="114"/>
                    </a:lnTo>
                    <a:lnTo>
                      <a:pt x="12" y="120"/>
                    </a:lnTo>
                    <a:lnTo>
                      <a:pt x="6" y="120"/>
                    </a:lnTo>
                    <a:lnTo>
                      <a:pt x="6" y="114"/>
                    </a:lnTo>
                    <a:lnTo>
                      <a:pt x="0" y="114"/>
                    </a:lnTo>
                    <a:lnTo>
                      <a:pt x="6" y="114"/>
                    </a:lnTo>
                    <a:lnTo>
                      <a:pt x="0" y="114"/>
                    </a:lnTo>
                    <a:lnTo>
                      <a:pt x="0" y="108"/>
                    </a:lnTo>
                    <a:lnTo>
                      <a:pt x="6" y="102"/>
                    </a:lnTo>
                    <a:lnTo>
                      <a:pt x="6" y="96"/>
                    </a:lnTo>
                    <a:lnTo>
                      <a:pt x="12" y="96"/>
                    </a:lnTo>
                    <a:lnTo>
                      <a:pt x="12" y="90"/>
                    </a:lnTo>
                    <a:lnTo>
                      <a:pt x="12" y="84"/>
                    </a:lnTo>
                    <a:lnTo>
                      <a:pt x="18" y="84"/>
                    </a:lnTo>
                    <a:lnTo>
                      <a:pt x="18" y="78"/>
                    </a:lnTo>
                    <a:lnTo>
                      <a:pt x="18" y="72"/>
                    </a:lnTo>
                    <a:lnTo>
                      <a:pt x="24" y="72"/>
                    </a:lnTo>
                    <a:lnTo>
                      <a:pt x="24" y="66"/>
                    </a:lnTo>
                    <a:lnTo>
                      <a:pt x="24" y="60"/>
                    </a:lnTo>
                    <a:lnTo>
                      <a:pt x="24" y="54"/>
                    </a:lnTo>
                    <a:lnTo>
                      <a:pt x="30" y="48"/>
                    </a:lnTo>
                    <a:lnTo>
                      <a:pt x="30" y="42"/>
                    </a:lnTo>
                    <a:lnTo>
                      <a:pt x="30" y="36"/>
                    </a:lnTo>
                    <a:lnTo>
                      <a:pt x="24" y="36"/>
                    </a:lnTo>
                    <a:lnTo>
                      <a:pt x="24" y="30"/>
                    </a:lnTo>
                    <a:lnTo>
                      <a:pt x="30" y="30"/>
                    </a:lnTo>
                    <a:lnTo>
                      <a:pt x="30" y="24"/>
                    </a:lnTo>
                    <a:lnTo>
                      <a:pt x="30" y="18"/>
                    </a:lnTo>
                    <a:lnTo>
                      <a:pt x="30" y="12"/>
                    </a:lnTo>
                    <a:lnTo>
                      <a:pt x="30" y="6"/>
                    </a:lnTo>
                    <a:lnTo>
                      <a:pt x="36" y="0"/>
                    </a:lnTo>
                    <a:lnTo>
                      <a:pt x="3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4" name="Freeform 306"/>
              <p:cNvSpPr>
                <a:spLocks/>
              </p:cNvSpPr>
              <p:nvPr/>
            </p:nvSpPr>
            <p:spPr bwMode="auto">
              <a:xfrm>
                <a:off x="3711" y="1940"/>
                <a:ext cx="192" cy="150"/>
              </a:xfrm>
              <a:custGeom>
                <a:avLst/>
                <a:gdLst>
                  <a:gd name="T0" fmla="*/ 108 w 192"/>
                  <a:gd name="T1" fmla="*/ 54 h 150"/>
                  <a:gd name="T2" fmla="*/ 114 w 192"/>
                  <a:gd name="T3" fmla="*/ 60 h 150"/>
                  <a:gd name="T4" fmla="*/ 108 w 192"/>
                  <a:gd name="T5" fmla="*/ 66 h 150"/>
                  <a:gd name="T6" fmla="*/ 114 w 192"/>
                  <a:gd name="T7" fmla="*/ 78 h 150"/>
                  <a:gd name="T8" fmla="*/ 126 w 192"/>
                  <a:gd name="T9" fmla="*/ 72 h 150"/>
                  <a:gd name="T10" fmla="*/ 138 w 192"/>
                  <a:gd name="T11" fmla="*/ 66 h 150"/>
                  <a:gd name="T12" fmla="*/ 150 w 192"/>
                  <a:gd name="T13" fmla="*/ 72 h 150"/>
                  <a:gd name="T14" fmla="*/ 150 w 192"/>
                  <a:gd name="T15" fmla="*/ 90 h 150"/>
                  <a:gd name="T16" fmla="*/ 156 w 192"/>
                  <a:gd name="T17" fmla="*/ 90 h 150"/>
                  <a:gd name="T18" fmla="*/ 168 w 192"/>
                  <a:gd name="T19" fmla="*/ 84 h 150"/>
                  <a:gd name="T20" fmla="*/ 174 w 192"/>
                  <a:gd name="T21" fmla="*/ 72 h 150"/>
                  <a:gd name="T22" fmla="*/ 186 w 192"/>
                  <a:gd name="T23" fmla="*/ 78 h 150"/>
                  <a:gd name="T24" fmla="*/ 186 w 192"/>
                  <a:gd name="T25" fmla="*/ 84 h 150"/>
                  <a:gd name="T26" fmla="*/ 186 w 192"/>
                  <a:gd name="T27" fmla="*/ 90 h 150"/>
                  <a:gd name="T28" fmla="*/ 180 w 192"/>
                  <a:gd name="T29" fmla="*/ 102 h 150"/>
                  <a:gd name="T30" fmla="*/ 174 w 192"/>
                  <a:gd name="T31" fmla="*/ 114 h 150"/>
                  <a:gd name="T32" fmla="*/ 168 w 192"/>
                  <a:gd name="T33" fmla="*/ 126 h 150"/>
                  <a:gd name="T34" fmla="*/ 168 w 192"/>
                  <a:gd name="T35" fmla="*/ 132 h 150"/>
                  <a:gd name="T36" fmla="*/ 156 w 192"/>
                  <a:gd name="T37" fmla="*/ 138 h 150"/>
                  <a:gd name="T38" fmla="*/ 144 w 192"/>
                  <a:gd name="T39" fmla="*/ 144 h 150"/>
                  <a:gd name="T40" fmla="*/ 132 w 192"/>
                  <a:gd name="T41" fmla="*/ 150 h 150"/>
                  <a:gd name="T42" fmla="*/ 114 w 192"/>
                  <a:gd name="T43" fmla="*/ 144 h 150"/>
                  <a:gd name="T44" fmla="*/ 96 w 192"/>
                  <a:gd name="T45" fmla="*/ 138 h 150"/>
                  <a:gd name="T46" fmla="*/ 84 w 192"/>
                  <a:gd name="T47" fmla="*/ 132 h 150"/>
                  <a:gd name="T48" fmla="*/ 72 w 192"/>
                  <a:gd name="T49" fmla="*/ 120 h 150"/>
                  <a:gd name="T50" fmla="*/ 66 w 192"/>
                  <a:gd name="T51" fmla="*/ 120 h 150"/>
                  <a:gd name="T52" fmla="*/ 54 w 192"/>
                  <a:gd name="T53" fmla="*/ 114 h 150"/>
                  <a:gd name="T54" fmla="*/ 42 w 192"/>
                  <a:gd name="T55" fmla="*/ 108 h 150"/>
                  <a:gd name="T56" fmla="*/ 36 w 192"/>
                  <a:gd name="T57" fmla="*/ 102 h 150"/>
                  <a:gd name="T58" fmla="*/ 18 w 192"/>
                  <a:gd name="T59" fmla="*/ 96 h 150"/>
                  <a:gd name="T60" fmla="*/ 18 w 192"/>
                  <a:gd name="T61" fmla="*/ 78 h 150"/>
                  <a:gd name="T62" fmla="*/ 18 w 192"/>
                  <a:gd name="T63" fmla="*/ 60 h 150"/>
                  <a:gd name="T64" fmla="*/ 12 w 192"/>
                  <a:gd name="T65" fmla="*/ 48 h 150"/>
                  <a:gd name="T66" fmla="*/ 6 w 192"/>
                  <a:gd name="T67" fmla="*/ 36 h 150"/>
                  <a:gd name="T68" fmla="*/ 6 w 192"/>
                  <a:gd name="T69" fmla="*/ 18 h 150"/>
                  <a:gd name="T70" fmla="*/ 18 w 192"/>
                  <a:gd name="T71" fmla="*/ 12 h 150"/>
                  <a:gd name="T72" fmla="*/ 24 w 192"/>
                  <a:gd name="T73" fmla="*/ 0 h 150"/>
                  <a:gd name="T74" fmla="*/ 30 w 192"/>
                  <a:gd name="T75" fmla="*/ 12 h 150"/>
                  <a:gd name="T76" fmla="*/ 42 w 192"/>
                  <a:gd name="T77" fmla="*/ 18 h 150"/>
                  <a:gd name="T78" fmla="*/ 54 w 192"/>
                  <a:gd name="T79" fmla="*/ 24 h 150"/>
                  <a:gd name="T80" fmla="*/ 60 w 192"/>
                  <a:gd name="T81" fmla="*/ 36 h 150"/>
                  <a:gd name="T82" fmla="*/ 66 w 192"/>
                  <a:gd name="T83" fmla="*/ 36 h 150"/>
                  <a:gd name="T84" fmla="*/ 66 w 192"/>
                  <a:gd name="T85" fmla="*/ 42 h 150"/>
                  <a:gd name="T86" fmla="*/ 60 w 192"/>
                  <a:gd name="T87" fmla="*/ 42 h 150"/>
                  <a:gd name="T88" fmla="*/ 60 w 192"/>
                  <a:gd name="T89" fmla="*/ 48 h 150"/>
                  <a:gd name="T90" fmla="*/ 72 w 192"/>
                  <a:gd name="T91" fmla="*/ 54 h 150"/>
                  <a:gd name="T92" fmla="*/ 84 w 192"/>
                  <a:gd name="T93" fmla="*/ 48 h 150"/>
                  <a:gd name="T94" fmla="*/ 96 w 192"/>
                  <a:gd name="T95"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50">
                    <a:moveTo>
                      <a:pt x="102" y="48"/>
                    </a:moveTo>
                    <a:lnTo>
                      <a:pt x="108" y="48"/>
                    </a:lnTo>
                    <a:lnTo>
                      <a:pt x="108" y="54"/>
                    </a:lnTo>
                    <a:lnTo>
                      <a:pt x="114" y="54"/>
                    </a:lnTo>
                    <a:lnTo>
                      <a:pt x="108" y="60"/>
                    </a:lnTo>
                    <a:lnTo>
                      <a:pt x="114" y="60"/>
                    </a:lnTo>
                    <a:lnTo>
                      <a:pt x="108" y="60"/>
                    </a:lnTo>
                    <a:lnTo>
                      <a:pt x="114" y="66"/>
                    </a:lnTo>
                    <a:lnTo>
                      <a:pt x="108" y="66"/>
                    </a:lnTo>
                    <a:lnTo>
                      <a:pt x="108" y="72"/>
                    </a:lnTo>
                    <a:lnTo>
                      <a:pt x="108" y="78"/>
                    </a:lnTo>
                    <a:lnTo>
                      <a:pt x="114" y="78"/>
                    </a:lnTo>
                    <a:lnTo>
                      <a:pt x="120" y="78"/>
                    </a:lnTo>
                    <a:lnTo>
                      <a:pt x="126" y="78"/>
                    </a:lnTo>
                    <a:lnTo>
                      <a:pt x="126" y="72"/>
                    </a:lnTo>
                    <a:lnTo>
                      <a:pt x="132" y="72"/>
                    </a:lnTo>
                    <a:lnTo>
                      <a:pt x="132" y="66"/>
                    </a:lnTo>
                    <a:lnTo>
                      <a:pt x="138" y="66"/>
                    </a:lnTo>
                    <a:lnTo>
                      <a:pt x="144" y="66"/>
                    </a:lnTo>
                    <a:lnTo>
                      <a:pt x="144" y="72"/>
                    </a:lnTo>
                    <a:lnTo>
                      <a:pt x="150" y="72"/>
                    </a:lnTo>
                    <a:lnTo>
                      <a:pt x="150" y="78"/>
                    </a:lnTo>
                    <a:lnTo>
                      <a:pt x="150" y="84"/>
                    </a:lnTo>
                    <a:lnTo>
                      <a:pt x="150" y="90"/>
                    </a:lnTo>
                    <a:lnTo>
                      <a:pt x="150" y="96"/>
                    </a:lnTo>
                    <a:lnTo>
                      <a:pt x="156" y="96"/>
                    </a:lnTo>
                    <a:lnTo>
                      <a:pt x="156" y="90"/>
                    </a:lnTo>
                    <a:lnTo>
                      <a:pt x="162" y="90"/>
                    </a:lnTo>
                    <a:lnTo>
                      <a:pt x="162" y="84"/>
                    </a:lnTo>
                    <a:lnTo>
                      <a:pt x="168" y="84"/>
                    </a:lnTo>
                    <a:lnTo>
                      <a:pt x="168" y="78"/>
                    </a:lnTo>
                    <a:lnTo>
                      <a:pt x="168" y="72"/>
                    </a:lnTo>
                    <a:lnTo>
                      <a:pt x="174" y="72"/>
                    </a:lnTo>
                    <a:lnTo>
                      <a:pt x="180" y="72"/>
                    </a:lnTo>
                    <a:lnTo>
                      <a:pt x="180" y="78"/>
                    </a:lnTo>
                    <a:lnTo>
                      <a:pt x="186" y="78"/>
                    </a:lnTo>
                    <a:lnTo>
                      <a:pt x="192" y="78"/>
                    </a:lnTo>
                    <a:lnTo>
                      <a:pt x="186" y="78"/>
                    </a:lnTo>
                    <a:lnTo>
                      <a:pt x="186" y="84"/>
                    </a:lnTo>
                    <a:lnTo>
                      <a:pt x="180" y="84"/>
                    </a:lnTo>
                    <a:lnTo>
                      <a:pt x="180" y="90"/>
                    </a:lnTo>
                    <a:lnTo>
                      <a:pt x="186" y="90"/>
                    </a:lnTo>
                    <a:lnTo>
                      <a:pt x="180" y="90"/>
                    </a:lnTo>
                    <a:lnTo>
                      <a:pt x="180" y="96"/>
                    </a:lnTo>
                    <a:lnTo>
                      <a:pt x="180" y="102"/>
                    </a:lnTo>
                    <a:lnTo>
                      <a:pt x="180" y="108"/>
                    </a:lnTo>
                    <a:lnTo>
                      <a:pt x="174" y="108"/>
                    </a:lnTo>
                    <a:lnTo>
                      <a:pt x="174" y="114"/>
                    </a:lnTo>
                    <a:lnTo>
                      <a:pt x="174" y="120"/>
                    </a:lnTo>
                    <a:lnTo>
                      <a:pt x="168" y="120"/>
                    </a:lnTo>
                    <a:lnTo>
                      <a:pt x="168" y="126"/>
                    </a:lnTo>
                    <a:lnTo>
                      <a:pt x="162" y="126"/>
                    </a:lnTo>
                    <a:lnTo>
                      <a:pt x="162" y="132"/>
                    </a:lnTo>
                    <a:lnTo>
                      <a:pt x="168" y="132"/>
                    </a:lnTo>
                    <a:lnTo>
                      <a:pt x="162" y="132"/>
                    </a:lnTo>
                    <a:lnTo>
                      <a:pt x="162" y="138"/>
                    </a:lnTo>
                    <a:lnTo>
                      <a:pt x="156" y="138"/>
                    </a:lnTo>
                    <a:lnTo>
                      <a:pt x="150" y="138"/>
                    </a:lnTo>
                    <a:lnTo>
                      <a:pt x="150" y="144"/>
                    </a:lnTo>
                    <a:lnTo>
                      <a:pt x="144" y="144"/>
                    </a:lnTo>
                    <a:lnTo>
                      <a:pt x="138" y="144"/>
                    </a:lnTo>
                    <a:lnTo>
                      <a:pt x="132" y="144"/>
                    </a:lnTo>
                    <a:lnTo>
                      <a:pt x="132" y="150"/>
                    </a:lnTo>
                    <a:lnTo>
                      <a:pt x="126" y="150"/>
                    </a:lnTo>
                    <a:lnTo>
                      <a:pt x="120" y="150"/>
                    </a:lnTo>
                    <a:lnTo>
                      <a:pt x="114" y="144"/>
                    </a:lnTo>
                    <a:lnTo>
                      <a:pt x="108" y="144"/>
                    </a:lnTo>
                    <a:lnTo>
                      <a:pt x="102" y="138"/>
                    </a:lnTo>
                    <a:lnTo>
                      <a:pt x="96" y="138"/>
                    </a:lnTo>
                    <a:lnTo>
                      <a:pt x="96" y="132"/>
                    </a:lnTo>
                    <a:lnTo>
                      <a:pt x="90" y="132"/>
                    </a:lnTo>
                    <a:lnTo>
                      <a:pt x="84" y="132"/>
                    </a:lnTo>
                    <a:lnTo>
                      <a:pt x="84" y="126"/>
                    </a:lnTo>
                    <a:lnTo>
                      <a:pt x="78" y="126"/>
                    </a:lnTo>
                    <a:lnTo>
                      <a:pt x="72" y="120"/>
                    </a:lnTo>
                    <a:lnTo>
                      <a:pt x="72" y="126"/>
                    </a:lnTo>
                    <a:lnTo>
                      <a:pt x="66" y="126"/>
                    </a:lnTo>
                    <a:lnTo>
                      <a:pt x="66" y="120"/>
                    </a:lnTo>
                    <a:lnTo>
                      <a:pt x="60" y="120"/>
                    </a:lnTo>
                    <a:lnTo>
                      <a:pt x="60" y="114"/>
                    </a:lnTo>
                    <a:lnTo>
                      <a:pt x="54" y="114"/>
                    </a:lnTo>
                    <a:lnTo>
                      <a:pt x="48" y="114"/>
                    </a:lnTo>
                    <a:lnTo>
                      <a:pt x="42" y="114"/>
                    </a:lnTo>
                    <a:lnTo>
                      <a:pt x="42" y="108"/>
                    </a:lnTo>
                    <a:lnTo>
                      <a:pt x="48" y="108"/>
                    </a:lnTo>
                    <a:lnTo>
                      <a:pt x="42" y="102"/>
                    </a:lnTo>
                    <a:lnTo>
                      <a:pt x="36" y="102"/>
                    </a:lnTo>
                    <a:lnTo>
                      <a:pt x="30" y="96"/>
                    </a:lnTo>
                    <a:lnTo>
                      <a:pt x="24" y="96"/>
                    </a:lnTo>
                    <a:lnTo>
                      <a:pt x="18" y="96"/>
                    </a:lnTo>
                    <a:lnTo>
                      <a:pt x="18" y="90"/>
                    </a:lnTo>
                    <a:lnTo>
                      <a:pt x="18" y="84"/>
                    </a:lnTo>
                    <a:lnTo>
                      <a:pt x="18" y="78"/>
                    </a:lnTo>
                    <a:lnTo>
                      <a:pt x="18" y="72"/>
                    </a:lnTo>
                    <a:lnTo>
                      <a:pt x="18" y="66"/>
                    </a:lnTo>
                    <a:lnTo>
                      <a:pt x="18" y="60"/>
                    </a:lnTo>
                    <a:lnTo>
                      <a:pt x="18" y="54"/>
                    </a:lnTo>
                    <a:lnTo>
                      <a:pt x="12" y="54"/>
                    </a:lnTo>
                    <a:lnTo>
                      <a:pt x="12" y="48"/>
                    </a:lnTo>
                    <a:lnTo>
                      <a:pt x="12" y="42"/>
                    </a:lnTo>
                    <a:lnTo>
                      <a:pt x="6" y="42"/>
                    </a:lnTo>
                    <a:lnTo>
                      <a:pt x="6" y="36"/>
                    </a:lnTo>
                    <a:lnTo>
                      <a:pt x="0" y="30"/>
                    </a:lnTo>
                    <a:lnTo>
                      <a:pt x="6" y="24"/>
                    </a:lnTo>
                    <a:lnTo>
                      <a:pt x="6" y="18"/>
                    </a:lnTo>
                    <a:lnTo>
                      <a:pt x="12" y="18"/>
                    </a:lnTo>
                    <a:lnTo>
                      <a:pt x="12" y="12"/>
                    </a:lnTo>
                    <a:lnTo>
                      <a:pt x="18" y="12"/>
                    </a:lnTo>
                    <a:lnTo>
                      <a:pt x="18" y="6"/>
                    </a:lnTo>
                    <a:lnTo>
                      <a:pt x="24" y="6"/>
                    </a:lnTo>
                    <a:lnTo>
                      <a:pt x="24" y="0"/>
                    </a:lnTo>
                    <a:lnTo>
                      <a:pt x="24" y="6"/>
                    </a:lnTo>
                    <a:lnTo>
                      <a:pt x="24" y="12"/>
                    </a:lnTo>
                    <a:lnTo>
                      <a:pt x="30" y="12"/>
                    </a:lnTo>
                    <a:lnTo>
                      <a:pt x="36" y="12"/>
                    </a:lnTo>
                    <a:lnTo>
                      <a:pt x="36" y="18"/>
                    </a:lnTo>
                    <a:lnTo>
                      <a:pt x="42" y="18"/>
                    </a:lnTo>
                    <a:lnTo>
                      <a:pt x="48" y="18"/>
                    </a:lnTo>
                    <a:lnTo>
                      <a:pt x="48" y="24"/>
                    </a:lnTo>
                    <a:lnTo>
                      <a:pt x="54" y="24"/>
                    </a:lnTo>
                    <a:lnTo>
                      <a:pt x="60" y="24"/>
                    </a:lnTo>
                    <a:lnTo>
                      <a:pt x="60" y="30"/>
                    </a:lnTo>
                    <a:lnTo>
                      <a:pt x="60" y="36"/>
                    </a:lnTo>
                    <a:lnTo>
                      <a:pt x="66" y="36"/>
                    </a:lnTo>
                    <a:lnTo>
                      <a:pt x="60" y="36"/>
                    </a:lnTo>
                    <a:lnTo>
                      <a:pt x="66" y="36"/>
                    </a:lnTo>
                    <a:lnTo>
                      <a:pt x="66" y="42"/>
                    </a:lnTo>
                    <a:lnTo>
                      <a:pt x="60" y="42"/>
                    </a:lnTo>
                    <a:lnTo>
                      <a:pt x="66" y="42"/>
                    </a:lnTo>
                    <a:lnTo>
                      <a:pt x="60" y="42"/>
                    </a:lnTo>
                    <a:lnTo>
                      <a:pt x="66" y="42"/>
                    </a:lnTo>
                    <a:lnTo>
                      <a:pt x="60" y="42"/>
                    </a:lnTo>
                    <a:lnTo>
                      <a:pt x="60" y="48"/>
                    </a:lnTo>
                    <a:lnTo>
                      <a:pt x="66" y="48"/>
                    </a:lnTo>
                    <a:lnTo>
                      <a:pt x="60" y="48"/>
                    </a:lnTo>
                    <a:lnTo>
                      <a:pt x="60" y="54"/>
                    </a:lnTo>
                    <a:lnTo>
                      <a:pt x="66" y="54"/>
                    </a:lnTo>
                    <a:lnTo>
                      <a:pt x="72" y="54"/>
                    </a:lnTo>
                    <a:lnTo>
                      <a:pt x="78" y="54"/>
                    </a:lnTo>
                    <a:lnTo>
                      <a:pt x="78" y="48"/>
                    </a:lnTo>
                    <a:lnTo>
                      <a:pt x="84" y="48"/>
                    </a:lnTo>
                    <a:lnTo>
                      <a:pt x="84" y="54"/>
                    </a:lnTo>
                    <a:lnTo>
                      <a:pt x="90" y="54"/>
                    </a:lnTo>
                    <a:lnTo>
                      <a:pt x="96" y="54"/>
                    </a:lnTo>
                    <a:lnTo>
                      <a:pt x="102" y="54"/>
                    </a:lnTo>
                    <a:lnTo>
                      <a:pt x="102"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5" name="Freeform 307"/>
              <p:cNvSpPr>
                <a:spLocks/>
              </p:cNvSpPr>
              <p:nvPr/>
            </p:nvSpPr>
            <p:spPr bwMode="auto">
              <a:xfrm>
                <a:off x="3465" y="1898"/>
                <a:ext cx="162" cy="168"/>
              </a:xfrm>
              <a:custGeom>
                <a:avLst/>
                <a:gdLst>
                  <a:gd name="T0" fmla="*/ 78 w 162"/>
                  <a:gd name="T1" fmla="*/ 0 h 168"/>
                  <a:gd name="T2" fmla="*/ 78 w 162"/>
                  <a:gd name="T3" fmla="*/ 0 h 168"/>
                  <a:gd name="T4" fmla="*/ 84 w 162"/>
                  <a:gd name="T5" fmla="*/ 6 h 168"/>
                  <a:gd name="T6" fmla="*/ 84 w 162"/>
                  <a:gd name="T7" fmla="*/ 6 h 168"/>
                  <a:gd name="T8" fmla="*/ 90 w 162"/>
                  <a:gd name="T9" fmla="*/ 0 h 168"/>
                  <a:gd name="T10" fmla="*/ 96 w 162"/>
                  <a:gd name="T11" fmla="*/ 6 h 168"/>
                  <a:gd name="T12" fmla="*/ 102 w 162"/>
                  <a:gd name="T13" fmla="*/ 12 h 168"/>
                  <a:gd name="T14" fmla="*/ 108 w 162"/>
                  <a:gd name="T15" fmla="*/ 18 h 168"/>
                  <a:gd name="T16" fmla="*/ 120 w 162"/>
                  <a:gd name="T17" fmla="*/ 18 h 168"/>
                  <a:gd name="T18" fmla="*/ 126 w 162"/>
                  <a:gd name="T19" fmla="*/ 24 h 168"/>
                  <a:gd name="T20" fmla="*/ 132 w 162"/>
                  <a:gd name="T21" fmla="*/ 18 h 168"/>
                  <a:gd name="T22" fmla="*/ 144 w 162"/>
                  <a:gd name="T23" fmla="*/ 18 h 168"/>
                  <a:gd name="T24" fmla="*/ 156 w 162"/>
                  <a:gd name="T25" fmla="*/ 18 h 168"/>
                  <a:gd name="T26" fmla="*/ 150 w 162"/>
                  <a:gd name="T27" fmla="*/ 24 h 168"/>
                  <a:gd name="T28" fmla="*/ 156 w 162"/>
                  <a:gd name="T29" fmla="*/ 18 h 168"/>
                  <a:gd name="T30" fmla="*/ 162 w 162"/>
                  <a:gd name="T31" fmla="*/ 24 h 168"/>
                  <a:gd name="T32" fmla="*/ 156 w 162"/>
                  <a:gd name="T33" fmla="*/ 30 h 168"/>
                  <a:gd name="T34" fmla="*/ 156 w 162"/>
                  <a:gd name="T35" fmla="*/ 42 h 168"/>
                  <a:gd name="T36" fmla="*/ 150 w 162"/>
                  <a:gd name="T37" fmla="*/ 48 h 168"/>
                  <a:gd name="T38" fmla="*/ 144 w 162"/>
                  <a:gd name="T39" fmla="*/ 54 h 168"/>
                  <a:gd name="T40" fmla="*/ 144 w 162"/>
                  <a:gd name="T41" fmla="*/ 66 h 168"/>
                  <a:gd name="T42" fmla="*/ 138 w 162"/>
                  <a:gd name="T43" fmla="*/ 72 h 168"/>
                  <a:gd name="T44" fmla="*/ 138 w 162"/>
                  <a:gd name="T45" fmla="*/ 84 h 168"/>
                  <a:gd name="T46" fmla="*/ 132 w 162"/>
                  <a:gd name="T47" fmla="*/ 90 h 168"/>
                  <a:gd name="T48" fmla="*/ 132 w 162"/>
                  <a:gd name="T49" fmla="*/ 102 h 168"/>
                  <a:gd name="T50" fmla="*/ 126 w 162"/>
                  <a:gd name="T51" fmla="*/ 108 h 168"/>
                  <a:gd name="T52" fmla="*/ 126 w 162"/>
                  <a:gd name="T53" fmla="*/ 120 h 168"/>
                  <a:gd name="T54" fmla="*/ 120 w 162"/>
                  <a:gd name="T55" fmla="*/ 126 h 168"/>
                  <a:gd name="T56" fmla="*/ 108 w 162"/>
                  <a:gd name="T57" fmla="*/ 126 h 168"/>
                  <a:gd name="T58" fmla="*/ 96 w 162"/>
                  <a:gd name="T59" fmla="*/ 132 h 168"/>
                  <a:gd name="T60" fmla="*/ 84 w 162"/>
                  <a:gd name="T61" fmla="*/ 138 h 168"/>
                  <a:gd name="T62" fmla="*/ 72 w 162"/>
                  <a:gd name="T63" fmla="*/ 144 h 168"/>
                  <a:gd name="T64" fmla="*/ 60 w 162"/>
                  <a:gd name="T65" fmla="*/ 150 h 168"/>
                  <a:gd name="T66" fmla="*/ 48 w 162"/>
                  <a:gd name="T67" fmla="*/ 150 h 168"/>
                  <a:gd name="T68" fmla="*/ 42 w 162"/>
                  <a:gd name="T69" fmla="*/ 156 h 168"/>
                  <a:gd name="T70" fmla="*/ 36 w 162"/>
                  <a:gd name="T71" fmla="*/ 162 h 168"/>
                  <a:gd name="T72" fmla="*/ 24 w 162"/>
                  <a:gd name="T73" fmla="*/ 162 h 168"/>
                  <a:gd name="T74" fmla="*/ 18 w 162"/>
                  <a:gd name="T75" fmla="*/ 168 h 168"/>
                  <a:gd name="T76" fmla="*/ 12 w 162"/>
                  <a:gd name="T77" fmla="*/ 162 h 168"/>
                  <a:gd name="T78" fmla="*/ 12 w 162"/>
                  <a:gd name="T79" fmla="*/ 162 h 168"/>
                  <a:gd name="T80" fmla="*/ 6 w 162"/>
                  <a:gd name="T81" fmla="*/ 156 h 168"/>
                  <a:gd name="T82" fmla="*/ 0 w 162"/>
                  <a:gd name="T83" fmla="*/ 150 h 168"/>
                  <a:gd name="T84" fmla="*/ 0 w 162"/>
                  <a:gd name="T85" fmla="*/ 138 h 168"/>
                  <a:gd name="T86" fmla="*/ 6 w 162"/>
                  <a:gd name="T87" fmla="*/ 126 h 168"/>
                  <a:gd name="T88" fmla="*/ 6 w 162"/>
                  <a:gd name="T89" fmla="*/ 114 h 168"/>
                  <a:gd name="T90" fmla="*/ 12 w 162"/>
                  <a:gd name="T91" fmla="*/ 108 h 168"/>
                  <a:gd name="T92" fmla="*/ 18 w 162"/>
                  <a:gd name="T93" fmla="*/ 102 h 168"/>
                  <a:gd name="T94" fmla="*/ 18 w 162"/>
                  <a:gd name="T95" fmla="*/ 90 h 168"/>
                  <a:gd name="T96" fmla="*/ 24 w 162"/>
                  <a:gd name="T97" fmla="*/ 84 h 168"/>
                  <a:gd name="T98" fmla="*/ 30 w 162"/>
                  <a:gd name="T99" fmla="*/ 78 h 168"/>
                  <a:gd name="T100" fmla="*/ 36 w 162"/>
                  <a:gd name="T101" fmla="*/ 66 h 168"/>
                  <a:gd name="T102" fmla="*/ 42 w 162"/>
                  <a:gd name="T103" fmla="*/ 60 h 168"/>
                  <a:gd name="T104" fmla="*/ 42 w 162"/>
                  <a:gd name="T105" fmla="*/ 48 h 168"/>
                  <a:gd name="T106" fmla="*/ 48 w 162"/>
                  <a:gd name="T107" fmla="*/ 42 h 168"/>
                  <a:gd name="T108" fmla="*/ 54 w 162"/>
                  <a:gd name="T109" fmla="*/ 30 h 168"/>
                  <a:gd name="T110" fmla="*/ 60 w 162"/>
                  <a:gd name="T111" fmla="*/ 18 h 168"/>
                  <a:gd name="T112" fmla="*/ 66 w 162"/>
                  <a:gd name="T113"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8">
                    <a:moveTo>
                      <a:pt x="72" y="0"/>
                    </a:moveTo>
                    <a:lnTo>
                      <a:pt x="78" y="0"/>
                    </a:lnTo>
                    <a:lnTo>
                      <a:pt x="72" y="0"/>
                    </a:lnTo>
                    <a:lnTo>
                      <a:pt x="78" y="0"/>
                    </a:lnTo>
                    <a:lnTo>
                      <a:pt x="78" y="6"/>
                    </a:lnTo>
                    <a:lnTo>
                      <a:pt x="84" y="6"/>
                    </a:lnTo>
                    <a:lnTo>
                      <a:pt x="84" y="0"/>
                    </a:lnTo>
                    <a:lnTo>
                      <a:pt x="84" y="6"/>
                    </a:lnTo>
                    <a:lnTo>
                      <a:pt x="90" y="6"/>
                    </a:lnTo>
                    <a:lnTo>
                      <a:pt x="90" y="0"/>
                    </a:lnTo>
                    <a:lnTo>
                      <a:pt x="90" y="6"/>
                    </a:lnTo>
                    <a:lnTo>
                      <a:pt x="96" y="6"/>
                    </a:lnTo>
                    <a:lnTo>
                      <a:pt x="96" y="12"/>
                    </a:lnTo>
                    <a:lnTo>
                      <a:pt x="102" y="12"/>
                    </a:lnTo>
                    <a:lnTo>
                      <a:pt x="102" y="18"/>
                    </a:lnTo>
                    <a:lnTo>
                      <a:pt x="108" y="18"/>
                    </a:lnTo>
                    <a:lnTo>
                      <a:pt x="114" y="18"/>
                    </a:lnTo>
                    <a:lnTo>
                      <a:pt x="120" y="18"/>
                    </a:lnTo>
                    <a:lnTo>
                      <a:pt x="126" y="18"/>
                    </a:lnTo>
                    <a:lnTo>
                      <a:pt x="126" y="24"/>
                    </a:lnTo>
                    <a:lnTo>
                      <a:pt x="132" y="24"/>
                    </a:lnTo>
                    <a:lnTo>
                      <a:pt x="132" y="18"/>
                    </a:lnTo>
                    <a:lnTo>
                      <a:pt x="138" y="18"/>
                    </a:lnTo>
                    <a:lnTo>
                      <a:pt x="144" y="18"/>
                    </a:lnTo>
                    <a:lnTo>
                      <a:pt x="150" y="18"/>
                    </a:lnTo>
                    <a:lnTo>
                      <a:pt x="156" y="18"/>
                    </a:lnTo>
                    <a:lnTo>
                      <a:pt x="150" y="18"/>
                    </a:lnTo>
                    <a:lnTo>
                      <a:pt x="150" y="24"/>
                    </a:lnTo>
                    <a:lnTo>
                      <a:pt x="156" y="24"/>
                    </a:lnTo>
                    <a:lnTo>
                      <a:pt x="156" y="18"/>
                    </a:lnTo>
                    <a:lnTo>
                      <a:pt x="162" y="18"/>
                    </a:lnTo>
                    <a:lnTo>
                      <a:pt x="162" y="24"/>
                    </a:lnTo>
                    <a:lnTo>
                      <a:pt x="162" y="30"/>
                    </a:lnTo>
                    <a:lnTo>
                      <a:pt x="156" y="30"/>
                    </a:lnTo>
                    <a:lnTo>
                      <a:pt x="156" y="36"/>
                    </a:lnTo>
                    <a:lnTo>
                      <a:pt x="156" y="42"/>
                    </a:lnTo>
                    <a:lnTo>
                      <a:pt x="150" y="42"/>
                    </a:lnTo>
                    <a:lnTo>
                      <a:pt x="150" y="48"/>
                    </a:lnTo>
                    <a:lnTo>
                      <a:pt x="150" y="54"/>
                    </a:lnTo>
                    <a:lnTo>
                      <a:pt x="144" y="54"/>
                    </a:lnTo>
                    <a:lnTo>
                      <a:pt x="144" y="60"/>
                    </a:lnTo>
                    <a:lnTo>
                      <a:pt x="144" y="66"/>
                    </a:lnTo>
                    <a:lnTo>
                      <a:pt x="138" y="66"/>
                    </a:lnTo>
                    <a:lnTo>
                      <a:pt x="138" y="72"/>
                    </a:lnTo>
                    <a:lnTo>
                      <a:pt x="138" y="78"/>
                    </a:lnTo>
                    <a:lnTo>
                      <a:pt x="138" y="84"/>
                    </a:lnTo>
                    <a:lnTo>
                      <a:pt x="138" y="90"/>
                    </a:lnTo>
                    <a:lnTo>
                      <a:pt x="132" y="90"/>
                    </a:lnTo>
                    <a:lnTo>
                      <a:pt x="132" y="96"/>
                    </a:lnTo>
                    <a:lnTo>
                      <a:pt x="132" y="102"/>
                    </a:lnTo>
                    <a:lnTo>
                      <a:pt x="132" y="108"/>
                    </a:lnTo>
                    <a:lnTo>
                      <a:pt x="126" y="108"/>
                    </a:lnTo>
                    <a:lnTo>
                      <a:pt x="126" y="114"/>
                    </a:lnTo>
                    <a:lnTo>
                      <a:pt x="126" y="120"/>
                    </a:lnTo>
                    <a:lnTo>
                      <a:pt x="120" y="120"/>
                    </a:lnTo>
                    <a:lnTo>
                      <a:pt x="120" y="126"/>
                    </a:lnTo>
                    <a:lnTo>
                      <a:pt x="114" y="126"/>
                    </a:lnTo>
                    <a:lnTo>
                      <a:pt x="108" y="126"/>
                    </a:lnTo>
                    <a:lnTo>
                      <a:pt x="102" y="126"/>
                    </a:lnTo>
                    <a:lnTo>
                      <a:pt x="96" y="132"/>
                    </a:lnTo>
                    <a:lnTo>
                      <a:pt x="90" y="132"/>
                    </a:lnTo>
                    <a:lnTo>
                      <a:pt x="84" y="138"/>
                    </a:lnTo>
                    <a:lnTo>
                      <a:pt x="78" y="138"/>
                    </a:lnTo>
                    <a:lnTo>
                      <a:pt x="72" y="144"/>
                    </a:lnTo>
                    <a:lnTo>
                      <a:pt x="66" y="144"/>
                    </a:lnTo>
                    <a:lnTo>
                      <a:pt x="60" y="150"/>
                    </a:lnTo>
                    <a:lnTo>
                      <a:pt x="54" y="150"/>
                    </a:lnTo>
                    <a:lnTo>
                      <a:pt x="48" y="150"/>
                    </a:lnTo>
                    <a:lnTo>
                      <a:pt x="48" y="156"/>
                    </a:lnTo>
                    <a:lnTo>
                      <a:pt x="42" y="156"/>
                    </a:lnTo>
                    <a:lnTo>
                      <a:pt x="36" y="156"/>
                    </a:lnTo>
                    <a:lnTo>
                      <a:pt x="36" y="162"/>
                    </a:lnTo>
                    <a:lnTo>
                      <a:pt x="30" y="162"/>
                    </a:lnTo>
                    <a:lnTo>
                      <a:pt x="24" y="162"/>
                    </a:lnTo>
                    <a:lnTo>
                      <a:pt x="18" y="162"/>
                    </a:lnTo>
                    <a:lnTo>
                      <a:pt x="18" y="168"/>
                    </a:lnTo>
                    <a:lnTo>
                      <a:pt x="12" y="168"/>
                    </a:lnTo>
                    <a:lnTo>
                      <a:pt x="12" y="162"/>
                    </a:lnTo>
                    <a:lnTo>
                      <a:pt x="12" y="156"/>
                    </a:lnTo>
                    <a:lnTo>
                      <a:pt x="12" y="162"/>
                    </a:lnTo>
                    <a:lnTo>
                      <a:pt x="6" y="162"/>
                    </a:lnTo>
                    <a:lnTo>
                      <a:pt x="6" y="156"/>
                    </a:lnTo>
                    <a:lnTo>
                      <a:pt x="0" y="156"/>
                    </a:lnTo>
                    <a:lnTo>
                      <a:pt x="0" y="150"/>
                    </a:lnTo>
                    <a:lnTo>
                      <a:pt x="0" y="144"/>
                    </a:lnTo>
                    <a:lnTo>
                      <a:pt x="0" y="138"/>
                    </a:lnTo>
                    <a:lnTo>
                      <a:pt x="0" y="132"/>
                    </a:lnTo>
                    <a:lnTo>
                      <a:pt x="6" y="126"/>
                    </a:lnTo>
                    <a:lnTo>
                      <a:pt x="6" y="120"/>
                    </a:lnTo>
                    <a:lnTo>
                      <a:pt x="6" y="114"/>
                    </a:lnTo>
                    <a:lnTo>
                      <a:pt x="12" y="114"/>
                    </a:lnTo>
                    <a:lnTo>
                      <a:pt x="12" y="108"/>
                    </a:lnTo>
                    <a:lnTo>
                      <a:pt x="12" y="102"/>
                    </a:lnTo>
                    <a:lnTo>
                      <a:pt x="18" y="102"/>
                    </a:lnTo>
                    <a:lnTo>
                      <a:pt x="18" y="96"/>
                    </a:lnTo>
                    <a:lnTo>
                      <a:pt x="18" y="90"/>
                    </a:lnTo>
                    <a:lnTo>
                      <a:pt x="24" y="90"/>
                    </a:lnTo>
                    <a:lnTo>
                      <a:pt x="24" y="84"/>
                    </a:lnTo>
                    <a:lnTo>
                      <a:pt x="24" y="78"/>
                    </a:lnTo>
                    <a:lnTo>
                      <a:pt x="30" y="78"/>
                    </a:lnTo>
                    <a:lnTo>
                      <a:pt x="30" y="72"/>
                    </a:lnTo>
                    <a:lnTo>
                      <a:pt x="36" y="66"/>
                    </a:lnTo>
                    <a:lnTo>
                      <a:pt x="36" y="60"/>
                    </a:lnTo>
                    <a:lnTo>
                      <a:pt x="42" y="60"/>
                    </a:lnTo>
                    <a:lnTo>
                      <a:pt x="42" y="54"/>
                    </a:lnTo>
                    <a:lnTo>
                      <a:pt x="42" y="48"/>
                    </a:lnTo>
                    <a:lnTo>
                      <a:pt x="48" y="48"/>
                    </a:lnTo>
                    <a:lnTo>
                      <a:pt x="48" y="42"/>
                    </a:lnTo>
                    <a:lnTo>
                      <a:pt x="54" y="36"/>
                    </a:lnTo>
                    <a:lnTo>
                      <a:pt x="54" y="30"/>
                    </a:lnTo>
                    <a:lnTo>
                      <a:pt x="60" y="24"/>
                    </a:lnTo>
                    <a:lnTo>
                      <a:pt x="60" y="18"/>
                    </a:lnTo>
                    <a:lnTo>
                      <a:pt x="66" y="12"/>
                    </a:lnTo>
                    <a:lnTo>
                      <a:pt x="66" y="6"/>
                    </a:lnTo>
                    <a:lnTo>
                      <a:pt x="7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6" name="Freeform 308"/>
              <p:cNvSpPr>
                <a:spLocks/>
              </p:cNvSpPr>
              <p:nvPr/>
            </p:nvSpPr>
            <p:spPr bwMode="auto">
              <a:xfrm>
                <a:off x="3567" y="1772"/>
                <a:ext cx="246" cy="138"/>
              </a:xfrm>
              <a:custGeom>
                <a:avLst/>
                <a:gdLst>
                  <a:gd name="T0" fmla="*/ 240 w 246"/>
                  <a:gd name="T1" fmla="*/ 30 h 138"/>
                  <a:gd name="T2" fmla="*/ 234 w 246"/>
                  <a:gd name="T3" fmla="*/ 30 h 138"/>
                  <a:gd name="T4" fmla="*/ 222 w 246"/>
                  <a:gd name="T5" fmla="*/ 36 h 138"/>
                  <a:gd name="T6" fmla="*/ 222 w 246"/>
                  <a:gd name="T7" fmla="*/ 48 h 138"/>
                  <a:gd name="T8" fmla="*/ 216 w 246"/>
                  <a:gd name="T9" fmla="*/ 60 h 138"/>
                  <a:gd name="T10" fmla="*/ 216 w 246"/>
                  <a:gd name="T11" fmla="*/ 78 h 138"/>
                  <a:gd name="T12" fmla="*/ 210 w 246"/>
                  <a:gd name="T13" fmla="*/ 90 h 138"/>
                  <a:gd name="T14" fmla="*/ 204 w 246"/>
                  <a:gd name="T15" fmla="*/ 108 h 138"/>
                  <a:gd name="T16" fmla="*/ 198 w 246"/>
                  <a:gd name="T17" fmla="*/ 120 h 138"/>
                  <a:gd name="T18" fmla="*/ 180 w 246"/>
                  <a:gd name="T19" fmla="*/ 120 h 138"/>
                  <a:gd name="T20" fmla="*/ 180 w 246"/>
                  <a:gd name="T21" fmla="*/ 132 h 138"/>
                  <a:gd name="T22" fmla="*/ 180 w 246"/>
                  <a:gd name="T23" fmla="*/ 138 h 138"/>
                  <a:gd name="T24" fmla="*/ 174 w 246"/>
                  <a:gd name="T25" fmla="*/ 138 h 138"/>
                  <a:gd name="T26" fmla="*/ 168 w 246"/>
                  <a:gd name="T27" fmla="*/ 126 h 138"/>
                  <a:gd name="T28" fmla="*/ 162 w 246"/>
                  <a:gd name="T29" fmla="*/ 126 h 138"/>
                  <a:gd name="T30" fmla="*/ 150 w 246"/>
                  <a:gd name="T31" fmla="*/ 120 h 138"/>
                  <a:gd name="T32" fmla="*/ 156 w 246"/>
                  <a:gd name="T33" fmla="*/ 108 h 138"/>
                  <a:gd name="T34" fmla="*/ 144 w 246"/>
                  <a:gd name="T35" fmla="*/ 102 h 138"/>
                  <a:gd name="T36" fmla="*/ 138 w 246"/>
                  <a:gd name="T37" fmla="*/ 90 h 138"/>
                  <a:gd name="T38" fmla="*/ 126 w 246"/>
                  <a:gd name="T39" fmla="*/ 84 h 138"/>
                  <a:gd name="T40" fmla="*/ 114 w 246"/>
                  <a:gd name="T41" fmla="*/ 90 h 138"/>
                  <a:gd name="T42" fmla="*/ 96 w 246"/>
                  <a:gd name="T43" fmla="*/ 84 h 138"/>
                  <a:gd name="T44" fmla="*/ 96 w 246"/>
                  <a:gd name="T45" fmla="*/ 78 h 138"/>
                  <a:gd name="T46" fmla="*/ 102 w 246"/>
                  <a:gd name="T47" fmla="*/ 66 h 138"/>
                  <a:gd name="T48" fmla="*/ 102 w 246"/>
                  <a:gd name="T49" fmla="*/ 48 h 138"/>
                  <a:gd name="T50" fmla="*/ 90 w 246"/>
                  <a:gd name="T51" fmla="*/ 42 h 138"/>
                  <a:gd name="T52" fmla="*/ 78 w 246"/>
                  <a:gd name="T53" fmla="*/ 36 h 138"/>
                  <a:gd name="T54" fmla="*/ 72 w 246"/>
                  <a:gd name="T55" fmla="*/ 24 h 138"/>
                  <a:gd name="T56" fmla="*/ 54 w 246"/>
                  <a:gd name="T57" fmla="*/ 24 h 138"/>
                  <a:gd name="T58" fmla="*/ 36 w 246"/>
                  <a:gd name="T59" fmla="*/ 24 h 138"/>
                  <a:gd name="T60" fmla="*/ 24 w 246"/>
                  <a:gd name="T61" fmla="*/ 18 h 138"/>
                  <a:gd name="T62" fmla="*/ 6 w 246"/>
                  <a:gd name="T63" fmla="*/ 18 h 138"/>
                  <a:gd name="T64" fmla="*/ 0 w 246"/>
                  <a:gd name="T65" fmla="*/ 12 h 138"/>
                  <a:gd name="T66" fmla="*/ 12 w 246"/>
                  <a:gd name="T67" fmla="*/ 6 h 138"/>
                  <a:gd name="T68" fmla="*/ 30 w 246"/>
                  <a:gd name="T69" fmla="*/ 6 h 138"/>
                  <a:gd name="T70" fmla="*/ 42 w 246"/>
                  <a:gd name="T71" fmla="*/ 0 h 138"/>
                  <a:gd name="T72" fmla="*/ 60 w 246"/>
                  <a:gd name="T73" fmla="*/ 6 h 138"/>
                  <a:gd name="T74" fmla="*/ 78 w 246"/>
                  <a:gd name="T75" fmla="*/ 6 h 138"/>
                  <a:gd name="T76" fmla="*/ 96 w 246"/>
                  <a:gd name="T77" fmla="*/ 6 h 138"/>
                  <a:gd name="T78" fmla="*/ 114 w 246"/>
                  <a:gd name="T79" fmla="*/ 6 h 138"/>
                  <a:gd name="T80" fmla="*/ 132 w 246"/>
                  <a:gd name="T81" fmla="*/ 6 h 138"/>
                  <a:gd name="T82" fmla="*/ 150 w 246"/>
                  <a:gd name="T83" fmla="*/ 6 h 138"/>
                  <a:gd name="T84" fmla="*/ 168 w 246"/>
                  <a:gd name="T85" fmla="*/ 6 h 138"/>
                  <a:gd name="T86" fmla="*/ 186 w 246"/>
                  <a:gd name="T87" fmla="*/ 6 h 138"/>
                  <a:gd name="T88" fmla="*/ 204 w 246"/>
                  <a:gd name="T89" fmla="*/ 6 h 138"/>
                  <a:gd name="T90" fmla="*/ 216 w 246"/>
                  <a:gd name="T91" fmla="*/ 6 h 138"/>
                  <a:gd name="T92" fmla="*/ 228 w 246"/>
                  <a:gd name="T93" fmla="*/ 12 h 138"/>
                  <a:gd name="T94" fmla="*/ 240 w 246"/>
                  <a:gd name="T95"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38">
                    <a:moveTo>
                      <a:pt x="246" y="24"/>
                    </a:moveTo>
                    <a:lnTo>
                      <a:pt x="240" y="24"/>
                    </a:lnTo>
                    <a:lnTo>
                      <a:pt x="240" y="30"/>
                    </a:lnTo>
                    <a:lnTo>
                      <a:pt x="234" y="30"/>
                    </a:lnTo>
                    <a:lnTo>
                      <a:pt x="234" y="24"/>
                    </a:lnTo>
                    <a:lnTo>
                      <a:pt x="234" y="30"/>
                    </a:lnTo>
                    <a:lnTo>
                      <a:pt x="228" y="30"/>
                    </a:lnTo>
                    <a:lnTo>
                      <a:pt x="228" y="36"/>
                    </a:lnTo>
                    <a:lnTo>
                      <a:pt x="222" y="36"/>
                    </a:lnTo>
                    <a:lnTo>
                      <a:pt x="228" y="42"/>
                    </a:lnTo>
                    <a:lnTo>
                      <a:pt x="222" y="42"/>
                    </a:lnTo>
                    <a:lnTo>
                      <a:pt x="222" y="48"/>
                    </a:lnTo>
                    <a:lnTo>
                      <a:pt x="222" y="54"/>
                    </a:lnTo>
                    <a:lnTo>
                      <a:pt x="222" y="60"/>
                    </a:lnTo>
                    <a:lnTo>
                      <a:pt x="216" y="60"/>
                    </a:lnTo>
                    <a:lnTo>
                      <a:pt x="216" y="66"/>
                    </a:lnTo>
                    <a:lnTo>
                      <a:pt x="216" y="72"/>
                    </a:lnTo>
                    <a:lnTo>
                      <a:pt x="216" y="78"/>
                    </a:lnTo>
                    <a:lnTo>
                      <a:pt x="210" y="78"/>
                    </a:lnTo>
                    <a:lnTo>
                      <a:pt x="210" y="84"/>
                    </a:lnTo>
                    <a:lnTo>
                      <a:pt x="210" y="90"/>
                    </a:lnTo>
                    <a:lnTo>
                      <a:pt x="210" y="96"/>
                    </a:lnTo>
                    <a:lnTo>
                      <a:pt x="204" y="102"/>
                    </a:lnTo>
                    <a:lnTo>
                      <a:pt x="204" y="108"/>
                    </a:lnTo>
                    <a:lnTo>
                      <a:pt x="204" y="114"/>
                    </a:lnTo>
                    <a:lnTo>
                      <a:pt x="198" y="114"/>
                    </a:lnTo>
                    <a:lnTo>
                      <a:pt x="198" y="120"/>
                    </a:lnTo>
                    <a:lnTo>
                      <a:pt x="192" y="120"/>
                    </a:lnTo>
                    <a:lnTo>
                      <a:pt x="186" y="120"/>
                    </a:lnTo>
                    <a:lnTo>
                      <a:pt x="180" y="120"/>
                    </a:lnTo>
                    <a:lnTo>
                      <a:pt x="174" y="126"/>
                    </a:lnTo>
                    <a:lnTo>
                      <a:pt x="180" y="126"/>
                    </a:lnTo>
                    <a:lnTo>
                      <a:pt x="180" y="132"/>
                    </a:lnTo>
                    <a:lnTo>
                      <a:pt x="174" y="132"/>
                    </a:lnTo>
                    <a:lnTo>
                      <a:pt x="180" y="132"/>
                    </a:lnTo>
                    <a:lnTo>
                      <a:pt x="180" y="138"/>
                    </a:lnTo>
                    <a:lnTo>
                      <a:pt x="174" y="138"/>
                    </a:lnTo>
                    <a:lnTo>
                      <a:pt x="180" y="138"/>
                    </a:lnTo>
                    <a:lnTo>
                      <a:pt x="174" y="138"/>
                    </a:lnTo>
                    <a:lnTo>
                      <a:pt x="174" y="132"/>
                    </a:lnTo>
                    <a:lnTo>
                      <a:pt x="168" y="132"/>
                    </a:lnTo>
                    <a:lnTo>
                      <a:pt x="168" y="126"/>
                    </a:lnTo>
                    <a:lnTo>
                      <a:pt x="168" y="132"/>
                    </a:lnTo>
                    <a:lnTo>
                      <a:pt x="162" y="132"/>
                    </a:lnTo>
                    <a:lnTo>
                      <a:pt x="162" y="126"/>
                    </a:lnTo>
                    <a:lnTo>
                      <a:pt x="156" y="126"/>
                    </a:lnTo>
                    <a:lnTo>
                      <a:pt x="150" y="126"/>
                    </a:lnTo>
                    <a:lnTo>
                      <a:pt x="150" y="120"/>
                    </a:lnTo>
                    <a:lnTo>
                      <a:pt x="150" y="114"/>
                    </a:lnTo>
                    <a:lnTo>
                      <a:pt x="156" y="114"/>
                    </a:lnTo>
                    <a:lnTo>
                      <a:pt x="156" y="108"/>
                    </a:lnTo>
                    <a:lnTo>
                      <a:pt x="150" y="108"/>
                    </a:lnTo>
                    <a:lnTo>
                      <a:pt x="144" y="108"/>
                    </a:lnTo>
                    <a:lnTo>
                      <a:pt x="144" y="102"/>
                    </a:lnTo>
                    <a:lnTo>
                      <a:pt x="144" y="96"/>
                    </a:lnTo>
                    <a:lnTo>
                      <a:pt x="144" y="90"/>
                    </a:lnTo>
                    <a:lnTo>
                      <a:pt x="138" y="90"/>
                    </a:lnTo>
                    <a:lnTo>
                      <a:pt x="138" y="84"/>
                    </a:lnTo>
                    <a:lnTo>
                      <a:pt x="132" y="84"/>
                    </a:lnTo>
                    <a:lnTo>
                      <a:pt x="126" y="84"/>
                    </a:lnTo>
                    <a:lnTo>
                      <a:pt x="120" y="84"/>
                    </a:lnTo>
                    <a:lnTo>
                      <a:pt x="120" y="90"/>
                    </a:lnTo>
                    <a:lnTo>
                      <a:pt x="114" y="90"/>
                    </a:lnTo>
                    <a:lnTo>
                      <a:pt x="108" y="90"/>
                    </a:lnTo>
                    <a:lnTo>
                      <a:pt x="102" y="90"/>
                    </a:lnTo>
                    <a:lnTo>
                      <a:pt x="96" y="84"/>
                    </a:lnTo>
                    <a:lnTo>
                      <a:pt x="96" y="78"/>
                    </a:lnTo>
                    <a:lnTo>
                      <a:pt x="90" y="78"/>
                    </a:lnTo>
                    <a:lnTo>
                      <a:pt x="96" y="78"/>
                    </a:lnTo>
                    <a:lnTo>
                      <a:pt x="96" y="72"/>
                    </a:lnTo>
                    <a:lnTo>
                      <a:pt x="96" y="66"/>
                    </a:lnTo>
                    <a:lnTo>
                      <a:pt x="102" y="66"/>
                    </a:lnTo>
                    <a:lnTo>
                      <a:pt x="102" y="60"/>
                    </a:lnTo>
                    <a:lnTo>
                      <a:pt x="102" y="54"/>
                    </a:lnTo>
                    <a:lnTo>
                      <a:pt x="102" y="48"/>
                    </a:lnTo>
                    <a:lnTo>
                      <a:pt x="96" y="48"/>
                    </a:lnTo>
                    <a:lnTo>
                      <a:pt x="90" y="48"/>
                    </a:lnTo>
                    <a:lnTo>
                      <a:pt x="90" y="42"/>
                    </a:lnTo>
                    <a:lnTo>
                      <a:pt x="84" y="42"/>
                    </a:lnTo>
                    <a:lnTo>
                      <a:pt x="84" y="36"/>
                    </a:lnTo>
                    <a:lnTo>
                      <a:pt x="78" y="36"/>
                    </a:lnTo>
                    <a:lnTo>
                      <a:pt x="78" y="30"/>
                    </a:lnTo>
                    <a:lnTo>
                      <a:pt x="78" y="24"/>
                    </a:lnTo>
                    <a:lnTo>
                      <a:pt x="72" y="24"/>
                    </a:lnTo>
                    <a:lnTo>
                      <a:pt x="66" y="24"/>
                    </a:lnTo>
                    <a:lnTo>
                      <a:pt x="60" y="24"/>
                    </a:lnTo>
                    <a:lnTo>
                      <a:pt x="54" y="24"/>
                    </a:lnTo>
                    <a:lnTo>
                      <a:pt x="48" y="24"/>
                    </a:lnTo>
                    <a:lnTo>
                      <a:pt x="42" y="24"/>
                    </a:lnTo>
                    <a:lnTo>
                      <a:pt x="36" y="24"/>
                    </a:lnTo>
                    <a:lnTo>
                      <a:pt x="30" y="24"/>
                    </a:lnTo>
                    <a:lnTo>
                      <a:pt x="30" y="18"/>
                    </a:lnTo>
                    <a:lnTo>
                      <a:pt x="24" y="18"/>
                    </a:lnTo>
                    <a:lnTo>
                      <a:pt x="18" y="18"/>
                    </a:lnTo>
                    <a:lnTo>
                      <a:pt x="12" y="18"/>
                    </a:lnTo>
                    <a:lnTo>
                      <a:pt x="6" y="18"/>
                    </a:lnTo>
                    <a:lnTo>
                      <a:pt x="6" y="12"/>
                    </a:lnTo>
                    <a:lnTo>
                      <a:pt x="0" y="18"/>
                    </a:lnTo>
                    <a:lnTo>
                      <a:pt x="0" y="12"/>
                    </a:lnTo>
                    <a:lnTo>
                      <a:pt x="0" y="6"/>
                    </a:lnTo>
                    <a:lnTo>
                      <a:pt x="6" y="6"/>
                    </a:lnTo>
                    <a:lnTo>
                      <a:pt x="12" y="6"/>
                    </a:lnTo>
                    <a:lnTo>
                      <a:pt x="18" y="6"/>
                    </a:lnTo>
                    <a:lnTo>
                      <a:pt x="24" y="6"/>
                    </a:lnTo>
                    <a:lnTo>
                      <a:pt x="30" y="6"/>
                    </a:lnTo>
                    <a:lnTo>
                      <a:pt x="36" y="6"/>
                    </a:lnTo>
                    <a:lnTo>
                      <a:pt x="42" y="6"/>
                    </a:lnTo>
                    <a:lnTo>
                      <a:pt x="42" y="0"/>
                    </a:lnTo>
                    <a:lnTo>
                      <a:pt x="48" y="0"/>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0"/>
                    </a:lnTo>
                    <a:lnTo>
                      <a:pt x="216" y="0"/>
                    </a:lnTo>
                    <a:lnTo>
                      <a:pt x="216" y="6"/>
                    </a:lnTo>
                    <a:lnTo>
                      <a:pt x="222" y="6"/>
                    </a:lnTo>
                    <a:lnTo>
                      <a:pt x="222" y="12"/>
                    </a:lnTo>
                    <a:lnTo>
                      <a:pt x="228" y="12"/>
                    </a:lnTo>
                    <a:lnTo>
                      <a:pt x="234" y="12"/>
                    </a:lnTo>
                    <a:lnTo>
                      <a:pt x="240" y="12"/>
                    </a:lnTo>
                    <a:lnTo>
                      <a:pt x="240" y="18"/>
                    </a:lnTo>
                    <a:lnTo>
                      <a:pt x="246" y="18"/>
                    </a:lnTo>
                    <a:lnTo>
                      <a:pt x="246"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7" name="Freeform 309"/>
              <p:cNvSpPr>
                <a:spLocks/>
              </p:cNvSpPr>
              <p:nvPr/>
            </p:nvSpPr>
            <p:spPr bwMode="auto">
              <a:xfrm>
                <a:off x="3627" y="2030"/>
                <a:ext cx="180" cy="180"/>
              </a:xfrm>
              <a:custGeom>
                <a:avLst/>
                <a:gdLst>
                  <a:gd name="T0" fmla="*/ 156 w 180"/>
                  <a:gd name="T1" fmla="*/ 36 h 180"/>
                  <a:gd name="T2" fmla="*/ 150 w 180"/>
                  <a:gd name="T3" fmla="*/ 36 h 180"/>
                  <a:gd name="T4" fmla="*/ 150 w 180"/>
                  <a:gd name="T5" fmla="*/ 42 h 180"/>
                  <a:gd name="T6" fmla="*/ 144 w 180"/>
                  <a:gd name="T7" fmla="*/ 42 h 180"/>
                  <a:gd name="T8" fmla="*/ 144 w 180"/>
                  <a:gd name="T9" fmla="*/ 48 h 180"/>
                  <a:gd name="T10" fmla="*/ 150 w 180"/>
                  <a:gd name="T11" fmla="*/ 48 h 180"/>
                  <a:gd name="T12" fmla="*/ 150 w 180"/>
                  <a:gd name="T13" fmla="*/ 54 h 180"/>
                  <a:gd name="T14" fmla="*/ 156 w 180"/>
                  <a:gd name="T15" fmla="*/ 66 h 180"/>
                  <a:gd name="T16" fmla="*/ 162 w 180"/>
                  <a:gd name="T17" fmla="*/ 78 h 180"/>
                  <a:gd name="T18" fmla="*/ 162 w 180"/>
                  <a:gd name="T19" fmla="*/ 84 h 180"/>
                  <a:gd name="T20" fmla="*/ 168 w 180"/>
                  <a:gd name="T21" fmla="*/ 84 h 180"/>
                  <a:gd name="T22" fmla="*/ 174 w 180"/>
                  <a:gd name="T23" fmla="*/ 96 h 180"/>
                  <a:gd name="T24" fmla="*/ 180 w 180"/>
                  <a:gd name="T25" fmla="*/ 96 h 180"/>
                  <a:gd name="T26" fmla="*/ 174 w 180"/>
                  <a:gd name="T27" fmla="*/ 96 h 180"/>
                  <a:gd name="T28" fmla="*/ 168 w 180"/>
                  <a:gd name="T29" fmla="*/ 96 h 180"/>
                  <a:gd name="T30" fmla="*/ 150 w 180"/>
                  <a:gd name="T31" fmla="*/ 108 h 180"/>
                  <a:gd name="T32" fmla="*/ 156 w 180"/>
                  <a:gd name="T33" fmla="*/ 120 h 180"/>
                  <a:gd name="T34" fmla="*/ 150 w 180"/>
                  <a:gd name="T35" fmla="*/ 132 h 180"/>
                  <a:gd name="T36" fmla="*/ 150 w 180"/>
                  <a:gd name="T37" fmla="*/ 138 h 180"/>
                  <a:gd name="T38" fmla="*/ 150 w 180"/>
                  <a:gd name="T39" fmla="*/ 150 h 180"/>
                  <a:gd name="T40" fmla="*/ 138 w 180"/>
                  <a:gd name="T41" fmla="*/ 156 h 180"/>
                  <a:gd name="T42" fmla="*/ 132 w 180"/>
                  <a:gd name="T43" fmla="*/ 156 h 180"/>
                  <a:gd name="T44" fmla="*/ 132 w 180"/>
                  <a:gd name="T45" fmla="*/ 162 h 180"/>
                  <a:gd name="T46" fmla="*/ 132 w 180"/>
                  <a:gd name="T47" fmla="*/ 168 h 180"/>
                  <a:gd name="T48" fmla="*/ 120 w 180"/>
                  <a:gd name="T49" fmla="*/ 162 h 180"/>
                  <a:gd name="T50" fmla="*/ 108 w 180"/>
                  <a:gd name="T51" fmla="*/ 168 h 180"/>
                  <a:gd name="T52" fmla="*/ 102 w 180"/>
                  <a:gd name="T53" fmla="*/ 180 h 180"/>
                  <a:gd name="T54" fmla="*/ 90 w 180"/>
                  <a:gd name="T55" fmla="*/ 174 h 180"/>
                  <a:gd name="T56" fmla="*/ 78 w 180"/>
                  <a:gd name="T57" fmla="*/ 168 h 180"/>
                  <a:gd name="T58" fmla="*/ 72 w 180"/>
                  <a:gd name="T59" fmla="*/ 156 h 180"/>
                  <a:gd name="T60" fmla="*/ 72 w 180"/>
                  <a:gd name="T61" fmla="*/ 150 h 180"/>
                  <a:gd name="T62" fmla="*/ 66 w 180"/>
                  <a:gd name="T63" fmla="*/ 138 h 180"/>
                  <a:gd name="T64" fmla="*/ 66 w 180"/>
                  <a:gd name="T65" fmla="*/ 132 h 180"/>
                  <a:gd name="T66" fmla="*/ 60 w 180"/>
                  <a:gd name="T67" fmla="*/ 120 h 180"/>
                  <a:gd name="T68" fmla="*/ 54 w 180"/>
                  <a:gd name="T69" fmla="*/ 108 h 180"/>
                  <a:gd name="T70" fmla="*/ 48 w 180"/>
                  <a:gd name="T71" fmla="*/ 108 h 180"/>
                  <a:gd name="T72" fmla="*/ 42 w 180"/>
                  <a:gd name="T73" fmla="*/ 108 h 180"/>
                  <a:gd name="T74" fmla="*/ 36 w 180"/>
                  <a:gd name="T75" fmla="*/ 96 h 180"/>
                  <a:gd name="T76" fmla="*/ 24 w 180"/>
                  <a:gd name="T77" fmla="*/ 96 h 180"/>
                  <a:gd name="T78" fmla="*/ 18 w 180"/>
                  <a:gd name="T79" fmla="*/ 78 h 180"/>
                  <a:gd name="T80" fmla="*/ 6 w 180"/>
                  <a:gd name="T81" fmla="*/ 72 h 180"/>
                  <a:gd name="T82" fmla="*/ 0 w 180"/>
                  <a:gd name="T83" fmla="*/ 60 h 180"/>
                  <a:gd name="T84" fmla="*/ 12 w 180"/>
                  <a:gd name="T85" fmla="*/ 54 h 180"/>
                  <a:gd name="T86" fmla="*/ 24 w 180"/>
                  <a:gd name="T87" fmla="*/ 42 h 180"/>
                  <a:gd name="T88" fmla="*/ 36 w 180"/>
                  <a:gd name="T89" fmla="*/ 36 h 180"/>
                  <a:gd name="T90" fmla="*/ 48 w 180"/>
                  <a:gd name="T91" fmla="*/ 30 h 180"/>
                  <a:gd name="T92" fmla="*/ 60 w 180"/>
                  <a:gd name="T93" fmla="*/ 18 h 180"/>
                  <a:gd name="T94" fmla="*/ 72 w 180"/>
                  <a:gd name="T95" fmla="*/ 12 h 180"/>
                  <a:gd name="T96" fmla="*/ 84 w 180"/>
                  <a:gd name="T97" fmla="*/ 6 h 180"/>
                  <a:gd name="T98" fmla="*/ 96 w 180"/>
                  <a:gd name="T99" fmla="*/ 0 h 180"/>
                  <a:gd name="T100" fmla="*/ 108 w 180"/>
                  <a:gd name="T101" fmla="*/ 6 h 180"/>
                  <a:gd name="T102" fmla="*/ 126 w 180"/>
                  <a:gd name="T103" fmla="*/ 12 h 180"/>
                  <a:gd name="T104" fmla="*/ 126 w 180"/>
                  <a:gd name="T105" fmla="*/ 24 h 180"/>
                  <a:gd name="T106" fmla="*/ 144 w 180"/>
                  <a:gd name="T107" fmla="*/ 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80">
                    <a:moveTo>
                      <a:pt x="150" y="30"/>
                    </a:moveTo>
                    <a:lnTo>
                      <a:pt x="150" y="36"/>
                    </a:lnTo>
                    <a:lnTo>
                      <a:pt x="156" y="36"/>
                    </a:lnTo>
                    <a:lnTo>
                      <a:pt x="150" y="36"/>
                    </a:lnTo>
                    <a:lnTo>
                      <a:pt x="156" y="36"/>
                    </a:lnTo>
                    <a:lnTo>
                      <a:pt x="150" y="36"/>
                    </a:lnTo>
                    <a:lnTo>
                      <a:pt x="156" y="36"/>
                    </a:lnTo>
                    <a:lnTo>
                      <a:pt x="156" y="42"/>
                    </a:lnTo>
                    <a:lnTo>
                      <a:pt x="150" y="42"/>
                    </a:lnTo>
                    <a:lnTo>
                      <a:pt x="150" y="36"/>
                    </a:lnTo>
                    <a:lnTo>
                      <a:pt x="150" y="42"/>
                    </a:lnTo>
                    <a:lnTo>
                      <a:pt x="144" y="42"/>
                    </a:lnTo>
                    <a:lnTo>
                      <a:pt x="150" y="42"/>
                    </a:lnTo>
                    <a:lnTo>
                      <a:pt x="150" y="48"/>
                    </a:lnTo>
                    <a:lnTo>
                      <a:pt x="144" y="48"/>
                    </a:lnTo>
                    <a:lnTo>
                      <a:pt x="150" y="48"/>
                    </a:lnTo>
                    <a:lnTo>
                      <a:pt x="150" y="54"/>
                    </a:lnTo>
                    <a:lnTo>
                      <a:pt x="150" y="48"/>
                    </a:lnTo>
                    <a:lnTo>
                      <a:pt x="156" y="48"/>
                    </a:lnTo>
                    <a:lnTo>
                      <a:pt x="156" y="54"/>
                    </a:lnTo>
                    <a:lnTo>
                      <a:pt x="150" y="54"/>
                    </a:lnTo>
                    <a:lnTo>
                      <a:pt x="150" y="60"/>
                    </a:lnTo>
                    <a:lnTo>
                      <a:pt x="156" y="60"/>
                    </a:lnTo>
                    <a:lnTo>
                      <a:pt x="156" y="66"/>
                    </a:lnTo>
                    <a:lnTo>
                      <a:pt x="156" y="72"/>
                    </a:lnTo>
                    <a:lnTo>
                      <a:pt x="162" y="72"/>
                    </a:lnTo>
                    <a:lnTo>
                      <a:pt x="162" y="78"/>
                    </a:lnTo>
                    <a:lnTo>
                      <a:pt x="162" y="84"/>
                    </a:lnTo>
                    <a:lnTo>
                      <a:pt x="162" y="78"/>
                    </a:lnTo>
                    <a:lnTo>
                      <a:pt x="162" y="84"/>
                    </a:lnTo>
                    <a:lnTo>
                      <a:pt x="168" y="84"/>
                    </a:lnTo>
                    <a:lnTo>
                      <a:pt x="168" y="90"/>
                    </a:lnTo>
                    <a:lnTo>
                      <a:pt x="168" y="84"/>
                    </a:lnTo>
                    <a:lnTo>
                      <a:pt x="168" y="90"/>
                    </a:lnTo>
                    <a:lnTo>
                      <a:pt x="174" y="90"/>
                    </a:lnTo>
                    <a:lnTo>
                      <a:pt x="174" y="96"/>
                    </a:lnTo>
                    <a:lnTo>
                      <a:pt x="174" y="90"/>
                    </a:lnTo>
                    <a:lnTo>
                      <a:pt x="180" y="90"/>
                    </a:lnTo>
                    <a:lnTo>
                      <a:pt x="180" y="96"/>
                    </a:lnTo>
                    <a:lnTo>
                      <a:pt x="174" y="96"/>
                    </a:lnTo>
                    <a:lnTo>
                      <a:pt x="174" y="102"/>
                    </a:lnTo>
                    <a:lnTo>
                      <a:pt x="174" y="96"/>
                    </a:lnTo>
                    <a:lnTo>
                      <a:pt x="174" y="102"/>
                    </a:lnTo>
                    <a:lnTo>
                      <a:pt x="168" y="102"/>
                    </a:lnTo>
                    <a:lnTo>
                      <a:pt x="168" y="96"/>
                    </a:lnTo>
                    <a:lnTo>
                      <a:pt x="162" y="102"/>
                    </a:lnTo>
                    <a:lnTo>
                      <a:pt x="156" y="108"/>
                    </a:lnTo>
                    <a:lnTo>
                      <a:pt x="150" y="108"/>
                    </a:lnTo>
                    <a:lnTo>
                      <a:pt x="150" y="114"/>
                    </a:lnTo>
                    <a:lnTo>
                      <a:pt x="150" y="120"/>
                    </a:lnTo>
                    <a:lnTo>
                      <a:pt x="156" y="120"/>
                    </a:lnTo>
                    <a:lnTo>
                      <a:pt x="150" y="120"/>
                    </a:lnTo>
                    <a:lnTo>
                      <a:pt x="150" y="126"/>
                    </a:lnTo>
                    <a:lnTo>
                      <a:pt x="150" y="132"/>
                    </a:lnTo>
                    <a:lnTo>
                      <a:pt x="156" y="132"/>
                    </a:lnTo>
                    <a:lnTo>
                      <a:pt x="150" y="132"/>
                    </a:lnTo>
                    <a:lnTo>
                      <a:pt x="150" y="138"/>
                    </a:lnTo>
                    <a:lnTo>
                      <a:pt x="150" y="144"/>
                    </a:lnTo>
                    <a:lnTo>
                      <a:pt x="144" y="144"/>
                    </a:lnTo>
                    <a:lnTo>
                      <a:pt x="150" y="150"/>
                    </a:lnTo>
                    <a:lnTo>
                      <a:pt x="144" y="150"/>
                    </a:lnTo>
                    <a:lnTo>
                      <a:pt x="138" y="150"/>
                    </a:lnTo>
                    <a:lnTo>
                      <a:pt x="138" y="156"/>
                    </a:lnTo>
                    <a:lnTo>
                      <a:pt x="138" y="150"/>
                    </a:lnTo>
                    <a:lnTo>
                      <a:pt x="138" y="156"/>
                    </a:lnTo>
                    <a:lnTo>
                      <a:pt x="132" y="156"/>
                    </a:lnTo>
                    <a:lnTo>
                      <a:pt x="138" y="156"/>
                    </a:lnTo>
                    <a:lnTo>
                      <a:pt x="132" y="156"/>
                    </a:lnTo>
                    <a:lnTo>
                      <a:pt x="132" y="162"/>
                    </a:lnTo>
                    <a:lnTo>
                      <a:pt x="138" y="162"/>
                    </a:lnTo>
                    <a:lnTo>
                      <a:pt x="132" y="162"/>
                    </a:lnTo>
                    <a:lnTo>
                      <a:pt x="132" y="168"/>
                    </a:lnTo>
                    <a:lnTo>
                      <a:pt x="126" y="168"/>
                    </a:lnTo>
                    <a:lnTo>
                      <a:pt x="126" y="162"/>
                    </a:lnTo>
                    <a:lnTo>
                      <a:pt x="120" y="162"/>
                    </a:lnTo>
                    <a:lnTo>
                      <a:pt x="114" y="162"/>
                    </a:lnTo>
                    <a:lnTo>
                      <a:pt x="114" y="168"/>
                    </a:lnTo>
                    <a:lnTo>
                      <a:pt x="108" y="168"/>
                    </a:lnTo>
                    <a:lnTo>
                      <a:pt x="108" y="174"/>
                    </a:lnTo>
                    <a:lnTo>
                      <a:pt x="102" y="174"/>
                    </a:lnTo>
                    <a:lnTo>
                      <a:pt x="102" y="180"/>
                    </a:lnTo>
                    <a:lnTo>
                      <a:pt x="96" y="180"/>
                    </a:lnTo>
                    <a:lnTo>
                      <a:pt x="96" y="174"/>
                    </a:lnTo>
                    <a:lnTo>
                      <a:pt x="90" y="174"/>
                    </a:lnTo>
                    <a:lnTo>
                      <a:pt x="84" y="174"/>
                    </a:lnTo>
                    <a:lnTo>
                      <a:pt x="84" y="168"/>
                    </a:lnTo>
                    <a:lnTo>
                      <a:pt x="78" y="168"/>
                    </a:lnTo>
                    <a:lnTo>
                      <a:pt x="78" y="162"/>
                    </a:lnTo>
                    <a:lnTo>
                      <a:pt x="72" y="162"/>
                    </a:lnTo>
                    <a:lnTo>
                      <a:pt x="72" y="156"/>
                    </a:lnTo>
                    <a:lnTo>
                      <a:pt x="66" y="156"/>
                    </a:lnTo>
                    <a:lnTo>
                      <a:pt x="66" y="150"/>
                    </a:lnTo>
                    <a:lnTo>
                      <a:pt x="72" y="150"/>
                    </a:lnTo>
                    <a:lnTo>
                      <a:pt x="66" y="150"/>
                    </a:lnTo>
                    <a:lnTo>
                      <a:pt x="66" y="144"/>
                    </a:lnTo>
                    <a:lnTo>
                      <a:pt x="66" y="138"/>
                    </a:lnTo>
                    <a:lnTo>
                      <a:pt x="60" y="138"/>
                    </a:lnTo>
                    <a:lnTo>
                      <a:pt x="66" y="138"/>
                    </a:lnTo>
                    <a:lnTo>
                      <a:pt x="66" y="132"/>
                    </a:lnTo>
                    <a:lnTo>
                      <a:pt x="60" y="132"/>
                    </a:lnTo>
                    <a:lnTo>
                      <a:pt x="60" y="126"/>
                    </a:lnTo>
                    <a:lnTo>
                      <a:pt x="60" y="120"/>
                    </a:lnTo>
                    <a:lnTo>
                      <a:pt x="54" y="120"/>
                    </a:lnTo>
                    <a:lnTo>
                      <a:pt x="54" y="114"/>
                    </a:lnTo>
                    <a:lnTo>
                      <a:pt x="54" y="108"/>
                    </a:lnTo>
                    <a:lnTo>
                      <a:pt x="54" y="114"/>
                    </a:lnTo>
                    <a:lnTo>
                      <a:pt x="54" y="108"/>
                    </a:lnTo>
                    <a:lnTo>
                      <a:pt x="48" y="108"/>
                    </a:lnTo>
                    <a:lnTo>
                      <a:pt x="54" y="108"/>
                    </a:lnTo>
                    <a:lnTo>
                      <a:pt x="48" y="108"/>
                    </a:lnTo>
                    <a:lnTo>
                      <a:pt x="42" y="108"/>
                    </a:lnTo>
                    <a:lnTo>
                      <a:pt x="42" y="102"/>
                    </a:lnTo>
                    <a:lnTo>
                      <a:pt x="36" y="102"/>
                    </a:lnTo>
                    <a:lnTo>
                      <a:pt x="36" y="96"/>
                    </a:lnTo>
                    <a:lnTo>
                      <a:pt x="30" y="96"/>
                    </a:lnTo>
                    <a:lnTo>
                      <a:pt x="30" y="90"/>
                    </a:lnTo>
                    <a:lnTo>
                      <a:pt x="24" y="96"/>
                    </a:lnTo>
                    <a:lnTo>
                      <a:pt x="24" y="90"/>
                    </a:lnTo>
                    <a:lnTo>
                      <a:pt x="18" y="84"/>
                    </a:lnTo>
                    <a:lnTo>
                      <a:pt x="18" y="78"/>
                    </a:lnTo>
                    <a:lnTo>
                      <a:pt x="12" y="78"/>
                    </a:lnTo>
                    <a:lnTo>
                      <a:pt x="12" y="72"/>
                    </a:lnTo>
                    <a:lnTo>
                      <a:pt x="6" y="72"/>
                    </a:lnTo>
                    <a:lnTo>
                      <a:pt x="6" y="66"/>
                    </a:lnTo>
                    <a:lnTo>
                      <a:pt x="0" y="66"/>
                    </a:lnTo>
                    <a:lnTo>
                      <a:pt x="0" y="60"/>
                    </a:lnTo>
                    <a:lnTo>
                      <a:pt x="6" y="60"/>
                    </a:lnTo>
                    <a:lnTo>
                      <a:pt x="6" y="54"/>
                    </a:lnTo>
                    <a:lnTo>
                      <a:pt x="12" y="54"/>
                    </a:lnTo>
                    <a:lnTo>
                      <a:pt x="18" y="48"/>
                    </a:lnTo>
                    <a:lnTo>
                      <a:pt x="24" y="48"/>
                    </a:lnTo>
                    <a:lnTo>
                      <a:pt x="24" y="42"/>
                    </a:lnTo>
                    <a:lnTo>
                      <a:pt x="30" y="42"/>
                    </a:lnTo>
                    <a:lnTo>
                      <a:pt x="30" y="36"/>
                    </a:lnTo>
                    <a:lnTo>
                      <a:pt x="36" y="36"/>
                    </a:lnTo>
                    <a:lnTo>
                      <a:pt x="42" y="36"/>
                    </a:lnTo>
                    <a:lnTo>
                      <a:pt x="42" y="30"/>
                    </a:lnTo>
                    <a:lnTo>
                      <a:pt x="48" y="30"/>
                    </a:lnTo>
                    <a:lnTo>
                      <a:pt x="48" y="24"/>
                    </a:lnTo>
                    <a:lnTo>
                      <a:pt x="54" y="24"/>
                    </a:lnTo>
                    <a:lnTo>
                      <a:pt x="60" y="18"/>
                    </a:lnTo>
                    <a:lnTo>
                      <a:pt x="60" y="12"/>
                    </a:lnTo>
                    <a:lnTo>
                      <a:pt x="66" y="12"/>
                    </a:lnTo>
                    <a:lnTo>
                      <a:pt x="72" y="12"/>
                    </a:lnTo>
                    <a:lnTo>
                      <a:pt x="72" y="6"/>
                    </a:lnTo>
                    <a:lnTo>
                      <a:pt x="78" y="6"/>
                    </a:lnTo>
                    <a:lnTo>
                      <a:pt x="84" y="6"/>
                    </a:lnTo>
                    <a:lnTo>
                      <a:pt x="84" y="0"/>
                    </a:lnTo>
                    <a:lnTo>
                      <a:pt x="90" y="0"/>
                    </a:lnTo>
                    <a:lnTo>
                      <a:pt x="96" y="0"/>
                    </a:lnTo>
                    <a:lnTo>
                      <a:pt x="102" y="0"/>
                    </a:lnTo>
                    <a:lnTo>
                      <a:pt x="102" y="6"/>
                    </a:lnTo>
                    <a:lnTo>
                      <a:pt x="108" y="6"/>
                    </a:lnTo>
                    <a:lnTo>
                      <a:pt x="114" y="6"/>
                    </a:lnTo>
                    <a:lnTo>
                      <a:pt x="120" y="12"/>
                    </a:lnTo>
                    <a:lnTo>
                      <a:pt x="126" y="12"/>
                    </a:lnTo>
                    <a:lnTo>
                      <a:pt x="132" y="18"/>
                    </a:lnTo>
                    <a:lnTo>
                      <a:pt x="126" y="18"/>
                    </a:lnTo>
                    <a:lnTo>
                      <a:pt x="126" y="24"/>
                    </a:lnTo>
                    <a:lnTo>
                      <a:pt x="132" y="24"/>
                    </a:lnTo>
                    <a:lnTo>
                      <a:pt x="138" y="24"/>
                    </a:lnTo>
                    <a:lnTo>
                      <a:pt x="144" y="24"/>
                    </a:lnTo>
                    <a:lnTo>
                      <a:pt x="144" y="30"/>
                    </a:lnTo>
                    <a:lnTo>
                      <a:pt x="150"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8" name="Freeform 310"/>
              <p:cNvSpPr>
                <a:spLocks/>
              </p:cNvSpPr>
              <p:nvPr/>
            </p:nvSpPr>
            <p:spPr bwMode="auto">
              <a:xfrm>
                <a:off x="3447" y="1778"/>
                <a:ext cx="120" cy="120"/>
              </a:xfrm>
              <a:custGeom>
                <a:avLst/>
                <a:gdLst>
                  <a:gd name="T0" fmla="*/ 120 w 120"/>
                  <a:gd name="T1" fmla="*/ 6 h 120"/>
                  <a:gd name="T2" fmla="*/ 120 w 120"/>
                  <a:gd name="T3" fmla="*/ 18 h 120"/>
                  <a:gd name="T4" fmla="*/ 120 w 120"/>
                  <a:gd name="T5" fmla="*/ 30 h 120"/>
                  <a:gd name="T6" fmla="*/ 114 w 120"/>
                  <a:gd name="T7" fmla="*/ 36 h 120"/>
                  <a:gd name="T8" fmla="*/ 120 w 120"/>
                  <a:gd name="T9" fmla="*/ 42 h 120"/>
                  <a:gd name="T10" fmla="*/ 120 w 120"/>
                  <a:gd name="T11" fmla="*/ 54 h 120"/>
                  <a:gd name="T12" fmla="*/ 114 w 120"/>
                  <a:gd name="T13" fmla="*/ 66 h 120"/>
                  <a:gd name="T14" fmla="*/ 114 w 120"/>
                  <a:gd name="T15" fmla="*/ 78 h 120"/>
                  <a:gd name="T16" fmla="*/ 108 w 120"/>
                  <a:gd name="T17" fmla="*/ 84 h 120"/>
                  <a:gd name="T18" fmla="*/ 102 w 120"/>
                  <a:gd name="T19" fmla="*/ 90 h 120"/>
                  <a:gd name="T20" fmla="*/ 102 w 120"/>
                  <a:gd name="T21" fmla="*/ 102 h 120"/>
                  <a:gd name="T22" fmla="*/ 96 w 120"/>
                  <a:gd name="T23" fmla="*/ 108 h 120"/>
                  <a:gd name="T24" fmla="*/ 90 w 120"/>
                  <a:gd name="T25" fmla="*/ 120 h 120"/>
                  <a:gd name="T26" fmla="*/ 84 w 120"/>
                  <a:gd name="T27" fmla="*/ 114 h 120"/>
                  <a:gd name="T28" fmla="*/ 84 w 120"/>
                  <a:gd name="T29" fmla="*/ 114 h 120"/>
                  <a:gd name="T30" fmla="*/ 84 w 120"/>
                  <a:gd name="T31" fmla="*/ 114 h 120"/>
                  <a:gd name="T32" fmla="*/ 72 w 120"/>
                  <a:gd name="T33" fmla="*/ 114 h 120"/>
                  <a:gd name="T34" fmla="*/ 72 w 120"/>
                  <a:gd name="T35" fmla="*/ 114 h 120"/>
                  <a:gd name="T36" fmla="*/ 66 w 120"/>
                  <a:gd name="T37" fmla="*/ 120 h 120"/>
                  <a:gd name="T38" fmla="*/ 60 w 120"/>
                  <a:gd name="T39" fmla="*/ 114 h 120"/>
                  <a:gd name="T40" fmla="*/ 60 w 120"/>
                  <a:gd name="T41" fmla="*/ 114 h 120"/>
                  <a:gd name="T42" fmla="*/ 54 w 120"/>
                  <a:gd name="T43" fmla="*/ 108 h 120"/>
                  <a:gd name="T44" fmla="*/ 48 w 120"/>
                  <a:gd name="T45" fmla="*/ 102 h 120"/>
                  <a:gd name="T46" fmla="*/ 36 w 120"/>
                  <a:gd name="T47" fmla="*/ 102 h 120"/>
                  <a:gd name="T48" fmla="*/ 24 w 120"/>
                  <a:gd name="T49" fmla="*/ 102 h 120"/>
                  <a:gd name="T50" fmla="*/ 12 w 120"/>
                  <a:gd name="T51" fmla="*/ 96 h 120"/>
                  <a:gd name="T52" fmla="*/ 0 w 120"/>
                  <a:gd name="T53" fmla="*/ 96 h 120"/>
                  <a:gd name="T54" fmla="*/ 6 w 120"/>
                  <a:gd name="T55" fmla="*/ 90 h 120"/>
                  <a:gd name="T56" fmla="*/ 12 w 120"/>
                  <a:gd name="T57" fmla="*/ 84 h 120"/>
                  <a:gd name="T58" fmla="*/ 12 w 120"/>
                  <a:gd name="T59" fmla="*/ 72 h 120"/>
                  <a:gd name="T60" fmla="*/ 6 w 120"/>
                  <a:gd name="T61" fmla="*/ 66 h 120"/>
                  <a:gd name="T62" fmla="*/ 6 w 120"/>
                  <a:gd name="T63" fmla="*/ 54 h 120"/>
                  <a:gd name="T64" fmla="*/ 6 w 120"/>
                  <a:gd name="T65" fmla="*/ 42 h 120"/>
                  <a:gd name="T66" fmla="*/ 6 w 120"/>
                  <a:gd name="T67" fmla="*/ 30 h 120"/>
                  <a:gd name="T68" fmla="*/ 0 w 120"/>
                  <a:gd name="T69" fmla="*/ 24 h 120"/>
                  <a:gd name="T70" fmla="*/ 0 w 120"/>
                  <a:gd name="T71" fmla="*/ 12 h 120"/>
                  <a:gd name="T72" fmla="*/ 0 w 120"/>
                  <a:gd name="T73" fmla="*/ 0 h 120"/>
                  <a:gd name="T74" fmla="*/ 12 w 120"/>
                  <a:gd name="T75" fmla="*/ 0 h 120"/>
                  <a:gd name="T76" fmla="*/ 24 w 120"/>
                  <a:gd name="T77" fmla="*/ 0 h 120"/>
                  <a:gd name="T78" fmla="*/ 36 w 120"/>
                  <a:gd name="T79" fmla="*/ 0 h 120"/>
                  <a:gd name="T80" fmla="*/ 48 w 120"/>
                  <a:gd name="T81" fmla="*/ 0 h 120"/>
                  <a:gd name="T82" fmla="*/ 60 w 120"/>
                  <a:gd name="T83" fmla="*/ 0 h 120"/>
                  <a:gd name="T84" fmla="*/ 72 w 120"/>
                  <a:gd name="T85" fmla="*/ 0 h 120"/>
                  <a:gd name="T86" fmla="*/ 84 w 120"/>
                  <a:gd name="T87" fmla="*/ 0 h 120"/>
                  <a:gd name="T88" fmla="*/ 96 w 120"/>
                  <a:gd name="T89" fmla="*/ 0 h 120"/>
                  <a:gd name="T90" fmla="*/ 108 w 120"/>
                  <a:gd name="T91" fmla="*/ 0 h 120"/>
                  <a:gd name="T92" fmla="*/ 120 w 120"/>
                  <a:gd name="T9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0" h="120">
                    <a:moveTo>
                      <a:pt x="120" y="0"/>
                    </a:moveTo>
                    <a:lnTo>
                      <a:pt x="120" y="6"/>
                    </a:lnTo>
                    <a:lnTo>
                      <a:pt x="120" y="12"/>
                    </a:lnTo>
                    <a:lnTo>
                      <a:pt x="120" y="18"/>
                    </a:lnTo>
                    <a:lnTo>
                      <a:pt x="120" y="24"/>
                    </a:lnTo>
                    <a:lnTo>
                      <a:pt x="120" y="30"/>
                    </a:lnTo>
                    <a:lnTo>
                      <a:pt x="120" y="36"/>
                    </a:lnTo>
                    <a:lnTo>
                      <a:pt x="114" y="36"/>
                    </a:lnTo>
                    <a:lnTo>
                      <a:pt x="114" y="42"/>
                    </a:lnTo>
                    <a:lnTo>
                      <a:pt x="120" y="42"/>
                    </a:lnTo>
                    <a:lnTo>
                      <a:pt x="120" y="48"/>
                    </a:lnTo>
                    <a:lnTo>
                      <a:pt x="120" y="54"/>
                    </a:lnTo>
                    <a:lnTo>
                      <a:pt x="114" y="60"/>
                    </a:lnTo>
                    <a:lnTo>
                      <a:pt x="114" y="66"/>
                    </a:lnTo>
                    <a:lnTo>
                      <a:pt x="114" y="72"/>
                    </a:lnTo>
                    <a:lnTo>
                      <a:pt x="114" y="78"/>
                    </a:lnTo>
                    <a:lnTo>
                      <a:pt x="108" y="78"/>
                    </a:lnTo>
                    <a:lnTo>
                      <a:pt x="108" y="84"/>
                    </a:lnTo>
                    <a:lnTo>
                      <a:pt x="108" y="90"/>
                    </a:lnTo>
                    <a:lnTo>
                      <a:pt x="102" y="90"/>
                    </a:lnTo>
                    <a:lnTo>
                      <a:pt x="102" y="96"/>
                    </a:lnTo>
                    <a:lnTo>
                      <a:pt x="102" y="102"/>
                    </a:lnTo>
                    <a:lnTo>
                      <a:pt x="96" y="102"/>
                    </a:lnTo>
                    <a:lnTo>
                      <a:pt x="96" y="108"/>
                    </a:lnTo>
                    <a:lnTo>
                      <a:pt x="90" y="114"/>
                    </a:lnTo>
                    <a:lnTo>
                      <a:pt x="90" y="120"/>
                    </a:lnTo>
                    <a:lnTo>
                      <a:pt x="84" y="120"/>
                    </a:lnTo>
                    <a:lnTo>
                      <a:pt x="84" y="114"/>
                    </a:lnTo>
                    <a:lnTo>
                      <a:pt x="84" y="120"/>
                    </a:lnTo>
                    <a:lnTo>
                      <a:pt x="84" y="114"/>
                    </a:lnTo>
                    <a:lnTo>
                      <a:pt x="78" y="114"/>
                    </a:lnTo>
                    <a:lnTo>
                      <a:pt x="84" y="114"/>
                    </a:lnTo>
                    <a:lnTo>
                      <a:pt x="78" y="114"/>
                    </a:lnTo>
                    <a:lnTo>
                      <a:pt x="72" y="114"/>
                    </a:lnTo>
                    <a:lnTo>
                      <a:pt x="78" y="114"/>
                    </a:lnTo>
                    <a:lnTo>
                      <a:pt x="72" y="114"/>
                    </a:lnTo>
                    <a:lnTo>
                      <a:pt x="66" y="114"/>
                    </a:lnTo>
                    <a:lnTo>
                      <a:pt x="66" y="120"/>
                    </a:lnTo>
                    <a:lnTo>
                      <a:pt x="66" y="114"/>
                    </a:lnTo>
                    <a:lnTo>
                      <a:pt x="60" y="114"/>
                    </a:lnTo>
                    <a:lnTo>
                      <a:pt x="66" y="114"/>
                    </a:lnTo>
                    <a:lnTo>
                      <a:pt x="60" y="114"/>
                    </a:lnTo>
                    <a:lnTo>
                      <a:pt x="54" y="114"/>
                    </a:lnTo>
                    <a:lnTo>
                      <a:pt x="54" y="108"/>
                    </a:lnTo>
                    <a:lnTo>
                      <a:pt x="54" y="102"/>
                    </a:lnTo>
                    <a:lnTo>
                      <a:pt x="48" y="102"/>
                    </a:lnTo>
                    <a:lnTo>
                      <a:pt x="42" y="102"/>
                    </a:lnTo>
                    <a:lnTo>
                      <a:pt x="36" y="102"/>
                    </a:lnTo>
                    <a:lnTo>
                      <a:pt x="30" y="102"/>
                    </a:lnTo>
                    <a:lnTo>
                      <a:pt x="24" y="102"/>
                    </a:lnTo>
                    <a:lnTo>
                      <a:pt x="18" y="96"/>
                    </a:lnTo>
                    <a:lnTo>
                      <a:pt x="12" y="96"/>
                    </a:lnTo>
                    <a:lnTo>
                      <a:pt x="6" y="96"/>
                    </a:lnTo>
                    <a:lnTo>
                      <a:pt x="0" y="96"/>
                    </a:lnTo>
                    <a:lnTo>
                      <a:pt x="6" y="96"/>
                    </a:lnTo>
                    <a:lnTo>
                      <a:pt x="6" y="90"/>
                    </a:lnTo>
                    <a:lnTo>
                      <a:pt x="6" y="84"/>
                    </a:lnTo>
                    <a:lnTo>
                      <a:pt x="12" y="84"/>
                    </a:lnTo>
                    <a:lnTo>
                      <a:pt x="12" y="78"/>
                    </a:lnTo>
                    <a:lnTo>
                      <a:pt x="12" y="72"/>
                    </a:lnTo>
                    <a:lnTo>
                      <a:pt x="6" y="72"/>
                    </a:lnTo>
                    <a:lnTo>
                      <a:pt x="6" y="66"/>
                    </a:lnTo>
                    <a:lnTo>
                      <a:pt x="6" y="60"/>
                    </a:lnTo>
                    <a:lnTo>
                      <a:pt x="6" y="54"/>
                    </a:lnTo>
                    <a:lnTo>
                      <a:pt x="6" y="48"/>
                    </a:lnTo>
                    <a:lnTo>
                      <a:pt x="6" y="42"/>
                    </a:lnTo>
                    <a:lnTo>
                      <a:pt x="6" y="36"/>
                    </a:lnTo>
                    <a:lnTo>
                      <a:pt x="6" y="30"/>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9" name="Freeform 311"/>
              <p:cNvSpPr>
                <a:spLocks/>
              </p:cNvSpPr>
              <p:nvPr/>
            </p:nvSpPr>
            <p:spPr bwMode="auto">
              <a:xfrm>
                <a:off x="3453" y="2114"/>
                <a:ext cx="144" cy="156"/>
              </a:xfrm>
              <a:custGeom>
                <a:avLst/>
                <a:gdLst>
                  <a:gd name="T0" fmla="*/ 66 w 144"/>
                  <a:gd name="T1" fmla="*/ 150 h 156"/>
                  <a:gd name="T2" fmla="*/ 54 w 144"/>
                  <a:gd name="T3" fmla="*/ 150 h 156"/>
                  <a:gd name="T4" fmla="*/ 48 w 144"/>
                  <a:gd name="T5" fmla="*/ 144 h 156"/>
                  <a:gd name="T6" fmla="*/ 36 w 144"/>
                  <a:gd name="T7" fmla="*/ 144 h 156"/>
                  <a:gd name="T8" fmla="*/ 30 w 144"/>
                  <a:gd name="T9" fmla="*/ 138 h 156"/>
                  <a:gd name="T10" fmla="*/ 18 w 144"/>
                  <a:gd name="T11" fmla="*/ 132 h 156"/>
                  <a:gd name="T12" fmla="*/ 12 w 144"/>
                  <a:gd name="T13" fmla="*/ 126 h 156"/>
                  <a:gd name="T14" fmla="*/ 6 w 144"/>
                  <a:gd name="T15" fmla="*/ 120 h 156"/>
                  <a:gd name="T16" fmla="*/ 0 w 144"/>
                  <a:gd name="T17" fmla="*/ 108 h 156"/>
                  <a:gd name="T18" fmla="*/ 0 w 144"/>
                  <a:gd name="T19" fmla="*/ 96 h 156"/>
                  <a:gd name="T20" fmla="*/ 12 w 144"/>
                  <a:gd name="T21" fmla="*/ 96 h 156"/>
                  <a:gd name="T22" fmla="*/ 24 w 144"/>
                  <a:gd name="T23" fmla="*/ 96 h 156"/>
                  <a:gd name="T24" fmla="*/ 30 w 144"/>
                  <a:gd name="T25" fmla="*/ 90 h 156"/>
                  <a:gd name="T26" fmla="*/ 42 w 144"/>
                  <a:gd name="T27" fmla="*/ 90 h 156"/>
                  <a:gd name="T28" fmla="*/ 42 w 144"/>
                  <a:gd name="T29" fmla="*/ 90 h 156"/>
                  <a:gd name="T30" fmla="*/ 36 w 144"/>
                  <a:gd name="T31" fmla="*/ 84 h 156"/>
                  <a:gd name="T32" fmla="*/ 42 w 144"/>
                  <a:gd name="T33" fmla="*/ 78 h 156"/>
                  <a:gd name="T34" fmla="*/ 42 w 144"/>
                  <a:gd name="T35" fmla="*/ 66 h 156"/>
                  <a:gd name="T36" fmla="*/ 42 w 144"/>
                  <a:gd name="T37" fmla="*/ 54 h 156"/>
                  <a:gd name="T38" fmla="*/ 48 w 144"/>
                  <a:gd name="T39" fmla="*/ 48 h 156"/>
                  <a:gd name="T40" fmla="*/ 54 w 144"/>
                  <a:gd name="T41" fmla="*/ 36 h 156"/>
                  <a:gd name="T42" fmla="*/ 54 w 144"/>
                  <a:gd name="T43" fmla="*/ 24 h 156"/>
                  <a:gd name="T44" fmla="*/ 60 w 144"/>
                  <a:gd name="T45" fmla="*/ 18 h 156"/>
                  <a:gd name="T46" fmla="*/ 66 w 144"/>
                  <a:gd name="T47" fmla="*/ 6 h 156"/>
                  <a:gd name="T48" fmla="*/ 72 w 144"/>
                  <a:gd name="T49" fmla="*/ 0 h 156"/>
                  <a:gd name="T50" fmla="*/ 84 w 144"/>
                  <a:gd name="T51" fmla="*/ 0 h 156"/>
                  <a:gd name="T52" fmla="*/ 96 w 144"/>
                  <a:gd name="T53" fmla="*/ 0 h 156"/>
                  <a:gd name="T54" fmla="*/ 108 w 144"/>
                  <a:gd name="T55" fmla="*/ 0 h 156"/>
                  <a:gd name="T56" fmla="*/ 120 w 144"/>
                  <a:gd name="T57" fmla="*/ 0 h 156"/>
                  <a:gd name="T58" fmla="*/ 132 w 144"/>
                  <a:gd name="T59" fmla="*/ 0 h 156"/>
                  <a:gd name="T60" fmla="*/ 138 w 144"/>
                  <a:gd name="T61" fmla="*/ 6 h 156"/>
                  <a:gd name="T62" fmla="*/ 138 w 144"/>
                  <a:gd name="T63" fmla="*/ 18 h 156"/>
                  <a:gd name="T64" fmla="*/ 138 w 144"/>
                  <a:gd name="T65" fmla="*/ 30 h 156"/>
                  <a:gd name="T66" fmla="*/ 138 w 144"/>
                  <a:gd name="T67" fmla="*/ 42 h 156"/>
                  <a:gd name="T68" fmla="*/ 138 w 144"/>
                  <a:gd name="T69" fmla="*/ 54 h 156"/>
                  <a:gd name="T70" fmla="*/ 138 w 144"/>
                  <a:gd name="T71" fmla="*/ 66 h 156"/>
                  <a:gd name="T72" fmla="*/ 144 w 144"/>
                  <a:gd name="T73" fmla="*/ 72 h 156"/>
                  <a:gd name="T74" fmla="*/ 144 w 144"/>
                  <a:gd name="T75" fmla="*/ 84 h 156"/>
                  <a:gd name="T76" fmla="*/ 138 w 144"/>
                  <a:gd name="T77" fmla="*/ 90 h 156"/>
                  <a:gd name="T78" fmla="*/ 138 w 144"/>
                  <a:gd name="T79" fmla="*/ 102 h 156"/>
                  <a:gd name="T80" fmla="*/ 138 w 144"/>
                  <a:gd name="T81" fmla="*/ 114 h 156"/>
                  <a:gd name="T82" fmla="*/ 138 w 144"/>
                  <a:gd name="T83" fmla="*/ 126 h 156"/>
                  <a:gd name="T84" fmla="*/ 132 w 144"/>
                  <a:gd name="T85" fmla="*/ 138 h 156"/>
                  <a:gd name="T86" fmla="*/ 132 w 144"/>
                  <a:gd name="T87" fmla="*/ 150 h 156"/>
                  <a:gd name="T88" fmla="*/ 120 w 144"/>
                  <a:gd name="T89" fmla="*/ 150 h 156"/>
                  <a:gd name="T90" fmla="*/ 114 w 144"/>
                  <a:gd name="T91" fmla="*/ 156 h 156"/>
                  <a:gd name="T92" fmla="*/ 114 w 144"/>
                  <a:gd name="T93" fmla="*/ 156 h 156"/>
                  <a:gd name="T94" fmla="*/ 114 w 144"/>
                  <a:gd name="T95" fmla="*/ 156 h 156"/>
                  <a:gd name="T96" fmla="*/ 108 w 144"/>
                  <a:gd name="T97" fmla="*/ 150 h 156"/>
                  <a:gd name="T98" fmla="*/ 96 w 144"/>
                  <a:gd name="T99" fmla="*/ 150 h 156"/>
                  <a:gd name="T100" fmla="*/ 90 w 144"/>
                  <a:gd name="T101" fmla="*/ 144 h 156"/>
                  <a:gd name="T102" fmla="*/ 78 w 144"/>
                  <a:gd name="T103" fmla="*/ 144 h 156"/>
                  <a:gd name="T104" fmla="*/ 66 w 144"/>
                  <a:gd name="T105"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 h="156">
                    <a:moveTo>
                      <a:pt x="66" y="144"/>
                    </a:moveTo>
                    <a:lnTo>
                      <a:pt x="66" y="150"/>
                    </a:lnTo>
                    <a:lnTo>
                      <a:pt x="60" y="150"/>
                    </a:lnTo>
                    <a:lnTo>
                      <a:pt x="54" y="150"/>
                    </a:lnTo>
                    <a:lnTo>
                      <a:pt x="54" y="144"/>
                    </a:lnTo>
                    <a:lnTo>
                      <a:pt x="48" y="144"/>
                    </a:lnTo>
                    <a:lnTo>
                      <a:pt x="42" y="144"/>
                    </a:lnTo>
                    <a:lnTo>
                      <a:pt x="36" y="144"/>
                    </a:lnTo>
                    <a:lnTo>
                      <a:pt x="36" y="138"/>
                    </a:lnTo>
                    <a:lnTo>
                      <a:pt x="30" y="138"/>
                    </a:lnTo>
                    <a:lnTo>
                      <a:pt x="24" y="132"/>
                    </a:lnTo>
                    <a:lnTo>
                      <a:pt x="18" y="132"/>
                    </a:lnTo>
                    <a:lnTo>
                      <a:pt x="12" y="132"/>
                    </a:lnTo>
                    <a:lnTo>
                      <a:pt x="12" y="126"/>
                    </a:lnTo>
                    <a:lnTo>
                      <a:pt x="6" y="126"/>
                    </a:lnTo>
                    <a:lnTo>
                      <a:pt x="6" y="120"/>
                    </a:lnTo>
                    <a:lnTo>
                      <a:pt x="0" y="114"/>
                    </a:lnTo>
                    <a:lnTo>
                      <a:pt x="0" y="108"/>
                    </a:lnTo>
                    <a:lnTo>
                      <a:pt x="0" y="102"/>
                    </a:lnTo>
                    <a:lnTo>
                      <a:pt x="0" y="96"/>
                    </a:lnTo>
                    <a:lnTo>
                      <a:pt x="6" y="96"/>
                    </a:lnTo>
                    <a:lnTo>
                      <a:pt x="12" y="96"/>
                    </a:lnTo>
                    <a:lnTo>
                      <a:pt x="18" y="96"/>
                    </a:lnTo>
                    <a:lnTo>
                      <a:pt x="24" y="96"/>
                    </a:lnTo>
                    <a:lnTo>
                      <a:pt x="24" y="90"/>
                    </a:lnTo>
                    <a:lnTo>
                      <a:pt x="30" y="90"/>
                    </a:lnTo>
                    <a:lnTo>
                      <a:pt x="36" y="90"/>
                    </a:lnTo>
                    <a:lnTo>
                      <a:pt x="42" y="90"/>
                    </a:lnTo>
                    <a:lnTo>
                      <a:pt x="42" y="84"/>
                    </a:lnTo>
                    <a:lnTo>
                      <a:pt x="42" y="90"/>
                    </a:lnTo>
                    <a:lnTo>
                      <a:pt x="42" y="84"/>
                    </a:lnTo>
                    <a:lnTo>
                      <a:pt x="36" y="84"/>
                    </a:lnTo>
                    <a:lnTo>
                      <a:pt x="36" y="78"/>
                    </a:lnTo>
                    <a:lnTo>
                      <a:pt x="42" y="78"/>
                    </a:lnTo>
                    <a:lnTo>
                      <a:pt x="42" y="72"/>
                    </a:lnTo>
                    <a:lnTo>
                      <a:pt x="42" y="66"/>
                    </a:lnTo>
                    <a:lnTo>
                      <a:pt x="42" y="60"/>
                    </a:lnTo>
                    <a:lnTo>
                      <a:pt x="42" y="54"/>
                    </a:lnTo>
                    <a:lnTo>
                      <a:pt x="48" y="54"/>
                    </a:lnTo>
                    <a:lnTo>
                      <a:pt x="48" y="48"/>
                    </a:lnTo>
                    <a:lnTo>
                      <a:pt x="48" y="42"/>
                    </a:lnTo>
                    <a:lnTo>
                      <a:pt x="54" y="36"/>
                    </a:lnTo>
                    <a:lnTo>
                      <a:pt x="54" y="30"/>
                    </a:lnTo>
                    <a:lnTo>
                      <a:pt x="54" y="24"/>
                    </a:lnTo>
                    <a:lnTo>
                      <a:pt x="60" y="24"/>
                    </a:lnTo>
                    <a:lnTo>
                      <a:pt x="60" y="18"/>
                    </a:lnTo>
                    <a:lnTo>
                      <a:pt x="60" y="12"/>
                    </a:lnTo>
                    <a:lnTo>
                      <a:pt x="66" y="6"/>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38" y="6"/>
                    </a:lnTo>
                    <a:lnTo>
                      <a:pt x="138" y="12"/>
                    </a:lnTo>
                    <a:lnTo>
                      <a:pt x="138" y="18"/>
                    </a:lnTo>
                    <a:lnTo>
                      <a:pt x="138" y="24"/>
                    </a:lnTo>
                    <a:lnTo>
                      <a:pt x="138" y="30"/>
                    </a:lnTo>
                    <a:lnTo>
                      <a:pt x="138" y="36"/>
                    </a:lnTo>
                    <a:lnTo>
                      <a:pt x="138" y="42"/>
                    </a:lnTo>
                    <a:lnTo>
                      <a:pt x="138" y="48"/>
                    </a:lnTo>
                    <a:lnTo>
                      <a:pt x="138" y="54"/>
                    </a:lnTo>
                    <a:lnTo>
                      <a:pt x="138" y="60"/>
                    </a:lnTo>
                    <a:lnTo>
                      <a:pt x="138" y="66"/>
                    </a:lnTo>
                    <a:lnTo>
                      <a:pt x="144" y="66"/>
                    </a:lnTo>
                    <a:lnTo>
                      <a:pt x="144" y="72"/>
                    </a:lnTo>
                    <a:lnTo>
                      <a:pt x="144" y="78"/>
                    </a:lnTo>
                    <a:lnTo>
                      <a:pt x="144" y="84"/>
                    </a:lnTo>
                    <a:lnTo>
                      <a:pt x="138" y="84"/>
                    </a:lnTo>
                    <a:lnTo>
                      <a:pt x="138" y="90"/>
                    </a:lnTo>
                    <a:lnTo>
                      <a:pt x="138" y="96"/>
                    </a:lnTo>
                    <a:lnTo>
                      <a:pt x="138" y="102"/>
                    </a:lnTo>
                    <a:lnTo>
                      <a:pt x="138" y="108"/>
                    </a:lnTo>
                    <a:lnTo>
                      <a:pt x="138" y="114"/>
                    </a:lnTo>
                    <a:lnTo>
                      <a:pt x="138" y="120"/>
                    </a:lnTo>
                    <a:lnTo>
                      <a:pt x="138" y="126"/>
                    </a:lnTo>
                    <a:lnTo>
                      <a:pt x="138" y="132"/>
                    </a:lnTo>
                    <a:lnTo>
                      <a:pt x="132" y="138"/>
                    </a:lnTo>
                    <a:lnTo>
                      <a:pt x="132" y="144"/>
                    </a:lnTo>
                    <a:lnTo>
                      <a:pt x="132" y="150"/>
                    </a:lnTo>
                    <a:lnTo>
                      <a:pt x="126" y="150"/>
                    </a:lnTo>
                    <a:lnTo>
                      <a:pt x="120" y="150"/>
                    </a:lnTo>
                    <a:lnTo>
                      <a:pt x="120" y="156"/>
                    </a:lnTo>
                    <a:lnTo>
                      <a:pt x="114" y="156"/>
                    </a:lnTo>
                    <a:lnTo>
                      <a:pt x="120" y="156"/>
                    </a:lnTo>
                    <a:lnTo>
                      <a:pt x="114" y="156"/>
                    </a:lnTo>
                    <a:lnTo>
                      <a:pt x="120" y="156"/>
                    </a:lnTo>
                    <a:lnTo>
                      <a:pt x="114" y="156"/>
                    </a:lnTo>
                    <a:lnTo>
                      <a:pt x="114" y="150"/>
                    </a:lnTo>
                    <a:lnTo>
                      <a:pt x="108" y="150"/>
                    </a:lnTo>
                    <a:lnTo>
                      <a:pt x="102" y="150"/>
                    </a:lnTo>
                    <a:lnTo>
                      <a:pt x="96" y="150"/>
                    </a:lnTo>
                    <a:lnTo>
                      <a:pt x="90" y="150"/>
                    </a:lnTo>
                    <a:lnTo>
                      <a:pt x="90" y="144"/>
                    </a:lnTo>
                    <a:lnTo>
                      <a:pt x="84" y="144"/>
                    </a:lnTo>
                    <a:lnTo>
                      <a:pt x="78" y="144"/>
                    </a:lnTo>
                    <a:lnTo>
                      <a:pt x="72" y="144"/>
                    </a:lnTo>
                    <a:lnTo>
                      <a:pt x="66" y="14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0" name="Freeform 312"/>
              <p:cNvSpPr>
                <a:spLocks/>
              </p:cNvSpPr>
              <p:nvPr/>
            </p:nvSpPr>
            <p:spPr bwMode="auto">
              <a:xfrm>
                <a:off x="3483" y="2018"/>
                <a:ext cx="156" cy="102"/>
              </a:xfrm>
              <a:custGeom>
                <a:avLst/>
                <a:gdLst>
                  <a:gd name="T0" fmla="*/ 90 w 156"/>
                  <a:gd name="T1" fmla="*/ 6 h 102"/>
                  <a:gd name="T2" fmla="*/ 102 w 156"/>
                  <a:gd name="T3" fmla="*/ 6 h 102"/>
                  <a:gd name="T4" fmla="*/ 108 w 156"/>
                  <a:gd name="T5" fmla="*/ 0 h 102"/>
                  <a:gd name="T6" fmla="*/ 114 w 156"/>
                  <a:gd name="T7" fmla="*/ 6 h 102"/>
                  <a:gd name="T8" fmla="*/ 126 w 156"/>
                  <a:gd name="T9" fmla="*/ 12 h 102"/>
                  <a:gd name="T10" fmla="*/ 132 w 156"/>
                  <a:gd name="T11" fmla="*/ 18 h 102"/>
                  <a:gd name="T12" fmla="*/ 132 w 156"/>
                  <a:gd name="T13" fmla="*/ 18 h 102"/>
                  <a:gd name="T14" fmla="*/ 132 w 156"/>
                  <a:gd name="T15" fmla="*/ 30 h 102"/>
                  <a:gd name="T16" fmla="*/ 138 w 156"/>
                  <a:gd name="T17" fmla="*/ 42 h 102"/>
                  <a:gd name="T18" fmla="*/ 144 w 156"/>
                  <a:gd name="T19" fmla="*/ 54 h 102"/>
                  <a:gd name="T20" fmla="*/ 150 w 156"/>
                  <a:gd name="T21" fmla="*/ 66 h 102"/>
                  <a:gd name="T22" fmla="*/ 150 w 156"/>
                  <a:gd name="T23" fmla="*/ 66 h 102"/>
                  <a:gd name="T24" fmla="*/ 144 w 156"/>
                  <a:gd name="T25" fmla="*/ 72 h 102"/>
                  <a:gd name="T26" fmla="*/ 138 w 156"/>
                  <a:gd name="T27" fmla="*/ 78 h 102"/>
                  <a:gd name="T28" fmla="*/ 126 w 156"/>
                  <a:gd name="T29" fmla="*/ 90 h 102"/>
                  <a:gd name="T30" fmla="*/ 120 w 156"/>
                  <a:gd name="T31" fmla="*/ 96 h 102"/>
                  <a:gd name="T32" fmla="*/ 114 w 156"/>
                  <a:gd name="T33" fmla="*/ 102 h 102"/>
                  <a:gd name="T34" fmla="*/ 108 w 156"/>
                  <a:gd name="T35" fmla="*/ 96 h 102"/>
                  <a:gd name="T36" fmla="*/ 96 w 156"/>
                  <a:gd name="T37" fmla="*/ 96 h 102"/>
                  <a:gd name="T38" fmla="*/ 84 w 156"/>
                  <a:gd name="T39" fmla="*/ 96 h 102"/>
                  <a:gd name="T40" fmla="*/ 72 w 156"/>
                  <a:gd name="T41" fmla="*/ 96 h 102"/>
                  <a:gd name="T42" fmla="*/ 60 w 156"/>
                  <a:gd name="T43" fmla="*/ 96 h 102"/>
                  <a:gd name="T44" fmla="*/ 48 w 156"/>
                  <a:gd name="T45" fmla="*/ 96 h 102"/>
                  <a:gd name="T46" fmla="*/ 36 w 156"/>
                  <a:gd name="T47" fmla="*/ 96 h 102"/>
                  <a:gd name="T48" fmla="*/ 24 w 156"/>
                  <a:gd name="T49" fmla="*/ 96 h 102"/>
                  <a:gd name="T50" fmla="*/ 18 w 156"/>
                  <a:gd name="T51" fmla="*/ 84 h 102"/>
                  <a:gd name="T52" fmla="*/ 12 w 156"/>
                  <a:gd name="T53" fmla="*/ 78 h 102"/>
                  <a:gd name="T54" fmla="*/ 12 w 156"/>
                  <a:gd name="T55" fmla="*/ 66 h 102"/>
                  <a:gd name="T56" fmla="*/ 6 w 156"/>
                  <a:gd name="T57" fmla="*/ 60 h 102"/>
                  <a:gd name="T58" fmla="*/ 6 w 156"/>
                  <a:gd name="T59" fmla="*/ 48 h 102"/>
                  <a:gd name="T60" fmla="*/ 0 w 156"/>
                  <a:gd name="T61" fmla="*/ 42 h 102"/>
                  <a:gd name="T62" fmla="*/ 12 w 156"/>
                  <a:gd name="T63" fmla="*/ 42 h 102"/>
                  <a:gd name="T64" fmla="*/ 18 w 156"/>
                  <a:gd name="T65" fmla="*/ 36 h 102"/>
                  <a:gd name="T66" fmla="*/ 30 w 156"/>
                  <a:gd name="T67" fmla="*/ 36 h 102"/>
                  <a:gd name="T68" fmla="*/ 36 w 156"/>
                  <a:gd name="T69" fmla="*/ 30 h 102"/>
                  <a:gd name="T70" fmla="*/ 48 w 156"/>
                  <a:gd name="T71" fmla="*/ 24 h 102"/>
                  <a:gd name="T72" fmla="*/ 60 w 156"/>
                  <a:gd name="T73" fmla="*/ 18 h 102"/>
                  <a:gd name="T74" fmla="*/ 72 w 156"/>
                  <a:gd name="T75" fmla="*/ 12 h 102"/>
                  <a:gd name="T76" fmla="*/ 84 w 156"/>
                  <a:gd name="T7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02">
                    <a:moveTo>
                      <a:pt x="84" y="6"/>
                    </a:moveTo>
                    <a:lnTo>
                      <a:pt x="90" y="6"/>
                    </a:lnTo>
                    <a:lnTo>
                      <a:pt x="96" y="6"/>
                    </a:lnTo>
                    <a:lnTo>
                      <a:pt x="102" y="6"/>
                    </a:lnTo>
                    <a:lnTo>
                      <a:pt x="102" y="0"/>
                    </a:lnTo>
                    <a:lnTo>
                      <a:pt x="108" y="0"/>
                    </a:lnTo>
                    <a:lnTo>
                      <a:pt x="114" y="0"/>
                    </a:lnTo>
                    <a:lnTo>
                      <a:pt x="114" y="6"/>
                    </a:lnTo>
                    <a:lnTo>
                      <a:pt x="120" y="6"/>
                    </a:lnTo>
                    <a:lnTo>
                      <a:pt x="126" y="12"/>
                    </a:lnTo>
                    <a:lnTo>
                      <a:pt x="132" y="12"/>
                    </a:lnTo>
                    <a:lnTo>
                      <a:pt x="132" y="18"/>
                    </a:lnTo>
                    <a:lnTo>
                      <a:pt x="126" y="18"/>
                    </a:lnTo>
                    <a:lnTo>
                      <a:pt x="132" y="18"/>
                    </a:lnTo>
                    <a:lnTo>
                      <a:pt x="132" y="24"/>
                    </a:lnTo>
                    <a:lnTo>
                      <a:pt x="132" y="30"/>
                    </a:lnTo>
                    <a:lnTo>
                      <a:pt x="132" y="36"/>
                    </a:lnTo>
                    <a:lnTo>
                      <a:pt x="138" y="42"/>
                    </a:lnTo>
                    <a:lnTo>
                      <a:pt x="138" y="48"/>
                    </a:lnTo>
                    <a:lnTo>
                      <a:pt x="144" y="54"/>
                    </a:lnTo>
                    <a:lnTo>
                      <a:pt x="150" y="60"/>
                    </a:lnTo>
                    <a:lnTo>
                      <a:pt x="150" y="66"/>
                    </a:lnTo>
                    <a:lnTo>
                      <a:pt x="156" y="66"/>
                    </a:lnTo>
                    <a:lnTo>
                      <a:pt x="150" y="66"/>
                    </a:lnTo>
                    <a:lnTo>
                      <a:pt x="150" y="72"/>
                    </a:lnTo>
                    <a:lnTo>
                      <a:pt x="144" y="72"/>
                    </a:lnTo>
                    <a:lnTo>
                      <a:pt x="144" y="78"/>
                    </a:lnTo>
                    <a:lnTo>
                      <a:pt x="138" y="78"/>
                    </a:lnTo>
                    <a:lnTo>
                      <a:pt x="132" y="84"/>
                    </a:lnTo>
                    <a:lnTo>
                      <a:pt x="126" y="90"/>
                    </a:lnTo>
                    <a:lnTo>
                      <a:pt x="120" y="90"/>
                    </a:lnTo>
                    <a:lnTo>
                      <a:pt x="120" y="96"/>
                    </a:lnTo>
                    <a:lnTo>
                      <a:pt x="114" y="96"/>
                    </a:lnTo>
                    <a:lnTo>
                      <a:pt x="114" y="102"/>
                    </a:lnTo>
                    <a:lnTo>
                      <a:pt x="114" y="96"/>
                    </a:lnTo>
                    <a:lnTo>
                      <a:pt x="108" y="96"/>
                    </a:lnTo>
                    <a:lnTo>
                      <a:pt x="102" y="96"/>
                    </a:lnTo>
                    <a:lnTo>
                      <a:pt x="96" y="96"/>
                    </a:lnTo>
                    <a:lnTo>
                      <a:pt x="90" y="96"/>
                    </a:lnTo>
                    <a:lnTo>
                      <a:pt x="84" y="96"/>
                    </a:lnTo>
                    <a:lnTo>
                      <a:pt x="78" y="96"/>
                    </a:lnTo>
                    <a:lnTo>
                      <a:pt x="72" y="96"/>
                    </a:lnTo>
                    <a:lnTo>
                      <a:pt x="66" y="96"/>
                    </a:lnTo>
                    <a:lnTo>
                      <a:pt x="60" y="96"/>
                    </a:lnTo>
                    <a:lnTo>
                      <a:pt x="54" y="96"/>
                    </a:lnTo>
                    <a:lnTo>
                      <a:pt x="48" y="96"/>
                    </a:lnTo>
                    <a:lnTo>
                      <a:pt x="42" y="96"/>
                    </a:lnTo>
                    <a:lnTo>
                      <a:pt x="36" y="96"/>
                    </a:lnTo>
                    <a:lnTo>
                      <a:pt x="30" y="96"/>
                    </a:lnTo>
                    <a:lnTo>
                      <a:pt x="24" y="96"/>
                    </a:lnTo>
                    <a:lnTo>
                      <a:pt x="18" y="90"/>
                    </a:lnTo>
                    <a:lnTo>
                      <a:pt x="18" y="84"/>
                    </a:lnTo>
                    <a:lnTo>
                      <a:pt x="18" y="78"/>
                    </a:lnTo>
                    <a:lnTo>
                      <a:pt x="12" y="78"/>
                    </a:lnTo>
                    <a:lnTo>
                      <a:pt x="12" y="72"/>
                    </a:lnTo>
                    <a:lnTo>
                      <a:pt x="12" y="66"/>
                    </a:lnTo>
                    <a:lnTo>
                      <a:pt x="12" y="60"/>
                    </a:lnTo>
                    <a:lnTo>
                      <a:pt x="6" y="60"/>
                    </a:lnTo>
                    <a:lnTo>
                      <a:pt x="6" y="54"/>
                    </a:lnTo>
                    <a:lnTo>
                      <a:pt x="6" y="48"/>
                    </a:lnTo>
                    <a:lnTo>
                      <a:pt x="0" y="48"/>
                    </a:lnTo>
                    <a:lnTo>
                      <a:pt x="0" y="42"/>
                    </a:lnTo>
                    <a:lnTo>
                      <a:pt x="6" y="42"/>
                    </a:lnTo>
                    <a:lnTo>
                      <a:pt x="12" y="42"/>
                    </a:lnTo>
                    <a:lnTo>
                      <a:pt x="18" y="42"/>
                    </a:lnTo>
                    <a:lnTo>
                      <a:pt x="18" y="36"/>
                    </a:lnTo>
                    <a:lnTo>
                      <a:pt x="24" y="36"/>
                    </a:lnTo>
                    <a:lnTo>
                      <a:pt x="30" y="36"/>
                    </a:lnTo>
                    <a:lnTo>
                      <a:pt x="30" y="30"/>
                    </a:lnTo>
                    <a:lnTo>
                      <a:pt x="36" y="30"/>
                    </a:lnTo>
                    <a:lnTo>
                      <a:pt x="42" y="30"/>
                    </a:lnTo>
                    <a:lnTo>
                      <a:pt x="48" y="24"/>
                    </a:lnTo>
                    <a:lnTo>
                      <a:pt x="54" y="24"/>
                    </a:lnTo>
                    <a:lnTo>
                      <a:pt x="60" y="18"/>
                    </a:lnTo>
                    <a:lnTo>
                      <a:pt x="66" y="18"/>
                    </a:lnTo>
                    <a:lnTo>
                      <a:pt x="72" y="12"/>
                    </a:lnTo>
                    <a:lnTo>
                      <a:pt x="78" y="12"/>
                    </a:lnTo>
                    <a:lnTo>
                      <a:pt x="8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1" name="Freeform 313"/>
              <p:cNvSpPr>
                <a:spLocks/>
              </p:cNvSpPr>
              <p:nvPr/>
            </p:nvSpPr>
            <p:spPr bwMode="auto">
              <a:xfrm>
                <a:off x="4107" y="1976"/>
                <a:ext cx="96" cy="144"/>
              </a:xfrm>
              <a:custGeom>
                <a:avLst/>
                <a:gdLst>
                  <a:gd name="T0" fmla="*/ 12 w 96"/>
                  <a:gd name="T1" fmla="*/ 102 h 144"/>
                  <a:gd name="T2" fmla="*/ 18 w 96"/>
                  <a:gd name="T3" fmla="*/ 96 h 144"/>
                  <a:gd name="T4" fmla="*/ 18 w 96"/>
                  <a:gd name="T5" fmla="*/ 84 h 144"/>
                  <a:gd name="T6" fmla="*/ 18 w 96"/>
                  <a:gd name="T7" fmla="*/ 72 h 144"/>
                  <a:gd name="T8" fmla="*/ 18 w 96"/>
                  <a:gd name="T9" fmla="*/ 60 h 144"/>
                  <a:gd name="T10" fmla="*/ 24 w 96"/>
                  <a:gd name="T11" fmla="*/ 54 h 144"/>
                  <a:gd name="T12" fmla="*/ 18 w 96"/>
                  <a:gd name="T13" fmla="*/ 42 h 144"/>
                  <a:gd name="T14" fmla="*/ 18 w 96"/>
                  <a:gd name="T15" fmla="*/ 36 h 144"/>
                  <a:gd name="T16" fmla="*/ 24 w 96"/>
                  <a:gd name="T17" fmla="*/ 30 h 144"/>
                  <a:gd name="T18" fmla="*/ 36 w 96"/>
                  <a:gd name="T19" fmla="*/ 18 h 144"/>
                  <a:gd name="T20" fmla="*/ 30 w 96"/>
                  <a:gd name="T21" fmla="*/ 12 h 144"/>
                  <a:gd name="T22" fmla="*/ 36 w 96"/>
                  <a:gd name="T23" fmla="*/ 6 h 144"/>
                  <a:gd name="T24" fmla="*/ 42 w 96"/>
                  <a:gd name="T25" fmla="*/ 0 h 144"/>
                  <a:gd name="T26" fmla="*/ 54 w 96"/>
                  <a:gd name="T27" fmla="*/ 0 h 144"/>
                  <a:gd name="T28" fmla="*/ 60 w 96"/>
                  <a:gd name="T29" fmla="*/ 6 h 144"/>
                  <a:gd name="T30" fmla="*/ 72 w 96"/>
                  <a:gd name="T31" fmla="*/ 6 h 144"/>
                  <a:gd name="T32" fmla="*/ 78 w 96"/>
                  <a:gd name="T33" fmla="*/ 12 h 144"/>
                  <a:gd name="T34" fmla="*/ 78 w 96"/>
                  <a:gd name="T35" fmla="*/ 24 h 144"/>
                  <a:gd name="T36" fmla="*/ 84 w 96"/>
                  <a:gd name="T37" fmla="*/ 30 h 144"/>
                  <a:gd name="T38" fmla="*/ 90 w 96"/>
                  <a:gd name="T39" fmla="*/ 30 h 144"/>
                  <a:gd name="T40" fmla="*/ 90 w 96"/>
                  <a:gd name="T41" fmla="*/ 42 h 144"/>
                  <a:gd name="T42" fmla="*/ 90 w 96"/>
                  <a:gd name="T43" fmla="*/ 54 h 144"/>
                  <a:gd name="T44" fmla="*/ 96 w 96"/>
                  <a:gd name="T45" fmla="*/ 60 h 144"/>
                  <a:gd name="T46" fmla="*/ 96 w 96"/>
                  <a:gd name="T47" fmla="*/ 72 h 144"/>
                  <a:gd name="T48" fmla="*/ 90 w 96"/>
                  <a:gd name="T49" fmla="*/ 78 h 144"/>
                  <a:gd name="T50" fmla="*/ 90 w 96"/>
                  <a:gd name="T51" fmla="*/ 84 h 144"/>
                  <a:gd name="T52" fmla="*/ 96 w 96"/>
                  <a:gd name="T53" fmla="*/ 90 h 144"/>
                  <a:gd name="T54" fmla="*/ 96 w 96"/>
                  <a:gd name="T55" fmla="*/ 102 h 144"/>
                  <a:gd name="T56" fmla="*/ 90 w 96"/>
                  <a:gd name="T57" fmla="*/ 108 h 144"/>
                  <a:gd name="T58" fmla="*/ 84 w 96"/>
                  <a:gd name="T59" fmla="*/ 114 h 144"/>
                  <a:gd name="T60" fmla="*/ 96 w 96"/>
                  <a:gd name="T61" fmla="*/ 126 h 144"/>
                  <a:gd name="T62" fmla="*/ 90 w 96"/>
                  <a:gd name="T63" fmla="*/ 132 h 144"/>
                  <a:gd name="T64" fmla="*/ 84 w 96"/>
                  <a:gd name="T65" fmla="*/ 138 h 144"/>
                  <a:gd name="T66" fmla="*/ 78 w 96"/>
                  <a:gd name="T67" fmla="*/ 144 h 144"/>
                  <a:gd name="T68" fmla="*/ 78 w 96"/>
                  <a:gd name="T69" fmla="*/ 144 h 144"/>
                  <a:gd name="T70" fmla="*/ 66 w 96"/>
                  <a:gd name="T71" fmla="*/ 144 h 144"/>
                  <a:gd name="T72" fmla="*/ 60 w 96"/>
                  <a:gd name="T73" fmla="*/ 144 h 144"/>
                  <a:gd name="T74" fmla="*/ 54 w 96"/>
                  <a:gd name="T75" fmla="*/ 138 h 144"/>
                  <a:gd name="T76" fmla="*/ 54 w 96"/>
                  <a:gd name="T77" fmla="*/ 126 h 144"/>
                  <a:gd name="T78" fmla="*/ 48 w 96"/>
                  <a:gd name="T79" fmla="*/ 120 h 144"/>
                  <a:gd name="T80" fmla="*/ 42 w 96"/>
                  <a:gd name="T81" fmla="*/ 114 h 144"/>
                  <a:gd name="T82" fmla="*/ 36 w 96"/>
                  <a:gd name="T83" fmla="*/ 108 h 144"/>
                  <a:gd name="T84" fmla="*/ 30 w 96"/>
                  <a:gd name="T85" fmla="*/ 114 h 144"/>
                  <a:gd name="T86" fmla="*/ 24 w 96"/>
                  <a:gd name="T87" fmla="*/ 108 h 144"/>
                  <a:gd name="T88" fmla="*/ 12 w 96"/>
                  <a:gd name="T89" fmla="*/ 108 h 144"/>
                  <a:gd name="T90" fmla="*/ 6 w 96"/>
                  <a:gd name="T91" fmla="*/ 114 h 144"/>
                  <a:gd name="T92" fmla="*/ 6 w 96"/>
                  <a:gd name="T9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144">
                    <a:moveTo>
                      <a:pt x="6" y="102"/>
                    </a:moveTo>
                    <a:lnTo>
                      <a:pt x="12" y="102"/>
                    </a:lnTo>
                    <a:lnTo>
                      <a:pt x="18" y="102"/>
                    </a:lnTo>
                    <a:lnTo>
                      <a:pt x="18" y="96"/>
                    </a:lnTo>
                    <a:lnTo>
                      <a:pt x="18" y="90"/>
                    </a:lnTo>
                    <a:lnTo>
                      <a:pt x="18" y="84"/>
                    </a:lnTo>
                    <a:lnTo>
                      <a:pt x="18" y="78"/>
                    </a:lnTo>
                    <a:lnTo>
                      <a:pt x="18" y="72"/>
                    </a:lnTo>
                    <a:lnTo>
                      <a:pt x="18" y="66"/>
                    </a:lnTo>
                    <a:lnTo>
                      <a:pt x="18" y="60"/>
                    </a:lnTo>
                    <a:lnTo>
                      <a:pt x="18" y="54"/>
                    </a:lnTo>
                    <a:lnTo>
                      <a:pt x="24" y="54"/>
                    </a:lnTo>
                    <a:lnTo>
                      <a:pt x="24" y="48"/>
                    </a:lnTo>
                    <a:lnTo>
                      <a:pt x="18" y="42"/>
                    </a:lnTo>
                    <a:lnTo>
                      <a:pt x="24" y="42"/>
                    </a:lnTo>
                    <a:lnTo>
                      <a:pt x="18" y="36"/>
                    </a:lnTo>
                    <a:lnTo>
                      <a:pt x="18" y="30"/>
                    </a:lnTo>
                    <a:lnTo>
                      <a:pt x="24" y="30"/>
                    </a:lnTo>
                    <a:lnTo>
                      <a:pt x="30" y="24"/>
                    </a:lnTo>
                    <a:lnTo>
                      <a:pt x="36" y="18"/>
                    </a:lnTo>
                    <a:lnTo>
                      <a:pt x="36" y="12"/>
                    </a:lnTo>
                    <a:lnTo>
                      <a:pt x="30" y="12"/>
                    </a:lnTo>
                    <a:lnTo>
                      <a:pt x="30" y="6"/>
                    </a:lnTo>
                    <a:lnTo>
                      <a:pt x="36" y="6"/>
                    </a:lnTo>
                    <a:lnTo>
                      <a:pt x="42" y="6"/>
                    </a:lnTo>
                    <a:lnTo>
                      <a:pt x="42" y="0"/>
                    </a:lnTo>
                    <a:lnTo>
                      <a:pt x="48" y="0"/>
                    </a:lnTo>
                    <a:lnTo>
                      <a:pt x="54" y="0"/>
                    </a:lnTo>
                    <a:lnTo>
                      <a:pt x="60" y="0"/>
                    </a:lnTo>
                    <a:lnTo>
                      <a:pt x="60" y="6"/>
                    </a:lnTo>
                    <a:lnTo>
                      <a:pt x="66" y="6"/>
                    </a:lnTo>
                    <a:lnTo>
                      <a:pt x="72" y="6"/>
                    </a:lnTo>
                    <a:lnTo>
                      <a:pt x="72" y="12"/>
                    </a:lnTo>
                    <a:lnTo>
                      <a:pt x="78" y="12"/>
                    </a:lnTo>
                    <a:lnTo>
                      <a:pt x="78" y="18"/>
                    </a:lnTo>
                    <a:lnTo>
                      <a:pt x="78" y="24"/>
                    </a:lnTo>
                    <a:lnTo>
                      <a:pt x="84" y="24"/>
                    </a:lnTo>
                    <a:lnTo>
                      <a:pt x="84" y="30"/>
                    </a:lnTo>
                    <a:lnTo>
                      <a:pt x="84" y="36"/>
                    </a:lnTo>
                    <a:lnTo>
                      <a:pt x="90" y="30"/>
                    </a:lnTo>
                    <a:lnTo>
                      <a:pt x="90" y="36"/>
                    </a:lnTo>
                    <a:lnTo>
                      <a:pt x="90" y="42"/>
                    </a:lnTo>
                    <a:lnTo>
                      <a:pt x="90" y="48"/>
                    </a:lnTo>
                    <a:lnTo>
                      <a:pt x="90" y="54"/>
                    </a:lnTo>
                    <a:lnTo>
                      <a:pt x="96" y="54"/>
                    </a:lnTo>
                    <a:lnTo>
                      <a:pt x="96" y="60"/>
                    </a:lnTo>
                    <a:lnTo>
                      <a:pt x="96" y="66"/>
                    </a:lnTo>
                    <a:lnTo>
                      <a:pt x="96" y="72"/>
                    </a:lnTo>
                    <a:lnTo>
                      <a:pt x="90" y="72"/>
                    </a:lnTo>
                    <a:lnTo>
                      <a:pt x="90" y="78"/>
                    </a:lnTo>
                    <a:lnTo>
                      <a:pt x="96" y="78"/>
                    </a:lnTo>
                    <a:lnTo>
                      <a:pt x="90" y="84"/>
                    </a:lnTo>
                    <a:lnTo>
                      <a:pt x="96" y="84"/>
                    </a:lnTo>
                    <a:lnTo>
                      <a:pt x="96" y="90"/>
                    </a:lnTo>
                    <a:lnTo>
                      <a:pt x="96" y="96"/>
                    </a:lnTo>
                    <a:lnTo>
                      <a:pt x="96" y="102"/>
                    </a:lnTo>
                    <a:lnTo>
                      <a:pt x="96" y="108"/>
                    </a:lnTo>
                    <a:lnTo>
                      <a:pt x="90" y="108"/>
                    </a:lnTo>
                    <a:lnTo>
                      <a:pt x="84" y="108"/>
                    </a:lnTo>
                    <a:lnTo>
                      <a:pt x="84" y="114"/>
                    </a:lnTo>
                    <a:lnTo>
                      <a:pt x="90" y="120"/>
                    </a:lnTo>
                    <a:lnTo>
                      <a:pt x="96" y="126"/>
                    </a:lnTo>
                    <a:lnTo>
                      <a:pt x="90" y="126"/>
                    </a:lnTo>
                    <a:lnTo>
                      <a:pt x="90" y="132"/>
                    </a:lnTo>
                    <a:lnTo>
                      <a:pt x="84" y="132"/>
                    </a:lnTo>
                    <a:lnTo>
                      <a:pt x="84" y="138"/>
                    </a:lnTo>
                    <a:lnTo>
                      <a:pt x="78" y="138"/>
                    </a:lnTo>
                    <a:lnTo>
                      <a:pt x="78" y="144"/>
                    </a:lnTo>
                    <a:lnTo>
                      <a:pt x="84" y="144"/>
                    </a:lnTo>
                    <a:lnTo>
                      <a:pt x="78" y="144"/>
                    </a:lnTo>
                    <a:lnTo>
                      <a:pt x="72" y="144"/>
                    </a:lnTo>
                    <a:lnTo>
                      <a:pt x="66" y="144"/>
                    </a:lnTo>
                    <a:lnTo>
                      <a:pt x="60" y="138"/>
                    </a:lnTo>
                    <a:lnTo>
                      <a:pt x="60" y="144"/>
                    </a:lnTo>
                    <a:lnTo>
                      <a:pt x="60" y="138"/>
                    </a:lnTo>
                    <a:lnTo>
                      <a:pt x="54" y="138"/>
                    </a:lnTo>
                    <a:lnTo>
                      <a:pt x="54" y="132"/>
                    </a:lnTo>
                    <a:lnTo>
                      <a:pt x="54" y="126"/>
                    </a:lnTo>
                    <a:lnTo>
                      <a:pt x="48" y="126"/>
                    </a:lnTo>
                    <a:lnTo>
                      <a:pt x="48" y="120"/>
                    </a:lnTo>
                    <a:lnTo>
                      <a:pt x="48" y="114"/>
                    </a:lnTo>
                    <a:lnTo>
                      <a:pt x="42" y="114"/>
                    </a:lnTo>
                    <a:lnTo>
                      <a:pt x="42" y="108"/>
                    </a:lnTo>
                    <a:lnTo>
                      <a:pt x="36" y="108"/>
                    </a:lnTo>
                    <a:lnTo>
                      <a:pt x="36" y="114"/>
                    </a:lnTo>
                    <a:lnTo>
                      <a:pt x="30" y="114"/>
                    </a:lnTo>
                    <a:lnTo>
                      <a:pt x="30" y="108"/>
                    </a:lnTo>
                    <a:lnTo>
                      <a:pt x="24" y="108"/>
                    </a:lnTo>
                    <a:lnTo>
                      <a:pt x="18" y="108"/>
                    </a:lnTo>
                    <a:lnTo>
                      <a:pt x="12" y="108"/>
                    </a:lnTo>
                    <a:lnTo>
                      <a:pt x="6" y="108"/>
                    </a:lnTo>
                    <a:lnTo>
                      <a:pt x="6" y="114"/>
                    </a:lnTo>
                    <a:lnTo>
                      <a:pt x="0" y="114"/>
                    </a:lnTo>
                    <a:lnTo>
                      <a:pt x="6" y="108"/>
                    </a:lnTo>
                    <a:lnTo>
                      <a:pt x="6"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2" name="Freeform 314"/>
              <p:cNvSpPr>
                <a:spLocks/>
              </p:cNvSpPr>
              <p:nvPr/>
            </p:nvSpPr>
            <p:spPr bwMode="auto">
              <a:xfrm>
                <a:off x="4179" y="1892"/>
                <a:ext cx="78" cy="162"/>
              </a:xfrm>
              <a:custGeom>
                <a:avLst/>
                <a:gdLst>
                  <a:gd name="T0" fmla="*/ 0 w 78"/>
                  <a:gd name="T1" fmla="*/ 0 h 162"/>
                  <a:gd name="T2" fmla="*/ 12 w 78"/>
                  <a:gd name="T3" fmla="*/ 0 h 162"/>
                  <a:gd name="T4" fmla="*/ 18 w 78"/>
                  <a:gd name="T5" fmla="*/ 12 h 162"/>
                  <a:gd name="T6" fmla="*/ 18 w 78"/>
                  <a:gd name="T7" fmla="*/ 18 h 162"/>
                  <a:gd name="T8" fmla="*/ 30 w 78"/>
                  <a:gd name="T9" fmla="*/ 48 h 162"/>
                  <a:gd name="T10" fmla="*/ 36 w 78"/>
                  <a:gd name="T11" fmla="*/ 54 h 162"/>
                  <a:gd name="T12" fmla="*/ 42 w 78"/>
                  <a:gd name="T13" fmla="*/ 72 h 162"/>
                  <a:gd name="T14" fmla="*/ 48 w 78"/>
                  <a:gd name="T15" fmla="*/ 84 h 162"/>
                  <a:gd name="T16" fmla="*/ 54 w 78"/>
                  <a:gd name="T17" fmla="*/ 90 h 162"/>
                  <a:gd name="T18" fmla="*/ 60 w 78"/>
                  <a:gd name="T19" fmla="*/ 108 h 162"/>
                  <a:gd name="T20" fmla="*/ 72 w 78"/>
                  <a:gd name="T21" fmla="*/ 126 h 162"/>
                  <a:gd name="T22" fmla="*/ 78 w 78"/>
                  <a:gd name="T23" fmla="*/ 144 h 162"/>
                  <a:gd name="T24" fmla="*/ 78 w 78"/>
                  <a:gd name="T25" fmla="*/ 150 h 162"/>
                  <a:gd name="T26" fmla="*/ 78 w 78"/>
                  <a:gd name="T27" fmla="*/ 156 h 162"/>
                  <a:gd name="T28" fmla="*/ 78 w 78"/>
                  <a:gd name="T29" fmla="*/ 162 h 162"/>
                  <a:gd name="T30" fmla="*/ 72 w 78"/>
                  <a:gd name="T31" fmla="*/ 156 h 162"/>
                  <a:gd name="T32" fmla="*/ 66 w 78"/>
                  <a:gd name="T33" fmla="*/ 156 h 162"/>
                  <a:gd name="T34" fmla="*/ 66 w 78"/>
                  <a:gd name="T35" fmla="*/ 162 h 162"/>
                  <a:gd name="T36" fmla="*/ 60 w 78"/>
                  <a:gd name="T37" fmla="*/ 162 h 162"/>
                  <a:gd name="T38" fmla="*/ 66 w 78"/>
                  <a:gd name="T39" fmla="*/ 162 h 162"/>
                  <a:gd name="T40" fmla="*/ 66 w 78"/>
                  <a:gd name="T41" fmla="*/ 156 h 162"/>
                  <a:gd name="T42" fmla="*/ 60 w 78"/>
                  <a:gd name="T43" fmla="*/ 150 h 162"/>
                  <a:gd name="T44" fmla="*/ 54 w 78"/>
                  <a:gd name="T45" fmla="*/ 150 h 162"/>
                  <a:gd name="T46" fmla="*/ 54 w 78"/>
                  <a:gd name="T47" fmla="*/ 144 h 162"/>
                  <a:gd name="T48" fmla="*/ 48 w 78"/>
                  <a:gd name="T49" fmla="*/ 144 h 162"/>
                  <a:gd name="T50" fmla="*/ 48 w 78"/>
                  <a:gd name="T51" fmla="*/ 138 h 162"/>
                  <a:gd name="T52" fmla="*/ 42 w 78"/>
                  <a:gd name="T53" fmla="*/ 138 h 162"/>
                  <a:gd name="T54" fmla="*/ 36 w 78"/>
                  <a:gd name="T55" fmla="*/ 138 h 162"/>
                  <a:gd name="T56" fmla="*/ 42 w 78"/>
                  <a:gd name="T57" fmla="*/ 138 h 162"/>
                  <a:gd name="T58" fmla="*/ 42 w 78"/>
                  <a:gd name="T59" fmla="*/ 132 h 162"/>
                  <a:gd name="T60" fmla="*/ 42 w 78"/>
                  <a:gd name="T61" fmla="*/ 126 h 162"/>
                  <a:gd name="T62" fmla="*/ 42 w 78"/>
                  <a:gd name="T63" fmla="*/ 120 h 162"/>
                  <a:gd name="T64" fmla="*/ 36 w 78"/>
                  <a:gd name="T65" fmla="*/ 120 h 162"/>
                  <a:gd name="T66" fmla="*/ 36 w 78"/>
                  <a:gd name="T67" fmla="*/ 114 h 162"/>
                  <a:gd name="T68" fmla="*/ 30 w 78"/>
                  <a:gd name="T69" fmla="*/ 114 h 162"/>
                  <a:gd name="T70" fmla="*/ 30 w 78"/>
                  <a:gd name="T71" fmla="*/ 108 h 162"/>
                  <a:gd name="T72" fmla="*/ 24 w 78"/>
                  <a:gd name="T73" fmla="*/ 102 h 162"/>
                  <a:gd name="T74" fmla="*/ 24 w 78"/>
                  <a:gd name="T75" fmla="*/ 96 h 162"/>
                  <a:gd name="T76" fmla="*/ 30 w 78"/>
                  <a:gd name="T77" fmla="*/ 96 h 162"/>
                  <a:gd name="T78" fmla="*/ 30 w 78"/>
                  <a:gd name="T79" fmla="*/ 102 h 162"/>
                  <a:gd name="T80" fmla="*/ 36 w 78"/>
                  <a:gd name="T81" fmla="*/ 102 h 162"/>
                  <a:gd name="T82" fmla="*/ 42 w 78"/>
                  <a:gd name="T83" fmla="*/ 90 h 162"/>
                  <a:gd name="T84" fmla="*/ 42 w 78"/>
                  <a:gd name="T85" fmla="*/ 84 h 162"/>
                  <a:gd name="T86" fmla="*/ 36 w 78"/>
                  <a:gd name="T87" fmla="*/ 84 h 162"/>
                  <a:gd name="T88" fmla="*/ 30 w 78"/>
                  <a:gd name="T89" fmla="*/ 84 h 162"/>
                  <a:gd name="T90" fmla="*/ 30 w 78"/>
                  <a:gd name="T91" fmla="*/ 78 h 162"/>
                  <a:gd name="T92" fmla="*/ 24 w 78"/>
                  <a:gd name="T93" fmla="*/ 78 h 162"/>
                  <a:gd name="T94" fmla="*/ 24 w 78"/>
                  <a:gd name="T95" fmla="*/ 72 h 162"/>
                  <a:gd name="T96" fmla="*/ 18 w 78"/>
                  <a:gd name="T97" fmla="*/ 66 h 162"/>
                  <a:gd name="T98" fmla="*/ 18 w 78"/>
                  <a:gd name="T99" fmla="*/ 48 h 162"/>
                  <a:gd name="T100" fmla="*/ 18 w 78"/>
                  <a:gd name="T101" fmla="*/ 36 h 162"/>
                  <a:gd name="T102" fmla="*/ 18 w 78"/>
                  <a:gd name="T103" fmla="*/ 30 h 162"/>
                  <a:gd name="T104" fmla="*/ 18 w 78"/>
                  <a:gd name="T105" fmla="*/ 24 h 162"/>
                  <a:gd name="T106" fmla="*/ 12 w 78"/>
                  <a:gd name="T107" fmla="*/ 18 h 162"/>
                  <a:gd name="T108" fmla="*/ 12 w 78"/>
                  <a:gd name="T109" fmla="*/ 6 h 162"/>
                  <a:gd name="T110" fmla="*/ 6 w 78"/>
                  <a:gd name="T111" fmla="*/ 6 h 162"/>
                  <a:gd name="T112" fmla="*/ 6 w 78"/>
                  <a:gd name="T113" fmla="*/ 0 h 162"/>
                  <a:gd name="T114" fmla="*/ 0 w 78"/>
                  <a:gd name="T11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162">
                    <a:moveTo>
                      <a:pt x="0" y="0"/>
                    </a:moveTo>
                    <a:lnTo>
                      <a:pt x="12" y="0"/>
                    </a:lnTo>
                    <a:lnTo>
                      <a:pt x="18" y="12"/>
                    </a:lnTo>
                    <a:lnTo>
                      <a:pt x="18" y="18"/>
                    </a:lnTo>
                    <a:lnTo>
                      <a:pt x="30" y="48"/>
                    </a:lnTo>
                    <a:lnTo>
                      <a:pt x="36" y="54"/>
                    </a:lnTo>
                    <a:lnTo>
                      <a:pt x="42" y="72"/>
                    </a:lnTo>
                    <a:lnTo>
                      <a:pt x="48" y="84"/>
                    </a:lnTo>
                    <a:lnTo>
                      <a:pt x="54" y="90"/>
                    </a:lnTo>
                    <a:lnTo>
                      <a:pt x="60" y="108"/>
                    </a:lnTo>
                    <a:lnTo>
                      <a:pt x="72" y="126"/>
                    </a:lnTo>
                    <a:lnTo>
                      <a:pt x="78" y="144"/>
                    </a:lnTo>
                    <a:lnTo>
                      <a:pt x="78" y="150"/>
                    </a:lnTo>
                    <a:lnTo>
                      <a:pt x="78" y="156"/>
                    </a:lnTo>
                    <a:lnTo>
                      <a:pt x="78" y="162"/>
                    </a:lnTo>
                    <a:lnTo>
                      <a:pt x="72" y="156"/>
                    </a:lnTo>
                    <a:lnTo>
                      <a:pt x="66" y="156"/>
                    </a:lnTo>
                    <a:lnTo>
                      <a:pt x="66" y="162"/>
                    </a:lnTo>
                    <a:lnTo>
                      <a:pt x="60" y="162"/>
                    </a:lnTo>
                    <a:lnTo>
                      <a:pt x="66" y="162"/>
                    </a:lnTo>
                    <a:lnTo>
                      <a:pt x="66" y="156"/>
                    </a:lnTo>
                    <a:lnTo>
                      <a:pt x="60" y="150"/>
                    </a:lnTo>
                    <a:lnTo>
                      <a:pt x="54" y="150"/>
                    </a:lnTo>
                    <a:lnTo>
                      <a:pt x="54" y="144"/>
                    </a:lnTo>
                    <a:lnTo>
                      <a:pt x="48" y="144"/>
                    </a:lnTo>
                    <a:lnTo>
                      <a:pt x="48" y="138"/>
                    </a:lnTo>
                    <a:lnTo>
                      <a:pt x="42" y="138"/>
                    </a:lnTo>
                    <a:lnTo>
                      <a:pt x="36" y="138"/>
                    </a:lnTo>
                    <a:lnTo>
                      <a:pt x="42" y="138"/>
                    </a:lnTo>
                    <a:lnTo>
                      <a:pt x="42" y="132"/>
                    </a:lnTo>
                    <a:lnTo>
                      <a:pt x="42" y="126"/>
                    </a:lnTo>
                    <a:lnTo>
                      <a:pt x="42" y="120"/>
                    </a:lnTo>
                    <a:lnTo>
                      <a:pt x="36" y="120"/>
                    </a:lnTo>
                    <a:lnTo>
                      <a:pt x="36" y="114"/>
                    </a:lnTo>
                    <a:lnTo>
                      <a:pt x="30" y="114"/>
                    </a:lnTo>
                    <a:lnTo>
                      <a:pt x="30" y="108"/>
                    </a:lnTo>
                    <a:lnTo>
                      <a:pt x="24" y="102"/>
                    </a:lnTo>
                    <a:lnTo>
                      <a:pt x="24" y="96"/>
                    </a:lnTo>
                    <a:lnTo>
                      <a:pt x="30" y="96"/>
                    </a:lnTo>
                    <a:lnTo>
                      <a:pt x="30" y="102"/>
                    </a:lnTo>
                    <a:lnTo>
                      <a:pt x="36" y="102"/>
                    </a:lnTo>
                    <a:lnTo>
                      <a:pt x="42" y="90"/>
                    </a:lnTo>
                    <a:lnTo>
                      <a:pt x="42" y="84"/>
                    </a:lnTo>
                    <a:lnTo>
                      <a:pt x="36" y="84"/>
                    </a:lnTo>
                    <a:lnTo>
                      <a:pt x="30" y="84"/>
                    </a:lnTo>
                    <a:lnTo>
                      <a:pt x="30" y="78"/>
                    </a:lnTo>
                    <a:lnTo>
                      <a:pt x="24" y="78"/>
                    </a:lnTo>
                    <a:lnTo>
                      <a:pt x="24" y="72"/>
                    </a:lnTo>
                    <a:lnTo>
                      <a:pt x="18" y="66"/>
                    </a:lnTo>
                    <a:lnTo>
                      <a:pt x="18" y="48"/>
                    </a:lnTo>
                    <a:lnTo>
                      <a:pt x="18" y="36"/>
                    </a:lnTo>
                    <a:lnTo>
                      <a:pt x="18" y="30"/>
                    </a:lnTo>
                    <a:lnTo>
                      <a:pt x="18" y="24"/>
                    </a:lnTo>
                    <a:lnTo>
                      <a:pt x="12" y="18"/>
                    </a:lnTo>
                    <a:lnTo>
                      <a:pt x="12" y="6"/>
                    </a:lnTo>
                    <a:lnTo>
                      <a:pt x="6" y="6"/>
                    </a:ln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3" name="Freeform 315"/>
              <p:cNvSpPr>
                <a:spLocks/>
              </p:cNvSpPr>
              <p:nvPr/>
            </p:nvSpPr>
            <p:spPr bwMode="auto">
              <a:xfrm>
                <a:off x="4185" y="1886"/>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4" name="Freeform 316"/>
              <p:cNvSpPr>
                <a:spLocks/>
              </p:cNvSpPr>
              <p:nvPr/>
            </p:nvSpPr>
            <p:spPr bwMode="auto">
              <a:xfrm>
                <a:off x="4197" y="2048"/>
                <a:ext cx="84" cy="210"/>
              </a:xfrm>
              <a:custGeom>
                <a:avLst/>
                <a:gdLst>
                  <a:gd name="T0" fmla="*/ 0 w 84"/>
                  <a:gd name="T1" fmla="*/ 204 h 210"/>
                  <a:gd name="T2" fmla="*/ 12 w 84"/>
                  <a:gd name="T3" fmla="*/ 204 h 210"/>
                  <a:gd name="T4" fmla="*/ 18 w 84"/>
                  <a:gd name="T5" fmla="*/ 198 h 210"/>
                  <a:gd name="T6" fmla="*/ 18 w 84"/>
                  <a:gd name="T7" fmla="*/ 198 h 210"/>
                  <a:gd name="T8" fmla="*/ 30 w 84"/>
                  <a:gd name="T9" fmla="*/ 198 h 210"/>
                  <a:gd name="T10" fmla="*/ 36 w 84"/>
                  <a:gd name="T11" fmla="*/ 192 h 210"/>
                  <a:gd name="T12" fmla="*/ 42 w 84"/>
                  <a:gd name="T13" fmla="*/ 186 h 210"/>
                  <a:gd name="T14" fmla="*/ 48 w 84"/>
                  <a:gd name="T15" fmla="*/ 180 h 210"/>
                  <a:gd name="T16" fmla="*/ 54 w 84"/>
                  <a:gd name="T17" fmla="*/ 186 h 210"/>
                  <a:gd name="T18" fmla="*/ 60 w 84"/>
                  <a:gd name="T19" fmla="*/ 180 h 210"/>
                  <a:gd name="T20" fmla="*/ 66 w 84"/>
                  <a:gd name="T21" fmla="*/ 174 h 210"/>
                  <a:gd name="T22" fmla="*/ 66 w 84"/>
                  <a:gd name="T23" fmla="*/ 162 h 210"/>
                  <a:gd name="T24" fmla="*/ 66 w 84"/>
                  <a:gd name="T25" fmla="*/ 150 h 210"/>
                  <a:gd name="T26" fmla="*/ 72 w 84"/>
                  <a:gd name="T27" fmla="*/ 144 h 210"/>
                  <a:gd name="T28" fmla="*/ 72 w 84"/>
                  <a:gd name="T29" fmla="*/ 132 h 210"/>
                  <a:gd name="T30" fmla="*/ 72 w 84"/>
                  <a:gd name="T31" fmla="*/ 120 h 210"/>
                  <a:gd name="T32" fmla="*/ 72 w 84"/>
                  <a:gd name="T33" fmla="*/ 120 h 210"/>
                  <a:gd name="T34" fmla="*/ 78 w 84"/>
                  <a:gd name="T35" fmla="*/ 114 h 210"/>
                  <a:gd name="T36" fmla="*/ 78 w 84"/>
                  <a:gd name="T37" fmla="*/ 102 h 210"/>
                  <a:gd name="T38" fmla="*/ 72 w 84"/>
                  <a:gd name="T39" fmla="*/ 96 h 210"/>
                  <a:gd name="T40" fmla="*/ 78 w 84"/>
                  <a:gd name="T41" fmla="*/ 90 h 210"/>
                  <a:gd name="T42" fmla="*/ 78 w 84"/>
                  <a:gd name="T43" fmla="*/ 78 h 210"/>
                  <a:gd name="T44" fmla="*/ 78 w 84"/>
                  <a:gd name="T45" fmla="*/ 72 h 210"/>
                  <a:gd name="T46" fmla="*/ 78 w 84"/>
                  <a:gd name="T47" fmla="*/ 60 h 210"/>
                  <a:gd name="T48" fmla="*/ 78 w 84"/>
                  <a:gd name="T49" fmla="*/ 48 h 210"/>
                  <a:gd name="T50" fmla="*/ 72 w 84"/>
                  <a:gd name="T51" fmla="*/ 42 h 210"/>
                  <a:gd name="T52" fmla="*/ 72 w 84"/>
                  <a:gd name="T53" fmla="*/ 30 h 210"/>
                  <a:gd name="T54" fmla="*/ 66 w 84"/>
                  <a:gd name="T55" fmla="*/ 24 h 210"/>
                  <a:gd name="T56" fmla="*/ 66 w 84"/>
                  <a:gd name="T57" fmla="*/ 24 h 210"/>
                  <a:gd name="T58" fmla="*/ 66 w 84"/>
                  <a:gd name="T59" fmla="*/ 12 h 210"/>
                  <a:gd name="T60" fmla="*/ 60 w 84"/>
                  <a:gd name="T61" fmla="*/ 0 h 210"/>
                  <a:gd name="T62" fmla="*/ 66 w 84"/>
                  <a:gd name="T63" fmla="*/ 6 h 210"/>
                  <a:gd name="T64" fmla="*/ 72 w 84"/>
                  <a:gd name="T65" fmla="*/ 18 h 210"/>
                  <a:gd name="T66" fmla="*/ 78 w 84"/>
                  <a:gd name="T67" fmla="*/ 36 h 210"/>
                  <a:gd name="T68" fmla="*/ 78 w 84"/>
                  <a:gd name="T69" fmla="*/ 54 h 210"/>
                  <a:gd name="T70" fmla="*/ 84 w 84"/>
                  <a:gd name="T71" fmla="*/ 66 h 210"/>
                  <a:gd name="T72" fmla="*/ 84 w 84"/>
                  <a:gd name="T73" fmla="*/ 78 h 210"/>
                  <a:gd name="T74" fmla="*/ 78 w 84"/>
                  <a:gd name="T75" fmla="*/ 90 h 210"/>
                  <a:gd name="T76" fmla="*/ 78 w 84"/>
                  <a:gd name="T77" fmla="*/ 102 h 210"/>
                  <a:gd name="T78" fmla="*/ 78 w 84"/>
                  <a:gd name="T79" fmla="*/ 114 h 210"/>
                  <a:gd name="T80" fmla="*/ 78 w 84"/>
                  <a:gd name="T81" fmla="*/ 126 h 210"/>
                  <a:gd name="T82" fmla="*/ 78 w 84"/>
                  <a:gd name="T83" fmla="*/ 138 h 210"/>
                  <a:gd name="T84" fmla="*/ 72 w 84"/>
                  <a:gd name="T85" fmla="*/ 150 h 210"/>
                  <a:gd name="T86" fmla="*/ 72 w 84"/>
                  <a:gd name="T87" fmla="*/ 162 h 210"/>
                  <a:gd name="T88" fmla="*/ 66 w 84"/>
                  <a:gd name="T89" fmla="*/ 174 h 210"/>
                  <a:gd name="T90" fmla="*/ 66 w 84"/>
                  <a:gd name="T91" fmla="*/ 186 h 210"/>
                  <a:gd name="T92" fmla="*/ 66 w 84"/>
                  <a:gd name="T93" fmla="*/ 198 h 210"/>
                  <a:gd name="T94" fmla="*/ 54 w 84"/>
                  <a:gd name="T95" fmla="*/ 192 h 210"/>
                  <a:gd name="T96" fmla="*/ 42 w 84"/>
                  <a:gd name="T97" fmla="*/ 192 h 210"/>
                  <a:gd name="T98" fmla="*/ 30 w 84"/>
                  <a:gd name="T99" fmla="*/ 198 h 210"/>
                  <a:gd name="T100" fmla="*/ 18 w 84"/>
                  <a:gd name="T101" fmla="*/ 204 h 210"/>
                  <a:gd name="T102" fmla="*/ 6 w 84"/>
                  <a:gd name="T103" fmla="*/ 204 h 210"/>
                  <a:gd name="T104" fmla="*/ 0 w 84"/>
                  <a:gd name="T10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210">
                    <a:moveTo>
                      <a:pt x="0" y="210"/>
                    </a:moveTo>
                    <a:lnTo>
                      <a:pt x="0" y="204"/>
                    </a:lnTo>
                    <a:lnTo>
                      <a:pt x="6" y="204"/>
                    </a:lnTo>
                    <a:lnTo>
                      <a:pt x="12" y="204"/>
                    </a:lnTo>
                    <a:lnTo>
                      <a:pt x="12" y="198"/>
                    </a:lnTo>
                    <a:lnTo>
                      <a:pt x="18" y="198"/>
                    </a:lnTo>
                    <a:lnTo>
                      <a:pt x="18" y="192"/>
                    </a:lnTo>
                    <a:lnTo>
                      <a:pt x="18" y="198"/>
                    </a:lnTo>
                    <a:lnTo>
                      <a:pt x="24" y="198"/>
                    </a:lnTo>
                    <a:lnTo>
                      <a:pt x="30" y="198"/>
                    </a:lnTo>
                    <a:lnTo>
                      <a:pt x="30" y="192"/>
                    </a:lnTo>
                    <a:lnTo>
                      <a:pt x="36" y="192"/>
                    </a:lnTo>
                    <a:lnTo>
                      <a:pt x="36" y="186"/>
                    </a:lnTo>
                    <a:lnTo>
                      <a:pt x="42" y="186"/>
                    </a:lnTo>
                    <a:lnTo>
                      <a:pt x="42" y="180"/>
                    </a:lnTo>
                    <a:lnTo>
                      <a:pt x="48" y="180"/>
                    </a:lnTo>
                    <a:lnTo>
                      <a:pt x="48" y="186"/>
                    </a:lnTo>
                    <a:lnTo>
                      <a:pt x="54" y="186"/>
                    </a:lnTo>
                    <a:lnTo>
                      <a:pt x="54" y="180"/>
                    </a:lnTo>
                    <a:lnTo>
                      <a:pt x="60" y="180"/>
                    </a:lnTo>
                    <a:lnTo>
                      <a:pt x="66" y="180"/>
                    </a:lnTo>
                    <a:lnTo>
                      <a:pt x="66" y="174"/>
                    </a:lnTo>
                    <a:lnTo>
                      <a:pt x="66" y="168"/>
                    </a:lnTo>
                    <a:lnTo>
                      <a:pt x="66" y="162"/>
                    </a:lnTo>
                    <a:lnTo>
                      <a:pt x="66" y="156"/>
                    </a:lnTo>
                    <a:lnTo>
                      <a:pt x="66" y="150"/>
                    </a:lnTo>
                    <a:lnTo>
                      <a:pt x="66" y="144"/>
                    </a:lnTo>
                    <a:lnTo>
                      <a:pt x="72" y="144"/>
                    </a:lnTo>
                    <a:lnTo>
                      <a:pt x="72" y="138"/>
                    </a:lnTo>
                    <a:lnTo>
                      <a:pt x="72" y="132"/>
                    </a:lnTo>
                    <a:lnTo>
                      <a:pt x="72" y="126"/>
                    </a:lnTo>
                    <a:lnTo>
                      <a:pt x="72" y="120"/>
                    </a:lnTo>
                    <a:lnTo>
                      <a:pt x="78" y="120"/>
                    </a:lnTo>
                    <a:lnTo>
                      <a:pt x="72" y="120"/>
                    </a:lnTo>
                    <a:lnTo>
                      <a:pt x="78" y="120"/>
                    </a:lnTo>
                    <a:lnTo>
                      <a:pt x="78" y="114"/>
                    </a:lnTo>
                    <a:lnTo>
                      <a:pt x="78" y="108"/>
                    </a:lnTo>
                    <a:lnTo>
                      <a:pt x="78" y="102"/>
                    </a:lnTo>
                    <a:lnTo>
                      <a:pt x="78" y="96"/>
                    </a:lnTo>
                    <a:lnTo>
                      <a:pt x="72" y="96"/>
                    </a:lnTo>
                    <a:lnTo>
                      <a:pt x="78" y="96"/>
                    </a:lnTo>
                    <a:lnTo>
                      <a:pt x="78" y="90"/>
                    </a:lnTo>
                    <a:lnTo>
                      <a:pt x="78" y="84"/>
                    </a:lnTo>
                    <a:lnTo>
                      <a:pt x="78" y="78"/>
                    </a:lnTo>
                    <a:lnTo>
                      <a:pt x="84" y="72"/>
                    </a:lnTo>
                    <a:lnTo>
                      <a:pt x="78" y="72"/>
                    </a:lnTo>
                    <a:lnTo>
                      <a:pt x="78" y="66"/>
                    </a:lnTo>
                    <a:lnTo>
                      <a:pt x="78" y="60"/>
                    </a:lnTo>
                    <a:lnTo>
                      <a:pt x="78" y="54"/>
                    </a:lnTo>
                    <a:lnTo>
                      <a:pt x="78" y="48"/>
                    </a:lnTo>
                    <a:lnTo>
                      <a:pt x="78" y="42"/>
                    </a:lnTo>
                    <a:lnTo>
                      <a:pt x="72" y="42"/>
                    </a:lnTo>
                    <a:lnTo>
                      <a:pt x="72" y="36"/>
                    </a:lnTo>
                    <a:lnTo>
                      <a:pt x="72" y="30"/>
                    </a:lnTo>
                    <a:lnTo>
                      <a:pt x="72" y="24"/>
                    </a:lnTo>
                    <a:lnTo>
                      <a:pt x="66" y="24"/>
                    </a:lnTo>
                    <a:lnTo>
                      <a:pt x="72" y="24"/>
                    </a:lnTo>
                    <a:lnTo>
                      <a:pt x="66" y="24"/>
                    </a:lnTo>
                    <a:lnTo>
                      <a:pt x="66" y="18"/>
                    </a:lnTo>
                    <a:lnTo>
                      <a:pt x="66" y="12"/>
                    </a:lnTo>
                    <a:lnTo>
                      <a:pt x="66" y="6"/>
                    </a:lnTo>
                    <a:lnTo>
                      <a:pt x="60" y="0"/>
                    </a:lnTo>
                    <a:lnTo>
                      <a:pt x="66" y="0"/>
                    </a:lnTo>
                    <a:lnTo>
                      <a:pt x="66" y="6"/>
                    </a:lnTo>
                    <a:lnTo>
                      <a:pt x="72" y="12"/>
                    </a:lnTo>
                    <a:lnTo>
                      <a:pt x="72" y="18"/>
                    </a:lnTo>
                    <a:lnTo>
                      <a:pt x="72" y="24"/>
                    </a:lnTo>
                    <a:lnTo>
                      <a:pt x="78" y="36"/>
                    </a:lnTo>
                    <a:lnTo>
                      <a:pt x="78" y="42"/>
                    </a:lnTo>
                    <a:lnTo>
                      <a:pt x="78" y="54"/>
                    </a:lnTo>
                    <a:lnTo>
                      <a:pt x="84" y="60"/>
                    </a:lnTo>
                    <a:lnTo>
                      <a:pt x="84" y="66"/>
                    </a:lnTo>
                    <a:lnTo>
                      <a:pt x="84" y="72"/>
                    </a:lnTo>
                    <a:lnTo>
                      <a:pt x="84" y="78"/>
                    </a:lnTo>
                    <a:lnTo>
                      <a:pt x="84" y="84"/>
                    </a:lnTo>
                    <a:lnTo>
                      <a:pt x="78" y="90"/>
                    </a:lnTo>
                    <a:lnTo>
                      <a:pt x="78" y="96"/>
                    </a:lnTo>
                    <a:lnTo>
                      <a:pt x="78" y="102"/>
                    </a:lnTo>
                    <a:lnTo>
                      <a:pt x="78" y="108"/>
                    </a:lnTo>
                    <a:lnTo>
                      <a:pt x="78" y="114"/>
                    </a:lnTo>
                    <a:lnTo>
                      <a:pt x="78" y="120"/>
                    </a:lnTo>
                    <a:lnTo>
                      <a:pt x="78" y="126"/>
                    </a:lnTo>
                    <a:lnTo>
                      <a:pt x="78" y="132"/>
                    </a:lnTo>
                    <a:lnTo>
                      <a:pt x="78" y="138"/>
                    </a:lnTo>
                    <a:lnTo>
                      <a:pt x="72" y="144"/>
                    </a:lnTo>
                    <a:lnTo>
                      <a:pt x="72" y="150"/>
                    </a:lnTo>
                    <a:lnTo>
                      <a:pt x="72" y="156"/>
                    </a:lnTo>
                    <a:lnTo>
                      <a:pt x="72" y="162"/>
                    </a:lnTo>
                    <a:lnTo>
                      <a:pt x="66" y="168"/>
                    </a:lnTo>
                    <a:lnTo>
                      <a:pt x="66" y="174"/>
                    </a:lnTo>
                    <a:lnTo>
                      <a:pt x="66" y="180"/>
                    </a:lnTo>
                    <a:lnTo>
                      <a:pt x="66" y="186"/>
                    </a:lnTo>
                    <a:lnTo>
                      <a:pt x="66" y="192"/>
                    </a:lnTo>
                    <a:lnTo>
                      <a:pt x="66" y="198"/>
                    </a:lnTo>
                    <a:lnTo>
                      <a:pt x="60" y="198"/>
                    </a:lnTo>
                    <a:lnTo>
                      <a:pt x="54" y="192"/>
                    </a:lnTo>
                    <a:lnTo>
                      <a:pt x="48" y="192"/>
                    </a:lnTo>
                    <a:lnTo>
                      <a:pt x="42" y="192"/>
                    </a:lnTo>
                    <a:lnTo>
                      <a:pt x="36" y="198"/>
                    </a:lnTo>
                    <a:lnTo>
                      <a:pt x="30" y="198"/>
                    </a:lnTo>
                    <a:lnTo>
                      <a:pt x="18" y="198"/>
                    </a:lnTo>
                    <a:lnTo>
                      <a:pt x="18" y="204"/>
                    </a:lnTo>
                    <a:lnTo>
                      <a:pt x="12" y="204"/>
                    </a:lnTo>
                    <a:lnTo>
                      <a:pt x="6" y="204"/>
                    </a:lnTo>
                    <a:lnTo>
                      <a:pt x="6" y="210"/>
                    </a:lnTo>
                    <a:lnTo>
                      <a:pt x="0" y="21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5" name="Freeform 317"/>
              <p:cNvSpPr>
                <a:spLocks/>
              </p:cNvSpPr>
              <p:nvPr/>
            </p:nvSpPr>
            <p:spPr bwMode="auto">
              <a:xfrm>
                <a:off x="4215" y="2216"/>
                <a:ext cx="12" cy="6"/>
              </a:xfrm>
              <a:custGeom>
                <a:avLst/>
                <a:gdLst>
                  <a:gd name="T0" fmla="*/ 0 w 12"/>
                  <a:gd name="T1" fmla="*/ 6 h 6"/>
                  <a:gd name="T2" fmla="*/ 6 w 12"/>
                  <a:gd name="T3" fmla="*/ 0 h 6"/>
                  <a:gd name="T4" fmla="*/ 12 w 12"/>
                  <a:gd name="T5" fmla="*/ 0 h 6"/>
                  <a:gd name="T6" fmla="*/ 6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6" y="0"/>
                    </a:lnTo>
                    <a:lnTo>
                      <a:pt x="12" y="0"/>
                    </a:lnTo>
                    <a:lnTo>
                      <a:pt x="6" y="0"/>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6" name="Freeform 318"/>
              <p:cNvSpPr>
                <a:spLocks/>
              </p:cNvSpPr>
              <p:nvPr/>
            </p:nvSpPr>
            <p:spPr bwMode="auto">
              <a:xfrm>
                <a:off x="4263" y="2072"/>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7" name="Freeform 319"/>
              <p:cNvSpPr>
                <a:spLocks/>
              </p:cNvSpPr>
              <p:nvPr/>
            </p:nvSpPr>
            <p:spPr bwMode="auto">
              <a:xfrm>
                <a:off x="3939" y="2072"/>
                <a:ext cx="216" cy="138"/>
              </a:xfrm>
              <a:custGeom>
                <a:avLst/>
                <a:gdLst>
                  <a:gd name="T0" fmla="*/ 12 w 216"/>
                  <a:gd name="T1" fmla="*/ 0 h 138"/>
                  <a:gd name="T2" fmla="*/ 30 w 216"/>
                  <a:gd name="T3" fmla="*/ 0 h 138"/>
                  <a:gd name="T4" fmla="*/ 48 w 216"/>
                  <a:gd name="T5" fmla="*/ 6 h 138"/>
                  <a:gd name="T6" fmla="*/ 66 w 216"/>
                  <a:gd name="T7" fmla="*/ 6 h 138"/>
                  <a:gd name="T8" fmla="*/ 84 w 216"/>
                  <a:gd name="T9" fmla="*/ 6 h 138"/>
                  <a:gd name="T10" fmla="*/ 102 w 216"/>
                  <a:gd name="T11" fmla="*/ 6 h 138"/>
                  <a:gd name="T12" fmla="*/ 102 w 216"/>
                  <a:gd name="T13" fmla="*/ 18 h 138"/>
                  <a:gd name="T14" fmla="*/ 96 w 216"/>
                  <a:gd name="T15" fmla="*/ 36 h 138"/>
                  <a:gd name="T16" fmla="*/ 114 w 216"/>
                  <a:gd name="T17" fmla="*/ 36 h 138"/>
                  <a:gd name="T18" fmla="*/ 114 w 216"/>
                  <a:gd name="T19" fmla="*/ 42 h 138"/>
                  <a:gd name="T20" fmla="*/ 120 w 216"/>
                  <a:gd name="T21" fmla="*/ 42 h 138"/>
                  <a:gd name="T22" fmla="*/ 126 w 216"/>
                  <a:gd name="T23" fmla="*/ 30 h 138"/>
                  <a:gd name="T24" fmla="*/ 132 w 216"/>
                  <a:gd name="T25" fmla="*/ 18 h 138"/>
                  <a:gd name="T26" fmla="*/ 138 w 216"/>
                  <a:gd name="T27" fmla="*/ 6 h 138"/>
                  <a:gd name="T28" fmla="*/ 144 w 216"/>
                  <a:gd name="T29" fmla="*/ 6 h 138"/>
                  <a:gd name="T30" fmla="*/ 156 w 216"/>
                  <a:gd name="T31" fmla="*/ 12 h 138"/>
                  <a:gd name="T32" fmla="*/ 168 w 216"/>
                  <a:gd name="T33" fmla="*/ 18 h 138"/>
                  <a:gd name="T34" fmla="*/ 180 w 216"/>
                  <a:gd name="T35" fmla="*/ 12 h 138"/>
                  <a:gd name="T36" fmla="*/ 198 w 216"/>
                  <a:gd name="T37" fmla="*/ 12 h 138"/>
                  <a:gd name="T38" fmla="*/ 204 w 216"/>
                  <a:gd name="T39" fmla="*/ 12 h 138"/>
                  <a:gd name="T40" fmla="*/ 216 w 216"/>
                  <a:gd name="T41" fmla="*/ 18 h 138"/>
                  <a:gd name="T42" fmla="*/ 216 w 216"/>
                  <a:gd name="T43" fmla="*/ 36 h 138"/>
                  <a:gd name="T44" fmla="*/ 210 w 216"/>
                  <a:gd name="T45" fmla="*/ 48 h 138"/>
                  <a:gd name="T46" fmla="*/ 204 w 216"/>
                  <a:gd name="T47" fmla="*/ 60 h 138"/>
                  <a:gd name="T48" fmla="*/ 192 w 216"/>
                  <a:gd name="T49" fmla="*/ 72 h 138"/>
                  <a:gd name="T50" fmla="*/ 186 w 216"/>
                  <a:gd name="T51" fmla="*/ 84 h 138"/>
                  <a:gd name="T52" fmla="*/ 180 w 216"/>
                  <a:gd name="T53" fmla="*/ 96 h 138"/>
                  <a:gd name="T54" fmla="*/ 174 w 216"/>
                  <a:gd name="T55" fmla="*/ 108 h 138"/>
                  <a:gd name="T56" fmla="*/ 168 w 216"/>
                  <a:gd name="T57" fmla="*/ 108 h 138"/>
                  <a:gd name="T58" fmla="*/ 168 w 216"/>
                  <a:gd name="T59" fmla="*/ 114 h 138"/>
                  <a:gd name="T60" fmla="*/ 162 w 216"/>
                  <a:gd name="T61" fmla="*/ 120 h 138"/>
                  <a:gd name="T62" fmla="*/ 150 w 216"/>
                  <a:gd name="T63" fmla="*/ 126 h 138"/>
                  <a:gd name="T64" fmla="*/ 138 w 216"/>
                  <a:gd name="T65" fmla="*/ 138 h 138"/>
                  <a:gd name="T66" fmla="*/ 126 w 216"/>
                  <a:gd name="T67" fmla="*/ 132 h 138"/>
                  <a:gd name="T68" fmla="*/ 108 w 216"/>
                  <a:gd name="T69" fmla="*/ 126 h 138"/>
                  <a:gd name="T70" fmla="*/ 96 w 216"/>
                  <a:gd name="T71" fmla="*/ 126 h 138"/>
                  <a:gd name="T72" fmla="*/ 84 w 216"/>
                  <a:gd name="T73" fmla="*/ 114 h 138"/>
                  <a:gd name="T74" fmla="*/ 84 w 216"/>
                  <a:gd name="T75" fmla="*/ 120 h 138"/>
                  <a:gd name="T76" fmla="*/ 78 w 216"/>
                  <a:gd name="T77" fmla="*/ 132 h 138"/>
                  <a:gd name="T78" fmla="*/ 66 w 216"/>
                  <a:gd name="T79" fmla="*/ 126 h 138"/>
                  <a:gd name="T80" fmla="*/ 66 w 216"/>
                  <a:gd name="T81" fmla="*/ 120 h 138"/>
                  <a:gd name="T82" fmla="*/ 60 w 216"/>
                  <a:gd name="T83" fmla="*/ 108 h 138"/>
                  <a:gd name="T84" fmla="*/ 48 w 216"/>
                  <a:gd name="T85" fmla="*/ 114 h 138"/>
                  <a:gd name="T86" fmla="*/ 48 w 216"/>
                  <a:gd name="T87" fmla="*/ 120 h 138"/>
                  <a:gd name="T88" fmla="*/ 30 w 216"/>
                  <a:gd name="T89" fmla="*/ 114 h 138"/>
                  <a:gd name="T90" fmla="*/ 30 w 216"/>
                  <a:gd name="T91" fmla="*/ 102 h 138"/>
                  <a:gd name="T92" fmla="*/ 18 w 216"/>
                  <a:gd name="T93" fmla="*/ 96 h 138"/>
                  <a:gd name="T94" fmla="*/ 18 w 216"/>
                  <a:gd name="T95" fmla="*/ 84 h 138"/>
                  <a:gd name="T96" fmla="*/ 12 w 216"/>
                  <a:gd name="T97" fmla="*/ 72 h 138"/>
                  <a:gd name="T98" fmla="*/ 30 w 216"/>
                  <a:gd name="T99" fmla="*/ 72 h 138"/>
                  <a:gd name="T100" fmla="*/ 48 w 216"/>
                  <a:gd name="T101" fmla="*/ 72 h 138"/>
                  <a:gd name="T102" fmla="*/ 48 w 216"/>
                  <a:gd name="T103" fmla="*/ 54 h 138"/>
                  <a:gd name="T104" fmla="*/ 36 w 216"/>
                  <a:gd name="T105" fmla="*/ 48 h 138"/>
                  <a:gd name="T106" fmla="*/ 30 w 216"/>
                  <a:gd name="T107" fmla="*/ 48 h 138"/>
                  <a:gd name="T108" fmla="*/ 24 w 216"/>
                  <a:gd name="T109" fmla="*/ 48 h 138"/>
                  <a:gd name="T110" fmla="*/ 24 w 216"/>
                  <a:gd name="T111" fmla="*/ 42 h 138"/>
                  <a:gd name="T112" fmla="*/ 12 w 216"/>
                  <a:gd name="T113" fmla="*/ 36 h 138"/>
                  <a:gd name="T114" fmla="*/ 6 w 216"/>
                  <a:gd name="T115" fmla="*/ 18 h 138"/>
                  <a:gd name="T116" fmla="*/ 0 w 216"/>
                  <a:gd name="T117"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138">
                    <a:moveTo>
                      <a:pt x="0" y="0"/>
                    </a:moveTo>
                    <a:lnTo>
                      <a:pt x="6" y="0"/>
                    </a:lnTo>
                    <a:lnTo>
                      <a:pt x="12" y="0"/>
                    </a:lnTo>
                    <a:lnTo>
                      <a:pt x="18" y="0"/>
                    </a:lnTo>
                    <a:lnTo>
                      <a:pt x="24" y="0"/>
                    </a:lnTo>
                    <a:lnTo>
                      <a:pt x="30" y="0"/>
                    </a:lnTo>
                    <a:lnTo>
                      <a:pt x="36" y="0"/>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02" y="12"/>
                    </a:lnTo>
                    <a:lnTo>
                      <a:pt x="102" y="18"/>
                    </a:lnTo>
                    <a:lnTo>
                      <a:pt x="102" y="24"/>
                    </a:lnTo>
                    <a:lnTo>
                      <a:pt x="96" y="30"/>
                    </a:lnTo>
                    <a:lnTo>
                      <a:pt x="96" y="36"/>
                    </a:lnTo>
                    <a:lnTo>
                      <a:pt x="102" y="36"/>
                    </a:lnTo>
                    <a:lnTo>
                      <a:pt x="108" y="36"/>
                    </a:lnTo>
                    <a:lnTo>
                      <a:pt x="114" y="36"/>
                    </a:lnTo>
                    <a:lnTo>
                      <a:pt x="114" y="42"/>
                    </a:lnTo>
                    <a:lnTo>
                      <a:pt x="114" y="36"/>
                    </a:lnTo>
                    <a:lnTo>
                      <a:pt x="114" y="42"/>
                    </a:lnTo>
                    <a:lnTo>
                      <a:pt x="120" y="42"/>
                    </a:lnTo>
                    <a:lnTo>
                      <a:pt x="120" y="36"/>
                    </a:lnTo>
                    <a:lnTo>
                      <a:pt x="120" y="42"/>
                    </a:lnTo>
                    <a:lnTo>
                      <a:pt x="120" y="36"/>
                    </a:lnTo>
                    <a:lnTo>
                      <a:pt x="126" y="36"/>
                    </a:lnTo>
                    <a:lnTo>
                      <a:pt x="126" y="30"/>
                    </a:lnTo>
                    <a:lnTo>
                      <a:pt x="126" y="24"/>
                    </a:lnTo>
                    <a:lnTo>
                      <a:pt x="132" y="24"/>
                    </a:lnTo>
                    <a:lnTo>
                      <a:pt x="132" y="18"/>
                    </a:lnTo>
                    <a:lnTo>
                      <a:pt x="132" y="12"/>
                    </a:lnTo>
                    <a:lnTo>
                      <a:pt x="132" y="6"/>
                    </a:lnTo>
                    <a:lnTo>
                      <a:pt x="138" y="6"/>
                    </a:lnTo>
                    <a:lnTo>
                      <a:pt x="144" y="6"/>
                    </a:lnTo>
                    <a:lnTo>
                      <a:pt x="144" y="0"/>
                    </a:lnTo>
                    <a:lnTo>
                      <a:pt x="144" y="6"/>
                    </a:lnTo>
                    <a:lnTo>
                      <a:pt x="150" y="6"/>
                    </a:lnTo>
                    <a:lnTo>
                      <a:pt x="150" y="12"/>
                    </a:lnTo>
                    <a:lnTo>
                      <a:pt x="156" y="12"/>
                    </a:lnTo>
                    <a:lnTo>
                      <a:pt x="162" y="12"/>
                    </a:lnTo>
                    <a:lnTo>
                      <a:pt x="168" y="12"/>
                    </a:lnTo>
                    <a:lnTo>
                      <a:pt x="168" y="18"/>
                    </a:lnTo>
                    <a:lnTo>
                      <a:pt x="174" y="18"/>
                    </a:lnTo>
                    <a:lnTo>
                      <a:pt x="174" y="12"/>
                    </a:lnTo>
                    <a:lnTo>
                      <a:pt x="180" y="12"/>
                    </a:lnTo>
                    <a:lnTo>
                      <a:pt x="186" y="12"/>
                    </a:lnTo>
                    <a:lnTo>
                      <a:pt x="192" y="12"/>
                    </a:lnTo>
                    <a:lnTo>
                      <a:pt x="198" y="12"/>
                    </a:lnTo>
                    <a:lnTo>
                      <a:pt x="198" y="18"/>
                    </a:lnTo>
                    <a:lnTo>
                      <a:pt x="204" y="18"/>
                    </a:lnTo>
                    <a:lnTo>
                      <a:pt x="204" y="12"/>
                    </a:lnTo>
                    <a:lnTo>
                      <a:pt x="210" y="12"/>
                    </a:lnTo>
                    <a:lnTo>
                      <a:pt x="210" y="18"/>
                    </a:lnTo>
                    <a:lnTo>
                      <a:pt x="216" y="18"/>
                    </a:lnTo>
                    <a:lnTo>
                      <a:pt x="216" y="24"/>
                    </a:lnTo>
                    <a:lnTo>
                      <a:pt x="216" y="30"/>
                    </a:lnTo>
                    <a:lnTo>
                      <a:pt x="216" y="36"/>
                    </a:lnTo>
                    <a:lnTo>
                      <a:pt x="216" y="42"/>
                    </a:lnTo>
                    <a:lnTo>
                      <a:pt x="216" y="48"/>
                    </a:lnTo>
                    <a:lnTo>
                      <a:pt x="210" y="48"/>
                    </a:lnTo>
                    <a:lnTo>
                      <a:pt x="210" y="54"/>
                    </a:lnTo>
                    <a:lnTo>
                      <a:pt x="210" y="60"/>
                    </a:lnTo>
                    <a:lnTo>
                      <a:pt x="204" y="60"/>
                    </a:lnTo>
                    <a:lnTo>
                      <a:pt x="198" y="60"/>
                    </a:lnTo>
                    <a:lnTo>
                      <a:pt x="198" y="66"/>
                    </a:lnTo>
                    <a:lnTo>
                      <a:pt x="192" y="72"/>
                    </a:lnTo>
                    <a:lnTo>
                      <a:pt x="192" y="78"/>
                    </a:lnTo>
                    <a:lnTo>
                      <a:pt x="186" y="78"/>
                    </a:lnTo>
                    <a:lnTo>
                      <a:pt x="186" y="84"/>
                    </a:lnTo>
                    <a:lnTo>
                      <a:pt x="186" y="90"/>
                    </a:lnTo>
                    <a:lnTo>
                      <a:pt x="180" y="90"/>
                    </a:lnTo>
                    <a:lnTo>
                      <a:pt x="180" y="96"/>
                    </a:lnTo>
                    <a:lnTo>
                      <a:pt x="180" y="102"/>
                    </a:lnTo>
                    <a:lnTo>
                      <a:pt x="180" y="108"/>
                    </a:lnTo>
                    <a:lnTo>
                      <a:pt x="174" y="108"/>
                    </a:lnTo>
                    <a:lnTo>
                      <a:pt x="174" y="102"/>
                    </a:lnTo>
                    <a:lnTo>
                      <a:pt x="168" y="102"/>
                    </a:lnTo>
                    <a:lnTo>
                      <a:pt x="168" y="108"/>
                    </a:lnTo>
                    <a:lnTo>
                      <a:pt x="162" y="108"/>
                    </a:lnTo>
                    <a:lnTo>
                      <a:pt x="162" y="114"/>
                    </a:lnTo>
                    <a:lnTo>
                      <a:pt x="168" y="114"/>
                    </a:lnTo>
                    <a:lnTo>
                      <a:pt x="168" y="120"/>
                    </a:lnTo>
                    <a:lnTo>
                      <a:pt x="168" y="126"/>
                    </a:lnTo>
                    <a:lnTo>
                      <a:pt x="162" y="120"/>
                    </a:lnTo>
                    <a:lnTo>
                      <a:pt x="156" y="120"/>
                    </a:lnTo>
                    <a:lnTo>
                      <a:pt x="156" y="126"/>
                    </a:lnTo>
                    <a:lnTo>
                      <a:pt x="150" y="126"/>
                    </a:lnTo>
                    <a:lnTo>
                      <a:pt x="144" y="132"/>
                    </a:lnTo>
                    <a:lnTo>
                      <a:pt x="138" y="132"/>
                    </a:lnTo>
                    <a:lnTo>
                      <a:pt x="138" y="138"/>
                    </a:lnTo>
                    <a:lnTo>
                      <a:pt x="138" y="132"/>
                    </a:lnTo>
                    <a:lnTo>
                      <a:pt x="132" y="132"/>
                    </a:lnTo>
                    <a:lnTo>
                      <a:pt x="126" y="132"/>
                    </a:lnTo>
                    <a:lnTo>
                      <a:pt x="120" y="132"/>
                    </a:lnTo>
                    <a:lnTo>
                      <a:pt x="114" y="126"/>
                    </a:lnTo>
                    <a:lnTo>
                      <a:pt x="108" y="126"/>
                    </a:lnTo>
                    <a:lnTo>
                      <a:pt x="108" y="132"/>
                    </a:lnTo>
                    <a:lnTo>
                      <a:pt x="102" y="132"/>
                    </a:lnTo>
                    <a:lnTo>
                      <a:pt x="96" y="126"/>
                    </a:lnTo>
                    <a:lnTo>
                      <a:pt x="90" y="120"/>
                    </a:lnTo>
                    <a:lnTo>
                      <a:pt x="90" y="114"/>
                    </a:lnTo>
                    <a:lnTo>
                      <a:pt x="84" y="114"/>
                    </a:lnTo>
                    <a:lnTo>
                      <a:pt x="78" y="114"/>
                    </a:lnTo>
                    <a:lnTo>
                      <a:pt x="78" y="120"/>
                    </a:lnTo>
                    <a:lnTo>
                      <a:pt x="84" y="120"/>
                    </a:lnTo>
                    <a:lnTo>
                      <a:pt x="84" y="126"/>
                    </a:lnTo>
                    <a:lnTo>
                      <a:pt x="84" y="132"/>
                    </a:lnTo>
                    <a:lnTo>
                      <a:pt x="78" y="132"/>
                    </a:lnTo>
                    <a:lnTo>
                      <a:pt x="72" y="132"/>
                    </a:lnTo>
                    <a:lnTo>
                      <a:pt x="66" y="132"/>
                    </a:lnTo>
                    <a:lnTo>
                      <a:pt x="66" y="126"/>
                    </a:lnTo>
                    <a:lnTo>
                      <a:pt x="60" y="126"/>
                    </a:lnTo>
                    <a:lnTo>
                      <a:pt x="60" y="120"/>
                    </a:lnTo>
                    <a:lnTo>
                      <a:pt x="66" y="120"/>
                    </a:lnTo>
                    <a:lnTo>
                      <a:pt x="72" y="114"/>
                    </a:lnTo>
                    <a:lnTo>
                      <a:pt x="66" y="108"/>
                    </a:lnTo>
                    <a:lnTo>
                      <a:pt x="60" y="108"/>
                    </a:lnTo>
                    <a:lnTo>
                      <a:pt x="54" y="108"/>
                    </a:lnTo>
                    <a:lnTo>
                      <a:pt x="54" y="114"/>
                    </a:lnTo>
                    <a:lnTo>
                      <a:pt x="48" y="114"/>
                    </a:lnTo>
                    <a:lnTo>
                      <a:pt x="48" y="108"/>
                    </a:lnTo>
                    <a:lnTo>
                      <a:pt x="42" y="114"/>
                    </a:lnTo>
                    <a:lnTo>
                      <a:pt x="48" y="120"/>
                    </a:lnTo>
                    <a:lnTo>
                      <a:pt x="42" y="120"/>
                    </a:lnTo>
                    <a:lnTo>
                      <a:pt x="36" y="114"/>
                    </a:lnTo>
                    <a:lnTo>
                      <a:pt x="30" y="114"/>
                    </a:lnTo>
                    <a:lnTo>
                      <a:pt x="30" y="108"/>
                    </a:lnTo>
                    <a:lnTo>
                      <a:pt x="24" y="108"/>
                    </a:lnTo>
                    <a:lnTo>
                      <a:pt x="30" y="102"/>
                    </a:lnTo>
                    <a:lnTo>
                      <a:pt x="30" y="96"/>
                    </a:lnTo>
                    <a:lnTo>
                      <a:pt x="24" y="96"/>
                    </a:lnTo>
                    <a:lnTo>
                      <a:pt x="18" y="96"/>
                    </a:lnTo>
                    <a:lnTo>
                      <a:pt x="18" y="90"/>
                    </a:lnTo>
                    <a:lnTo>
                      <a:pt x="24" y="90"/>
                    </a:lnTo>
                    <a:lnTo>
                      <a:pt x="18" y="84"/>
                    </a:lnTo>
                    <a:lnTo>
                      <a:pt x="18" y="78"/>
                    </a:lnTo>
                    <a:lnTo>
                      <a:pt x="12" y="78"/>
                    </a:lnTo>
                    <a:lnTo>
                      <a:pt x="12" y="72"/>
                    </a:lnTo>
                    <a:lnTo>
                      <a:pt x="18" y="72"/>
                    </a:lnTo>
                    <a:lnTo>
                      <a:pt x="24" y="72"/>
                    </a:lnTo>
                    <a:lnTo>
                      <a:pt x="30" y="72"/>
                    </a:lnTo>
                    <a:lnTo>
                      <a:pt x="36" y="72"/>
                    </a:lnTo>
                    <a:lnTo>
                      <a:pt x="42" y="72"/>
                    </a:lnTo>
                    <a:lnTo>
                      <a:pt x="48" y="72"/>
                    </a:lnTo>
                    <a:lnTo>
                      <a:pt x="48" y="66"/>
                    </a:lnTo>
                    <a:lnTo>
                      <a:pt x="48" y="60"/>
                    </a:lnTo>
                    <a:lnTo>
                      <a:pt x="48" y="54"/>
                    </a:lnTo>
                    <a:lnTo>
                      <a:pt x="42" y="54"/>
                    </a:lnTo>
                    <a:lnTo>
                      <a:pt x="42" y="48"/>
                    </a:lnTo>
                    <a:lnTo>
                      <a:pt x="36" y="48"/>
                    </a:lnTo>
                    <a:lnTo>
                      <a:pt x="30" y="48"/>
                    </a:lnTo>
                    <a:lnTo>
                      <a:pt x="30" y="42"/>
                    </a:lnTo>
                    <a:lnTo>
                      <a:pt x="30" y="48"/>
                    </a:lnTo>
                    <a:lnTo>
                      <a:pt x="30" y="42"/>
                    </a:lnTo>
                    <a:lnTo>
                      <a:pt x="30" y="48"/>
                    </a:lnTo>
                    <a:lnTo>
                      <a:pt x="24" y="48"/>
                    </a:lnTo>
                    <a:lnTo>
                      <a:pt x="24" y="42"/>
                    </a:lnTo>
                    <a:lnTo>
                      <a:pt x="30" y="42"/>
                    </a:lnTo>
                    <a:lnTo>
                      <a:pt x="24" y="42"/>
                    </a:lnTo>
                    <a:lnTo>
                      <a:pt x="18" y="42"/>
                    </a:lnTo>
                    <a:lnTo>
                      <a:pt x="18" y="36"/>
                    </a:lnTo>
                    <a:lnTo>
                      <a:pt x="12" y="36"/>
                    </a:lnTo>
                    <a:lnTo>
                      <a:pt x="12" y="30"/>
                    </a:lnTo>
                    <a:lnTo>
                      <a:pt x="6" y="24"/>
                    </a:lnTo>
                    <a:lnTo>
                      <a:pt x="6" y="18"/>
                    </a:lnTo>
                    <a:lnTo>
                      <a:pt x="6" y="12"/>
                    </a:lnTo>
                    <a:lnTo>
                      <a:pt x="6" y="6"/>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8" name="Freeform 320"/>
              <p:cNvSpPr>
                <a:spLocks/>
              </p:cNvSpPr>
              <p:nvPr/>
            </p:nvSpPr>
            <p:spPr bwMode="auto">
              <a:xfrm>
                <a:off x="4119" y="2252"/>
                <a:ext cx="78" cy="48"/>
              </a:xfrm>
              <a:custGeom>
                <a:avLst/>
                <a:gdLst>
                  <a:gd name="T0" fmla="*/ 0 w 78"/>
                  <a:gd name="T1" fmla="*/ 48 h 48"/>
                  <a:gd name="T2" fmla="*/ 6 w 78"/>
                  <a:gd name="T3" fmla="*/ 48 h 48"/>
                  <a:gd name="T4" fmla="*/ 6 w 78"/>
                  <a:gd name="T5" fmla="*/ 42 h 48"/>
                  <a:gd name="T6" fmla="*/ 6 w 78"/>
                  <a:gd name="T7" fmla="*/ 36 h 48"/>
                  <a:gd name="T8" fmla="*/ 6 w 78"/>
                  <a:gd name="T9" fmla="*/ 30 h 48"/>
                  <a:gd name="T10" fmla="*/ 12 w 78"/>
                  <a:gd name="T11" fmla="*/ 30 h 48"/>
                  <a:gd name="T12" fmla="*/ 18 w 78"/>
                  <a:gd name="T13" fmla="*/ 30 h 48"/>
                  <a:gd name="T14" fmla="*/ 24 w 78"/>
                  <a:gd name="T15" fmla="*/ 30 h 48"/>
                  <a:gd name="T16" fmla="*/ 24 w 78"/>
                  <a:gd name="T17" fmla="*/ 24 h 48"/>
                  <a:gd name="T18" fmla="*/ 30 w 78"/>
                  <a:gd name="T19" fmla="*/ 24 h 48"/>
                  <a:gd name="T20" fmla="*/ 36 w 78"/>
                  <a:gd name="T21" fmla="*/ 24 h 48"/>
                  <a:gd name="T22" fmla="*/ 36 w 78"/>
                  <a:gd name="T23" fmla="*/ 18 h 48"/>
                  <a:gd name="T24" fmla="*/ 42 w 78"/>
                  <a:gd name="T25" fmla="*/ 18 h 48"/>
                  <a:gd name="T26" fmla="*/ 48 w 78"/>
                  <a:gd name="T27" fmla="*/ 18 h 48"/>
                  <a:gd name="T28" fmla="*/ 48 w 78"/>
                  <a:gd name="T29" fmla="*/ 12 h 48"/>
                  <a:gd name="T30" fmla="*/ 54 w 78"/>
                  <a:gd name="T31" fmla="*/ 12 h 48"/>
                  <a:gd name="T32" fmla="*/ 60 w 78"/>
                  <a:gd name="T33" fmla="*/ 12 h 48"/>
                  <a:gd name="T34" fmla="*/ 60 w 78"/>
                  <a:gd name="T35" fmla="*/ 6 h 48"/>
                  <a:gd name="T36" fmla="*/ 60 w 78"/>
                  <a:gd name="T37" fmla="*/ 12 h 48"/>
                  <a:gd name="T38" fmla="*/ 66 w 78"/>
                  <a:gd name="T39" fmla="*/ 6 h 48"/>
                  <a:gd name="T40" fmla="*/ 72 w 78"/>
                  <a:gd name="T41" fmla="*/ 6 h 48"/>
                  <a:gd name="T42" fmla="*/ 72 w 78"/>
                  <a:gd name="T43" fmla="*/ 0 h 48"/>
                  <a:gd name="T44" fmla="*/ 78 w 78"/>
                  <a:gd name="T45" fmla="*/ 6 h 48"/>
                  <a:gd name="T46" fmla="*/ 72 w 78"/>
                  <a:gd name="T47" fmla="*/ 6 h 48"/>
                  <a:gd name="T48" fmla="*/ 66 w 78"/>
                  <a:gd name="T49" fmla="*/ 6 h 48"/>
                  <a:gd name="T50" fmla="*/ 60 w 78"/>
                  <a:gd name="T51" fmla="*/ 12 h 48"/>
                  <a:gd name="T52" fmla="*/ 48 w 78"/>
                  <a:gd name="T53" fmla="*/ 18 h 48"/>
                  <a:gd name="T54" fmla="*/ 42 w 78"/>
                  <a:gd name="T55" fmla="*/ 18 h 48"/>
                  <a:gd name="T56" fmla="*/ 30 w 78"/>
                  <a:gd name="T57" fmla="*/ 30 h 48"/>
                  <a:gd name="T58" fmla="*/ 18 w 78"/>
                  <a:gd name="T59" fmla="*/ 36 h 48"/>
                  <a:gd name="T60" fmla="*/ 12 w 78"/>
                  <a:gd name="T61" fmla="*/ 36 h 48"/>
                  <a:gd name="T62" fmla="*/ 6 w 78"/>
                  <a:gd name="T63" fmla="*/ 42 h 48"/>
                  <a:gd name="T64" fmla="*/ 6 w 78"/>
                  <a:gd name="T65" fmla="*/ 48 h 48"/>
                  <a:gd name="T66" fmla="*/ 0 w 7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48">
                    <a:moveTo>
                      <a:pt x="0" y="48"/>
                    </a:moveTo>
                    <a:lnTo>
                      <a:pt x="6" y="48"/>
                    </a:lnTo>
                    <a:lnTo>
                      <a:pt x="6" y="42"/>
                    </a:lnTo>
                    <a:lnTo>
                      <a:pt x="6" y="36"/>
                    </a:lnTo>
                    <a:lnTo>
                      <a:pt x="6" y="30"/>
                    </a:lnTo>
                    <a:lnTo>
                      <a:pt x="12" y="30"/>
                    </a:lnTo>
                    <a:lnTo>
                      <a:pt x="18" y="30"/>
                    </a:lnTo>
                    <a:lnTo>
                      <a:pt x="24" y="30"/>
                    </a:lnTo>
                    <a:lnTo>
                      <a:pt x="24" y="24"/>
                    </a:lnTo>
                    <a:lnTo>
                      <a:pt x="30" y="24"/>
                    </a:lnTo>
                    <a:lnTo>
                      <a:pt x="36" y="24"/>
                    </a:lnTo>
                    <a:lnTo>
                      <a:pt x="36" y="18"/>
                    </a:lnTo>
                    <a:lnTo>
                      <a:pt x="42" y="18"/>
                    </a:lnTo>
                    <a:lnTo>
                      <a:pt x="48" y="18"/>
                    </a:lnTo>
                    <a:lnTo>
                      <a:pt x="48" y="12"/>
                    </a:lnTo>
                    <a:lnTo>
                      <a:pt x="54" y="12"/>
                    </a:lnTo>
                    <a:lnTo>
                      <a:pt x="60" y="12"/>
                    </a:lnTo>
                    <a:lnTo>
                      <a:pt x="60" y="6"/>
                    </a:lnTo>
                    <a:lnTo>
                      <a:pt x="60" y="12"/>
                    </a:lnTo>
                    <a:lnTo>
                      <a:pt x="66" y="6"/>
                    </a:lnTo>
                    <a:lnTo>
                      <a:pt x="72" y="6"/>
                    </a:lnTo>
                    <a:lnTo>
                      <a:pt x="72" y="0"/>
                    </a:lnTo>
                    <a:lnTo>
                      <a:pt x="78" y="6"/>
                    </a:lnTo>
                    <a:lnTo>
                      <a:pt x="72" y="6"/>
                    </a:lnTo>
                    <a:lnTo>
                      <a:pt x="66" y="6"/>
                    </a:lnTo>
                    <a:lnTo>
                      <a:pt x="60" y="12"/>
                    </a:lnTo>
                    <a:lnTo>
                      <a:pt x="48" y="18"/>
                    </a:lnTo>
                    <a:lnTo>
                      <a:pt x="42" y="18"/>
                    </a:lnTo>
                    <a:lnTo>
                      <a:pt x="30" y="30"/>
                    </a:lnTo>
                    <a:lnTo>
                      <a:pt x="18" y="36"/>
                    </a:lnTo>
                    <a:lnTo>
                      <a:pt x="12" y="36"/>
                    </a:lnTo>
                    <a:lnTo>
                      <a:pt x="6" y="42"/>
                    </a:lnTo>
                    <a:lnTo>
                      <a:pt x="6" y="48"/>
                    </a:lnTo>
                    <a:lnTo>
                      <a:pt x="0"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9" name="Rectangle 321"/>
              <p:cNvSpPr>
                <a:spLocks noChangeArrowheads="1"/>
              </p:cNvSpPr>
              <p:nvPr/>
            </p:nvSpPr>
            <p:spPr bwMode="auto">
              <a:xfrm>
                <a:off x="4041" y="2210"/>
                <a:ext cx="6" cy="6"/>
              </a:xfrm>
              <a:prstGeom prst="rect">
                <a:avLst/>
              </a:prstGeom>
              <a:solidFill>
                <a:srgbClr val="F7F7F7"/>
              </a:solidFill>
              <a:ln w="9525">
                <a:solidFill>
                  <a:srgbClr val="E0E0E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0" name="Freeform 322"/>
              <p:cNvSpPr>
                <a:spLocks/>
              </p:cNvSpPr>
              <p:nvPr/>
            </p:nvSpPr>
            <p:spPr bwMode="auto">
              <a:xfrm>
                <a:off x="4005" y="1970"/>
                <a:ext cx="114" cy="144"/>
              </a:xfrm>
              <a:custGeom>
                <a:avLst/>
                <a:gdLst>
                  <a:gd name="T0" fmla="*/ 0 w 114"/>
                  <a:gd name="T1" fmla="*/ 72 h 144"/>
                  <a:gd name="T2" fmla="*/ 6 w 114"/>
                  <a:gd name="T3" fmla="*/ 60 h 144"/>
                  <a:gd name="T4" fmla="*/ 12 w 114"/>
                  <a:gd name="T5" fmla="*/ 54 h 144"/>
                  <a:gd name="T6" fmla="*/ 12 w 114"/>
                  <a:gd name="T7" fmla="*/ 42 h 144"/>
                  <a:gd name="T8" fmla="*/ 6 w 114"/>
                  <a:gd name="T9" fmla="*/ 36 h 144"/>
                  <a:gd name="T10" fmla="*/ 12 w 114"/>
                  <a:gd name="T11" fmla="*/ 24 h 144"/>
                  <a:gd name="T12" fmla="*/ 18 w 114"/>
                  <a:gd name="T13" fmla="*/ 18 h 144"/>
                  <a:gd name="T14" fmla="*/ 30 w 114"/>
                  <a:gd name="T15" fmla="*/ 18 h 144"/>
                  <a:gd name="T16" fmla="*/ 36 w 114"/>
                  <a:gd name="T17" fmla="*/ 12 h 144"/>
                  <a:gd name="T18" fmla="*/ 48 w 114"/>
                  <a:gd name="T19" fmla="*/ 6 h 144"/>
                  <a:gd name="T20" fmla="*/ 60 w 114"/>
                  <a:gd name="T21" fmla="*/ 6 h 144"/>
                  <a:gd name="T22" fmla="*/ 66 w 114"/>
                  <a:gd name="T23" fmla="*/ 0 h 144"/>
                  <a:gd name="T24" fmla="*/ 78 w 114"/>
                  <a:gd name="T25" fmla="*/ 0 h 144"/>
                  <a:gd name="T26" fmla="*/ 90 w 114"/>
                  <a:gd name="T27" fmla="*/ 0 h 144"/>
                  <a:gd name="T28" fmla="*/ 102 w 114"/>
                  <a:gd name="T29" fmla="*/ 0 h 144"/>
                  <a:gd name="T30" fmla="*/ 108 w 114"/>
                  <a:gd name="T31" fmla="*/ 6 h 144"/>
                  <a:gd name="T32" fmla="*/ 114 w 114"/>
                  <a:gd name="T33" fmla="*/ 12 h 144"/>
                  <a:gd name="T34" fmla="*/ 114 w 114"/>
                  <a:gd name="T35" fmla="*/ 30 h 144"/>
                  <a:gd name="T36" fmla="*/ 108 w 114"/>
                  <a:gd name="T37" fmla="*/ 36 h 144"/>
                  <a:gd name="T38" fmla="*/ 102 w 114"/>
                  <a:gd name="T39" fmla="*/ 48 h 144"/>
                  <a:gd name="T40" fmla="*/ 96 w 114"/>
                  <a:gd name="T41" fmla="*/ 60 h 144"/>
                  <a:gd name="T42" fmla="*/ 102 w 114"/>
                  <a:gd name="T43" fmla="*/ 66 h 144"/>
                  <a:gd name="T44" fmla="*/ 102 w 114"/>
                  <a:gd name="T45" fmla="*/ 78 h 144"/>
                  <a:gd name="T46" fmla="*/ 102 w 114"/>
                  <a:gd name="T47" fmla="*/ 90 h 144"/>
                  <a:gd name="T48" fmla="*/ 102 w 114"/>
                  <a:gd name="T49" fmla="*/ 102 h 144"/>
                  <a:gd name="T50" fmla="*/ 102 w 114"/>
                  <a:gd name="T51" fmla="*/ 102 h 144"/>
                  <a:gd name="T52" fmla="*/ 108 w 114"/>
                  <a:gd name="T53" fmla="*/ 108 h 144"/>
                  <a:gd name="T54" fmla="*/ 102 w 114"/>
                  <a:gd name="T55" fmla="*/ 120 h 144"/>
                  <a:gd name="T56" fmla="*/ 96 w 114"/>
                  <a:gd name="T57" fmla="*/ 114 h 144"/>
                  <a:gd name="T58" fmla="*/ 84 w 114"/>
                  <a:gd name="T59" fmla="*/ 114 h 144"/>
                  <a:gd name="T60" fmla="*/ 78 w 114"/>
                  <a:gd name="T61" fmla="*/ 108 h 144"/>
                  <a:gd name="T62" fmla="*/ 78 w 114"/>
                  <a:gd name="T63" fmla="*/ 108 h 144"/>
                  <a:gd name="T64" fmla="*/ 66 w 114"/>
                  <a:gd name="T65" fmla="*/ 108 h 144"/>
                  <a:gd name="T66" fmla="*/ 66 w 114"/>
                  <a:gd name="T67" fmla="*/ 120 h 144"/>
                  <a:gd name="T68" fmla="*/ 60 w 114"/>
                  <a:gd name="T69" fmla="*/ 126 h 144"/>
                  <a:gd name="T70" fmla="*/ 60 w 114"/>
                  <a:gd name="T71" fmla="*/ 138 h 144"/>
                  <a:gd name="T72" fmla="*/ 54 w 114"/>
                  <a:gd name="T73" fmla="*/ 144 h 144"/>
                  <a:gd name="T74" fmla="*/ 54 w 114"/>
                  <a:gd name="T75" fmla="*/ 144 h 144"/>
                  <a:gd name="T76" fmla="*/ 48 w 114"/>
                  <a:gd name="T77" fmla="*/ 138 h 144"/>
                  <a:gd name="T78" fmla="*/ 48 w 114"/>
                  <a:gd name="T79" fmla="*/ 138 h 144"/>
                  <a:gd name="T80" fmla="*/ 36 w 114"/>
                  <a:gd name="T81" fmla="*/ 138 h 144"/>
                  <a:gd name="T82" fmla="*/ 30 w 114"/>
                  <a:gd name="T83" fmla="*/ 132 h 144"/>
                  <a:gd name="T84" fmla="*/ 36 w 114"/>
                  <a:gd name="T85" fmla="*/ 120 h 144"/>
                  <a:gd name="T86" fmla="*/ 42 w 114"/>
                  <a:gd name="T87" fmla="*/ 108 h 144"/>
                  <a:gd name="T88" fmla="*/ 30 w 114"/>
                  <a:gd name="T89" fmla="*/ 108 h 144"/>
                  <a:gd name="T90" fmla="*/ 18 w 114"/>
                  <a:gd name="T91" fmla="*/ 108 h 144"/>
                  <a:gd name="T92" fmla="*/ 6 w 114"/>
                  <a:gd name="T93" fmla="*/ 108 h 144"/>
                  <a:gd name="T94" fmla="*/ 0 w 114"/>
                  <a:gd name="T95" fmla="*/ 102 h 144"/>
                  <a:gd name="T96" fmla="*/ 0 w 114"/>
                  <a:gd name="T97" fmla="*/ 90 h 144"/>
                  <a:gd name="T98" fmla="*/ 0 w 114"/>
                  <a:gd name="T99"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44">
                    <a:moveTo>
                      <a:pt x="0" y="78"/>
                    </a:moveTo>
                    <a:lnTo>
                      <a:pt x="0" y="72"/>
                    </a:lnTo>
                    <a:lnTo>
                      <a:pt x="6" y="66"/>
                    </a:lnTo>
                    <a:lnTo>
                      <a:pt x="6" y="60"/>
                    </a:lnTo>
                    <a:lnTo>
                      <a:pt x="12" y="60"/>
                    </a:lnTo>
                    <a:lnTo>
                      <a:pt x="12" y="54"/>
                    </a:lnTo>
                    <a:lnTo>
                      <a:pt x="12" y="48"/>
                    </a:lnTo>
                    <a:lnTo>
                      <a:pt x="12" y="42"/>
                    </a:lnTo>
                    <a:lnTo>
                      <a:pt x="12" y="36"/>
                    </a:lnTo>
                    <a:lnTo>
                      <a:pt x="6" y="36"/>
                    </a:lnTo>
                    <a:lnTo>
                      <a:pt x="6" y="30"/>
                    </a:lnTo>
                    <a:lnTo>
                      <a:pt x="12" y="24"/>
                    </a:lnTo>
                    <a:lnTo>
                      <a:pt x="12" y="18"/>
                    </a:lnTo>
                    <a:lnTo>
                      <a:pt x="18" y="18"/>
                    </a:lnTo>
                    <a:lnTo>
                      <a:pt x="24" y="18"/>
                    </a:lnTo>
                    <a:lnTo>
                      <a:pt x="30" y="18"/>
                    </a:lnTo>
                    <a:lnTo>
                      <a:pt x="30" y="12"/>
                    </a:lnTo>
                    <a:lnTo>
                      <a:pt x="36" y="12"/>
                    </a:lnTo>
                    <a:lnTo>
                      <a:pt x="42" y="6"/>
                    </a:lnTo>
                    <a:lnTo>
                      <a:pt x="48" y="6"/>
                    </a:lnTo>
                    <a:lnTo>
                      <a:pt x="54" y="6"/>
                    </a:lnTo>
                    <a:lnTo>
                      <a:pt x="60" y="6"/>
                    </a:lnTo>
                    <a:lnTo>
                      <a:pt x="66" y="6"/>
                    </a:lnTo>
                    <a:lnTo>
                      <a:pt x="66" y="0"/>
                    </a:lnTo>
                    <a:lnTo>
                      <a:pt x="72" y="0"/>
                    </a:lnTo>
                    <a:lnTo>
                      <a:pt x="78" y="0"/>
                    </a:lnTo>
                    <a:lnTo>
                      <a:pt x="84" y="0"/>
                    </a:lnTo>
                    <a:lnTo>
                      <a:pt x="90" y="0"/>
                    </a:lnTo>
                    <a:lnTo>
                      <a:pt x="96" y="0"/>
                    </a:lnTo>
                    <a:lnTo>
                      <a:pt x="102" y="0"/>
                    </a:lnTo>
                    <a:lnTo>
                      <a:pt x="102" y="6"/>
                    </a:lnTo>
                    <a:lnTo>
                      <a:pt x="108" y="6"/>
                    </a:lnTo>
                    <a:lnTo>
                      <a:pt x="108" y="12"/>
                    </a:lnTo>
                    <a:lnTo>
                      <a:pt x="114" y="12"/>
                    </a:lnTo>
                    <a:lnTo>
                      <a:pt x="114" y="24"/>
                    </a:lnTo>
                    <a:lnTo>
                      <a:pt x="114" y="30"/>
                    </a:lnTo>
                    <a:lnTo>
                      <a:pt x="108" y="30"/>
                    </a:lnTo>
                    <a:lnTo>
                      <a:pt x="108" y="36"/>
                    </a:lnTo>
                    <a:lnTo>
                      <a:pt x="102" y="42"/>
                    </a:lnTo>
                    <a:lnTo>
                      <a:pt x="102" y="48"/>
                    </a:lnTo>
                    <a:lnTo>
                      <a:pt x="102" y="54"/>
                    </a:lnTo>
                    <a:lnTo>
                      <a:pt x="96" y="60"/>
                    </a:lnTo>
                    <a:lnTo>
                      <a:pt x="102" y="60"/>
                    </a:lnTo>
                    <a:lnTo>
                      <a:pt x="102" y="66"/>
                    </a:lnTo>
                    <a:lnTo>
                      <a:pt x="102" y="72"/>
                    </a:lnTo>
                    <a:lnTo>
                      <a:pt x="102" y="78"/>
                    </a:lnTo>
                    <a:lnTo>
                      <a:pt x="102" y="84"/>
                    </a:lnTo>
                    <a:lnTo>
                      <a:pt x="102" y="90"/>
                    </a:lnTo>
                    <a:lnTo>
                      <a:pt x="102" y="96"/>
                    </a:lnTo>
                    <a:lnTo>
                      <a:pt x="102" y="102"/>
                    </a:lnTo>
                    <a:lnTo>
                      <a:pt x="102" y="108"/>
                    </a:lnTo>
                    <a:lnTo>
                      <a:pt x="102" y="102"/>
                    </a:lnTo>
                    <a:lnTo>
                      <a:pt x="102" y="108"/>
                    </a:lnTo>
                    <a:lnTo>
                      <a:pt x="108" y="108"/>
                    </a:lnTo>
                    <a:lnTo>
                      <a:pt x="108" y="114"/>
                    </a:lnTo>
                    <a:lnTo>
                      <a:pt x="102" y="120"/>
                    </a:lnTo>
                    <a:lnTo>
                      <a:pt x="102" y="114"/>
                    </a:lnTo>
                    <a:lnTo>
                      <a:pt x="96" y="114"/>
                    </a:lnTo>
                    <a:lnTo>
                      <a:pt x="90" y="114"/>
                    </a:lnTo>
                    <a:lnTo>
                      <a:pt x="84" y="114"/>
                    </a:lnTo>
                    <a:lnTo>
                      <a:pt x="84" y="108"/>
                    </a:lnTo>
                    <a:lnTo>
                      <a:pt x="78" y="108"/>
                    </a:lnTo>
                    <a:lnTo>
                      <a:pt x="78" y="102"/>
                    </a:lnTo>
                    <a:lnTo>
                      <a:pt x="78" y="108"/>
                    </a:lnTo>
                    <a:lnTo>
                      <a:pt x="72" y="108"/>
                    </a:lnTo>
                    <a:lnTo>
                      <a:pt x="66" y="108"/>
                    </a:lnTo>
                    <a:lnTo>
                      <a:pt x="66" y="114"/>
                    </a:lnTo>
                    <a:lnTo>
                      <a:pt x="66" y="120"/>
                    </a:lnTo>
                    <a:lnTo>
                      <a:pt x="66" y="126"/>
                    </a:lnTo>
                    <a:lnTo>
                      <a:pt x="60" y="126"/>
                    </a:lnTo>
                    <a:lnTo>
                      <a:pt x="60" y="132"/>
                    </a:lnTo>
                    <a:lnTo>
                      <a:pt x="60" y="138"/>
                    </a:lnTo>
                    <a:lnTo>
                      <a:pt x="54" y="138"/>
                    </a:lnTo>
                    <a:lnTo>
                      <a:pt x="54" y="144"/>
                    </a:lnTo>
                    <a:lnTo>
                      <a:pt x="54" y="138"/>
                    </a:lnTo>
                    <a:lnTo>
                      <a:pt x="54" y="144"/>
                    </a:lnTo>
                    <a:lnTo>
                      <a:pt x="48" y="144"/>
                    </a:lnTo>
                    <a:lnTo>
                      <a:pt x="48" y="138"/>
                    </a:lnTo>
                    <a:lnTo>
                      <a:pt x="48" y="144"/>
                    </a:lnTo>
                    <a:lnTo>
                      <a:pt x="48" y="138"/>
                    </a:lnTo>
                    <a:lnTo>
                      <a:pt x="42" y="138"/>
                    </a:lnTo>
                    <a:lnTo>
                      <a:pt x="36" y="138"/>
                    </a:lnTo>
                    <a:lnTo>
                      <a:pt x="30" y="138"/>
                    </a:lnTo>
                    <a:lnTo>
                      <a:pt x="30" y="132"/>
                    </a:lnTo>
                    <a:lnTo>
                      <a:pt x="36" y="126"/>
                    </a:lnTo>
                    <a:lnTo>
                      <a:pt x="36" y="120"/>
                    </a:lnTo>
                    <a:lnTo>
                      <a:pt x="36" y="114"/>
                    </a:lnTo>
                    <a:lnTo>
                      <a:pt x="42" y="108"/>
                    </a:lnTo>
                    <a:lnTo>
                      <a:pt x="36" y="108"/>
                    </a:lnTo>
                    <a:lnTo>
                      <a:pt x="30" y="108"/>
                    </a:lnTo>
                    <a:lnTo>
                      <a:pt x="24" y="108"/>
                    </a:lnTo>
                    <a:lnTo>
                      <a:pt x="18" y="108"/>
                    </a:lnTo>
                    <a:lnTo>
                      <a:pt x="12" y="108"/>
                    </a:lnTo>
                    <a:lnTo>
                      <a:pt x="6" y="108"/>
                    </a:lnTo>
                    <a:lnTo>
                      <a:pt x="0" y="108"/>
                    </a:lnTo>
                    <a:lnTo>
                      <a:pt x="0" y="102"/>
                    </a:lnTo>
                    <a:lnTo>
                      <a:pt x="0" y="96"/>
                    </a:lnTo>
                    <a:lnTo>
                      <a:pt x="0" y="90"/>
                    </a:lnTo>
                    <a:lnTo>
                      <a:pt x="0" y="84"/>
                    </a:lnTo>
                    <a:lnTo>
                      <a:pt x="0" y="7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1" name="Freeform 323"/>
              <p:cNvSpPr>
                <a:spLocks/>
              </p:cNvSpPr>
              <p:nvPr/>
            </p:nvSpPr>
            <p:spPr bwMode="auto">
              <a:xfrm>
                <a:off x="4107" y="2066"/>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2" name="Freeform 324"/>
              <p:cNvSpPr>
                <a:spLocks/>
              </p:cNvSpPr>
              <p:nvPr/>
            </p:nvSpPr>
            <p:spPr bwMode="auto">
              <a:xfrm>
                <a:off x="3873" y="1976"/>
                <a:ext cx="144" cy="102"/>
              </a:xfrm>
              <a:custGeom>
                <a:avLst/>
                <a:gdLst>
                  <a:gd name="T0" fmla="*/ 54 w 144"/>
                  <a:gd name="T1" fmla="*/ 18 h 102"/>
                  <a:gd name="T2" fmla="*/ 66 w 144"/>
                  <a:gd name="T3" fmla="*/ 18 h 102"/>
                  <a:gd name="T4" fmla="*/ 72 w 144"/>
                  <a:gd name="T5" fmla="*/ 12 h 102"/>
                  <a:gd name="T6" fmla="*/ 84 w 144"/>
                  <a:gd name="T7" fmla="*/ 12 h 102"/>
                  <a:gd name="T8" fmla="*/ 96 w 144"/>
                  <a:gd name="T9" fmla="*/ 12 h 102"/>
                  <a:gd name="T10" fmla="*/ 108 w 144"/>
                  <a:gd name="T11" fmla="*/ 6 h 102"/>
                  <a:gd name="T12" fmla="*/ 120 w 144"/>
                  <a:gd name="T13" fmla="*/ 6 h 102"/>
                  <a:gd name="T14" fmla="*/ 126 w 144"/>
                  <a:gd name="T15" fmla="*/ 0 h 102"/>
                  <a:gd name="T16" fmla="*/ 138 w 144"/>
                  <a:gd name="T17" fmla="*/ 0 h 102"/>
                  <a:gd name="T18" fmla="*/ 138 w 144"/>
                  <a:gd name="T19" fmla="*/ 12 h 102"/>
                  <a:gd name="T20" fmla="*/ 138 w 144"/>
                  <a:gd name="T21" fmla="*/ 24 h 102"/>
                  <a:gd name="T22" fmla="*/ 144 w 144"/>
                  <a:gd name="T23" fmla="*/ 30 h 102"/>
                  <a:gd name="T24" fmla="*/ 144 w 144"/>
                  <a:gd name="T25" fmla="*/ 42 h 102"/>
                  <a:gd name="T26" fmla="*/ 144 w 144"/>
                  <a:gd name="T27" fmla="*/ 54 h 102"/>
                  <a:gd name="T28" fmla="*/ 138 w 144"/>
                  <a:gd name="T29" fmla="*/ 60 h 102"/>
                  <a:gd name="T30" fmla="*/ 132 w 144"/>
                  <a:gd name="T31" fmla="*/ 72 h 102"/>
                  <a:gd name="T32" fmla="*/ 132 w 144"/>
                  <a:gd name="T33" fmla="*/ 84 h 102"/>
                  <a:gd name="T34" fmla="*/ 132 w 144"/>
                  <a:gd name="T35" fmla="*/ 96 h 102"/>
                  <a:gd name="T36" fmla="*/ 126 w 144"/>
                  <a:gd name="T37" fmla="*/ 102 h 102"/>
                  <a:gd name="T38" fmla="*/ 114 w 144"/>
                  <a:gd name="T39" fmla="*/ 102 h 102"/>
                  <a:gd name="T40" fmla="*/ 102 w 144"/>
                  <a:gd name="T41" fmla="*/ 96 h 102"/>
                  <a:gd name="T42" fmla="*/ 90 w 144"/>
                  <a:gd name="T43" fmla="*/ 96 h 102"/>
                  <a:gd name="T44" fmla="*/ 78 w 144"/>
                  <a:gd name="T45" fmla="*/ 96 h 102"/>
                  <a:gd name="T46" fmla="*/ 66 w 144"/>
                  <a:gd name="T47" fmla="*/ 96 h 102"/>
                  <a:gd name="T48" fmla="*/ 54 w 144"/>
                  <a:gd name="T49" fmla="*/ 96 h 102"/>
                  <a:gd name="T50" fmla="*/ 42 w 144"/>
                  <a:gd name="T51" fmla="*/ 96 h 102"/>
                  <a:gd name="T52" fmla="*/ 30 w 144"/>
                  <a:gd name="T53" fmla="*/ 96 h 102"/>
                  <a:gd name="T54" fmla="*/ 18 w 144"/>
                  <a:gd name="T55" fmla="*/ 96 h 102"/>
                  <a:gd name="T56" fmla="*/ 6 w 144"/>
                  <a:gd name="T57" fmla="*/ 96 h 102"/>
                  <a:gd name="T58" fmla="*/ 0 w 144"/>
                  <a:gd name="T59" fmla="*/ 90 h 102"/>
                  <a:gd name="T60" fmla="*/ 6 w 144"/>
                  <a:gd name="T61" fmla="*/ 84 h 102"/>
                  <a:gd name="T62" fmla="*/ 12 w 144"/>
                  <a:gd name="T63" fmla="*/ 78 h 102"/>
                  <a:gd name="T64" fmla="*/ 18 w 144"/>
                  <a:gd name="T65" fmla="*/ 72 h 102"/>
                  <a:gd name="T66" fmla="*/ 18 w 144"/>
                  <a:gd name="T67" fmla="*/ 60 h 102"/>
                  <a:gd name="T68" fmla="*/ 24 w 144"/>
                  <a:gd name="T69" fmla="*/ 54 h 102"/>
                  <a:gd name="T70" fmla="*/ 18 w 144"/>
                  <a:gd name="T71" fmla="*/ 48 h 102"/>
                  <a:gd name="T72" fmla="*/ 24 w 144"/>
                  <a:gd name="T73" fmla="*/ 42 h 102"/>
                  <a:gd name="T74" fmla="*/ 30 w 144"/>
                  <a:gd name="T75" fmla="*/ 36 h 102"/>
                  <a:gd name="T76" fmla="*/ 36 w 144"/>
                  <a:gd name="T77" fmla="*/ 30 h 102"/>
                  <a:gd name="T78" fmla="*/ 42 w 144"/>
                  <a:gd name="T79" fmla="*/ 24 h 102"/>
                  <a:gd name="T80" fmla="*/ 48 w 144"/>
                  <a:gd name="T81"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2">
                    <a:moveTo>
                      <a:pt x="48" y="12"/>
                    </a:moveTo>
                    <a:lnTo>
                      <a:pt x="54" y="18"/>
                    </a:lnTo>
                    <a:lnTo>
                      <a:pt x="60" y="18"/>
                    </a:lnTo>
                    <a:lnTo>
                      <a:pt x="66" y="18"/>
                    </a:lnTo>
                    <a:lnTo>
                      <a:pt x="72" y="18"/>
                    </a:lnTo>
                    <a:lnTo>
                      <a:pt x="72" y="12"/>
                    </a:lnTo>
                    <a:lnTo>
                      <a:pt x="78" y="12"/>
                    </a:lnTo>
                    <a:lnTo>
                      <a:pt x="84" y="12"/>
                    </a:lnTo>
                    <a:lnTo>
                      <a:pt x="90" y="12"/>
                    </a:lnTo>
                    <a:lnTo>
                      <a:pt x="96" y="12"/>
                    </a:lnTo>
                    <a:lnTo>
                      <a:pt x="102" y="12"/>
                    </a:lnTo>
                    <a:lnTo>
                      <a:pt x="108" y="6"/>
                    </a:lnTo>
                    <a:lnTo>
                      <a:pt x="114" y="6"/>
                    </a:lnTo>
                    <a:lnTo>
                      <a:pt x="120" y="6"/>
                    </a:lnTo>
                    <a:lnTo>
                      <a:pt x="120" y="0"/>
                    </a:lnTo>
                    <a:lnTo>
                      <a:pt x="126" y="0"/>
                    </a:lnTo>
                    <a:lnTo>
                      <a:pt x="132" y="0"/>
                    </a:lnTo>
                    <a:lnTo>
                      <a:pt x="138" y="0"/>
                    </a:lnTo>
                    <a:lnTo>
                      <a:pt x="138" y="6"/>
                    </a:lnTo>
                    <a:lnTo>
                      <a:pt x="138" y="12"/>
                    </a:lnTo>
                    <a:lnTo>
                      <a:pt x="144" y="18"/>
                    </a:lnTo>
                    <a:lnTo>
                      <a:pt x="138" y="24"/>
                    </a:lnTo>
                    <a:lnTo>
                      <a:pt x="138" y="30"/>
                    </a:lnTo>
                    <a:lnTo>
                      <a:pt x="144" y="30"/>
                    </a:lnTo>
                    <a:lnTo>
                      <a:pt x="144" y="36"/>
                    </a:lnTo>
                    <a:lnTo>
                      <a:pt x="144" y="42"/>
                    </a:lnTo>
                    <a:lnTo>
                      <a:pt x="144" y="48"/>
                    </a:lnTo>
                    <a:lnTo>
                      <a:pt x="144" y="54"/>
                    </a:lnTo>
                    <a:lnTo>
                      <a:pt x="138" y="54"/>
                    </a:lnTo>
                    <a:lnTo>
                      <a:pt x="138" y="60"/>
                    </a:lnTo>
                    <a:lnTo>
                      <a:pt x="132" y="66"/>
                    </a:lnTo>
                    <a:lnTo>
                      <a:pt x="132" y="72"/>
                    </a:lnTo>
                    <a:lnTo>
                      <a:pt x="132" y="78"/>
                    </a:lnTo>
                    <a:lnTo>
                      <a:pt x="132" y="84"/>
                    </a:lnTo>
                    <a:lnTo>
                      <a:pt x="132" y="90"/>
                    </a:lnTo>
                    <a:lnTo>
                      <a:pt x="132" y="96"/>
                    </a:lnTo>
                    <a:lnTo>
                      <a:pt x="132" y="102"/>
                    </a:lnTo>
                    <a:lnTo>
                      <a:pt x="126" y="102"/>
                    </a:lnTo>
                    <a:lnTo>
                      <a:pt x="120" y="102"/>
                    </a:lnTo>
                    <a:lnTo>
                      <a:pt x="114" y="102"/>
                    </a:lnTo>
                    <a:lnTo>
                      <a:pt x="108" y="102"/>
                    </a:lnTo>
                    <a:lnTo>
                      <a:pt x="102" y="96"/>
                    </a:lnTo>
                    <a:lnTo>
                      <a:pt x="96" y="96"/>
                    </a:lnTo>
                    <a:lnTo>
                      <a:pt x="90" y="96"/>
                    </a:lnTo>
                    <a:lnTo>
                      <a:pt x="84" y="96"/>
                    </a:lnTo>
                    <a:lnTo>
                      <a:pt x="78" y="96"/>
                    </a:lnTo>
                    <a:lnTo>
                      <a:pt x="72" y="96"/>
                    </a:lnTo>
                    <a:lnTo>
                      <a:pt x="66" y="96"/>
                    </a:lnTo>
                    <a:lnTo>
                      <a:pt x="60" y="96"/>
                    </a:lnTo>
                    <a:lnTo>
                      <a:pt x="54" y="96"/>
                    </a:lnTo>
                    <a:lnTo>
                      <a:pt x="48" y="96"/>
                    </a:lnTo>
                    <a:lnTo>
                      <a:pt x="42" y="96"/>
                    </a:lnTo>
                    <a:lnTo>
                      <a:pt x="36" y="96"/>
                    </a:lnTo>
                    <a:lnTo>
                      <a:pt x="30" y="96"/>
                    </a:lnTo>
                    <a:lnTo>
                      <a:pt x="24" y="96"/>
                    </a:lnTo>
                    <a:lnTo>
                      <a:pt x="18" y="96"/>
                    </a:lnTo>
                    <a:lnTo>
                      <a:pt x="12" y="96"/>
                    </a:lnTo>
                    <a:lnTo>
                      <a:pt x="6" y="96"/>
                    </a:lnTo>
                    <a:lnTo>
                      <a:pt x="0" y="96"/>
                    </a:lnTo>
                    <a:lnTo>
                      <a:pt x="0" y="90"/>
                    </a:lnTo>
                    <a:lnTo>
                      <a:pt x="6" y="90"/>
                    </a:lnTo>
                    <a:lnTo>
                      <a:pt x="6" y="84"/>
                    </a:lnTo>
                    <a:lnTo>
                      <a:pt x="12" y="84"/>
                    </a:lnTo>
                    <a:lnTo>
                      <a:pt x="12" y="78"/>
                    </a:lnTo>
                    <a:lnTo>
                      <a:pt x="12" y="72"/>
                    </a:lnTo>
                    <a:lnTo>
                      <a:pt x="18" y="72"/>
                    </a:lnTo>
                    <a:lnTo>
                      <a:pt x="18" y="66"/>
                    </a:lnTo>
                    <a:lnTo>
                      <a:pt x="18" y="60"/>
                    </a:lnTo>
                    <a:lnTo>
                      <a:pt x="18" y="54"/>
                    </a:lnTo>
                    <a:lnTo>
                      <a:pt x="24" y="54"/>
                    </a:lnTo>
                    <a:lnTo>
                      <a:pt x="18" y="54"/>
                    </a:lnTo>
                    <a:lnTo>
                      <a:pt x="18" y="48"/>
                    </a:lnTo>
                    <a:lnTo>
                      <a:pt x="24" y="48"/>
                    </a:lnTo>
                    <a:lnTo>
                      <a:pt x="24" y="42"/>
                    </a:lnTo>
                    <a:lnTo>
                      <a:pt x="30" y="42"/>
                    </a:lnTo>
                    <a:lnTo>
                      <a:pt x="30" y="36"/>
                    </a:lnTo>
                    <a:lnTo>
                      <a:pt x="36" y="36"/>
                    </a:lnTo>
                    <a:lnTo>
                      <a:pt x="36" y="30"/>
                    </a:lnTo>
                    <a:lnTo>
                      <a:pt x="36" y="24"/>
                    </a:lnTo>
                    <a:lnTo>
                      <a:pt x="42" y="24"/>
                    </a:lnTo>
                    <a:lnTo>
                      <a:pt x="42" y="18"/>
                    </a:lnTo>
                    <a:lnTo>
                      <a:pt x="48" y="18"/>
                    </a:lnTo>
                    <a:lnTo>
                      <a:pt x="48"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3" name="Freeform 325"/>
              <p:cNvSpPr>
                <a:spLocks/>
              </p:cNvSpPr>
              <p:nvPr/>
            </p:nvSpPr>
            <p:spPr bwMode="auto">
              <a:xfrm>
                <a:off x="3771" y="2060"/>
                <a:ext cx="216" cy="186"/>
              </a:xfrm>
              <a:custGeom>
                <a:avLst/>
                <a:gdLst>
                  <a:gd name="T0" fmla="*/ 180 w 216"/>
                  <a:gd name="T1" fmla="*/ 42 h 186"/>
                  <a:gd name="T2" fmla="*/ 192 w 216"/>
                  <a:gd name="T3" fmla="*/ 54 h 186"/>
                  <a:gd name="T4" fmla="*/ 198 w 216"/>
                  <a:gd name="T5" fmla="*/ 60 h 186"/>
                  <a:gd name="T6" fmla="*/ 198 w 216"/>
                  <a:gd name="T7" fmla="*/ 60 h 186"/>
                  <a:gd name="T8" fmla="*/ 216 w 216"/>
                  <a:gd name="T9" fmla="*/ 66 h 186"/>
                  <a:gd name="T10" fmla="*/ 204 w 216"/>
                  <a:gd name="T11" fmla="*/ 72 h 186"/>
                  <a:gd name="T12" fmla="*/ 186 w 216"/>
                  <a:gd name="T13" fmla="*/ 72 h 186"/>
                  <a:gd name="T14" fmla="*/ 168 w 216"/>
                  <a:gd name="T15" fmla="*/ 78 h 186"/>
                  <a:gd name="T16" fmla="*/ 180 w 216"/>
                  <a:gd name="T17" fmla="*/ 96 h 186"/>
                  <a:gd name="T18" fmla="*/ 180 w 216"/>
                  <a:gd name="T19" fmla="*/ 108 h 186"/>
                  <a:gd name="T20" fmla="*/ 186 w 216"/>
                  <a:gd name="T21" fmla="*/ 126 h 186"/>
                  <a:gd name="T22" fmla="*/ 168 w 216"/>
                  <a:gd name="T23" fmla="*/ 120 h 186"/>
                  <a:gd name="T24" fmla="*/ 150 w 216"/>
                  <a:gd name="T25" fmla="*/ 114 h 186"/>
                  <a:gd name="T26" fmla="*/ 126 w 216"/>
                  <a:gd name="T27" fmla="*/ 126 h 186"/>
                  <a:gd name="T28" fmla="*/ 144 w 216"/>
                  <a:gd name="T29" fmla="*/ 138 h 186"/>
                  <a:gd name="T30" fmla="*/ 156 w 216"/>
                  <a:gd name="T31" fmla="*/ 138 h 186"/>
                  <a:gd name="T32" fmla="*/ 174 w 216"/>
                  <a:gd name="T33" fmla="*/ 144 h 186"/>
                  <a:gd name="T34" fmla="*/ 168 w 216"/>
                  <a:gd name="T35" fmla="*/ 156 h 186"/>
                  <a:gd name="T36" fmla="*/ 168 w 216"/>
                  <a:gd name="T37" fmla="*/ 174 h 186"/>
                  <a:gd name="T38" fmla="*/ 150 w 216"/>
                  <a:gd name="T39" fmla="*/ 186 h 186"/>
                  <a:gd name="T40" fmla="*/ 126 w 216"/>
                  <a:gd name="T41" fmla="*/ 186 h 186"/>
                  <a:gd name="T42" fmla="*/ 102 w 216"/>
                  <a:gd name="T43" fmla="*/ 186 h 186"/>
                  <a:gd name="T44" fmla="*/ 78 w 216"/>
                  <a:gd name="T45" fmla="*/ 168 h 186"/>
                  <a:gd name="T46" fmla="*/ 66 w 216"/>
                  <a:gd name="T47" fmla="*/ 156 h 186"/>
                  <a:gd name="T48" fmla="*/ 54 w 216"/>
                  <a:gd name="T49" fmla="*/ 144 h 186"/>
                  <a:gd name="T50" fmla="*/ 36 w 216"/>
                  <a:gd name="T51" fmla="*/ 132 h 186"/>
                  <a:gd name="T52" fmla="*/ 12 w 216"/>
                  <a:gd name="T53" fmla="*/ 120 h 186"/>
                  <a:gd name="T54" fmla="*/ 6 w 216"/>
                  <a:gd name="T55" fmla="*/ 102 h 186"/>
                  <a:gd name="T56" fmla="*/ 6 w 216"/>
                  <a:gd name="T57" fmla="*/ 90 h 186"/>
                  <a:gd name="T58" fmla="*/ 6 w 216"/>
                  <a:gd name="T59" fmla="*/ 78 h 186"/>
                  <a:gd name="T60" fmla="*/ 24 w 216"/>
                  <a:gd name="T61" fmla="*/ 72 h 186"/>
                  <a:gd name="T62" fmla="*/ 30 w 216"/>
                  <a:gd name="T63" fmla="*/ 66 h 186"/>
                  <a:gd name="T64" fmla="*/ 30 w 216"/>
                  <a:gd name="T65" fmla="*/ 66 h 186"/>
                  <a:gd name="T66" fmla="*/ 24 w 216"/>
                  <a:gd name="T67" fmla="*/ 60 h 186"/>
                  <a:gd name="T68" fmla="*/ 18 w 216"/>
                  <a:gd name="T69" fmla="*/ 54 h 186"/>
                  <a:gd name="T70" fmla="*/ 12 w 216"/>
                  <a:gd name="T71" fmla="*/ 36 h 186"/>
                  <a:gd name="T72" fmla="*/ 12 w 216"/>
                  <a:gd name="T73" fmla="*/ 24 h 186"/>
                  <a:gd name="T74" fmla="*/ 6 w 216"/>
                  <a:gd name="T75" fmla="*/ 18 h 186"/>
                  <a:gd name="T76" fmla="*/ 0 w 216"/>
                  <a:gd name="T77" fmla="*/ 12 h 186"/>
                  <a:gd name="T78" fmla="*/ 12 w 216"/>
                  <a:gd name="T79" fmla="*/ 12 h 186"/>
                  <a:gd name="T80" fmla="*/ 6 w 216"/>
                  <a:gd name="T81" fmla="*/ 6 h 186"/>
                  <a:gd name="T82" fmla="*/ 24 w 216"/>
                  <a:gd name="T83" fmla="*/ 6 h 186"/>
                  <a:gd name="T84" fmla="*/ 36 w 216"/>
                  <a:gd name="T85" fmla="*/ 18 h 186"/>
                  <a:gd name="T86" fmla="*/ 60 w 216"/>
                  <a:gd name="T87" fmla="*/ 30 h 186"/>
                  <a:gd name="T88" fmla="*/ 78 w 216"/>
                  <a:gd name="T89" fmla="*/ 24 h 186"/>
                  <a:gd name="T90" fmla="*/ 96 w 216"/>
                  <a:gd name="T91" fmla="*/ 18 h 186"/>
                  <a:gd name="T92" fmla="*/ 114 w 216"/>
                  <a:gd name="T93" fmla="*/ 12 h 186"/>
                  <a:gd name="T94" fmla="*/ 138 w 216"/>
                  <a:gd name="T95" fmla="*/ 12 h 186"/>
                  <a:gd name="T96" fmla="*/ 162 w 216"/>
                  <a:gd name="T97" fmla="*/ 12 h 186"/>
                  <a:gd name="T98" fmla="*/ 174 w 216"/>
                  <a:gd name="T99" fmla="*/ 2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186">
                    <a:moveTo>
                      <a:pt x="174" y="24"/>
                    </a:moveTo>
                    <a:lnTo>
                      <a:pt x="174" y="30"/>
                    </a:lnTo>
                    <a:lnTo>
                      <a:pt x="174" y="36"/>
                    </a:lnTo>
                    <a:lnTo>
                      <a:pt x="180" y="42"/>
                    </a:lnTo>
                    <a:lnTo>
                      <a:pt x="180" y="48"/>
                    </a:lnTo>
                    <a:lnTo>
                      <a:pt x="186" y="48"/>
                    </a:lnTo>
                    <a:lnTo>
                      <a:pt x="186" y="54"/>
                    </a:lnTo>
                    <a:lnTo>
                      <a:pt x="192" y="54"/>
                    </a:lnTo>
                    <a:lnTo>
                      <a:pt x="198" y="54"/>
                    </a:lnTo>
                    <a:lnTo>
                      <a:pt x="192" y="54"/>
                    </a:lnTo>
                    <a:lnTo>
                      <a:pt x="192" y="60"/>
                    </a:lnTo>
                    <a:lnTo>
                      <a:pt x="198" y="60"/>
                    </a:lnTo>
                    <a:lnTo>
                      <a:pt x="198" y="54"/>
                    </a:lnTo>
                    <a:lnTo>
                      <a:pt x="198" y="60"/>
                    </a:lnTo>
                    <a:lnTo>
                      <a:pt x="198" y="54"/>
                    </a:lnTo>
                    <a:lnTo>
                      <a:pt x="198" y="60"/>
                    </a:lnTo>
                    <a:lnTo>
                      <a:pt x="204" y="60"/>
                    </a:lnTo>
                    <a:lnTo>
                      <a:pt x="210" y="60"/>
                    </a:lnTo>
                    <a:lnTo>
                      <a:pt x="210" y="66"/>
                    </a:lnTo>
                    <a:lnTo>
                      <a:pt x="216" y="66"/>
                    </a:lnTo>
                    <a:lnTo>
                      <a:pt x="210" y="66"/>
                    </a:lnTo>
                    <a:lnTo>
                      <a:pt x="210" y="72"/>
                    </a:lnTo>
                    <a:lnTo>
                      <a:pt x="210" y="78"/>
                    </a:lnTo>
                    <a:lnTo>
                      <a:pt x="204" y="72"/>
                    </a:lnTo>
                    <a:lnTo>
                      <a:pt x="204" y="78"/>
                    </a:lnTo>
                    <a:lnTo>
                      <a:pt x="198" y="78"/>
                    </a:lnTo>
                    <a:lnTo>
                      <a:pt x="192" y="78"/>
                    </a:lnTo>
                    <a:lnTo>
                      <a:pt x="186" y="72"/>
                    </a:lnTo>
                    <a:lnTo>
                      <a:pt x="180" y="72"/>
                    </a:lnTo>
                    <a:lnTo>
                      <a:pt x="174" y="72"/>
                    </a:lnTo>
                    <a:lnTo>
                      <a:pt x="174" y="78"/>
                    </a:lnTo>
                    <a:lnTo>
                      <a:pt x="168" y="78"/>
                    </a:lnTo>
                    <a:lnTo>
                      <a:pt x="168" y="84"/>
                    </a:lnTo>
                    <a:lnTo>
                      <a:pt x="168" y="90"/>
                    </a:lnTo>
                    <a:lnTo>
                      <a:pt x="174" y="90"/>
                    </a:lnTo>
                    <a:lnTo>
                      <a:pt x="180" y="96"/>
                    </a:lnTo>
                    <a:lnTo>
                      <a:pt x="174" y="96"/>
                    </a:lnTo>
                    <a:lnTo>
                      <a:pt x="174" y="102"/>
                    </a:lnTo>
                    <a:lnTo>
                      <a:pt x="174" y="108"/>
                    </a:lnTo>
                    <a:lnTo>
                      <a:pt x="180" y="108"/>
                    </a:lnTo>
                    <a:lnTo>
                      <a:pt x="180" y="114"/>
                    </a:lnTo>
                    <a:lnTo>
                      <a:pt x="180" y="120"/>
                    </a:lnTo>
                    <a:lnTo>
                      <a:pt x="180" y="126"/>
                    </a:lnTo>
                    <a:lnTo>
                      <a:pt x="186" y="126"/>
                    </a:lnTo>
                    <a:lnTo>
                      <a:pt x="180" y="126"/>
                    </a:lnTo>
                    <a:lnTo>
                      <a:pt x="174" y="126"/>
                    </a:lnTo>
                    <a:lnTo>
                      <a:pt x="168" y="126"/>
                    </a:lnTo>
                    <a:lnTo>
                      <a:pt x="168" y="120"/>
                    </a:lnTo>
                    <a:lnTo>
                      <a:pt x="162" y="120"/>
                    </a:lnTo>
                    <a:lnTo>
                      <a:pt x="156" y="120"/>
                    </a:lnTo>
                    <a:lnTo>
                      <a:pt x="156" y="114"/>
                    </a:lnTo>
                    <a:lnTo>
                      <a:pt x="150" y="114"/>
                    </a:lnTo>
                    <a:lnTo>
                      <a:pt x="144" y="114"/>
                    </a:lnTo>
                    <a:lnTo>
                      <a:pt x="138" y="114"/>
                    </a:lnTo>
                    <a:lnTo>
                      <a:pt x="132" y="114"/>
                    </a:lnTo>
                    <a:lnTo>
                      <a:pt x="126" y="126"/>
                    </a:lnTo>
                    <a:lnTo>
                      <a:pt x="132" y="132"/>
                    </a:lnTo>
                    <a:lnTo>
                      <a:pt x="138" y="132"/>
                    </a:lnTo>
                    <a:lnTo>
                      <a:pt x="144" y="132"/>
                    </a:lnTo>
                    <a:lnTo>
                      <a:pt x="144" y="138"/>
                    </a:lnTo>
                    <a:lnTo>
                      <a:pt x="150" y="138"/>
                    </a:lnTo>
                    <a:lnTo>
                      <a:pt x="150" y="144"/>
                    </a:lnTo>
                    <a:lnTo>
                      <a:pt x="150" y="138"/>
                    </a:lnTo>
                    <a:lnTo>
                      <a:pt x="156" y="138"/>
                    </a:lnTo>
                    <a:lnTo>
                      <a:pt x="156" y="144"/>
                    </a:lnTo>
                    <a:lnTo>
                      <a:pt x="162" y="144"/>
                    </a:lnTo>
                    <a:lnTo>
                      <a:pt x="168" y="144"/>
                    </a:lnTo>
                    <a:lnTo>
                      <a:pt x="174" y="144"/>
                    </a:lnTo>
                    <a:lnTo>
                      <a:pt x="168" y="144"/>
                    </a:lnTo>
                    <a:lnTo>
                      <a:pt x="168" y="150"/>
                    </a:lnTo>
                    <a:lnTo>
                      <a:pt x="174" y="156"/>
                    </a:lnTo>
                    <a:lnTo>
                      <a:pt x="168" y="156"/>
                    </a:lnTo>
                    <a:lnTo>
                      <a:pt x="174" y="156"/>
                    </a:lnTo>
                    <a:lnTo>
                      <a:pt x="174" y="162"/>
                    </a:lnTo>
                    <a:lnTo>
                      <a:pt x="174" y="168"/>
                    </a:lnTo>
                    <a:lnTo>
                      <a:pt x="168" y="174"/>
                    </a:lnTo>
                    <a:lnTo>
                      <a:pt x="168" y="180"/>
                    </a:lnTo>
                    <a:lnTo>
                      <a:pt x="162" y="180"/>
                    </a:lnTo>
                    <a:lnTo>
                      <a:pt x="156" y="180"/>
                    </a:lnTo>
                    <a:lnTo>
                      <a:pt x="150" y="186"/>
                    </a:lnTo>
                    <a:lnTo>
                      <a:pt x="144" y="186"/>
                    </a:lnTo>
                    <a:lnTo>
                      <a:pt x="138" y="186"/>
                    </a:lnTo>
                    <a:lnTo>
                      <a:pt x="132" y="186"/>
                    </a:lnTo>
                    <a:lnTo>
                      <a:pt x="126" y="186"/>
                    </a:lnTo>
                    <a:lnTo>
                      <a:pt x="120" y="186"/>
                    </a:lnTo>
                    <a:lnTo>
                      <a:pt x="114" y="186"/>
                    </a:lnTo>
                    <a:lnTo>
                      <a:pt x="108" y="186"/>
                    </a:lnTo>
                    <a:lnTo>
                      <a:pt x="102" y="186"/>
                    </a:lnTo>
                    <a:lnTo>
                      <a:pt x="96" y="180"/>
                    </a:lnTo>
                    <a:lnTo>
                      <a:pt x="90" y="174"/>
                    </a:lnTo>
                    <a:lnTo>
                      <a:pt x="84" y="168"/>
                    </a:lnTo>
                    <a:lnTo>
                      <a:pt x="78" y="168"/>
                    </a:lnTo>
                    <a:lnTo>
                      <a:pt x="78" y="162"/>
                    </a:lnTo>
                    <a:lnTo>
                      <a:pt x="72" y="162"/>
                    </a:lnTo>
                    <a:lnTo>
                      <a:pt x="72" y="156"/>
                    </a:lnTo>
                    <a:lnTo>
                      <a:pt x="66" y="156"/>
                    </a:lnTo>
                    <a:lnTo>
                      <a:pt x="66" y="150"/>
                    </a:lnTo>
                    <a:lnTo>
                      <a:pt x="60" y="150"/>
                    </a:lnTo>
                    <a:lnTo>
                      <a:pt x="54" y="150"/>
                    </a:lnTo>
                    <a:lnTo>
                      <a:pt x="54" y="144"/>
                    </a:lnTo>
                    <a:lnTo>
                      <a:pt x="48" y="144"/>
                    </a:lnTo>
                    <a:lnTo>
                      <a:pt x="42" y="138"/>
                    </a:lnTo>
                    <a:lnTo>
                      <a:pt x="36" y="138"/>
                    </a:lnTo>
                    <a:lnTo>
                      <a:pt x="36" y="132"/>
                    </a:lnTo>
                    <a:lnTo>
                      <a:pt x="30" y="132"/>
                    </a:lnTo>
                    <a:lnTo>
                      <a:pt x="24" y="126"/>
                    </a:lnTo>
                    <a:lnTo>
                      <a:pt x="18" y="126"/>
                    </a:lnTo>
                    <a:lnTo>
                      <a:pt x="12" y="120"/>
                    </a:lnTo>
                    <a:lnTo>
                      <a:pt x="6" y="120"/>
                    </a:lnTo>
                    <a:lnTo>
                      <a:pt x="6" y="114"/>
                    </a:lnTo>
                    <a:lnTo>
                      <a:pt x="6" y="108"/>
                    </a:lnTo>
                    <a:lnTo>
                      <a:pt x="6" y="102"/>
                    </a:lnTo>
                    <a:lnTo>
                      <a:pt x="12" y="102"/>
                    </a:lnTo>
                    <a:lnTo>
                      <a:pt x="6" y="102"/>
                    </a:lnTo>
                    <a:lnTo>
                      <a:pt x="6" y="96"/>
                    </a:lnTo>
                    <a:lnTo>
                      <a:pt x="6" y="90"/>
                    </a:lnTo>
                    <a:lnTo>
                      <a:pt x="12" y="90"/>
                    </a:lnTo>
                    <a:lnTo>
                      <a:pt x="6" y="90"/>
                    </a:lnTo>
                    <a:lnTo>
                      <a:pt x="6" y="84"/>
                    </a:lnTo>
                    <a:lnTo>
                      <a:pt x="6" y="78"/>
                    </a:lnTo>
                    <a:lnTo>
                      <a:pt x="12" y="78"/>
                    </a:lnTo>
                    <a:lnTo>
                      <a:pt x="18" y="72"/>
                    </a:lnTo>
                    <a:lnTo>
                      <a:pt x="24" y="66"/>
                    </a:lnTo>
                    <a:lnTo>
                      <a:pt x="24" y="72"/>
                    </a:lnTo>
                    <a:lnTo>
                      <a:pt x="30" y="72"/>
                    </a:lnTo>
                    <a:lnTo>
                      <a:pt x="30" y="66"/>
                    </a:lnTo>
                    <a:lnTo>
                      <a:pt x="30" y="72"/>
                    </a:lnTo>
                    <a:lnTo>
                      <a:pt x="30" y="66"/>
                    </a:lnTo>
                    <a:lnTo>
                      <a:pt x="36" y="66"/>
                    </a:lnTo>
                    <a:lnTo>
                      <a:pt x="36" y="60"/>
                    </a:lnTo>
                    <a:lnTo>
                      <a:pt x="30" y="60"/>
                    </a:lnTo>
                    <a:lnTo>
                      <a:pt x="30" y="66"/>
                    </a:lnTo>
                    <a:lnTo>
                      <a:pt x="30" y="60"/>
                    </a:lnTo>
                    <a:lnTo>
                      <a:pt x="24" y="60"/>
                    </a:lnTo>
                    <a:lnTo>
                      <a:pt x="24" y="54"/>
                    </a:lnTo>
                    <a:lnTo>
                      <a:pt x="24" y="60"/>
                    </a:lnTo>
                    <a:lnTo>
                      <a:pt x="24" y="54"/>
                    </a:lnTo>
                    <a:lnTo>
                      <a:pt x="18" y="54"/>
                    </a:lnTo>
                    <a:lnTo>
                      <a:pt x="18" y="48"/>
                    </a:lnTo>
                    <a:lnTo>
                      <a:pt x="18" y="54"/>
                    </a:lnTo>
                    <a:lnTo>
                      <a:pt x="18" y="48"/>
                    </a:lnTo>
                    <a:lnTo>
                      <a:pt x="18" y="42"/>
                    </a:lnTo>
                    <a:lnTo>
                      <a:pt x="12" y="42"/>
                    </a:lnTo>
                    <a:lnTo>
                      <a:pt x="12" y="36"/>
                    </a:lnTo>
                    <a:lnTo>
                      <a:pt x="12" y="30"/>
                    </a:lnTo>
                    <a:lnTo>
                      <a:pt x="6" y="30"/>
                    </a:lnTo>
                    <a:lnTo>
                      <a:pt x="6" y="24"/>
                    </a:lnTo>
                    <a:lnTo>
                      <a:pt x="12" y="24"/>
                    </a:lnTo>
                    <a:lnTo>
                      <a:pt x="12" y="18"/>
                    </a:lnTo>
                    <a:lnTo>
                      <a:pt x="6" y="18"/>
                    </a:lnTo>
                    <a:lnTo>
                      <a:pt x="6" y="24"/>
                    </a:lnTo>
                    <a:lnTo>
                      <a:pt x="6" y="18"/>
                    </a:lnTo>
                    <a:lnTo>
                      <a:pt x="0" y="18"/>
                    </a:lnTo>
                    <a:lnTo>
                      <a:pt x="6" y="18"/>
                    </a:lnTo>
                    <a:lnTo>
                      <a:pt x="6" y="12"/>
                    </a:lnTo>
                    <a:lnTo>
                      <a:pt x="0" y="12"/>
                    </a:lnTo>
                    <a:lnTo>
                      <a:pt x="6" y="12"/>
                    </a:lnTo>
                    <a:lnTo>
                      <a:pt x="6" y="6"/>
                    </a:lnTo>
                    <a:lnTo>
                      <a:pt x="6" y="12"/>
                    </a:lnTo>
                    <a:lnTo>
                      <a:pt x="12" y="12"/>
                    </a:lnTo>
                    <a:lnTo>
                      <a:pt x="12" y="6"/>
                    </a:lnTo>
                    <a:lnTo>
                      <a:pt x="6" y="6"/>
                    </a:lnTo>
                    <a:lnTo>
                      <a:pt x="12" y="6"/>
                    </a:lnTo>
                    <a:lnTo>
                      <a:pt x="6" y="6"/>
                    </a:lnTo>
                    <a:lnTo>
                      <a:pt x="12" y="6"/>
                    </a:lnTo>
                    <a:lnTo>
                      <a:pt x="12" y="0"/>
                    </a:lnTo>
                    <a:lnTo>
                      <a:pt x="18" y="6"/>
                    </a:lnTo>
                    <a:lnTo>
                      <a:pt x="24" y="6"/>
                    </a:lnTo>
                    <a:lnTo>
                      <a:pt x="24" y="12"/>
                    </a:lnTo>
                    <a:lnTo>
                      <a:pt x="30" y="12"/>
                    </a:lnTo>
                    <a:lnTo>
                      <a:pt x="36" y="12"/>
                    </a:lnTo>
                    <a:lnTo>
                      <a:pt x="36" y="18"/>
                    </a:lnTo>
                    <a:lnTo>
                      <a:pt x="42" y="18"/>
                    </a:lnTo>
                    <a:lnTo>
                      <a:pt x="48" y="24"/>
                    </a:lnTo>
                    <a:lnTo>
                      <a:pt x="54" y="24"/>
                    </a:lnTo>
                    <a:lnTo>
                      <a:pt x="60" y="30"/>
                    </a:lnTo>
                    <a:lnTo>
                      <a:pt x="66" y="30"/>
                    </a:lnTo>
                    <a:lnTo>
                      <a:pt x="72" y="30"/>
                    </a:lnTo>
                    <a:lnTo>
                      <a:pt x="72" y="24"/>
                    </a:lnTo>
                    <a:lnTo>
                      <a:pt x="78" y="24"/>
                    </a:lnTo>
                    <a:lnTo>
                      <a:pt x="84" y="24"/>
                    </a:lnTo>
                    <a:lnTo>
                      <a:pt x="90" y="24"/>
                    </a:lnTo>
                    <a:lnTo>
                      <a:pt x="90" y="18"/>
                    </a:lnTo>
                    <a:lnTo>
                      <a:pt x="96" y="18"/>
                    </a:lnTo>
                    <a:lnTo>
                      <a:pt x="102" y="18"/>
                    </a:lnTo>
                    <a:lnTo>
                      <a:pt x="102" y="12"/>
                    </a:lnTo>
                    <a:lnTo>
                      <a:pt x="108" y="12"/>
                    </a:lnTo>
                    <a:lnTo>
                      <a:pt x="114" y="12"/>
                    </a:lnTo>
                    <a:lnTo>
                      <a:pt x="120" y="12"/>
                    </a:lnTo>
                    <a:lnTo>
                      <a:pt x="126" y="12"/>
                    </a:lnTo>
                    <a:lnTo>
                      <a:pt x="132" y="12"/>
                    </a:lnTo>
                    <a:lnTo>
                      <a:pt x="138" y="12"/>
                    </a:lnTo>
                    <a:lnTo>
                      <a:pt x="144" y="12"/>
                    </a:lnTo>
                    <a:lnTo>
                      <a:pt x="150" y="12"/>
                    </a:lnTo>
                    <a:lnTo>
                      <a:pt x="156" y="12"/>
                    </a:lnTo>
                    <a:lnTo>
                      <a:pt x="162" y="12"/>
                    </a:lnTo>
                    <a:lnTo>
                      <a:pt x="168" y="12"/>
                    </a:lnTo>
                    <a:lnTo>
                      <a:pt x="168" y="18"/>
                    </a:lnTo>
                    <a:lnTo>
                      <a:pt x="174" y="18"/>
                    </a:lnTo>
                    <a:lnTo>
                      <a:pt x="174"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4" name="Freeform 326"/>
              <p:cNvSpPr>
                <a:spLocks/>
              </p:cNvSpPr>
              <p:nvPr/>
            </p:nvSpPr>
            <p:spPr bwMode="auto">
              <a:xfrm>
                <a:off x="3837" y="2210"/>
                <a:ext cx="150" cy="126"/>
              </a:xfrm>
              <a:custGeom>
                <a:avLst/>
                <a:gdLst>
                  <a:gd name="T0" fmla="*/ 6 w 150"/>
                  <a:gd name="T1" fmla="*/ 42 h 126"/>
                  <a:gd name="T2" fmla="*/ 12 w 150"/>
                  <a:gd name="T3" fmla="*/ 36 h 126"/>
                  <a:gd name="T4" fmla="*/ 18 w 150"/>
                  <a:gd name="T5" fmla="*/ 30 h 126"/>
                  <a:gd name="T6" fmla="*/ 24 w 150"/>
                  <a:gd name="T7" fmla="*/ 24 h 126"/>
                  <a:gd name="T8" fmla="*/ 36 w 150"/>
                  <a:gd name="T9" fmla="*/ 36 h 126"/>
                  <a:gd name="T10" fmla="*/ 48 w 150"/>
                  <a:gd name="T11" fmla="*/ 36 h 126"/>
                  <a:gd name="T12" fmla="*/ 60 w 150"/>
                  <a:gd name="T13" fmla="*/ 36 h 126"/>
                  <a:gd name="T14" fmla="*/ 72 w 150"/>
                  <a:gd name="T15" fmla="*/ 36 h 126"/>
                  <a:gd name="T16" fmla="*/ 84 w 150"/>
                  <a:gd name="T17" fmla="*/ 36 h 126"/>
                  <a:gd name="T18" fmla="*/ 96 w 150"/>
                  <a:gd name="T19" fmla="*/ 30 h 126"/>
                  <a:gd name="T20" fmla="*/ 102 w 150"/>
                  <a:gd name="T21" fmla="*/ 24 h 126"/>
                  <a:gd name="T22" fmla="*/ 108 w 150"/>
                  <a:gd name="T23" fmla="*/ 12 h 126"/>
                  <a:gd name="T24" fmla="*/ 102 w 150"/>
                  <a:gd name="T25" fmla="*/ 6 h 126"/>
                  <a:gd name="T26" fmla="*/ 108 w 150"/>
                  <a:gd name="T27" fmla="*/ 0 h 126"/>
                  <a:gd name="T28" fmla="*/ 120 w 150"/>
                  <a:gd name="T29" fmla="*/ 0 h 126"/>
                  <a:gd name="T30" fmla="*/ 132 w 150"/>
                  <a:gd name="T31" fmla="*/ 0 h 126"/>
                  <a:gd name="T32" fmla="*/ 144 w 150"/>
                  <a:gd name="T33" fmla="*/ 0 h 126"/>
                  <a:gd name="T34" fmla="*/ 144 w 150"/>
                  <a:gd name="T35" fmla="*/ 12 h 126"/>
                  <a:gd name="T36" fmla="*/ 150 w 150"/>
                  <a:gd name="T37" fmla="*/ 18 h 126"/>
                  <a:gd name="T38" fmla="*/ 150 w 150"/>
                  <a:gd name="T39" fmla="*/ 18 h 126"/>
                  <a:gd name="T40" fmla="*/ 150 w 150"/>
                  <a:gd name="T41" fmla="*/ 18 h 126"/>
                  <a:gd name="T42" fmla="*/ 144 w 150"/>
                  <a:gd name="T43" fmla="*/ 24 h 126"/>
                  <a:gd name="T44" fmla="*/ 138 w 150"/>
                  <a:gd name="T45" fmla="*/ 30 h 126"/>
                  <a:gd name="T46" fmla="*/ 144 w 150"/>
                  <a:gd name="T47" fmla="*/ 36 h 126"/>
                  <a:gd name="T48" fmla="*/ 132 w 150"/>
                  <a:gd name="T49" fmla="*/ 36 h 126"/>
                  <a:gd name="T50" fmla="*/ 126 w 150"/>
                  <a:gd name="T51" fmla="*/ 30 h 126"/>
                  <a:gd name="T52" fmla="*/ 132 w 150"/>
                  <a:gd name="T53" fmla="*/ 42 h 126"/>
                  <a:gd name="T54" fmla="*/ 126 w 150"/>
                  <a:gd name="T55" fmla="*/ 48 h 126"/>
                  <a:gd name="T56" fmla="*/ 120 w 150"/>
                  <a:gd name="T57" fmla="*/ 42 h 126"/>
                  <a:gd name="T58" fmla="*/ 108 w 150"/>
                  <a:gd name="T59" fmla="*/ 42 h 126"/>
                  <a:gd name="T60" fmla="*/ 114 w 150"/>
                  <a:gd name="T61" fmla="*/ 54 h 126"/>
                  <a:gd name="T62" fmla="*/ 120 w 150"/>
                  <a:gd name="T63" fmla="*/ 60 h 126"/>
                  <a:gd name="T64" fmla="*/ 132 w 150"/>
                  <a:gd name="T65" fmla="*/ 60 h 126"/>
                  <a:gd name="T66" fmla="*/ 126 w 150"/>
                  <a:gd name="T67" fmla="*/ 66 h 126"/>
                  <a:gd name="T68" fmla="*/ 120 w 150"/>
                  <a:gd name="T69" fmla="*/ 72 h 126"/>
                  <a:gd name="T70" fmla="*/ 114 w 150"/>
                  <a:gd name="T71" fmla="*/ 78 h 126"/>
                  <a:gd name="T72" fmla="*/ 114 w 150"/>
                  <a:gd name="T73" fmla="*/ 90 h 126"/>
                  <a:gd name="T74" fmla="*/ 102 w 150"/>
                  <a:gd name="T75" fmla="*/ 90 h 126"/>
                  <a:gd name="T76" fmla="*/ 96 w 150"/>
                  <a:gd name="T77" fmla="*/ 96 h 126"/>
                  <a:gd name="T78" fmla="*/ 90 w 150"/>
                  <a:gd name="T79" fmla="*/ 102 h 126"/>
                  <a:gd name="T80" fmla="*/ 84 w 150"/>
                  <a:gd name="T81" fmla="*/ 108 h 126"/>
                  <a:gd name="T82" fmla="*/ 78 w 150"/>
                  <a:gd name="T83" fmla="*/ 114 h 126"/>
                  <a:gd name="T84" fmla="*/ 66 w 150"/>
                  <a:gd name="T85" fmla="*/ 120 h 126"/>
                  <a:gd name="T86" fmla="*/ 54 w 150"/>
                  <a:gd name="T87" fmla="*/ 126 h 126"/>
                  <a:gd name="T88" fmla="*/ 42 w 150"/>
                  <a:gd name="T89" fmla="*/ 120 h 126"/>
                  <a:gd name="T90" fmla="*/ 36 w 150"/>
                  <a:gd name="T91" fmla="*/ 114 h 126"/>
                  <a:gd name="T92" fmla="*/ 24 w 150"/>
                  <a:gd name="T93" fmla="*/ 108 h 126"/>
                  <a:gd name="T94" fmla="*/ 18 w 150"/>
                  <a:gd name="T95" fmla="*/ 108 h 126"/>
                  <a:gd name="T96" fmla="*/ 12 w 150"/>
                  <a:gd name="T97" fmla="*/ 102 h 126"/>
                  <a:gd name="T98" fmla="*/ 12 w 150"/>
                  <a:gd name="T99" fmla="*/ 90 h 126"/>
                  <a:gd name="T100" fmla="*/ 12 w 150"/>
                  <a:gd name="T101" fmla="*/ 78 h 126"/>
                  <a:gd name="T102" fmla="*/ 6 w 150"/>
                  <a:gd name="T103" fmla="*/ 72 h 126"/>
                  <a:gd name="T104" fmla="*/ 6 w 150"/>
                  <a:gd name="T105" fmla="*/ 72 h 126"/>
                  <a:gd name="T106" fmla="*/ 0 w 150"/>
                  <a:gd name="T107" fmla="*/ 66 h 126"/>
                  <a:gd name="T108" fmla="*/ 0 w 150"/>
                  <a:gd name="T109" fmla="*/ 54 h 126"/>
                  <a:gd name="T110" fmla="*/ 0 w 150"/>
                  <a:gd name="T111" fmla="*/ 54 h 126"/>
                  <a:gd name="T112" fmla="*/ 6 w 150"/>
                  <a:gd name="T11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26">
                    <a:moveTo>
                      <a:pt x="6" y="48"/>
                    </a:moveTo>
                    <a:lnTo>
                      <a:pt x="6" y="42"/>
                    </a:lnTo>
                    <a:lnTo>
                      <a:pt x="12" y="42"/>
                    </a:lnTo>
                    <a:lnTo>
                      <a:pt x="12" y="36"/>
                    </a:lnTo>
                    <a:lnTo>
                      <a:pt x="12" y="30"/>
                    </a:lnTo>
                    <a:lnTo>
                      <a:pt x="18" y="30"/>
                    </a:lnTo>
                    <a:lnTo>
                      <a:pt x="24" y="30"/>
                    </a:lnTo>
                    <a:lnTo>
                      <a:pt x="24" y="24"/>
                    </a:lnTo>
                    <a:lnTo>
                      <a:pt x="30" y="30"/>
                    </a:lnTo>
                    <a:lnTo>
                      <a:pt x="36" y="36"/>
                    </a:lnTo>
                    <a:lnTo>
                      <a:pt x="42" y="36"/>
                    </a:lnTo>
                    <a:lnTo>
                      <a:pt x="48" y="36"/>
                    </a:lnTo>
                    <a:lnTo>
                      <a:pt x="54" y="36"/>
                    </a:lnTo>
                    <a:lnTo>
                      <a:pt x="60" y="36"/>
                    </a:lnTo>
                    <a:lnTo>
                      <a:pt x="66" y="36"/>
                    </a:lnTo>
                    <a:lnTo>
                      <a:pt x="72" y="36"/>
                    </a:lnTo>
                    <a:lnTo>
                      <a:pt x="78" y="36"/>
                    </a:lnTo>
                    <a:lnTo>
                      <a:pt x="84" y="36"/>
                    </a:lnTo>
                    <a:lnTo>
                      <a:pt x="90" y="30"/>
                    </a:lnTo>
                    <a:lnTo>
                      <a:pt x="96" y="30"/>
                    </a:lnTo>
                    <a:lnTo>
                      <a:pt x="102" y="30"/>
                    </a:lnTo>
                    <a:lnTo>
                      <a:pt x="102" y="24"/>
                    </a:lnTo>
                    <a:lnTo>
                      <a:pt x="108" y="18"/>
                    </a:lnTo>
                    <a:lnTo>
                      <a:pt x="108" y="12"/>
                    </a:lnTo>
                    <a:lnTo>
                      <a:pt x="108" y="6"/>
                    </a:lnTo>
                    <a:lnTo>
                      <a:pt x="102" y="6"/>
                    </a:lnTo>
                    <a:lnTo>
                      <a:pt x="108" y="6"/>
                    </a:lnTo>
                    <a:lnTo>
                      <a:pt x="108" y="0"/>
                    </a:lnTo>
                    <a:lnTo>
                      <a:pt x="114" y="0"/>
                    </a:lnTo>
                    <a:lnTo>
                      <a:pt x="120" y="0"/>
                    </a:lnTo>
                    <a:lnTo>
                      <a:pt x="126" y="0"/>
                    </a:lnTo>
                    <a:lnTo>
                      <a:pt x="132" y="0"/>
                    </a:lnTo>
                    <a:lnTo>
                      <a:pt x="138" y="0"/>
                    </a:lnTo>
                    <a:lnTo>
                      <a:pt x="144" y="0"/>
                    </a:lnTo>
                    <a:lnTo>
                      <a:pt x="144" y="6"/>
                    </a:lnTo>
                    <a:lnTo>
                      <a:pt x="144" y="12"/>
                    </a:lnTo>
                    <a:lnTo>
                      <a:pt x="150" y="12"/>
                    </a:lnTo>
                    <a:lnTo>
                      <a:pt x="150" y="18"/>
                    </a:lnTo>
                    <a:lnTo>
                      <a:pt x="144" y="18"/>
                    </a:lnTo>
                    <a:lnTo>
                      <a:pt x="150" y="18"/>
                    </a:lnTo>
                    <a:lnTo>
                      <a:pt x="144" y="18"/>
                    </a:lnTo>
                    <a:lnTo>
                      <a:pt x="150" y="18"/>
                    </a:lnTo>
                    <a:lnTo>
                      <a:pt x="150" y="24"/>
                    </a:lnTo>
                    <a:lnTo>
                      <a:pt x="144" y="24"/>
                    </a:lnTo>
                    <a:lnTo>
                      <a:pt x="144" y="30"/>
                    </a:lnTo>
                    <a:lnTo>
                      <a:pt x="138" y="30"/>
                    </a:lnTo>
                    <a:lnTo>
                      <a:pt x="138" y="36"/>
                    </a:lnTo>
                    <a:lnTo>
                      <a:pt x="144" y="36"/>
                    </a:lnTo>
                    <a:lnTo>
                      <a:pt x="138" y="36"/>
                    </a:lnTo>
                    <a:lnTo>
                      <a:pt x="132" y="36"/>
                    </a:lnTo>
                    <a:lnTo>
                      <a:pt x="132" y="30"/>
                    </a:lnTo>
                    <a:lnTo>
                      <a:pt x="126" y="30"/>
                    </a:lnTo>
                    <a:lnTo>
                      <a:pt x="126" y="36"/>
                    </a:lnTo>
                    <a:lnTo>
                      <a:pt x="132" y="42"/>
                    </a:lnTo>
                    <a:lnTo>
                      <a:pt x="132" y="48"/>
                    </a:lnTo>
                    <a:lnTo>
                      <a:pt x="126" y="48"/>
                    </a:lnTo>
                    <a:lnTo>
                      <a:pt x="120" y="48"/>
                    </a:lnTo>
                    <a:lnTo>
                      <a:pt x="120" y="42"/>
                    </a:lnTo>
                    <a:lnTo>
                      <a:pt x="114" y="42"/>
                    </a:lnTo>
                    <a:lnTo>
                      <a:pt x="108" y="42"/>
                    </a:lnTo>
                    <a:lnTo>
                      <a:pt x="108" y="48"/>
                    </a:lnTo>
                    <a:lnTo>
                      <a:pt x="114" y="54"/>
                    </a:lnTo>
                    <a:lnTo>
                      <a:pt x="120" y="54"/>
                    </a:lnTo>
                    <a:lnTo>
                      <a:pt x="120" y="60"/>
                    </a:lnTo>
                    <a:lnTo>
                      <a:pt x="126" y="60"/>
                    </a:lnTo>
                    <a:lnTo>
                      <a:pt x="132" y="60"/>
                    </a:lnTo>
                    <a:lnTo>
                      <a:pt x="126" y="60"/>
                    </a:lnTo>
                    <a:lnTo>
                      <a:pt x="126" y="66"/>
                    </a:lnTo>
                    <a:lnTo>
                      <a:pt x="126" y="72"/>
                    </a:lnTo>
                    <a:lnTo>
                      <a:pt x="120" y="72"/>
                    </a:lnTo>
                    <a:lnTo>
                      <a:pt x="120" y="78"/>
                    </a:lnTo>
                    <a:lnTo>
                      <a:pt x="114" y="78"/>
                    </a:lnTo>
                    <a:lnTo>
                      <a:pt x="114" y="84"/>
                    </a:lnTo>
                    <a:lnTo>
                      <a:pt x="114" y="90"/>
                    </a:lnTo>
                    <a:lnTo>
                      <a:pt x="108" y="90"/>
                    </a:lnTo>
                    <a:lnTo>
                      <a:pt x="102" y="90"/>
                    </a:lnTo>
                    <a:lnTo>
                      <a:pt x="102" y="96"/>
                    </a:lnTo>
                    <a:lnTo>
                      <a:pt x="96" y="96"/>
                    </a:lnTo>
                    <a:lnTo>
                      <a:pt x="96" y="102"/>
                    </a:lnTo>
                    <a:lnTo>
                      <a:pt x="90" y="102"/>
                    </a:lnTo>
                    <a:lnTo>
                      <a:pt x="90" y="108"/>
                    </a:lnTo>
                    <a:lnTo>
                      <a:pt x="84" y="108"/>
                    </a:lnTo>
                    <a:lnTo>
                      <a:pt x="78" y="108"/>
                    </a:lnTo>
                    <a:lnTo>
                      <a:pt x="78" y="114"/>
                    </a:lnTo>
                    <a:lnTo>
                      <a:pt x="72" y="114"/>
                    </a:lnTo>
                    <a:lnTo>
                      <a:pt x="66" y="120"/>
                    </a:lnTo>
                    <a:lnTo>
                      <a:pt x="60" y="126"/>
                    </a:lnTo>
                    <a:lnTo>
                      <a:pt x="54" y="126"/>
                    </a:lnTo>
                    <a:lnTo>
                      <a:pt x="48" y="126"/>
                    </a:lnTo>
                    <a:lnTo>
                      <a:pt x="42" y="120"/>
                    </a:lnTo>
                    <a:lnTo>
                      <a:pt x="36" y="120"/>
                    </a:lnTo>
                    <a:lnTo>
                      <a:pt x="36" y="114"/>
                    </a:lnTo>
                    <a:lnTo>
                      <a:pt x="30" y="114"/>
                    </a:lnTo>
                    <a:lnTo>
                      <a:pt x="24" y="108"/>
                    </a:lnTo>
                    <a:lnTo>
                      <a:pt x="18" y="102"/>
                    </a:lnTo>
                    <a:lnTo>
                      <a:pt x="18" y="108"/>
                    </a:lnTo>
                    <a:lnTo>
                      <a:pt x="18" y="102"/>
                    </a:lnTo>
                    <a:lnTo>
                      <a:pt x="12" y="102"/>
                    </a:lnTo>
                    <a:lnTo>
                      <a:pt x="12" y="96"/>
                    </a:lnTo>
                    <a:lnTo>
                      <a:pt x="12" y="90"/>
                    </a:lnTo>
                    <a:lnTo>
                      <a:pt x="12" y="84"/>
                    </a:lnTo>
                    <a:lnTo>
                      <a:pt x="12" y="78"/>
                    </a:lnTo>
                    <a:lnTo>
                      <a:pt x="12" y="72"/>
                    </a:lnTo>
                    <a:lnTo>
                      <a:pt x="6" y="72"/>
                    </a:lnTo>
                    <a:lnTo>
                      <a:pt x="12" y="72"/>
                    </a:lnTo>
                    <a:lnTo>
                      <a:pt x="6" y="72"/>
                    </a:lnTo>
                    <a:lnTo>
                      <a:pt x="6" y="66"/>
                    </a:lnTo>
                    <a:lnTo>
                      <a:pt x="0" y="66"/>
                    </a:lnTo>
                    <a:lnTo>
                      <a:pt x="0" y="60"/>
                    </a:lnTo>
                    <a:lnTo>
                      <a:pt x="0" y="54"/>
                    </a:lnTo>
                    <a:lnTo>
                      <a:pt x="6" y="54"/>
                    </a:lnTo>
                    <a:lnTo>
                      <a:pt x="0" y="54"/>
                    </a:lnTo>
                    <a:lnTo>
                      <a:pt x="0" y="48"/>
                    </a:lnTo>
                    <a:lnTo>
                      <a:pt x="6"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5" name="Freeform 327"/>
              <p:cNvSpPr>
                <a:spLocks/>
              </p:cNvSpPr>
              <p:nvPr/>
            </p:nvSpPr>
            <p:spPr bwMode="auto">
              <a:xfrm>
                <a:off x="3783" y="2300"/>
                <a:ext cx="330" cy="174"/>
              </a:xfrm>
              <a:custGeom>
                <a:avLst/>
                <a:gdLst>
                  <a:gd name="T0" fmla="*/ 12 w 330"/>
                  <a:gd name="T1" fmla="*/ 96 h 174"/>
                  <a:gd name="T2" fmla="*/ 30 w 330"/>
                  <a:gd name="T3" fmla="*/ 96 h 174"/>
                  <a:gd name="T4" fmla="*/ 48 w 330"/>
                  <a:gd name="T5" fmla="*/ 96 h 174"/>
                  <a:gd name="T6" fmla="*/ 60 w 330"/>
                  <a:gd name="T7" fmla="*/ 90 h 174"/>
                  <a:gd name="T8" fmla="*/ 72 w 330"/>
                  <a:gd name="T9" fmla="*/ 84 h 174"/>
                  <a:gd name="T10" fmla="*/ 84 w 330"/>
                  <a:gd name="T11" fmla="*/ 78 h 174"/>
                  <a:gd name="T12" fmla="*/ 102 w 330"/>
                  <a:gd name="T13" fmla="*/ 78 h 174"/>
                  <a:gd name="T14" fmla="*/ 120 w 330"/>
                  <a:gd name="T15" fmla="*/ 78 h 174"/>
                  <a:gd name="T16" fmla="*/ 138 w 330"/>
                  <a:gd name="T17" fmla="*/ 72 h 174"/>
                  <a:gd name="T18" fmla="*/ 144 w 330"/>
                  <a:gd name="T19" fmla="*/ 60 h 174"/>
                  <a:gd name="T20" fmla="*/ 150 w 330"/>
                  <a:gd name="T21" fmla="*/ 48 h 174"/>
                  <a:gd name="T22" fmla="*/ 144 w 330"/>
                  <a:gd name="T23" fmla="*/ 36 h 174"/>
                  <a:gd name="T24" fmla="*/ 156 w 330"/>
                  <a:gd name="T25" fmla="*/ 30 h 174"/>
                  <a:gd name="T26" fmla="*/ 174 w 330"/>
                  <a:gd name="T27" fmla="*/ 30 h 174"/>
                  <a:gd name="T28" fmla="*/ 186 w 330"/>
                  <a:gd name="T29" fmla="*/ 24 h 174"/>
                  <a:gd name="T30" fmla="*/ 198 w 330"/>
                  <a:gd name="T31" fmla="*/ 12 h 174"/>
                  <a:gd name="T32" fmla="*/ 210 w 330"/>
                  <a:gd name="T33" fmla="*/ 0 h 174"/>
                  <a:gd name="T34" fmla="*/ 210 w 330"/>
                  <a:gd name="T35" fmla="*/ 6 h 174"/>
                  <a:gd name="T36" fmla="*/ 216 w 330"/>
                  <a:gd name="T37" fmla="*/ 18 h 174"/>
                  <a:gd name="T38" fmla="*/ 240 w 330"/>
                  <a:gd name="T39" fmla="*/ 18 h 174"/>
                  <a:gd name="T40" fmla="*/ 252 w 330"/>
                  <a:gd name="T41" fmla="*/ 24 h 174"/>
                  <a:gd name="T42" fmla="*/ 270 w 330"/>
                  <a:gd name="T43" fmla="*/ 24 h 174"/>
                  <a:gd name="T44" fmla="*/ 282 w 330"/>
                  <a:gd name="T45" fmla="*/ 30 h 174"/>
                  <a:gd name="T46" fmla="*/ 294 w 330"/>
                  <a:gd name="T47" fmla="*/ 24 h 174"/>
                  <a:gd name="T48" fmla="*/ 306 w 330"/>
                  <a:gd name="T49" fmla="*/ 18 h 174"/>
                  <a:gd name="T50" fmla="*/ 312 w 330"/>
                  <a:gd name="T51" fmla="*/ 6 h 174"/>
                  <a:gd name="T52" fmla="*/ 318 w 330"/>
                  <a:gd name="T53" fmla="*/ 6 h 174"/>
                  <a:gd name="T54" fmla="*/ 330 w 330"/>
                  <a:gd name="T55" fmla="*/ 0 h 174"/>
                  <a:gd name="T56" fmla="*/ 318 w 330"/>
                  <a:gd name="T57" fmla="*/ 12 h 174"/>
                  <a:gd name="T58" fmla="*/ 294 w 330"/>
                  <a:gd name="T59" fmla="*/ 30 h 174"/>
                  <a:gd name="T60" fmla="*/ 282 w 330"/>
                  <a:gd name="T61" fmla="*/ 48 h 174"/>
                  <a:gd name="T62" fmla="*/ 258 w 330"/>
                  <a:gd name="T63" fmla="*/ 66 h 174"/>
                  <a:gd name="T64" fmla="*/ 246 w 330"/>
                  <a:gd name="T65" fmla="*/ 78 h 174"/>
                  <a:gd name="T66" fmla="*/ 228 w 330"/>
                  <a:gd name="T67" fmla="*/ 96 h 174"/>
                  <a:gd name="T68" fmla="*/ 210 w 330"/>
                  <a:gd name="T69" fmla="*/ 126 h 174"/>
                  <a:gd name="T70" fmla="*/ 192 w 330"/>
                  <a:gd name="T71" fmla="*/ 150 h 174"/>
                  <a:gd name="T72" fmla="*/ 186 w 330"/>
                  <a:gd name="T73" fmla="*/ 168 h 174"/>
                  <a:gd name="T74" fmla="*/ 180 w 330"/>
                  <a:gd name="T75" fmla="*/ 162 h 174"/>
                  <a:gd name="T76" fmla="*/ 174 w 330"/>
                  <a:gd name="T77" fmla="*/ 150 h 174"/>
                  <a:gd name="T78" fmla="*/ 156 w 330"/>
                  <a:gd name="T79" fmla="*/ 138 h 174"/>
                  <a:gd name="T80" fmla="*/ 144 w 330"/>
                  <a:gd name="T81" fmla="*/ 132 h 174"/>
                  <a:gd name="T82" fmla="*/ 126 w 330"/>
                  <a:gd name="T83" fmla="*/ 132 h 174"/>
                  <a:gd name="T84" fmla="*/ 102 w 330"/>
                  <a:gd name="T85" fmla="*/ 132 h 174"/>
                  <a:gd name="T86" fmla="*/ 54 w 330"/>
                  <a:gd name="T87" fmla="*/ 144 h 174"/>
                  <a:gd name="T88" fmla="*/ 18 w 330"/>
                  <a:gd name="T89" fmla="*/ 150 h 174"/>
                  <a:gd name="T90" fmla="*/ 12 w 330"/>
                  <a:gd name="T91" fmla="*/ 138 h 174"/>
                  <a:gd name="T92" fmla="*/ 18 w 330"/>
                  <a:gd name="T93" fmla="*/ 126 h 174"/>
                  <a:gd name="T94" fmla="*/ 12 w 330"/>
                  <a:gd name="T95" fmla="*/ 114 h 174"/>
                  <a:gd name="T96" fmla="*/ 0 w 330"/>
                  <a:gd name="T97" fmla="*/ 108 h 174"/>
                  <a:gd name="T98" fmla="*/ 0 w 330"/>
                  <a:gd name="T99" fmla="*/ 102 h 174"/>
                  <a:gd name="T100" fmla="*/ 0 w 330"/>
                  <a:gd name="T10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174">
                    <a:moveTo>
                      <a:pt x="0" y="96"/>
                    </a:moveTo>
                    <a:lnTo>
                      <a:pt x="6" y="96"/>
                    </a:lnTo>
                    <a:lnTo>
                      <a:pt x="12" y="96"/>
                    </a:lnTo>
                    <a:lnTo>
                      <a:pt x="18" y="96"/>
                    </a:lnTo>
                    <a:lnTo>
                      <a:pt x="24" y="96"/>
                    </a:lnTo>
                    <a:lnTo>
                      <a:pt x="30" y="96"/>
                    </a:lnTo>
                    <a:lnTo>
                      <a:pt x="36" y="96"/>
                    </a:lnTo>
                    <a:lnTo>
                      <a:pt x="42" y="96"/>
                    </a:lnTo>
                    <a:lnTo>
                      <a:pt x="48" y="96"/>
                    </a:lnTo>
                    <a:lnTo>
                      <a:pt x="54" y="96"/>
                    </a:lnTo>
                    <a:lnTo>
                      <a:pt x="54" y="90"/>
                    </a:lnTo>
                    <a:lnTo>
                      <a:pt x="60" y="90"/>
                    </a:lnTo>
                    <a:lnTo>
                      <a:pt x="60" y="84"/>
                    </a:lnTo>
                    <a:lnTo>
                      <a:pt x="66" y="84"/>
                    </a:lnTo>
                    <a:lnTo>
                      <a:pt x="72" y="84"/>
                    </a:lnTo>
                    <a:lnTo>
                      <a:pt x="78" y="84"/>
                    </a:lnTo>
                    <a:lnTo>
                      <a:pt x="84" y="84"/>
                    </a:lnTo>
                    <a:lnTo>
                      <a:pt x="84" y="78"/>
                    </a:lnTo>
                    <a:lnTo>
                      <a:pt x="90" y="78"/>
                    </a:lnTo>
                    <a:lnTo>
                      <a:pt x="96" y="78"/>
                    </a:lnTo>
                    <a:lnTo>
                      <a:pt x="102" y="78"/>
                    </a:lnTo>
                    <a:lnTo>
                      <a:pt x="108" y="78"/>
                    </a:lnTo>
                    <a:lnTo>
                      <a:pt x="114" y="78"/>
                    </a:lnTo>
                    <a:lnTo>
                      <a:pt x="120" y="78"/>
                    </a:lnTo>
                    <a:lnTo>
                      <a:pt x="126" y="78"/>
                    </a:lnTo>
                    <a:lnTo>
                      <a:pt x="132" y="72"/>
                    </a:lnTo>
                    <a:lnTo>
                      <a:pt x="138" y="72"/>
                    </a:lnTo>
                    <a:lnTo>
                      <a:pt x="138" y="66"/>
                    </a:lnTo>
                    <a:lnTo>
                      <a:pt x="138" y="60"/>
                    </a:lnTo>
                    <a:lnTo>
                      <a:pt x="144" y="60"/>
                    </a:lnTo>
                    <a:lnTo>
                      <a:pt x="144" y="54"/>
                    </a:lnTo>
                    <a:lnTo>
                      <a:pt x="150" y="54"/>
                    </a:lnTo>
                    <a:lnTo>
                      <a:pt x="150" y="48"/>
                    </a:lnTo>
                    <a:lnTo>
                      <a:pt x="144" y="48"/>
                    </a:lnTo>
                    <a:lnTo>
                      <a:pt x="144" y="42"/>
                    </a:lnTo>
                    <a:lnTo>
                      <a:pt x="144" y="36"/>
                    </a:lnTo>
                    <a:lnTo>
                      <a:pt x="144" y="30"/>
                    </a:lnTo>
                    <a:lnTo>
                      <a:pt x="150" y="30"/>
                    </a:lnTo>
                    <a:lnTo>
                      <a:pt x="156" y="30"/>
                    </a:lnTo>
                    <a:lnTo>
                      <a:pt x="162" y="30"/>
                    </a:lnTo>
                    <a:lnTo>
                      <a:pt x="168" y="30"/>
                    </a:lnTo>
                    <a:lnTo>
                      <a:pt x="174" y="30"/>
                    </a:lnTo>
                    <a:lnTo>
                      <a:pt x="174" y="24"/>
                    </a:lnTo>
                    <a:lnTo>
                      <a:pt x="180" y="24"/>
                    </a:lnTo>
                    <a:lnTo>
                      <a:pt x="186" y="24"/>
                    </a:lnTo>
                    <a:lnTo>
                      <a:pt x="192" y="24"/>
                    </a:lnTo>
                    <a:lnTo>
                      <a:pt x="198" y="18"/>
                    </a:lnTo>
                    <a:lnTo>
                      <a:pt x="198" y="12"/>
                    </a:lnTo>
                    <a:lnTo>
                      <a:pt x="198" y="6"/>
                    </a:lnTo>
                    <a:lnTo>
                      <a:pt x="204" y="0"/>
                    </a:lnTo>
                    <a:lnTo>
                      <a:pt x="210" y="0"/>
                    </a:lnTo>
                    <a:lnTo>
                      <a:pt x="210" y="6"/>
                    </a:lnTo>
                    <a:lnTo>
                      <a:pt x="216" y="6"/>
                    </a:lnTo>
                    <a:lnTo>
                      <a:pt x="210" y="6"/>
                    </a:lnTo>
                    <a:lnTo>
                      <a:pt x="210" y="12"/>
                    </a:lnTo>
                    <a:lnTo>
                      <a:pt x="216" y="12"/>
                    </a:lnTo>
                    <a:lnTo>
                      <a:pt x="216" y="18"/>
                    </a:lnTo>
                    <a:lnTo>
                      <a:pt x="234" y="12"/>
                    </a:lnTo>
                    <a:lnTo>
                      <a:pt x="240" y="12"/>
                    </a:lnTo>
                    <a:lnTo>
                      <a:pt x="240" y="18"/>
                    </a:lnTo>
                    <a:lnTo>
                      <a:pt x="246" y="18"/>
                    </a:lnTo>
                    <a:lnTo>
                      <a:pt x="252" y="18"/>
                    </a:lnTo>
                    <a:lnTo>
                      <a:pt x="252" y="24"/>
                    </a:lnTo>
                    <a:lnTo>
                      <a:pt x="258" y="24"/>
                    </a:lnTo>
                    <a:lnTo>
                      <a:pt x="264" y="24"/>
                    </a:lnTo>
                    <a:lnTo>
                      <a:pt x="270" y="24"/>
                    </a:lnTo>
                    <a:lnTo>
                      <a:pt x="270" y="30"/>
                    </a:lnTo>
                    <a:lnTo>
                      <a:pt x="276" y="30"/>
                    </a:lnTo>
                    <a:lnTo>
                      <a:pt x="282" y="30"/>
                    </a:lnTo>
                    <a:lnTo>
                      <a:pt x="288" y="30"/>
                    </a:lnTo>
                    <a:lnTo>
                      <a:pt x="294" y="30"/>
                    </a:lnTo>
                    <a:lnTo>
                      <a:pt x="294" y="24"/>
                    </a:lnTo>
                    <a:lnTo>
                      <a:pt x="300" y="24"/>
                    </a:lnTo>
                    <a:lnTo>
                      <a:pt x="300" y="18"/>
                    </a:lnTo>
                    <a:lnTo>
                      <a:pt x="306" y="18"/>
                    </a:lnTo>
                    <a:lnTo>
                      <a:pt x="306" y="12"/>
                    </a:lnTo>
                    <a:lnTo>
                      <a:pt x="312" y="12"/>
                    </a:lnTo>
                    <a:lnTo>
                      <a:pt x="312" y="6"/>
                    </a:lnTo>
                    <a:lnTo>
                      <a:pt x="318" y="6"/>
                    </a:lnTo>
                    <a:lnTo>
                      <a:pt x="312" y="6"/>
                    </a:lnTo>
                    <a:lnTo>
                      <a:pt x="318" y="6"/>
                    </a:lnTo>
                    <a:lnTo>
                      <a:pt x="318" y="0"/>
                    </a:lnTo>
                    <a:lnTo>
                      <a:pt x="324" y="0"/>
                    </a:lnTo>
                    <a:lnTo>
                      <a:pt x="330" y="0"/>
                    </a:lnTo>
                    <a:lnTo>
                      <a:pt x="330" y="6"/>
                    </a:lnTo>
                    <a:lnTo>
                      <a:pt x="324" y="6"/>
                    </a:lnTo>
                    <a:lnTo>
                      <a:pt x="318" y="12"/>
                    </a:lnTo>
                    <a:lnTo>
                      <a:pt x="306" y="24"/>
                    </a:lnTo>
                    <a:lnTo>
                      <a:pt x="300" y="30"/>
                    </a:lnTo>
                    <a:lnTo>
                      <a:pt x="294" y="30"/>
                    </a:lnTo>
                    <a:lnTo>
                      <a:pt x="294" y="36"/>
                    </a:lnTo>
                    <a:lnTo>
                      <a:pt x="288" y="36"/>
                    </a:lnTo>
                    <a:lnTo>
                      <a:pt x="282" y="48"/>
                    </a:lnTo>
                    <a:lnTo>
                      <a:pt x="276" y="48"/>
                    </a:lnTo>
                    <a:lnTo>
                      <a:pt x="270" y="54"/>
                    </a:lnTo>
                    <a:lnTo>
                      <a:pt x="258" y="66"/>
                    </a:lnTo>
                    <a:lnTo>
                      <a:pt x="252" y="72"/>
                    </a:lnTo>
                    <a:lnTo>
                      <a:pt x="252" y="78"/>
                    </a:lnTo>
                    <a:lnTo>
                      <a:pt x="246" y="78"/>
                    </a:lnTo>
                    <a:lnTo>
                      <a:pt x="246" y="84"/>
                    </a:lnTo>
                    <a:lnTo>
                      <a:pt x="240" y="84"/>
                    </a:lnTo>
                    <a:lnTo>
                      <a:pt x="228" y="96"/>
                    </a:lnTo>
                    <a:lnTo>
                      <a:pt x="228" y="102"/>
                    </a:lnTo>
                    <a:lnTo>
                      <a:pt x="222" y="108"/>
                    </a:lnTo>
                    <a:lnTo>
                      <a:pt x="210" y="126"/>
                    </a:lnTo>
                    <a:lnTo>
                      <a:pt x="198" y="138"/>
                    </a:lnTo>
                    <a:lnTo>
                      <a:pt x="198" y="144"/>
                    </a:lnTo>
                    <a:lnTo>
                      <a:pt x="192" y="150"/>
                    </a:lnTo>
                    <a:lnTo>
                      <a:pt x="192" y="156"/>
                    </a:lnTo>
                    <a:lnTo>
                      <a:pt x="186" y="162"/>
                    </a:lnTo>
                    <a:lnTo>
                      <a:pt x="186" y="168"/>
                    </a:lnTo>
                    <a:lnTo>
                      <a:pt x="186" y="174"/>
                    </a:lnTo>
                    <a:lnTo>
                      <a:pt x="180" y="168"/>
                    </a:lnTo>
                    <a:lnTo>
                      <a:pt x="180" y="162"/>
                    </a:lnTo>
                    <a:lnTo>
                      <a:pt x="180" y="156"/>
                    </a:lnTo>
                    <a:lnTo>
                      <a:pt x="180" y="150"/>
                    </a:lnTo>
                    <a:lnTo>
                      <a:pt x="174" y="150"/>
                    </a:lnTo>
                    <a:lnTo>
                      <a:pt x="168" y="144"/>
                    </a:lnTo>
                    <a:lnTo>
                      <a:pt x="162" y="144"/>
                    </a:lnTo>
                    <a:lnTo>
                      <a:pt x="156" y="138"/>
                    </a:lnTo>
                    <a:lnTo>
                      <a:pt x="150" y="138"/>
                    </a:lnTo>
                    <a:lnTo>
                      <a:pt x="144" y="138"/>
                    </a:lnTo>
                    <a:lnTo>
                      <a:pt x="144" y="132"/>
                    </a:lnTo>
                    <a:lnTo>
                      <a:pt x="138" y="132"/>
                    </a:lnTo>
                    <a:lnTo>
                      <a:pt x="132" y="132"/>
                    </a:lnTo>
                    <a:lnTo>
                      <a:pt x="126" y="132"/>
                    </a:lnTo>
                    <a:lnTo>
                      <a:pt x="120" y="132"/>
                    </a:lnTo>
                    <a:lnTo>
                      <a:pt x="114" y="132"/>
                    </a:lnTo>
                    <a:lnTo>
                      <a:pt x="102" y="132"/>
                    </a:lnTo>
                    <a:lnTo>
                      <a:pt x="90" y="138"/>
                    </a:lnTo>
                    <a:lnTo>
                      <a:pt x="78" y="138"/>
                    </a:lnTo>
                    <a:lnTo>
                      <a:pt x="54" y="144"/>
                    </a:lnTo>
                    <a:lnTo>
                      <a:pt x="36" y="144"/>
                    </a:lnTo>
                    <a:lnTo>
                      <a:pt x="30" y="150"/>
                    </a:lnTo>
                    <a:lnTo>
                      <a:pt x="18" y="150"/>
                    </a:lnTo>
                    <a:lnTo>
                      <a:pt x="18" y="144"/>
                    </a:lnTo>
                    <a:lnTo>
                      <a:pt x="12" y="144"/>
                    </a:lnTo>
                    <a:lnTo>
                      <a:pt x="12" y="138"/>
                    </a:lnTo>
                    <a:lnTo>
                      <a:pt x="18" y="138"/>
                    </a:lnTo>
                    <a:lnTo>
                      <a:pt x="18" y="132"/>
                    </a:lnTo>
                    <a:lnTo>
                      <a:pt x="18" y="126"/>
                    </a:lnTo>
                    <a:lnTo>
                      <a:pt x="12" y="126"/>
                    </a:lnTo>
                    <a:lnTo>
                      <a:pt x="12" y="120"/>
                    </a:lnTo>
                    <a:lnTo>
                      <a:pt x="12" y="114"/>
                    </a:lnTo>
                    <a:lnTo>
                      <a:pt x="12" y="108"/>
                    </a:lnTo>
                    <a:lnTo>
                      <a:pt x="6" y="108"/>
                    </a:lnTo>
                    <a:lnTo>
                      <a:pt x="0" y="108"/>
                    </a:lnTo>
                    <a:lnTo>
                      <a:pt x="6" y="108"/>
                    </a:lnTo>
                    <a:lnTo>
                      <a:pt x="6" y="102"/>
                    </a:lnTo>
                    <a:lnTo>
                      <a:pt x="0" y="102"/>
                    </a:lnTo>
                    <a:lnTo>
                      <a:pt x="0" y="108"/>
                    </a:lnTo>
                    <a:lnTo>
                      <a:pt x="0" y="102"/>
                    </a:lnTo>
                    <a:lnTo>
                      <a:pt x="0"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6" name="Freeform 328"/>
              <p:cNvSpPr>
                <a:spLocks/>
              </p:cNvSpPr>
              <p:nvPr/>
            </p:nvSpPr>
            <p:spPr bwMode="auto">
              <a:xfrm>
                <a:off x="3999" y="2294"/>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7" name="Freeform 329"/>
              <p:cNvSpPr>
                <a:spLocks/>
              </p:cNvSpPr>
              <p:nvPr/>
            </p:nvSpPr>
            <p:spPr bwMode="auto">
              <a:xfrm>
                <a:off x="3993" y="230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8" name="Freeform 330"/>
              <p:cNvSpPr>
                <a:spLocks/>
              </p:cNvSpPr>
              <p:nvPr/>
            </p:nvSpPr>
            <p:spPr bwMode="auto">
              <a:xfrm>
                <a:off x="3693" y="2174"/>
                <a:ext cx="240" cy="222"/>
              </a:xfrm>
              <a:custGeom>
                <a:avLst/>
                <a:gdLst>
                  <a:gd name="T0" fmla="*/ 18 w 240"/>
                  <a:gd name="T1" fmla="*/ 36 h 222"/>
                  <a:gd name="T2" fmla="*/ 30 w 240"/>
                  <a:gd name="T3" fmla="*/ 36 h 222"/>
                  <a:gd name="T4" fmla="*/ 42 w 240"/>
                  <a:gd name="T5" fmla="*/ 24 h 222"/>
                  <a:gd name="T6" fmla="*/ 60 w 240"/>
                  <a:gd name="T7" fmla="*/ 18 h 222"/>
                  <a:gd name="T8" fmla="*/ 72 w 240"/>
                  <a:gd name="T9" fmla="*/ 18 h 222"/>
                  <a:gd name="T10" fmla="*/ 66 w 240"/>
                  <a:gd name="T11" fmla="*/ 12 h 222"/>
                  <a:gd name="T12" fmla="*/ 72 w 240"/>
                  <a:gd name="T13" fmla="*/ 6 h 222"/>
                  <a:gd name="T14" fmla="*/ 84 w 240"/>
                  <a:gd name="T15" fmla="*/ 0 h 222"/>
                  <a:gd name="T16" fmla="*/ 102 w 240"/>
                  <a:gd name="T17" fmla="*/ 12 h 222"/>
                  <a:gd name="T18" fmla="*/ 120 w 240"/>
                  <a:gd name="T19" fmla="*/ 24 h 222"/>
                  <a:gd name="T20" fmla="*/ 138 w 240"/>
                  <a:gd name="T21" fmla="*/ 36 h 222"/>
                  <a:gd name="T22" fmla="*/ 150 w 240"/>
                  <a:gd name="T23" fmla="*/ 48 h 222"/>
                  <a:gd name="T24" fmla="*/ 168 w 240"/>
                  <a:gd name="T25" fmla="*/ 60 h 222"/>
                  <a:gd name="T26" fmla="*/ 156 w 240"/>
                  <a:gd name="T27" fmla="*/ 72 h 222"/>
                  <a:gd name="T28" fmla="*/ 144 w 240"/>
                  <a:gd name="T29" fmla="*/ 84 h 222"/>
                  <a:gd name="T30" fmla="*/ 144 w 240"/>
                  <a:gd name="T31" fmla="*/ 96 h 222"/>
                  <a:gd name="T32" fmla="*/ 156 w 240"/>
                  <a:gd name="T33" fmla="*/ 108 h 222"/>
                  <a:gd name="T34" fmla="*/ 156 w 240"/>
                  <a:gd name="T35" fmla="*/ 120 h 222"/>
                  <a:gd name="T36" fmla="*/ 144 w 240"/>
                  <a:gd name="T37" fmla="*/ 132 h 222"/>
                  <a:gd name="T38" fmla="*/ 144 w 240"/>
                  <a:gd name="T39" fmla="*/ 144 h 222"/>
                  <a:gd name="T40" fmla="*/ 156 w 240"/>
                  <a:gd name="T41" fmla="*/ 156 h 222"/>
                  <a:gd name="T42" fmla="*/ 174 w 240"/>
                  <a:gd name="T43" fmla="*/ 168 h 222"/>
                  <a:gd name="T44" fmla="*/ 192 w 240"/>
                  <a:gd name="T45" fmla="*/ 174 h 222"/>
                  <a:gd name="T46" fmla="*/ 210 w 240"/>
                  <a:gd name="T47" fmla="*/ 174 h 222"/>
                  <a:gd name="T48" fmla="*/ 222 w 240"/>
                  <a:gd name="T49" fmla="*/ 174 h 222"/>
                  <a:gd name="T50" fmla="*/ 234 w 240"/>
                  <a:gd name="T51" fmla="*/ 174 h 222"/>
                  <a:gd name="T52" fmla="*/ 234 w 240"/>
                  <a:gd name="T53" fmla="*/ 186 h 222"/>
                  <a:gd name="T54" fmla="*/ 222 w 240"/>
                  <a:gd name="T55" fmla="*/ 198 h 222"/>
                  <a:gd name="T56" fmla="*/ 198 w 240"/>
                  <a:gd name="T57" fmla="*/ 204 h 222"/>
                  <a:gd name="T58" fmla="*/ 174 w 240"/>
                  <a:gd name="T59" fmla="*/ 204 h 222"/>
                  <a:gd name="T60" fmla="*/ 156 w 240"/>
                  <a:gd name="T61" fmla="*/ 210 h 222"/>
                  <a:gd name="T62" fmla="*/ 144 w 240"/>
                  <a:gd name="T63" fmla="*/ 222 h 222"/>
                  <a:gd name="T64" fmla="*/ 120 w 240"/>
                  <a:gd name="T65" fmla="*/ 222 h 222"/>
                  <a:gd name="T66" fmla="*/ 120 w 240"/>
                  <a:gd name="T67" fmla="*/ 210 h 222"/>
                  <a:gd name="T68" fmla="*/ 108 w 240"/>
                  <a:gd name="T69" fmla="*/ 210 h 222"/>
                  <a:gd name="T70" fmla="*/ 108 w 240"/>
                  <a:gd name="T71" fmla="*/ 186 h 222"/>
                  <a:gd name="T72" fmla="*/ 108 w 240"/>
                  <a:gd name="T73" fmla="*/ 162 h 222"/>
                  <a:gd name="T74" fmla="*/ 108 w 240"/>
                  <a:gd name="T75" fmla="*/ 138 h 222"/>
                  <a:gd name="T76" fmla="*/ 96 w 240"/>
                  <a:gd name="T77" fmla="*/ 126 h 222"/>
                  <a:gd name="T78" fmla="*/ 90 w 240"/>
                  <a:gd name="T79" fmla="*/ 126 h 222"/>
                  <a:gd name="T80" fmla="*/ 84 w 240"/>
                  <a:gd name="T81" fmla="*/ 120 h 222"/>
                  <a:gd name="T82" fmla="*/ 66 w 240"/>
                  <a:gd name="T83" fmla="*/ 108 h 222"/>
                  <a:gd name="T84" fmla="*/ 48 w 240"/>
                  <a:gd name="T85" fmla="*/ 102 h 222"/>
                  <a:gd name="T86" fmla="*/ 30 w 240"/>
                  <a:gd name="T87" fmla="*/ 90 h 222"/>
                  <a:gd name="T88" fmla="*/ 18 w 240"/>
                  <a:gd name="T89" fmla="*/ 78 h 222"/>
                  <a:gd name="T90" fmla="*/ 0 w 240"/>
                  <a:gd name="T91" fmla="*/ 66 h 222"/>
                  <a:gd name="T92" fmla="*/ 12 w 240"/>
                  <a:gd name="T93" fmla="*/ 48 h 222"/>
                  <a:gd name="T94" fmla="*/ 12 w 240"/>
                  <a:gd name="T95" fmla="*/ 3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2">
                    <a:moveTo>
                      <a:pt x="12" y="36"/>
                    </a:moveTo>
                    <a:lnTo>
                      <a:pt x="18" y="36"/>
                    </a:lnTo>
                    <a:lnTo>
                      <a:pt x="18" y="30"/>
                    </a:lnTo>
                    <a:lnTo>
                      <a:pt x="18" y="36"/>
                    </a:lnTo>
                    <a:lnTo>
                      <a:pt x="18" y="30"/>
                    </a:lnTo>
                    <a:lnTo>
                      <a:pt x="24" y="30"/>
                    </a:lnTo>
                    <a:lnTo>
                      <a:pt x="30" y="30"/>
                    </a:lnTo>
                    <a:lnTo>
                      <a:pt x="30" y="36"/>
                    </a:lnTo>
                    <a:lnTo>
                      <a:pt x="36" y="36"/>
                    </a:lnTo>
                    <a:lnTo>
                      <a:pt x="36" y="30"/>
                    </a:lnTo>
                    <a:lnTo>
                      <a:pt x="42" y="30"/>
                    </a:lnTo>
                    <a:lnTo>
                      <a:pt x="42" y="24"/>
                    </a:lnTo>
                    <a:lnTo>
                      <a:pt x="48" y="24"/>
                    </a:lnTo>
                    <a:lnTo>
                      <a:pt x="48" y="18"/>
                    </a:lnTo>
                    <a:lnTo>
                      <a:pt x="54" y="18"/>
                    </a:lnTo>
                    <a:lnTo>
                      <a:pt x="60" y="18"/>
                    </a:lnTo>
                    <a:lnTo>
                      <a:pt x="60" y="24"/>
                    </a:lnTo>
                    <a:lnTo>
                      <a:pt x="66" y="24"/>
                    </a:lnTo>
                    <a:lnTo>
                      <a:pt x="66" y="18"/>
                    </a:lnTo>
                    <a:lnTo>
                      <a:pt x="72" y="18"/>
                    </a:lnTo>
                    <a:lnTo>
                      <a:pt x="66" y="18"/>
                    </a:lnTo>
                    <a:lnTo>
                      <a:pt x="66" y="12"/>
                    </a:lnTo>
                    <a:lnTo>
                      <a:pt x="72" y="12"/>
                    </a:lnTo>
                    <a:lnTo>
                      <a:pt x="66" y="12"/>
                    </a:lnTo>
                    <a:lnTo>
                      <a:pt x="72" y="12"/>
                    </a:lnTo>
                    <a:lnTo>
                      <a:pt x="72" y="6"/>
                    </a:lnTo>
                    <a:lnTo>
                      <a:pt x="72" y="12"/>
                    </a:lnTo>
                    <a:lnTo>
                      <a:pt x="72" y="6"/>
                    </a:lnTo>
                    <a:lnTo>
                      <a:pt x="78" y="6"/>
                    </a:lnTo>
                    <a:lnTo>
                      <a:pt x="84" y="6"/>
                    </a:lnTo>
                    <a:lnTo>
                      <a:pt x="78" y="0"/>
                    </a:lnTo>
                    <a:lnTo>
                      <a:pt x="84" y="0"/>
                    </a:lnTo>
                    <a:lnTo>
                      <a:pt x="84" y="6"/>
                    </a:lnTo>
                    <a:lnTo>
                      <a:pt x="90" y="6"/>
                    </a:lnTo>
                    <a:lnTo>
                      <a:pt x="96" y="12"/>
                    </a:lnTo>
                    <a:lnTo>
                      <a:pt x="102" y="12"/>
                    </a:lnTo>
                    <a:lnTo>
                      <a:pt x="108" y="18"/>
                    </a:lnTo>
                    <a:lnTo>
                      <a:pt x="114" y="18"/>
                    </a:lnTo>
                    <a:lnTo>
                      <a:pt x="114" y="24"/>
                    </a:lnTo>
                    <a:lnTo>
                      <a:pt x="120" y="24"/>
                    </a:lnTo>
                    <a:lnTo>
                      <a:pt x="126" y="30"/>
                    </a:lnTo>
                    <a:lnTo>
                      <a:pt x="132" y="30"/>
                    </a:lnTo>
                    <a:lnTo>
                      <a:pt x="132" y="36"/>
                    </a:lnTo>
                    <a:lnTo>
                      <a:pt x="138" y="36"/>
                    </a:lnTo>
                    <a:lnTo>
                      <a:pt x="144" y="36"/>
                    </a:lnTo>
                    <a:lnTo>
                      <a:pt x="144" y="42"/>
                    </a:lnTo>
                    <a:lnTo>
                      <a:pt x="150" y="42"/>
                    </a:lnTo>
                    <a:lnTo>
                      <a:pt x="150" y="48"/>
                    </a:lnTo>
                    <a:lnTo>
                      <a:pt x="156" y="48"/>
                    </a:lnTo>
                    <a:lnTo>
                      <a:pt x="156" y="54"/>
                    </a:lnTo>
                    <a:lnTo>
                      <a:pt x="162" y="54"/>
                    </a:lnTo>
                    <a:lnTo>
                      <a:pt x="168" y="60"/>
                    </a:lnTo>
                    <a:lnTo>
                      <a:pt x="168" y="66"/>
                    </a:lnTo>
                    <a:lnTo>
                      <a:pt x="162" y="66"/>
                    </a:lnTo>
                    <a:lnTo>
                      <a:pt x="156" y="66"/>
                    </a:lnTo>
                    <a:lnTo>
                      <a:pt x="156" y="72"/>
                    </a:lnTo>
                    <a:lnTo>
                      <a:pt x="156" y="78"/>
                    </a:lnTo>
                    <a:lnTo>
                      <a:pt x="150" y="78"/>
                    </a:lnTo>
                    <a:lnTo>
                      <a:pt x="150" y="84"/>
                    </a:lnTo>
                    <a:lnTo>
                      <a:pt x="144" y="84"/>
                    </a:lnTo>
                    <a:lnTo>
                      <a:pt x="144" y="90"/>
                    </a:lnTo>
                    <a:lnTo>
                      <a:pt x="150" y="90"/>
                    </a:lnTo>
                    <a:lnTo>
                      <a:pt x="144" y="90"/>
                    </a:lnTo>
                    <a:lnTo>
                      <a:pt x="144" y="96"/>
                    </a:lnTo>
                    <a:lnTo>
                      <a:pt x="144" y="102"/>
                    </a:lnTo>
                    <a:lnTo>
                      <a:pt x="150" y="102"/>
                    </a:lnTo>
                    <a:lnTo>
                      <a:pt x="150" y="108"/>
                    </a:lnTo>
                    <a:lnTo>
                      <a:pt x="156" y="108"/>
                    </a:lnTo>
                    <a:lnTo>
                      <a:pt x="150" y="108"/>
                    </a:lnTo>
                    <a:lnTo>
                      <a:pt x="156" y="108"/>
                    </a:lnTo>
                    <a:lnTo>
                      <a:pt x="156" y="114"/>
                    </a:lnTo>
                    <a:lnTo>
                      <a:pt x="156" y="120"/>
                    </a:lnTo>
                    <a:lnTo>
                      <a:pt x="156" y="126"/>
                    </a:lnTo>
                    <a:lnTo>
                      <a:pt x="150" y="126"/>
                    </a:lnTo>
                    <a:lnTo>
                      <a:pt x="150" y="132"/>
                    </a:lnTo>
                    <a:lnTo>
                      <a:pt x="144" y="132"/>
                    </a:lnTo>
                    <a:lnTo>
                      <a:pt x="144" y="126"/>
                    </a:lnTo>
                    <a:lnTo>
                      <a:pt x="138" y="132"/>
                    </a:lnTo>
                    <a:lnTo>
                      <a:pt x="144" y="138"/>
                    </a:lnTo>
                    <a:lnTo>
                      <a:pt x="144" y="144"/>
                    </a:lnTo>
                    <a:lnTo>
                      <a:pt x="144" y="150"/>
                    </a:lnTo>
                    <a:lnTo>
                      <a:pt x="150" y="150"/>
                    </a:lnTo>
                    <a:lnTo>
                      <a:pt x="150" y="156"/>
                    </a:lnTo>
                    <a:lnTo>
                      <a:pt x="156" y="156"/>
                    </a:lnTo>
                    <a:lnTo>
                      <a:pt x="156" y="162"/>
                    </a:lnTo>
                    <a:lnTo>
                      <a:pt x="162" y="162"/>
                    </a:lnTo>
                    <a:lnTo>
                      <a:pt x="168" y="168"/>
                    </a:lnTo>
                    <a:lnTo>
                      <a:pt x="174" y="168"/>
                    </a:lnTo>
                    <a:lnTo>
                      <a:pt x="180" y="168"/>
                    </a:lnTo>
                    <a:lnTo>
                      <a:pt x="180" y="174"/>
                    </a:lnTo>
                    <a:lnTo>
                      <a:pt x="186" y="174"/>
                    </a:lnTo>
                    <a:lnTo>
                      <a:pt x="192" y="174"/>
                    </a:lnTo>
                    <a:lnTo>
                      <a:pt x="198" y="174"/>
                    </a:lnTo>
                    <a:lnTo>
                      <a:pt x="204" y="180"/>
                    </a:lnTo>
                    <a:lnTo>
                      <a:pt x="210" y="180"/>
                    </a:lnTo>
                    <a:lnTo>
                      <a:pt x="210" y="174"/>
                    </a:lnTo>
                    <a:lnTo>
                      <a:pt x="216" y="174"/>
                    </a:lnTo>
                    <a:lnTo>
                      <a:pt x="216" y="180"/>
                    </a:lnTo>
                    <a:lnTo>
                      <a:pt x="216" y="174"/>
                    </a:lnTo>
                    <a:lnTo>
                      <a:pt x="222" y="174"/>
                    </a:lnTo>
                    <a:lnTo>
                      <a:pt x="222" y="168"/>
                    </a:lnTo>
                    <a:lnTo>
                      <a:pt x="228" y="168"/>
                    </a:lnTo>
                    <a:lnTo>
                      <a:pt x="234" y="168"/>
                    </a:lnTo>
                    <a:lnTo>
                      <a:pt x="234" y="174"/>
                    </a:lnTo>
                    <a:lnTo>
                      <a:pt x="240" y="174"/>
                    </a:lnTo>
                    <a:lnTo>
                      <a:pt x="240" y="180"/>
                    </a:lnTo>
                    <a:lnTo>
                      <a:pt x="234" y="180"/>
                    </a:lnTo>
                    <a:lnTo>
                      <a:pt x="234" y="186"/>
                    </a:lnTo>
                    <a:lnTo>
                      <a:pt x="228" y="186"/>
                    </a:lnTo>
                    <a:lnTo>
                      <a:pt x="228" y="192"/>
                    </a:lnTo>
                    <a:lnTo>
                      <a:pt x="228" y="198"/>
                    </a:lnTo>
                    <a:lnTo>
                      <a:pt x="222" y="198"/>
                    </a:lnTo>
                    <a:lnTo>
                      <a:pt x="216" y="204"/>
                    </a:lnTo>
                    <a:lnTo>
                      <a:pt x="210" y="204"/>
                    </a:lnTo>
                    <a:lnTo>
                      <a:pt x="204" y="204"/>
                    </a:lnTo>
                    <a:lnTo>
                      <a:pt x="198" y="204"/>
                    </a:lnTo>
                    <a:lnTo>
                      <a:pt x="192" y="204"/>
                    </a:lnTo>
                    <a:lnTo>
                      <a:pt x="186" y="204"/>
                    </a:lnTo>
                    <a:lnTo>
                      <a:pt x="180" y="204"/>
                    </a:lnTo>
                    <a:lnTo>
                      <a:pt x="174" y="204"/>
                    </a:lnTo>
                    <a:lnTo>
                      <a:pt x="174" y="210"/>
                    </a:lnTo>
                    <a:lnTo>
                      <a:pt x="168" y="210"/>
                    </a:lnTo>
                    <a:lnTo>
                      <a:pt x="162" y="210"/>
                    </a:lnTo>
                    <a:lnTo>
                      <a:pt x="156" y="210"/>
                    </a:lnTo>
                    <a:lnTo>
                      <a:pt x="150" y="210"/>
                    </a:lnTo>
                    <a:lnTo>
                      <a:pt x="150" y="216"/>
                    </a:lnTo>
                    <a:lnTo>
                      <a:pt x="144" y="216"/>
                    </a:lnTo>
                    <a:lnTo>
                      <a:pt x="144" y="222"/>
                    </a:lnTo>
                    <a:lnTo>
                      <a:pt x="138" y="222"/>
                    </a:lnTo>
                    <a:lnTo>
                      <a:pt x="132" y="222"/>
                    </a:lnTo>
                    <a:lnTo>
                      <a:pt x="126" y="222"/>
                    </a:lnTo>
                    <a:lnTo>
                      <a:pt x="120" y="222"/>
                    </a:lnTo>
                    <a:lnTo>
                      <a:pt x="114" y="222"/>
                    </a:lnTo>
                    <a:lnTo>
                      <a:pt x="114" y="216"/>
                    </a:lnTo>
                    <a:lnTo>
                      <a:pt x="120" y="216"/>
                    </a:lnTo>
                    <a:lnTo>
                      <a:pt x="120" y="210"/>
                    </a:lnTo>
                    <a:lnTo>
                      <a:pt x="126" y="210"/>
                    </a:lnTo>
                    <a:lnTo>
                      <a:pt x="120" y="210"/>
                    </a:lnTo>
                    <a:lnTo>
                      <a:pt x="114" y="210"/>
                    </a:lnTo>
                    <a:lnTo>
                      <a:pt x="108" y="210"/>
                    </a:lnTo>
                    <a:lnTo>
                      <a:pt x="108" y="204"/>
                    </a:lnTo>
                    <a:lnTo>
                      <a:pt x="108" y="198"/>
                    </a:lnTo>
                    <a:lnTo>
                      <a:pt x="108" y="192"/>
                    </a:lnTo>
                    <a:lnTo>
                      <a:pt x="108" y="186"/>
                    </a:lnTo>
                    <a:lnTo>
                      <a:pt x="108" y="180"/>
                    </a:lnTo>
                    <a:lnTo>
                      <a:pt x="108" y="174"/>
                    </a:lnTo>
                    <a:lnTo>
                      <a:pt x="108" y="168"/>
                    </a:lnTo>
                    <a:lnTo>
                      <a:pt x="108" y="162"/>
                    </a:lnTo>
                    <a:lnTo>
                      <a:pt x="108" y="156"/>
                    </a:lnTo>
                    <a:lnTo>
                      <a:pt x="108" y="150"/>
                    </a:lnTo>
                    <a:lnTo>
                      <a:pt x="108" y="144"/>
                    </a:lnTo>
                    <a:lnTo>
                      <a:pt x="108" y="138"/>
                    </a:lnTo>
                    <a:lnTo>
                      <a:pt x="108" y="132"/>
                    </a:lnTo>
                    <a:lnTo>
                      <a:pt x="108" y="126"/>
                    </a:lnTo>
                    <a:lnTo>
                      <a:pt x="102" y="126"/>
                    </a:lnTo>
                    <a:lnTo>
                      <a:pt x="96" y="126"/>
                    </a:lnTo>
                    <a:lnTo>
                      <a:pt x="102" y="126"/>
                    </a:lnTo>
                    <a:lnTo>
                      <a:pt x="96" y="126"/>
                    </a:lnTo>
                    <a:lnTo>
                      <a:pt x="96" y="132"/>
                    </a:lnTo>
                    <a:lnTo>
                      <a:pt x="90" y="126"/>
                    </a:lnTo>
                    <a:lnTo>
                      <a:pt x="90" y="132"/>
                    </a:lnTo>
                    <a:lnTo>
                      <a:pt x="84" y="132"/>
                    </a:lnTo>
                    <a:lnTo>
                      <a:pt x="84" y="126"/>
                    </a:lnTo>
                    <a:lnTo>
                      <a:pt x="84" y="120"/>
                    </a:lnTo>
                    <a:lnTo>
                      <a:pt x="78" y="120"/>
                    </a:lnTo>
                    <a:lnTo>
                      <a:pt x="72" y="114"/>
                    </a:lnTo>
                    <a:lnTo>
                      <a:pt x="66" y="114"/>
                    </a:lnTo>
                    <a:lnTo>
                      <a:pt x="66" y="108"/>
                    </a:lnTo>
                    <a:lnTo>
                      <a:pt x="60" y="108"/>
                    </a:lnTo>
                    <a:lnTo>
                      <a:pt x="54" y="108"/>
                    </a:lnTo>
                    <a:lnTo>
                      <a:pt x="54" y="102"/>
                    </a:lnTo>
                    <a:lnTo>
                      <a:pt x="48" y="102"/>
                    </a:lnTo>
                    <a:lnTo>
                      <a:pt x="42" y="102"/>
                    </a:lnTo>
                    <a:lnTo>
                      <a:pt x="42" y="96"/>
                    </a:lnTo>
                    <a:lnTo>
                      <a:pt x="36" y="96"/>
                    </a:lnTo>
                    <a:lnTo>
                      <a:pt x="30" y="90"/>
                    </a:lnTo>
                    <a:lnTo>
                      <a:pt x="24" y="90"/>
                    </a:lnTo>
                    <a:lnTo>
                      <a:pt x="24" y="84"/>
                    </a:lnTo>
                    <a:lnTo>
                      <a:pt x="18" y="84"/>
                    </a:lnTo>
                    <a:lnTo>
                      <a:pt x="18" y="78"/>
                    </a:lnTo>
                    <a:lnTo>
                      <a:pt x="12" y="78"/>
                    </a:lnTo>
                    <a:lnTo>
                      <a:pt x="6" y="72"/>
                    </a:lnTo>
                    <a:lnTo>
                      <a:pt x="0" y="72"/>
                    </a:lnTo>
                    <a:lnTo>
                      <a:pt x="0" y="66"/>
                    </a:lnTo>
                    <a:lnTo>
                      <a:pt x="6" y="66"/>
                    </a:lnTo>
                    <a:lnTo>
                      <a:pt x="12" y="60"/>
                    </a:lnTo>
                    <a:lnTo>
                      <a:pt x="12" y="54"/>
                    </a:lnTo>
                    <a:lnTo>
                      <a:pt x="12" y="48"/>
                    </a:lnTo>
                    <a:lnTo>
                      <a:pt x="6" y="48"/>
                    </a:lnTo>
                    <a:lnTo>
                      <a:pt x="6" y="42"/>
                    </a:lnTo>
                    <a:lnTo>
                      <a:pt x="12" y="42"/>
                    </a:lnTo>
                    <a:lnTo>
                      <a:pt x="12"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9" name="Freeform 331"/>
              <p:cNvSpPr>
                <a:spLocks/>
              </p:cNvSpPr>
              <p:nvPr/>
            </p:nvSpPr>
            <p:spPr bwMode="auto">
              <a:xfrm>
                <a:off x="2805" y="1874"/>
                <a:ext cx="138" cy="102"/>
              </a:xfrm>
              <a:custGeom>
                <a:avLst/>
                <a:gdLst>
                  <a:gd name="T0" fmla="*/ 138 w 138"/>
                  <a:gd name="T1" fmla="*/ 36 h 102"/>
                  <a:gd name="T2" fmla="*/ 138 w 138"/>
                  <a:gd name="T3" fmla="*/ 48 h 102"/>
                  <a:gd name="T4" fmla="*/ 138 w 138"/>
                  <a:gd name="T5" fmla="*/ 60 h 102"/>
                  <a:gd name="T6" fmla="*/ 138 w 138"/>
                  <a:gd name="T7" fmla="*/ 72 h 102"/>
                  <a:gd name="T8" fmla="*/ 138 w 138"/>
                  <a:gd name="T9" fmla="*/ 84 h 102"/>
                  <a:gd name="T10" fmla="*/ 132 w 138"/>
                  <a:gd name="T11" fmla="*/ 90 h 102"/>
                  <a:gd name="T12" fmla="*/ 120 w 138"/>
                  <a:gd name="T13" fmla="*/ 90 h 102"/>
                  <a:gd name="T14" fmla="*/ 114 w 138"/>
                  <a:gd name="T15" fmla="*/ 84 h 102"/>
                  <a:gd name="T16" fmla="*/ 102 w 138"/>
                  <a:gd name="T17" fmla="*/ 84 h 102"/>
                  <a:gd name="T18" fmla="*/ 90 w 138"/>
                  <a:gd name="T19" fmla="*/ 84 h 102"/>
                  <a:gd name="T20" fmla="*/ 90 w 138"/>
                  <a:gd name="T21" fmla="*/ 96 h 102"/>
                  <a:gd name="T22" fmla="*/ 78 w 138"/>
                  <a:gd name="T23" fmla="*/ 96 h 102"/>
                  <a:gd name="T24" fmla="*/ 66 w 138"/>
                  <a:gd name="T25" fmla="*/ 96 h 102"/>
                  <a:gd name="T26" fmla="*/ 54 w 138"/>
                  <a:gd name="T27" fmla="*/ 96 h 102"/>
                  <a:gd name="T28" fmla="*/ 48 w 138"/>
                  <a:gd name="T29" fmla="*/ 102 h 102"/>
                  <a:gd name="T30" fmla="*/ 36 w 138"/>
                  <a:gd name="T31" fmla="*/ 102 h 102"/>
                  <a:gd name="T32" fmla="*/ 30 w 138"/>
                  <a:gd name="T33" fmla="*/ 96 h 102"/>
                  <a:gd name="T34" fmla="*/ 30 w 138"/>
                  <a:gd name="T35" fmla="*/ 96 h 102"/>
                  <a:gd name="T36" fmla="*/ 24 w 138"/>
                  <a:gd name="T37" fmla="*/ 90 h 102"/>
                  <a:gd name="T38" fmla="*/ 18 w 138"/>
                  <a:gd name="T39" fmla="*/ 84 h 102"/>
                  <a:gd name="T40" fmla="*/ 18 w 138"/>
                  <a:gd name="T41" fmla="*/ 72 h 102"/>
                  <a:gd name="T42" fmla="*/ 12 w 138"/>
                  <a:gd name="T43" fmla="*/ 78 h 102"/>
                  <a:gd name="T44" fmla="*/ 0 w 138"/>
                  <a:gd name="T45" fmla="*/ 78 h 102"/>
                  <a:gd name="T46" fmla="*/ 0 w 138"/>
                  <a:gd name="T47" fmla="*/ 66 h 102"/>
                  <a:gd name="T48" fmla="*/ 0 w 138"/>
                  <a:gd name="T49" fmla="*/ 54 h 102"/>
                  <a:gd name="T50" fmla="*/ 12 w 138"/>
                  <a:gd name="T51" fmla="*/ 54 h 102"/>
                  <a:gd name="T52" fmla="*/ 18 w 138"/>
                  <a:gd name="T53" fmla="*/ 48 h 102"/>
                  <a:gd name="T54" fmla="*/ 24 w 138"/>
                  <a:gd name="T55" fmla="*/ 42 h 102"/>
                  <a:gd name="T56" fmla="*/ 24 w 138"/>
                  <a:gd name="T57" fmla="*/ 30 h 102"/>
                  <a:gd name="T58" fmla="*/ 24 w 138"/>
                  <a:gd name="T59" fmla="*/ 30 h 102"/>
                  <a:gd name="T60" fmla="*/ 18 w 138"/>
                  <a:gd name="T61" fmla="*/ 24 h 102"/>
                  <a:gd name="T62" fmla="*/ 24 w 138"/>
                  <a:gd name="T63" fmla="*/ 18 h 102"/>
                  <a:gd name="T64" fmla="*/ 18 w 138"/>
                  <a:gd name="T65" fmla="*/ 12 h 102"/>
                  <a:gd name="T66" fmla="*/ 18 w 138"/>
                  <a:gd name="T67" fmla="*/ 0 h 102"/>
                  <a:gd name="T68" fmla="*/ 30 w 138"/>
                  <a:gd name="T69" fmla="*/ 0 h 102"/>
                  <a:gd name="T70" fmla="*/ 42 w 138"/>
                  <a:gd name="T71" fmla="*/ 0 h 102"/>
                  <a:gd name="T72" fmla="*/ 54 w 138"/>
                  <a:gd name="T73" fmla="*/ 0 h 102"/>
                  <a:gd name="T74" fmla="*/ 66 w 138"/>
                  <a:gd name="T75" fmla="*/ 0 h 102"/>
                  <a:gd name="T76" fmla="*/ 72 w 138"/>
                  <a:gd name="T77" fmla="*/ 6 h 102"/>
                  <a:gd name="T78" fmla="*/ 78 w 138"/>
                  <a:gd name="T79" fmla="*/ 0 h 102"/>
                  <a:gd name="T80" fmla="*/ 90 w 138"/>
                  <a:gd name="T81" fmla="*/ 0 h 102"/>
                  <a:gd name="T82" fmla="*/ 96 w 138"/>
                  <a:gd name="T83" fmla="*/ 6 h 102"/>
                  <a:gd name="T84" fmla="*/ 108 w 138"/>
                  <a:gd name="T85" fmla="*/ 6 h 102"/>
                  <a:gd name="T86" fmla="*/ 120 w 138"/>
                  <a:gd name="T87" fmla="*/ 6 h 102"/>
                  <a:gd name="T88" fmla="*/ 132 w 138"/>
                  <a:gd name="T89" fmla="*/ 6 h 102"/>
                  <a:gd name="T90" fmla="*/ 138 w 138"/>
                  <a:gd name="T91" fmla="*/ 12 h 102"/>
                  <a:gd name="T92" fmla="*/ 138 w 138"/>
                  <a:gd name="T93"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02">
                    <a:moveTo>
                      <a:pt x="138" y="30"/>
                    </a:moveTo>
                    <a:lnTo>
                      <a:pt x="138" y="36"/>
                    </a:lnTo>
                    <a:lnTo>
                      <a:pt x="138" y="42"/>
                    </a:lnTo>
                    <a:lnTo>
                      <a:pt x="138" y="48"/>
                    </a:lnTo>
                    <a:lnTo>
                      <a:pt x="138" y="54"/>
                    </a:lnTo>
                    <a:lnTo>
                      <a:pt x="138" y="60"/>
                    </a:lnTo>
                    <a:lnTo>
                      <a:pt x="138" y="66"/>
                    </a:lnTo>
                    <a:lnTo>
                      <a:pt x="138" y="72"/>
                    </a:lnTo>
                    <a:lnTo>
                      <a:pt x="138" y="78"/>
                    </a:lnTo>
                    <a:lnTo>
                      <a:pt x="138" y="84"/>
                    </a:lnTo>
                    <a:lnTo>
                      <a:pt x="138" y="90"/>
                    </a:lnTo>
                    <a:lnTo>
                      <a:pt x="132" y="90"/>
                    </a:lnTo>
                    <a:lnTo>
                      <a:pt x="126" y="90"/>
                    </a:lnTo>
                    <a:lnTo>
                      <a:pt x="120" y="90"/>
                    </a:lnTo>
                    <a:lnTo>
                      <a:pt x="114" y="90"/>
                    </a:lnTo>
                    <a:lnTo>
                      <a:pt x="114" y="84"/>
                    </a:lnTo>
                    <a:lnTo>
                      <a:pt x="108" y="84"/>
                    </a:lnTo>
                    <a:lnTo>
                      <a:pt x="102" y="84"/>
                    </a:lnTo>
                    <a:lnTo>
                      <a:pt x="96" y="84"/>
                    </a:lnTo>
                    <a:lnTo>
                      <a:pt x="90" y="84"/>
                    </a:lnTo>
                    <a:lnTo>
                      <a:pt x="90" y="90"/>
                    </a:lnTo>
                    <a:lnTo>
                      <a:pt x="90" y="96"/>
                    </a:lnTo>
                    <a:lnTo>
                      <a:pt x="84" y="96"/>
                    </a:lnTo>
                    <a:lnTo>
                      <a:pt x="78" y="96"/>
                    </a:lnTo>
                    <a:lnTo>
                      <a:pt x="72" y="96"/>
                    </a:lnTo>
                    <a:lnTo>
                      <a:pt x="66" y="96"/>
                    </a:lnTo>
                    <a:lnTo>
                      <a:pt x="60" y="96"/>
                    </a:lnTo>
                    <a:lnTo>
                      <a:pt x="54" y="96"/>
                    </a:lnTo>
                    <a:lnTo>
                      <a:pt x="48" y="96"/>
                    </a:lnTo>
                    <a:lnTo>
                      <a:pt x="48" y="102"/>
                    </a:lnTo>
                    <a:lnTo>
                      <a:pt x="42" y="102"/>
                    </a:lnTo>
                    <a:lnTo>
                      <a:pt x="36" y="102"/>
                    </a:lnTo>
                    <a:lnTo>
                      <a:pt x="30" y="102"/>
                    </a:lnTo>
                    <a:lnTo>
                      <a:pt x="30" y="96"/>
                    </a:lnTo>
                    <a:lnTo>
                      <a:pt x="24" y="96"/>
                    </a:lnTo>
                    <a:lnTo>
                      <a:pt x="30" y="96"/>
                    </a:lnTo>
                    <a:lnTo>
                      <a:pt x="30" y="90"/>
                    </a:lnTo>
                    <a:lnTo>
                      <a:pt x="24" y="90"/>
                    </a:lnTo>
                    <a:lnTo>
                      <a:pt x="24" y="84"/>
                    </a:lnTo>
                    <a:lnTo>
                      <a:pt x="18" y="84"/>
                    </a:lnTo>
                    <a:lnTo>
                      <a:pt x="18" y="78"/>
                    </a:lnTo>
                    <a:lnTo>
                      <a:pt x="18" y="72"/>
                    </a:lnTo>
                    <a:lnTo>
                      <a:pt x="12" y="72"/>
                    </a:lnTo>
                    <a:lnTo>
                      <a:pt x="12" y="78"/>
                    </a:lnTo>
                    <a:lnTo>
                      <a:pt x="6" y="78"/>
                    </a:lnTo>
                    <a:lnTo>
                      <a:pt x="0" y="78"/>
                    </a:lnTo>
                    <a:lnTo>
                      <a:pt x="0" y="72"/>
                    </a:lnTo>
                    <a:lnTo>
                      <a:pt x="0" y="66"/>
                    </a:lnTo>
                    <a:lnTo>
                      <a:pt x="0" y="60"/>
                    </a:lnTo>
                    <a:lnTo>
                      <a:pt x="0" y="54"/>
                    </a:lnTo>
                    <a:lnTo>
                      <a:pt x="6" y="54"/>
                    </a:lnTo>
                    <a:lnTo>
                      <a:pt x="12" y="54"/>
                    </a:lnTo>
                    <a:lnTo>
                      <a:pt x="18" y="54"/>
                    </a:lnTo>
                    <a:lnTo>
                      <a:pt x="18" y="48"/>
                    </a:lnTo>
                    <a:lnTo>
                      <a:pt x="24" y="48"/>
                    </a:lnTo>
                    <a:lnTo>
                      <a:pt x="24" y="42"/>
                    </a:lnTo>
                    <a:lnTo>
                      <a:pt x="24" y="36"/>
                    </a:lnTo>
                    <a:lnTo>
                      <a:pt x="24" y="30"/>
                    </a:lnTo>
                    <a:lnTo>
                      <a:pt x="18" y="30"/>
                    </a:lnTo>
                    <a:lnTo>
                      <a:pt x="24" y="30"/>
                    </a:lnTo>
                    <a:lnTo>
                      <a:pt x="24" y="24"/>
                    </a:lnTo>
                    <a:lnTo>
                      <a:pt x="18" y="24"/>
                    </a:lnTo>
                    <a:lnTo>
                      <a:pt x="18" y="18"/>
                    </a:lnTo>
                    <a:lnTo>
                      <a:pt x="24" y="18"/>
                    </a:lnTo>
                    <a:lnTo>
                      <a:pt x="24" y="12"/>
                    </a:lnTo>
                    <a:lnTo>
                      <a:pt x="18" y="12"/>
                    </a:lnTo>
                    <a:lnTo>
                      <a:pt x="18" y="6"/>
                    </a:lnTo>
                    <a:lnTo>
                      <a:pt x="18" y="0"/>
                    </a:lnTo>
                    <a:lnTo>
                      <a:pt x="24" y="0"/>
                    </a:lnTo>
                    <a:lnTo>
                      <a:pt x="30" y="0"/>
                    </a:lnTo>
                    <a:lnTo>
                      <a:pt x="36" y="0"/>
                    </a:lnTo>
                    <a:lnTo>
                      <a:pt x="42" y="0"/>
                    </a:lnTo>
                    <a:lnTo>
                      <a:pt x="48" y="0"/>
                    </a:lnTo>
                    <a:lnTo>
                      <a:pt x="54" y="0"/>
                    </a:lnTo>
                    <a:lnTo>
                      <a:pt x="60" y="0"/>
                    </a:lnTo>
                    <a:lnTo>
                      <a:pt x="66" y="0"/>
                    </a:lnTo>
                    <a:lnTo>
                      <a:pt x="72" y="0"/>
                    </a:lnTo>
                    <a:lnTo>
                      <a:pt x="72" y="6"/>
                    </a:lnTo>
                    <a:lnTo>
                      <a:pt x="72" y="0"/>
                    </a:lnTo>
                    <a:lnTo>
                      <a:pt x="78" y="0"/>
                    </a:lnTo>
                    <a:lnTo>
                      <a:pt x="84" y="0"/>
                    </a:lnTo>
                    <a:lnTo>
                      <a:pt x="90" y="0"/>
                    </a:lnTo>
                    <a:lnTo>
                      <a:pt x="96" y="0"/>
                    </a:lnTo>
                    <a:lnTo>
                      <a:pt x="96" y="6"/>
                    </a:lnTo>
                    <a:lnTo>
                      <a:pt x="102" y="6"/>
                    </a:lnTo>
                    <a:lnTo>
                      <a:pt x="108" y="6"/>
                    </a:lnTo>
                    <a:lnTo>
                      <a:pt x="114" y="6"/>
                    </a:lnTo>
                    <a:lnTo>
                      <a:pt x="120" y="6"/>
                    </a:lnTo>
                    <a:lnTo>
                      <a:pt x="126" y="6"/>
                    </a:lnTo>
                    <a:lnTo>
                      <a:pt x="132" y="6"/>
                    </a:lnTo>
                    <a:lnTo>
                      <a:pt x="138" y="6"/>
                    </a:lnTo>
                    <a:lnTo>
                      <a:pt x="138" y="12"/>
                    </a:lnTo>
                    <a:lnTo>
                      <a:pt x="138" y="18"/>
                    </a:lnTo>
                    <a:lnTo>
                      <a:pt x="138" y="24"/>
                    </a:lnTo>
                    <a:lnTo>
                      <a:pt x="138"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0" name="Freeform 332"/>
              <p:cNvSpPr>
                <a:spLocks/>
              </p:cNvSpPr>
              <p:nvPr/>
            </p:nvSpPr>
            <p:spPr bwMode="auto">
              <a:xfrm>
                <a:off x="2565" y="1952"/>
                <a:ext cx="96" cy="96"/>
              </a:xfrm>
              <a:custGeom>
                <a:avLst/>
                <a:gdLst>
                  <a:gd name="T0" fmla="*/ 42 w 96"/>
                  <a:gd name="T1" fmla="*/ 6 h 96"/>
                  <a:gd name="T2" fmla="*/ 54 w 96"/>
                  <a:gd name="T3" fmla="*/ 6 h 96"/>
                  <a:gd name="T4" fmla="*/ 66 w 96"/>
                  <a:gd name="T5" fmla="*/ 6 h 96"/>
                  <a:gd name="T6" fmla="*/ 78 w 96"/>
                  <a:gd name="T7" fmla="*/ 6 h 96"/>
                  <a:gd name="T8" fmla="*/ 84 w 96"/>
                  <a:gd name="T9" fmla="*/ 0 h 96"/>
                  <a:gd name="T10" fmla="*/ 90 w 96"/>
                  <a:gd name="T11" fmla="*/ 6 h 96"/>
                  <a:gd name="T12" fmla="*/ 96 w 96"/>
                  <a:gd name="T13" fmla="*/ 12 h 96"/>
                  <a:gd name="T14" fmla="*/ 96 w 96"/>
                  <a:gd name="T15" fmla="*/ 24 h 96"/>
                  <a:gd name="T16" fmla="*/ 96 w 96"/>
                  <a:gd name="T17" fmla="*/ 36 h 96"/>
                  <a:gd name="T18" fmla="*/ 90 w 96"/>
                  <a:gd name="T19" fmla="*/ 48 h 96"/>
                  <a:gd name="T20" fmla="*/ 90 w 96"/>
                  <a:gd name="T21" fmla="*/ 60 h 96"/>
                  <a:gd name="T22" fmla="*/ 84 w 96"/>
                  <a:gd name="T23" fmla="*/ 66 h 96"/>
                  <a:gd name="T24" fmla="*/ 78 w 96"/>
                  <a:gd name="T25" fmla="*/ 78 h 96"/>
                  <a:gd name="T26" fmla="*/ 78 w 96"/>
                  <a:gd name="T27" fmla="*/ 90 h 96"/>
                  <a:gd name="T28" fmla="*/ 66 w 96"/>
                  <a:gd name="T29" fmla="*/ 90 h 96"/>
                  <a:gd name="T30" fmla="*/ 60 w 96"/>
                  <a:gd name="T31" fmla="*/ 96 h 96"/>
                  <a:gd name="T32" fmla="*/ 60 w 96"/>
                  <a:gd name="T33" fmla="*/ 84 h 96"/>
                  <a:gd name="T34" fmla="*/ 54 w 96"/>
                  <a:gd name="T35" fmla="*/ 78 h 96"/>
                  <a:gd name="T36" fmla="*/ 42 w 96"/>
                  <a:gd name="T37" fmla="*/ 78 h 96"/>
                  <a:gd name="T38" fmla="*/ 36 w 96"/>
                  <a:gd name="T39" fmla="*/ 84 h 96"/>
                  <a:gd name="T40" fmla="*/ 24 w 96"/>
                  <a:gd name="T41" fmla="*/ 84 h 96"/>
                  <a:gd name="T42" fmla="*/ 18 w 96"/>
                  <a:gd name="T43" fmla="*/ 90 h 96"/>
                  <a:gd name="T44" fmla="*/ 6 w 96"/>
                  <a:gd name="T45" fmla="*/ 90 h 96"/>
                  <a:gd name="T46" fmla="*/ 0 w 96"/>
                  <a:gd name="T47" fmla="*/ 84 h 96"/>
                  <a:gd name="T48" fmla="*/ 0 w 96"/>
                  <a:gd name="T49" fmla="*/ 84 h 96"/>
                  <a:gd name="T50" fmla="*/ 0 w 96"/>
                  <a:gd name="T51" fmla="*/ 72 h 96"/>
                  <a:gd name="T52" fmla="*/ 0 w 96"/>
                  <a:gd name="T53" fmla="*/ 60 h 96"/>
                  <a:gd name="T54" fmla="*/ 0 w 96"/>
                  <a:gd name="T55" fmla="*/ 48 h 96"/>
                  <a:gd name="T56" fmla="*/ 0 w 96"/>
                  <a:gd name="T57" fmla="*/ 36 h 96"/>
                  <a:gd name="T58" fmla="*/ 0 w 96"/>
                  <a:gd name="T59" fmla="*/ 24 h 96"/>
                  <a:gd name="T60" fmla="*/ 6 w 96"/>
                  <a:gd name="T61" fmla="*/ 18 h 96"/>
                  <a:gd name="T62" fmla="*/ 12 w 96"/>
                  <a:gd name="T63" fmla="*/ 12 h 96"/>
                  <a:gd name="T64" fmla="*/ 18 w 96"/>
                  <a:gd name="T65" fmla="*/ 6 h 96"/>
                  <a:gd name="T66" fmla="*/ 30 w 96"/>
                  <a:gd name="T67"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36" y="6"/>
                    </a:moveTo>
                    <a:lnTo>
                      <a:pt x="42" y="6"/>
                    </a:lnTo>
                    <a:lnTo>
                      <a:pt x="48" y="6"/>
                    </a:lnTo>
                    <a:lnTo>
                      <a:pt x="54" y="6"/>
                    </a:lnTo>
                    <a:lnTo>
                      <a:pt x="60" y="6"/>
                    </a:lnTo>
                    <a:lnTo>
                      <a:pt x="66" y="6"/>
                    </a:lnTo>
                    <a:lnTo>
                      <a:pt x="72" y="6"/>
                    </a:lnTo>
                    <a:lnTo>
                      <a:pt x="78" y="6"/>
                    </a:lnTo>
                    <a:lnTo>
                      <a:pt x="84" y="6"/>
                    </a:lnTo>
                    <a:lnTo>
                      <a:pt x="84" y="0"/>
                    </a:lnTo>
                    <a:lnTo>
                      <a:pt x="90" y="0"/>
                    </a:lnTo>
                    <a:lnTo>
                      <a:pt x="90" y="6"/>
                    </a:lnTo>
                    <a:lnTo>
                      <a:pt x="96" y="6"/>
                    </a:lnTo>
                    <a:lnTo>
                      <a:pt x="96" y="12"/>
                    </a:lnTo>
                    <a:lnTo>
                      <a:pt x="96" y="18"/>
                    </a:lnTo>
                    <a:lnTo>
                      <a:pt x="96" y="24"/>
                    </a:lnTo>
                    <a:lnTo>
                      <a:pt x="96" y="30"/>
                    </a:lnTo>
                    <a:lnTo>
                      <a:pt x="96" y="36"/>
                    </a:lnTo>
                    <a:lnTo>
                      <a:pt x="96" y="42"/>
                    </a:lnTo>
                    <a:lnTo>
                      <a:pt x="90" y="48"/>
                    </a:lnTo>
                    <a:lnTo>
                      <a:pt x="90" y="54"/>
                    </a:lnTo>
                    <a:lnTo>
                      <a:pt x="90" y="60"/>
                    </a:lnTo>
                    <a:lnTo>
                      <a:pt x="90" y="66"/>
                    </a:lnTo>
                    <a:lnTo>
                      <a:pt x="84" y="66"/>
                    </a:lnTo>
                    <a:lnTo>
                      <a:pt x="84" y="72"/>
                    </a:lnTo>
                    <a:lnTo>
                      <a:pt x="78" y="78"/>
                    </a:lnTo>
                    <a:lnTo>
                      <a:pt x="78" y="84"/>
                    </a:lnTo>
                    <a:lnTo>
                      <a:pt x="78" y="90"/>
                    </a:lnTo>
                    <a:lnTo>
                      <a:pt x="72" y="90"/>
                    </a:lnTo>
                    <a:lnTo>
                      <a:pt x="66" y="90"/>
                    </a:lnTo>
                    <a:lnTo>
                      <a:pt x="66" y="96"/>
                    </a:lnTo>
                    <a:lnTo>
                      <a:pt x="60" y="96"/>
                    </a:lnTo>
                    <a:lnTo>
                      <a:pt x="60" y="90"/>
                    </a:lnTo>
                    <a:lnTo>
                      <a:pt x="60" y="84"/>
                    </a:lnTo>
                    <a:lnTo>
                      <a:pt x="60" y="78"/>
                    </a:lnTo>
                    <a:lnTo>
                      <a:pt x="54" y="78"/>
                    </a:lnTo>
                    <a:lnTo>
                      <a:pt x="48" y="78"/>
                    </a:lnTo>
                    <a:lnTo>
                      <a:pt x="42" y="78"/>
                    </a:lnTo>
                    <a:lnTo>
                      <a:pt x="36" y="78"/>
                    </a:lnTo>
                    <a:lnTo>
                      <a:pt x="36" y="84"/>
                    </a:lnTo>
                    <a:lnTo>
                      <a:pt x="30" y="84"/>
                    </a:lnTo>
                    <a:lnTo>
                      <a:pt x="24" y="84"/>
                    </a:lnTo>
                    <a:lnTo>
                      <a:pt x="18" y="84"/>
                    </a:lnTo>
                    <a:lnTo>
                      <a:pt x="18" y="90"/>
                    </a:lnTo>
                    <a:lnTo>
                      <a:pt x="12" y="90"/>
                    </a:lnTo>
                    <a:lnTo>
                      <a:pt x="6" y="90"/>
                    </a:lnTo>
                    <a:lnTo>
                      <a:pt x="0" y="90"/>
                    </a:lnTo>
                    <a:lnTo>
                      <a:pt x="0" y="84"/>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6" y="18"/>
                    </a:lnTo>
                    <a:lnTo>
                      <a:pt x="12" y="18"/>
                    </a:lnTo>
                    <a:lnTo>
                      <a:pt x="12" y="12"/>
                    </a:lnTo>
                    <a:lnTo>
                      <a:pt x="18" y="12"/>
                    </a:lnTo>
                    <a:lnTo>
                      <a:pt x="18" y="6"/>
                    </a:lnTo>
                    <a:lnTo>
                      <a:pt x="24" y="6"/>
                    </a:lnTo>
                    <a:lnTo>
                      <a:pt x="30" y="6"/>
                    </a:lnTo>
                    <a:lnTo>
                      <a:pt x="3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1" name="Freeform 333"/>
              <p:cNvSpPr>
                <a:spLocks/>
              </p:cNvSpPr>
              <p:nvPr/>
            </p:nvSpPr>
            <p:spPr bwMode="auto">
              <a:xfrm>
                <a:off x="2559" y="1766"/>
                <a:ext cx="132" cy="72"/>
              </a:xfrm>
              <a:custGeom>
                <a:avLst/>
                <a:gdLst>
                  <a:gd name="T0" fmla="*/ 60 w 132"/>
                  <a:gd name="T1" fmla="*/ 54 h 72"/>
                  <a:gd name="T2" fmla="*/ 54 w 132"/>
                  <a:gd name="T3" fmla="*/ 48 h 72"/>
                  <a:gd name="T4" fmla="*/ 48 w 132"/>
                  <a:gd name="T5" fmla="*/ 60 h 72"/>
                  <a:gd name="T6" fmla="*/ 36 w 132"/>
                  <a:gd name="T7" fmla="*/ 72 h 72"/>
                  <a:gd name="T8" fmla="*/ 30 w 132"/>
                  <a:gd name="T9" fmla="*/ 66 h 72"/>
                  <a:gd name="T10" fmla="*/ 30 w 132"/>
                  <a:gd name="T11" fmla="*/ 66 h 72"/>
                  <a:gd name="T12" fmla="*/ 30 w 132"/>
                  <a:gd name="T13" fmla="*/ 54 h 72"/>
                  <a:gd name="T14" fmla="*/ 30 w 132"/>
                  <a:gd name="T15" fmla="*/ 54 h 72"/>
                  <a:gd name="T16" fmla="*/ 24 w 132"/>
                  <a:gd name="T17" fmla="*/ 48 h 72"/>
                  <a:gd name="T18" fmla="*/ 18 w 132"/>
                  <a:gd name="T19" fmla="*/ 42 h 72"/>
                  <a:gd name="T20" fmla="*/ 18 w 132"/>
                  <a:gd name="T21" fmla="*/ 30 h 72"/>
                  <a:gd name="T22" fmla="*/ 12 w 132"/>
                  <a:gd name="T23" fmla="*/ 24 h 72"/>
                  <a:gd name="T24" fmla="*/ 6 w 132"/>
                  <a:gd name="T25" fmla="*/ 30 h 72"/>
                  <a:gd name="T26" fmla="*/ 12 w 132"/>
                  <a:gd name="T27" fmla="*/ 24 h 72"/>
                  <a:gd name="T28" fmla="*/ 6 w 132"/>
                  <a:gd name="T29" fmla="*/ 18 h 72"/>
                  <a:gd name="T30" fmla="*/ 0 w 132"/>
                  <a:gd name="T31" fmla="*/ 12 h 72"/>
                  <a:gd name="T32" fmla="*/ 6 w 132"/>
                  <a:gd name="T33" fmla="*/ 6 h 72"/>
                  <a:gd name="T34" fmla="*/ 0 w 132"/>
                  <a:gd name="T35" fmla="*/ 0 h 72"/>
                  <a:gd name="T36" fmla="*/ 12 w 132"/>
                  <a:gd name="T37" fmla="*/ 0 h 72"/>
                  <a:gd name="T38" fmla="*/ 24 w 132"/>
                  <a:gd name="T39" fmla="*/ 0 h 72"/>
                  <a:gd name="T40" fmla="*/ 36 w 132"/>
                  <a:gd name="T41" fmla="*/ 0 h 72"/>
                  <a:gd name="T42" fmla="*/ 48 w 132"/>
                  <a:gd name="T43" fmla="*/ 0 h 72"/>
                  <a:gd name="T44" fmla="*/ 60 w 132"/>
                  <a:gd name="T45" fmla="*/ 0 h 72"/>
                  <a:gd name="T46" fmla="*/ 72 w 132"/>
                  <a:gd name="T47" fmla="*/ 0 h 72"/>
                  <a:gd name="T48" fmla="*/ 84 w 132"/>
                  <a:gd name="T49" fmla="*/ 0 h 72"/>
                  <a:gd name="T50" fmla="*/ 96 w 132"/>
                  <a:gd name="T51" fmla="*/ 0 h 72"/>
                  <a:gd name="T52" fmla="*/ 108 w 132"/>
                  <a:gd name="T53" fmla="*/ 0 h 72"/>
                  <a:gd name="T54" fmla="*/ 120 w 132"/>
                  <a:gd name="T55" fmla="*/ 0 h 72"/>
                  <a:gd name="T56" fmla="*/ 126 w 132"/>
                  <a:gd name="T57" fmla="*/ 6 h 72"/>
                  <a:gd name="T58" fmla="*/ 126 w 132"/>
                  <a:gd name="T59" fmla="*/ 12 h 72"/>
                  <a:gd name="T60" fmla="*/ 132 w 132"/>
                  <a:gd name="T61" fmla="*/ 18 h 72"/>
                  <a:gd name="T62" fmla="*/ 126 w 132"/>
                  <a:gd name="T63" fmla="*/ 24 h 72"/>
                  <a:gd name="T64" fmla="*/ 120 w 132"/>
                  <a:gd name="T65" fmla="*/ 36 h 72"/>
                  <a:gd name="T66" fmla="*/ 114 w 132"/>
                  <a:gd name="T67" fmla="*/ 42 h 72"/>
                  <a:gd name="T68" fmla="*/ 120 w 132"/>
                  <a:gd name="T69" fmla="*/ 48 h 72"/>
                  <a:gd name="T70" fmla="*/ 114 w 132"/>
                  <a:gd name="T71" fmla="*/ 60 h 72"/>
                  <a:gd name="T72" fmla="*/ 108 w 132"/>
                  <a:gd name="T73" fmla="*/ 66 h 72"/>
                  <a:gd name="T74" fmla="*/ 108 w 132"/>
                  <a:gd name="T75" fmla="*/ 66 h 72"/>
                  <a:gd name="T76" fmla="*/ 96 w 132"/>
                  <a:gd name="T77" fmla="*/ 72 h 72"/>
                  <a:gd name="T78" fmla="*/ 90 w 132"/>
                  <a:gd name="T79" fmla="*/ 60 h 72"/>
                  <a:gd name="T80" fmla="*/ 84 w 132"/>
                  <a:gd name="T81" fmla="*/ 54 h 72"/>
                  <a:gd name="T82" fmla="*/ 72 w 132"/>
                  <a:gd name="T83" fmla="*/ 48 h 72"/>
                  <a:gd name="T84" fmla="*/ 66 w 132"/>
                  <a:gd name="T85"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72">
                    <a:moveTo>
                      <a:pt x="66" y="54"/>
                    </a:moveTo>
                    <a:lnTo>
                      <a:pt x="60" y="54"/>
                    </a:lnTo>
                    <a:lnTo>
                      <a:pt x="60" y="48"/>
                    </a:lnTo>
                    <a:lnTo>
                      <a:pt x="54" y="48"/>
                    </a:lnTo>
                    <a:lnTo>
                      <a:pt x="54" y="54"/>
                    </a:lnTo>
                    <a:lnTo>
                      <a:pt x="48" y="60"/>
                    </a:lnTo>
                    <a:lnTo>
                      <a:pt x="42" y="66"/>
                    </a:lnTo>
                    <a:lnTo>
                      <a:pt x="36" y="72"/>
                    </a:lnTo>
                    <a:lnTo>
                      <a:pt x="30" y="72"/>
                    </a:lnTo>
                    <a:lnTo>
                      <a:pt x="30" y="66"/>
                    </a:lnTo>
                    <a:lnTo>
                      <a:pt x="36" y="66"/>
                    </a:lnTo>
                    <a:lnTo>
                      <a:pt x="30" y="66"/>
                    </a:lnTo>
                    <a:lnTo>
                      <a:pt x="30" y="60"/>
                    </a:lnTo>
                    <a:lnTo>
                      <a:pt x="30" y="54"/>
                    </a:lnTo>
                    <a:lnTo>
                      <a:pt x="24" y="54"/>
                    </a:lnTo>
                    <a:lnTo>
                      <a:pt x="30" y="54"/>
                    </a:lnTo>
                    <a:lnTo>
                      <a:pt x="30" y="48"/>
                    </a:lnTo>
                    <a:lnTo>
                      <a:pt x="24" y="48"/>
                    </a:lnTo>
                    <a:lnTo>
                      <a:pt x="24" y="42"/>
                    </a:lnTo>
                    <a:lnTo>
                      <a:pt x="18" y="42"/>
                    </a:lnTo>
                    <a:lnTo>
                      <a:pt x="18" y="36"/>
                    </a:lnTo>
                    <a:lnTo>
                      <a:pt x="18" y="30"/>
                    </a:lnTo>
                    <a:lnTo>
                      <a:pt x="12" y="30"/>
                    </a:lnTo>
                    <a:lnTo>
                      <a:pt x="12" y="24"/>
                    </a:lnTo>
                    <a:lnTo>
                      <a:pt x="12" y="30"/>
                    </a:lnTo>
                    <a:lnTo>
                      <a:pt x="6" y="30"/>
                    </a:lnTo>
                    <a:lnTo>
                      <a:pt x="12" y="30"/>
                    </a:lnTo>
                    <a:lnTo>
                      <a:pt x="12" y="24"/>
                    </a:lnTo>
                    <a:lnTo>
                      <a:pt x="6" y="24"/>
                    </a:lnTo>
                    <a:lnTo>
                      <a:pt x="6" y="18"/>
                    </a:lnTo>
                    <a:lnTo>
                      <a:pt x="6" y="12"/>
                    </a:lnTo>
                    <a:lnTo>
                      <a:pt x="0" y="12"/>
                    </a:lnTo>
                    <a:lnTo>
                      <a:pt x="6" y="12"/>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26" y="6"/>
                    </a:lnTo>
                    <a:lnTo>
                      <a:pt x="132" y="6"/>
                    </a:lnTo>
                    <a:lnTo>
                      <a:pt x="126" y="12"/>
                    </a:lnTo>
                    <a:lnTo>
                      <a:pt x="126" y="18"/>
                    </a:lnTo>
                    <a:lnTo>
                      <a:pt x="132" y="18"/>
                    </a:lnTo>
                    <a:lnTo>
                      <a:pt x="126" y="18"/>
                    </a:lnTo>
                    <a:lnTo>
                      <a:pt x="126" y="24"/>
                    </a:lnTo>
                    <a:lnTo>
                      <a:pt x="120" y="30"/>
                    </a:lnTo>
                    <a:lnTo>
                      <a:pt x="120" y="36"/>
                    </a:lnTo>
                    <a:lnTo>
                      <a:pt x="114" y="36"/>
                    </a:lnTo>
                    <a:lnTo>
                      <a:pt x="114" y="42"/>
                    </a:lnTo>
                    <a:lnTo>
                      <a:pt x="114" y="48"/>
                    </a:lnTo>
                    <a:lnTo>
                      <a:pt x="120" y="48"/>
                    </a:lnTo>
                    <a:lnTo>
                      <a:pt x="120" y="54"/>
                    </a:lnTo>
                    <a:lnTo>
                      <a:pt x="114" y="60"/>
                    </a:lnTo>
                    <a:lnTo>
                      <a:pt x="114" y="66"/>
                    </a:lnTo>
                    <a:lnTo>
                      <a:pt x="108" y="66"/>
                    </a:lnTo>
                    <a:lnTo>
                      <a:pt x="108" y="72"/>
                    </a:lnTo>
                    <a:lnTo>
                      <a:pt x="108" y="66"/>
                    </a:lnTo>
                    <a:lnTo>
                      <a:pt x="102" y="72"/>
                    </a:lnTo>
                    <a:lnTo>
                      <a:pt x="96" y="72"/>
                    </a:lnTo>
                    <a:lnTo>
                      <a:pt x="96" y="66"/>
                    </a:lnTo>
                    <a:lnTo>
                      <a:pt x="90" y="60"/>
                    </a:lnTo>
                    <a:lnTo>
                      <a:pt x="90" y="54"/>
                    </a:lnTo>
                    <a:lnTo>
                      <a:pt x="84" y="54"/>
                    </a:lnTo>
                    <a:lnTo>
                      <a:pt x="78" y="48"/>
                    </a:lnTo>
                    <a:lnTo>
                      <a:pt x="72" y="48"/>
                    </a:lnTo>
                    <a:lnTo>
                      <a:pt x="66" y="48"/>
                    </a:lnTo>
                    <a:lnTo>
                      <a:pt x="66"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2" name="Freeform 334"/>
              <p:cNvSpPr>
                <a:spLocks/>
              </p:cNvSpPr>
              <p:nvPr/>
            </p:nvSpPr>
            <p:spPr bwMode="auto">
              <a:xfrm>
                <a:off x="2751" y="1946"/>
                <a:ext cx="96" cy="114"/>
              </a:xfrm>
              <a:custGeom>
                <a:avLst/>
                <a:gdLst>
                  <a:gd name="T0" fmla="*/ 48 w 96"/>
                  <a:gd name="T1" fmla="*/ 102 h 114"/>
                  <a:gd name="T2" fmla="*/ 42 w 96"/>
                  <a:gd name="T3" fmla="*/ 96 h 114"/>
                  <a:gd name="T4" fmla="*/ 36 w 96"/>
                  <a:gd name="T5" fmla="*/ 90 h 114"/>
                  <a:gd name="T6" fmla="*/ 30 w 96"/>
                  <a:gd name="T7" fmla="*/ 84 h 114"/>
                  <a:gd name="T8" fmla="*/ 30 w 96"/>
                  <a:gd name="T9" fmla="*/ 84 h 114"/>
                  <a:gd name="T10" fmla="*/ 24 w 96"/>
                  <a:gd name="T11" fmla="*/ 78 h 114"/>
                  <a:gd name="T12" fmla="*/ 12 w 96"/>
                  <a:gd name="T13" fmla="*/ 78 h 114"/>
                  <a:gd name="T14" fmla="*/ 12 w 96"/>
                  <a:gd name="T15" fmla="*/ 78 h 114"/>
                  <a:gd name="T16" fmla="*/ 6 w 96"/>
                  <a:gd name="T17" fmla="*/ 72 h 114"/>
                  <a:gd name="T18" fmla="*/ 0 w 96"/>
                  <a:gd name="T19" fmla="*/ 78 h 114"/>
                  <a:gd name="T20" fmla="*/ 0 w 96"/>
                  <a:gd name="T21" fmla="*/ 78 h 114"/>
                  <a:gd name="T22" fmla="*/ 0 w 96"/>
                  <a:gd name="T23" fmla="*/ 66 h 114"/>
                  <a:gd name="T24" fmla="*/ 0 w 96"/>
                  <a:gd name="T25" fmla="*/ 54 h 114"/>
                  <a:gd name="T26" fmla="*/ 0 w 96"/>
                  <a:gd name="T27" fmla="*/ 42 h 114"/>
                  <a:gd name="T28" fmla="*/ 0 w 96"/>
                  <a:gd name="T29" fmla="*/ 30 h 114"/>
                  <a:gd name="T30" fmla="*/ 0 w 96"/>
                  <a:gd name="T31" fmla="*/ 18 h 114"/>
                  <a:gd name="T32" fmla="*/ 0 w 96"/>
                  <a:gd name="T33" fmla="*/ 6 h 114"/>
                  <a:gd name="T34" fmla="*/ 12 w 96"/>
                  <a:gd name="T35" fmla="*/ 6 h 114"/>
                  <a:gd name="T36" fmla="*/ 24 w 96"/>
                  <a:gd name="T37" fmla="*/ 6 h 114"/>
                  <a:gd name="T38" fmla="*/ 36 w 96"/>
                  <a:gd name="T39" fmla="*/ 6 h 114"/>
                  <a:gd name="T40" fmla="*/ 48 w 96"/>
                  <a:gd name="T41" fmla="*/ 6 h 114"/>
                  <a:gd name="T42" fmla="*/ 60 w 96"/>
                  <a:gd name="T43" fmla="*/ 6 h 114"/>
                  <a:gd name="T44" fmla="*/ 66 w 96"/>
                  <a:gd name="T45" fmla="*/ 0 h 114"/>
                  <a:gd name="T46" fmla="*/ 72 w 96"/>
                  <a:gd name="T47" fmla="*/ 6 h 114"/>
                  <a:gd name="T48" fmla="*/ 78 w 96"/>
                  <a:gd name="T49" fmla="*/ 12 h 114"/>
                  <a:gd name="T50" fmla="*/ 84 w 96"/>
                  <a:gd name="T51" fmla="*/ 18 h 114"/>
                  <a:gd name="T52" fmla="*/ 78 w 96"/>
                  <a:gd name="T53" fmla="*/ 24 h 114"/>
                  <a:gd name="T54" fmla="*/ 84 w 96"/>
                  <a:gd name="T55" fmla="*/ 30 h 114"/>
                  <a:gd name="T56" fmla="*/ 90 w 96"/>
                  <a:gd name="T57" fmla="*/ 36 h 114"/>
                  <a:gd name="T58" fmla="*/ 96 w 96"/>
                  <a:gd name="T59" fmla="*/ 42 h 114"/>
                  <a:gd name="T60" fmla="*/ 96 w 96"/>
                  <a:gd name="T61" fmla="*/ 54 h 114"/>
                  <a:gd name="T62" fmla="*/ 96 w 96"/>
                  <a:gd name="T63" fmla="*/ 66 h 114"/>
                  <a:gd name="T64" fmla="*/ 84 w 96"/>
                  <a:gd name="T65" fmla="*/ 60 h 114"/>
                  <a:gd name="T66" fmla="*/ 90 w 96"/>
                  <a:gd name="T67" fmla="*/ 66 h 114"/>
                  <a:gd name="T68" fmla="*/ 90 w 96"/>
                  <a:gd name="T69" fmla="*/ 78 h 114"/>
                  <a:gd name="T70" fmla="*/ 78 w 96"/>
                  <a:gd name="T71" fmla="*/ 78 h 114"/>
                  <a:gd name="T72" fmla="*/ 72 w 96"/>
                  <a:gd name="T73" fmla="*/ 84 h 114"/>
                  <a:gd name="T74" fmla="*/ 66 w 96"/>
                  <a:gd name="T75" fmla="*/ 78 h 114"/>
                  <a:gd name="T76" fmla="*/ 66 w 96"/>
                  <a:gd name="T77" fmla="*/ 84 h 114"/>
                  <a:gd name="T78" fmla="*/ 66 w 96"/>
                  <a:gd name="T79" fmla="*/ 96 h 114"/>
                  <a:gd name="T80" fmla="*/ 72 w 96"/>
                  <a:gd name="T81" fmla="*/ 102 h 114"/>
                  <a:gd name="T82" fmla="*/ 72 w 96"/>
                  <a:gd name="T83" fmla="*/ 114 h 114"/>
                  <a:gd name="T84" fmla="*/ 66 w 96"/>
                  <a:gd name="T85" fmla="*/ 102 h 114"/>
                  <a:gd name="T86" fmla="*/ 60 w 96"/>
                  <a:gd name="T87" fmla="*/ 108 h 114"/>
                  <a:gd name="T88" fmla="*/ 54 w 96"/>
                  <a:gd name="T89"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 h="114">
                    <a:moveTo>
                      <a:pt x="54" y="102"/>
                    </a:moveTo>
                    <a:lnTo>
                      <a:pt x="48" y="102"/>
                    </a:lnTo>
                    <a:lnTo>
                      <a:pt x="48" y="96"/>
                    </a:lnTo>
                    <a:lnTo>
                      <a:pt x="42" y="96"/>
                    </a:lnTo>
                    <a:lnTo>
                      <a:pt x="42" y="90"/>
                    </a:lnTo>
                    <a:lnTo>
                      <a:pt x="36" y="90"/>
                    </a:lnTo>
                    <a:lnTo>
                      <a:pt x="36" y="84"/>
                    </a:lnTo>
                    <a:lnTo>
                      <a:pt x="30" y="84"/>
                    </a:lnTo>
                    <a:lnTo>
                      <a:pt x="30" y="90"/>
                    </a:lnTo>
                    <a:lnTo>
                      <a:pt x="30" y="84"/>
                    </a:lnTo>
                    <a:lnTo>
                      <a:pt x="24" y="84"/>
                    </a:lnTo>
                    <a:lnTo>
                      <a:pt x="24" y="78"/>
                    </a:lnTo>
                    <a:lnTo>
                      <a:pt x="18" y="78"/>
                    </a:lnTo>
                    <a:lnTo>
                      <a:pt x="12" y="78"/>
                    </a:lnTo>
                    <a:lnTo>
                      <a:pt x="6" y="78"/>
                    </a:lnTo>
                    <a:lnTo>
                      <a:pt x="12" y="78"/>
                    </a:lnTo>
                    <a:lnTo>
                      <a:pt x="12" y="72"/>
                    </a:lnTo>
                    <a:lnTo>
                      <a:pt x="6" y="72"/>
                    </a:lnTo>
                    <a:lnTo>
                      <a:pt x="0" y="72"/>
                    </a:lnTo>
                    <a:lnTo>
                      <a:pt x="0" y="78"/>
                    </a:lnTo>
                    <a:lnTo>
                      <a:pt x="0" y="72"/>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0" y="6"/>
                    </a:lnTo>
                    <a:lnTo>
                      <a:pt x="6" y="6"/>
                    </a:lnTo>
                    <a:lnTo>
                      <a:pt x="12" y="6"/>
                    </a:lnTo>
                    <a:lnTo>
                      <a:pt x="18" y="6"/>
                    </a:lnTo>
                    <a:lnTo>
                      <a:pt x="24" y="6"/>
                    </a:lnTo>
                    <a:lnTo>
                      <a:pt x="30" y="6"/>
                    </a:lnTo>
                    <a:lnTo>
                      <a:pt x="36" y="6"/>
                    </a:lnTo>
                    <a:lnTo>
                      <a:pt x="42" y="6"/>
                    </a:lnTo>
                    <a:lnTo>
                      <a:pt x="48" y="6"/>
                    </a:lnTo>
                    <a:lnTo>
                      <a:pt x="54" y="6"/>
                    </a:lnTo>
                    <a:lnTo>
                      <a:pt x="60" y="6"/>
                    </a:lnTo>
                    <a:lnTo>
                      <a:pt x="66" y="6"/>
                    </a:lnTo>
                    <a:lnTo>
                      <a:pt x="66" y="0"/>
                    </a:lnTo>
                    <a:lnTo>
                      <a:pt x="72" y="0"/>
                    </a:lnTo>
                    <a:lnTo>
                      <a:pt x="72" y="6"/>
                    </a:lnTo>
                    <a:lnTo>
                      <a:pt x="72" y="12"/>
                    </a:lnTo>
                    <a:lnTo>
                      <a:pt x="78" y="12"/>
                    </a:lnTo>
                    <a:lnTo>
                      <a:pt x="78" y="18"/>
                    </a:lnTo>
                    <a:lnTo>
                      <a:pt x="84" y="18"/>
                    </a:lnTo>
                    <a:lnTo>
                      <a:pt x="84" y="24"/>
                    </a:lnTo>
                    <a:lnTo>
                      <a:pt x="78" y="24"/>
                    </a:lnTo>
                    <a:lnTo>
                      <a:pt x="84" y="24"/>
                    </a:lnTo>
                    <a:lnTo>
                      <a:pt x="84" y="30"/>
                    </a:lnTo>
                    <a:lnTo>
                      <a:pt x="90" y="30"/>
                    </a:lnTo>
                    <a:lnTo>
                      <a:pt x="90" y="36"/>
                    </a:lnTo>
                    <a:lnTo>
                      <a:pt x="96" y="36"/>
                    </a:lnTo>
                    <a:lnTo>
                      <a:pt x="96" y="42"/>
                    </a:lnTo>
                    <a:lnTo>
                      <a:pt x="96" y="48"/>
                    </a:lnTo>
                    <a:lnTo>
                      <a:pt x="96" y="54"/>
                    </a:lnTo>
                    <a:lnTo>
                      <a:pt x="96" y="60"/>
                    </a:lnTo>
                    <a:lnTo>
                      <a:pt x="96" y="66"/>
                    </a:lnTo>
                    <a:lnTo>
                      <a:pt x="90" y="60"/>
                    </a:lnTo>
                    <a:lnTo>
                      <a:pt x="84" y="60"/>
                    </a:lnTo>
                    <a:lnTo>
                      <a:pt x="84" y="66"/>
                    </a:lnTo>
                    <a:lnTo>
                      <a:pt x="90" y="66"/>
                    </a:lnTo>
                    <a:lnTo>
                      <a:pt x="90" y="72"/>
                    </a:lnTo>
                    <a:lnTo>
                      <a:pt x="90" y="78"/>
                    </a:lnTo>
                    <a:lnTo>
                      <a:pt x="84" y="78"/>
                    </a:lnTo>
                    <a:lnTo>
                      <a:pt x="78" y="78"/>
                    </a:lnTo>
                    <a:lnTo>
                      <a:pt x="78" y="84"/>
                    </a:lnTo>
                    <a:lnTo>
                      <a:pt x="72" y="84"/>
                    </a:lnTo>
                    <a:lnTo>
                      <a:pt x="66" y="84"/>
                    </a:lnTo>
                    <a:lnTo>
                      <a:pt x="66" y="78"/>
                    </a:lnTo>
                    <a:lnTo>
                      <a:pt x="60" y="84"/>
                    </a:lnTo>
                    <a:lnTo>
                      <a:pt x="66" y="84"/>
                    </a:lnTo>
                    <a:lnTo>
                      <a:pt x="66" y="90"/>
                    </a:lnTo>
                    <a:lnTo>
                      <a:pt x="66" y="96"/>
                    </a:lnTo>
                    <a:lnTo>
                      <a:pt x="66" y="102"/>
                    </a:lnTo>
                    <a:lnTo>
                      <a:pt x="72" y="102"/>
                    </a:lnTo>
                    <a:lnTo>
                      <a:pt x="72" y="108"/>
                    </a:lnTo>
                    <a:lnTo>
                      <a:pt x="72" y="114"/>
                    </a:lnTo>
                    <a:lnTo>
                      <a:pt x="66" y="108"/>
                    </a:lnTo>
                    <a:lnTo>
                      <a:pt x="66" y="102"/>
                    </a:lnTo>
                    <a:lnTo>
                      <a:pt x="60" y="102"/>
                    </a:lnTo>
                    <a:lnTo>
                      <a:pt x="60" y="108"/>
                    </a:lnTo>
                    <a:lnTo>
                      <a:pt x="60" y="102"/>
                    </a:lnTo>
                    <a:lnTo>
                      <a:pt x="54"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3" name="Freeform 335"/>
              <p:cNvSpPr>
                <a:spLocks/>
              </p:cNvSpPr>
              <p:nvPr/>
            </p:nvSpPr>
            <p:spPr bwMode="auto">
              <a:xfrm>
                <a:off x="2823" y="1772"/>
                <a:ext cx="126" cy="108"/>
              </a:xfrm>
              <a:custGeom>
                <a:avLst/>
                <a:gdLst>
                  <a:gd name="T0" fmla="*/ 0 w 126"/>
                  <a:gd name="T1" fmla="*/ 54 h 108"/>
                  <a:gd name="T2" fmla="*/ 0 w 126"/>
                  <a:gd name="T3" fmla="*/ 42 h 108"/>
                  <a:gd name="T4" fmla="*/ 0 w 126"/>
                  <a:gd name="T5" fmla="*/ 30 h 108"/>
                  <a:gd name="T6" fmla="*/ 6 w 126"/>
                  <a:gd name="T7" fmla="*/ 18 h 108"/>
                  <a:gd name="T8" fmla="*/ 6 w 126"/>
                  <a:gd name="T9" fmla="*/ 18 h 108"/>
                  <a:gd name="T10" fmla="*/ 6 w 126"/>
                  <a:gd name="T11" fmla="*/ 6 h 108"/>
                  <a:gd name="T12" fmla="*/ 12 w 126"/>
                  <a:gd name="T13" fmla="*/ 0 h 108"/>
                  <a:gd name="T14" fmla="*/ 24 w 126"/>
                  <a:gd name="T15" fmla="*/ 0 h 108"/>
                  <a:gd name="T16" fmla="*/ 36 w 126"/>
                  <a:gd name="T17" fmla="*/ 0 h 108"/>
                  <a:gd name="T18" fmla="*/ 42 w 126"/>
                  <a:gd name="T19" fmla="*/ 6 h 108"/>
                  <a:gd name="T20" fmla="*/ 54 w 126"/>
                  <a:gd name="T21" fmla="*/ 6 h 108"/>
                  <a:gd name="T22" fmla="*/ 66 w 126"/>
                  <a:gd name="T23" fmla="*/ 6 h 108"/>
                  <a:gd name="T24" fmla="*/ 78 w 126"/>
                  <a:gd name="T25" fmla="*/ 6 h 108"/>
                  <a:gd name="T26" fmla="*/ 90 w 126"/>
                  <a:gd name="T27" fmla="*/ 6 h 108"/>
                  <a:gd name="T28" fmla="*/ 102 w 126"/>
                  <a:gd name="T29" fmla="*/ 6 h 108"/>
                  <a:gd name="T30" fmla="*/ 114 w 126"/>
                  <a:gd name="T31" fmla="*/ 6 h 108"/>
                  <a:gd name="T32" fmla="*/ 126 w 126"/>
                  <a:gd name="T33" fmla="*/ 6 h 108"/>
                  <a:gd name="T34" fmla="*/ 126 w 126"/>
                  <a:gd name="T35" fmla="*/ 18 h 108"/>
                  <a:gd name="T36" fmla="*/ 126 w 126"/>
                  <a:gd name="T37" fmla="*/ 30 h 108"/>
                  <a:gd name="T38" fmla="*/ 126 w 126"/>
                  <a:gd name="T39" fmla="*/ 42 h 108"/>
                  <a:gd name="T40" fmla="*/ 126 w 126"/>
                  <a:gd name="T41" fmla="*/ 54 h 108"/>
                  <a:gd name="T42" fmla="*/ 126 w 126"/>
                  <a:gd name="T43" fmla="*/ 66 h 108"/>
                  <a:gd name="T44" fmla="*/ 120 w 126"/>
                  <a:gd name="T45" fmla="*/ 72 h 108"/>
                  <a:gd name="T46" fmla="*/ 120 w 126"/>
                  <a:gd name="T47" fmla="*/ 84 h 108"/>
                  <a:gd name="T48" fmla="*/ 120 w 126"/>
                  <a:gd name="T49" fmla="*/ 96 h 108"/>
                  <a:gd name="T50" fmla="*/ 120 w 126"/>
                  <a:gd name="T51" fmla="*/ 108 h 108"/>
                  <a:gd name="T52" fmla="*/ 108 w 126"/>
                  <a:gd name="T53" fmla="*/ 108 h 108"/>
                  <a:gd name="T54" fmla="*/ 96 w 126"/>
                  <a:gd name="T55" fmla="*/ 108 h 108"/>
                  <a:gd name="T56" fmla="*/ 84 w 126"/>
                  <a:gd name="T57" fmla="*/ 108 h 108"/>
                  <a:gd name="T58" fmla="*/ 78 w 126"/>
                  <a:gd name="T59" fmla="*/ 102 h 108"/>
                  <a:gd name="T60" fmla="*/ 66 w 126"/>
                  <a:gd name="T61" fmla="*/ 102 h 108"/>
                  <a:gd name="T62" fmla="*/ 54 w 126"/>
                  <a:gd name="T63" fmla="*/ 102 h 108"/>
                  <a:gd name="T64" fmla="*/ 54 w 126"/>
                  <a:gd name="T65" fmla="*/ 102 h 108"/>
                  <a:gd name="T66" fmla="*/ 42 w 126"/>
                  <a:gd name="T67" fmla="*/ 102 h 108"/>
                  <a:gd name="T68" fmla="*/ 30 w 126"/>
                  <a:gd name="T69" fmla="*/ 102 h 108"/>
                  <a:gd name="T70" fmla="*/ 18 w 126"/>
                  <a:gd name="T71" fmla="*/ 102 h 108"/>
                  <a:gd name="T72" fmla="*/ 6 w 126"/>
                  <a:gd name="T73" fmla="*/ 102 h 108"/>
                  <a:gd name="T74" fmla="*/ 0 w 126"/>
                  <a:gd name="T75" fmla="*/ 96 h 108"/>
                  <a:gd name="T76" fmla="*/ 0 w 126"/>
                  <a:gd name="T77" fmla="*/ 84 h 108"/>
                  <a:gd name="T78" fmla="*/ 0 w 126"/>
                  <a:gd name="T79" fmla="*/ 72 h 108"/>
                  <a:gd name="T80" fmla="*/ 0 w 126"/>
                  <a:gd name="T81"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08">
                    <a:moveTo>
                      <a:pt x="0" y="60"/>
                    </a:moveTo>
                    <a:lnTo>
                      <a:pt x="0" y="54"/>
                    </a:lnTo>
                    <a:lnTo>
                      <a:pt x="0" y="48"/>
                    </a:lnTo>
                    <a:lnTo>
                      <a:pt x="0" y="42"/>
                    </a:lnTo>
                    <a:lnTo>
                      <a:pt x="0" y="36"/>
                    </a:lnTo>
                    <a:lnTo>
                      <a:pt x="0" y="30"/>
                    </a:lnTo>
                    <a:lnTo>
                      <a:pt x="0" y="24"/>
                    </a:lnTo>
                    <a:lnTo>
                      <a:pt x="6" y="18"/>
                    </a:lnTo>
                    <a:lnTo>
                      <a:pt x="0" y="18"/>
                    </a:lnTo>
                    <a:lnTo>
                      <a:pt x="6" y="18"/>
                    </a:lnTo>
                    <a:lnTo>
                      <a:pt x="6" y="12"/>
                    </a:lnTo>
                    <a:lnTo>
                      <a:pt x="6" y="6"/>
                    </a:lnTo>
                    <a:lnTo>
                      <a:pt x="6" y="0"/>
                    </a:lnTo>
                    <a:lnTo>
                      <a:pt x="12" y="0"/>
                    </a:lnTo>
                    <a:lnTo>
                      <a:pt x="18" y="0"/>
                    </a:lnTo>
                    <a:lnTo>
                      <a:pt x="24" y="0"/>
                    </a:lnTo>
                    <a:lnTo>
                      <a:pt x="30" y="0"/>
                    </a:lnTo>
                    <a:lnTo>
                      <a:pt x="36" y="0"/>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26" y="12"/>
                    </a:lnTo>
                    <a:lnTo>
                      <a:pt x="126" y="18"/>
                    </a:lnTo>
                    <a:lnTo>
                      <a:pt x="126" y="24"/>
                    </a:lnTo>
                    <a:lnTo>
                      <a:pt x="126" y="30"/>
                    </a:lnTo>
                    <a:lnTo>
                      <a:pt x="126" y="36"/>
                    </a:lnTo>
                    <a:lnTo>
                      <a:pt x="126" y="42"/>
                    </a:lnTo>
                    <a:lnTo>
                      <a:pt x="126" y="48"/>
                    </a:lnTo>
                    <a:lnTo>
                      <a:pt x="126" y="54"/>
                    </a:lnTo>
                    <a:lnTo>
                      <a:pt x="126" y="60"/>
                    </a:lnTo>
                    <a:lnTo>
                      <a:pt x="126" y="66"/>
                    </a:lnTo>
                    <a:lnTo>
                      <a:pt x="120" y="66"/>
                    </a:lnTo>
                    <a:lnTo>
                      <a:pt x="120" y="72"/>
                    </a:lnTo>
                    <a:lnTo>
                      <a:pt x="120" y="78"/>
                    </a:lnTo>
                    <a:lnTo>
                      <a:pt x="120" y="84"/>
                    </a:lnTo>
                    <a:lnTo>
                      <a:pt x="120" y="90"/>
                    </a:lnTo>
                    <a:lnTo>
                      <a:pt x="120" y="96"/>
                    </a:lnTo>
                    <a:lnTo>
                      <a:pt x="120" y="102"/>
                    </a:lnTo>
                    <a:lnTo>
                      <a:pt x="120" y="108"/>
                    </a:lnTo>
                    <a:lnTo>
                      <a:pt x="114" y="108"/>
                    </a:lnTo>
                    <a:lnTo>
                      <a:pt x="108" y="108"/>
                    </a:lnTo>
                    <a:lnTo>
                      <a:pt x="102" y="108"/>
                    </a:lnTo>
                    <a:lnTo>
                      <a:pt x="96" y="108"/>
                    </a:lnTo>
                    <a:lnTo>
                      <a:pt x="90" y="108"/>
                    </a:lnTo>
                    <a:lnTo>
                      <a:pt x="84" y="108"/>
                    </a:lnTo>
                    <a:lnTo>
                      <a:pt x="78" y="108"/>
                    </a:lnTo>
                    <a:lnTo>
                      <a:pt x="78" y="102"/>
                    </a:lnTo>
                    <a:lnTo>
                      <a:pt x="72" y="102"/>
                    </a:lnTo>
                    <a:lnTo>
                      <a:pt x="66" y="102"/>
                    </a:lnTo>
                    <a:lnTo>
                      <a:pt x="60" y="102"/>
                    </a:lnTo>
                    <a:lnTo>
                      <a:pt x="54" y="102"/>
                    </a:lnTo>
                    <a:lnTo>
                      <a:pt x="54" y="108"/>
                    </a:lnTo>
                    <a:lnTo>
                      <a:pt x="54" y="102"/>
                    </a:lnTo>
                    <a:lnTo>
                      <a:pt x="48" y="102"/>
                    </a:lnTo>
                    <a:lnTo>
                      <a:pt x="42" y="102"/>
                    </a:lnTo>
                    <a:lnTo>
                      <a:pt x="36" y="102"/>
                    </a:lnTo>
                    <a:lnTo>
                      <a:pt x="30" y="102"/>
                    </a:lnTo>
                    <a:lnTo>
                      <a:pt x="24" y="102"/>
                    </a:lnTo>
                    <a:lnTo>
                      <a:pt x="18" y="102"/>
                    </a:lnTo>
                    <a:lnTo>
                      <a:pt x="12" y="102"/>
                    </a:lnTo>
                    <a:lnTo>
                      <a:pt x="6" y="102"/>
                    </a:lnTo>
                    <a:lnTo>
                      <a:pt x="0" y="102"/>
                    </a:lnTo>
                    <a:lnTo>
                      <a:pt x="0" y="96"/>
                    </a:lnTo>
                    <a:lnTo>
                      <a:pt x="0" y="90"/>
                    </a:lnTo>
                    <a:lnTo>
                      <a:pt x="0" y="84"/>
                    </a:lnTo>
                    <a:lnTo>
                      <a:pt x="0" y="78"/>
                    </a:lnTo>
                    <a:lnTo>
                      <a:pt x="0" y="72"/>
                    </a:lnTo>
                    <a:lnTo>
                      <a:pt x="0" y="66"/>
                    </a:lnTo>
                    <a:lnTo>
                      <a:pt x="0"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4" name="Freeform 336"/>
              <p:cNvSpPr>
                <a:spLocks/>
              </p:cNvSpPr>
              <p:nvPr/>
            </p:nvSpPr>
            <p:spPr bwMode="auto">
              <a:xfrm>
                <a:off x="2673" y="1766"/>
                <a:ext cx="156" cy="120"/>
              </a:xfrm>
              <a:custGeom>
                <a:avLst/>
                <a:gdLst>
                  <a:gd name="T0" fmla="*/ 150 w 156"/>
                  <a:gd name="T1" fmla="*/ 54 h 120"/>
                  <a:gd name="T2" fmla="*/ 150 w 156"/>
                  <a:gd name="T3" fmla="*/ 66 h 120"/>
                  <a:gd name="T4" fmla="*/ 150 w 156"/>
                  <a:gd name="T5" fmla="*/ 78 h 120"/>
                  <a:gd name="T6" fmla="*/ 150 w 156"/>
                  <a:gd name="T7" fmla="*/ 90 h 120"/>
                  <a:gd name="T8" fmla="*/ 150 w 156"/>
                  <a:gd name="T9" fmla="*/ 102 h 120"/>
                  <a:gd name="T10" fmla="*/ 150 w 156"/>
                  <a:gd name="T11" fmla="*/ 114 h 120"/>
                  <a:gd name="T12" fmla="*/ 150 w 156"/>
                  <a:gd name="T13" fmla="*/ 114 h 120"/>
                  <a:gd name="T14" fmla="*/ 144 w 156"/>
                  <a:gd name="T15" fmla="*/ 108 h 120"/>
                  <a:gd name="T16" fmla="*/ 138 w 156"/>
                  <a:gd name="T17" fmla="*/ 114 h 120"/>
                  <a:gd name="T18" fmla="*/ 132 w 156"/>
                  <a:gd name="T19" fmla="*/ 114 h 120"/>
                  <a:gd name="T20" fmla="*/ 126 w 156"/>
                  <a:gd name="T21" fmla="*/ 108 h 120"/>
                  <a:gd name="T22" fmla="*/ 120 w 156"/>
                  <a:gd name="T23" fmla="*/ 102 h 120"/>
                  <a:gd name="T24" fmla="*/ 114 w 156"/>
                  <a:gd name="T25" fmla="*/ 108 h 120"/>
                  <a:gd name="T26" fmla="*/ 108 w 156"/>
                  <a:gd name="T27" fmla="*/ 102 h 120"/>
                  <a:gd name="T28" fmla="*/ 96 w 156"/>
                  <a:gd name="T29" fmla="*/ 102 h 120"/>
                  <a:gd name="T30" fmla="*/ 102 w 156"/>
                  <a:gd name="T31" fmla="*/ 108 h 120"/>
                  <a:gd name="T32" fmla="*/ 96 w 156"/>
                  <a:gd name="T33" fmla="*/ 114 h 120"/>
                  <a:gd name="T34" fmla="*/ 84 w 156"/>
                  <a:gd name="T35" fmla="*/ 114 h 120"/>
                  <a:gd name="T36" fmla="*/ 78 w 156"/>
                  <a:gd name="T37" fmla="*/ 108 h 120"/>
                  <a:gd name="T38" fmla="*/ 66 w 156"/>
                  <a:gd name="T39" fmla="*/ 108 h 120"/>
                  <a:gd name="T40" fmla="*/ 66 w 156"/>
                  <a:gd name="T41" fmla="*/ 108 h 120"/>
                  <a:gd name="T42" fmla="*/ 54 w 156"/>
                  <a:gd name="T43" fmla="*/ 108 h 120"/>
                  <a:gd name="T44" fmla="*/ 48 w 156"/>
                  <a:gd name="T45" fmla="*/ 114 h 120"/>
                  <a:gd name="T46" fmla="*/ 36 w 156"/>
                  <a:gd name="T47" fmla="*/ 114 h 120"/>
                  <a:gd name="T48" fmla="*/ 30 w 156"/>
                  <a:gd name="T49" fmla="*/ 120 h 120"/>
                  <a:gd name="T50" fmla="*/ 30 w 156"/>
                  <a:gd name="T51" fmla="*/ 108 h 120"/>
                  <a:gd name="T52" fmla="*/ 30 w 156"/>
                  <a:gd name="T53" fmla="*/ 96 h 120"/>
                  <a:gd name="T54" fmla="*/ 30 w 156"/>
                  <a:gd name="T55" fmla="*/ 84 h 120"/>
                  <a:gd name="T56" fmla="*/ 18 w 156"/>
                  <a:gd name="T57" fmla="*/ 84 h 120"/>
                  <a:gd name="T58" fmla="*/ 18 w 156"/>
                  <a:gd name="T59" fmla="*/ 72 h 120"/>
                  <a:gd name="T60" fmla="*/ 12 w 156"/>
                  <a:gd name="T61" fmla="*/ 66 h 120"/>
                  <a:gd name="T62" fmla="*/ 0 w 156"/>
                  <a:gd name="T63" fmla="*/ 60 h 120"/>
                  <a:gd name="T64" fmla="*/ 6 w 156"/>
                  <a:gd name="T65" fmla="*/ 48 h 120"/>
                  <a:gd name="T66" fmla="*/ 0 w 156"/>
                  <a:gd name="T67" fmla="*/ 42 h 120"/>
                  <a:gd name="T68" fmla="*/ 6 w 156"/>
                  <a:gd name="T69" fmla="*/ 36 h 120"/>
                  <a:gd name="T70" fmla="*/ 12 w 156"/>
                  <a:gd name="T71" fmla="*/ 24 h 120"/>
                  <a:gd name="T72" fmla="*/ 18 w 156"/>
                  <a:gd name="T73" fmla="*/ 18 h 120"/>
                  <a:gd name="T74" fmla="*/ 12 w 156"/>
                  <a:gd name="T75" fmla="*/ 12 h 120"/>
                  <a:gd name="T76" fmla="*/ 24 w 156"/>
                  <a:gd name="T77" fmla="*/ 6 h 120"/>
                  <a:gd name="T78" fmla="*/ 36 w 156"/>
                  <a:gd name="T79" fmla="*/ 6 h 120"/>
                  <a:gd name="T80" fmla="*/ 48 w 156"/>
                  <a:gd name="T81" fmla="*/ 6 h 120"/>
                  <a:gd name="T82" fmla="*/ 60 w 156"/>
                  <a:gd name="T83" fmla="*/ 6 h 120"/>
                  <a:gd name="T84" fmla="*/ 72 w 156"/>
                  <a:gd name="T85" fmla="*/ 0 h 120"/>
                  <a:gd name="T86" fmla="*/ 78 w 156"/>
                  <a:gd name="T87" fmla="*/ 0 h 120"/>
                  <a:gd name="T88" fmla="*/ 84 w 156"/>
                  <a:gd name="T89" fmla="*/ 6 h 120"/>
                  <a:gd name="T90" fmla="*/ 96 w 156"/>
                  <a:gd name="T91" fmla="*/ 6 h 120"/>
                  <a:gd name="T92" fmla="*/ 108 w 156"/>
                  <a:gd name="T93" fmla="*/ 6 h 120"/>
                  <a:gd name="T94" fmla="*/ 120 w 156"/>
                  <a:gd name="T95" fmla="*/ 6 h 120"/>
                  <a:gd name="T96" fmla="*/ 132 w 156"/>
                  <a:gd name="T97" fmla="*/ 6 h 120"/>
                  <a:gd name="T98" fmla="*/ 144 w 156"/>
                  <a:gd name="T99" fmla="*/ 6 h 120"/>
                  <a:gd name="T100" fmla="*/ 156 w 156"/>
                  <a:gd name="T101" fmla="*/ 6 h 120"/>
                  <a:gd name="T102" fmla="*/ 156 w 156"/>
                  <a:gd name="T103" fmla="*/ 18 h 120"/>
                  <a:gd name="T104" fmla="*/ 150 w 156"/>
                  <a:gd name="T105" fmla="*/ 24 h 120"/>
                  <a:gd name="T106" fmla="*/ 150 w 156"/>
                  <a:gd name="T107" fmla="*/ 30 h 120"/>
                  <a:gd name="T108" fmla="*/ 150 w 156"/>
                  <a:gd name="T109" fmla="*/ 4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20">
                    <a:moveTo>
                      <a:pt x="150" y="48"/>
                    </a:moveTo>
                    <a:lnTo>
                      <a:pt x="150" y="54"/>
                    </a:lnTo>
                    <a:lnTo>
                      <a:pt x="150" y="60"/>
                    </a:lnTo>
                    <a:lnTo>
                      <a:pt x="150" y="66"/>
                    </a:lnTo>
                    <a:lnTo>
                      <a:pt x="150" y="72"/>
                    </a:lnTo>
                    <a:lnTo>
                      <a:pt x="150" y="78"/>
                    </a:lnTo>
                    <a:lnTo>
                      <a:pt x="150" y="84"/>
                    </a:lnTo>
                    <a:lnTo>
                      <a:pt x="150" y="90"/>
                    </a:lnTo>
                    <a:lnTo>
                      <a:pt x="150" y="96"/>
                    </a:lnTo>
                    <a:lnTo>
                      <a:pt x="150" y="102"/>
                    </a:lnTo>
                    <a:lnTo>
                      <a:pt x="150" y="108"/>
                    </a:lnTo>
                    <a:lnTo>
                      <a:pt x="150" y="114"/>
                    </a:lnTo>
                    <a:lnTo>
                      <a:pt x="150" y="120"/>
                    </a:lnTo>
                    <a:lnTo>
                      <a:pt x="150" y="114"/>
                    </a:lnTo>
                    <a:lnTo>
                      <a:pt x="144" y="114"/>
                    </a:lnTo>
                    <a:lnTo>
                      <a:pt x="144" y="108"/>
                    </a:lnTo>
                    <a:lnTo>
                      <a:pt x="144" y="114"/>
                    </a:lnTo>
                    <a:lnTo>
                      <a:pt x="138" y="114"/>
                    </a:lnTo>
                    <a:lnTo>
                      <a:pt x="138" y="108"/>
                    </a:lnTo>
                    <a:lnTo>
                      <a:pt x="132" y="114"/>
                    </a:lnTo>
                    <a:lnTo>
                      <a:pt x="126" y="114"/>
                    </a:lnTo>
                    <a:lnTo>
                      <a:pt x="126" y="108"/>
                    </a:lnTo>
                    <a:lnTo>
                      <a:pt x="126" y="102"/>
                    </a:lnTo>
                    <a:lnTo>
                      <a:pt x="120" y="102"/>
                    </a:lnTo>
                    <a:lnTo>
                      <a:pt x="114" y="102"/>
                    </a:lnTo>
                    <a:lnTo>
                      <a:pt x="114" y="108"/>
                    </a:lnTo>
                    <a:lnTo>
                      <a:pt x="108" y="108"/>
                    </a:lnTo>
                    <a:lnTo>
                      <a:pt x="108" y="102"/>
                    </a:lnTo>
                    <a:lnTo>
                      <a:pt x="102" y="102"/>
                    </a:lnTo>
                    <a:lnTo>
                      <a:pt x="96" y="102"/>
                    </a:lnTo>
                    <a:lnTo>
                      <a:pt x="102" y="102"/>
                    </a:lnTo>
                    <a:lnTo>
                      <a:pt x="102" y="108"/>
                    </a:lnTo>
                    <a:lnTo>
                      <a:pt x="96" y="108"/>
                    </a:lnTo>
                    <a:lnTo>
                      <a:pt x="96" y="114"/>
                    </a:lnTo>
                    <a:lnTo>
                      <a:pt x="90" y="114"/>
                    </a:lnTo>
                    <a:lnTo>
                      <a:pt x="84" y="114"/>
                    </a:lnTo>
                    <a:lnTo>
                      <a:pt x="84" y="108"/>
                    </a:lnTo>
                    <a:lnTo>
                      <a:pt x="78" y="108"/>
                    </a:lnTo>
                    <a:lnTo>
                      <a:pt x="72" y="108"/>
                    </a:lnTo>
                    <a:lnTo>
                      <a:pt x="66" y="108"/>
                    </a:lnTo>
                    <a:lnTo>
                      <a:pt x="66" y="102"/>
                    </a:lnTo>
                    <a:lnTo>
                      <a:pt x="66" y="108"/>
                    </a:lnTo>
                    <a:lnTo>
                      <a:pt x="60" y="108"/>
                    </a:lnTo>
                    <a:lnTo>
                      <a:pt x="54" y="108"/>
                    </a:lnTo>
                    <a:lnTo>
                      <a:pt x="54" y="114"/>
                    </a:lnTo>
                    <a:lnTo>
                      <a:pt x="48" y="114"/>
                    </a:lnTo>
                    <a:lnTo>
                      <a:pt x="42" y="114"/>
                    </a:lnTo>
                    <a:lnTo>
                      <a:pt x="36" y="114"/>
                    </a:lnTo>
                    <a:lnTo>
                      <a:pt x="36" y="120"/>
                    </a:lnTo>
                    <a:lnTo>
                      <a:pt x="30" y="120"/>
                    </a:lnTo>
                    <a:lnTo>
                      <a:pt x="30" y="114"/>
                    </a:lnTo>
                    <a:lnTo>
                      <a:pt x="30" y="108"/>
                    </a:lnTo>
                    <a:lnTo>
                      <a:pt x="30" y="102"/>
                    </a:lnTo>
                    <a:lnTo>
                      <a:pt x="30" y="96"/>
                    </a:lnTo>
                    <a:lnTo>
                      <a:pt x="30" y="90"/>
                    </a:lnTo>
                    <a:lnTo>
                      <a:pt x="30" y="84"/>
                    </a:lnTo>
                    <a:lnTo>
                      <a:pt x="24" y="84"/>
                    </a:lnTo>
                    <a:lnTo>
                      <a:pt x="18" y="84"/>
                    </a:lnTo>
                    <a:lnTo>
                      <a:pt x="18" y="78"/>
                    </a:lnTo>
                    <a:lnTo>
                      <a:pt x="18" y="72"/>
                    </a:lnTo>
                    <a:lnTo>
                      <a:pt x="12" y="72"/>
                    </a:lnTo>
                    <a:lnTo>
                      <a:pt x="12" y="66"/>
                    </a:lnTo>
                    <a:lnTo>
                      <a:pt x="6" y="66"/>
                    </a:lnTo>
                    <a:lnTo>
                      <a:pt x="0" y="60"/>
                    </a:lnTo>
                    <a:lnTo>
                      <a:pt x="6" y="54"/>
                    </a:lnTo>
                    <a:lnTo>
                      <a:pt x="6" y="48"/>
                    </a:lnTo>
                    <a:lnTo>
                      <a:pt x="0" y="48"/>
                    </a:lnTo>
                    <a:lnTo>
                      <a:pt x="0" y="42"/>
                    </a:lnTo>
                    <a:lnTo>
                      <a:pt x="0" y="36"/>
                    </a:lnTo>
                    <a:lnTo>
                      <a:pt x="6" y="36"/>
                    </a:lnTo>
                    <a:lnTo>
                      <a:pt x="6" y="30"/>
                    </a:lnTo>
                    <a:lnTo>
                      <a:pt x="12" y="24"/>
                    </a:lnTo>
                    <a:lnTo>
                      <a:pt x="12" y="18"/>
                    </a:lnTo>
                    <a:lnTo>
                      <a:pt x="18" y="18"/>
                    </a:lnTo>
                    <a:lnTo>
                      <a:pt x="12" y="18"/>
                    </a:lnTo>
                    <a:lnTo>
                      <a:pt x="12" y="12"/>
                    </a:lnTo>
                    <a:lnTo>
                      <a:pt x="18" y="6"/>
                    </a:lnTo>
                    <a:lnTo>
                      <a:pt x="24" y="6"/>
                    </a:lnTo>
                    <a:lnTo>
                      <a:pt x="30" y="6"/>
                    </a:lnTo>
                    <a:lnTo>
                      <a:pt x="36" y="6"/>
                    </a:lnTo>
                    <a:lnTo>
                      <a:pt x="42" y="6"/>
                    </a:lnTo>
                    <a:lnTo>
                      <a:pt x="48" y="6"/>
                    </a:lnTo>
                    <a:lnTo>
                      <a:pt x="54" y="6"/>
                    </a:lnTo>
                    <a:lnTo>
                      <a:pt x="60" y="6"/>
                    </a:lnTo>
                    <a:lnTo>
                      <a:pt x="66" y="6"/>
                    </a:lnTo>
                    <a:lnTo>
                      <a:pt x="72" y="0"/>
                    </a:lnTo>
                    <a:lnTo>
                      <a:pt x="72" y="6"/>
                    </a:lnTo>
                    <a:lnTo>
                      <a:pt x="78" y="0"/>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56" y="12"/>
                    </a:lnTo>
                    <a:lnTo>
                      <a:pt x="156" y="18"/>
                    </a:lnTo>
                    <a:lnTo>
                      <a:pt x="156" y="24"/>
                    </a:lnTo>
                    <a:lnTo>
                      <a:pt x="150" y="24"/>
                    </a:lnTo>
                    <a:lnTo>
                      <a:pt x="156" y="24"/>
                    </a:lnTo>
                    <a:lnTo>
                      <a:pt x="150" y="30"/>
                    </a:lnTo>
                    <a:lnTo>
                      <a:pt x="150" y="36"/>
                    </a:lnTo>
                    <a:lnTo>
                      <a:pt x="150" y="42"/>
                    </a:lnTo>
                    <a:lnTo>
                      <a:pt x="150"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5" name="Freeform 337"/>
              <p:cNvSpPr>
                <a:spLocks/>
              </p:cNvSpPr>
              <p:nvPr/>
            </p:nvSpPr>
            <p:spPr bwMode="auto">
              <a:xfrm>
                <a:off x="2505" y="1814"/>
                <a:ext cx="198" cy="156"/>
              </a:xfrm>
              <a:custGeom>
                <a:avLst/>
                <a:gdLst>
                  <a:gd name="T0" fmla="*/ 144 w 198"/>
                  <a:gd name="T1" fmla="*/ 6 h 156"/>
                  <a:gd name="T2" fmla="*/ 150 w 198"/>
                  <a:gd name="T3" fmla="*/ 24 h 156"/>
                  <a:gd name="T4" fmla="*/ 162 w 198"/>
                  <a:gd name="T5" fmla="*/ 24 h 156"/>
                  <a:gd name="T6" fmla="*/ 168 w 198"/>
                  <a:gd name="T7" fmla="*/ 12 h 156"/>
                  <a:gd name="T8" fmla="*/ 180 w 198"/>
                  <a:gd name="T9" fmla="*/ 24 h 156"/>
                  <a:gd name="T10" fmla="*/ 186 w 198"/>
                  <a:gd name="T11" fmla="*/ 36 h 156"/>
                  <a:gd name="T12" fmla="*/ 198 w 198"/>
                  <a:gd name="T13" fmla="*/ 42 h 156"/>
                  <a:gd name="T14" fmla="*/ 198 w 198"/>
                  <a:gd name="T15" fmla="*/ 60 h 156"/>
                  <a:gd name="T16" fmla="*/ 198 w 198"/>
                  <a:gd name="T17" fmla="*/ 78 h 156"/>
                  <a:gd name="T18" fmla="*/ 192 w 198"/>
                  <a:gd name="T19" fmla="*/ 90 h 156"/>
                  <a:gd name="T20" fmla="*/ 192 w 198"/>
                  <a:gd name="T21" fmla="*/ 108 h 156"/>
                  <a:gd name="T22" fmla="*/ 192 w 198"/>
                  <a:gd name="T23" fmla="*/ 126 h 156"/>
                  <a:gd name="T24" fmla="*/ 186 w 198"/>
                  <a:gd name="T25" fmla="*/ 138 h 156"/>
                  <a:gd name="T26" fmla="*/ 168 w 198"/>
                  <a:gd name="T27" fmla="*/ 132 h 156"/>
                  <a:gd name="T28" fmla="*/ 156 w 198"/>
                  <a:gd name="T29" fmla="*/ 138 h 156"/>
                  <a:gd name="T30" fmla="*/ 144 w 198"/>
                  <a:gd name="T31" fmla="*/ 144 h 156"/>
                  <a:gd name="T32" fmla="*/ 126 w 198"/>
                  <a:gd name="T33" fmla="*/ 144 h 156"/>
                  <a:gd name="T34" fmla="*/ 108 w 198"/>
                  <a:gd name="T35" fmla="*/ 144 h 156"/>
                  <a:gd name="T36" fmla="*/ 90 w 198"/>
                  <a:gd name="T37" fmla="*/ 144 h 156"/>
                  <a:gd name="T38" fmla="*/ 78 w 198"/>
                  <a:gd name="T39" fmla="*/ 150 h 156"/>
                  <a:gd name="T40" fmla="*/ 66 w 198"/>
                  <a:gd name="T41" fmla="*/ 156 h 156"/>
                  <a:gd name="T42" fmla="*/ 60 w 198"/>
                  <a:gd name="T43" fmla="*/ 144 h 156"/>
                  <a:gd name="T44" fmla="*/ 48 w 198"/>
                  <a:gd name="T45" fmla="*/ 138 h 156"/>
                  <a:gd name="T46" fmla="*/ 42 w 198"/>
                  <a:gd name="T47" fmla="*/ 138 h 156"/>
                  <a:gd name="T48" fmla="*/ 36 w 198"/>
                  <a:gd name="T49" fmla="*/ 126 h 156"/>
                  <a:gd name="T50" fmla="*/ 30 w 198"/>
                  <a:gd name="T51" fmla="*/ 126 h 156"/>
                  <a:gd name="T52" fmla="*/ 24 w 198"/>
                  <a:gd name="T53" fmla="*/ 126 h 156"/>
                  <a:gd name="T54" fmla="*/ 12 w 198"/>
                  <a:gd name="T55" fmla="*/ 120 h 156"/>
                  <a:gd name="T56" fmla="*/ 0 w 198"/>
                  <a:gd name="T57" fmla="*/ 114 h 156"/>
                  <a:gd name="T58" fmla="*/ 12 w 198"/>
                  <a:gd name="T59" fmla="*/ 108 h 156"/>
                  <a:gd name="T60" fmla="*/ 18 w 198"/>
                  <a:gd name="T61" fmla="*/ 90 h 156"/>
                  <a:gd name="T62" fmla="*/ 24 w 198"/>
                  <a:gd name="T63" fmla="*/ 78 h 156"/>
                  <a:gd name="T64" fmla="*/ 18 w 198"/>
                  <a:gd name="T65" fmla="*/ 66 h 156"/>
                  <a:gd name="T66" fmla="*/ 30 w 198"/>
                  <a:gd name="T67" fmla="*/ 60 h 156"/>
                  <a:gd name="T68" fmla="*/ 36 w 198"/>
                  <a:gd name="T69" fmla="*/ 60 h 156"/>
                  <a:gd name="T70" fmla="*/ 42 w 198"/>
                  <a:gd name="T71" fmla="*/ 48 h 156"/>
                  <a:gd name="T72" fmla="*/ 54 w 198"/>
                  <a:gd name="T73" fmla="*/ 54 h 156"/>
                  <a:gd name="T74" fmla="*/ 54 w 198"/>
                  <a:gd name="T75" fmla="*/ 36 h 156"/>
                  <a:gd name="T76" fmla="*/ 54 w 198"/>
                  <a:gd name="T77" fmla="*/ 30 h 156"/>
                  <a:gd name="T78" fmla="*/ 60 w 198"/>
                  <a:gd name="T79" fmla="*/ 30 h 156"/>
                  <a:gd name="T80" fmla="*/ 72 w 198"/>
                  <a:gd name="T81" fmla="*/ 24 h 156"/>
                  <a:gd name="T82" fmla="*/ 90 w 198"/>
                  <a:gd name="T83" fmla="*/ 24 h 156"/>
                  <a:gd name="T84" fmla="*/ 108 w 198"/>
                  <a:gd name="T85" fmla="*/ 6 h 156"/>
                  <a:gd name="T86" fmla="*/ 114 w 198"/>
                  <a:gd name="T87" fmla="*/ 6 h 156"/>
                  <a:gd name="T88" fmla="*/ 126 w 198"/>
                  <a:gd name="T8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56">
                    <a:moveTo>
                      <a:pt x="132" y="0"/>
                    </a:moveTo>
                    <a:lnTo>
                      <a:pt x="138" y="6"/>
                    </a:lnTo>
                    <a:lnTo>
                      <a:pt x="144" y="6"/>
                    </a:lnTo>
                    <a:lnTo>
                      <a:pt x="144" y="12"/>
                    </a:lnTo>
                    <a:lnTo>
                      <a:pt x="150" y="18"/>
                    </a:lnTo>
                    <a:lnTo>
                      <a:pt x="150" y="24"/>
                    </a:lnTo>
                    <a:lnTo>
                      <a:pt x="156" y="24"/>
                    </a:lnTo>
                    <a:lnTo>
                      <a:pt x="162" y="18"/>
                    </a:lnTo>
                    <a:lnTo>
                      <a:pt x="162" y="24"/>
                    </a:lnTo>
                    <a:lnTo>
                      <a:pt x="162" y="18"/>
                    </a:lnTo>
                    <a:lnTo>
                      <a:pt x="168" y="18"/>
                    </a:lnTo>
                    <a:lnTo>
                      <a:pt x="168" y="12"/>
                    </a:lnTo>
                    <a:lnTo>
                      <a:pt x="174" y="18"/>
                    </a:lnTo>
                    <a:lnTo>
                      <a:pt x="180" y="18"/>
                    </a:lnTo>
                    <a:lnTo>
                      <a:pt x="180" y="24"/>
                    </a:lnTo>
                    <a:lnTo>
                      <a:pt x="186" y="24"/>
                    </a:lnTo>
                    <a:lnTo>
                      <a:pt x="186" y="30"/>
                    </a:lnTo>
                    <a:lnTo>
                      <a:pt x="186" y="36"/>
                    </a:lnTo>
                    <a:lnTo>
                      <a:pt x="192" y="36"/>
                    </a:lnTo>
                    <a:lnTo>
                      <a:pt x="198" y="36"/>
                    </a:lnTo>
                    <a:lnTo>
                      <a:pt x="198" y="42"/>
                    </a:lnTo>
                    <a:lnTo>
                      <a:pt x="198" y="48"/>
                    </a:lnTo>
                    <a:lnTo>
                      <a:pt x="198" y="54"/>
                    </a:lnTo>
                    <a:lnTo>
                      <a:pt x="198" y="60"/>
                    </a:lnTo>
                    <a:lnTo>
                      <a:pt x="198" y="66"/>
                    </a:lnTo>
                    <a:lnTo>
                      <a:pt x="198" y="72"/>
                    </a:lnTo>
                    <a:lnTo>
                      <a:pt x="198" y="78"/>
                    </a:lnTo>
                    <a:lnTo>
                      <a:pt x="198" y="84"/>
                    </a:lnTo>
                    <a:lnTo>
                      <a:pt x="192" y="84"/>
                    </a:lnTo>
                    <a:lnTo>
                      <a:pt x="192" y="90"/>
                    </a:lnTo>
                    <a:lnTo>
                      <a:pt x="192" y="96"/>
                    </a:lnTo>
                    <a:lnTo>
                      <a:pt x="192" y="102"/>
                    </a:lnTo>
                    <a:lnTo>
                      <a:pt x="192" y="108"/>
                    </a:lnTo>
                    <a:lnTo>
                      <a:pt x="192" y="114"/>
                    </a:lnTo>
                    <a:lnTo>
                      <a:pt x="192" y="120"/>
                    </a:lnTo>
                    <a:lnTo>
                      <a:pt x="192" y="126"/>
                    </a:lnTo>
                    <a:lnTo>
                      <a:pt x="192" y="132"/>
                    </a:lnTo>
                    <a:lnTo>
                      <a:pt x="192" y="138"/>
                    </a:lnTo>
                    <a:lnTo>
                      <a:pt x="186" y="138"/>
                    </a:lnTo>
                    <a:lnTo>
                      <a:pt x="180" y="132"/>
                    </a:lnTo>
                    <a:lnTo>
                      <a:pt x="174" y="132"/>
                    </a:lnTo>
                    <a:lnTo>
                      <a:pt x="168" y="132"/>
                    </a:lnTo>
                    <a:lnTo>
                      <a:pt x="162" y="132"/>
                    </a:lnTo>
                    <a:lnTo>
                      <a:pt x="162" y="138"/>
                    </a:lnTo>
                    <a:lnTo>
                      <a:pt x="156" y="138"/>
                    </a:lnTo>
                    <a:lnTo>
                      <a:pt x="150" y="138"/>
                    </a:lnTo>
                    <a:lnTo>
                      <a:pt x="144" y="138"/>
                    </a:lnTo>
                    <a:lnTo>
                      <a:pt x="144" y="144"/>
                    </a:lnTo>
                    <a:lnTo>
                      <a:pt x="138" y="144"/>
                    </a:lnTo>
                    <a:lnTo>
                      <a:pt x="132" y="144"/>
                    </a:lnTo>
                    <a:lnTo>
                      <a:pt x="126" y="144"/>
                    </a:lnTo>
                    <a:lnTo>
                      <a:pt x="120" y="144"/>
                    </a:lnTo>
                    <a:lnTo>
                      <a:pt x="114" y="144"/>
                    </a:lnTo>
                    <a:lnTo>
                      <a:pt x="108" y="144"/>
                    </a:lnTo>
                    <a:lnTo>
                      <a:pt x="102" y="144"/>
                    </a:lnTo>
                    <a:lnTo>
                      <a:pt x="96" y="144"/>
                    </a:lnTo>
                    <a:lnTo>
                      <a:pt x="90" y="144"/>
                    </a:lnTo>
                    <a:lnTo>
                      <a:pt x="84" y="144"/>
                    </a:lnTo>
                    <a:lnTo>
                      <a:pt x="78" y="144"/>
                    </a:lnTo>
                    <a:lnTo>
                      <a:pt x="78" y="150"/>
                    </a:lnTo>
                    <a:lnTo>
                      <a:pt x="72" y="150"/>
                    </a:lnTo>
                    <a:lnTo>
                      <a:pt x="72" y="156"/>
                    </a:lnTo>
                    <a:lnTo>
                      <a:pt x="66" y="156"/>
                    </a:lnTo>
                    <a:lnTo>
                      <a:pt x="60" y="156"/>
                    </a:lnTo>
                    <a:lnTo>
                      <a:pt x="60" y="150"/>
                    </a:lnTo>
                    <a:lnTo>
                      <a:pt x="60" y="144"/>
                    </a:lnTo>
                    <a:lnTo>
                      <a:pt x="54" y="144"/>
                    </a:lnTo>
                    <a:lnTo>
                      <a:pt x="48" y="144"/>
                    </a:lnTo>
                    <a:lnTo>
                      <a:pt x="48" y="138"/>
                    </a:lnTo>
                    <a:lnTo>
                      <a:pt x="48" y="144"/>
                    </a:lnTo>
                    <a:lnTo>
                      <a:pt x="48" y="138"/>
                    </a:lnTo>
                    <a:lnTo>
                      <a:pt x="42" y="138"/>
                    </a:lnTo>
                    <a:lnTo>
                      <a:pt x="42" y="132"/>
                    </a:lnTo>
                    <a:lnTo>
                      <a:pt x="36" y="132"/>
                    </a:lnTo>
                    <a:lnTo>
                      <a:pt x="36" y="126"/>
                    </a:lnTo>
                    <a:lnTo>
                      <a:pt x="30" y="126"/>
                    </a:lnTo>
                    <a:lnTo>
                      <a:pt x="30" y="132"/>
                    </a:lnTo>
                    <a:lnTo>
                      <a:pt x="30" y="126"/>
                    </a:lnTo>
                    <a:lnTo>
                      <a:pt x="24" y="126"/>
                    </a:lnTo>
                    <a:lnTo>
                      <a:pt x="24" y="120"/>
                    </a:lnTo>
                    <a:lnTo>
                      <a:pt x="24" y="126"/>
                    </a:lnTo>
                    <a:lnTo>
                      <a:pt x="18" y="126"/>
                    </a:lnTo>
                    <a:lnTo>
                      <a:pt x="18" y="120"/>
                    </a:lnTo>
                    <a:lnTo>
                      <a:pt x="12" y="120"/>
                    </a:lnTo>
                    <a:lnTo>
                      <a:pt x="6" y="120"/>
                    </a:lnTo>
                    <a:lnTo>
                      <a:pt x="6" y="114"/>
                    </a:lnTo>
                    <a:lnTo>
                      <a:pt x="0" y="114"/>
                    </a:lnTo>
                    <a:lnTo>
                      <a:pt x="0" y="108"/>
                    </a:lnTo>
                    <a:lnTo>
                      <a:pt x="6" y="108"/>
                    </a:lnTo>
                    <a:lnTo>
                      <a:pt x="12" y="108"/>
                    </a:lnTo>
                    <a:lnTo>
                      <a:pt x="12" y="102"/>
                    </a:lnTo>
                    <a:lnTo>
                      <a:pt x="18" y="96"/>
                    </a:lnTo>
                    <a:lnTo>
                      <a:pt x="18" y="90"/>
                    </a:lnTo>
                    <a:lnTo>
                      <a:pt x="24" y="90"/>
                    </a:lnTo>
                    <a:lnTo>
                      <a:pt x="24" y="84"/>
                    </a:lnTo>
                    <a:lnTo>
                      <a:pt x="24" y="78"/>
                    </a:lnTo>
                    <a:lnTo>
                      <a:pt x="24" y="72"/>
                    </a:lnTo>
                    <a:lnTo>
                      <a:pt x="18" y="72"/>
                    </a:lnTo>
                    <a:lnTo>
                      <a:pt x="18" y="66"/>
                    </a:lnTo>
                    <a:lnTo>
                      <a:pt x="24" y="66"/>
                    </a:lnTo>
                    <a:lnTo>
                      <a:pt x="30" y="66"/>
                    </a:lnTo>
                    <a:lnTo>
                      <a:pt x="30" y="60"/>
                    </a:lnTo>
                    <a:lnTo>
                      <a:pt x="36" y="60"/>
                    </a:lnTo>
                    <a:lnTo>
                      <a:pt x="30" y="60"/>
                    </a:lnTo>
                    <a:lnTo>
                      <a:pt x="36" y="60"/>
                    </a:lnTo>
                    <a:lnTo>
                      <a:pt x="36" y="54"/>
                    </a:lnTo>
                    <a:lnTo>
                      <a:pt x="36" y="48"/>
                    </a:lnTo>
                    <a:lnTo>
                      <a:pt x="42" y="48"/>
                    </a:lnTo>
                    <a:lnTo>
                      <a:pt x="42" y="54"/>
                    </a:lnTo>
                    <a:lnTo>
                      <a:pt x="48" y="54"/>
                    </a:lnTo>
                    <a:lnTo>
                      <a:pt x="54" y="54"/>
                    </a:lnTo>
                    <a:lnTo>
                      <a:pt x="54" y="48"/>
                    </a:lnTo>
                    <a:lnTo>
                      <a:pt x="54" y="42"/>
                    </a:lnTo>
                    <a:lnTo>
                      <a:pt x="54" y="36"/>
                    </a:lnTo>
                    <a:lnTo>
                      <a:pt x="54" y="30"/>
                    </a:lnTo>
                    <a:lnTo>
                      <a:pt x="54" y="24"/>
                    </a:lnTo>
                    <a:lnTo>
                      <a:pt x="54" y="30"/>
                    </a:lnTo>
                    <a:lnTo>
                      <a:pt x="54" y="24"/>
                    </a:lnTo>
                    <a:lnTo>
                      <a:pt x="60" y="24"/>
                    </a:lnTo>
                    <a:lnTo>
                      <a:pt x="60" y="30"/>
                    </a:lnTo>
                    <a:lnTo>
                      <a:pt x="60" y="24"/>
                    </a:lnTo>
                    <a:lnTo>
                      <a:pt x="66" y="24"/>
                    </a:lnTo>
                    <a:lnTo>
                      <a:pt x="72" y="24"/>
                    </a:lnTo>
                    <a:lnTo>
                      <a:pt x="78" y="24"/>
                    </a:lnTo>
                    <a:lnTo>
                      <a:pt x="84" y="24"/>
                    </a:lnTo>
                    <a:lnTo>
                      <a:pt x="90" y="24"/>
                    </a:lnTo>
                    <a:lnTo>
                      <a:pt x="96" y="18"/>
                    </a:lnTo>
                    <a:lnTo>
                      <a:pt x="102" y="12"/>
                    </a:lnTo>
                    <a:lnTo>
                      <a:pt x="108" y="6"/>
                    </a:lnTo>
                    <a:lnTo>
                      <a:pt x="108" y="0"/>
                    </a:lnTo>
                    <a:lnTo>
                      <a:pt x="114" y="0"/>
                    </a:lnTo>
                    <a:lnTo>
                      <a:pt x="114" y="6"/>
                    </a:lnTo>
                    <a:lnTo>
                      <a:pt x="120" y="6"/>
                    </a:lnTo>
                    <a:lnTo>
                      <a:pt x="120" y="0"/>
                    </a:lnTo>
                    <a:lnTo>
                      <a:pt x="126" y="0"/>
                    </a:lnTo>
                    <a:lnTo>
                      <a:pt x="13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6" name="Freeform 338"/>
              <p:cNvSpPr>
                <a:spLocks/>
              </p:cNvSpPr>
              <p:nvPr/>
            </p:nvSpPr>
            <p:spPr bwMode="auto">
              <a:xfrm>
                <a:off x="2697" y="1868"/>
                <a:ext cx="132" cy="84"/>
              </a:xfrm>
              <a:custGeom>
                <a:avLst/>
                <a:gdLst>
                  <a:gd name="T0" fmla="*/ 132 w 132"/>
                  <a:gd name="T1" fmla="*/ 30 h 84"/>
                  <a:gd name="T2" fmla="*/ 126 w 132"/>
                  <a:gd name="T3" fmla="*/ 36 h 84"/>
                  <a:gd name="T4" fmla="*/ 132 w 132"/>
                  <a:gd name="T5" fmla="*/ 42 h 84"/>
                  <a:gd name="T6" fmla="*/ 132 w 132"/>
                  <a:gd name="T7" fmla="*/ 54 h 84"/>
                  <a:gd name="T8" fmla="*/ 126 w 132"/>
                  <a:gd name="T9" fmla="*/ 60 h 84"/>
                  <a:gd name="T10" fmla="*/ 114 w 132"/>
                  <a:gd name="T11" fmla="*/ 60 h 84"/>
                  <a:gd name="T12" fmla="*/ 108 w 132"/>
                  <a:gd name="T13" fmla="*/ 66 h 84"/>
                  <a:gd name="T14" fmla="*/ 108 w 132"/>
                  <a:gd name="T15" fmla="*/ 78 h 84"/>
                  <a:gd name="T16" fmla="*/ 114 w 132"/>
                  <a:gd name="T17" fmla="*/ 84 h 84"/>
                  <a:gd name="T18" fmla="*/ 102 w 132"/>
                  <a:gd name="T19" fmla="*/ 84 h 84"/>
                  <a:gd name="T20" fmla="*/ 90 w 132"/>
                  <a:gd name="T21" fmla="*/ 84 h 84"/>
                  <a:gd name="T22" fmla="*/ 78 w 132"/>
                  <a:gd name="T23" fmla="*/ 84 h 84"/>
                  <a:gd name="T24" fmla="*/ 66 w 132"/>
                  <a:gd name="T25" fmla="*/ 84 h 84"/>
                  <a:gd name="T26" fmla="*/ 54 w 132"/>
                  <a:gd name="T27" fmla="*/ 84 h 84"/>
                  <a:gd name="T28" fmla="*/ 42 w 132"/>
                  <a:gd name="T29" fmla="*/ 84 h 84"/>
                  <a:gd name="T30" fmla="*/ 30 w 132"/>
                  <a:gd name="T31" fmla="*/ 84 h 84"/>
                  <a:gd name="T32" fmla="*/ 18 w 132"/>
                  <a:gd name="T33" fmla="*/ 84 h 84"/>
                  <a:gd name="T34" fmla="*/ 6 w 132"/>
                  <a:gd name="T35" fmla="*/ 84 h 84"/>
                  <a:gd name="T36" fmla="*/ 0 w 132"/>
                  <a:gd name="T37" fmla="*/ 78 h 84"/>
                  <a:gd name="T38" fmla="*/ 0 w 132"/>
                  <a:gd name="T39" fmla="*/ 66 h 84"/>
                  <a:gd name="T40" fmla="*/ 0 w 132"/>
                  <a:gd name="T41" fmla="*/ 54 h 84"/>
                  <a:gd name="T42" fmla="*/ 0 w 132"/>
                  <a:gd name="T43" fmla="*/ 42 h 84"/>
                  <a:gd name="T44" fmla="*/ 0 w 132"/>
                  <a:gd name="T45" fmla="*/ 30 h 84"/>
                  <a:gd name="T46" fmla="*/ 6 w 132"/>
                  <a:gd name="T47" fmla="*/ 24 h 84"/>
                  <a:gd name="T48" fmla="*/ 12 w 132"/>
                  <a:gd name="T49" fmla="*/ 18 h 84"/>
                  <a:gd name="T50" fmla="*/ 18 w 132"/>
                  <a:gd name="T51" fmla="*/ 12 h 84"/>
                  <a:gd name="T52" fmla="*/ 30 w 132"/>
                  <a:gd name="T53" fmla="*/ 12 h 84"/>
                  <a:gd name="T54" fmla="*/ 36 w 132"/>
                  <a:gd name="T55" fmla="*/ 6 h 84"/>
                  <a:gd name="T56" fmla="*/ 42 w 132"/>
                  <a:gd name="T57" fmla="*/ 0 h 84"/>
                  <a:gd name="T58" fmla="*/ 48 w 132"/>
                  <a:gd name="T59" fmla="*/ 6 h 84"/>
                  <a:gd name="T60" fmla="*/ 60 w 132"/>
                  <a:gd name="T61" fmla="*/ 6 h 84"/>
                  <a:gd name="T62" fmla="*/ 66 w 132"/>
                  <a:gd name="T63" fmla="*/ 12 h 84"/>
                  <a:gd name="T64" fmla="*/ 72 w 132"/>
                  <a:gd name="T65" fmla="*/ 6 h 84"/>
                  <a:gd name="T66" fmla="*/ 78 w 132"/>
                  <a:gd name="T67" fmla="*/ 0 h 84"/>
                  <a:gd name="T68" fmla="*/ 78 w 132"/>
                  <a:gd name="T69" fmla="*/ 0 h 84"/>
                  <a:gd name="T70" fmla="*/ 84 w 132"/>
                  <a:gd name="T71" fmla="*/ 6 h 84"/>
                  <a:gd name="T72" fmla="*/ 90 w 132"/>
                  <a:gd name="T73" fmla="*/ 0 h 84"/>
                  <a:gd name="T74" fmla="*/ 102 w 132"/>
                  <a:gd name="T75" fmla="*/ 0 h 84"/>
                  <a:gd name="T76" fmla="*/ 102 w 132"/>
                  <a:gd name="T77" fmla="*/ 12 h 84"/>
                  <a:gd name="T78" fmla="*/ 114 w 132"/>
                  <a:gd name="T79" fmla="*/ 6 h 84"/>
                  <a:gd name="T80" fmla="*/ 120 w 132"/>
                  <a:gd name="T81" fmla="*/ 12 h 84"/>
                  <a:gd name="T82" fmla="*/ 120 w 132"/>
                  <a:gd name="T83" fmla="*/ 12 h 84"/>
                  <a:gd name="T84" fmla="*/ 126 w 132"/>
                  <a:gd name="T85" fmla="*/ 18 h 84"/>
                  <a:gd name="T86" fmla="*/ 132 w 132"/>
                  <a:gd name="T87" fmla="*/ 24 h 84"/>
                  <a:gd name="T88" fmla="*/ 126 w 132"/>
                  <a:gd name="T89"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84">
                    <a:moveTo>
                      <a:pt x="126" y="30"/>
                    </a:moveTo>
                    <a:lnTo>
                      <a:pt x="132" y="30"/>
                    </a:lnTo>
                    <a:lnTo>
                      <a:pt x="132" y="36"/>
                    </a:lnTo>
                    <a:lnTo>
                      <a:pt x="126" y="36"/>
                    </a:lnTo>
                    <a:lnTo>
                      <a:pt x="132" y="36"/>
                    </a:lnTo>
                    <a:lnTo>
                      <a:pt x="132" y="42"/>
                    </a:lnTo>
                    <a:lnTo>
                      <a:pt x="132" y="48"/>
                    </a:lnTo>
                    <a:lnTo>
                      <a:pt x="132" y="54"/>
                    </a:lnTo>
                    <a:lnTo>
                      <a:pt x="126" y="54"/>
                    </a:lnTo>
                    <a:lnTo>
                      <a:pt x="126" y="60"/>
                    </a:lnTo>
                    <a:lnTo>
                      <a:pt x="120" y="60"/>
                    </a:lnTo>
                    <a:lnTo>
                      <a:pt x="114" y="60"/>
                    </a:lnTo>
                    <a:lnTo>
                      <a:pt x="108" y="60"/>
                    </a:lnTo>
                    <a:lnTo>
                      <a:pt x="108" y="66"/>
                    </a:lnTo>
                    <a:lnTo>
                      <a:pt x="108" y="72"/>
                    </a:lnTo>
                    <a:lnTo>
                      <a:pt x="108" y="78"/>
                    </a:lnTo>
                    <a:lnTo>
                      <a:pt x="108" y="84"/>
                    </a:lnTo>
                    <a:lnTo>
                      <a:pt x="114" y="84"/>
                    </a:lnTo>
                    <a:lnTo>
                      <a:pt x="108" y="84"/>
                    </a:lnTo>
                    <a:lnTo>
                      <a:pt x="102" y="84"/>
                    </a:lnTo>
                    <a:lnTo>
                      <a:pt x="96" y="84"/>
                    </a:lnTo>
                    <a:lnTo>
                      <a:pt x="90" y="84"/>
                    </a:lnTo>
                    <a:lnTo>
                      <a:pt x="84" y="84"/>
                    </a:lnTo>
                    <a:lnTo>
                      <a:pt x="78" y="84"/>
                    </a:lnTo>
                    <a:lnTo>
                      <a:pt x="72" y="84"/>
                    </a:lnTo>
                    <a:lnTo>
                      <a:pt x="66" y="84"/>
                    </a:lnTo>
                    <a:lnTo>
                      <a:pt x="60" y="84"/>
                    </a:lnTo>
                    <a:lnTo>
                      <a:pt x="54" y="84"/>
                    </a:lnTo>
                    <a:lnTo>
                      <a:pt x="48" y="84"/>
                    </a:lnTo>
                    <a:lnTo>
                      <a:pt x="42" y="84"/>
                    </a:lnTo>
                    <a:lnTo>
                      <a:pt x="36" y="84"/>
                    </a:lnTo>
                    <a:lnTo>
                      <a:pt x="30" y="84"/>
                    </a:lnTo>
                    <a:lnTo>
                      <a:pt x="24" y="84"/>
                    </a:lnTo>
                    <a:lnTo>
                      <a:pt x="18" y="84"/>
                    </a:lnTo>
                    <a:lnTo>
                      <a:pt x="12" y="84"/>
                    </a:lnTo>
                    <a:lnTo>
                      <a:pt x="6" y="84"/>
                    </a:lnTo>
                    <a:lnTo>
                      <a:pt x="0" y="84"/>
                    </a:lnTo>
                    <a:lnTo>
                      <a:pt x="0" y="78"/>
                    </a:lnTo>
                    <a:lnTo>
                      <a:pt x="0" y="72"/>
                    </a:lnTo>
                    <a:lnTo>
                      <a:pt x="0" y="66"/>
                    </a:lnTo>
                    <a:lnTo>
                      <a:pt x="0" y="60"/>
                    </a:lnTo>
                    <a:lnTo>
                      <a:pt x="0" y="54"/>
                    </a:lnTo>
                    <a:lnTo>
                      <a:pt x="0" y="48"/>
                    </a:lnTo>
                    <a:lnTo>
                      <a:pt x="0" y="42"/>
                    </a:lnTo>
                    <a:lnTo>
                      <a:pt x="0" y="36"/>
                    </a:lnTo>
                    <a:lnTo>
                      <a:pt x="0" y="30"/>
                    </a:lnTo>
                    <a:lnTo>
                      <a:pt x="6" y="30"/>
                    </a:lnTo>
                    <a:lnTo>
                      <a:pt x="6" y="24"/>
                    </a:lnTo>
                    <a:lnTo>
                      <a:pt x="6" y="18"/>
                    </a:lnTo>
                    <a:lnTo>
                      <a:pt x="12" y="18"/>
                    </a:lnTo>
                    <a:lnTo>
                      <a:pt x="12" y="12"/>
                    </a:lnTo>
                    <a:lnTo>
                      <a:pt x="18" y="12"/>
                    </a:lnTo>
                    <a:lnTo>
                      <a:pt x="24" y="12"/>
                    </a:lnTo>
                    <a:lnTo>
                      <a:pt x="30" y="12"/>
                    </a:lnTo>
                    <a:lnTo>
                      <a:pt x="30" y="6"/>
                    </a:lnTo>
                    <a:lnTo>
                      <a:pt x="36" y="6"/>
                    </a:lnTo>
                    <a:lnTo>
                      <a:pt x="42" y="6"/>
                    </a:lnTo>
                    <a:lnTo>
                      <a:pt x="42" y="0"/>
                    </a:lnTo>
                    <a:lnTo>
                      <a:pt x="42" y="6"/>
                    </a:lnTo>
                    <a:lnTo>
                      <a:pt x="48" y="6"/>
                    </a:lnTo>
                    <a:lnTo>
                      <a:pt x="54" y="6"/>
                    </a:lnTo>
                    <a:lnTo>
                      <a:pt x="60" y="6"/>
                    </a:lnTo>
                    <a:lnTo>
                      <a:pt x="60" y="12"/>
                    </a:lnTo>
                    <a:lnTo>
                      <a:pt x="66" y="12"/>
                    </a:lnTo>
                    <a:lnTo>
                      <a:pt x="72" y="12"/>
                    </a:lnTo>
                    <a:lnTo>
                      <a:pt x="72" y="6"/>
                    </a:lnTo>
                    <a:lnTo>
                      <a:pt x="78" y="6"/>
                    </a:lnTo>
                    <a:lnTo>
                      <a:pt x="78" y="0"/>
                    </a:lnTo>
                    <a:lnTo>
                      <a:pt x="72" y="0"/>
                    </a:lnTo>
                    <a:lnTo>
                      <a:pt x="78" y="0"/>
                    </a:lnTo>
                    <a:lnTo>
                      <a:pt x="84" y="0"/>
                    </a:lnTo>
                    <a:lnTo>
                      <a:pt x="84" y="6"/>
                    </a:lnTo>
                    <a:lnTo>
                      <a:pt x="90" y="6"/>
                    </a:lnTo>
                    <a:lnTo>
                      <a:pt x="90" y="0"/>
                    </a:lnTo>
                    <a:lnTo>
                      <a:pt x="96" y="0"/>
                    </a:lnTo>
                    <a:lnTo>
                      <a:pt x="102" y="0"/>
                    </a:lnTo>
                    <a:lnTo>
                      <a:pt x="102" y="6"/>
                    </a:lnTo>
                    <a:lnTo>
                      <a:pt x="102" y="12"/>
                    </a:lnTo>
                    <a:lnTo>
                      <a:pt x="108" y="12"/>
                    </a:lnTo>
                    <a:lnTo>
                      <a:pt x="114" y="6"/>
                    </a:lnTo>
                    <a:lnTo>
                      <a:pt x="114" y="12"/>
                    </a:lnTo>
                    <a:lnTo>
                      <a:pt x="120" y="12"/>
                    </a:lnTo>
                    <a:lnTo>
                      <a:pt x="120" y="6"/>
                    </a:lnTo>
                    <a:lnTo>
                      <a:pt x="120" y="12"/>
                    </a:lnTo>
                    <a:lnTo>
                      <a:pt x="126" y="12"/>
                    </a:lnTo>
                    <a:lnTo>
                      <a:pt x="126" y="18"/>
                    </a:lnTo>
                    <a:lnTo>
                      <a:pt x="132" y="18"/>
                    </a:lnTo>
                    <a:lnTo>
                      <a:pt x="132" y="24"/>
                    </a:lnTo>
                    <a:lnTo>
                      <a:pt x="126" y="24"/>
                    </a:lnTo>
                    <a:lnTo>
                      <a:pt x="126"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7" name="Freeform 339"/>
              <p:cNvSpPr>
                <a:spLocks/>
              </p:cNvSpPr>
              <p:nvPr/>
            </p:nvSpPr>
            <p:spPr bwMode="auto">
              <a:xfrm>
                <a:off x="2775" y="1484"/>
                <a:ext cx="126" cy="138"/>
              </a:xfrm>
              <a:custGeom>
                <a:avLst/>
                <a:gdLst>
                  <a:gd name="T0" fmla="*/ 48 w 126"/>
                  <a:gd name="T1" fmla="*/ 126 h 138"/>
                  <a:gd name="T2" fmla="*/ 48 w 126"/>
                  <a:gd name="T3" fmla="*/ 126 h 138"/>
                  <a:gd name="T4" fmla="*/ 42 w 126"/>
                  <a:gd name="T5" fmla="*/ 132 h 138"/>
                  <a:gd name="T6" fmla="*/ 42 w 126"/>
                  <a:gd name="T7" fmla="*/ 132 h 138"/>
                  <a:gd name="T8" fmla="*/ 36 w 126"/>
                  <a:gd name="T9" fmla="*/ 138 h 138"/>
                  <a:gd name="T10" fmla="*/ 30 w 126"/>
                  <a:gd name="T11" fmla="*/ 132 h 138"/>
                  <a:gd name="T12" fmla="*/ 30 w 126"/>
                  <a:gd name="T13" fmla="*/ 132 h 138"/>
                  <a:gd name="T14" fmla="*/ 18 w 126"/>
                  <a:gd name="T15" fmla="*/ 132 h 138"/>
                  <a:gd name="T16" fmla="*/ 18 w 126"/>
                  <a:gd name="T17" fmla="*/ 120 h 138"/>
                  <a:gd name="T18" fmla="*/ 24 w 126"/>
                  <a:gd name="T19" fmla="*/ 114 h 138"/>
                  <a:gd name="T20" fmla="*/ 18 w 126"/>
                  <a:gd name="T21" fmla="*/ 102 h 138"/>
                  <a:gd name="T22" fmla="*/ 12 w 126"/>
                  <a:gd name="T23" fmla="*/ 96 h 138"/>
                  <a:gd name="T24" fmla="*/ 18 w 126"/>
                  <a:gd name="T25" fmla="*/ 90 h 138"/>
                  <a:gd name="T26" fmla="*/ 24 w 126"/>
                  <a:gd name="T27" fmla="*/ 84 h 138"/>
                  <a:gd name="T28" fmla="*/ 24 w 126"/>
                  <a:gd name="T29" fmla="*/ 84 h 138"/>
                  <a:gd name="T30" fmla="*/ 30 w 126"/>
                  <a:gd name="T31" fmla="*/ 78 h 138"/>
                  <a:gd name="T32" fmla="*/ 24 w 126"/>
                  <a:gd name="T33" fmla="*/ 84 h 138"/>
                  <a:gd name="T34" fmla="*/ 24 w 126"/>
                  <a:gd name="T35" fmla="*/ 72 h 138"/>
                  <a:gd name="T36" fmla="*/ 18 w 126"/>
                  <a:gd name="T37" fmla="*/ 66 h 138"/>
                  <a:gd name="T38" fmla="*/ 24 w 126"/>
                  <a:gd name="T39" fmla="*/ 60 h 138"/>
                  <a:gd name="T40" fmla="*/ 30 w 126"/>
                  <a:gd name="T41" fmla="*/ 54 h 138"/>
                  <a:gd name="T42" fmla="*/ 18 w 126"/>
                  <a:gd name="T43" fmla="*/ 54 h 138"/>
                  <a:gd name="T44" fmla="*/ 12 w 126"/>
                  <a:gd name="T45" fmla="*/ 60 h 138"/>
                  <a:gd name="T46" fmla="*/ 6 w 126"/>
                  <a:gd name="T47" fmla="*/ 66 h 138"/>
                  <a:gd name="T48" fmla="*/ 6 w 126"/>
                  <a:gd name="T49" fmla="*/ 54 h 138"/>
                  <a:gd name="T50" fmla="*/ 0 w 126"/>
                  <a:gd name="T51" fmla="*/ 48 h 138"/>
                  <a:gd name="T52" fmla="*/ 6 w 126"/>
                  <a:gd name="T53" fmla="*/ 42 h 138"/>
                  <a:gd name="T54" fmla="*/ 12 w 126"/>
                  <a:gd name="T55" fmla="*/ 36 h 138"/>
                  <a:gd name="T56" fmla="*/ 24 w 126"/>
                  <a:gd name="T57" fmla="*/ 36 h 138"/>
                  <a:gd name="T58" fmla="*/ 30 w 126"/>
                  <a:gd name="T59" fmla="*/ 30 h 138"/>
                  <a:gd name="T60" fmla="*/ 42 w 126"/>
                  <a:gd name="T61" fmla="*/ 30 h 138"/>
                  <a:gd name="T62" fmla="*/ 48 w 126"/>
                  <a:gd name="T63" fmla="*/ 24 h 138"/>
                  <a:gd name="T64" fmla="*/ 54 w 126"/>
                  <a:gd name="T65" fmla="*/ 18 h 138"/>
                  <a:gd name="T66" fmla="*/ 66 w 126"/>
                  <a:gd name="T67" fmla="*/ 12 h 138"/>
                  <a:gd name="T68" fmla="*/ 72 w 126"/>
                  <a:gd name="T69" fmla="*/ 6 h 138"/>
                  <a:gd name="T70" fmla="*/ 78 w 126"/>
                  <a:gd name="T71" fmla="*/ 0 h 138"/>
                  <a:gd name="T72" fmla="*/ 90 w 126"/>
                  <a:gd name="T73" fmla="*/ 0 h 138"/>
                  <a:gd name="T74" fmla="*/ 102 w 126"/>
                  <a:gd name="T75" fmla="*/ 6 h 138"/>
                  <a:gd name="T76" fmla="*/ 102 w 126"/>
                  <a:gd name="T77" fmla="*/ 18 h 138"/>
                  <a:gd name="T78" fmla="*/ 108 w 126"/>
                  <a:gd name="T79" fmla="*/ 30 h 138"/>
                  <a:gd name="T80" fmla="*/ 114 w 126"/>
                  <a:gd name="T81" fmla="*/ 36 h 138"/>
                  <a:gd name="T82" fmla="*/ 120 w 126"/>
                  <a:gd name="T83" fmla="*/ 42 h 138"/>
                  <a:gd name="T84" fmla="*/ 126 w 126"/>
                  <a:gd name="T85" fmla="*/ 48 h 138"/>
                  <a:gd name="T86" fmla="*/ 126 w 126"/>
                  <a:gd name="T87" fmla="*/ 60 h 138"/>
                  <a:gd name="T88" fmla="*/ 126 w 126"/>
                  <a:gd name="T89" fmla="*/ 72 h 138"/>
                  <a:gd name="T90" fmla="*/ 126 w 126"/>
                  <a:gd name="T91" fmla="*/ 84 h 138"/>
                  <a:gd name="T92" fmla="*/ 120 w 126"/>
                  <a:gd name="T93" fmla="*/ 90 h 138"/>
                  <a:gd name="T94" fmla="*/ 114 w 126"/>
                  <a:gd name="T95" fmla="*/ 96 h 138"/>
                  <a:gd name="T96" fmla="*/ 102 w 126"/>
                  <a:gd name="T97" fmla="*/ 96 h 138"/>
                  <a:gd name="T98" fmla="*/ 96 w 126"/>
                  <a:gd name="T99" fmla="*/ 102 h 138"/>
                  <a:gd name="T100" fmla="*/ 90 w 126"/>
                  <a:gd name="T101" fmla="*/ 114 h 138"/>
                  <a:gd name="T102" fmla="*/ 78 w 126"/>
                  <a:gd name="T103" fmla="*/ 120 h 138"/>
                  <a:gd name="T104" fmla="*/ 66 w 126"/>
                  <a:gd name="T105" fmla="*/ 120 h 138"/>
                  <a:gd name="T106" fmla="*/ 60 w 126"/>
                  <a:gd name="T107" fmla="*/ 126 h 138"/>
                  <a:gd name="T108" fmla="*/ 60 w 126"/>
                  <a:gd name="T109" fmla="*/ 126 h 138"/>
                  <a:gd name="T110" fmla="*/ 60 w 126"/>
                  <a:gd name="T111"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138">
                    <a:moveTo>
                      <a:pt x="54" y="126"/>
                    </a:moveTo>
                    <a:lnTo>
                      <a:pt x="48" y="126"/>
                    </a:lnTo>
                    <a:lnTo>
                      <a:pt x="48" y="120"/>
                    </a:lnTo>
                    <a:lnTo>
                      <a:pt x="48" y="126"/>
                    </a:lnTo>
                    <a:lnTo>
                      <a:pt x="42" y="126"/>
                    </a:lnTo>
                    <a:lnTo>
                      <a:pt x="42" y="132"/>
                    </a:lnTo>
                    <a:lnTo>
                      <a:pt x="42" y="126"/>
                    </a:lnTo>
                    <a:lnTo>
                      <a:pt x="42" y="132"/>
                    </a:lnTo>
                    <a:lnTo>
                      <a:pt x="36" y="132"/>
                    </a:lnTo>
                    <a:lnTo>
                      <a:pt x="36" y="138"/>
                    </a:lnTo>
                    <a:lnTo>
                      <a:pt x="36" y="132"/>
                    </a:lnTo>
                    <a:lnTo>
                      <a:pt x="30" y="132"/>
                    </a:lnTo>
                    <a:lnTo>
                      <a:pt x="30" y="126"/>
                    </a:lnTo>
                    <a:lnTo>
                      <a:pt x="30" y="132"/>
                    </a:lnTo>
                    <a:lnTo>
                      <a:pt x="24" y="132"/>
                    </a:lnTo>
                    <a:lnTo>
                      <a:pt x="18" y="132"/>
                    </a:lnTo>
                    <a:lnTo>
                      <a:pt x="18" y="126"/>
                    </a:lnTo>
                    <a:lnTo>
                      <a:pt x="18" y="120"/>
                    </a:lnTo>
                    <a:lnTo>
                      <a:pt x="18" y="114"/>
                    </a:lnTo>
                    <a:lnTo>
                      <a:pt x="24" y="114"/>
                    </a:lnTo>
                    <a:lnTo>
                      <a:pt x="18" y="108"/>
                    </a:lnTo>
                    <a:lnTo>
                      <a:pt x="18" y="102"/>
                    </a:lnTo>
                    <a:lnTo>
                      <a:pt x="12" y="102"/>
                    </a:lnTo>
                    <a:lnTo>
                      <a:pt x="12" y="96"/>
                    </a:lnTo>
                    <a:lnTo>
                      <a:pt x="18" y="96"/>
                    </a:lnTo>
                    <a:lnTo>
                      <a:pt x="18" y="90"/>
                    </a:lnTo>
                    <a:lnTo>
                      <a:pt x="24" y="90"/>
                    </a:lnTo>
                    <a:lnTo>
                      <a:pt x="24" y="84"/>
                    </a:lnTo>
                    <a:lnTo>
                      <a:pt x="30" y="84"/>
                    </a:lnTo>
                    <a:lnTo>
                      <a:pt x="24" y="84"/>
                    </a:lnTo>
                    <a:lnTo>
                      <a:pt x="30" y="84"/>
                    </a:lnTo>
                    <a:lnTo>
                      <a:pt x="30" y="78"/>
                    </a:lnTo>
                    <a:lnTo>
                      <a:pt x="24" y="78"/>
                    </a:lnTo>
                    <a:lnTo>
                      <a:pt x="24" y="84"/>
                    </a:lnTo>
                    <a:lnTo>
                      <a:pt x="24" y="78"/>
                    </a:lnTo>
                    <a:lnTo>
                      <a:pt x="24" y="72"/>
                    </a:lnTo>
                    <a:lnTo>
                      <a:pt x="18" y="72"/>
                    </a:lnTo>
                    <a:lnTo>
                      <a:pt x="18" y="66"/>
                    </a:lnTo>
                    <a:lnTo>
                      <a:pt x="18" y="60"/>
                    </a:lnTo>
                    <a:lnTo>
                      <a:pt x="24" y="60"/>
                    </a:lnTo>
                    <a:lnTo>
                      <a:pt x="30" y="60"/>
                    </a:lnTo>
                    <a:lnTo>
                      <a:pt x="30" y="54"/>
                    </a:lnTo>
                    <a:lnTo>
                      <a:pt x="24" y="54"/>
                    </a:lnTo>
                    <a:lnTo>
                      <a:pt x="18" y="54"/>
                    </a:lnTo>
                    <a:lnTo>
                      <a:pt x="18" y="60"/>
                    </a:lnTo>
                    <a:lnTo>
                      <a:pt x="12" y="60"/>
                    </a:lnTo>
                    <a:lnTo>
                      <a:pt x="12" y="66"/>
                    </a:lnTo>
                    <a:lnTo>
                      <a:pt x="6" y="66"/>
                    </a:lnTo>
                    <a:lnTo>
                      <a:pt x="6" y="60"/>
                    </a:lnTo>
                    <a:lnTo>
                      <a:pt x="6" y="54"/>
                    </a:lnTo>
                    <a:lnTo>
                      <a:pt x="0" y="54"/>
                    </a:lnTo>
                    <a:lnTo>
                      <a:pt x="0" y="48"/>
                    </a:lnTo>
                    <a:lnTo>
                      <a:pt x="0" y="42"/>
                    </a:lnTo>
                    <a:lnTo>
                      <a:pt x="6" y="42"/>
                    </a:lnTo>
                    <a:lnTo>
                      <a:pt x="12" y="42"/>
                    </a:lnTo>
                    <a:lnTo>
                      <a:pt x="12" y="36"/>
                    </a:lnTo>
                    <a:lnTo>
                      <a:pt x="18" y="36"/>
                    </a:lnTo>
                    <a:lnTo>
                      <a:pt x="24" y="36"/>
                    </a:lnTo>
                    <a:lnTo>
                      <a:pt x="30" y="36"/>
                    </a:lnTo>
                    <a:lnTo>
                      <a:pt x="30" y="30"/>
                    </a:lnTo>
                    <a:lnTo>
                      <a:pt x="36" y="30"/>
                    </a:lnTo>
                    <a:lnTo>
                      <a:pt x="42" y="30"/>
                    </a:lnTo>
                    <a:lnTo>
                      <a:pt x="42" y="24"/>
                    </a:lnTo>
                    <a:lnTo>
                      <a:pt x="48" y="24"/>
                    </a:lnTo>
                    <a:lnTo>
                      <a:pt x="48" y="18"/>
                    </a:lnTo>
                    <a:lnTo>
                      <a:pt x="54" y="18"/>
                    </a:lnTo>
                    <a:lnTo>
                      <a:pt x="60" y="12"/>
                    </a:lnTo>
                    <a:lnTo>
                      <a:pt x="66" y="12"/>
                    </a:lnTo>
                    <a:lnTo>
                      <a:pt x="72" y="12"/>
                    </a:lnTo>
                    <a:lnTo>
                      <a:pt x="72" y="6"/>
                    </a:lnTo>
                    <a:lnTo>
                      <a:pt x="78" y="6"/>
                    </a:lnTo>
                    <a:lnTo>
                      <a:pt x="78" y="0"/>
                    </a:lnTo>
                    <a:lnTo>
                      <a:pt x="84" y="0"/>
                    </a:lnTo>
                    <a:lnTo>
                      <a:pt x="90" y="0"/>
                    </a:lnTo>
                    <a:lnTo>
                      <a:pt x="96" y="6"/>
                    </a:lnTo>
                    <a:lnTo>
                      <a:pt x="102" y="6"/>
                    </a:lnTo>
                    <a:lnTo>
                      <a:pt x="102" y="12"/>
                    </a:lnTo>
                    <a:lnTo>
                      <a:pt x="102" y="18"/>
                    </a:lnTo>
                    <a:lnTo>
                      <a:pt x="108" y="24"/>
                    </a:lnTo>
                    <a:lnTo>
                      <a:pt x="108" y="30"/>
                    </a:lnTo>
                    <a:lnTo>
                      <a:pt x="114" y="30"/>
                    </a:lnTo>
                    <a:lnTo>
                      <a:pt x="114" y="36"/>
                    </a:lnTo>
                    <a:lnTo>
                      <a:pt x="120" y="36"/>
                    </a:lnTo>
                    <a:lnTo>
                      <a:pt x="120" y="42"/>
                    </a:lnTo>
                    <a:lnTo>
                      <a:pt x="126" y="42"/>
                    </a:lnTo>
                    <a:lnTo>
                      <a:pt x="126" y="48"/>
                    </a:lnTo>
                    <a:lnTo>
                      <a:pt x="126" y="54"/>
                    </a:lnTo>
                    <a:lnTo>
                      <a:pt x="126" y="60"/>
                    </a:lnTo>
                    <a:lnTo>
                      <a:pt x="126" y="66"/>
                    </a:lnTo>
                    <a:lnTo>
                      <a:pt x="126" y="72"/>
                    </a:lnTo>
                    <a:lnTo>
                      <a:pt x="126" y="78"/>
                    </a:lnTo>
                    <a:lnTo>
                      <a:pt x="126" y="84"/>
                    </a:lnTo>
                    <a:lnTo>
                      <a:pt x="126" y="90"/>
                    </a:lnTo>
                    <a:lnTo>
                      <a:pt x="120" y="90"/>
                    </a:lnTo>
                    <a:lnTo>
                      <a:pt x="120" y="96"/>
                    </a:lnTo>
                    <a:lnTo>
                      <a:pt x="114" y="96"/>
                    </a:lnTo>
                    <a:lnTo>
                      <a:pt x="108" y="96"/>
                    </a:lnTo>
                    <a:lnTo>
                      <a:pt x="102" y="96"/>
                    </a:lnTo>
                    <a:lnTo>
                      <a:pt x="102" y="102"/>
                    </a:lnTo>
                    <a:lnTo>
                      <a:pt x="96" y="102"/>
                    </a:lnTo>
                    <a:lnTo>
                      <a:pt x="90" y="108"/>
                    </a:lnTo>
                    <a:lnTo>
                      <a:pt x="90" y="114"/>
                    </a:lnTo>
                    <a:lnTo>
                      <a:pt x="84" y="114"/>
                    </a:lnTo>
                    <a:lnTo>
                      <a:pt x="78" y="120"/>
                    </a:lnTo>
                    <a:lnTo>
                      <a:pt x="72" y="120"/>
                    </a:lnTo>
                    <a:lnTo>
                      <a:pt x="66" y="120"/>
                    </a:lnTo>
                    <a:lnTo>
                      <a:pt x="66" y="126"/>
                    </a:lnTo>
                    <a:lnTo>
                      <a:pt x="60" y="126"/>
                    </a:lnTo>
                    <a:lnTo>
                      <a:pt x="60" y="120"/>
                    </a:lnTo>
                    <a:lnTo>
                      <a:pt x="60" y="126"/>
                    </a:lnTo>
                    <a:lnTo>
                      <a:pt x="54" y="126"/>
                    </a:lnTo>
                    <a:lnTo>
                      <a:pt x="60" y="126"/>
                    </a:lnTo>
                    <a:lnTo>
                      <a:pt x="54" y="12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8" name="Freeform 340"/>
              <p:cNvSpPr>
                <a:spLocks/>
              </p:cNvSpPr>
              <p:nvPr/>
            </p:nvSpPr>
            <p:spPr bwMode="auto">
              <a:xfrm>
                <a:off x="2529" y="1508"/>
                <a:ext cx="174" cy="120"/>
              </a:xfrm>
              <a:custGeom>
                <a:avLst/>
                <a:gdLst>
                  <a:gd name="T0" fmla="*/ 30 w 174"/>
                  <a:gd name="T1" fmla="*/ 114 h 120"/>
                  <a:gd name="T2" fmla="*/ 30 w 174"/>
                  <a:gd name="T3" fmla="*/ 114 h 120"/>
                  <a:gd name="T4" fmla="*/ 18 w 174"/>
                  <a:gd name="T5" fmla="*/ 120 h 120"/>
                  <a:gd name="T6" fmla="*/ 12 w 174"/>
                  <a:gd name="T7" fmla="*/ 108 h 120"/>
                  <a:gd name="T8" fmla="*/ 6 w 174"/>
                  <a:gd name="T9" fmla="*/ 96 h 120"/>
                  <a:gd name="T10" fmla="*/ 0 w 174"/>
                  <a:gd name="T11" fmla="*/ 90 h 120"/>
                  <a:gd name="T12" fmla="*/ 12 w 174"/>
                  <a:gd name="T13" fmla="*/ 90 h 120"/>
                  <a:gd name="T14" fmla="*/ 18 w 174"/>
                  <a:gd name="T15" fmla="*/ 84 h 120"/>
                  <a:gd name="T16" fmla="*/ 30 w 174"/>
                  <a:gd name="T17" fmla="*/ 84 h 120"/>
                  <a:gd name="T18" fmla="*/ 42 w 174"/>
                  <a:gd name="T19" fmla="*/ 84 h 120"/>
                  <a:gd name="T20" fmla="*/ 48 w 174"/>
                  <a:gd name="T21" fmla="*/ 78 h 120"/>
                  <a:gd name="T22" fmla="*/ 54 w 174"/>
                  <a:gd name="T23" fmla="*/ 66 h 120"/>
                  <a:gd name="T24" fmla="*/ 60 w 174"/>
                  <a:gd name="T25" fmla="*/ 60 h 120"/>
                  <a:gd name="T26" fmla="*/ 48 w 174"/>
                  <a:gd name="T27" fmla="*/ 60 h 120"/>
                  <a:gd name="T28" fmla="*/ 42 w 174"/>
                  <a:gd name="T29" fmla="*/ 54 h 120"/>
                  <a:gd name="T30" fmla="*/ 42 w 174"/>
                  <a:gd name="T31" fmla="*/ 54 h 120"/>
                  <a:gd name="T32" fmla="*/ 48 w 174"/>
                  <a:gd name="T33" fmla="*/ 48 h 120"/>
                  <a:gd name="T34" fmla="*/ 54 w 174"/>
                  <a:gd name="T35" fmla="*/ 42 h 120"/>
                  <a:gd name="T36" fmla="*/ 54 w 174"/>
                  <a:gd name="T37" fmla="*/ 42 h 120"/>
                  <a:gd name="T38" fmla="*/ 54 w 174"/>
                  <a:gd name="T39" fmla="*/ 30 h 120"/>
                  <a:gd name="T40" fmla="*/ 60 w 174"/>
                  <a:gd name="T41" fmla="*/ 24 h 120"/>
                  <a:gd name="T42" fmla="*/ 72 w 174"/>
                  <a:gd name="T43" fmla="*/ 24 h 120"/>
                  <a:gd name="T44" fmla="*/ 78 w 174"/>
                  <a:gd name="T45" fmla="*/ 18 h 120"/>
                  <a:gd name="T46" fmla="*/ 84 w 174"/>
                  <a:gd name="T47" fmla="*/ 12 h 120"/>
                  <a:gd name="T48" fmla="*/ 96 w 174"/>
                  <a:gd name="T49" fmla="*/ 12 h 120"/>
                  <a:gd name="T50" fmla="*/ 102 w 174"/>
                  <a:gd name="T51" fmla="*/ 6 h 120"/>
                  <a:gd name="T52" fmla="*/ 114 w 174"/>
                  <a:gd name="T53" fmla="*/ 6 h 120"/>
                  <a:gd name="T54" fmla="*/ 126 w 174"/>
                  <a:gd name="T55" fmla="*/ 0 h 120"/>
                  <a:gd name="T56" fmla="*/ 138 w 174"/>
                  <a:gd name="T57" fmla="*/ 0 h 120"/>
                  <a:gd name="T58" fmla="*/ 132 w 174"/>
                  <a:gd name="T59" fmla="*/ 6 h 120"/>
                  <a:gd name="T60" fmla="*/ 138 w 174"/>
                  <a:gd name="T61" fmla="*/ 12 h 120"/>
                  <a:gd name="T62" fmla="*/ 144 w 174"/>
                  <a:gd name="T63" fmla="*/ 18 h 120"/>
                  <a:gd name="T64" fmla="*/ 150 w 174"/>
                  <a:gd name="T65" fmla="*/ 24 h 120"/>
                  <a:gd name="T66" fmla="*/ 156 w 174"/>
                  <a:gd name="T67" fmla="*/ 30 h 120"/>
                  <a:gd name="T68" fmla="*/ 162 w 174"/>
                  <a:gd name="T69" fmla="*/ 36 h 120"/>
                  <a:gd name="T70" fmla="*/ 168 w 174"/>
                  <a:gd name="T71" fmla="*/ 42 h 120"/>
                  <a:gd name="T72" fmla="*/ 174 w 174"/>
                  <a:gd name="T73" fmla="*/ 36 h 120"/>
                  <a:gd name="T74" fmla="*/ 168 w 174"/>
                  <a:gd name="T75" fmla="*/ 42 h 120"/>
                  <a:gd name="T76" fmla="*/ 174 w 174"/>
                  <a:gd name="T77" fmla="*/ 48 h 120"/>
                  <a:gd name="T78" fmla="*/ 168 w 174"/>
                  <a:gd name="T79" fmla="*/ 54 h 120"/>
                  <a:gd name="T80" fmla="*/ 162 w 174"/>
                  <a:gd name="T81" fmla="*/ 60 h 120"/>
                  <a:gd name="T82" fmla="*/ 156 w 174"/>
                  <a:gd name="T83" fmla="*/ 66 h 120"/>
                  <a:gd name="T84" fmla="*/ 156 w 174"/>
                  <a:gd name="T85" fmla="*/ 78 h 120"/>
                  <a:gd name="T86" fmla="*/ 156 w 174"/>
                  <a:gd name="T87" fmla="*/ 78 h 120"/>
                  <a:gd name="T88" fmla="*/ 150 w 174"/>
                  <a:gd name="T89" fmla="*/ 84 h 120"/>
                  <a:gd name="T90" fmla="*/ 138 w 174"/>
                  <a:gd name="T91" fmla="*/ 84 h 120"/>
                  <a:gd name="T92" fmla="*/ 132 w 174"/>
                  <a:gd name="T93" fmla="*/ 90 h 120"/>
                  <a:gd name="T94" fmla="*/ 120 w 174"/>
                  <a:gd name="T95" fmla="*/ 90 h 120"/>
                  <a:gd name="T96" fmla="*/ 114 w 174"/>
                  <a:gd name="T97" fmla="*/ 96 h 120"/>
                  <a:gd name="T98" fmla="*/ 102 w 174"/>
                  <a:gd name="T99" fmla="*/ 96 h 120"/>
                  <a:gd name="T100" fmla="*/ 96 w 174"/>
                  <a:gd name="T101" fmla="*/ 90 h 120"/>
                  <a:gd name="T102" fmla="*/ 84 w 174"/>
                  <a:gd name="T103" fmla="*/ 96 h 120"/>
                  <a:gd name="T104" fmla="*/ 78 w 174"/>
                  <a:gd name="T105" fmla="*/ 90 h 120"/>
                  <a:gd name="T106" fmla="*/ 66 w 174"/>
                  <a:gd name="T107" fmla="*/ 90 h 120"/>
                  <a:gd name="T108" fmla="*/ 60 w 174"/>
                  <a:gd name="T109" fmla="*/ 96 h 120"/>
                  <a:gd name="T110" fmla="*/ 48 w 174"/>
                  <a:gd name="T111" fmla="*/ 96 h 120"/>
                  <a:gd name="T112" fmla="*/ 42 w 174"/>
                  <a:gd name="T113" fmla="*/ 102 h 120"/>
                  <a:gd name="T114" fmla="*/ 36 w 174"/>
                  <a:gd name="T115"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20">
                    <a:moveTo>
                      <a:pt x="36" y="114"/>
                    </a:moveTo>
                    <a:lnTo>
                      <a:pt x="30" y="114"/>
                    </a:lnTo>
                    <a:lnTo>
                      <a:pt x="30" y="120"/>
                    </a:lnTo>
                    <a:lnTo>
                      <a:pt x="30" y="114"/>
                    </a:lnTo>
                    <a:lnTo>
                      <a:pt x="24" y="120"/>
                    </a:lnTo>
                    <a:lnTo>
                      <a:pt x="18" y="120"/>
                    </a:lnTo>
                    <a:lnTo>
                      <a:pt x="18" y="114"/>
                    </a:lnTo>
                    <a:lnTo>
                      <a:pt x="12" y="108"/>
                    </a:lnTo>
                    <a:lnTo>
                      <a:pt x="6" y="102"/>
                    </a:lnTo>
                    <a:lnTo>
                      <a:pt x="6" y="96"/>
                    </a:lnTo>
                    <a:lnTo>
                      <a:pt x="0" y="96"/>
                    </a:lnTo>
                    <a:lnTo>
                      <a:pt x="0" y="90"/>
                    </a:lnTo>
                    <a:lnTo>
                      <a:pt x="6" y="90"/>
                    </a:lnTo>
                    <a:lnTo>
                      <a:pt x="12" y="90"/>
                    </a:lnTo>
                    <a:lnTo>
                      <a:pt x="12" y="84"/>
                    </a:lnTo>
                    <a:lnTo>
                      <a:pt x="18" y="84"/>
                    </a:lnTo>
                    <a:lnTo>
                      <a:pt x="24" y="84"/>
                    </a:lnTo>
                    <a:lnTo>
                      <a:pt x="30" y="84"/>
                    </a:lnTo>
                    <a:lnTo>
                      <a:pt x="36" y="84"/>
                    </a:lnTo>
                    <a:lnTo>
                      <a:pt x="42" y="84"/>
                    </a:lnTo>
                    <a:lnTo>
                      <a:pt x="42" y="78"/>
                    </a:lnTo>
                    <a:lnTo>
                      <a:pt x="48" y="78"/>
                    </a:lnTo>
                    <a:lnTo>
                      <a:pt x="54" y="72"/>
                    </a:lnTo>
                    <a:lnTo>
                      <a:pt x="54" y="66"/>
                    </a:lnTo>
                    <a:lnTo>
                      <a:pt x="60" y="66"/>
                    </a:lnTo>
                    <a:lnTo>
                      <a:pt x="60" y="60"/>
                    </a:lnTo>
                    <a:lnTo>
                      <a:pt x="54" y="60"/>
                    </a:lnTo>
                    <a:lnTo>
                      <a:pt x="48" y="60"/>
                    </a:lnTo>
                    <a:lnTo>
                      <a:pt x="48" y="54"/>
                    </a:lnTo>
                    <a:lnTo>
                      <a:pt x="42" y="54"/>
                    </a:lnTo>
                    <a:lnTo>
                      <a:pt x="36" y="54"/>
                    </a:lnTo>
                    <a:lnTo>
                      <a:pt x="42" y="54"/>
                    </a:lnTo>
                    <a:lnTo>
                      <a:pt x="42" y="48"/>
                    </a:lnTo>
                    <a:lnTo>
                      <a:pt x="48" y="48"/>
                    </a:lnTo>
                    <a:lnTo>
                      <a:pt x="54" y="48"/>
                    </a:lnTo>
                    <a:lnTo>
                      <a:pt x="54" y="42"/>
                    </a:lnTo>
                    <a:lnTo>
                      <a:pt x="60" y="42"/>
                    </a:lnTo>
                    <a:lnTo>
                      <a:pt x="54" y="42"/>
                    </a:lnTo>
                    <a:lnTo>
                      <a:pt x="54" y="36"/>
                    </a:lnTo>
                    <a:lnTo>
                      <a:pt x="54" y="30"/>
                    </a:lnTo>
                    <a:lnTo>
                      <a:pt x="60" y="30"/>
                    </a:lnTo>
                    <a:lnTo>
                      <a:pt x="60" y="24"/>
                    </a:lnTo>
                    <a:lnTo>
                      <a:pt x="66" y="24"/>
                    </a:lnTo>
                    <a:lnTo>
                      <a:pt x="72" y="24"/>
                    </a:lnTo>
                    <a:lnTo>
                      <a:pt x="72" y="18"/>
                    </a:lnTo>
                    <a:lnTo>
                      <a:pt x="78" y="18"/>
                    </a:lnTo>
                    <a:lnTo>
                      <a:pt x="78" y="12"/>
                    </a:lnTo>
                    <a:lnTo>
                      <a:pt x="84" y="12"/>
                    </a:lnTo>
                    <a:lnTo>
                      <a:pt x="90" y="12"/>
                    </a:lnTo>
                    <a:lnTo>
                      <a:pt x="96" y="12"/>
                    </a:lnTo>
                    <a:lnTo>
                      <a:pt x="96" y="6"/>
                    </a:lnTo>
                    <a:lnTo>
                      <a:pt x="102" y="6"/>
                    </a:lnTo>
                    <a:lnTo>
                      <a:pt x="108" y="6"/>
                    </a:lnTo>
                    <a:lnTo>
                      <a:pt x="114" y="6"/>
                    </a:lnTo>
                    <a:lnTo>
                      <a:pt x="120" y="0"/>
                    </a:lnTo>
                    <a:lnTo>
                      <a:pt x="126" y="0"/>
                    </a:lnTo>
                    <a:lnTo>
                      <a:pt x="132" y="0"/>
                    </a:lnTo>
                    <a:lnTo>
                      <a:pt x="138" y="0"/>
                    </a:lnTo>
                    <a:lnTo>
                      <a:pt x="138" y="6"/>
                    </a:lnTo>
                    <a:lnTo>
                      <a:pt x="132" y="6"/>
                    </a:lnTo>
                    <a:lnTo>
                      <a:pt x="132" y="12"/>
                    </a:lnTo>
                    <a:lnTo>
                      <a:pt x="138" y="12"/>
                    </a:lnTo>
                    <a:lnTo>
                      <a:pt x="138" y="18"/>
                    </a:lnTo>
                    <a:lnTo>
                      <a:pt x="144" y="18"/>
                    </a:lnTo>
                    <a:lnTo>
                      <a:pt x="144" y="24"/>
                    </a:lnTo>
                    <a:lnTo>
                      <a:pt x="150" y="24"/>
                    </a:lnTo>
                    <a:lnTo>
                      <a:pt x="150" y="30"/>
                    </a:lnTo>
                    <a:lnTo>
                      <a:pt x="156" y="30"/>
                    </a:lnTo>
                    <a:lnTo>
                      <a:pt x="156" y="36"/>
                    </a:lnTo>
                    <a:lnTo>
                      <a:pt x="162" y="36"/>
                    </a:lnTo>
                    <a:lnTo>
                      <a:pt x="162" y="42"/>
                    </a:lnTo>
                    <a:lnTo>
                      <a:pt x="168" y="42"/>
                    </a:lnTo>
                    <a:lnTo>
                      <a:pt x="168" y="36"/>
                    </a:lnTo>
                    <a:lnTo>
                      <a:pt x="174" y="36"/>
                    </a:lnTo>
                    <a:lnTo>
                      <a:pt x="174" y="42"/>
                    </a:lnTo>
                    <a:lnTo>
                      <a:pt x="168" y="42"/>
                    </a:lnTo>
                    <a:lnTo>
                      <a:pt x="168" y="48"/>
                    </a:lnTo>
                    <a:lnTo>
                      <a:pt x="174" y="48"/>
                    </a:lnTo>
                    <a:lnTo>
                      <a:pt x="174" y="54"/>
                    </a:lnTo>
                    <a:lnTo>
                      <a:pt x="168" y="54"/>
                    </a:lnTo>
                    <a:lnTo>
                      <a:pt x="168" y="60"/>
                    </a:lnTo>
                    <a:lnTo>
                      <a:pt x="162" y="60"/>
                    </a:lnTo>
                    <a:lnTo>
                      <a:pt x="162" y="66"/>
                    </a:lnTo>
                    <a:lnTo>
                      <a:pt x="156" y="66"/>
                    </a:lnTo>
                    <a:lnTo>
                      <a:pt x="156" y="72"/>
                    </a:lnTo>
                    <a:lnTo>
                      <a:pt x="156" y="78"/>
                    </a:lnTo>
                    <a:lnTo>
                      <a:pt x="162" y="78"/>
                    </a:lnTo>
                    <a:lnTo>
                      <a:pt x="156" y="78"/>
                    </a:lnTo>
                    <a:lnTo>
                      <a:pt x="156" y="84"/>
                    </a:lnTo>
                    <a:lnTo>
                      <a:pt x="150" y="84"/>
                    </a:lnTo>
                    <a:lnTo>
                      <a:pt x="144" y="84"/>
                    </a:lnTo>
                    <a:lnTo>
                      <a:pt x="138" y="84"/>
                    </a:lnTo>
                    <a:lnTo>
                      <a:pt x="132" y="84"/>
                    </a:lnTo>
                    <a:lnTo>
                      <a:pt x="132" y="90"/>
                    </a:lnTo>
                    <a:lnTo>
                      <a:pt x="126" y="90"/>
                    </a:lnTo>
                    <a:lnTo>
                      <a:pt x="120" y="90"/>
                    </a:lnTo>
                    <a:lnTo>
                      <a:pt x="114" y="90"/>
                    </a:lnTo>
                    <a:lnTo>
                      <a:pt x="114" y="96"/>
                    </a:lnTo>
                    <a:lnTo>
                      <a:pt x="108" y="96"/>
                    </a:lnTo>
                    <a:lnTo>
                      <a:pt x="102" y="96"/>
                    </a:lnTo>
                    <a:lnTo>
                      <a:pt x="96" y="96"/>
                    </a:lnTo>
                    <a:lnTo>
                      <a:pt x="96" y="90"/>
                    </a:lnTo>
                    <a:lnTo>
                      <a:pt x="90" y="96"/>
                    </a:lnTo>
                    <a:lnTo>
                      <a:pt x="84" y="96"/>
                    </a:lnTo>
                    <a:lnTo>
                      <a:pt x="78" y="96"/>
                    </a:lnTo>
                    <a:lnTo>
                      <a:pt x="78" y="90"/>
                    </a:lnTo>
                    <a:lnTo>
                      <a:pt x="72" y="90"/>
                    </a:lnTo>
                    <a:lnTo>
                      <a:pt x="66" y="90"/>
                    </a:lnTo>
                    <a:lnTo>
                      <a:pt x="60" y="90"/>
                    </a:lnTo>
                    <a:lnTo>
                      <a:pt x="60" y="96"/>
                    </a:lnTo>
                    <a:lnTo>
                      <a:pt x="54" y="96"/>
                    </a:lnTo>
                    <a:lnTo>
                      <a:pt x="48" y="96"/>
                    </a:lnTo>
                    <a:lnTo>
                      <a:pt x="48" y="102"/>
                    </a:lnTo>
                    <a:lnTo>
                      <a:pt x="42" y="102"/>
                    </a:lnTo>
                    <a:lnTo>
                      <a:pt x="42" y="108"/>
                    </a:lnTo>
                    <a:lnTo>
                      <a:pt x="36" y="108"/>
                    </a:lnTo>
                    <a:lnTo>
                      <a:pt x="36"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9" name="Freeform 341"/>
              <p:cNvSpPr>
                <a:spLocks/>
              </p:cNvSpPr>
              <p:nvPr/>
            </p:nvSpPr>
            <p:spPr bwMode="auto">
              <a:xfrm>
                <a:off x="2649" y="1640"/>
                <a:ext cx="174" cy="132"/>
              </a:xfrm>
              <a:custGeom>
                <a:avLst/>
                <a:gdLst>
                  <a:gd name="T0" fmla="*/ 30 w 174"/>
                  <a:gd name="T1" fmla="*/ 36 h 132"/>
                  <a:gd name="T2" fmla="*/ 36 w 174"/>
                  <a:gd name="T3" fmla="*/ 30 h 132"/>
                  <a:gd name="T4" fmla="*/ 48 w 174"/>
                  <a:gd name="T5" fmla="*/ 30 h 132"/>
                  <a:gd name="T6" fmla="*/ 60 w 174"/>
                  <a:gd name="T7" fmla="*/ 24 h 132"/>
                  <a:gd name="T8" fmla="*/ 60 w 174"/>
                  <a:gd name="T9" fmla="*/ 24 h 132"/>
                  <a:gd name="T10" fmla="*/ 72 w 174"/>
                  <a:gd name="T11" fmla="*/ 24 h 132"/>
                  <a:gd name="T12" fmla="*/ 78 w 174"/>
                  <a:gd name="T13" fmla="*/ 18 h 132"/>
                  <a:gd name="T14" fmla="*/ 90 w 174"/>
                  <a:gd name="T15" fmla="*/ 18 h 132"/>
                  <a:gd name="T16" fmla="*/ 96 w 174"/>
                  <a:gd name="T17" fmla="*/ 12 h 132"/>
                  <a:gd name="T18" fmla="*/ 108 w 174"/>
                  <a:gd name="T19" fmla="*/ 12 h 132"/>
                  <a:gd name="T20" fmla="*/ 114 w 174"/>
                  <a:gd name="T21" fmla="*/ 6 h 132"/>
                  <a:gd name="T22" fmla="*/ 120 w 174"/>
                  <a:gd name="T23" fmla="*/ 0 h 132"/>
                  <a:gd name="T24" fmla="*/ 126 w 174"/>
                  <a:gd name="T25" fmla="*/ 6 h 132"/>
                  <a:gd name="T26" fmla="*/ 132 w 174"/>
                  <a:gd name="T27" fmla="*/ 18 h 132"/>
                  <a:gd name="T28" fmla="*/ 138 w 174"/>
                  <a:gd name="T29" fmla="*/ 24 h 132"/>
                  <a:gd name="T30" fmla="*/ 144 w 174"/>
                  <a:gd name="T31" fmla="*/ 30 h 132"/>
                  <a:gd name="T32" fmla="*/ 150 w 174"/>
                  <a:gd name="T33" fmla="*/ 42 h 132"/>
                  <a:gd name="T34" fmla="*/ 156 w 174"/>
                  <a:gd name="T35" fmla="*/ 48 h 132"/>
                  <a:gd name="T36" fmla="*/ 156 w 174"/>
                  <a:gd name="T37" fmla="*/ 60 h 132"/>
                  <a:gd name="T38" fmla="*/ 162 w 174"/>
                  <a:gd name="T39" fmla="*/ 66 h 132"/>
                  <a:gd name="T40" fmla="*/ 168 w 174"/>
                  <a:gd name="T41" fmla="*/ 72 h 132"/>
                  <a:gd name="T42" fmla="*/ 174 w 174"/>
                  <a:gd name="T43" fmla="*/ 78 h 132"/>
                  <a:gd name="T44" fmla="*/ 168 w 174"/>
                  <a:gd name="T45" fmla="*/ 84 h 132"/>
                  <a:gd name="T46" fmla="*/ 174 w 174"/>
                  <a:gd name="T47" fmla="*/ 90 h 132"/>
                  <a:gd name="T48" fmla="*/ 162 w 174"/>
                  <a:gd name="T49" fmla="*/ 90 h 132"/>
                  <a:gd name="T50" fmla="*/ 156 w 174"/>
                  <a:gd name="T51" fmla="*/ 96 h 132"/>
                  <a:gd name="T52" fmla="*/ 150 w 174"/>
                  <a:gd name="T53" fmla="*/ 102 h 132"/>
                  <a:gd name="T54" fmla="*/ 144 w 174"/>
                  <a:gd name="T55" fmla="*/ 96 h 132"/>
                  <a:gd name="T56" fmla="*/ 132 w 174"/>
                  <a:gd name="T57" fmla="*/ 96 h 132"/>
                  <a:gd name="T58" fmla="*/ 126 w 174"/>
                  <a:gd name="T59" fmla="*/ 102 h 132"/>
                  <a:gd name="T60" fmla="*/ 126 w 174"/>
                  <a:gd name="T61" fmla="*/ 114 h 132"/>
                  <a:gd name="T62" fmla="*/ 126 w 174"/>
                  <a:gd name="T63" fmla="*/ 126 h 132"/>
                  <a:gd name="T64" fmla="*/ 120 w 174"/>
                  <a:gd name="T65" fmla="*/ 132 h 132"/>
                  <a:gd name="T66" fmla="*/ 108 w 174"/>
                  <a:gd name="T67" fmla="*/ 132 h 132"/>
                  <a:gd name="T68" fmla="*/ 102 w 174"/>
                  <a:gd name="T69" fmla="*/ 126 h 132"/>
                  <a:gd name="T70" fmla="*/ 96 w 174"/>
                  <a:gd name="T71" fmla="*/ 126 h 132"/>
                  <a:gd name="T72" fmla="*/ 84 w 174"/>
                  <a:gd name="T73" fmla="*/ 132 h 132"/>
                  <a:gd name="T74" fmla="*/ 72 w 174"/>
                  <a:gd name="T75" fmla="*/ 132 h 132"/>
                  <a:gd name="T76" fmla="*/ 60 w 174"/>
                  <a:gd name="T77" fmla="*/ 132 h 132"/>
                  <a:gd name="T78" fmla="*/ 54 w 174"/>
                  <a:gd name="T79" fmla="*/ 120 h 132"/>
                  <a:gd name="T80" fmla="*/ 48 w 174"/>
                  <a:gd name="T81" fmla="*/ 114 h 132"/>
                  <a:gd name="T82" fmla="*/ 42 w 174"/>
                  <a:gd name="T83" fmla="*/ 108 h 132"/>
                  <a:gd name="T84" fmla="*/ 42 w 174"/>
                  <a:gd name="T85" fmla="*/ 96 h 132"/>
                  <a:gd name="T86" fmla="*/ 48 w 174"/>
                  <a:gd name="T87" fmla="*/ 90 h 132"/>
                  <a:gd name="T88" fmla="*/ 42 w 174"/>
                  <a:gd name="T89" fmla="*/ 84 h 132"/>
                  <a:gd name="T90" fmla="*/ 42 w 174"/>
                  <a:gd name="T91" fmla="*/ 84 h 132"/>
                  <a:gd name="T92" fmla="*/ 36 w 174"/>
                  <a:gd name="T93" fmla="*/ 90 h 132"/>
                  <a:gd name="T94" fmla="*/ 36 w 174"/>
                  <a:gd name="T95" fmla="*/ 90 h 132"/>
                  <a:gd name="T96" fmla="*/ 30 w 174"/>
                  <a:gd name="T97" fmla="*/ 84 h 132"/>
                  <a:gd name="T98" fmla="*/ 24 w 174"/>
                  <a:gd name="T99" fmla="*/ 72 h 132"/>
                  <a:gd name="T100" fmla="*/ 18 w 174"/>
                  <a:gd name="T101" fmla="*/ 66 h 132"/>
                  <a:gd name="T102" fmla="*/ 12 w 174"/>
                  <a:gd name="T103" fmla="*/ 60 h 132"/>
                  <a:gd name="T104" fmla="*/ 6 w 174"/>
                  <a:gd name="T105" fmla="*/ 54 h 132"/>
                  <a:gd name="T106" fmla="*/ 0 w 174"/>
                  <a:gd name="T107" fmla="*/ 42 h 132"/>
                  <a:gd name="T108" fmla="*/ 12 w 174"/>
                  <a:gd name="T109" fmla="*/ 42 h 132"/>
                  <a:gd name="T110" fmla="*/ 18 w 174"/>
                  <a:gd name="T111" fmla="*/ 3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32">
                    <a:moveTo>
                      <a:pt x="24" y="36"/>
                    </a:moveTo>
                    <a:lnTo>
                      <a:pt x="30" y="36"/>
                    </a:lnTo>
                    <a:lnTo>
                      <a:pt x="36" y="36"/>
                    </a:lnTo>
                    <a:lnTo>
                      <a:pt x="36" y="30"/>
                    </a:lnTo>
                    <a:lnTo>
                      <a:pt x="42" y="30"/>
                    </a:lnTo>
                    <a:lnTo>
                      <a:pt x="48" y="30"/>
                    </a:lnTo>
                    <a:lnTo>
                      <a:pt x="54" y="30"/>
                    </a:lnTo>
                    <a:lnTo>
                      <a:pt x="60" y="24"/>
                    </a:lnTo>
                    <a:lnTo>
                      <a:pt x="60" y="30"/>
                    </a:lnTo>
                    <a:lnTo>
                      <a:pt x="60" y="24"/>
                    </a:lnTo>
                    <a:lnTo>
                      <a:pt x="66" y="24"/>
                    </a:lnTo>
                    <a:lnTo>
                      <a:pt x="72" y="24"/>
                    </a:lnTo>
                    <a:lnTo>
                      <a:pt x="78" y="24"/>
                    </a:lnTo>
                    <a:lnTo>
                      <a:pt x="78" y="18"/>
                    </a:lnTo>
                    <a:lnTo>
                      <a:pt x="84" y="18"/>
                    </a:lnTo>
                    <a:lnTo>
                      <a:pt x="90" y="18"/>
                    </a:lnTo>
                    <a:lnTo>
                      <a:pt x="96" y="18"/>
                    </a:lnTo>
                    <a:lnTo>
                      <a:pt x="96" y="12"/>
                    </a:lnTo>
                    <a:lnTo>
                      <a:pt x="102" y="12"/>
                    </a:lnTo>
                    <a:lnTo>
                      <a:pt x="108" y="12"/>
                    </a:lnTo>
                    <a:lnTo>
                      <a:pt x="108" y="6"/>
                    </a:lnTo>
                    <a:lnTo>
                      <a:pt x="114" y="6"/>
                    </a:lnTo>
                    <a:lnTo>
                      <a:pt x="114" y="0"/>
                    </a:lnTo>
                    <a:lnTo>
                      <a:pt x="120" y="0"/>
                    </a:lnTo>
                    <a:lnTo>
                      <a:pt x="126" y="0"/>
                    </a:lnTo>
                    <a:lnTo>
                      <a:pt x="126" y="6"/>
                    </a:lnTo>
                    <a:lnTo>
                      <a:pt x="132" y="12"/>
                    </a:lnTo>
                    <a:lnTo>
                      <a:pt x="132" y="18"/>
                    </a:lnTo>
                    <a:lnTo>
                      <a:pt x="138" y="18"/>
                    </a:lnTo>
                    <a:lnTo>
                      <a:pt x="138" y="24"/>
                    </a:lnTo>
                    <a:lnTo>
                      <a:pt x="138" y="30"/>
                    </a:lnTo>
                    <a:lnTo>
                      <a:pt x="144" y="30"/>
                    </a:lnTo>
                    <a:lnTo>
                      <a:pt x="144" y="36"/>
                    </a:lnTo>
                    <a:lnTo>
                      <a:pt x="150" y="42"/>
                    </a:lnTo>
                    <a:lnTo>
                      <a:pt x="150" y="48"/>
                    </a:lnTo>
                    <a:lnTo>
                      <a:pt x="156" y="48"/>
                    </a:lnTo>
                    <a:lnTo>
                      <a:pt x="156" y="54"/>
                    </a:lnTo>
                    <a:lnTo>
                      <a:pt x="156" y="60"/>
                    </a:lnTo>
                    <a:lnTo>
                      <a:pt x="162" y="60"/>
                    </a:lnTo>
                    <a:lnTo>
                      <a:pt x="162" y="66"/>
                    </a:lnTo>
                    <a:lnTo>
                      <a:pt x="168" y="66"/>
                    </a:lnTo>
                    <a:lnTo>
                      <a:pt x="168" y="72"/>
                    </a:lnTo>
                    <a:lnTo>
                      <a:pt x="168" y="78"/>
                    </a:lnTo>
                    <a:lnTo>
                      <a:pt x="174" y="78"/>
                    </a:lnTo>
                    <a:lnTo>
                      <a:pt x="174" y="84"/>
                    </a:lnTo>
                    <a:lnTo>
                      <a:pt x="168" y="84"/>
                    </a:lnTo>
                    <a:lnTo>
                      <a:pt x="174" y="84"/>
                    </a:lnTo>
                    <a:lnTo>
                      <a:pt x="174" y="90"/>
                    </a:lnTo>
                    <a:lnTo>
                      <a:pt x="168" y="90"/>
                    </a:lnTo>
                    <a:lnTo>
                      <a:pt x="162" y="90"/>
                    </a:lnTo>
                    <a:lnTo>
                      <a:pt x="162" y="96"/>
                    </a:lnTo>
                    <a:lnTo>
                      <a:pt x="156" y="96"/>
                    </a:lnTo>
                    <a:lnTo>
                      <a:pt x="156" y="102"/>
                    </a:lnTo>
                    <a:lnTo>
                      <a:pt x="150" y="102"/>
                    </a:lnTo>
                    <a:lnTo>
                      <a:pt x="144" y="102"/>
                    </a:lnTo>
                    <a:lnTo>
                      <a:pt x="144" y="96"/>
                    </a:lnTo>
                    <a:lnTo>
                      <a:pt x="138" y="96"/>
                    </a:lnTo>
                    <a:lnTo>
                      <a:pt x="132" y="96"/>
                    </a:lnTo>
                    <a:lnTo>
                      <a:pt x="132" y="102"/>
                    </a:lnTo>
                    <a:lnTo>
                      <a:pt x="126" y="102"/>
                    </a:lnTo>
                    <a:lnTo>
                      <a:pt x="126" y="108"/>
                    </a:lnTo>
                    <a:lnTo>
                      <a:pt x="126" y="114"/>
                    </a:lnTo>
                    <a:lnTo>
                      <a:pt x="126" y="120"/>
                    </a:lnTo>
                    <a:lnTo>
                      <a:pt x="126" y="126"/>
                    </a:lnTo>
                    <a:lnTo>
                      <a:pt x="126" y="132"/>
                    </a:lnTo>
                    <a:lnTo>
                      <a:pt x="120" y="132"/>
                    </a:lnTo>
                    <a:lnTo>
                      <a:pt x="114" y="132"/>
                    </a:lnTo>
                    <a:lnTo>
                      <a:pt x="108" y="132"/>
                    </a:lnTo>
                    <a:lnTo>
                      <a:pt x="102" y="132"/>
                    </a:lnTo>
                    <a:lnTo>
                      <a:pt x="102" y="126"/>
                    </a:lnTo>
                    <a:lnTo>
                      <a:pt x="96" y="132"/>
                    </a:lnTo>
                    <a:lnTo>
                      <a:pt x="96" y="126"/>
                    </a:lnTo>
                    <a:lnTo>
                      <a:pt x="90" y="132"/>
                    </a:lnTo>
                    <a:lnTo>
                      <a:pt x="84" y="132"/>
                    </a:lnTo>
                    <a:lnTo>
                      <a:pt x="78" y="132"/>
                    </a:lnTo>
                    <a:lnTo>
                      <a:pt x="72" y="132"/>
                    </a:lnTo>
                    <a:lnTo>
                      <a:pt x="66" y="132"/>
                    </a:lnTo>
                    <a:lnTo>
                      <a:pt x="60" y="132"/>
                    </a:lnTo>
                    <a:lnTo>
                      <a:pt x="60" y="126"/>
                    </a:lnTo>
                    <a:lnTo>
                      <a:pt x="54" y="120"/>
                    </a:lnTo>
                    <a:lnTo>
                      <a:pt x="54" y="114"/>
                    </a:lnTo>
                    <a:lnTo>
                      <a:pt x="48" y="114"/>
                    </a:lnTo>
                    <a:lnTo>
                      <a:pt x="48" y="108"/>
                    </a:lnTo>
                    <a:lnTo>
                      <a:pt x="42" y="108"/>
                    </a:lnTo>
                    <a:lnTo>
                      <a:pt x="42" y="102"/>
                    </a:lnTo>
                    <a:lnTo>
                      <a:pt x="42" y="96"/>
                    </a:lnTo>
                    <a:lnTo>
                      <a:pt x="42" y="90"/>
                    </a:lnTo>
                    <a:lnTo>
                      <a:pt x="48" y="90"/>
                    </a:lnTo>
                    <a:lnTo>
                      <a:pt x="48" y="84"/>
                    </a:lnTo>
                    <a:lnTo>
                      <a:pt x="42" y="84"/>
                    </a:lnTo>
                    <a:lnTo>
                      <a:pt x="36" y="84"/>
                    </a:lnTo>
                    <a:lnTo>
                      <a:pt x="42" y="84"/>
                    </a:lnTo>
                    <a:lnTo>
                      <a:pt x="36" y="84"/>
                    </a:lnTo>
                    <a:lnTo>
                      <a:pt x="36" y="90"/>
                    </a:lnTo>
                    <a:lnTo>
                      <a:pt x="36" y="84"/>
                    </a:lnTo>
                    <a:lnTo>
                      <a:pt x="36" y="90"/>
                    </a:lnTo>
                    <a:lnTo>
                      <a:pt x="30" y="90"/>
                    </a:lnTo>
                    <a:lnTo>
                      <a:pt x="30" y="84"/>
                    </a:lnTo>
                    <a:lnTo>
                      <a:pt x="24" y="78"/>
                    </a:lnTo>
                    <a:lnTo>
                      <a:pt x="24" y="72"/>
                    </a:lnTo>
                    <a:lnTo>
                      <a:pt x="18" y="72"/>
                    </a:lnTo>
                    <a:lnTo>
                      <a:pt x="18" y="66"/>
                    </a:lnTo>
                    <a:lnTo>
                      <a:pt x="18" y="60"/>
                    </a:lnTo>
                    <a:lnTo>
                      <a:pt x="12" y="60"/>
                    </a:lnTo>
                    <a:lnTo>
                      <a:pt x="12" y="54"/>
                    </a:lnTo>
                    <a:lnTo>
                      <a:pt x="6" y="54"/>
                    </a:lnTo>
                    <a:lnTo>
                      <a:pt x="6" y="48"/>
                    </a:lnTo>
                    <a:lnTo>
                      <a:pt x="0" y="42"/>
                    </a:lnTo>
                    <a:lnTo>
                      <a:pt x="6" y="42"/>
                    </a:lnTo>
                    <a:lnTo>
                      <a:pt x="12" y="42"/>
                    </a:lnTo>
                    <a:lnTo>
                      <a:pt x="12" y="36"/>
                    </a:lnTo>
                    <a:lnTo>
                      <a:pt x="18" y="36"/>
                    </a:lnTo>
                    <a:lnTo>
                      <a:pt x="24"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0" name="Freeform 342"/>
              <p:cNvSpPr>
                <a:spLocks/>
              </p:cNvSpPr>
              <p:nvPr/>
            </p:nvSpPr>
            <p:spPr bwMode="auto">
              <a:xfrm>
                <a:off x="2769" y="1568"/>
                <a:ext cx="156" cy="150"/>
              </a:xfrm>
              <a:custGeom>
                <a:avLst/>
                <a:gdLst>
                  <a:gd name="T0" fmla="*/ 150 w 156"/>
                  <a:gd name="T1" fmla="*/ 12 h 150"/>
                  <a:gd name="T2" fmla="*/ 156 w 156"/>
                  <a:gd name="T3" fmla="*/ 12 h 150"/>
                  <a:gd name="T4" fmla="*/ 150 w 156"/>
                  <a:gd name="T5" fmla="*/ 24 h 150"/>
                  <a:gd name="T6" fmla="*/ 150 w 156"/>
                  <a:gd name="T7" fmla="*/ 30 h 150"/>
                  <a:gd name="T8" fmla="*/ 150 w 156"/>
                  <a:gd name="T9" fmla="*/ 36 h 150"/>
                  <a:gd name="T10" fmla="*/ 150 w 156"/>
                  <a:gd name="T11" fmla="*/ 42 h 150"/>
                  <a:gd name="T12" fmla="*/ 156 w 156"/>
                  <a:gd name="T13" fmla="*/ 42 h 150"/>
                  <a:gd name="T14" fmla="*/ 150 w 156"/>
                  <a:gd name="T15" fmla="*/ 42 h 150"/>
                  <a:gd name="T16" fmla="*/ 150 w 156"/>
                  <a:gd name="T17" fmla="*/ 48 h 150"/>
                  <a:gd name="T18" fmla="*/ 144 w 156"/>
                  <a:gd name="T19" fmla="*/ 60 h 150"/>
                  <a:gd name="T20" fmla="*/ 144 w 156"/>
                  <a:gd name="T21" fmla="*/ 66 h 150"/>
                  <a:gd name="T22" fmla="*/ 138 w 156"/>
                  <a:gd name="T23" fmla="*/ 66 h 150"/>
                  <a:gd name="T24" fmla="*/ 132 w 156"/>
                  <a:gd name="T25" fmla="*/ 66 h 150"/>
                  <a:gd name="T26" fmla="*/ 126 w 156"/>
                  <a:gd name="T27" fmla="*/ 78 h 150"/>
                  <a:gd name="T28" fmla="*/ 114 w 156"/>
                  <a:gd name="T29" fmla="*/ 90 h 150"/>
                  <a:gd name="T30" fmla="*/ 102 w 156"/>
                  <a:gd name="T31" fmla="*/ 96 h 150"/>
                  <a:gd name="T32" fmla="*/ 90 w 156"/>
                  <a:gd name="T33" fmla="*/ 102 h 150"/>
                  <a:gd name="T34" fmla="*/ 84 w 156"/>
                  <a:gd name="T35" fmla="*/ 102 h 150"/>
                  <a:gd name="T36" fmla="*/ 78 w 156"/>
                  <a:gd name="T37" fmla="*/ 114 h 150"/>
                  <a:gd name="T38" fmla="*/ 72 w 156"/>
                  <a:gd name="T39" fmla="*/ 126 h 150"/>
                  <a:gd name="T40" fmla="*/ 66 w 156"/>
                  <a:gd name="T41" fmla="*/ 138 h 150"/>
                  <a:gd name="T42" fmla="*/ 54 w 156"/>
                  <a:gd name="T43" fmla="*/ 132 h 150"/>
                  <a:gd name="T44" fmla="*/ 48 w 156"/>
                  <a:gd name="T45" fmla="*/ 144 h 150"/>
                  <a:gd name="T46" fmla="*/ 48 w 156"/>
                  <a:gd name="T47" fmla="*/ 138 h 150"/>
                  <a:gd name="T48" fmla="*/ 36 w 156"/>
                  <a:gd name="T49" fmla="*/ 132 h 150"/>
                  <a:gd name="T50" fmla="*/ 30 w 156"/>
                  <a:gd name="T51" fmla="*/ 120 h 150"/>
                  <a:gd name="T52" fmla="*/ 24 w 156"/>
                  <a:gd name="T53" fmla="*/ 102 h 150"/>
                  <a:gd name="T54" fmla="*/ 18 w 156"/>
                  <a:gd name="T55" fmla="*/ 90 h 150"/>
                  <a:gd name="T56" fmla="*/ 6 w 156"/>
                  <a:gd name="T57" fmla="*/ 78 h 150"/>
                  <a:gd name="T58" fmla="*/ 0 w 156"/>
                  <a:gd name="T59" fmla="*/ 66 h 150"/>
                  <a:gd name="T60" fmla="*/ 12 w 156"/>
                  <a:gd name="T61" fmla="*/ 60 h 150"/>
                  <a:gd name="T62" fmla="*/ 24 w 156"/>
                  <a:gd name="T63" fmla="*/ 54 h 150"/>
                  <a:gd name="T64" fmla="*/ 36 w 156"/>
                  <a:gd name="T65" fmla="*/ 42 h 150"/>
                  <a:gd name="T66" fmla="*/ 42 w 156"/>
                  <a:gd name="T67" fmla="*/ 54 h 150"/>
                  <a:gd name="T68" fmla="*/ 48 w 156"/>
                  <a:gd name="T69" fmla="*/ 42 h 150"/>
                  <a:gd name="T70" fmla="*/ 54 w 156"/>
                  <a:gd name="T71" fmla="*/ 42 h 150"/>
                  <a:gd name="T72" fmla="*/ 60 w 156"/>
                  <a:gd name="T73" fmla="*/ 42 h 150"/>
                  <a:gd name="T74" fmla="*/ 66 w 156"/>
                  <a:gd name="T75" fmla="*/ 42 h 150"/>
                  <a:gd name="T76" fmla="*/ 72 w 156"/>
                  <a:gd name="T77" fmla="*/ 42 h 150"/>
                  <a:gd name="T78" fmla="*/ 84 w 156"/>
                  <a:gd name="T79" fmla="*/ 36 h 150"/>
                  <a:gd name="T80" fmla="*/ 96 w 156"/>
                  <a:gd name="T81" fmla="*/ 24 h 150"/>
                  <a:gd name="T82" fmla="*/ 108 w 156"/>
                  <a:gd name="T83" fmla="*/ 12 h 150"/>
                  <a:gd name="T84" fmla="*/ 126 w 156"/>
                  <a:gd name="T85" fmla="*/ 12 h 150"/>
                  <a:gd name="T86" fmla="*/ 138 w 156"/>
                  <a:gd name="T87" fmla="*/ 6 h 150"/>
                  <a:gd name="T88" fmla="*/ 150 w 156"/>
                  <a:gd name="T8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150">
                    <a:moveTo>
                      <a:pt x="150" y="0"/>
                    </a:moveTo>
                    <a:lnTo>
                      <a:pt x="150" y="6"/>
                    </a:lnTo>
                    <a:lnTo>
                      <a:pt x="150" y="12"/>
                    </a:lnTo>
                    <a:lnTo>
                      <a:pt x="156" y="12"/>
                    </a:lnTo>
                    <a:lnTo>
                      <a:pt x="150" y="12"/>
                    </a:lnTo>
                    <a:lnTo>
                      <a:pt x="156" y="12"/>
                    </a:lnTo>
                    <a:lnTo>
                      <a:pt x="156" y="18"/>
                    </a:lnTo>
                    <a:lnTo>
                      <a:pt x="156" y="24"/>
                    </a:lnTo>
                    <a:lnTo>
                      <a:pt x="150" y="24"/>
                    </a:lnTo>
                    <a:lnTo>
                      <a:pt x="150" y="30"/>
                    </a:lnTo>
                    <a:lnTo>
                      <a:pt x="156" y="30"/>
                    </a:lnTo>
                    <a:lnTo>
                      <a:pt x="150" y="30"/>
                    </a:lnTo>
                    <a:lnTo>
                      <a:pt x="156" y="30"/>
                    </a:lnTo>
                    <a:lnTo>
                      <a:pt x="156" y="36"/>
                    </a:lnTo>
                    <a:lnTo>
                      <a:pt x="150" y="36"/>
                    </a:lnTo>
                    <a:lnTo>
                      <a:pt x="156" y="36"/>
                    </a:lnTo>
                    <a:lnTo>
                      <a:pt x="150" y="36"/>
                    </a:lnTo>
                    <a:lnTo>
                      <a:pt x="150" y="42"/>
                    </a:lnTo>
                    <a:lnTo>
                      <a:pt x="156" y="42"/>
                    </a:lnTo>
                    <a:lnTo>
                      <a:pt x="150" y="42"/>
                    </a:lnTo>
                    <a:lnTo>
                      <a:pt x="156" y="42"/>
                    </a:lnTo>
                    <a:lnTo>
                      <a:pt x="150" y="42"/>
                    </a:lnTo>
                    <a:lnTo>
                      <a:pt x="144" y="42"/>
                    </a:lnTo>
                    <a:lnTo>
                      <a:pt x="150" y="42"/>
                    </a:lnTo>
                    <a:lnTo>
                      <a:pt x="144" y="42"/>
                    </a:lnTo>
                    <a:lnTo>
                      <a:pt x="144" y="48"/>
                    </a:lnTo>
                    <a:lnTo>
                      <a:pt x="150" y="48"/>
                    </a:lnTo>
                    <a:lnTo>
                      <a:pt x="144" y="48"/>
                    </a:lnTo>
                    <a:lnTo>
                      <a:pt x="144" y="54"/>
                    </a:lnTo>
                    <a:lnTo>
                      <a:pt x="144" y="60"/>
                    </a:lnTo>
                    <a:lnTo>
                      <a:pt x="150" y="60"/>
                    </a:lnTo>
                    <a:lnTo>
                      <a:pt x="144" y="60"/>
                    </a:lnTo>
                    <a:lnTo>
                      <a:pt x="144" y="66"/>
                    </a:lnTo>
                    <a:lnTo>
                      <a:pt x="144" y="60"/>
                    </a:lnTo>
                    <a:lnTo>
                      <a:pt x="144" y="66"/>
                    </a:lnTo>
                    <a:lnTo>
                      <a:pt x="138" y="66"/>
                    </a:lnTo>
                    <a:lnTo>
                      <a:pt x="138" y="60"/>
                    </a:lnTo>
                    <a:lnTo>
                      <a:pt x="132" y="60"/>
                    </a:lnTo>
                    <a:lnTo>
                      <a:pt x="132" y="66"/>
                    </a:lnTo>
                    <a:lnTo>
                      <a:pt x="132" y="72"/>
                    </a:lnTo>
                    <a:lnTo>
                      <a:pt x="126" y="72"/>
                    </a:lnTo>
                    <a:lnTo>
                      <a:pt x="126" y="78"/>
                    </a:lnTo>
                    <a:lnTo>
                      <a:pt x="126" y="84"/>
                    </a:lnTo>
                    <a:lnTo>
                      <a:pt x="120" y="90"/>
                    </a:lnTo>
                    <a:lnTo>
                      <a:pt x="114" y="90"/>
                    </a:lnTo>
                    <a:lnTo>
                      <a:pt x="114" y="96"/>
                    </a:lnTo>
                    <a:lnTo>
                      <a:pt x="108" y="96"/>
                    </a:lnTo>
                    <a:lnTo>
                      <a:pt x="102" y="96"/>
                    </a:lnTo>
                    <a:lnTo>
                      <a:pt x="102" y="102"/>
                    </a:lnTo>
                    <a:lnTo>
                      <a:pt x="96" y="102"/>
                    </a:lnTo>
                    <a:lnTo>
                      <a:pt x="90" y="102"/>
                    </a:lnTo>
                    <a:lnTo>
                      <a:pt x="90" y="108"/>
                    </a:lnTo>
                    <a:lnTo>
                      <a:pt x="90" y="102"/>
                    </a:lnTo>
                    <a:lnTo>
                      <a:pt x="84" y="102"/>
                    </a:lnTo>
                    <a:lnTo>
                      <a:pt x="84" y="108"/>
                    </a:lnTo>
                    <a:lnTo>
                      <a:pt x="84" y="114"/>
                    </a:lnTo>
                    <a:lnTo>
                      <a:pt x="78" y="114"/>
                    </a:lnTo>
                    <a:lnTo>
                      <a:pt x="72" y="114"/>
                    </a:lnTo>
                    <a:lnTo>
                      <a:pt x="72" y="120"/>
                    </a:lnTo>
                    <a:lnTo>
                      <a:pt x="72" y="126"/>
                    </a:lnTo>
                    <a:lnTo>
                      <a:pt x="72" y="132"/>
                    </a:lnTo>
                    <a:lnTo>
                      <a:pt x="72" y="138"/>
                    </a:lnTo>
                    <a:lnTo>
                      <a:pt x="66" y="138"/>
                    </a:lnTo>
                    <a:lnTo>
                      <a:pt x="60" y="138"/>
                    </a:lnTo>
                    <a:lnTo>
                      <a:pt x="60" y="132"/>
                    </a:lnTo>
                    <a:lnTo>
                      <a:pt x="54" y="132"/>
                    </a:lnTo>
                    <a:lnTo>
                      <a:pt x="54" y="138"/>
                    </a:lnTo>
                    <a:lnTo>
                      <a:pt x="54" y="144"/>
                    </a:lnTo>
                    <a:lnTo>
                      <a:pt x="48" y="144"/>
                    </a:lnTo>
                    <a:lnTo>
                      <a:pt x="48" y="150"/>
                    </a:lnTo>
                    <a:lnTo>
                      <a:pt x="48" y="144"/>
                    </a:lnTo>
                    <a:lnTo>
                      <a:pt x="48" y="138"/>
                    </a:lnTo>
                    <a:lnTo>
                      <a:pt x="42" y="138"/>
                    </a:lnTo>
                    <a:lnTo>
                      <a:pt x="42" y="132"/>
                    </a:lnTo>
                    <a:lnTo>
                      <a:pt x="36" y="132"/>
                    </a:lnTo>
                    <a:lnTo>
                      <a:pt x="36" y="126"/>
                    </a:lnTo>
                    <a:lnTo>
                      <a:pt x="36" y="120"/>
                    </a:lnTo>
                    <a:lnTo>
                      <a:pt x="30" y="120"/>
                    </a:lnTo>
                    <a:lnTo>
                      <a:pt x="30" y="114"/>
                    </a:lnTo>
                    <a:lnTo>
                      <a:pt x="24" y="108"/>
                    </a:lnTo>
                    <a:lnTo>
                      <a:pt x="24" y="102"/>
                    </a:lnTo>
                    <a:lnTo>
                      <a:pt x="18" y="102"/>
                    </a:lnTo>
                    <a:lnTo>
                      <a:pt x="18" y="96"/>
                    </a:lnTo>
                    <a:lnTo>
                      <a:pt x="18" y="90"/>
                    </a:lnTo>
                    <a:lnTo>
                      <a:pt x="12" y="90"/>
                    </a:lnTo>
                    <a:lnTo>
                      <a:pt x="12" y="84"/>
                    </a:lnTo>
                    <a:lnTo>
                      <a:pt x="6" y="78"/>
                    </a:lnTo>
                    <a:lnTo>
                      <a:pt x="6" y="72"/>
                    </a:lnTo>
                    <a:lnTo>
                      <a:pt x="0" y="72"/>
                    </a:lnTo>
                    <a:lnTo>
                      <a:pt x="0" y="66"/>
                    </a:lnTo>
                    <a:lnTo>
                      <a:pt x="6" y="66"/>
                    </a:lnTo>
                    <a:lnTo>
                      <a:pt x="12" y="66"/>
                    </a:lnTo>
                    <a:lnTo>
                      <a:pt x="12" y="60"/>
                    </a:lnTo>
                    <a:lnTo>
                      <a:pt x="18" y="60"/>
                    </a:lnTo>
                    <a:lnTo>
                      <a:pt x="24" y="60"/>
                    </a:lnTo>
                    <a:lnTo>
                      <a:pt x="24" y="54"/>
                    </a:lnTo>
                    <a:lnTo>
                      <a:pt x="30" y="48"/>
                    </a:lnTo>
                    <a:lnTo>
                      <a:pt x="36" y="48"/>
                    </a:lnTo>
                    <a:lnTo>
                      <a:pt x="36" y="42"/>
                    </a:lnTo>
                    <a:lnTo>
                      <a:pt x="36" y="48"/>
                    </a:lnTo>
                    <a:lnTo>
                      <a:pt x="42" y="48"/>
                    </a:lnTo>
                    <a:lnTo>
                      <a:pt x="42" y="54"/>
                    </a:lnTo>
                    <a:lnTo>
                      <a:pt x="42" y="48"/>
                    </a:lnTo>
                    <a:lnTo>
                      <a:pt x="48" y="48"/>
                    </a:lnTo>
                    <a:lnTo>
                      <a:pt x="48" y="42"/>
                    </a:lnTo>
                    <a:lnTo>
                      <a:pt x="48" y="48"/>
                    </a:lnTo>
                    <a:lnTo>
                      <a:pt x="48" y="42"/>
                    </a:lnTo>
                    <a:lnTo>
                      <a:pt x="54" y="42"/>
                    </a:lnTo>
                    <a:lnTo>
                      <a:pt x="54" y="36"/>
                    </a:lnTo>
                    <a:lnTo>
                      <a:pt x="54" y="42"/>
                    </a:lnTo>
                    <a:lnTo>
                      <a:pt x="60" y="42"/>
                    </a:lnTo>
                    <a:lnTo>
                      <a:pt x="66" y="42"/>
                    </a:lnTo>
                    <a:lnTo>
                      <a:pt x="60" y="42"/>
                    </a:lnTo>
                    <a:lnTo>
                      <a:pt x="66" y="42"/>
                    </a:lnTo>
                    <a:lnTo>
                      <a:pt x="66" y="36"/>
                    </a:lnTo>
                    <a:lnTo>
                      <a:pt x="66" y="42"/>
                    </a:lnTo>
                    <a:lnTo>
                      <a:pt x="72" y="42"/>
                    </a:lnTo>
                    <a:lnTo>
                      <a:pt x="72" y="36"/>
                    </a:lnTo>
                    <a:lnTo>
                      <a:pt x="78" y="36"/>
                    </a:lnTo>
                    <a:lnTo>
                      <a:pt x="84" y="36"/>
                    </a:lnTo>
                    <a:lnTo>
                      <a:pt x="90" y="30"/>
                    </a:lnTo>
                    <a:lnTo>
                      <a:pt x="96" y="30"/>
                    </a:lnTo>
                    <a:lnTo>
                      <a:pt x="96" y="24"/>
                    </a:lnTo>
                    <a:lnTo>
                      <a:pt x="102" y="18"/>
                    </a:lnTo>
                    <a:lnTo>
                      <a:pt x="108" y="18"/>
                    </a:lnTo>
                    <a:lnTo>
                      <a:pt x="108" y="12"/>
                    </a:lnTo>
                    <a:lnTo>
                      <a:pt x="114" y="12"/>
                    </a:lnTo>
                    <a:lnTo>
                      <a:pt x="120" y="12"/>
                    </a:lnTo>
                    <a:lnTo>
                      <a:pt x="126" y="12"/>
                    </a:lnTo>
                    <a:lnTo>
                      <a:pt x="126" y="6"/>
                    </a:lnTo>
                    <a:lnTo>
                      <a:pt x="132" y="6"/>
                    </a:lnTo>
                    <a:lnTo>
                      <a:pt x="138" y="6"/>
                    </a:lnTo>
                    <a:lnTo>
                      <a:pt x="144" y="6"/>
                    </a:lnTo>
                    <a:lnTo>
                      <a:pt x="144" y="0"/>
                    </a:lnTo>
                    <a:lnTo>
                      <a:pt x="15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1" name="Freeform 343"/>
              <p:cNvSpPr>
                <a:spLocks/>
              </p:cNvSpPr>
              <p:nvPr/>
            </p:nvSpPr>
            <p:spPr bwMode="auto">
              <a:xfrm>
                <a:off x="2661" y="1442"/>
                <a:ext cx="168" cy="120"/>
              </a:xfrm>
              <a:custGeom>
                <a:avLst/>
                <a:gdLst>
                  <a:gd name="T0" fmla="*/ 162 w 168"/>
                  <a:gd name="T1" fmla="*/ 66 h 120"/>
                  <a:gd name="T2" fmla="*/ 156 w 168"/>
                  <a:gd name="T3" fmla="*/ 72 h 120"/>
                  <a:gd name="T4" fmla="*/ 144 w 168"/>
                  <a:gd name="T5" fmla="*/ 72 h 120"/>
                  <a:gd name="T6" fmla="*/ 138 w 168"/>
                  <a:gd name="T7" fmla="*/ 78 h 120"/>
                  <a:gd name="T8" fmla="*/ 126 w 168"/>
                  <a:gd name="T9" fmla="*/ 78 h 120"/>
                  <a:gd name="T10" fmla="*/ 120 w 168"/>
                  <a:gd name="T11" fmla="*/ 84 h 120"/>
                  <a:gd name="T12" fmla="*/ 108 w 168"/>
                  <a:gd name="T13" fmla="*/ 84 h 120"/>
                  <a:gd name="T14" fmla="*/ 102 w 168"/>
                  <a:gd name="T15" fmla="*/ 90 h 120"/>
                  <a:gd name="T16" fmla="*/ 96 w 168"/>
                  <a:gd name="T17" fmla="*/ 96 h 120"/>
                  <a:gd name="T18" fmla="*/ 84 w 168"/>
                  <a:gd name="T19" fmla="*/ 96 h 120"/>
                  <a:gd name="T20" fmla="*/ 78 w 168"/>
                  <a:gd name="T21" fmla="*/ 102 h 120"/>
                  <a:gd name="T22" fmla="*/ 66 w 168"/>
                  <a:gd name="T23" fmla="*/ 102 h 120"/>
                  <a:gd name="T24" fmla="*/ 60 w 168"/>
                  <a:gd name="T25" fmla="*/ 108 h 120"/>
                  <a:gd name="T26" fmla="*/ 48 w 168"/>
                  <a:gd name="T27" fmla="*/ 114 h 120"/>
                  <a:gd name="T28" fmla="*/ 42 w 168"/>
                  <a:gd name="T29" fmla="*/ 120 h 120"/>
                  <a:gd name="T30" fmla="*/ 36 w 168"/>
                  <a:gd name="T31" fmla="*/ 114 h 120"/>
                  <a:gd name="T32" fmla="*/ 42 w 168"/>
                  <a:gd name="T33" fmla="*/ 108 h 120"/>
                  <a:gd name="T34" fmla="*/ 36 w 168"/>
                  <a:gd name="T35" fmla="*/ 102 h 120"/>
                  <a:gd name="T36" fmla="*/ 30 w 168"/>
                  <a:gd name="T37" fmla="*/ 108 h 120"/>
                  <a:gd name="T38" fmla="*/ 24 w 168"/>
                  <a:gd name="T39" fmla="*/ 102 h 120"/>
                  <a:gd name="T40" fmla="*/ 18 w 168"/>
                  <a:gd name="T41" fmla="*/ 96 h 120"/>
                  <a:gd name="T42" fmla="*/ 12 w 168"/>
                  <a:gd name="T43" fmla="*/ 90 h 120"/>
                  <a:gd name="T44" fmla="*/ 6 w 168"/>
                  <a:gd name="T45" fmla="*/ 84 h 120"/>
                  <a:gd name="T46" fmla="*/ 0 w 168"/>
                  <a:gd name="T47" fmla="*/ 78 h 120"/>
                  <a:gd name="T48" fmla="*/ 6 w 168"/>
                  <a:gd name="T49" fmla="*/ 72 h 120"/>
                  <a:gd name="T50" fmla="*/ 12 w 168"/>
                  <a:gd name="T51" fmla="*/ 66 h 120"/>
                  <a:gd name="T52" fmla="*/ 24 w 168"/>
                  <a:gd name="T53" fmla="*/ 66 h 120"/>
                  <a:gd name="T54" fmla="*/ 30 w 168"/>
                  <a:gd name="T55" fmla="*/ 60 h 120"/>
                  <a:gd name="T56" fmla="*/ 42 w 168"/>
                  <a:gd name="T57" fmla="*/ 54 h 120"/>
                  <a:gd name="T58" fmla="*/ 48 w 168"/>
                  <a:gd name="T59" fmla="*/ 48 h 120"/>
                  <a:gd name="T60" fmla="*/ 42 w 168"/>
                  <a:gd name="T61" fmla="*/ 42 h 120"/>
                  <a:gd name="T62" fmla="*/ 36 w 168"/>
                  <a:gd name="T63" fmla="*/ 36 h 120"/>
                  <a:gd name="T64" fmla="*/ 42 w 168"/>
                  <a:gd name="T65" fmla="*/ 30 h 120"/>
                  <a:gd name="T66" fmla="*/ 42 w 168"/>
                  <a:gd name="T67" fmla="*/ 18 h 120"/>
                  <a:gd name="T68" fmla="*/ 54 w 168"/>
                  <a:gd name="T69" fmla="*/ 24 h 120"/>
                  <a:gd name="T70" fmla="*/ 60 w 168"/>
                  <a:gd name="T71" fmla="*/ 30 h 120"/>
                  <a:gd name="T72" fmla="*/ 66 w 168"/>
                  <a:gd name="T73" fmla="*/ 36 h 120"/>
                  <a:gd name="T74" fmla="*/ 78 w 168"/>
                  <a:gd name="T75" fmla="*/ 36 h 120"/>
                  <a:gd name="T76" fmla="*/ 84 w 168"/>
                  <a:gd name="T77" fmla="*/ 30 h 120"/>
                  <a:gd name="T78" fmla="*/ 96 w 168"/>
                  <a:gd name="T79" fmla="*/ 30 h 120"/>
                  <a:gd name="T80" fmla="*/ 102 w 168"/>
                  <a:gd name="T81" fmla="*/ 24 h 120"/>
                  <a:gd name="T82" fmla="*/ 108 w 168"/>
                  <a:gd name="T83" fmla="*/ 18 h 120"/>
                  <a:gd name="T84" fmla="*/ 114 w 168"/>
                  <a:gd name="T85" fmla="*/ 12 h 120"/>
                  <a:gd name="T86" fmla="*/ 126 w 168"/>
                  <a:gd name="T87" fmla="*/ 6 h 120"/>
                  <a:gd name="T88" fmla="*/ 132 w 168"/>
                  <a:gd name="T89" fmla="*/ 0 h 120"/>
                  <a:gd name="T90" fmla="*/ 144 w 168"/>
                  <a:gd name="T91" fmla="*/ 0 h 120"/>
                  <a:gd name="T92" fmla="*/ 150 w 168"/>
                  <a:gd name="T93" fmla="*/ 12 h 120"/>
                  <a:gd name="T94" fmla="*/ 156 w 168"/>
                  <a:gd name="T95" fmla="*/ 18 h 120"/>
                  <a:gd name="T96" fmla="*/ 156 w 168"/>
                  <a:gd name="T97" fmla="*/ 30 h 120"/>
                  <a:gd name="T98" fmla="*/ 162 w 168"/>
                  <a:gd name="T99" fmla="*/ 36 h 120"/>
                  <a:gd name="T100" fmla="*/ 162 w 168"/>
                  <a:gd name="T101" fmla="*/ 48 h 120"/>
                  <a:gd name="T102" fmla="*/ 168 w 168"/>
                  <a:gd name="T103" fmla="*/ 54 h 120"/>
                  <a:gd name="T104" fmla="*/ 168 w 168"/>
                  <a:gd name="T105" fmla="*/ 54 h 120"/>
                  <a:gd name="T106" fmla="*/ 162 w 168"/>
                  <a:gd name="T10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20">
                    <a:moveTo>
                      <a:pt x="162" y="60"/>
                    </a:moveTo>
                    <a:lnTo>
                      <a:pt x="162" y="66"/>
                    </a:lnTo>
                    <a:lnTo>
                      <a:pt x="156" y="66"/>
                    </a:lnTo>
                    <a:lnTo>
                      <a:pt x="156" y="72"/>
                    </a:lnTo>
                    <a:lnTo>
                      <a:pt x="150" y="72"/>
                    </a:lnTo>
                    <a:lnTo>
                      <a:pt x="144" y="72"/>
                    </a:lnTo>
                    <a:lnTo>
                      <a:pt x="144" y="78"/>
                    </a:lnTo>
                    <a:lnTo>
                      <a:pt x="138" y="78"/>
                    </a:lnTo>
                    <a:lnTo>
                      <a:pt x="132" y="78"/>
                    </a:lnTo>
                    <a:lnTo>
                      <a:pt x="126" y="78"/>
                    </a:lnTo>
                    <a:lnTo>
                      <a:pt x="126" y="84"/>
                    </a:lnTo>
                    <a:lnTo>
                      <a:pt x="120" y="84"/>
                    </a:lnTo>
                    <a:lnTo>
                      <a:pt x="114" y="84"/>
                    </a:lnTo>
                    <a:lnTo>
                      <a:pt x="108" y="84"/>
                    </a:lnTo>
                    <a:lnTo>
                      <a:pt x="108" y="90"/>
                    </a:lnTo>
                    <a:lnTo>
                      <a:pt x="102" y="90"/>
                    </a:lnTo>
                    <a:lnTo>
                      <a:pt x="96" y="90"/>
                    </a:lnTo>
                    <a:lnTo>
                      <a:pt x="96" y="96"/>
                    </a:lnTo>
                    <a:lnTo>
                      <a:pt x="90" y="96"/>
                    </a:lnTo>
                    <a:lnTo>
                      <a:pt x="84" y="96"/>
                    </a:lnTo>
                    <a:lnTo>
                      <a:pt x="84" y="102"/>
                    </a:lnTo>
                    <a:lnTo>
                      <a:pt x="78" y="102"/>
                    </a:lnTo>
                    <a:lnTo>
                      <a:pt x="72" y="102"/>
                    </a:lnTo>
                    <a:lnTo>
                      <a:pt x="66" y="102"/>
                    </a:lnTo>
                    <a:lnTo>
                      <a:pt x="66" y="108"/>
                    </a:lnTo>
                    <a:lnTo>
                      <a:pt x="60" y="108"/>
                    </a:lnTo>
                    <a:lnTo>
                      <a:pt x="54" y="114"/>
                    </a:lnTo>
                    <a:lnTo>
                      <a:pt x="48" y="114"/>
                    </a:lnTo>
                    <a:lnTo>
                      <a:pt x="48" y="120"/>
                    </a:lnTo>
                    <a:lnTo>
                      <a:pt x="42" y="120"/>
                    </a:lnTo>
                    <a:lnTo>
                      <a:pt x="42" y="114"/>
                    </a:lnTo>
                    <a:lnTo>
                      <a:pt x="36" y="114"/>
                    </a:lnTo>
                    <a:lnTo>
                      <a:pt x="36" y="108"/>
                    </a:lnTo>
                    <a:lnTo>
                      <a:pt x="42" y="108"/>
                    </a:lnTo>
                    <a:lnTo>
                      <a:pt x="42" y="102"/>
                    </a:lnTo>
                    <a:lnTo>
                      <a:pt x="36" y="102"/>
                    </a:lnTo>
                    <a:lnTo>
                      <a:pt x="36" y="108"/>
                    </a:lnTo>
                    <a:lnTo>
                      <a:pt x="30" y="108"/>
                    </a:lnTo>
                    <a:lnTo>
                      <a:pt x="30" y="102"/>
                    </a:lnTo>
                    <a:lnTo>
                      <a:pt x="24" y="102"/>
                    </a:lnTo>
                    <a:lnTo>
                      <a:pt x="24" y="96"/>
                    </a:lnTo>
                    <a:lnTo>
                      <a:pt x="18" y="96"/>
                    </a:lnTo>
                    <a:lnTo>
                      <a:pt x="18" y="90"/>
                    </a:lnTo>
                    <a:lnTo>
                      <a:pt x="12" y="90"/>
                    </a:lnTo>
                    <a:lnTo>
                      <a:pt x="12" y="84"/>
                    </a:lnTo>
                    <a:lnTo>
                      <a:pt x="6" y="84"/>
                    </a:lnTo>
                    <a:lnTo>
                      <a:pt x="6" y="78"/>
                    </a:lnTo>
                    <a:lnTo>
                      <a:pt x="0" y="78"/>
                    </a:lnTo>
                    <a:lnTo>
                      <a:pt x="0" y="72"/>
                    </a:lnTo>
                    <a:lnTo>
                      <a:pt x="6" y="72"/>
                    </a:lnTo>
                    <a:lnTo>
                      <a:pt x="6" y="66"/>
                    </a:lnTo>
                    <a:lnTo>
                      <a:pt x="12" y="66"/>
                    </a:lnTo>
                    <a:lnTo>
                      <a:pt x="18" y="66"/>
                    </a:lnTo>
                    <a:lnTo>
                      <a:pt x="24" y="66"/>
                    </a:lnTo>
                    <a:lnTo>
                      <a:pt x="24" y="60"/>
                    </a:lnTo>
                    <a:lnTo>
                      <a:pt x="30" y="60"/>
                    </a:lnTo>
                    <a:lnTo>
                      <a:pt x="36" y="54"/>
                    </a:lnTo>
                    <a:lnTo>
                      <a:pt x="42" y="54"/>
                    </a:lnTo>
                    <a:lnTo>
                      <a:pt x="42" y="48"/>
                    </a:lnTo>
                    <a:lnTo>
                      <a:pt x="48" y="48"/>
                    </a:lnTo>
                    <a:lnTo>
                      <a:pt x="42" y="48"/>
                    </a:lnTo>
                    <a:lnTo>
                      <a:pt x="42" y="42"/>
                    </a:lnTo>
                    <a:lnTo>
                      <a:pt x="42" y="36"/>
                    </a:lnTo>
                    <a:lnTo>
                      <a:pt x="36" y="36"/>
                    </a:lnTo>
                    <a:lnTo>
                      <a:pt x="36" y="30"/>
                    </a:lnTo>
                    <a:lnTo>
                      <a:pt x="42" y="30"/>
                    </a:lnTo>
                    <a:lnTo>
                      <a:pt x="42" y="24"/>
                    </a:lnTo>
                    <a:lnTo>
                      <a:pt x="42" y="18"/>
                    </a:lnTo>
                    <a:lnTo>
                      <a:pt x="48" y="18"/>
                    </a:lnTo>
                    <a:lnTo>
                      <a:pt x="54" y="24"/>
                    </a:lnTo>
                    <a:lnTo>
                      <a:pt x="60" y="24"/>
                    </a:lnTo>
                    <a:lnTo>
                      <a:pt x="60" y="30"/>
                    </a:lnTo>
                    <a:lnTo>
                      <a:pt x="66" y="30"/>
                    </a:lnTo>
                    <a:lnTo>
                      <a:pt x="66" y="36"/>
                    </a:lnTo>
                    <a:lnTo>
                      <a:pt x="72" y="36"/>
                    </a:lnTo>
                    <a:lnTo>
                      <a:pt x="78" y="36"/>
                    </a:lnTo>
                    <a:lnTo>
                      <a:pt x="84" y="36"/>
                    </a:lnTo>
                    <a:lnTo>
                      <a:pt x="84" y="30"/>
                    </a:lnTo>
                    <a:lnTo>
                      <a:pt x="90" y="30"/>
                    </a:lnTo>
                    <a:lnTo>
                      <a:pt x="96" y="30"/>
                    </a:lnTo>
                    <a:lnTo>
                      <a:pt x="96" y="24"/>
                    </a:lnTo>
                    <a:lnTo>
                      <a:pt x="102" y="24"/>
                    </a:lnTo>
                    <a:lnTo>
                      <a:pt x="108" y="24"/>
                    </a:lnTo>
                    <a:lnTo>
                      <a:pt x="108" y="18"/>
                    </a:lnTo>
                    <a:lnTo>
                      <a:pt x="114" y="18"/>
                    </a:lnTo>
                    <a:lnTo>
                      <a:pt x="114" y="12"/>
                    </a:lnTo>
                    <a:lnTo>
                      <a:pt x="120" y="12"/>
                    </a:lnTo>
                    <a:lnTo>
                      <a:pt x="126" y="6"/>
                    </a:lnTo>
                    <a:lnTo>
                      <a:pt x="132" y="6"/>
                    </a:lnTo>
                    <a:lnTo>
                      <a:pt x="132" y="0"/>
                    </a:lnTo>
                    <a:lnTo>
                      <a:pt x="138" y="0"/>
                    </a:lnTo>
                    <a:lnTo>
                      <a:pt x="144" y="0"/>
                    </a:lnTo>
                    <a:lnTo>
                      <a:pt x="150" y="6"/>
                    </a:lnTo>
                    <a:lnTo>
                      <a:pt x="150" y="12"/>
                    </a:lnTo>
                    <a:lnTo>
                      <a:pt x="150" y="18"/>
                    </a:lnTo>
                    <a:lnTo>
                      <a:pt x="156" y="18"/>
                    </a:lnTo>
                    <a:lnTo>
                      <a:pt x="156" y="24"/>
                    </a:lnTo>
                    <a:lnTo>
                      <a:pt x="156" y="30"/>
                    </a:lnTo>
                    <a:lnTo>
                      <a:pt x="162" y="30"/>
                    </a:lnTo>
                    <a:lnTo>
                      <a:pt x="162" y="36"/>
                    </a:lnTo>
                    <a:lnTo>
                      <a:pt x="162" y="42"/>
                    </a:lnTo>
                    <a:lnTo>
                      <a:pt x="162" y="48"/>
                    </a:lnTo>
                    <a:lnTo>
                      <a:pt x="168" y="48"/>
                    </a:lnTo>
                    <a:lnTo>
                      <a:pt x="168" y="54"/>
                    </a:lnTo>
                    <a:lnTo>
                      <a:pt x="162" y="54"/>
                    </a:lnTo>
                    <a:lnTo>
                      <a:pt x="168" y="54"/>
                    </a:lnTo>
                    <a:lnTo>
                      <a:pt x="168" y="60"/>
                    </a:lnTo>
                    <a:lnTo>
                      <a:pt x="162"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2" name="Freeform 344"/>
              <p:cNvSpPr>
                <a:spLocks/>
              </p:cNvSpPr>
              <p:nvPr/>
            </p:nvSpPr>
            <p:spPr bwMode="auto">
              <a:xfrm>
                <a:off x="2775" y="1658"/>
                <a:ext cx="168" cy="120"/>
              </a:xfrm>
              <a:custGeom>
                <a:avLst/>
                <a:gdLst>
                  <a:gd name="T0" fmla="*/ 0 w 168"/>
                  <a:gd name="T1" fmla="*/ 102 h 120"/>
                  <a:gd name="T2" fmla="*/ 0 w 168"/>
                  <a:gd name="T3" fmla="*/ 90 h 120"/>
                  <a:gd name="T4" fmla="*/ 6 w 168"/>
                  <a:gd name="T5" fmla="*/ 84 h 120"/>
                  <a:gd name="T6" fmla="*/ 12 w 168"/>
                  <a:gd name="T7" fmla="*/ 78 h 120"/>
                  <a:gd name="T8" fmla="*/ 18 w 168"/>
                  <a:gd name="T9" fmla="*/ 84 h 120"/>
                  <a:gd name="T10" fmla="*/ 30 w 168"/>
                  <a:gd name="T11" fmla="*/ 84 h 120"/>
                  <a:gd name="T12" fmla="*/ 36 w 168"/>
                  <a:gd name="T13" fmla="*/ 78 h 120"/>
                  <a:gd name="T14" fmla="*/ 42 w 168"/>
                  <a:gd name="T15" fmla="*/ 72 h 120"/>
                  <a:gd name="T16" fmla="*/ 48 w 168"/>
                  <a:gd name="T17" fmla="*/ 66 h 120"/>
                  <a:gd name="T18" fmla="*/ 48 w 168"/>
                  <a:gd name="T19" fmla="*/ 66 h 120"/>
                  <a:gd name="T20" fmla="*/ 42 w 168"/>
                  <a:gd name="T21" fmla="*/ 60 h 120"/>
                  <a:gd name="T22" fmla="*/ 48 w 168"/>
                  <a:gd name="T23" fmla="*/ 54 h 120"/>
                  <a:gd name="T24" fmla="*/ 48 w 168"/>
                  <a:gd name="T25" fmla="*/ 42 h 120"/>
                  <a:gd name="T26" fmla="*/ 54 w 168"/>
                  <a:gd name="T27" fmla="*/ 48 h 120"/>
                  <a:gd name="T28" fmla="*/ 66 w 168"/>
                  <a:gd name="T29" fmla="*/ 48 h 120"/>
                  <a:gd name="T30" fmla="*/ 66 w 168"/>
                  <a:gd name="T31" fmla="*/ 36 h 120"/>
                  <a:gd name="T32" fmla="*/ 66 w 168"/>
                  <a:gd name="T33" fmla="*/ 24 h 120"/>
                  <a:gd name="T34" fmla="*/ 78 w 168"/>
                  <a:gd name="T35" fmla="*/ 24 h 120"/>
                  <a:gd name="T36" fmla="*/ 78 w 168"/>
                  <a:gd name="T37" fmla="*/ 12 h 120"/>
                  <a:gd name="T38" fmla="*/ 84 w 168"/>
                  <a:gd name="T39" fmla="*/ 18 h 120"/>
                  <a:gd name="T40" fmla="*/ 90 w 168"/>
                  <a:gd name="T41" fmla="*/ 12 h 120"/>
                  <a:gd name="T42" fmla="*/ 96 w 168"/>
                  <a:gd name="T43" fmla="*/ 6 h 120"/>
                  <a:gd name="T44" fmla="*/ 108 w 168"/>
                  <a:gd name="T45" fmla="*/ 6 h 120"/>
                  <a:gd name="T46" fmla="*/ 114 w 168"/>
                  <a:gd name="T47" fmla="*/ 0 h 120"/>
                  <a:gd name="T48" fmla="*/ 120 w 168"/>
                  <a:gd name="T49" fmla="*/ 6 h 120"/>
                  <a:gd name="T50" fmla="*/ 132 w 168"/>
                  <a:gd name="T51" fmla="*/ 6 h 120"/>
                  <a:gd name="T52" fmla="*/ 144 w 168"/>
                  <a:gd name="T53" fmla="*/ 6 h 120"/>
                  <a:gd name="T54" fmla="*/ 156 w 168"/>
                  <a:gd name="T55" fmla="*/ 12 h 120"/>
                  <a:gd name="T56" fmla="*/ 156 w 168"/>
                  <a:gd name="T57" fmla="*/ 12 h 120"/>
                  <a:gd name="T58" fmla="*/ 156 w 168"/>
                  <a:gd name="T59" fmla="*/ 12 h 120"/>
                  <a:gd name="T60" fmla="*/ 162 w 168"/>
                  <a:gd name="T61" fmla="*/ 18 h 120"/>
                  <a:gd name="T62" fmla="*/ 168 w 168"/>
                  <a:gd name="T63" fmla="*/ 24 h 120"/>
                  <a:gd name="T64" fmla="*/ 162 w 168"/>
                  <a:gd name="T65" fmla="*/ 30 h 120"/>
                  <a:gd name="T66" fmla="*/ 156 w 168"/>
                  <a:gd name="T67" fmla="*/ 36 h 120"/>
                  <a:gd name="T68" fmla="*/ 156 w 168"/>
                  <a:gd name="T69" fmla="*/ 36 h 120"/>
                  <a:gd name="T70" fmla="*/ 156 w 168"/>
                  <a:gd name="T71" fmla="*/ 48 h 120"/>
                  <a:gd name="T72" fmla="*/ 156 w 168"/>
                  <a:gd name="T73" fmla="*/ 48 h 120"/>
                  <a:gd name="T74" fmla="*/ 150 w 168"/>
                  <a:gd name="T75" fmla="*/ 54 h 120"/>
                  <a:gd name="T76" fmla="*/ 156 w 168"/>
                  <a:gd name="T77" fmla="*/ 60 h 120"/>
                  <a:gd name="T78" fmla="*/ 156 w 168"/>
                  <a:gd name="T79" fmla="*/ 72 h 120"/>
                  <a:gd name="T80" fmla="*/ 162 w 168"/>
                  <a:gd name="T81" fmla="*/ 78 h 120"/>
                  <a:gd name="T82" fmla="*/ 162 w 168"/>
                  <a:gd name="T83" fmla="*/ 90 h 120"/>
                  <a:gd name="T84" fmla="*/ 162 w 168"/>
                  <a:gd name="T85" fmla="*/ 90 h 120"/>
                  <a:gd name="T86" fmla="*/ 168 w 168"/>
                  <a:gd name="T87" fmla="*/ 96 h 120"/>
                  <a:gd name="T88" fmla="*/ 168 w 168"/>
                  <a:gd name="T89" fmla="*/ 108 h 120"/>
                  <a:gd name="T90" fmla="*/ 162 w 168"/>
                  <a:gd name="T91" fmla="*/ 114 h 120"/>
                  <a:gd name="T92" fmla="*/ 156 w 168"/>
                  <a:gd name="T93" fmla="*/ 120 h 120"/>
                  <a:gd name="T94" fmla="*/ 144 w 168"/>
                  <a:gd name="T95" fmla="*/ 120 h 120"/>
                  <a:gd name="T96" fmla="*/ 132 w 168"/>
                  <a:gd name="T97" fmla="*/ 120 h 120"/>
                  <a:gd name="T98" fmla="*/ 120 w 168"/>
                  <a:gd name="T99" fmla="*/ 120 h 120"/>
                  <a:gd name="T100" fmla="*/ 108 w 168"/>
                  <a:gd name="T101" fmla="*/ 120 h 120"/>
                  <a:gd name="T102" fmla="*/ 96 w 168"/>
                  <a:gd name="T103" fmla="*/ 120 h 120"/>
                  <a:gd name="T104" fmla="*/ 84 w 168"/>
                  <a:gd name="T105" fmla="*/ 120 h 120"/>
                  <a:gd name="T106" fmla="*/ 78 w 168"/>
                  <a:gd name="T107" fmla="*/ 114 h 120"/>
                  <a:gd name="T108" fmla="*/ 66 w 168"/>
                  <a:gd name="T109" fmla="*/ 114 h 120"/>
                  <a:gd name="T110" fmla="*/ 54 w 168"/>
                  <a:gd name="T111" fmla="*/ 114 h 120"/>
                  <a:gd name="T112" fmla="*/ 42 w 168"/>
                  <a:gd name="T113" fmla="*/ 114 h 120"/>
                  <a:gd name="T114" fmla="*/ 30 w 168"/>
                  <a:gd name="T115" fmla="*/ 114 h 120"/>
                  <a:gd name="T116" fmla="*/ 18 w 168"/>
                  <a:gd name="T117" fmla="*/ 114 h 120"/>
                  <a:gd name="T118" fmla="*/ 6 w 168"/>
                  <a:gd name="T119" fmla="*/ 114 h 120"/>
                  <a:gd name="T120" fmla="*/ 0 w 168"/>
                  <a:gd name="T121"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20">
                    <a:moveTo>
                      <a:pt x="0" y="108"/>
                    </a:moveTo>
                    <a:lnTo>
                      <a:pt x="0" y="102"/>
                    </a:lnTo>
                    <a:lnTo>
                      <a:pt x="0" y="96"/>
                    </a:lnTo>
                    <a:lnTo>
                      <a:pt x="0" y="90"/>
                    </a:lnTo>
                    <a:lnTo>
                      <a:pt x="0" y="84"/>
                    </a:lnTo>
                    <a:lnTo>
                      <a:pt x="6" y="84"/>
                    </a:lnTo>
                    <a:lnTo>
                      <a:pt x="6" y="78"/>
                    </a:lnTo>
                    <a:lnTo>
                      <a:pt x="12" y="78"/>
                    </a:lnTo>
                    <a:lnTo>
                      <a:pt x="18" y="78"/>
                    </a:lnTo>
                    <a:lnTo>
                      <a:pt x="18" y="84"/>
                    </a:lnTo>
                    <a:lnTo>
                      <a:pt x="24" y="84"/>
                    </a:lnTo>
                    <a:lnTo>
                      <a:pt x="30" y="84"/>
                    </a:lnTo>
                    <a:lnTo>
                      <a:pt x="30" y="78"/>
                    </a:lnTo>
                    <a:lnTo>
                      <a:pt x="36" y="78"/>
                    </a:lnTo>
                    <a:lnTo>
                      <a:pt x="36" y="72"/>
                    </a:lnTo>
                    <a:lnTo>
                      <a:pt x="42" y="72"/>
                    </a:lnTo>
                    <a:lnTo>
                      <a:pt x="48" y="72"/>
                    </a:lnTo>
                    <a:lnTo>
                      <a:pt x="48" y="66"/>
                    </a:lnTo>
                    <a:lnTo>
                      <a:pt x="42" y="66"/>
                    </a:lnTo>
                    <a:lnTo>
                      <a:pt x="48" y="66"/>
                    </a:lnTo>
                    <a:lnTo>
                      <a:pt x="48" y="60"/>
                    </a:lnTo>
                    <a:lnTo>
                      <a:pt x="42" y="60"/>
                    </a:lnTo>
                    <a:lnTo>
                      <a:pt x="42" y="54"/>
                    </a:lnTo>
                    <a:lnTo>
                      <a:pt x="48" y="54"/>
                    </a:lnTo>
                    <a:lnTo>
                      <a:pt x="48" y="48"/>
                    </a:lnTo>
                    <a:lnTo>
                      <a:pt x="48" y="42"/>
                    </a:lnTo>
                    <a:lnTo>
                      <a:pt x="54" y="42"/>
                    </a:lnTo>
                    <a:lnTo>
                      <a:pt x="54" y="48"/>
                    </a:lnTo>
                    <a:lnTo>
                      <a:pt x="60" y="48"/>
                    </a:lnTo>
                    <a:lnTo>
                      <a:pt x="66" y="48"/>
                    </a:lnTo>
                    <a:lnTo>
                      <a:pt x="66" y="42"/>
                    </a:lnTo>
                    <a:lnTo>
                      <a:pt x="66" y="36"/>
                    </a:lnTo>
                    <a:lnTo>
                      <a:pt x="66" y="30"/>
                    </a:lnTo>
                    <a:lnTo>
                      <a:pt x="66" y="24"/>
                    </a:lnTo>
                    <a:lnTo>
                      <a:pt x="72" y="24"/>
                    </a:lnTo>
                    <a:lnTo>
                      <a:pt x="78" y="24"/>
                    </a:lnTo>
                    <a:lnTo>
                      <a:pt x="78" y="18"/>
                    </a:lnTo>
                    <a:lnTo>
                      <a:pt x="78" y="12"/>
                    </a:lnTo>
                    <a:lnTo>
                      <a:pt x="84" y="12"/>
                    </a:lnTo>
                    <a:lnTo>
                      <a:pt x="84" y="18"/>
                    </a:lnTo>
                    <a:lnTo>
                      <a:pt x="84" y="12"/>
                    </a:lnTo>
                    <a:lnTo>
                      <a:pt x="90" y="12"/>
                    </a:lnTo>
                    <a:lnTo>
                      <a:pt x="96" y="12"/>
                    </a:lnTo>
                    <a:lnTo>
                      <a:pt x="96" y="6"/>
                    </a:lnTo>
                    <a:lnTo>
                      <a:pt x="102" y="6"/>
                    </a:lnTo>
                    <a:lnTo>
                      <a:pt x="108" y="6"/>
                    </a:lnTo>
                    <a:lnTo>
                      <a:pt x="108" y="0"/>
                    </a:lnTo>
                    <a:lnTo>
                      <a:pt x="114" y="0"/>
                    </a:lnTo>
                    <a:lnTo>
                      <a:pt x="120" y="0"/>
                    </a:lnTo>
                    <a:lnTo>
                      <a:pt x="120" y="6"/>
                    </a:lnTo>
                    <a:lnTo>
                      <a:pt x="126" y="6"/>
                    </a:lnTo>
                    <a:lnTo>
                      <a:pt x="132" y="6"/>
                    </a:lnTo>
                    <a:lnTo>
                      <a:pt x="138" y="6"/>
                    </a:lnTo>
                    <a:lnTo>
                      <a:pt x="144" y="6"/>
                    </a:lnTo>
                    <a:lnTo>
                      <a:pt x="150" y="12"/>
                    </a:lnTo>
                    <a:lnTo>
                      <a:pt x="156" y="12"/>
                    </a:lnTo>
                    <a:lnTo>
                      <a:pt x="156" y="6"/>
                    </a:lnTo>
                    <a:lnTo>
                      <a:pt x="156" y="12"/>
                    </a:lnTo>
                    <a:lnTo>
                      <a:pt x="162" y="12"/>
                    </a:lnTo>
                    <a:lnTo>
                      <a:pt x="156" y="12"/>
                    </a:lnTo>
                    <a:lnTo>
                      <a:pt x="156" y="18"/>
                    </a:lnTo>
                    <a:lnTo>
                      <a:pt x="162" y="18"/>
                    </a:lnTo>
                    <a:lnTo>
                      <a:pt x="162" y="24"/>
                    </a:lnTo>
                    <a:lnTo>
                      <a:pt x="168" y="24"/>
                    </a:lnTo>
                    <a:lnTo>
                      <a:pt x="168" y="30"/>
                    </a:lnTo>
                    <a:lnTo>
                      <a:pt x="162" y="30"/>
                    </a:lnTo>
                    <a:lnTo>
                      <a:pt x="156" y="30"/>
                    </a:lnTo>
                    <a:lnTo>
                      <a:pt x="156" y="36"/>
                    </a:lnTo>
                    <a:lnTo>
                      <a:pt x="150" y="36"/>
                    </a:lnTo>
                    <a:lnTo>
                      <a:pt x="156" y="36"/>
                    </a:lnTo>
                    <a:lnTo>
                      <a:pt x="156" y="42"/>
                    </a:lnTo>
                    <a:lnTo>
                      <a:pt x="156" y="48"/>
                    </a:lnTo>
                    <a:lnTo>
                      <a:pt x="150" y="48"/>
                    </a:lnTo>
                    <a:lnTo>
                      <a:pt x="156" y="48"/>
                    </a:lnTo>
                    <a:lnTo>
                      <a:pt x="156" y="54"/>
                    </a:lnTo>
                    <a:lnTo>
                      <a:pt x="150" y="54"/>
                    </a:lnTo>
                    <a:lnTo>
                      <a:pt x="156" y="54"/>
                    </a:lnTo>
                    <a:lnTo>
                      <a:pt x="156" y="60"/>
                    </a:lnTo>
                    <a:lnTo>
                      <a:pt x="156" y="66"/>
                    </a:lnTo>
                    <a:lnTo>
                      <a:pt x="156" y="72"/>
                    </a:lnTo>
                    <a:lnTo>
                      <a:pt x="162" y="72"/>
                    </a:lnTo>
                    <a:lnTo>
                      <a:pt x="162" y="78"/>
                    </a:lnTo>
                    <a:lnTo>
                      <a:pt x="162" y="84"/>
                    </a:lnTo>
                    <a:lnTo>
                      <a:pt x="162" y="90"/>
                    </a:lnTo>
                    <a:lnTo>
                      <a:pt x="168" y="90"/>
                    </a:lnTo>
                    <a:lnTo>
                      <a:pt x="162" y="90"/>
                    </a:lnTo>
                    <a:lnTo>
                      <a:pt x="162" y="96"/>
                    </a:lnTo>
                    <a:lnTo>
                      <a:pt x="168" y="96"/>
                    </a:lnTo>
                    <a:lnTo>
                      <a:pt x="168" y="102"/>
                    </a:lnTo>
                    <a:lnTo>
                      <a:pt x="168" y="108"/>
                    </a:lnTo>
                    <a:lnTo>
                      <a:pt x="168" y="114"/>
                    </a:lnTo>
                    <a:lnTo>
                      <a:pt x="162" y="114"/>
                    </a:lnTo>
                    <a:lnTo>
                      <a:pt x="162" y="120"/>
                    </a:lnTo>
                    <a:lnTo>
                      <a:pt x="156" y="120"/>
                    </a:lnTo>
                    <a:lnTo>
                      <a:pt x="150" y="120"/>
                    </a:lnTo>
                    <a:lnTo>
                      <a:pt x="144" y="120"/>
                    </a:lnTo>
                    <a:lnTo>
                      <a:pt x="138" y="120"/>
                    </a:lnTo>
                    <a:lnTo>
                      <a:pt x="132" y="120"/>
                    </a:lnTo>
                    <a:lnTo>
                      <a:pt x="126" y="120"/>
                    </a:lnTo>
                    <a:lnTo>
                      <a:pt x="120" y="120"/>
                    </a:lnTo>
                    <a:lnTo>
                      <a:pt x="114" y="120"/>
                    </a:lnTo>
                    <a:lnTo>
                      <a:pt x="108" y="120"/>
                    </a:lnTo>
                    <a:lnTo>
                      <a:pt x="102" y="120"/>
                    </a:lnTo>
                    <a:lnTo>
                      <a:pt x="96" y="120"/>
                    </a:lnTo>
                    <a:lnTo>
                      <a:pt x="90" y="120"/>
                    </a:lnTo>
                    <a:lnTo>
                      <a:pt x="84" y="120"/>
                    </a:lnTo>
                    <a:lnTo>
                      <a:pt x="84" y="114"/>
                    </a:lnTo>
                    <a:lnTo>
                      <a:pt x="78" y="114"/>
                    </a:lnTo>
                    <a:lnTo>
                      <a:pt x="72" y="114"/>
                    </a:lnTo>
                    <a:lnTo>
                      <a:pt x="66" y="114"/>
                    </a:lnTo>
                    <a:lnTo>
                      <a:pt x="60" y="114"/>
                    </a:lnTo>
                    <a:lnTo>
                      <a:pt x="54" y="114"/>
                    </a:lnTo>
                    <a:lnTo>
                      <a:pt x="48" y="114"/>
                    </a:lnTo>
                    <a:lnTo>
                      <a:pt x="42" y="114"/>
                    </a:lnTo>
                    <a:lnTo>
                      <a:pt x="36" y="114"/>
                    </a:lnTo>
                    <a:lnTo>
                      <a:pt x="30" y="114"/>
                    </a:lnTo>
                    <a:lnTo>
                      <a:pt x="24" y="114"/>
                    </a:lnTo>
                    <a:lnTo>
                      <a:pt x="18" y="114"/>
                    </a:lnTo>
                    <a:lnTo>
                      <a:pt x="12" y="114"/>
                    </a:lnTo>
                    <a:lnTo>
                      <a:pt x="6" y="114"/>
                    </a:lnTo>
                    <a:lnTo>
                      <a:pt x="0" y="114"/>
                    </a:lnTo>
                    <a:lnTo>
                      <a:pt x="0"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3" name="Freeform 345"/>
              <p:cNvSpPr>
                <a:spLocks/>
              </p:cNvSpPr>
              <p:nvPr/>
            </p:nvSpPr>
            <p:spPr bwMode="auto">
              <a:xfrm>
                <a:off x="2685" y="1526"/>
                <a:ext cx="120" cy="132"/>
              </a:xfrm>
              <a:custGeom>
                <a:avLst/>
                <a:gdLst>
                  <a:gd name="T0" fmla="*/ 96 w 120"/>
                  <a:gd name="T1" fmla="*/ 18 h 132"/>
                  <a:gd name="T2" fmla="*/ 102 w 120"/>
                  <a:gd name="T3" fmla="*/ 24 h 132"/>
                  <a:gd name="T4" fmla="*/ 108 w 120"/>
                  <a:gd name="T5" fmla="*/ 18 h 132"/>
                  <a:gd name="T6" fmla="*/ 114 w 120"/>
                  <a:gd name="T7" fmla="*/ 12 h 132"/>
                  <a:gd name="T8" fmla="*/ 120 w 120"/>
                  <a:gd name="T9" fmla="*/ 18 h 132"/>
                  <a:gd name="T10" fmla="*/ 108 w 120"/>
                  <a:gd name="T11" fmla="*/ 18 h 132"/>
                  <a:gd name="T12" fmla="*/ 108 w 120"/>
                  <a:gd name="T13" fmla="*/ 30 h 132"/>
                  <a:gd name="T14" fmla="*/ 114 w 120"/>
                  <a:gd name="T15" fmla="*/ 36 h 132"/>
                  <a:gd name="T16" fmla="*/ 114 w 120"/>
                  <a:gd name="T17" fmla="*/ 36 h 132"/>
                  <a:gd name="T18" fmla="*/ 102 w 120"/>
                  <a:gd name="T19" fmla="*/ 36 h 132"/>
                  <a:gd name="T20" fmla="*/ 96 w 120"/>
                  <a:gd name="T21" fmla="*/ 42 h 132"/>
                  <a:gd name="T22" fmla="*/ 96 w 120"/>
                  <a:gd name="T23" fmla="*/ 54 h 132"/>
                  <a:gd name="T24" fmla="*/ 102 w 120"/>
                  <a:gd name="T25" fmla="*/ 60 h 132"/>
                  <a:gd name="T26" fmla="*/ 108 w 120"/>
                  <a:gd name="T27" fmla="*/ 66 h 132"/>
                  <a:gd name="T28" fmla="*/ 108 w 120"/>
                  <a:gd name="T29" fmla="*/ 72 h 132"/>
                  <a:gd name="T30" fmla="*/ 108 w 120"/>
                  <a:gd name="T31" fmla="*/ 84 h 132"/>
                  <a:gd name="T32" fmla="*/ 114 w 120"/>
                  <a:gd name="T33" fmla="*/ 90 h 132"/>
                  <a:gd name="T34" fmla="*/ 108 w 120"/>
                  <a:gd name="T35" fmla="*/ 102 h 132"/>
                  <a:gd name="T36" fmla="*/ 96 w 120"/>
                  <a:gd name="T37" fmla="*/ 102 h 132"/>
                  <a:gd name="T38" fmla="*/ 90 w 120"/>
                  <a:gd name="T39" fmla="*/ 108 h 132"/>
                  <a:gd name="T40" fmla="*/ 84 w 120"/>
                  <a:gd name="T41" fmla="*/ 114 h 132"/>
                  <a:gd name="T42" fmla="*/ 78 w 120"/>
                  <a:gd name="T43" fmla="*/ 120 h 132"/>
                  <a:gd name="T44" fmla="*/ 72 w 120"/>
                  <a:gd name="T45" fmla="*/ 126 h 132"/>
                  <a:gd name="T46" fmla="*/ 60 w 120"/>
                  <a:gd name="T47" fmla="*/ 126 h 132"/>
                  <a:gd name="T48" fmla="*/ 54 w 120"/>
                  <a:gd name="T49" fmla="*/ 132 h 132"/>
                  <a:gd name="T50" fmla="*/ 48 w 120"/>
                  <a:gd name="T51" fmla="*/ 126 h 132"/>
                  <a:gd name="T52" fmla="*/ 42 w 120"/>
                  <a:gd name="T53" fmla="*/ 114 h 132"/>
                  <a:gd name="T54" fmla="*/ 36 w 120"/>
                  <a:gd name="T55" fmla="*/ 108 h 132"/>
                  <a:gd name="T56" fmla="*/ 30 w 120"/>
                  <a:gd name="T57" fmla="*/ 102 h 132"/>
                  <a:gd name="T58" fmla="*/ 24 w 120"/>
                  <a:gd name="T59" fmla="*/ 96 h 132"/>
                  <a:gd name="T60" fmla="*/ 18 w 120"/>
                  <a:gd name="T61" fmla="*/ 90 h 132"/>
                  <a:gd name="T62" fmla="*/ 12 w 120"/>
                  <a:gd name="T63" fmla="*/ 84 h 132"/>
                  <a:gd name="T64" fmla="*/ 6 w 120"/>
                  <a:gd name="T65" fmla="*/ 78 h 132"/>
                  <a:gd name="T66" fmla="*/ 6 w 120"/>
                  <a:gd name="T67" fmla="*/ 66 h 132"/>
                  <a:gd name="T68" fmla="*/ 0 w 120"/>
                  <a:gd name="T69" fmla="*/ 60 h 132"/>
                  <a:gd name="T70" fmla="*/ 0 w 120"/>
                  <a:gd name="T71" fmla="*/ 48 h 132"/>
                  <a:gd name="T72" fmla="*/ 6 w 120"/>
                  <a:gd name="T73" fmla="*/ 42 h 132"/>
                  <a:gd name="T74" fmla="*/ 12 w 120"/>
                  <a:gd name="T75" fmla="*/ 36 h 132"/>
                  <a:gd name="T76" fmla="*/ 24 w 120"/>
                  <a:gd name="T77" fmla="*/ 36 h 132"/>
                  <a:gd name="T78" fmla="*/ 30 w 120"/>
                  <a:gd name="T79" fmla="*/ 30 h 132"/>
                  <a:gd name="T80" fmla="*/ 42 w 120"/>
                  <a:gd name="T81" fmla="*/ 24 h 132"/>
                  <a:gd name="T82" fmla="*/ 48 w 120"/>
                  <a:gd name="T83" fmla="*/ 18 h 132"/>
                  <a:gd name="T84" fmla="*/ 60 w 120"/>
                  <a:gd name="T85" fmla="*/ 18 h 132"/>
                  <a:gd name="T86" fmla="*/ 66 w 120"/>
                  <a:gd name="T87" fmla="*/ 12 h 132"/>
                  <a:gd name="T88" fmla="*/ 72 w 120"/>
                  <a:gd name="T89" fmla="*/ 6 h 132"/>
                  <a:gd name="T90" fmla="*/ 84 w 120"/>
                  <a:gd name="T91" fmla="*/ 6 h 132"/>
                  <a:gd name="T92" fmla="*/ 90 w 120"/>
                  <a:gd name="T93" fmla="*/ 0 h 132"/>
                  <a:gd name="T94" fmla="*/ 90 w 120"/>
                  <a:gd name="T95" fmla="*/ 0 h 132"/>
                  <a:gd name="T96" fmla="*/ 90 w 120"/>
                  <a:gd name="T97"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32">
                    <a:moveTo>
                      <a:pt x="96" y="12"/>
                    </a:moveTo>
                    <a:lnTo>
                      <a:pt x="96" y="18"/>
                    </a:lnTo>
                    <a:lnTo>
                      <a:pt x="96" y="24"/>
                    </a:lnTo>
                    <a:lnTo>
                      <a:pt x="102" y="24"/>
                    </a:lnTo>
                    <a:lnTo>
                      <a:pt x="102" y="18"/>
                    </a:lnTo>
                    <a:lnTo>
                      <a:pt x="108" y="18"/>
                    </a:lnTo>
                    <a:lnTo>
                      <a:pt x="108" y="12"/>
                    </a:lnTo>
                    <a:lnTo>
                      <a:pt x="114" y="12"/>
                    </a:lnTo>
                    <a:lnTo>
                      <a:pt x="120" y="12"/>
                    </a:lnTo>
                    <a:lnTo>
                      <a:pt x="120" y="18"/>
                    </a:lnTo>
                    <a:lnTo>
                      <a:pt x="114" y="18"/>
                    </a:lnTo>
                    <a:lnTo>
                      <a:pt x="108" y="18"/>
                    </a:lnTo>
                    <a:lnTo>
                      <a:pt x="108" y="24"/>
                    </a:lnTo>
                    <a:lnTo>
                      <a:pt x="108" y="30"/>
                    </a:lnTo>
                    <a:lnTo>
                      <a:pt x="114" y="30"/>
                    </a:lnTo>
                    <a:lnTo>
                      <a:pt x="114" y="36"/>
                    </a:lnTo>
                    <a:lnTo>
                      <a:pt x="114" y="42"/>
                    </a:lnTo>
                    <a:lnTo>
                      <a:pt x="114" y="36"/>
                    </a:lnTo>
                    <a:lnTo>
                      <a:pt x="108" y="36"/>
                    </a:lnTo>
                    <a:lnTo>
                      <a:pt x="102" y="36"/>
                    </a:lnTo>
                    <a:lnTo>
                      <a:pt x="102" y="42"/>
                    </a:lnTo>
                    <a:lnTo>
                      <a:pt x="96" y="42"/>
                    </a:lnTo>
                    <a:lnTo>
                      <a:pt x="96" y="48"/>
                    </a:lnTo>
                    <a:lnTo>
                      <a:pt x="96" y="54"/>
                    </a:lnTo>
                    <a:lnTo>
                      <a:pt x="102" y="54"/>
                    </a:lnTo>
                    <a:lnTo>
                      <a:pt x="102" y="60"/>
                    </a:lnTo>
                    <a:lnTo>
                      <a:pt x="108" y="60"/>
                    </a:lnTo>
                    <a:lnTo>
                      <a:pt x="108" y="66"/>
                    </a:lnTo>
                    <a:lnTo>
                      <a:pt x="114" y="72"/>
                    </a:lnTo>
                    <a:lnTo>
                      <a:pt x="108" y="72"/>
                    </a:lnTo>
                    <a:lnTo>
                      <a:pt x="108" y="78"/>
                    </a:lnTo>
                    <a:lnTo>
                      <a:pt x="108" y="84"/>
                    </a:lnTo>
                    <a:lnTo>
                      <a:pt x="108" y="90"/>
                    </a:lnTo>
                    <a:lnTo>
                      <a:pt x="114" y="90"/>
                    </a:lnTo>
                    <a:lnTo>
                      <a:pt x="108" y="96"/>
                    </a:lnTo>
                    <a:lnTo>
                      <a:pt x="108" y="102"/>
                    </a:lnTo>
                    <a:lnTo>
                      <a:pt x="102" y="102"/>
                    </a:lnTo>
                    <a:lnTo>
                      <a:pt x="96" y="102"/>
                    </a:lnTo>
                    <a:lnTo>
                      <a:pt x="96" y="108"/>
                    </a:lnTo>
                    <a:lnTo>
                      <a:pt x="90" y="108"/>
                    </a:lnTo>
                    <a:lnTo>
                      <a:pt x="84" y="108"/>
                    </a:lnTo>
                    <a:lnTo>
                      <a:pt x="84" y="114"/>
                    </a:lnTo>
                    <a:lnTo>
                      <a:pt x="78" y="114"/>
                    </a:lnTo>
                    <a:lnTo>
                      <a:pt x="78" y="120"/>
                    </a:lnTo>
                    <a:lnTo>
                      <a:pt x="72" y="120"/>
                    </a:lnTo>
                    <a:lnTo>
                      <a:pt x="72" y="126"/>
                    </a:lnTo>
                    <a:lnTo>
                      <a:pt x="66" y="126"/>
                    </a:lnTo>
                    <a:lnTo>
                      <a:pt x="60" y="126"/>
                    </a:lnTo>
                    <a:lnTo>
                      <a:pt x="60" y="132"/>
                    </a:lnTo>
                    <a:lnTo>
                      <a:pt x="54" y="132"/>
                    </a:lnTo>
                    <a:lnTo>
                      <a:pt x="54" y="126"/>
                    </a:lnTo>
                    <a:lnTo>
                      <a:pt x="48" y="126"/>
                    </a:lnTo>
                    <a:lnTo>
                      <a:pt x="48" y="120"/>
                    </a:lnTo>
                    <a:lnTo>
                      <a:pt x="42" y="114"/>
                    </a:lnTo>
                    <a:lnTo>
                      <a:pt x="42" y="108"/>
                    </a:lnTo>
                    <a:lnTo>
                      <a:pt x="36" y="108"/>
                    </a:lnTo>
                    <a:lnTo>
                      <a:pt x="36" y="102"/>
                    </a:lnTo>
                    <a:lnTo>
                      <a:pt x="30" y="102"/>
                    </a:lnTo>
                    <a:lnTo>
                      <a:pt x="30" y="96"/>
                    </a:lnTo>
                    <a:lnTo>
                      <a:pt x="24" y="96"/>
                    </a:lnTo>
                    <a:lnTo>
                      <a:pt x="24" y="90"/>
                    </a:lnTo>
                    <a:lnTo>
                      <a:pt x="18" y="90"/>
                    </a:lnTo>
                    <a:lnTo>
                      <a:pt x="18" y="84"/>
                    </a:lnTo>
                    <a:lnTo>
                      <a:pt x="12" y="84"/>
                    </a:lnTo>
                    <a:lnTo>
                      <a:pt x="12" y="78"/>
                    </a:lnTo>
                    <a:lnTo>
                      <a:pt x="6" y="78"/>
                    </a:lnTo>
                    <a:lnTo>
                      <a:pt x="6" y="72"/>
                    </a:lnTo>
                    <a:lnTo>
                      <a:pt x="6" y="66"/>
                    </a:lnTo>
                    <a:lnTo>
                      <a:pt x="6" y="60"/>
                    </a:lnTo>
                    <a:lnTo>
                      <a:pt x="0" y="60"/>
                    </a:lnTo>
                    <a:lnTo>
                      <a:pt x="0" y="54"/>
                    </a:lnTo>
                    <a:lnTo>
                      <a:pt x="0" y="48"/>
                    </a:lnTo>
                    <a:lnTo>
                      <a:pt x="6" y="48"/>
                    </a:lnTo>
                    <a:lnTo>
                      <a:pt x="6" y="42"/>
                    </a:lnTo>
                    <a:lnTo>
                      <a:pt x="12" y="42"/>
                    </a:lnTo>
                    <a:lnTo>
                      <a:pt x="12" y="36"/>
                    </a:lnTo>
                    <a:lnTo>
                      <a:pt x="18" y="36"/>
                    </a:lnTo>
                    <a:lnTo>
                      <a:pt x="24" y="36"/>
                    </a:lnTo>
                    <a:lnTo>
                      <a:pt x="24" y="30"/>
                    </a:lnTo>
                    <a:lnTo>
                      <a:pt x="30" y="30"/>
                    </a:lnTo>
                    <a:lnTo>
                      <a:pt x="36" y="24"/>
                    </a:lnTo>
                    <a:lnTo>
                      <a:pt x="42" y="24"/>
                    </a:lnTo>
                    <a:lnTo>
                      <a:pt x="42" y="18"/>
                    </a:lnTo>
                    <a:lnTo>
                      <a:pt x="48" y="18"/>
                    </a:lnTo>
                    <a:lnTo>
                      <a:pt x="54" y="18"/>
                    </a:lnTo>
                    <a:lnTo>
                      <a:pt x="60" y="18"/>
                    </a:lnTo>
                    <a:lnTo>
                      <a:pt x="60" y="12"/>
                    </a:lnTo>
                    <a:lnTo>
                      <a:pt x="66" y="12"/>
                    </a:lnTo>
                    <a:lnTo>
                      <a:pt x="72" y="12"/>
                    </a:lnTo>
                    <a:lnTo>
                      <a:pt x="72" y="6"/>
                    </a:lnTo>
                    <a:lnTo>
                      <a:pt x="78" y="6"/>
                    </a:lnTo>
                    <a:lnTo>
                      <a:pt x="84" y="6"/>
                    </a:lnTo>
                    <a:lnTo>
                      <a:pt x="84" y="0"/>
                    </a:lnTo>
                    <a:lnTo>
                      <a:pt x="90" y="0"/>
                    </a:lnTo>
                    <a:lnTo>
                      <a:pt x="96" y="0"/>
                    </a:lnTo>
                    <a:lnTo>
                      <a:pt x="90" y="0"/>
                    </a:lnTo>
                    <a:lnTo>
                      <a:pt x="90" y="6"/>
                    </a:lnTo>
                    <a:lnTo>
                      <a:pt x="90" y="12"/>
                    </a:lnTo>
                    <a:lnTo>
                      <a:pt x="9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4" name="Freeform 346"/>
              <p:cNvSpPr>
                <a:spLocks/>
              </p:cNvSpPr>
              <p:nvPr/>
            </p:nvSpPr>
            <p:spPr bwMode="auto">
              <a:xfrm>
                <a:off x="2553" y="1586"/>
                <a:ext cx="186" cy="114"/>
              </a:xfrm>
              <a:custGeom>
                <a:avLst/>
                <a:gdLst>
                  <a:gd name="T0" fmla="*/ 138 w 186"/>
                  <a:gd name="T1" fmla="*/ 6 h 114"/>
                  <a:gd name="T2" fmla="*/ 138 w 186"/>
                  <a:gd name="T3" fmla="*/ 18 h 114"/>
                  <a:gd name="T4" fmla="*/ 144 w 186"/>
                  <a:gd name="T5" fmla="*/ 24 h 114"/>
                  <a:gd name="T6" fmla="*/ 150 w 186"/>
                  <a:gd name="T7" fmla="*/ 30 h 114"/>
                  <a:gd name="T8" fmla="*/ 156 w 186"/>
                  <a:gd name="T9" fmla="*/ 36 h 114"/>
                  <a:gd name="T10" fmla="*/ 162 w 186"/>
                  <a:gd name="T11" fmla="*/ 42 h 114"/>
                  <a:gd name="T12" fmla="*/ 168 w 186"/>
                  <a:gd name="T13" fmla="*/ 48 h 114"/>
                  <a:gd name="T14" fmla="*/ 174 w 186"/>
                  <a:gd name="T15" fmla="*/ 54 h 114"/>
                  <a:gd name="T16" fmla="*/ 180 w 186"/>
                  <a:gd name="T17" fmla="*/ 66 h 114"/>
                  <a:gd name="T18" fmla="*/ 186 w 186"/>
                  <a:gd name="T19" fmla="*/ 72 h 114"/>
                  <a:gd name="T20" fmla="*/ 174 w 186"/>
                  <a:gd name="T21" fmla="*/ 72 h 114"/>
                  <a:gd name="T22" fmla="*/ 168 w 186"/>
                  <a:gd name="T23" fmla="*/ 78 h 114"/>
                  <a:gd name="T24" fmla="*/ 156 w 186"/>
                  <a:gd name="T25" fmla="*/ 78 h 114"/>
                  <a:gd name="T26" fmla="*/ 156 w 186"/>
                  <a:gd name="T27" fmla="*/ 78 h 114"/>
                  <a:gd name="T28" fmla="*/ 144 w 186"/>
                  <a:gd name="T29" fmla="*/ 84 h 114"/>
                  <a:gd name="T30" fmla="*/ 132 w 186"/>
                  <a:gd name="T31" fmla="*/ 84 h 114"/>
                  <a:gd name="T32" fmla="*/ 126 w 186"/>
                  <a:gd name="T33" fmla="*/ 90 h 114"/>
                  <a:gd name="T34" fmla="*/ 114 w 186"/>
                  <a:gd name="T35" fmla="*/ 90 h 114"/>
                  <a:gd name="T36" fmla="*/ 108 w 186"/>
                  <a:gd name="T37" fmla="*/ 96 h 114"/>
                  <a:gd name="T38" fmla="*/ 96 w 186"/>
                  <a:gd name="T39" fmla="*/ 96 h 114"/>
                  <a:gd name="T40" fmla="*/ 90 w 186"/>
                  <a:gd name="T41" fmla="*/ 102 h 114"/>
                  <a:gd name="T42" fmla="*/ 84 w 186"/>
                  <a:gd name="T43" fmla="*/ 108 h 114"/>
                  <a:gd name="T44" fmla="*/ 72 w 186"/>
                  <a:gd name="T45" fmla="*/ 108 h 114"/>
                  <a:gd name="T46" fmla="*/ 72 w 186"/>
                  <a:gd name="T47" fmla="*/ 108 h 114"/>
                  <a:gd name="T48" fmla="*/ 60 w 186"/>
                  <a:gd name="T49" fmla="*/ 108 h 114"/>
                  <a:gd name="T50" fmla="*/ 54 w 186"/>
                  <a:gd name="T51" fmla="*/ 114 h 114"/>
                  <a:gd name="T52" fmla="*/ 54 w 186"/>
                  <a:gd name="T53" fmla="*/ 114 h 114"/>
                  <a:gd name="T54" fmla="*/ 42 w 186"/>
                  <a:gd name="T55" fmla="*/ 114 h 114"/>
                  <a:gd name="T56" fmla="*/ 42 w 186"/>
                  <a:gd name="T57" fmla="*/ 114 h 114"/>
                  <a:gd name="T58" fmla="*/ 36 w 186"/>
                  <a:gd name="T59" fmla="*/ 108 h 114"/>
                  <a:gd name="T60" fmla="*/ 30 w 186"/>
                  <a:gd name="T61" fmla="*/ 102 h 114"/>
                  <a:gd name="T62" fmla="*/ 30 w 186"/>
                  <a:gd name="T63" fmla="*/ 90 h 114"/>
                  <a:gd name="T64" fmla="*/ 24 w 186"/>
                  <a:gd name="T65" fmla="*/ 84 h 114"/>
                  <a:gd name="T66" fmla="*/ 18 w 186"/>
                  <a:gd name="T67" fmla="*/ 78 h 114"/>
                  <a:gd name="T68" fmla="*/ 18 w 186"/>
                  <a:gd name="T69" fmla="*/ 66 h 114"/>
                  <a:gd name="T70" fmla="*/ 12 w 186"/>
                  <a:gd name="T71" fmla="*/ 60 h 114"/>
                  <a:gd name="T72" fmla="*/ 6 w 186"/>
                  <a:gd name="T73" fmla="*/ 54 h 114"/>
                  <a:gd name="T74" fmla="*/ 0 w 186"/>
                  <a:gd name="T75" fmla="*/ 48 h 114"/>
                  <a:gd name="T76" fmla="*/ 6 w 186"/>
                  <a:gd name="T77" fmla="*/ 36 h 114"/>
                  <a:gd name="T78" fmla="*/ 6 w 186"/>
                  <a:gd name="T79" fmla="*/ 36 h 114"/>
                  <a:gd name="T80" fmla="*/ 12 w 186"/>
                  <a:gd name="T81" fmla="*/ 30 h 114"/>
                  <a:gd name="T82" fmla="*/ 18 w 186"/>
                  <a:gd name="T83" fmla="*/ 24 h 114"/>
                  <a:gd name="T84" fmla="*/ 24 w 186"/>
                  <a:gd name="T85" fmla="*/ 18 h 114"/>
                  <a:gd name="T86" fmla="*/ 36 w 186"/>
                  <a:gd name="T87" fmla="*/ 18 h 114"/>
                  <a:gd name="T88" fmla="*/ 42 w 186"/>
                  <a:gd name="T89" fmla="*/ 12 h 114"/>
                  <a:gd name="T90" fmla="*/ 54 w 186"/>
                  <a:gd name="T91" fmla="*/ 12 h 114"/>
                  <a:gd name="T92" fmla="*/ 60 w 186"/>
                  <a:gd name="T93" fmla="*/ 18 h 114"/>
                  <a:gd name="T94" fmla="*/ 72 w 186"/>
                  <a:gd name="T95" fmla="*/ 12 h 114"/>
                  <a:gd name="T96" fmla="*/ 78 w 186"/>
                  <a:gd name="T97" fmla="*/ 18 h 114"/>
                  <a:gd name="T98" fmla="*/ 90 w 186"/>
                  <a:gd name="T99" fmla="*/ 18 h 114"/>
                  <a:gd name="T100" fmla="*/ 96 w 186"/>
                  <a:gd name="T101" fmla="*/ 12 h 114"/>
                  <a:gd name="T102" fmla="*/ 108 w 186"/>
                  <a:gd name="T103" fmla="*/ 12 h 114"/>
                  <a:gd name="T104" fmla="*/ 114 w 186"/>
                  <a:gd name="T105" fmla="*/ 6 h 114"/>
                  <a:gd name="T106" fmla="*/ 126 w 186"/>
                  <a:gd name="T107" fmla="*/ 6 h 114"/>
                  <a:gd name="T108" fmla="*/ 132 w 186"/>
                  <a:gd name="T10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14">
                    <a:moveTo>
                      <a:pt x="138" y="0"/>
                    </a:moveTo>
                    <a:lnTo>
                      <a:pt x="138" y="6"/>
                    </a:lnTo>
                    <a:lnTo>
                      <a:pt x="138" y="12"/>
                    </a:lnTo>
                    <a:lnTo>
                      <a:pt x="138" y="18"/>
                    </a:lnTo>
                    <a:lnTo>
                      <a:pt x="144" y="18"/>
                    </a:lnTo>
                    <a:lnTo>
                      <a:pt x="144" y="24"/>
                    </a:lnTo>
                    <a:lnTo>
                      <a:pt x="150" y="24"/>
                    </a:lnTo>
                    <a:lnTo>
                      <a:pt x="150" y="30"/>
                    </a:lnTo>
                    <a:lnTo>
                      <a:pt x="156" y="30"/>
                    </a:lnTo>
                    <a:lnTo>
                      <a:pt x="156" y="36"/>
                    </a:lnTo>
                    <a:lnTo>
                      <a:pt x="162" y="36"/>
                    </a:lnTo>
                    <a:lnTo>
                      <a:pt x="162" y="42"/>
                    </a:lnTo>
                    <a:lnTo>
                      <a:pt x="168" y="42"/>
                    </a:lnTo>
                    <a:lnTo>
                      <a:pt x="168" y="48"/>
                    </a:lnTo>
                    <a:lnTo>
                      <a:pt x="174" y="48"/>
                    </a:lnTo>
                    <a:lnTo>
                      <a:pt x="174" y="54"/>
                    </a:lnTo>
                    <a:lnTo>
                      <a:pt x="180" y="60"/>
                    </a:lnTo>
                    <a:lnTo>
                      <a:pt x="180" y="66"/>
                    </a:lnTo>
                    <a:lnTo>
                      <a:pt x="186" y="66"/>
                    </a:lnTo>
                    <a:lnTo>
                      <a:pt x="186" y="72"/>
                    </a:lnTo>
                    <a:lnTo>
                      <a:pt x="180" y="72"/>
                    </a:lnTo>
                    <a:lnTo>
                      <a:pt x="174" y="72"/>
                    </a:lnTo>
                    <a:lnTo>
                      <a:pt x="174" y="78"/>
                    </a:lnTo>
                    <a:lnTo>
                      <a:pt x="168" y="78"/>
                    </a:lnTo>
                    <a:lnTo>
                      <a:pt x="162" y="78"/>
                    </a:lnTo>
                    <a:lnTo>
                      <a:pt x="156" y="78"/>
                    </a:lnTo>
                    <a:lnTo>
                      <a:pt x="156" y="84"/>
                    </a:lnTo>
                    <a:lnTo>
                      <a:pt x="156" y="78"/>
                    </a:lnTo>
                    <a:lnTo>
                      <a:pt x="150" y="84"/>
                    </a:lnTo>
                    <a:lnTo>
                      <a:pt x="144" y="84"/>
                    </a:lnTo>
                    <a:lnTo>
                      <a:pt x="138" y="84"/>
                    </a:lnTo>
                    <a:lnTo>
                      <a:pt x="132" y="84"/>
                    </a:lnTo>
                    <a:lnTo>
                      <a:pt x="132" y="90"/>
                    </a:lnTo>
                    <a:lnTo>
                      <a:pt x="126" y="90"/>
                    </a:lnTo>
                    <a:lnTo>
                      <a:pt x="120" y="90"/>
                    </a:lnTo>
                    <a:lnTo>
                      <a:pt x="114" y="90"/>
                    </a:lnTo>
                    <a:lnTo>
                      <a:pt x="108" y="90"/>
                    </a:lnTo>
                    <a:lnTo>
                      <a:pt x="108" y="96"/>
                    </a:lnTo>
                    <a:lnTo>
                      <a:pt x="102" y="96"/>
                    </a:lnTo>
                    <a:lnTo>
                      <a:pt x="96" y="96"/>
                    </a:lnTo>
                    <a:lnTo>
                      <a:pt x="96" y="102"/>
                    </a:lnTo>
                    <a:lnTo>
                      <a:pt x="90" y="102"/>
                    </a:lnTo>
                    <a:lnTo>
                      <a:pt x="84" y="102"/>
                    </a:lnTo>
                    <a:lnTo>
                      <a:pt x="84" y="108"/>
                    </a:lnTo>
                    <a:lnTo>
                      <a:pt x="78" y="108"/>
                    </a:lnTo>
                    <a:lnTo>
                      <a:pt x="72" y="108"/>
                    </a:lnTo>
                    <a:lnTo>
                      <a:pt x="72" y="114"/>
                    </a:lnTo>
                    <a:lnTo>
                      <a:pt x="72" y="108"/>
                    </a:lnTo>
                    <a:lnTo>
                      <a:pt x="66" y="108"/>
                    </a:lnTo>
                    <a:lnTo>
                      <a:pt x="60" y="108"/>
                    </a:lnTo>
                    <a:lnTo>
                      <a:pt x="60" y="114"/>
                    </a:lnTo>
                    <a:lnTo>
                      <a:pt x="54" y="114"/>
                    </a:lnTo>
                    <a:lnTo>
                      <a:pt x="54" y="108"/>
                    </a:lnTo>
                    <a:lnTo>
                      <a:pt x="54" y="114"/>
                    </a:lnTo>
                    <a:lnTo>
                      <a:pt x="48" y="114"/>
                    </a:lnTo>
                    <a:lnTo>
                      <a:pt x="42" y="114"/>
                    </a:lnTo>
                    <a:lnTo>
                      <a:pt x="42" y="108"/>
                    </a:lnTo>
                    <a:lnTo>
                      <a:pt x="42" y="114"/>
                    </a:lnTo>
                    <a:lnTo>
                      <a:pt x="36" y="114"/>
                    </a:lnTo>
                    <a:lnTo>
                      <a:pt x="36" y="108"/>
                    </a:lnTo>
                    <a:lnTo>
                      <a:pt x="30" y="108"/>
                    </a:lnTo>
                    <a:lnTo>
                      <a:pt x="30" y="102"/>
                    </a:lnTo>
                    <a:lnTo>
                      <a:pt x="30" y="96"/>
                    </a:lnTo>
                    <a:lnTo>
                      <a:pt x="30" y="90"/>
                    </a:lnTo>
                    <a:lnTo>
                      <a:pt x="24" y="90"/>
                    </a:lnTo>
                    <a:lnTo>
                      <a:pt x="24" y="84"/>
                    </a:lnTo>
                    <a:lnTo>
                      <a:pt x="24" y="78"/>
                    </a:lnTo>
                    <a:lnTo>
                      <a:pt x="18" y="78"/>
                    </a:lnTo>
                    <a:lnTo>
                      <a:pt x="18" y="72"/>
                    </a:lnTo>
                    <a:lnTo>
                      <a:pt x="18" y="66"/>
                    </a:lnTo>
                    <a:lnTo>
                      <a:pt x="18" y="60"/>
                    </a:lnTo>
                    <a:lnTo>
                      <a:pt x="12" y="60"/>
                    </a:lnTo>
                    <a:lnTo>
                      <a:pt x="12" y="54"/>
                    </a:lnTo>
                    <a:lnTo>
                      <a:pt x="6" y="54"/>
                    </a:lnTo>
                    <a:lnTo>
                      <a:pt x="6" y="48"/>
                    </a:lnTo>
                    <a:lnTo>
                      <a:pt x="0" y="48"/>
                    </a:lnTo>
                    <a:lnTo>
                      <a:pt x="0" y="42"/>
                    </a:lnTo>
                    <a:lnTo>
                      <a:pt x="6" y="36"/>
                    </a:lnTo>
                    <a:lnTo>
                      <a:pt x="6" y="42"/>
                    </a:lnTo>
                    <a:lnTo>
                      <a:pt x="6" y="36"/>
                    </a:lnTo>
                    <a:lnTo>
                      <a:pt x="12" y="36"/>
                    </a:lnTo>
                    <a:lnTo>
                      <a:pt x="12" y="30"/>
                    </a:lnTo>
                    <a:lnTo>
                      <a:pt x="18" y="30"/>
                    </a:lnTo>
                    <a:lnTo>
                      <a:pt x="18" y="24"/>
                    </a:lnTo>
                    <a:lnTo>
                      <a:pt x="24" y="24"/>
                    </a:lnTo>
                    <a:lnTo>
                      <a:pt x="24" y="18"/>
                    </a:lnTo>
                    <a:lnTo>
                      <a:pt x="30" y="18"/>
                    </a:lnTo>
                    <a:lnTo>
                      <a:pt x="36" y="18"/>
                    </a:lnTo>
                    <a:lnTo>
                      <a:pt x="36" y="12"/>
                    </a:lnTo>
                    <a:lnTo>
                      <a:pt x="42" y="12"/>
                    </a:lnTo>
                    <a:lnTo>
                      <a:pt x="48" y="12"/>
                    </a:lnTo>
                    <a:lnTo>
                      <a:pt x="54" y="12"/>
                    </a:lnTo>
                    <a:lnTo>
                      <a:pt x="54" y="18"/>
                    </a:lnTo>
                    <a:lnTo>
                      <a:pt x="60" y="18"/>
                    </a:lnTo>
                    <a:lnTo>
                      <a:pt x="66" y="18"/>
                    </a:lnTo>
                    <a:lnTo>
                      <a:pt x="72" y="12"/>
                    </a:lnTo>
                    <a:lnTo>
                      <a:pt x="72" y="18"/>
                    </a:lnTo>
                    <a:lnTo>
                      <a:pt x="78" y="18"/>
                    </a:lnTo>
                    <a:lnTo>
                      <a:pt x="84" y="18"/>
                    </a:lnTo>
                    <a:lnTo>
                      <a:pt x="90" y="18"/>
                    </a:lnTo>
                    <a:lnTo>
                      <a:pt x="90" y="12"/>
                    </a:lnTo>
                    <a:lnTo>
                      <a:pt x="96" y="12"/>
                    </a:lnTo>
                    <a:lnTo>
                      <a:pt x="102" y="12"/>
                    </a:lnTo>
                    <a:lnTo>
                      <a:pt x="108" y="12"/>
                    </a:lnTo>
                    <a:lnTo>
                      <a:pt x="108" y="6"/>
                    </a:lnTo>
                    <a:lnTo>
                      <a:pt x="114" y="6"/>
                    </a:lnTo>
                    <a:lnTo>
                      <a:pt x="120" y="6"/>
                    </a:lnTo>
                    <a:lnTo>
                      <a:pt x="126" y="6"/>
                    </a:lnTo>
                    <a:lnTo>
                      <a:pt x="132" y="6"/>
                    </a:lnTo>
                    <a:lnTo>
                      <a:pt x="132" y="0"/>
                    </a:lnTo>
                    <a:lnTo>
                      <a:pt x="13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5" name="Freeform 347"/>
              <p:cNvSpPr>
                <a:spLocks/>
              </p:cNvSpPr>
              <p:nvPr/>
            </p:nvSpPr>
            <p:spPr bwMode="auto">
              <a:xfrm>
                <a:off x="2679" y="1724"/>
                <a:ext cx="18" cy="24"/>
              </a:xfrm>
              <a:custGeom>
                <a:avLst/>
                <a:gdLst>
                  <a:gd name="T0" fmla="*/ 18 w 18"/>
                  <a:gd name="T1" fmla="*/ 0 h 24"/>
                  <a:gd name="T2" fmla="*/ 18 w 18"/>
                  <a:gd name="T3" fmla="*/ 6 h 24"/>
                  <a:gd name="T4" fmla="*/ 12 w 18"/>
                  <a:gd name="T5" fmla="*/ 6 h 24"/>
                  <a:gd name="T6" fmla="*/ 12 w 18"/>
                  <a:gd name="T7" fmla="*/ 12 h 24"/>
                  <a:gd name="T8" fmla="*/ 6 w 18"/>
                  <a:gd name="T9" fmla="*/ 12 h 24"/>
                  <a:gd name="T10" fmla="*/ 6 w 18"/>
                  <a:gd name="T11" fmla="*/ 18 h 24"/>
                  <a:gd name="T12" fmla="*/ 12 w 18"/>
                  <a:gd name="T13" fmla="*/ 18 h 24"/>
                  <a:gd name="T14" fmla="*/ 6 w 18"/>
                  <a:gd name="T15" fmla="*/ 18 h 24"/>
                  <a:gd name="T16" fmla="*/ 12 w 18"/>
                  <a:gd name="T17" fmla="*/ 18 h 24"/>
                  <a:gd name="T18" fmla="*/ 6 w 18"/>
                  <a:gd name="T19" fmla="*/ 18 h 24"/>
                  <a:gd name="T20" fmla="*/ 6 w 18"/>
                  <a:gd name="T21" fmla="*/ 24 h 24"/>
                  <a:gd name="T22" fmla="*/ 6 w 18"/>
                  <a:gd name="T23" fmla="*/ 18 h 24"/>
                  <a:gd name="T24" fmla="*/ 0 w 18"/>
                  <a:gd name="T25" fmla="*/ 18 h 24"/>
                  <a:gd name="T26" fmla="*/ 0 w 18"/>
                  <a:gd name="T27" fmla="*/ 12 h 24"/>
                  <a:gd name="T28" fmla="*/ 0 w 18"/>
                  <a:gd name="T29" fmla="*/ 6 h 24"/>
                  <a:gd name="T30" fmla="*/ 6 w 18"/>
                  <a:gd name="T31" fmla="*/ 6 h 24"/>
                  <a:gd name="T32" fmla="*/ 6 w 18"/>
                  <a:gd name="T33" fmla="*/ 0 h 24"/>
                  <a:gd name="T34" fmla="*/ 6 w 18"/>
                  <a:gd name="T35" fmla="*/ 6 h 24"/>
                  <a:gd name="T36" fmla="*/ 6 w 18"/>
                  <a:gd name="T37" fmla="*/ 0 h 24"/>
                  <a:gd name="T38" fmla="*/ 12 w 18"/>
                  <a:gd name="T39" fmla="*/ 0 h 24"/>
                  <a:gd name="T40" fmla="*/ 6 w 18"/>
                  <a:gd name="T41" fmla="*/ 0 h 24"/>
                  <a:gd name="T42" fmla="*/ 12 w 18"/>
                  <a:gd name="T43" fmla="*/ 0 h 24"/>
                  <a:gd name="T44" fmla="*/ 18 w 18"/>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4">
                    <a:moveTo>
                      <a:pt x="18" y="0"/>
                    </a:moveTo>
                    <a:lnTo>
                      <a:pt x="18" y="6"/>
                    </a:lnTo>
                    <a:lnTo>
                      <a:pt x="12" y="6"/>
                    </a:lnTo>
                    <a:lnTo>
                      <a:pt x="12" y="12"/>
                    </a:lnTo>
                    <a:lnTo>
                      <a:pt x="6" y="12"/>
                    </a:lnTo>
                    <a:lnTo>
                      <a:pt x="6" y="18"/>
                    </a:lnTo>
                    <a:lnTo>
                      <a:pt x="12" y="18"/>
                    </a:lnTo>
                    <a:lnTo>
                      <a:pt x="6" y="18"/>
                    </a:lnTo>
                    <a:lnTo>
                      <a:pt x="12" y="18"/>
                    </a:lnTo>
                    <a:lnTo>
                      <a:pt x="6" y="18"/>
                    </a:lnTo>
                    <a:lnTo>
                      <a:pt x="6" y="24"/>
                    </a:lnTo>
                    <a:lnTo>
                      <a:pt x="6" y="18"/>
                    </a:lnTo>
                    <a:lnTo>
                      <a:pt x="0" y="18"/>
                    </a:lnTo>
                    <a:lnTo>
                      <a:pt x="0" y="12"/>
                    </a:lnTo>
                    <a:lnTo>
                      <a:pt x="0" y="6"/>
                    </a:lnTo>
                    <a:lnTo>
                      <a:pt x="6" y="6"/>
                    </a:lnTo>
                    <a:lnTo>
                      <a:pt x="6" y="0"/>
                    </a:lnTo>
                    <a:lnTo>
                      <a:pt x="6" y="6"/>
                    </a:lnTo>
                    <a:lnTo>
                      <a:pt x="6" y="0"/>
                    </a:lnTo>
                    <a:lnTo>
                      <a:pt x="12" y="0"/>
                    </a:lnTo>
                    <a:lnTo>
                      <a:pt x="6" y="0"/>
                    </a:lnTo>
                    <a:lnTo>
                      <a:pt x="12" y="0"/>
                    </a:lnTo>
                    <a:lnTo>
                      <a:pt x="1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6" name="Freeform 348"/>
              <p:cNvSpPr>
                <a:spLocks/>
              </p:cNvSpPr>
              <p:nvPr/>
            </p:nvSpPr>
            <p:spPr bwMode="auto">
              <a:xfrm>
                <a:off x="2781" y="1562"/>
                <a:ext cx="24" cy="18"/>
              </a:xfrm>
              <a:custGeom>
                <a:avLst/>
                <a:gdLst>
                  <a:gd name="T0" fmla="*/ 24 w 24"/>
                  <a:gd name="T1" fmla="*/ 0 h 18"/>
                  <a:gd name="T2" fmla="*/ 24 w 24"/>
                  <a:gd name="T3" fmla="*/ 6 h 18"/>
                  <a:gd name="T4" fmla="*/ 18 w 24"/>
                  <a:gd name="T5" fmla="*/ 6 h 18"/>
                  <a:gd name="T6" fmla="*/ 24 w 24"/>
                  <a:gd name="T7" fmla="*/ 6 h 18"/>
                  <a:gd name="T8" fmla="*/ 18 w 24"/>
                  <a:gd name="T9" fmla="*/ 6 h 18"/>
                  <a:gd name="T10" fmla="*/ 18 w 24"/>
                  <a:gd name="T11" fmla="*/ 12 h 18"/>
                  <a:gd name="T12" fmla="*/ 12 w 24"/>
                  <a:gd name="T13" fmla="*/ 12 h 18"/>
                  <a:gd name="T14" fmla="*/ 12 w 24"/>
                  <a:gd name="T15" fmla="*/ 18 h 18"/>
                  <a:gd name="T16" fmla="*/ 6 w 24"/>
                  <a:gd name="T17" fmla="*/ 18 h 18"/>
                  <a:gd name="T18" fmla="*/ 0 w 24"/>
                  <a:gd name="T19" fmla="*/ 18 h 18"/>
                  <a:gd name="T20" fmla="*/ 0 w 24"/>
                  <a:gd name="T21" fmla="*/ 12 h 18"/>
                  <a:gd name="T22" fmla="*/ 0 w 24"/>
                  <a:gd name="T23" fmla="*/ 6 h 18"/>
                  <a:gd name="T24" fmla="*/ 6 w 24"/>
                  <a:gd name="T25" fmla="*/ 6 h 18"/>
                  <a:gd name="T26" fmla="*/ 6 w 24"/>
                  <a:gd name="T27" fmla="*/ 0 h 18"/>
                  <a:gd name="T28" fmla="*/ 12 w 24"/>
                  <a:gd name="T29" fmla="*/ 0 h 18"/>
                  <a:gd name="T30" fmla="*/ 18 w 24"/>
                  <a:gd name="T31" fmla="*/ 0 h 18"/>
                  <a:gd name="T32" fmla="*/ 18 w 24"/>
                  <a:gd name="T33" fmla="*/ 6 h 18"/>
                  <a:gd name="T34" fmla="*/ 18 w 24"/>
                  <a:gd name="T35" fmla="*/ 0 h 18"/>
                  <a:gd name="T36" fmla="*/ 24 w 24"/>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8">
                    <a:moveTo>
                      <a:pt x="24" y="0"/>
                    </a:moveTo>
                    <a:lnTo>
                      <a:pt x="24" y="6"/>
                    </a:lnTo>
                    <a:lnTo>
                      <a:pt x="18" y="6"/>
                    </a:lnTo>
                    <a:lnTo>
                      <a:pt x="24" y="6"/>
                    </a:lnTo>
                    <a:lnTo>
                      <a:pt x="18" y="6"/>
                    </a:lnTo>
                    <a:lnTo>
                      <a:pt x="18" y="12"/>
                    </a:lnTo>
                    <a:lnTo>
                      <a:pt x="12" y="12"/>
                    </a:lnTo>
                    <a:lnTo>
                      <a:pt x="12" y="18"/>
                    </a:lnTo>
                    <a:lnTo>
                      <a:pt x="6" y="18"/>
                    </a:lnTo>
                    <a:lnTo>
                      <a:pt x="0" y="18"/>
                    </a:lnTo>
                    <a:lnTo>
                      <a:pt x="0" y="12"/>
                    </a:lnTo>
                    <a:lnTo>
                      <a:pt x="0" y="6"/>
                    </a:lnTo>
                    <a:lnTo>
                      <a:pt x="6" y="6"/>
                    </a:lnTo>
                    <a:lnTo>
                      <a:pt x="6" y="0"/>
                    </a:lnTo>
                    <a:lnTo>
                      <a:pt x="12" y="0"/>
                    </a:lnTo>
                    <a:lnTo>
                      <a:pt x="18" y="0"/>
                    </a:lnTo>
                    <a:lnTo>
                      <a:pt x="18" y="6"/>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7" name="Freeform 349"/>
              <p:cNvSpPr>
                <a:spLocks/>
              </p:cNvSpPr>
              <p:nvPr/>
            </p:nvSpPr>
            <p:spPr bwMode="auto">
              <a:xfrm>
                <a:off x="2985" y="1712"/>
                <a:ext cx="24" cy="30"/>
              </a:xfrm>
              <a:custGeom>
                <a:avLst/>
                <a:gdLst>
                  <a:gd name="T0" fmla="*/ 18 w 24"/>
                  <a:gd name="T1" fmla="*/ 6 h 30"/>
                  <a:gd name="T2" fmla="*/ 18 w 24"/>
                  <a:gd name="T3" fmla="*/ 12 h 30"/>
                  <a:gd name="T4" fmla="*/ 18 w 24"/>
                  <a:gd name="T5" fmla="*/ 18 h 30"/>
                  <a:gd name="T6" fmla="*/ 18 w 24"/>
                  <a:gd name="T7" fmla="*/ 24 h 30"/>
                  <a:gd name="T8" fmla="*/ 24 w 24"/>
                  <a:gd name="T9" fmla="*/ 24 h 30"/>
                  <a:gd name="T10" fmla="*/ 18 w 24"/>
                  <a:gd name="T11" fmla="*/ 24 h 30"/>
                  <a:gd name="T12" fmla="*/ 18 w 24"/>
                  <a:gd name="T13" fmla="*/ 30 h 30"/>
                  <a:gd name="T14" fmla="*/ 18 w 24"/>
                  <a:gd name="T15" fmla="*/ 24 h 30"/>
                  <a:gd name="T16" fmla="*/ 18 w 24"/>
                  <a:gd name="T17" fmla="*/ 30 h 30"/>
                  <a:gd name="T18" fmla="*/ 18 w 24"/>
                  <a:gd name="T19" fmla="*/ 24 h 30"/>
                  <a:gd name="T20" fmla="*/ 12 w 24"/>
                  <a:gd name="T21" fmla="*/ 24 h 30"/>
                  <a:gd name="T22" fmla="*/ 12 w 24"/>
                  <a:gd name="T23" fmla="*/ 18 h 30"/>
                  <a:gd name="T24" fmla="*/ 6 w 24"/>
                  <a:gd name="T25" fmla="*/ 18 h 30"/>
                  <a:gd name="T26" fmla="*/ 0 w 24"/>
                  <a:gd name="T27" fmla="*/ 18 h 30"/>
                  <a:gd name="T28" fmla="*/ 0 w 24"/>
                  <a:gd name="T29" fmla="*/ 12 h 30"/>
                  <a:gd name="T30" fmla="*/ 0 w 24"/>
                  <a:gd name="T31" fmla="*/ 6 h 30"/>
                  <a:gd name="T32" fmla="*/ 6 w 24"/>
                  <a:gd name="T33" fmla="*/ 6 h 30"/>
                  <a:gd name="T34" fmla="*/ 6 w 24"/>
                  <a:gd name="T35" fmla="*/ 0 h 30"/>
                  <a:gd name="T36" fmla="*/ 6 w 24"/>
                  <a:gd name="T37" fmla="*/ 6 h 30"/>
                  <a:gd name="T38" fmla="*/ 12 w 24"/>
                  <a:gd name="T39" fmla="*/ 6 h 30"/>
                  <a:gd name="T40" fmla="*/ 18 w 24"/>
                  <a:gd name="T4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0">
                    <a:moveTo>
                      <a:pt x="18" y="6"/>
                    </a:moveTo>
                    <a:lnTo>
                      <a:pt x="18" y="12"/>
                    </a:lnTo>
                    <a:lnTo>
                      <a:pt x="18" y="18"/>
                    </a:lnTo>
                    <a:lnTo>
                      <a:pt x="18" y="24"/>
                    </a:lnTo>
                    <a:lnTo>
                      <a:pt x="24" y="24"/>
                    </a:lnTo>
                    <a:lnTo>
                      <a:pt x="18" y="24"/>
                    </a:lnTo>
                    <a:lnTo>
                      <a:pt x="18" y="30"/>
                    </a:lnTo>
                    <a:lnTo>
                      <a:pt x="18" y="24"/>
                    </a:lnTo>
                    <a:lnTo>
                      <a:pt x="18" y="30"/>
                    </a:lnTo>
                    <a:lnTo>
                      <a:pt x="18" y="24"/>
                    </a:lnTo>
                    <a:lnTo>
                      <a:pt x="12" y="24"/>
                    </a:lnTo>
                    <a:lnTo>
                      <a:pt x="12" y="18"/>
                    </a:lnTo>
                    <a:lnTo>
                      <a:pt x="6" y="18"/>
                    </a:lnTo>
                    <a:lnTo>
                      <a:pt x="0" y="18"/>
                    </a:lnTo>
                    <a:lnTo>
                      <a:pt x="0" y="12"/>
                    </a:lnTo>
                    <a:lnTo>
                      <a:pt x="0" y="6"/>
                    </a:lnTo>
                    <a:lnTo>
                      <a:pt x="6" y="6"/>
                    </a:lnTo>
                    <a:lnTo>
                      <a:pt x="6" y="0"/>
                    </a:lnTo>
                    <a:lnTo>
                      <a:pt x="6" y="6"/>
                    </a:lnTo>
                    <a:lnTo>
                      <a:pt x="12" y="6"/>
                    </a:lnTo>
                    <a:lnTo>
                      <a:pt x="1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8" name="Freeform 350"/>
              <p:cNvSpPr>
                <a:spLocks/>
              </p:cNvSpPr>
              <p:nvPr/>
            </p:nvSpPr>
            <p:spPr bwMode="auto">
              <a:xfrm>
                <a:off x="2877" y="1460"/>
                <a:ext cx="126" cy="114"/>
              </a:xfrm>
              <a:custGeom>
                <a:avLst/>
                <a:gdLst>
                  <a:gd name="T0" fmla="*/ 102 w 126"/>
                  <a:gd name="T1" fmla="*/ 24 h 114"/>
                  <a:gd name="T2" fmla="*/ 114 w 126"/>
                  <a:gd name="T3" fmla="*/ 30 h 114"/>
                  <a:gd name="T4" fmla="*/ 120 w 126"/>
                  <a:gd name="T5" fmla="*/ 42 h 114"/>
                  <a:gd name="T6" fmla="*/ 120 w 126"/>
                  <a:gd name="T7" fmla="*/ 48 h 114"/>
                  <a:gd name="T8" fmla="*/ 120 w 126"/>
                  <a:gd name="T9" fmla="*/ 54 h 114"/>
                  <a:gd name="T10" fmla="*/ 126 w 126"/>
                  <a:gd name="T11" fmla="*/ 66 h 114"/>
                  <a:gd name="T12" fmla="*/ 120 w 126"/>
                  <a:gd name="T13" fmla="*/ 78 h 114"/>
                  <a:gd name="T14" fmla="*/ 108 w 126"/>
                  <a:gd name="T15" fmla="*/ 84 h 114"/>
                  <a:gd name="T16" fmla="*/ 102 w 126"/>
                  <a:gd name="T17" fmla="*/ 96 h 114"/>
                  <a:gd name="T18" fmla="*/ 90 w 126"/>
                  <a:gd name="T19" fmla="*/ 102 h 114"/>
                  <a:gd name="T20" fmla="*/ 84 w 126"/>
                  <a:gd name="T21" fmla="*/ 102 h 114"/>
                  <a:gd name="T22" fmla="*/ 78 w 126"/>
                  <a:gd name="T23" fmla="*/ 96 h 114"/>
                  <a:gd name="T24" fmla="*/ 78 w 126"/>
                  <a:gd name="T25" fmla="*/ 90 h 114"/>
                  <a:gd name="T26" fmla="*/ 66 w 126"/>
                  <a:gd name="T27" fmla="*/ 96 h 114"/>
                  <a:gd name="T28" fmla="*/ 54 w 126"/>
                  <a:gd name="T29" fmla="*/ 102 h 114"/>
                  <a:gd name="T30" fmla="*/ 42 w 126"/>
                  <a:gd name="T31" fmla="*/ 108 h 114"/>
                  <a:gd name="T32" fmla="*/ 30 w 126"/>
                  <a:gd name="T33" fmla="*/ 114 h 114"/>
                  <a:gd name="T34" fmla="*/ 24 w 126"/>
                  <a:gd name="T35" fmla="*/ 102 h 114"/>
                  <a:gd name="T36" fmla="*/ 24 w 126"/>
                  <a:gd name="T37" fmla="*/ 84 h 114"/>
                  <a:gd name="T38" fmla="*/ 24 w 126"/>
                  <a:gd name="T39" fmla="*/ 66 h 114"/>
                  <a:gd name="T40" fmla="*/ 12 w 126"/>
                  <a:gd name="T41" fmla="*/ 60 h 114"/>
                  <a:gd name="T42" fmla="*/ 6 w 126"/>
                  <a:gd name="T43" fmla="*/ 48 h 114"/>
                  <a:gd name="T44" fmla="*/ 0 w 126"/>
                  <a:gd name="T45" fmla="*/ 30 h 114"/>
                  <a:gd name="T46" fmla="*/ 12 w 126"/>
                  <a:gd name="T47" fmla="*/ 24 h 114"/>
                  <a:gd name="T48" fmla="*/ 24 w 126"/>
                  <a:gd name="T49" fmla="*/ 18 h 114"/>
                  <a:gd name="T50" fmla="*/ 36 w 126"/>
                  <a:gd name="T51" fmla="*/ 12 h 114"/>
                  <a:gd name="T52" fmla="*/ 48 w 126"/>
                  <a:gd name="T53" fmla="*/ 6 h 114"/>
                  <a:gd name="T54" fmla="*/ 60 w 126"/>
                  <a:gd name="T55" fmla="*/ 6 h 114"/>
                  <a:gd name="T56" fmla="*/ 78 w 126"/>
                  <a:gd name="T57" fmla="*/ 18 h 114"/>
                  <a:gd name="T58" fmla="*/ 84 w 126"/>
                  <a:gd name="T59" fmla="*/ 36 h 114"/>
                  <a:gd name="T60" fmla="*/ 72 w 126"/>
                  <a:gd name="T61" fmla="*/ 42 h 114"/>
                  <a:gd name="T62" fmla="*/ 66 w 126"/>
                  <a:gd name="T63" fmla="*/ 42 h 114"/>
                  <a:gd name="T64" fmla="*/ 60 w 126"/>
                  <a:gd name="T65" fmla="*/ 42 h 114"/>
                  <a:gd name="T66" fmla="*/ 48 w 126"/>
                  <a:gd name="T67" fmla="*/ 48 h 114"/>
                  <a:gd name="T68" fmla="*/ 48 w 126"/>
                  <a:gd name="T69" fmla="*/ 54 h 114"/>
                  <a:gd name="T70" fmla="*/ 60 w 126"/>
                  <a:gd name="T71" fmla="*/ 60 h 114"/>
                  <a:gd name="T72" fmla="*/ 66 w 126"/>
                  <a:gd name="T73" fmla="*/ 60 h 114"/>
                  <a:gd name="T74" fmla="*/ 78 w 126"/>
                  <a:gd name="T75" fmla="*/ 66 h 114"/>
                  <a:gd name="T76" fmla="*/ 90 w 126"/>
                  <a:gd name="T77" fmla="*/ 72 h 114"/>
                  <a:gd name="T78" fmla="*/ 96 w 126"/>
                  <a:gd name="T79" fmla="*/ 72 h 114"/>
                  <a:gd name="T80" fmla="*/ 108 w 126"/>
                  <a:gd name="T81" fmla="*/ 66 h 114"/>
                  <a:gd name="T82" fmla="*/ 108 w 126"/>
                  <a:gd name="T83" fmla="*/ 60 h 114"/>
                  <a:gd name="T84" fmla="*/ 108 w 126"/>
                  <a:gd name="T85" fmla="*/ 54 h 114"/>
                  <a:gd name="T86" fmla="*/ 108 w 126"/>
                  <a:gd name="T87" fmla="*/ 48 h 114"/>
                  <a:gd name="T88" fmla="*/ 114 w 126"/>
                  <a:gd name="T89" fmla="*/ 54 h 114"/>
                  <a:gd name="T90" fmla="*/ 108 w 126"/>
                  <a:gd name="T91" fmla="*/ 42 h 114"/>
                  <a:gd name="T92" fmla="*/ 96 w 126"/>
                  <a:gd name="T93" fmla="*/ 36 h 114"/>
                  <a:gd name="T94" fmla="*/ 96 w 126"/>
                  <a:gd name="T95" fmla="*/ 42 h 114"/>
                  <a:gd name="T96" fmla="*/ 90 w 126"/>
                  <a:gd name="T97" fmla="*/ 42 h 114"/>
                  <a:gd name="T98" fmla="*/ 90 w 126"/>
                  <a:gd name="T99"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14">
                    <a:moveTo>
                      <a:pt x="90" y="24"/>
                    </a:moveTo>
                    <a:lnTo>
                      <a:pt x="96" y="24"/>
                    </a:lnTo>
                    <a:lnTo>
                      <a:pt x="102" y="24"/>
                    </a:lnTo>
                    <a:lnTo>
                      <a:pt x="102" y="30"/>
                    </a:lnTo>
                    <a:lnTo>
                      <a:pt x="108" y="30"/>
                    </a:lnTo>
                    <a:lnTo>
                      <a:pt x="114" y="30"/>
                    </a:lnTo>
                    <a:lnTo>
                      <a:pt x="114" y="36"/>
                    </a:lnTo>
                    <a:lnTo>
                      <a:pt x="120" y="36"/>
                    </a:lnTo>
                    <a:lnTo>
                      <a:pt x="120" y="42"/>
                    </a:lnTo>
                    <a:lnTo>
                      <a:pt x="126" y="42"/>
                    </a:lnTo>
                    <a:lnTo>
                      <a:pt x="126" y="48"/>
                    </a:lnTo>
                    <a:lnTo>
                      <a:pt x="120" y="48"/>
                    </a:lnTo>
                    <a:lnTo>
                      <a:pt x="120" y="54"/>
                    </a:lnTo>
                    <a:lnTo>
                      <a:pt x="126" y="54"/>
                    </a:lnTo>
                    <a:lnTo>
                      <a:pt x="120" y="54"/>
                    </a:lnTo>
                    <a:lnTo>
                      <a:pt x="120" y="60"/>
                    </a:lnTo>
                    <a:lnTo>
                      <a:pt x="120" y="66"/>
                    </a:lnTo>
                    <a:lnTo>
                      <a:pt x="126" y="66"/>
                    </a:lnTo>
                    <a:lnTo>
                      <a:pt x="126" y="72"/>
                    </a:lnTo>
                    <a:lnTo>
                      <a:pt x="120" y="72"/>
                    </a:lnTo>
                    <a:lnTo>
                      <a:pt x="120" y="78"/>
                    </a:lnTo>
                    <a:lnTo>
                      <a:pt x="114" y="78"/>
                    </a:lnTo>
                    <a:lnTo>
                      <a:pt x="114" y="84"/>
                    </a:lnTo>
                    <a:lnTo>
                      <a:pt x="108" y="84"/>
                    </a:lnTo>
                    <a:lnTo>
                      <a:pt x="108" y="90"/>
                    </a:lnTo>
                    <a:lnTo>
                      <a:pt x="102" y="90"/>
                    </a:lnTo>
                    <a:lnTo>
                      <a:pt x="102" y="96"/>
                    </a:lnTo>
                    <a:lnTo>
                      <a:pt x="96" y="96"/>
                    </a:lnTo>
                    <a:lnTo>
                      <a:pt x="96" y="102"/>
                    </a:lnTo>
                    <a:lnTo>
                      <a:pt x="90" y="102"/>
                    </a:lnTo>
                    <a:lnTo>
                      <a:pt x="84" y="102"/>
                    </a:lnTo>
                    <a:lnTo>
                      <a:pt x="78" y="102"/>
                    </a:lnTo>
                    <a:lnTo>
                      <a:pt x="84" y="102"/>
                    </a:lnTo>
                    <a:lnTo>
                      <a:pt x="78" y="96"/>
                    </a:lnTo>
                    <a:lnTo>
                      <a:pt x="78" y="102"/>
                    </a:lnTo>
                    <a:lnTo>
                      <a:pt x="78" y="96"/>
                    </a:lnTo>
                    <a:lnTo>
                      <a:pt x="78" y="102"/>
                    </a:lnTo>
                    <a:lnTo>
                      <a:pt x="78" y="96"/>
                    </a:lnTo>
                    <a:lnTo>
                      <a:pt x="78" y="90"/>
                    </a:lnTo>
                    <a:lnTo>
                      <a:pt x="72" y="90"/>
                    </a:lnTo>
                    <a:lnTo>
                      <a:pt x="66" y="90"/>
                    </a:lnTo>
                    <a:lnTo>
                      <a:pt x="66" y="96"/>
                    </a:lnTo>
                    <a:lnTo>
                      <a:pt x="60" y="96"/>
                    </a:lnTo>
                    <a:lnTo>
                      <a:pt x="54" y="96"/>
                    </a:lnTo>
                    <a:lnTo>
                      <a:pt x="54" y="102"/>
                    </a:lnTo>
                    <a:lnTo>
                      <a:pt x="48" y="102"/>
                    </a:lnTo>
                    <a:lnTo>
                      <a:pt x="48" y="108"/>
                    </a:lnTo>
                    <a:lnTo>
                      <a:pt x="42" y="108"/>
                    </a:lnTo>
                    <a:lnTo>
                      <a:pt x="36" y="108"/>
                    </a:lnTo>
                    <a:lnTo>
                      <a:pt x="36" y="114"/>
                    </a:lnTo>
                    <a:lnTo>
                      <a:pt x="30" y="114"/>
                    </a:lnTo>
                    <a:lnTo>
                      <a:pt x="24" y="114"/>
                    </a:lnTo>
                    <a:lnTo>
                      <a:pt x="24" y="108"/>
                    </a:lnTo>
                    <a:lnTo>
                      <a:pt x="24" y="102"/>
                    </a:lnTo>
                    <a:lnTo>
                      <a:pt x="24" y="96"/>
                    </a:lnTo>
                    <a:lnTo>
                      <a:pt x="24" y="90"/>
                    </a:lnTo>
                    <a:lnTo>
                      <a:pt x="24" y="84"/>
                    </a:lnTo>
                    <a:lnTo>
                      <a:pt x="24" y="78"/>
                    </a:lnTo>
                    <a:lnTo>
                      <a:pt x="24" y="72"/>
                    </a:lnTo>
                    <a:lnTo>
                      <a:pt x="24" y="66"/>
                    </a:lnTo>
                    <a:lnTo>
                      <a:pt x="18" y="66"/>
                    </a:lnTo>
                    <a:lnTo>
                      <a:pt x="18" y="60"/>
                    </a:lnTo>
                    <a:lnTo>
                      <a:pt x="12" y="60"/>
                    </a:lnTo>
                    <a:lnTo>
                      <a:pt x="12" y="54"/>
                    </a:lnTo>
                    <a:lnTo>
                      <a:pt x="6" y="54"/>
                    </a:lnTo>
                    <a:lnTo>
                      <a:pt x="6" y="48"/>
                    </a:lnTo>
                    <a:lnTo>
                      <a:pt x="0" y="42"/>
                    </a:lnTo>
                    <a:lnTo>
                      <a:pt x="0" y="36"/>
                    </a:lnTo>
                    <a:lnTo>
                      <a:pt x="0" y="30"/>
                    </a:lnTo>
                    <a:lnTo>
                      <a:pt x="6" y="30"/>
                    </a:lnTo>
                    <a:lnTo>
                      <a:pt x="6" y="24"/>
                    </a:lnTo>
                    <a:lnTo>
                      <a:pt x="12" y="24"/>
                    </a:lnTo>
                    <a:lnTo>
                      <a:pt x="18" y="24"/>
                    </a:lnTo>
                    <a:lnTo>
                      <a:pt x="18" y="18"/>
                    </a:lnTo>
                    <a:lnTo>
                      <a:pt x="24" y="18"/>
                    </a:lnTo>
                    <a:lnTo>
                      <a:pt x="30" y="18"/>
                    </a:lnTo>
                    <a:lnTo>
                      <a:pt x="36" y="18"/>
                    </a:lnTo>
                    <a:lnTo>
                      <a:pt x="36" y="12"/>
                    </a:lnTo>
                    <a:lnTo>
                      <a:pt x="42" y="12"/>
                    </a:lnTo>
                    <a:lnTo>
                      <a:pt x="48" y="12"/>
                    </a:lnTo>
                    <a:lnTo>
                      <a:pt x="48" y="6"/>
                    </a:lnTo>
                    <a:lnTo>
                      <a:pt x="54" y="6"/>
                    </a:lnTo>
                    <a:lnTo>
                      <a:pt x="54" y="0"/>
                    </a:lnTo>
                    <a:lnTo>
                      <a:pt x="60" y="6"/>
                    </a:lnTo>
                    <a:lnTo>
                      <a:pt x="66" y="12"/>
                    </a:lnTo>
                    <a:lnTo>
                      <a:pt x="72" y="12"/>
                    </a:lnTo>
                    <a:lnTo>
                      <a:pt x="78" y="18"/>
                    </a:lnTo>
                    <a:lnTo>
                      <a:pt x="84" y="18"/>
                    </a:lnTo>
                    <a:lnTo>
                      <a:pt x="90" y="24"/>
                    </a:lnTo>
                    <a:lnTo>
                      <a:pt x="84" y="36"/>
                    </a:lnTo>
                    <a:lnTo>
                      <a:pt x="78" y="36"/>
                    </a:lnTo>
                    <a:lnTo>
                      <a:pt x="78" y="42"/>
                    </a:lnTo>
                    <a:lnTo>
                      <a:pt x="72" y="42"/>
                    </a:lnTo>
                    <a:lnTo>
                      <a:pt x="72" y="36"/>
                    </a:lnTo>
                    <a:lnTo>
                      <a:pt x="66" y="36"/>
                    </a:lnTo>
                    <a:lnTo>
                      <a:pt x="66" y="42"/>
                    </a:lnTo>
                    <a:lnTo>
                      <a:pt x="60" y="42"/>
                    </a:lnTo>
                    <a:lnTo>
                      <a:pt x="54" y="42"/>
                    </a:lnTo>
                    <a:lnTo>
                      <a:pt x="60" y="42"/>
                    </a:lnTo>
                    <a:lnTo>
                      <a:pt x="54" y="42"/>
                    </a:lnTo>
                    <a:lnTo>
                      <a:pt x="54" y="48"/>
                    </a:lnTo>
                    <a:lnTo>
                      <a:pt x="48" y="48"/>
                    </a:lnTo>
                    <a:lnTo>
                      <a:pt x="42" y="48"/>
                    </a:lnTo>
                    <a:lnTo>
                      <a:pt x="42" y="54"/>
                    </a:lnTo>
                    <a:lnTo>
                      <a:pt x="48" y="54"/>
                    </a:lnTo>
                    <a:lnTo>
                      <a:pt x="54" y="54"/>
                    </a:lnTo>
                    <a:lnTo>
                      <a:pt x="54" y="60"/>
                    </a:lnTo>
                    <a:lnTo>
                      <a:pt x="60" y="60"/>
                    </a:lnTo>
                    <a:lnTo>
                      <a:pt x="66" y="60"/>
                    </a:lnTo>
                    <a:lnTo>
                      <a:pt x="66" y="66"/>
                    </a:lnTo>
                    <a:lnTo>
                      <a:pt x="66" y="60"/>
                    </a:lnTo>
                    <a:lnTo>
                      <a:pt x="66" y="66"/>
                    </a:lnTo>
                    <a:lnTo>
                      <a:pt x="72" y="66"/>
                    </a:lnTo>
                    <a:lnTo>
                      <a:pt x="78" y="66"/>
                    </a:lnTo>
                    <a:lnTo>
                      <a:pt x="84" y="66"/>
                    </a:lnTo>
                    <a:lnTo>
                      <a:pt x="84" y="72"/>
                    </a:lnTo>
                    <a:lnTo>
                      <a:pt x="90" y="72"/>
                    </a:lnTo>
                    <a:lnTo>
                      <a:pt x="90" y="78"/>
                    </a:lnTo>
                    <a:lnTo>
                      <a:pt x="96" y="78"/>
                    </a:lnTo>
                    <a:lnTo>
                      <a:pt x="96" y="72"/>
                    </a:lnTo>
                    <a:lnTo>
                      <a:pt x="102" y="72"/>
                    </a:lnTo>
                    <a:lnTo>
                      <a:pt x="102" y="66"/>
                    </a:lnTo>
                    <a:lnTo>
                      <a:pt x="108" y="66"/>
                    </a:lnTo>
                    <a:lnTo>
                      <a:pt x="102" y="66"/>
                    </a:lnTo>
                    <a:lnTo>
                      <a:pt x="108" y="66"/>
                    </a:lnTo>
                    <a:lnTo>
                      <a:pt x="108" y="60"/>
                    </a:lnTo>
                    <a:lnTo>
                      <a:pt x="102" y="60"/>
                    </a:lnTo>
                    <a:lnTo>
                      <a:pt x="108" y="60"/>
                    </a:lnTo>
                    <a:lnTo>
                      <a:pt x="108" y="54"/>
                    </a:lnTo>
                    <a:lnTo>
                      <a:pt x="102" y="54"/>
                    </a:lnTo>
                    <a:lnTo>
                      <a:pt x="108" y="54"/>
                    </a:lnTo>
                    <a:lnTo>
                      <a:pt x="108" y="48"/>
                    </a:lnTo>
                    <a:lnTo>
                      <a:pt x="114" y="48"/>
                    </a:lnTo>
                    <a:lnTo>
                      <a:pt x="108" y="54"/>
                    </a:lnTo>
                    <a:lnTo>
                      <a:pt x="114" y="54"/>
                    </a:lnTo>
                    <a:lnTo>
                      <a:pt x="114" y="48"/>
                    </a:lnTo>
                    <a:lnTo>
                      <a:pt x="114" y="42"/>
                    </a:lnTo>
                    <a:lnTo>
                      <a:pt x="108" y="42"/>
                    </a:lnTo>
                    <a:lnTo>
                      <a:pt x="102" y="42"/>
                    </a:lnTo>
                    <a:lnTo>
                      <a:pt x="102" y="36"/>
                    </a:lnTo>
                    <a:lnTo>
                      <a:pt x="96" y="36"/>
                    </a:lnTo>
                    <a:lnTo>
                      <a:pt x="96" y="42"/>
                    </a:lnTo>
                    <a:lnTo>
                      <a:pt x="102" y="42"/>
                    </a:lnTo>
                    <a:lnTo>
                      <a:pt x="96" y="42"/>
                    </a:lnTo>
                    <a:lnTo>
                      <a:pt x="96" y="36"/>
                    </a:lnTo>
                    <a:lnTo>
                      <a:pt x="90" y="36"/>
                    </a:lnTo>
                    <a:lnTo>
                      <a:pt x="90" y="42"/>
                    </a:lnTo>
                    <a:lnTo>
                      <a:pt x="90" y="36"/>
                    </a:lnTo>
                    <a:lnTo>
                      <a:pt x="84" y="36"/>
                    </a:lnTo>
                    <a:lnTo>
                      <a:pt x="90" y="2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9" name="Freeform 351"/>
              <p:cNvSpPr>
                <a:spLocks/>
              </p:cNvSpPr>
              <p:nvPr/>
            </p:nvSpPr>
            <p:spPr bwMode="auto">
              <a:xfrm>
                <a:off x="2877" y="1460"/>
                <a:ext cx="126" cy="114"/>
              </a:xfrm>
              <a:custGeom>
                <a:avLst/>
                <a:gdLst>
                  <a:gd name="T0" fmla="*/ 96 w 126"/>
                  <a:gd name="T1" fmla="*/ 24 h 114"/>
                  <a:gd name="T2" fmla="*/ 102 w 126"/>
                  <a:gd name="T3" fmla="*/ 30 h 114"/>
                  <a:gd name="T4" fmla="*/ 114 w 126"/>
                  <a:gd name="T5" fmla="*/ 30 h 114"/>
                  <a:gd name="T6" fmla="*/ 120 w 126"/>
                  <a:gd name="T7" fmla="*/ 36 h 114"/>
                  <a:gd name="T8" fmla="*/ 126 w 126"/>
                  <a:gd name="T9" fmla="*/ 42 h 114"/>
                  <a:gd name="T10" fmla="*/ 120 w 126"/>
                  <a:gd name="T11" fmla="*/ 48 h 114"/>
                  <a:gd name="T12" fmla="*/ 126 w 126"/>
                  <a:gd name="T13" fmla="*/ 54 h 114"/>
                  <a:gd name="T14" fmla="*/ 120 w 126"/>
                  <a:gd name="T15" fmla="*/ 60 h 114"/>
                  <a:gd name="T16" fmla="*/ 126 w 126"/>
                  <a:gd name="T17" fmla="*/ 66 h 114"/>
                  <a:gd name="T18" fmla="*/ 120 w 126"/>
                  <a:gd name="T19" fmla="*/ 72 h 114"/>
                  <a:gd name="T20" fmla="*/ 114 w 126"/>
                  <a:gd name="T21" fmla="*/ 78 h 114"/>
                  <a:gd name="T22" fmla="*/ 108 w 126"/>
                  <a:gd name="T23" fmla="*/ 84 h 114"/>
                  <a:gd name="T24" fmla="*/ 102 w 126"/>
                  <a:gd name="T25" fmla="*/ 90 h 114"/>
                  <a:gd name="T26" fmla="*/ 96 w 126"/>
                  <a:gd name="T27" fmla="*/ 96 h 114"/>
                  <a:gd name="T28" fmla="*/ 90 w 126"/>
                  <a:gd name="T29" fmla="*/ 102 h 114"/>
                  <a:gd name="T30" fmla="*/ 78 w 126"/>
                  <a:gd name="T31" fmla="*/ 102 h 114"/>
                  <a:gd name="T32" fmla="*/ 78 w 126"/>
                  <a:gd name="T33" fmla="*/ 96 h 114"/>
                  <a:gd name="T34" fmla="*/ 78 w 126"/>
                  <a:gd name="T35" fmla="*/ 96 h 114"/>
                  <a:gd name="T36" fmla="*/ 78 w 126"/>
                  <a:gd name="T37" fmla="*/ 96 h 114"/>
                  <a:gd name="T38" fmla="*/ 72 w 126"/>
                  <a:gd name="T39" fmla="*/ 90 h 114"/>
                  <a:gd name="T40" fmla="*/ 66 w 126"/>
                  <a:gd name="T41" fmla="*/ 96 h 114"/>
                  <a:gd name="T42" fmla="*/ 54 w 126"/>
                  <a:gd name="T43" fmla="*/ 96 h 114"/>
                  <a:gd name="T44" fmla="*/ 48 w 126"/>
                  <a:gd name="T45" fmla="*/ 102 h 114"/>
                  <a:gd name="T46" fmla="*/ 42 w 126"/>
                  <a:gd name="T47" fmla="*/ 108 h 114"/>
                  <a:gd name="T48" fmla="*/ 36 w 126"/>
                  <a:gd name="T49" fmla="*/ 114 h 114"/>
                  <a:gd name="T50" fmla="*/ 24 w 126"/>
                  <a:gd name="T51" fmla="*/ 114 h 114"/>
                  <a:gd name="T52" fmla="*/ 24 w 126"/>
                  <a:gd name="T53" fmla="*/ 102 h 114"/>
                  <a:gd name="T54" fmla="*/ 24 w 126"/>
                  <a:gd name="T55" fmla="*/ 90 h 114"/>
                  <a:gd name="T56" fmla="*/ 24 w 126"/>
                  <a:gd name="T57" fmla="*/ 78 h 114"/>
                  <a:gd name="T58" fmla="*/ 24 w 126"/>
                  <a:gd name="T59" fmla="*/ 66 h 114"/>
                  <a:gd name="T60" fmla="*/ 18 w 126"/>
                  <a:gd name="T61" fmla="*/ 60 h 114"/>
                  <a:gd name="T62" fmla="*/ 12 w 126"/>
                  <a:gd name="T63" fmla="*/ 54 h 114"/>
                  <a:gd name="T64" fmla="*/ 6 w 126"/>
                  <a:gd name="T65" fmla="*/ 48 h 114"/>
                  <a:gd name="T66" fmla="*/ 0 w 126"/>
                  <a:gd name="T67" fmla="*/ 36 h 114"/>
                  <a:gd name="T68" fmla="*/ 6 w 126"/>
                  <a:gd name="T69" fmla="*/ 30 h 114"/>
                  <a:gd name="T70" fmla="*/ 12 w 126"/>
                  <a:gd name="T71" fmla="*/ 24 h 114"/>
                  <a:gd name="T72" fmla="*/ 18 w 126"/>
                  <a:gd name="T73" fmla="*/ 18 h 114"/>
                  <a:gd name="T74" fmla="*/ 30 w 126"/>
                  <a:gd name="T75" fmla="*/ 18 h 114"/>
                  <a:gd name="T76" fmla="*/ 36 w 126"/>
                  <a:gd name="T77" fmla="*/ 12 h 114"/>
                  <a:gd name="T78" fmla="*/ 48 w 126"/>
                  <a:gd name="T79" fmla="*/ 12 h 114"/>
                  <a:gd name="T80" fmla="*/ 54 w 126"/>
                  <a:gd name="T81" fmla="*/ 6 h 114"/>
                  <a:gd name="T82" fmla="*/ 60 w 126"/>
                  <a:gd name="T83" fmla="*/ 6 h 114"/>
                  <a:gd name="T84" fmla="*/ 72 w 126"/>
                  <a:gd name="T85" fmla="*/ 12 h 114"/>
                  <a:gd name="T86" fmla="*/ 84 w 126"/>
                  <a:gd name="T87"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14">
                    <a:moveTo>
                      <a:pt x="90" y="24"/>
                    </a:moveTo>
                    <a:lnTo>
                      <a:pt x="96" y="24"/>
                    </a:lnTo>
                    <a:lnTo>
                      <a:pt x="102" y="24"/>
                    </a:lnTo>
                    <a:lnTo>
                      <a:pt x="102" y="30"/>
                    </a:lnTo>
                    <a:lnTo>
                      <a:pt x="108" y="30"/>
                    </a:lnTo>
                    <a:lnTo>
                      <a:pt x="114" y="30"/>
                    </a:lnTo>
                    <a:lnTo>
                      <a:pt x="114" y="36"/>
                    </a:lnTo>
                    <a:lnTo>
                      <a:pt x="120" y="36"/>
                    </a:lnTo>
                    <a:lnTo>
                      <a:pt x="120" y="42"/>
                    </a:lnTo>
                    <a:lnTo>
                      <a:pt x="126" y="42"/>
                    </a:lnTo>
                    <a:lnTo>
                      <a:pt x="126" y="48"/>
                    </a:lnTo>
                    <a:lnTo>
                      <a:pt x="120" y="48"/>
                    </a:lnTo>
                    <a:lnTo>
                      <a:pt x="120" y="54"/>
                    </a:lnTo>
                    <a:lnTo>
                      <a:pt x="126" y="54"/>
                    </a:lnTo>
                    <a:lnTo>
                      <a:pt x="120" y="54"/>
                    </a:lnTo>
                    <a:lnTo>
                      <a:pt x="120" y="60"/>
                    </a:lnTo>
                    <a:lnTo>
                      <a:pt x="120" y="66"/>
                    </a:lnTo>
                    <a:lnTo>
                      <a:pt x="126" y="66"/>
                    </a:lnTo>
                    <a:lnTo>
                      <a:pt x="126" y="72"/>
                    </a:lnTo>
                    <a:lnTo>
                      <a:pt x="120" y="72"/>
                    </a:lnTo>
                    <a:lnTo>
                      <a:pt x="120" y="78"/>
                    </a:lnTo>
                    <a:lnTo>
                      <a:pt x="114" y="78"/>
                    </a:lnTo>
                    <a:lnTo>
                      <a:pt x="114" y="84"/>
                    </a:lnTo>
                    <a:lnTo>
                      <a:pt x="108" y="84"/>
                    </a:lnTo>
                    <a:lnTo>
                      <a:pt x="108" y="90"/>
                    </a:lnTo>
                    <a:lnTo>
                      <a:pt x="102" y="90"/>
                    </a:lnTo>
                    <a:lnTo>
                      <a:pt x="102" y="96"/>
                    </a:lnTo>
                    <a:lnTo>
                      <a:pt x="96" y="96"/>
                    </a:lnTo>
                    <a:lnTo>
                      <a:pt x="96" y="102"/>
                    </a:lnTo>
                    <a:lnTo>
                      <a:pt x="90" y="102"/>
                    </a:lnTo>
                    <a:lnTo>
                      <a:pt x="84" y="102"/>
                    </a:lnTo>
                    <a:lnTo>
                      <a:pt x="78" y="102"/>
                    </a:lnTo>
                    <a:lnTo>
                      <a:pt x="84" y="102"/>
                    </a:lnTo>
                    <a:lnTo>
                      <a:pt x="78" y="96"/>
                    </a:lnTo>
                    <a:lnTo>
                      <a:pt x="78" y="102"/>
                    </a:lnTo>
                    <a:lnTo>
                      <a:pt x="78" y="96"/>
                    </a:lnTo>
                    <a:lnTo>
                      <a:pt x="78" y="102"/>
                    </a:lnTo>
                    <a:lnTo>
                      <a:pt x="78" y="96"/>
                    </a:lnTo>
                    <a:lnTo>
                      <a:pt x="78" y="90"/>
                    </a:lnTo>
                    <a:lnTo>
                      <a:pt x="72" y="90"/>
                    </a:lnTo>
                    <a:lnTo>
                      <a:pt x="66" y="90"/>
                    </a:lnTo>
                    <a:lnTo>
                      <a:pt x="66" y="96"/>
                    </a:lnTo>
                    <a:lnTo>
                      <a:pt x="60" y="96"/>
                    </a:lnTo>
                    <a:lnTo>
                      <a:pt x="54" y="96"/>
                    </a:lnTo>
                    <a:lnTo>
                      <a:pt x="54" y="102"/>
                    </a:lnTo>
                    <a:lnTo>
                      <a:pt x="48" y="102"/>
                    </a:lnTo>
                    <a:lnTo>
                      <a:pt x="48" y="108"/>
                    </a:lnTo>
                    <a:lnTo>
                      <a:pt x="42" y="108"/>
                    </a:lnTo>
                    <a:lnTo>
                      <a:pt x="36" y="108"/>
                    </a:lnTo>
                    <a:lnTo>
                      <a:pt x="36" y="114"/>
                    </a:lnTo>
                    <a:lnTo>
                      <a:pt x="30" y="114"/>
                    </a:lnTo>
                    <a:lnTo>
                      <a:pt x="24" y="114"/>
                    </a:lnTo>
                    <a:lnTo>
                      <a:pt x="24" y="108"/>
                    </a:lnTo>
                    <a:lnTo>
                      <a:pt x="24" y="102"/>
                    </a:lnTo>
                    <a:lnTo>
                      <a:pt x="24" y="96"/>
                    </a:lnTo>
                    <a:lnTo>
                      <a:pt x="24" y="90"/>
                    </a:lnTo>
                    <a:lnTo>
                      <a:pt x="24" y="84"/>
                    </a:lnTo>
                    <a:lnTo>
                      <a:pt x="24" y="78"/>
                    </a:lnTo>
                    <a:lnTo>
                      <a:pt x="24" y="72"/>
                    </a:lnTo>
                    <a:lnTo>
                      <a:pt x="24" y="66"/>
                    </a:lnTo>
                    <a:lnTo>
                      <a:pt x="18" y="66"/>
                    </a:lnTo>
                    <a:lnTo>
                      <a:pt x="18" y="60"/>
                    </a:lnTo>
                    <a:lnTo>
                      <a:pt x="12" y="60"/>
                    </a:lnTo>
                    <a:lnTo>
                      <a:pt x="12" y="54"/>
                    </a:lnTo>
                    <a:lnTo>
                      <a:pt x="6" y="54"/>
                    </a:lnTo>
                    <a:lnTo>
                      <a:pt x="6" y="48"/>
                    </a:lnTo>
                    <a:lnTo>
                      <a:pt x="0" y="42"/>
                    </a:lnTo>
                    <a:lnTo>
                      <a:pt x="0" y="36"/>
                    </a:lnTo>
                    <a:lnTo>
                      <a:pt x="0" y="30"/>
                    </a:lnTo>
                    <a:lnTo>
                      <a:pt x="6" y="30"/>
                    </a:lnTo>
                    <a:lnTo>
                      <a:pt x="6" y="24"/>
                    </a:lnTo>
                    <a:lnTo>
                      <a:pt x="12" y="24"/>
                    </a:lnTo>
                    <a:lnTo>
                      <a:pt x="18" y="24"/>
                    </a:lnTo>
                    <a:lnTo>
                      <a:pt x="18" y="18"/>
                    </a:lnTo>
                    <a:lnTo>
                      <a:pt x="24" y="18"/>
                    </a:lnTo>
                    <a:lnTo>
                      <a:pt x="30" y="18"/>
                    </a:lnTo>
                    <a:lnTo>
                      <a:pt x="36" y="18"/>
                    </a:lnTo>
                    <a:lnTo>
                      <a:pt x="36" y="12"/>
                    </a:lnTo>
                    <a:lnTo>
                      <a:pt x="42" y="12"/>
                    </a:lnTo>
                    <a:lnTo>
                      <a:pt x="48" y="12"/>
                    </a:lnTo>
                    <a:lnTo>
                      <a:pt x="48" y="6"/>
                    </a:lnTo>
                    <a:lnTo>
                      <a:pt x="54" y="6"/>
                    </a:lnTo>
                    <a:lnTo>
                      <a:pt x="54" y="0"/>
                    </a:lnTo>
                    <a:lnTo>
                      <a:pt x="60" y="6"/>
                    </a:lnTo>
                    <a:lnTo>
                      <a:pt x="66" y="12"/>
                    </a:lnTo>
                    <a:lnTo>
                      <a:pt x="72" y="12"/>
                    </a:lnTo>
                    <a:lnTo>
                      <a:pt x="78" y="18"/>
                    </a:lnTo>
                    <a:lnTo>
                      <a:pt x="84" y="18"/>
                    </a:lnTo>
                    <a:lnTo>
                      <a:pt x="90" y="24"/>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0" name="Freeform 352"/>
              <p:cNvSpPr>
                <a:spLocks/>
              </p:cNvSpPr>
              <p:nvPr/>
            </p:nvSpPr>
            <p:spPr bwMode="auto">
              <a:xfrm>
                <a:off x="2919" y="1496"/>
                <a:ext cx="72" cy="42"/>
              </a:xfrm>
              <a:custGeom>
                <a:avLst/>
                <a:gdLst>
                  <a:gd name="T0" fmla="*/ 42 w 72"/>
                  <a:gd name="T1" fmla="*/ 0 h 42"/>
                  <a:gd name="T2" fmla="*/ 36 w 72"/>
                  <a:gd name="T3" fmla="*/ 0 h 42"/>
                  <a:gd name="T4" fmla="*/ 36 w 72"/>
                  <a:gd name="T5" fmla="*/ 6 h 42"/>
                  <a:gd name="T6" fmla="*/ 30 w 72"/>
                  <a:gd name="T7" fmla="*/ 6 h 42"/>
                  <a:gd name="T8" fmla="*/ 30 w 72"/>
                  <a:gd name="T9" fmla="*/ 0 h 42"/>
                  <a:gd name="T10" fmla="*/ 24 w 72"/>
                  <a:gd name="T11" fmla="*/ 0 h 42"/>
                  <a:gd name="T12" fmla="*/ 24 w 72"/>
                  <a:gd name="T13" fmla="*/ 6 h 42"/>
                  <a:gd name="T14" fmla="*/ 18 w 72"/>
                  <a:gd name="T15" fmla="*/ 6 h 42"/>
                  <a:gd name="T16" fmla="*/ 12 w 72"/>
                  <a:gd name="T17" fmla="*/ 6 h 42"/>
                  <a:gd name="T18" fmla="*/ 18 w 72"/>
                  <a:gd name="T19" fmla="*/ 6 h 42"/>
                  <a:gd name="T20" fmla="*/ 12 w 72"/>
                  <a:gd name="T21" fmla="*/ 6 h 42"/>
                  <a:gd name="T22" fmla="*/ 12 w 72"/>
                  <a:gd name="T23" fmla="*/ 12 h 42"/>
                  <a:gd name="T24" fmla="*/ 6 w 72"/>
                  <a:gd name="T25" fmla="*/ 12 h 42"/>
                  <a:gd name="T26" fmla="*/ 0 w 72"/>
                  <a:gd name="T27" fmla="*/ 12 h 42"/>
                  <a:gd name="T28" fmla="*/ 0 w 72"/>
                  <a:gd name="T29" fmla="*/ 18 h 42"/>
                  <a:gd name="T30" fmla="*/ 6 w 72"/>
                  <a:gd name="T31" fmla="*/ 18 h 42"/>
                  <a:gd name="T32" fmla="*/ 12 w 72"/>
                  <a:gd name="T33" fmla="*/ 18 h 42"/>
                  <a:gd name="T34" fmla="*/ 12 w 72"/>
                  <a:gd name="T35" fmla="*/ 24 h 42"/>
                  <a:gd name="T36" fmla="*/ 18 w 72"/>
                  <a:gd name="T37" fmla="*/ 24 h 42"/>
                  <a:gd name="T38" fmla="*/ 24 w 72"/>
                  <a:gd name="T39" fmla="*/ 24 h 42"/>
                  <a:gd name="T40" fmla="*/ 24 w 72"/>
                  <a:gd name="T41" fmla="*/ 30 h 42"/>
                  <a:gd name="T42" fmla="*/ 24 w 72"/>
                  <a:gd name="T43" fmla="*/ 24 h 42"/>
                  <a:gd name="T44" fmla="*/ 24 w 72"/>
                  <a:gd name="T45" fmla="*/ 30 h 42"/>
                  <a:gd name="T46" fmla="*/ 30 w 72"/>
                  <a:gd name="T47" fmla="*/ 30 h 42"/>
                  <a:gd name="T48" fmla="*/ 36 w 72"/>
                  <a:gd name="T49" fmla="*/ 30 h 42"/>
                  <a:gd name="T50" fmla="*/ 42 w 72"/>
                  <a:gd name="T51" fmla="*/ 30 h 42"/>
                  <a:gd name="T52" fmla="*/ 42 w 72"/>
                  <a:gd name="T53" fmla="*/ 36 h 42"/>
                  <a:gd name="T54" fmla="*/ 48 w 72"/>
                  <a:gd name="T55" fmla="*/ 36 h 42"/>
                  <a:gd name="T56" fmla="*/ 48 w 72"/>
                  <a:gd name="T57" fmla="*/ 42 h 42"/>
                  <a:gd name="T58" fmla="*/ 54 w 72"/>
                  <a:gd name="T59" fmla="*/ 42 h 42"/>
                  <a:gd name="T60" fmla="*/ 54 w 72"/>
                  <a:gd name="T61" fmla="*/ 36 h 42"/>
                  <a:gd name="T62" fmla="*/ 60 w 72"/>
                  <a:gd name="T63" fmla="*/ 36 h 42"/>
                  <a:gd name="T64" fmla="*/ 60 w 72"/>
                  <a:gd name="T65" fmla="*/ 30 h 42"/>
                  <a:gd name="T66" fmla="*/ 66 w 72"/>
                  <a:gd name="T67" fmla="*/ 30 h 42"/>
                  <a:gd name="T68" fmla="*/ 60 w 72"/>
                  <a:gd name="T69" fmla="*/ 30 h 42"/>
                  <a:gd name="T70" fmla="*/ 66 w 72"/>
                  <a:gd name="T71" fmla="*/ 30 h 42"/>
                  <a:gd name="T72" fmla="*/ 66 w 72"/>
                  <a:gd name="T73" fmla="*/ 24 h 42"/>
                  <a:gd name="T74" fmla="*/ 60 w 72"/>
                  <a:gd name="T75" fmla="*/ 24 h 42"/>
                  <a:gd name="T76" fmla="*/ 66 w 72"/>
                  <a:gd name="T77" fmla="*/ 24 h 42"/>
                  <a:gd name="T78" fmla="*/ 66 w 72"/>
                  <a:gd name="T79" fmla="*/ 18 h 42"/>
                  <a:gd name="T80" fmla="*/ 60 w 72"/>
                  <a:gd name="T81" fmla="*/ 18 h 42"/>
                  <a:gd name="T82" fmla="*/ 66 w 72"/>
                  <a:gd name="T83" fmla="*/ 18 h 42"/>
                  <a:gd name="T84" fmla="*/ 66 w 72"/>
                  <a:gd name="T85" fmla="*/ 12 h 42"/>
                  <a:gd name="T86" fmla="*/ 72 w 72"/>
                  <a:gd name="T87" fmla="*/ 12 h 42"/>
                  <a:gd name="T88" fmla="*/ 66 w 72"/>
                  <a:gd name="T89" fmla="*/ 18 h 42"/>
                  <a:gd name="T90" fmla="*/ 72 w 72"/>
                  <a:gd name="T91" fmla="*/ 18 h 42"/>
                  <a:gd name="T92" fmla="*/ 72 w 72"/>
                  <a:gd name="T93" fmla="*/ 12 h 42"/>
                  <a:gd name="T94" fmla="*/ 72 w 72"/>
                  <a:gd name="T95" fmla="*/ 6 h 42"/>
                  <a:gd name="T96" fmla="*/ 66 w 72"/>
                  <a:gd name="T97" fmla="*/ 6 h 42"/>
                  <a:gd name="T98" fmla="*/ 60 w 72"/>
                  <a:gd name="T99" fmla="*/ 6 h 42"/>
                  <a:gd name="T100" fmla="*/ 60 w 72"/>
                  <a:gd name="T101" fmla="*/ 0 h 42"/>
                  <a:gd name="T102" fmla="*/ 54 w 72"/>
                  <a:gd name="T103" fmla="*/ 0 h 42"/>
                  <a:gd name="T104" fmla="*/ 54 w 72"/>
                  <a:gd name="T105" fmla="*/ 6 h 42"/>
                  <a:gd name="T106" fmla="*/ 60 w 72"/>
                  <a:gd name="T107" fmla="*/ 6 h 42"/>
                  <a:gd name="T108" fmla="*/ 54 w 72"/>
                  <a:gd name="T109" fmla="*/ 6 h 42"/>
                  <a:gd name="T110" fmla="*/ 54 w 72"/>
                  <a:gd name="T111" fmla="*/ 0 h 42"/>
                  <a:gd name="T112" fmla="*/ 48 w 72"/>
                  <a:gd name="T113" fmla="*/ 0 h 42"/>
                  <a:gd name="T114" fmla="*/ 48 w 72"/>
                  <a:gd name="T115" fmla="*/ 6 h 42"/>
                  <a:gd name="T116" fmla="*/ 48 w 72"/>
                  <a:gd name="T117" fmla="*/ 0 h 42"/>
                  <a:gd name="T118" fmla="*/ 42 w 72"/>
                  <a:gd name="T1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42">
                    <a:moveTo>
                      <a:pt x="42" y="0"/>
                    </a:moveTo>
                    <a:lnTo>
                      <a:pt x="36" y="0"/>
                    </a:lnTo>
                    <a:lnTo>
                      <a:pt x="36" y="6"/>
                    </a:lnTo>
                    <a:lnTo>
                      <a:pt x="30" y="6"/>
                    </a:lnTo>
                    <a:lnTo>
                      <a:pt x="30" y="0"/>
                    </a:lnTo>
                    <a:lnTo>
                      <a:pt x="24" y="0"/>
                    </a:lnTo>
                    <a:lnTo>
                      <a:pt x="24" y="6"/>
                    </a:lnTo>
                    <a:lnTo>
                      <a:pt x="18" y="6"/>
                    </a:lnTo>
                    <a:lnTo>
                      <a:pt x="12" y="6"/>
                    </a:lnTo>
                    <a:lnTo>
                      <a:pt x="18" y="6"/>
                    </a:lnTo>
                    <a:lnTo>
                      <a:pt x="12" y="6"/>
                    </a:lnTo>
                    <a:lnTo>
                      <a:pt x="12" y="12"/>
                    </a:lnTo>
                    <a:lnTo>
                      <a:pt x="6" y="12"/>
                    </a:lnTo>
                    <a:lnTo>
                      <a:pt x="0" y="12"/>
                    </a:lnTo>
                    <a:lnTo>
                      <a:pt x="0" y="18"/>
                    </a:lnTo>
                    <a:lnTo>
                      <a:pt x="6" y="18"/>
                    </a:lnTo>
                    <a:lnTo>
                      <a:pt x="12" y="18"/>
                    </a:lnTo>
                    <a:lnTo>
                      <a:pt x="12" y="24"/>
                    </a:lnTo>
                    <a:lnTo>
                      <a:pt x="18" y="24"/>
                    </a:lnTo>
                    <a:lnTo>
                      <a:pt x="24" y="24"/>
                    </a:lnTo>
                    <a:lnTo>
                      <a:pt x="24" y="30"/>
                    </a:lnTo>
                    <a:lnTo>
                      <a:pt x="24" y="24"/>
                    </a:lnTo>
                    <a:lnTo>
                      <a:pt x="24" y="30"/>
                    </a:lnTo>
                    <a:lnTo>
                      <a:pt x="30" y="30"/>
                    </a:lnTo>
                    <a:lnTo>
                      <a:pt x="36" y="30"/>
                    </a:lnTo>
                    <a:lnTo>
                      <a:pt x="42" y="30"/>
                    </a:lnTo>
                    <a:lnTo>
                      <a:pt x="42" y="36"/>
                    </a:lnTo>
                    <a:lnTo>
                      <a:pt x="48" y="36"/>
                    </a:lnTo>
                    <a:lnTo>
                      <a:pt x="48" y="42"/>
                    </a:lnTo>
                    <a:lnTo>
                      <a:pt x="54" y="42"/>
                    </a:lnTo>
                    <a:lnTo>
                      <a:pt x="54" y="36"/>
                    </a:lnTo>
                    <a:lnTo>
                      <a:pt x="60" y="36"/>
                    </a:lnTo>
                    <a:lnTo>
                      <a:pt x="60" y="30"/>
                    </a:lnTo>
                    <a:lnTo>
                      <a:pt x="66" y="30"/>
                    </a:lnTo>
                    <a:lnTo>
                      <a:pt x="60" y="30"/>
                    </a:lnTo>
                    <a:lnTo>
                      <a:pt x="66" y="30"/>
                    </a:lnTo>
                    <a:lnTo>
                      <a:pt x="66" y="24"/>
                    </a:lnTo>
                    <a:lnTo>
                      <a:pt x="60" y="24"/>
                    </a:lnTo>
                    <a:lnTo>
                      <a:pt x="66" y="24"/>
                    </a:lnTo>
                    <a:lnTo>
                      <a:pt x="66" y="18"/>
                    </a:lnTo>
                    <a:lnTo>
                      <a:pt x="60" y="18"/>
                    </a:lnTo>
                    <a:lnTo>
                      <a:pt x="66" y="18"/>
                    </a:lnTo>
                    <a:lnTo>
                      <a:pt x="66" y="12"/>
                    </a:lnTo>
                    <a:lnTo>
                      <a:pt x="72" y="12"/>
                    </a:lnTo>
                    <a:lnTo>
                      <a:pt x="66" y="18"/>
                    </a:lnTo>
                    <a:lnTo>
                      <a:pt x="72" y="18"/>
                    </a:lnTo>
                    <a:lnTo>
                      <a:pt x="72" y="12"/>
                    </a:lnTo>
                    <a:lnTo>
                      <a:pt x="72" y="6"/>
                    </a:lnTo>
                    <a:lnTo>
                      <a:pt x="66" y="6"/>
                    </a:lnTo>
                    <a:lnTo>
                      <a:pt x="60" y="6"/>
                    </a:lnTo>
                    <a:lnTo>
                      <a:pt x="60" y="0"/>
                    </a:lnTo>
                    <a:lnTo>
                      <a:pt x="54" y="0"/>
                    </a:lnTo>
                    <a:lnTo>
                      <a:pt x="54" y="6"/>
                    </a:lnTo>
                    <a:lnTo>
                      <a:pt x="60" y="6"/>
                    </a:lnTo>
                    <a:lnTo>
                      <a:pt x="54" y="6"/>
                    </a:lnTo>
                    <a:lnTo>
                      <a:pt x="54" y="0"/>
                    </a:lnTo>
                    <a:lnTo>
                      <a:pt x="48" y="0"/>
                    </a:lnTo>
                    <a:lnTo>
                      <a:pt x="48" y="6"/>
                    </a:lnTo>
                    <a:lnTo>
                      <a:pt x="48" y="0"/>
                    </a:lnTo>
                    <a:lnTo>
                      <a:pt x="42"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1" name="Freeform 353"/>
              <p:cNvSpPr>
                <a:spLocks/>
              </p:cNvSpPr>
              <p:nvPr/>
            </p:nvSpPr>
            <p:spPr bwMode="auto">
              <a:xfrm>
                <a:off x="2931" y="1328"/>
                <a:ext cx="168" cy="174"/>
              </a:xfrm>
              <a:custGeom>
                <a:avLst/>
                <a:gdLst>
                  <a:gd name="T0" fmla="*/ 96 w 168"/>
                  <a:gd name="T1" fmla="*/ 6 h 174"/>
                  <a:gd name="T2" fmla="*/ 108 w 168"/>
                  <a:gd name="T3" fmla="*/ 12 h 174"/>
                  <a:gd name="T4" fmla="*/ 120 w 168"/>
                  <a:gd name="T5" fmla="*/ 12 h 174"/>
                  <a:gd name="T6" fmla="*/ 120 w 168"/>
                  <a:gd name="T7" fmla="*/ 24 h 174"/>
                  <a:gd name="T8" fmla="*/ 114 w 168"/>
                  <a:gd name="T9" fmla="*/ 30 h 174"/>
                  <a:gd name="T10" fmla="*/ 120 w 168"/>
                  <a:gd name="T11" fmla="*/ 42 h 174"/>
                  <a:gd name="T12" fmla="*/ 114 w 168"/>
                  <a:gd name="T13" fmla="*/ 48 h 174"/>
                  <a:gd name="T14" fmla="*/ 120 w 168"/>
                  <a:gd name="T15" fmla="*/ 54 h 174"/>
                  <a:gd name="T16" fmla="*/ 132 w 168"/>
                  <a:gd name="T17" fmla="*/ 60 h 174"/>
                  <a:gd name="T18" fmla="*/ 144 w 168"/>
                  <a:gd name="T19" fmla="*/ 66 h 174"/>
                  <a:gd name="T20" fmla="*/ 150 w 168"/>
                  <a:gd name="T21" fmla="*/ 72 h 174"/>
                  <a:gd name="T22" fmla="*/ 150 w 168"/>
                  <a:gd name="T23" fmla="*/ 84 h 174"/>
                  <a:gd name="T24" fmla="*/ 162 w 168"/>
                  <a:gd name="T25" fmla="*/ 90 h 174"/>
                  <a:gd name="T26" fmla="*/ 168 w 168"/>
                  <a:gd name="T27" fmla="*/ 96 h 174"/>
                  <a:gd name="T28" fmla="*/ 162 w 168"/>
                  <a:gd name="T29" fmla="*/ 102 h 174"/>
                  <a:gd name="T30" fmla="*/ 162 w 168"/>
                  <a:gd name="T31" fmla="*/ 102 h 174"/>
                  <a:gd name="T32" fmla="*/ 156 w 168"/>
                  <a:gd name="T33" fmla="*/ 108 h 174"/>
                  <a:gd name="T34" fmla="*/ 156 w 168"/>
                  <a:gd name="T35" fmla="*/ 108 h 174"/>
                  <a:gd name="T36" fmla="*/ 150 w 168"/>
                  <a:gd name="T37" fmla="*/ 114 h 174"/>
                  <a:gd name="T38" fmla="*/ 144 w 168"/>
                  <a:gd name="T39" fmla="*/ 120 h 174"/>
                  <a:gd name="T40" fmla="*/ 138 w 168"/>
                  <a:gd name="T41" fmla="*/ 126 h 174"/>
                  <a:gd name="T42" fmla="*/ 132 w 168"/>
                  <a:gd name="T43" fmla="*/ 120 h 174"/>
                  <a:gd name="T44" fmla="*/ 132 w 168"/>
                  <a:gd name="T45" fmla="*/ 120 h 174"/>
                  <a:gd name="T46" fmla="*/ 126 w 168"/>
                  <a:gd name="T47" fmla="*/ 114 h 174"/>
                  <a:gd name="T48" fmla="*/ 114 w 168"/>
                  <a:gd name="T49" fmla="*/ 114 h 174"/>
                  <a:gd name="T50" fmla="*/ 108 w 168"/>
                  <a:gd name="T51" fmla="*/ 120 h 174"/>
                  <a:gd name="T52" fmla="*/ 102 w 168"/>
                  <a:gd name="T53" fmla="*/ 126 h 174"/>
                  <a:gd name="T54" fmla="*/ 96 w 168"/>
                  <a:gd name="T55" fmla="*/ 132 h 174"/>
                  <a:gd name="T56" fmla="*/ 90 w 168"/>
                  <a:gd name="T57" fmla="*/ 138 h 174"/>
                  <a:gd name="T58" fmla="*/ 78 w 168"/>
                  <a:gd name="T59" fmla="*/ 138 h 174"/>
                  <a:gd name="T60" fmla="*/ 84 w 168"/>
                  <a:gd name="T61" fmla="*/ 144 h 174"/>
                  <a:gd name="T62" fmla="*/ 90 w 168"/>
                  <a:gd name="T63" fmla="*/ 150 h 174"/>
                  <a:gd name="T64" fmla="*/ 84 w 168"/>
                  <a:gd name="T65" fmla="*/ 156 h 174"/>
                  <a:gd name="T66" fmla="*/ 78 w 168"/>
                  <a:gd name="T67" fmla="*/ 162 h 174"/>
                  <a:gd name="T68" fmla="*/ 72 w 168"/>
                  <a:gd name="T69" fmla="*/ 168 h 174"/>
                  <a:gd name="T70" fmla="*/ 66 w 168"/>
                  <a:gd name="T71" fmla="*/ 174 h 174"/>
                  <a:gd name="T72" fmla="*/ 60 w 168"/>
                  <a:gd name="T73" fmla="*/ 168 h 174"/>
                  <a:gd name="T74" fmla="*/ 54 w 168"/>
                  <a:gd name="T75" fmla="*/ 162 h 174"/>
                  <a:gd name="T76" fmla="*/ 48 w 168"/>
                  <a:gd name="T77" fmla="*/ 156 h 174"/>
                  <a:gd name="T78" fmla="*/ 36 w 168"/>
                  <a:gd name="T79" fmla="*/ 156 h 174"/>
                  <a:gd name="T80" fmla="*/ 24 w 168"/>
                  <a:gd name="T81" fmla="*/ 150 h 174"/>
                  <a:gd name="T82" fmla="*/ 12 w 168"/>
                  <a:gd name="T83" fmla="*/ 144 h 174"/>
                  <a:gd name="T84" fmla="*/ 0 w 168"/>
                  <a:gd name="T85" fmla="*/ 132 h 174"/>
                  <a:gd name="T86" fmla="*/ 12 w 168"/>
                  <a:gd name="T87" fmla="*/ 126 h 174"/>
                  <a:gd name="T88" fmla="*/ 18 w 168"/>
                  <a:gd name="T89" fmla="*/ 120 h 174"/>
                  <a:gd name="T90" fmla="*/ 18 w 168"/>
                  <a:gd name="T91" fmla="*/ 108 h 174"/>
                  <a:gd name="T92" fmla="*/ 24 w 168"/>
                  <a:gd name="T93" fmla="*/ 96 h 174"/>
                  <a:gd name="T94" fmla="*/ 30 w 168"/>
                  <a:gd name="T95" fmla="*/ 90 h 174"/>
                  <a:gd name="T96" fmla="*/ 30 w 168"/>
                  <a:gd name="T97" fmla="*/ 90 h 174"/>
                  <a:gd name="T98" fmla="*/ 24 w 168"/>
                  <a:gd name="T99" fmla="*/ 78 h 174"/>
                  <a:gd name="T100" fmla="*/ 18 w 168"/>
                  <a:gd name="T101" fmla="*/ 72 h 174"/>
                  <a:gd name="T102" fmla="*/ 18 w 168"/>
                  <a:gd name="T103" fmla="*/ 60 h 174"/>
                  <a:gd name="T104" fmla="*/ 18 w 168"/>
                  <a:gd name="T105" fmla="*/ 60 h 174"/>
                  <a:gd name="T106" fmla="*/ 24 w 168"/>
                  <a:gd name="T107" fmla="*/ 54 h 174"/>
                  <a:gd name="T108" fmla="*/ 30 w 168"/>
                  <a:gd name="T109" fmla="*/ 48 h 174"/>
                  <a:gd name="T110" fmla="*/ 36 w 168"/>
                  <a:gd name="T111" fmla="*/ 42 h 174"/>
                  <a:gd name="T112" fmla="*/ 48 w 168"/>
                  <a:gd name="T113" fmla="*/ 36 h 174"/>
                  <a:gd name="T114" fmla="*/ 54 w 168"/>
                  <a:gd name="T115" fmla="*/ 30 h 174"/>
                  <a:gd name="T116" fmla="*/ 60 w 168"/>
                  <a:gd name="T117" fmla="*/ 24 h 174"/>
                  <a:gd name="T118" fmla="*/ 66 w 168"/>
                  <a:gd name="T119" fmla="*/ 18 h 174"/>
                  <a:gd name="T120" fmla="*/ 72 w 168"/>
                  <a:gd name="T121" fmla="*/ 12 h 174"/>
                  <a:gd name="T122" fmla="*/ 78 w 168"/>
                  <a:gd name="T123" fmla="*/ 0 h 174"/>
                  <a:gd name="T124" fmla="*/ 84 w 168"/>
                  <a:gd name="T125" fmla="*/ 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74">
                    <a:moveTo>
                      <a:pt x="90" y="6"/>
                    </a:moveTo>
                    <a:lnTo>
                      <a:pt x="96" y="6"/>
                    </a:lnTo>
                    <a:lnTo>
                      <a:pt x="102" y="6"/>
                    </a:lnTo>
                    <a:lnTo>
                      <a:pt x="108" y="12"/>
                    </a:lnTo>
                    <a:lnTo>
                      <a:pt x="114" y="12"/>
                    </a:lnTo>
                    <a:lnTo>
                      <a:pt x="120" y="12"/>
                    </a:lnTo>
                    <a:lnTo>
                      <a:pt x="120" y="18"/>
                    </a:lnTo>
                    <a:lnTo>
                      <a:pt x="120" y="24"/>
                    </a:lnTo>
                    <a:lnTo>
                      <a:pt x="114" y="24"/>
                    </a:lnTo>
                    <a:lnTo>
                      <a:pt x="114" y="30"/>
                    </a:lnTo>
                    <a:lnTo>
                      <a:pt x="120" y="36"/>
                    </a:lnTo>
                    <a:lnTo>
                      <a:pt x="120" y="42"/>
                    </a:lnTo>
                    <a:lnTo>
                      <a:pt x="120" y="48"/>
                    </a:lnTo>
                    <a:lnTo>
                      <a:pt x="114" y="48"/>
                    </a:lnTo>
                    <a:lnTo>
                      <a:pt x="120" y="48"/>
                    </a:lnTo>
                    <a:lnTo>
                      <a:pt x="120" y="54"/>
                    </a:lnTo>
                    <a:lnTo>
                      <a:pt x="126" y="54"/>
                    </a:lnTo>
                    <a:lnTo>
                      <a:pt x="132" y="60"/>
                    </a:lnTo>
                    <a:lnTo>
                      <a:pt x="138" y="66"/>
                    </a:lnTo>
                    <a:lnTo>
                      <a:pt x="144" y="66"/>
                    </a:lnTo>
                    <a:lnTo>
                      <a:pt x="144" y="72"/>
                    </a:lnTo>
                    <a:lnTo>
                      <a:pt x="150" y="72"/>
                    </a:lnTo>
                    <a:lnTo>
                      <a:pt x="150" y="78"/>
                    </a:lnTo>
                    <a:lnTo>
                      <a:pt x="150" y="84"/>
                    </a:lnTo>
                    <a:lnTo>
                      <a:pt x="156" y="84"/>
                    </a:lnTo>
                    <a:lnTo>
                      <a:pt x="162" y="90"/>
                    </a:lnTo>
                    <a:lnTo>
                      <a:pt x="168" y="90"/>
                    </a:lnTo>
                    <a:lnTo>
                      <a:pt x="168" y="96"/>
                    </a:lnTo>
                    <a:lnTo>
                      <a:pt x="168" y="102"/>
                    </a:lnTo>
                    <a:lnTo>
                      <a:pt x="162" y="102"/>
                    </a:lnTo>
                    <a:lnTo>
                      <a:pt x="162" y="108"/>
                    </a:lnTo>
                    <a:lnTo>
                      <a:pt x="162" y="102"/>
                    </a:lnTo>
                    <a:lnTo>
                      <a:pt x="162" y="108"/>
                    </a:lnTo>
                    <a:lnTo>
                      <a:pt x="156" y="108"/>
                    </a:lnTo>
                    <a:lnTo>
                      <a:pt x="156" y="114"/>
                    </a:lnTo>
                    <a:lnTo>
                      <a:pt x="156" y="108"/>
                    </a:lnTo>
                    <a:lnTo>
                      <a:pt x="150" y="108"/>
                    </a:lnTo>
                    <a:lnTo>
                      <a:pt x="150" y="114"/>
                    </a:lnTo>
                    <a:lnTo>
                      <a:pt x="144" y="114"/>
                    </a:lnTo>
                    <a:lnTo>
                      <a:pt x="144" y="120"/>
                    </a:lnTo>
                    <a:lnTo>
                      <a:pt x="144" y="126"/>
                    </a:lnTo>
                    <a:lnTo>
                      <a:pt x="138" y="126"/>
                    </a:lnTo>
                    <a:lnTo>
                      <a:pt x="138" y="120"/>
                    </a:lnTo>
                    <a:lnTo>
                      <a:pt x="132" y="120"/>
                    </a:lnTo>
                    <a:lnTo>
                      <a:pt x="132" y="126"/>
                    </a:lnTo>
                    <a:lnTo>
                      <a:pt x="132" y="120"/>
                    </a:lnTo>
                    <a:lnTo>
                      <a:pt x="126" y="120"/>
                    </a:lnTo>
                    <a:lnTo>
                      <a:pt x="126" y="114"/>
                    </a:lnTo>
                    <a:lnTo>
                      <a:pt x="120" y="114"/>
                    </a:lnTo>
                    <a:lnTo>
                      <a:pt x="114" y="114"/>
                    </a:lnTo>
                    <a:lnTo>
                      <a:pt x="114" y="120"/>
                    </a:lnTo>
                    <a:lnTo>
                      <a:pt x="108" y="120"/>
                    </a:lnTo>
                    <a:lnTo>
                      <a:pt x="108" y="126"/>
                    </a:lnTo>
                    <a:lnTo>
                      <a:pt x="102" y="126"/>
                    </a:lnTo>
                    <a:lnTo>
                      <a:pt x="102" y="132"/>
                    </a:lnTo>
                    <a:lnTo>
                      <a:pt x="96" y="132"/>
                    </a:lnTo>
                    <a:lnTo>
                      <a:pt x="90" y="132"/>
                    </a:lnTo>
                    <a:lnTo>
                      <a:pt x="90" y="138"/>
                    </a:lnTo>
                    <a:lnTo>
                      <a:pt x="84" y="138"/>
                    </a:lnTo>
                    <a:lnTo>
                      <a:pt x="78" y="138"/>
                    </a:lnTo>
                    <a:lnTo>
                      <a:pt x="78" y="144"/>
                    </a:lnTo>
                    <a:lnTo>
                      <a:pt x="84" y="144"/>
                    </a:lnTo>
                    <a:lnTo>
                      <a:pt x="84" y="150"/>
                    </a:lnTo>
                    <a:lnTo>
                      <a:pt x="90" y="150"/>
                    </a:lnTo>
                    <a:lnTo>
                      <a:pt x="90" y="156"/>
                    </a:lnTo>
                    <a:lnTo>
                      <a:pt x="84" y="156"/>
                    </a:lnTo>
                    <a:lnTo>
                      <a:pt x="84" y="162"/>
                    </a:lnTo>
                    <a:lnTo>
                      <a:pt x="78" y="162"/>
                    </a:lnTo>
                    <a:lnTo>
                      <a:pt x="78" y="168"/>
                    </a:lnTo>
                    <a:lnTo>
                      <a:pt x="72" y="168"/>
                    </a:lnTo>
                    <a:lnTo>
                      <a:pt x="72" y="174"/>
                    </a:lnTo>
                    <a:lnTo>
                      <a:pt x="66" y="174"/>
                    </a:lnTo>
                    <a:lnTo>
                      <a:pt x="66" y="168"/>
                    </a:lnTo>
                    <a:lnTo>
                      <a:pt x="60" y="168"/>
                    </a:lnTo>
                    <a:lnTo>
                      <a:pt x="60" y="162"/>
                    </a:lnTo>
                    <a:lnTo>
                      <a:pt x="54" y="162"/>
                    </a:lnTo>
                    <a:lnTo>
                      <a:pt x="48" y="162"/>
                    </a:lnTo>
                    <a:lnTo>
                      <a:pt x="48" y="156"/>
                    </a:lnTo>
                    <a:lnTo>
                      <a:pt x="42" y="156"/>
                    </a:lnTo>
                    <a:lnTo>
                      <a:pt x="36" y="156"/>
                    </a:lnTo>
                    <a:lnTo>
                      <a:pt x="30" y="150"/>
                    </a:lnTo>
                    <a:lnTo>
                      <a:pt x="24" y="150"/>
                    </a:lnTo>
                    <a:lnTo>
                      <a:pt x="18" y="144"/>
                    </a:lnTo>
                    <a:lnTo>
                      <a:pt x="12" y="144"/>
                    </a:lnTo>
                    <a:lnTo>
                      <a:pt x="6" y="138"/>
                    </a:lnTo>
                    <a:lnTo>
                      <a:pt x="0" y="132"/>
                    </a:lnTo>
                    <a:lnTo>
                      <a:pt x="6" y="132"/>
                    </a:lnTo>
                    <a:lnTo>
                      <a:pt x="12" y="126"/>
                    </a:lnTo>
                    <a:lnTo>
                      <a:pt x="12" y="120"/>
                    </a:lnTo>
                    <a:lnTo>
                      <a:pt x="18" y="120"/>
                    </a:lnTo>
                    <a:lnTo>
                      <a:pt x="18" y="114"/>
                    </a:lnTo>
                    <a:lnTo>
                      <a:pt x="18" y="108"/>
                    </a:lnTo>
                    <a:lnTo>
                      <a:pt x="24" y="102"/>
                    </a:lnTo>
                    <a:lnTo>
                      <a:pt x="24" y="96"/>
                    </a:lnTo>
                    <a:lnTo>
                      <a:pt x="30" y="96"/>
                    </a:lnTo>
                    <a:lnTo>
                      <a:pt x="30" y="90"/>
                    </a:lnTo>
                    <a:lnTo>
                      <a:pt x="36" y="90"/>
                    </a:lnTo>
                    <a:lnTo>
                      <a:pt x="30" y="90"/>
                    </a:lnTo>
                    <a:lnTo>
                      <a:pt x="30" y="84"/>
                    </a:lnTo>
                    <a:lnTo>
                      <a:pt x="24" y="78"/>
                    </a:lnTo>
                    <a:lnTo>
                      <a:pt x="24" y="72"/>
                    </a:lnTo>
                    <a:lnTo>
                      <a:pt x="18" y="72"/>
                    </a:lnTo>
                    <a:lnTo>
                      <a:pt x="18" y="66"/>
                    </a:lnTo>
                    <a:lnTo>
                      <a:pt x="18" y="60"/>
                    </a:lnTo>
                    <a:lnTo>
                      <a:pt x="12" y="60"/>
                    </a:lnTo>
                    <a:lnTo>
                      <a:pt x="18" y="60"/>
                    </a:lnTo>
                    <a:lnTo>
                      <a:pt x="18" y="54"/>
                    </a:lnTo>
                    <a:lnTo>
                      <a:pt x="24" y="54"/>
                    </a:lnTo>
                    <a:lnTo>
                      <a:pt x="24" y="48"/>
                    </a:lnTo>
                    <a:lnTo>
                      <a:pt x="30" y="48"/>
                    </a:lnTo>
                    <a:lnTo>
                      <a:pt x="30" y="42"/>
                    </a:lnTo>
                    <a:lnTo>
                      <a:pt x="36" y="42"/>
                    </a:lnTo>
                    <a:lnTo>
                      <a:pt x="42" y="36"/>
                    </a:lnTo>
                    <a:lnTo>
                      <a:pt x="48" y="36"/>
                    </a:lnTo>
                    <a:lnTo>
                      <a:pt x="48" y="30"/>
                    </a:lnTo>
                    <a:lnTo>
                      <a:pt x="54" y="30"/>
                    </a:lnTo>
                    <a:lnTo>
                      <a:pt x="54" y="24"/>
                    </a:lnTo>
                    <a:lnTo>
                      <a:pt x="60" y="24"/>
                    </a:lnTo>
                    <a:lnTo>
                      <a:pt x="60" y="18"/>
                    </a:lnTo>
                    <a:lnTo>
                      <a:pt x="66" y="18"/>
                    </a:lnTo>
                    <a:lnTo>
                      <a:pt x="66" y="12"/>
                    </a:lnTo>
                    <a:lnTo>
                      <a:pt x="72" y="12"/>
                    </a:lnTo>
                    <a:lnTo>
                      <a:pt x="72" y="6"/>
                    </a:lnTo>
                    <a:lnTo>
                      <a:pt x="78" y="0"/>
                    </a:lnTo>
                    <a:lnTo>
                      <a:pt x="84" y="0"/>
                    </a:lnTo>
                    <a:lnTo>
                      <a:pt x="84" y="6"/>
                    </a:lnTo>
                    <a:lnTo>
                      <a:pt x="9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2" name="Freeform 354"/>
              <p:cNvSpPr>
                <a:spLocks/>
              </p:cNvSpPr>
              <p:nvPr/>
            </p:nvSpPr>
            <p:spPr bwMode="auto">
              <a:xfrm>
                <a:off x="2817" y="1376"/>
                <a:ext cx="150" cy="126"/>
              </a:xfrm>
              <a:custGeom>
                <a:avLst/>
                <a:gdLst>
                  <a:gd name="T0" fmla="*/ 30 w 150"/>
                  <a:gd name="T1" fmla="*/ 114 h 126"/>
                  <a:gd name="T2" fmla="*/ 24 w 150"/>
                  <a:gd name="T3" fmla="*/ 120 h 126"/>
                  <a:gd name="T4" fmla="*/ 12 w 150"/>
                  <a:gd name="T5" fmla="*/ 126 h 126"/>
                  <a:gd name="T6" fmla="*/ 6 w 150"/>
                  <a:gd name="T7" fmla="*/ 120 h 126"/>
                  <a:gd name="T8" fmla="*/ 12 w 150"/>
                  <a:gd name="T9" fmla="*/ 114 h 126"/>
                  <a:gd name="T10" fmla="*/ 6 w 150"/>
                  <a:gd name="T11" fmla="*/ 108 h 126"/>
                  <a:gd name="T12" fmla="*/ 6 w 150"/>
                  <a:gd name="T13" fmla="*/ 96 h 126"/>
                  <a:gd name="T14" fmla="*/ 0 w 150"/>
                  <a:gd name="T15" fmla="*/ 90 h 126"/>
                  <a:gd name="T16" fmla="*/ 6 w 150"/>
                  <a:gd name="T17" fmla="*/ 84 h 126"/>
                  <a:gd name="T18" fmla="*/ 12 w 150"/>
                  <a:gd name="T19" fmla="*/ 78 h 126"/>
                  <a:gd name="T20" fmla="*/ 18 w 150"/>
                  <a:gd name="T21" fmla="*/ 72 h 126"/>
                  <a:gd name="T22" fmla="*/ 30 w 150"/>
                  <a:gd name="T23" fmla="*/ 72 h 126"/>
                  <a:gd name="T24" fmla="*/ 36 w 150"/>
                  <a:gd name="T25" fmla="*/ 66 h 126"/>
                  <a:gd name="T26" fmla="*/ 42 w 150"/>
                  <a:gd name="T27" fmla="*/ 60 h 126"/>
                  <a:gd name="T28" fmla="*/ 48 w 150"/>
                  <a:gd name="T29" fmla="*/ 54 h 126"/>
                  <a:gd name="T30" fmla="*/ 54 w 150"/>
                  <a:gd name="T31" fmla="*/ 48 h 126"/>
                  <a:gd name="T32" fmla="*/ 42 w 150"/>
                  <a:gd name="T33" fmla="*/ 48 h 126"/>
                  <a:gd name="T34" fmla="*/ 48 w 150"/>
                  <a:gd name="T35" fmla="*/ 42 h 126"/>
                  <a:gd name="T36" fmla="*/ 42 w 150"/>
                  <a:gd name="T37" fmla="*/ 36 h 126"/>
                  <a:gd name="T38" fmla="*/ 48 w 150"/>
                  <a:gd name="T39" fmla="*/ 30 h 126"/>
                  <a:gd name="T40" fmla="*/ 60 w 150"/>
                  <a:gd name="T41" fmla="*/ 30 h 126"/>
                  <a:gd name="T42" fmla="*/ 66 w 150"/>
                  <a:gd name="T43" fmla="*/ 24 h 126"/>
                  <a:gd name="T44" fmla="*/ 72 w 150"/>
                  <a:gd name="T45" fmla="*/ 18 h 126"/>
                  <a:gd name="T46" fmla="*/ 78 w 150"/>
                  <a:gd name="T47" fmla="*/ 18 h 126"/>
                  <a:gd name="T48" fmla="*/ 90 w 150"/>
                  <a:gd name="T49" fmla="*/ 18 h 126"/>
                  <a:gd name="T50" fmla="*/ 96 w 150"/>
                  <a:gd name="T51" fmla="*/ 24 h 126"/>
                  <a:gd name="T52" fmla="*/ 102 w 150"/>
                  <a:gd name="T53" fmla="*/ 18 h 126"/>
                  <a:gd name="T54" fmla="*/ 108 w 150"/>
                  <a:gd name="T55" fmla="*/ 12 h 126"/>
                  <a:gd name="T56" fmla="*/ 120 w 150"/>
                  <a:gd name="T57" fmla="*/ 12 h 126"/>
                  <a:gd name="T58" fmla="*/ 126 w 150"/>
                  <a:gd name="T59" fmla="*/ 6 h 126"/>
                  <a:gd name="T60" fmla="*/ 132 w 150"/>
                  <a:gd name="T61" fmla="*/ 0 h 126"/>
                  <a:gd name="T62" fmla="*/ 132 w 150"/>
                  <a:gd name="T63" fmla="*/ 12 h 126"/>
                  <a:gd name="T64" fmla="*/ 132 w 150"/>
                  <a:gd name="T65" fmla="*/ 12 h 126"/>
                  <a:gd name="T66" fmla="*/ 132 w 150"/>
                  <a:gd name="T67" fmla="*/ 24 h 126"/>
                  <a:gd name="T68" fmla="*/ 138 w 150"/>
                  <a:gd name="T69" fmla="*/ 30 h 126"/>
                  <a:gd name="T70" fmla="*/ 144 w 150"/>
                  <a:gd name="T71" fmla="*/ 42 h 126"/>
                  <a:gd name="T72" fmla="*/ 144 w 150"/>
                  <a:gd name="T73" fmla="*/ 42 h 126"/>
                  <a:gd name="T74" fmla="*/ 138 w 150"/>
                  <a:gd name="T75" fmla="*/ 48 h 126"/>
                  <a:gd name="T76" fmla="*/ 132 w 150"/>
                  <a:gd name="T77" fmla="*/ 60 h 126"/>
                  <a:gd name="T78" fmla="*/ 132 w 150"/>
                  <a:gd name="T79" fmla="*/ 72 h 126"/>
                  <a:gd name="T80" fmla="*/ 126 w 150"/>
                  <a:gd name="T81" fmla="*/ 78 h 126"/>
                  <a:gd name="T82" fmla="*/ 114 w 150"/>
                  <a:gd name="T83" fmla="*/ 84 h 126"/>
                  <a:gd name="T84" fmla="*/ 108 w 150"/>
                  <a:gd name="T85" fmla="*/ 90 h 126"/>
                  <a:gd name="T86" fmla="*/ 102 w 150"/>
                  <a:gd name="T87" fmla="*/ 96 h 126"/>
                  <a:gd name="T88" fmla="*/ 96 w 150"/>
                  <a:gd name="T89" fmla="*/ 102 h 126"/>
                  <a:gd name="T90" fmla="*/ 84 w 150"/>
                  <a:gd name="T91" fmla="*/ 102 h 126"/>
                  <a:gd name="T92" fmla="*/ 78 w 150"/>
                  <a:gd name="T93" fmla="*/ 108 h 126"/>
                  <a:gd name="T94" fmla="*/ 66 w 150"/>
                  <a:gd name="T95" fmla="*/ 108 h 126"/>
                  <a:gd name="T96" fmla="*/ 60 w 150"/>
                  <a:gd name="T97" fmla="*/ 114 h 126"/>
                  <a:gd name="T98" fmla="*/ 48 w 150"/>
                  <a:gd name="T99" fmla="*/ 108 h 126"/>
                  <a:gd name="T100" fmla="*/ 36 w 150"/>
                  <a:gd name="T101"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26">
                    <a:moveTo>
                      <a:pt x="36" y="114"/>
                    </a:moveTo>
                    <a:lnTo>
                      <a:pt x="30" y="114"/>
                    </a:lnTo>
                    <a:lnTo>
                      <a:pt x="30" y="120"/>
                    </a:lnTo>
                    <a:lnTo>
                      <a:pt x="24" y="120"/>
                    </a:lnTo>
                    <a:lnTo>
                      <a:pt x="18" y="120"/>
                    </a:lnTo>
                    <a:lnTo>
                      <a:pt x="12" y="126"/>
                    </a:lnTo>
                    <a:lnTo>
                      <a:pt x="12" y="120"/>
                    </a:lnTo>
                    <a:lnTo>
                      <a:pt x="6" y="120"/>
                    </a:lnTo>
                    <a:lnTo>
                      <a:pt x="12" y="120"/>
                    </a:lnTo>
                    <a:lnTo>
                      <a:pt x="12" y="114"/>
                    </a:lnTo>
                    <a:lnTo>
                      <a:pt x="6" y="114"/>
                    </a:lnTo>
                    <a:lnTo>
                      <a:pt x="6" y="108"/>
                    </a:lnTo>
                    <a:lnTo>
                      <a:pt x="6" y="102"/>
                    </a:lnTo>
                    <a:lnTo>
                      <a:pt x="6" y="96"/>
                    </a:lnTo>
                    <a:lnTo>
                      <a:pt x="0" y="96"/>
                    </a:lnTo>
                    <a:lnTo>
                      <a:pt x="0" y="90"/>
                    </a:lnTo>
                    <a:lnTo>
                      <a:pt x="0" y="84"/>
                    </a:lnTo>
                    <a:lnTo>
                      <a:pt x="6" y="84"/>
                    </a:lnTo>
                    <a:lnTo>
                      <a:pt x="12" y="84"/>
                    </a:lnTo>
                    <a:lnTo>
                      <a:pt x="12" y="78"/>
                    </a:lnTo>
                    <a:lnTo>
                      <a:pt x="18" y="78"/>
                    </a:lnTo>
                    <a:lnTo>
                      <a:pt x="18" y="72"/>
                    </a:lnTo>
                    <a:lnTo>
                      <a:pt x="24" y="72"/>
                    </a:lnTo>
                    <a:lnTo>
                      <a:pt x="30" y="72"/>
                    </a:lnTo>
                    <a:lnTo>
                      <a:pt x="30" y="66"/>
                    </a:lnTo>
                    <a:lnTo>
                      <a:pt x="36" y="66"/>
                    </a:lnTo>
                    <a:lnTo>
                      <a:pt x="36" y="60"/>
                    </a:lnTo>
                    <a:lnTo>
                      <a:pt x="42" y="60"/>
                    </a:lnTo>
                    <a:lnTo>
                      <a:pt x="48" y="60"/>
                    </a:lnTo>
                    <a:lnTo>
                      <a:pt x="48" y="54"/>
                    </a:lnTo>
                    <a:lnTo>
                      <a:pt x="54" y="54"/>
                    </a:lnTo>
                    <a:lnTo>
                      <a:pt x="54" y="48"/>
                    </a:lnTo>
                    <a:lnTo>
                      <a:pt x="48" y="48"/>
                    </a:lnTo>
                    <a:lnTo>
                      <a:pt x="42" y="48"/>
                    </a:lnTo>
                    <a:lnTo>
                      <a:pt x="42" y="42"/>
                    </a:lnTo>
                    <a:lnTo>
                      <a:pt x="48" y="42"/>
                    </a:lnTo>
                    <a:lnTo>
                      <a:pt x="42" y="42"/>
                    </a:lnTo>
                    <a:lnTo>
                      <a:pt x="42" y="36"/>
                    </a:lnTo>
                    <a:lnTo>
                      <a:pt x="48" y="36"/>
                    </a:lnTo>
                    <a:lnTo>
                      <a:pt x="48" y="30"/>
                    </a:lnTo>
                    <a:lnTo>
                      <a:pt x="54" y="30"/>
                    </a:lnTo>
                    <a:lnTo>
                      <a:pt x="60" y="30"/>
                    </a:lnTo>
                    <a:lnTo>
                      <a:pt x="60" y="24"/>
                    </a:lnTo>
                    <a:lnTo>
                      <a:pt x="66" y="24"/>
                    </a:lnTo>
                    <a:lnTo>
                      <a:pt x="66" y="18"/>
                    </a:lnTo>
                    <a:lnTo>
                      <a:pt x="72" y="18"/>
                    </a:lnTo>
                    <a:lnTo>
                      <a:pt x="72" y="12"/>
                    </a:lnTo>
                    <a:lnTo>
                      <a:pt x="78" y="18"/>
                    </a:lnTo>
                    <a:lnTo>
                      <a:pt x="84" y="18"/>
                    </a:lnTo>
                    <a:lnTo>
                      <a:pt x="90" y="18"/>
                    </a:lnTo>
                    <a:lnTo>
                      <a:pt x="90" y="24"/>
                    </a:lnTo>
                    <a:lnTo>
                      <a:pt x="96" y="24"/>
                    </a:lnTo>
                    <a:lnTo>
                      <a:pt x="102" y="24"/>
                    </a:lnTo>
                    <a:lnTo>
                      <a:pt x="102" y="18"/>
                    </a:lnTo>
                    <a:lnTo>
                      <a:pt x="108" y="18"/>
                    </a:lnTo>
                    <a:lnTo>
                      <a:pt x="108" y="12"/>
                    </a:lnTo>
                    <a:lnTo>
                      <a:pt x="114" y="12"/>
                    </a:lnTo>
                    <a:lnTo>
                      <a:pt x="120" y="12"/>
                    </a:lnTo>
                    <a:lnTo>
                      <a:pt x="120" y="6"/>
                    </a:lnTo>
                    <a:lnTo>
                      <a:pt x="126" y="6"/>
                    </a:lnTo>
                    <a:lnTo>
                      <a:pt x="126" y="0"/>
                    </a:lnTo>
                    <a:lnTo>
                      <a:pt x="132" y="0"/>
                    </a:lnTo>
                    <a:lnTo>
                      <a:pt x="132" y="6"/>
                    </a:lnTo>
                    <a:lnTo>
                      <a:pt x="132" y="12"/>
                    </a:lnTo>
                    <a:lnTo>
                      <a:pt x="126" y="12"/>
                    </a:lnTo>
                    <a:lnTo>
                      <a:pt x="132" y="12"/>
                    </a:lnTo>
                    <a:lnTo>
                      <a:pt x="132" y="18"/>
                    </a:lnTo>
                    <a:lnTo>
                      <a:pt x="132" y="24"/>
                    </a:lnTo>
                    <a:lnTo>
                      <a:pt x="138" y="24"/>
                    </a:lnTo>
                    <a:lnTo>
                      <a:pt x="138" y="30"/>
                    </a:lnTo>
                    <a:lnTo>
                      <a:pt x="144" y="36"/>
                    </a:lnTo>
                    <a:lnTo>
                      <a:pt x="144" y="42"/>
                    </a:lnTo>
                    <a:lnTo>
                      <a:pt x="150" y="42"/>
                    </a:lnTo>
                    <a:lnTo>
                      <a:pt x="144" y="42"/>
                    </a:lnTo>
                    <a:lnTo>
                      <a:pt x="144" y="48"/>
                    </a:lnTo>
                    <a:lnTo>
                      <a:pt x="138" y="48"/>
                    </a:lnTo>
                    <a:lnTo>
                      <a:pt x="138" y="54"/>
                    </a:lnTo>
                    <a:lnTo>
                      <a:pt x="132" y="60"/>
                    </a:lnTo>
                    <a:lnTo>
                      <a:pt x="132" y="66"/>
                    </a:lnTo>
                    <a:lnTo>
                      <a:pt x="132" y="72"/>
                    </a:lnTo>
                    <a:lnTo>
                      <a:pt x="126" y="72"/>
                    </a:lnTo>
                    <a:lnTo>
                      <a:pt x="126" y="78"/>
                    </a:lnTo>
                    <a:lnTo>
                      <a:pt x="120" y="84"/>
                    </a:lnTo>
                    <a:lnTo>
                      <a:pt x="114" y="84"/>
                    </a:lnTo>
                    <a:lnTo>
                      <a:pt x="114" y="90"/>
                    </a:lnTo>
                    <a:lnTo>
                      <a:pt x="108" y="90"/>
                    </a:lnTo>
                    <a:lnTo>
                      <a:pt x="108" y="96"/>
                    </a:lnTo>
                    <a:lnTo>
                      <a:pt x="102" y="96"/>
                    </a:lnTo>
                    <a:lnTo>
                      <a:pt x="96" y="96"/>
                    </a:lnTo>
                    <a:lnTo>
                      <a:pt x="96" y="102"/>
                    </a:lnTo>
                    <a:lnTo>
                      <a:pt x="90" y="102"/>
                    </a:lnTo>
                    <a:lnTo>
                      <a:pt x="84" y="102"/>
                    </a:lnTo>
                    <a:lnTo>
                      <a:pt x="78" y="102"/>
                    </a:lnTo>
                    <a:lnTo>
                      <a:pt x="78" y="108"/>
                    </a:lnTo>
                    <a:lnTo>
                      <a:pt x="72" y="108"/>
                    </a:lnTo>
                    <a:lnTo>
                      <a:pt x="66" y="108"/>
                    </a:lnTo>
                    <a:lnTo>
                      <a:pt x="66" y="114"/>
                    </a:lnTo>
                    <a:lnTo>
                      <a:pt x="60" y="114"/>
                    </a:lnTo>
                    <a:lnTo>
                      <a:pt x="54" y="114"/>
                    </a:lnTo>
                    <a:lnTo>
                      <a:pt x="48" y="108"/>
                    </a:lnTo>
                    <a:lnTo>
                      <a:pt x="42" y="108"/>
                    </a:lnTo>
                    <a:lnTo>
                      <a:pt x="36" y="108"/>
                    </a:lnTo>
                    <a:lnTo>
                      <a:pt x="36"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3" name="Freeform 355"/>
              <p:cNvSpPr>
                <a:spLocks/>
              </p:cNvSpPr>
              <p:nvPr/>
            </p:nvSpPr>
            <p:spPr bwMode="auto">
              <a:xfrm>
                <a:off x="2889" y="1532"/>
                <a:ext cx="186" cy="162"/>
              </a:xfrm>
              <a:custGeom>
                <a:avLst/>
                <a:gdLst>
                  <a:gd name="T0" fmla="*/ 108 w 186"/>
                  <a:gd name="T1" fmla="*/ 0 h 162"/>
                  <a:gd name="T2" fmla="*/ 114 w 186"/>
                  <a:gd name="T3" fmla="*/ 0 h 162"/>
                  <a:gd name="T4" fmla="*/ 126 w 186"/>
                  <a:gd name="T5" fmla="*/ 6 h 162"/>
                  <a:gd name="T6" fmla="*/ 126 w 186"/>
                  <a:gd name="T7" fmla="*/ 0 h 162"/>
                  <a:gd name="T8" fmla="*/ 132 w 186"/>
                  <a:gd name="T9" fmla="*/ 12 h 162"/>
                  <a:gd name="T10" fmla="*/ 150 w 186"/>
                  <a:gd name="T11" fmla="*/ 12 h 162"/>
                  <a:gd name="T12" fmla="*/ 150 w 186"/>
                  <a:gd name="T13" fmla="*/ 30 h 162"/>
                  <a:gd name="T14" fmla="*/ 150 w 186"/>
                  <a:gd name="T15" fmla="*/ 24 h 162"/>
                  <a:gd name="T16" fmla="*/ 156 w 186"/>
                  <a:gd name="T17" fmla="*/ 24 h 162"/>
                  <a:gd name="T18" fmla="*/ 168 w 186"/>
                  <a:gd name="T19" fmla="*/ 30 h 162"/>
                  <a:gd name="T20" fmla="*/ 174 w 186"/>
                  <a:gd name="T21" fmla="*/ 42 h 162"/>
                  <a:gd name="T22" fmla="*/ 180 w 186"/>
                  <a:gd name="T23" fmla="*/ 54 h 162"/>
                  <a:gd name="T24" fmla="*/ 180 w 186"/>
                  <a:gd name="T25" fmla="*/ 60 h 162"/>
                  <a:gd name="T26" fmla="*/ 180 w 186"/>
                  <a:gd name="T27" fmla="*/ 66 h 162"/>
                  <a:gd name="T28" fmla="*/ 180 w 186"/>
                  <a:gd name="T29" fmla="*/ 72 h 162"/>
                  <a:gd name="T30" fmla="*/ 180 w 186"/>
                  <a:gd name="T31" fmla="*/ 90 h 162"/>
                  <a:gd name="T32" fmla="*/ 174 w 186"/>
                  <a:gd name="T33" fmla="*/ 102 h 162"/>
                  <a:gd name="T34" fmla="*/ 174 w 186"/>
                  <a:gd name="T35" fmla="*/ 120 h 162"/>
                  <a:gd name="T36" fmla="*/ 168 w 186"/>
                  <a:gd name="T37" fmla="*/ 132 h 162"/>
                  <a:gd name="T38" fmla="*/ 162 w 186"/>
                  <a:gd name="T39" fmla="*/ 144 h 162"/>
                  <a:gd name="T40" fmla="*/ 144 w 186"/>
                  <a:gd name="T41" fmla="*/ 144 h 162"/>
                  <a:gd name="T42" fmla="*/ 138 w 186"/>
                  <a:gd name="T43" fmla="*/ 156 h 162"/>
                  <a:gd name="T44" fmla="*/ 132 w 186"/>
                  <a:gd name="T45" fmla="*/ 156 h 162"/>
                  <a:gd name="T46" fmla="*/ 132 w 186"/>
                  <a:gd name="T47" fmla="*/ 150 h 162"/>
                  <a:gd name="T48" fmla="*/ 120 w 186"/>
                  <a:gd name="T49" fmla="*/ 156 h 162"/>
                  <a:gd name="T50" fmla="*/ 108 w 186"/>
                  <a:gd name="T51" fmla="*/ 150 h 162"/>
                  <a:gd name="T52" fmla="*/ 90 w 186"/>
                  <a:gd name="T53" fmla="*/ 150 h 162"/>
                  <a:gd name="T54" fmla="*/ 78 w 186"/>
                  <a:gd name="T55" fmla="*/ 144 h 162"/>
                  <a:gd name="T56" fmla="*/ 66 w 186"/>
                  <a:gd name="T57" fmla="*/ 150 h 162"/>
                  <a:gd name="T58" fmla="*/ 60 w 186"/>
                  <a:gd name="T59" fmla="*/ 162 h 162"/>
                  <a:gd name="T60" fmla="*/ 54 w 186"/>
                  <a:gd name="T61" fmla="*/ 150 h 162"/>
                  <a:gd name="T62" fmla="*/ 42 w 186"/>
                  <a:gd name="T63" fmla="*/ 144 h 162"/>
                  <a:gd name="T64" fmla="*/ 42 w 186"/>
                  <a:gd name="T65" fmla="*/ 138 h 162"/>
                  <a:gd name="T66" fmla="*/ 36 w 186"/>
                  <a:gd name="T67" fmla="*/ 138 h 162"/>
                  <a:gd name="T68" fmla="*/ 18 w 186"/>
                  <a:gd name="T69" fmla="*/ 132 h 162"/>
                  <a:gd name="T70" fmla="*/ 6 w 186"/>
                  <a:gd name="T71" fmla="*/ 126 h 162"/>
                  <a:gd name="T72" fmla="*/ 6 w 186"/>
                  <a:gd name="T73" fmla="*/ 114 h 162"/>
                  <a:gd name="T74" fmla="*/ 12 w 186"/>
                  <a:gd name="T75" fmla="*/ 102 h 162"/>
                  <a:gd name="T76" fmla="*/ 18 w 186"/>
                  <a:gd name="T77" fmla="*/ 102 h 162"/>
                  <a:gd name="T78" fmla="*/ 24 w 186"/>
                  <a:gd name="T79" fmla="*/ 102 h 162"/>
                  <a:gd name="T80" fmla="*/ 24 w 186"/>
                  <a:gd name="T81" fmla="*/ 96 h 162"/>
                  <a:gd name="T82" fmla="*/ 30 w 186"/>
                  <a:gd name="T83" fmla="*/ 84 h 162"/>
                  <a:gd name="T84" fmla="*/ 30 w 186"/>
                  <a:gd name="T85" fmla="*/ 78 h 162"/>
                  <a:gd name="T86" fmla="*/ 36 w 186"/>
                  <a:gd name="T87" fmla="*/ 78 h 162"/>
                  <a:gd name="T88" fmla="*/ 30 w 186"/>
                  <a:gd name="T89" fmla="*/ 78 h 162"/>
                  <a:gd name="T90" fmla="*/ 30 w 186"/>
                  <a:gd name="T91" fmla="*/ 72 h 162"/>
                  <a:gd name="T92" fmla="*/ 30 w 186"/>
                  <a:gd name="T93" fmla="*/ 66 h 162"/>
                  <a:gd name="T94" fmla="*/ 30 w 186"/>
                  <a:gd name="T95" fmla="*/ 60 h 162"/>
                  <a:gd name="T96" fmla="*/ 36 w 186"/>
                  <a:gd name="T97" fmla="*/ 48 h 162"/>
                  <a:gd name="T98" fmla="*/ 30 w 186"/>
                  <a:gd name="T99" fmla="*/ 48 h 162"/>
                  <a:gd name="T100" fmla="*/ 36 w 186"/>
                  <a:gd name="T101" fmla="*/ 36 h 162"/>
                  <a:gd name="T102" fmla="*/ 42 w 186"/>
                  <a:gd name="T103" fmla="*/ 24 h 162"/>
                  <a:gd name="T104" fmla="*/ 54 w 186"/>
                  <a:gd name="T105" fmla="*/ 18 h 162"/>
                  <a:gd name="T106" fmla="*/ 66 w 186"/>
                  <a:gd name="T107" fmla="*/ 24 h 162"/>
                  <a:gd name="T108" fmla="*/ 66 w 186"/>
                  <a:gd name="T109" fmla="*/ 30 h 162"/>
                  <a:gd name="T110" fmla="*/ 66 w 186"/>
                  <a:gd name="T111" fmla="*/ 30 h 162"/>
                  <a:gd name="T112" fmla="*/ 84 w 186"/>
                  <a:gd name="T113" fmla="*/ 30 h 162"/>
                  <a:gd name="T114" fmla="*/ 90 w 186"/>
                  <a:gd name="T115" fmla="*/ 18 h 162"/>
                  <a:gd name="T116" fmla="*/ 102 w 186"/>
                  <a:gd name="T117" fmla="*/ 12 h 162"/>
                  <a:gd name="T118" fmla="*/ 108 w 186"/>
                  <a:gd name="T11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62">
                    <a:moveTo>
                      <a:pt x="108" y="0"/>
                    </a:moveTo>
                    <a:lnTo>
                      <a:pt x="114" y="0"/>
                    </a:lnTo>
                    <a:lnTo>
                      <a:pt x="108" y="0"/>
                    </a:lnTo>
                    <a:lnTo>
                      <a:pt x="114" y="0"/>
                    </a:lnTo>
                    <a:lnTo>
                      <a:pt x="114" y="6"/>
                    </a:lnTo>
                    <a:lnTo>
                      <a:pt x="114" y="0"/>
                    </a:lnTo>
                    <a:lnTo>
                      <a:pt x="120" y="0"/>
                    </a:lnTo>
                    <a:lnTo>
                      <a:pt x="120" y="6"/>
                    </a:lnTo>
                    <a:lnTo>
                      <a:pt x="126" y="6"/>
                    </a:lnTo>
                    <a:lnTo>
                      <a:pt x="126" y="0"/>
                    </a:lnTo>
                    <a:lnTo>
                      <a:pt x="126" y="6"/>
                    </a:lnTo>
                    <a:lnTo>
                      <a:pt x="126" y="0"/>
                    </a:lnTo>
                    <a:lnTo>
                      <a:pt x="132" y="0"/>
                    </a:lnTo>
                    <a:lnTo>
                      <a:pt x="132" y="6"/>
                    </a:lnTo>
                    <a:lnTo>
                      <a:pt x="132" y="12"/>
                    </a:lnTo>
                    <a:lnTo>
                      <a:pt x="138" y="12"/>
                    </a:lnTo>
                    <a:lnTo>
                      <a:pt x="144" y="12"/>
                    </a:lnTo>
                    <a:lnTo>
                      <a:pt x="150" y="12"/>
                    </a:lnTo>
                    <a:lnTo>
                      <a:pt x="150" y="18"/>
                    </a:lnTo>
                    <a:lnTo>
                      <a:pt x="150" y="24"/>
                    </a:lnTo>
                    <a:lnTo>
                      <a:pt x="150" y="30"/>
                    </a:lnTo>
                    <a:lnTo>
                      <a:pt x="156" y="30"/>
                    </a:lnTo>
                    <a:lnTo>
                      <a:pt x="156" y="24"/>
                    </a:lnTo>
                    <a:lnTo>
                      <a:pt x="150" y="24"/>
                    </a:lnTo>
                    <a:lnTo>
                      <a:pt x="156" y="24"/>
                    </a:lnTo>
                    <a:lnTo>
                      <a:pt x="156" y="30"/>
                    </a:lnTo>
                    <a:lnTo>
                      <a:pt x="156" y="24"/>
                    </a:lnTo>
                    <a:lnTo>
                      <a:pt x="162" y="24"/>
                    </a:lnTo>
                    <a:lnTo>
                      <a:pt x="162" y="30"/>
                    </a:lnTo>
                    <a:lnTo>
                      <a:pt x="168" y="30"/>
                    </a:lnTo>
                    <a:lnTo>
                      <a:pt x="168" y="36"/>
                    </a:lnTo>
                    <a:lnTo>
                      <a:pt x="168" y="42"/>
                    </a:lnTo>
                    <a:lnTo>
                      <a:pt x="174" y="42"/>
                    </a:lnTo>
                    <a:lnTo>
                      <a:pt x="174" y="48"/>
                    </a:lnTo>
                    <a:lnTo>
                      <a:pt x="180" y="48"/>
                    </a:lnTo>
                    <a:lnTo>
                      <a:pt x="180" y="54"/>
                    </a:lnTo>
                    <a:lnTo>
                      <a:pt x="174" y="54"/>
                    </a:lnTo>
                    <a:lnTo>
                      <a:pt x="180" y="54"/>
                    </a:lnTo>
                    <a:lnTo>
                      <a:pt x="180" y="60"/>
                    </a:lnTo>
                    <a:lnTo>
                      <a:pt x="186" y="60"/>
                    </a:lnTo>
                    <a:lnTo>
                      <a:pt x="186" y="66"/>
                    </a:lnTo>
                    <a:lnTo>
                      <a:pt x="180" y="66"/>
                    </a:lnTo>
                    <a:lnTo>
                      <a:pt x="186" y="66"/>
                    </a:lnTo>
                    <a:lnTo>
                      <a:pt x="186" y="72"/>
                    </a:lnTo>
                    <a:lnTo>
                      <a:pt x="180" y="72"/>
                    </a:lnTo>
                    <a:lnTo>
                      <a:pt x="180" y="78"/>
                    </a:lnTo>
                    <a:lnTo>
                      <a:pt x="180" y="84"/>
                    </a:lnTo>
                    <a:lnTo>
                      <a:pt x="180" y="90"/>
                    </a:lnTo>
                    <a:lnTo>
                      <a:pt x="180" y="96"/>
                    </a:lnTo>
                    <a:lnTo>
                      <a:pt x="180" y="102"/>
                    </a:lnTo>
                    <a:lnTo>
                      <a:pt x="174" y="102"/>
                    </a:lnTo>
                    <a:lnTo>
                      <a:pt x="174" y="108"/>
                    </a:lnTo>
                    <a:lnTo>
                      <a:pt x="174" y="114"/>
                    </a:lnTo>
                    <a:lnTo>
                      <a:pt x="174" y="120"/>
                    </a:lnTo>
                    <a:lnTo>
                      <a:pt x="174" y="126"/>
                    </a:lnTo>
                    <a:lnTo>
                      <a:pt x="174" y="132"/>
                    </a:lnTo>
                    <a:lnTo>
                      <a:pt x="168" y="132"/>
                    </a:lnTo>
                    <a:lnTo>
                      <a:pt x="168" y="138"/>
                    </a:lnTo>
                    <a:lnTo>
                      <a:pt x="162" y="138"/>
                    </a:lnTo>
                    <a:lnTo>
                      <a:pt x="162" y="144"/>
                    </a:lnTo>
                    <a:lnTo>
                      <a:pt x="156" y="144"/>
                    </a:lnTo>
                    <a:lnTo>
                      <a:pt x="150" y="144"/>
                    </a:lnTo>
                    <a:lnTo>
                      <a:pt x="144" y="144"/>
                    </a:lnTo>
                    <a:lnTo>
                      <a:pt x="144" y="150"/>
                    </a:lnTo>
                    <a:lnTo>
                      <a:pt x="138" y="150"/>
                    </a:lnTo>
                    <a:lnTo>
                      <a:pt x="138" y="156"/>
                    </a:lnTo>
                    <a:lnTo>
                      <a:pt x="138" y="150"/>
                    </a:lnTo>
                    <a:lnTo>
                      <a:pt x="138" y="156"/>
                    </a:lnTo>
                    <a:lnTo>
                      <a:pt x="132" y="156"/>
                    </a:lnTo>
                    <a:lnTo>
                      <a:pt x="132" y="150"/>
                    </a:lnTo>
                    <a:lnTo>
                      <a:pt x="132" y="156"/>
                    </a:lnTo>
                    <a:lnTo>
                      <a:pt x="132" y="150"/>
                    </a:lnTo>
                    <a:lnTo>
                      <a:pt x="126" y="150"/>
                    </a:lnTo>
                    <a:lnTo>
                      <a:pt x="126" y="156"/>
                    </a:lnTo>
                    <a:lnTo>
                      <a:pt x="120" y="156"/>
                    </a:lnTo>
                    <a:lnTo>
                      <a:pt x="114" y="156"/>
                    </a:lnTo>
                    <a:lnTo>
                      <a:pt x="114" y="150"/>
                    </a:lnTo>
                    <a:lnTo>
                      <a:pt x="108" y="150"/>
                    </a:lnTo>
                    <a:lnTo>
                      <a:pt x="102" y="150"/>
                    </a:lnTo>
                    <a:lnTo>
                      <a:pt x="96" y="150"/>
                    </a:lnTo>
                    <a:lnTo>
                      <a:pt x="90" y="150"/>
                    </a:lnTo>
                    <a:lnTo>
                      <a:pt x="90" y="144"/>
                    </a:lnTo>
                    <a:lnTo>
                      <a:pt x="84" y="144"/>
                    </a:lnTo>
                    <a:lnTo>
                      <a:pt x="78" y="144"/>
                    </a:lnTo>
                    <a:lnTo>
                      <a:pt x="72" y="144"/>
                    </a:lnTo>
                    <a:lnTo>
                      <a:pt x="66" y="144"/>
                    </a:lnTo>
                    <a:lnTo>
                      <a:pt x="66" y="150"/>
                    </a:lnTo>
                    <a:lnTo>
                      <a:pt x="66" y="156"/>
                    </a:lnTo>
                    <a:lnTo>
                      <a:pt x="60" y="156"/>
                    </a:lnTo>
                    <a:lnTo>
                      <a:pt x="60" y="162"/>
                    </a:lnTo>
                    <a:lnTo>
                      <a:pt x="60" y="156"/>
                    </a:lnTo>
                    <a:lnTo>
                      <a:pt x="54" y="156"/>
                    </a:lnTo>
                    <a:lnTo>
                      <a:pt x="54" y="150"/>
                    </a:lnTo>
                    <a:lnTo>
                      <a:pt x="48" y="150"/>
                    </a:lnTo>
                    <a:lnTo>
                      <a:pt x="48" y="144"/>
                    </a:lnTo>
                    <a:lnTo>
                      <a:pt x="42" y="144"/>
                    </a:lnTo>
                    <a:lnTo>
                      <a:pt x="42" y="138"/>
                    </a:lnTo>
                    <a:lnTo>
                      <a:pt x="48" y="138"/>
                    </a:lnTo>
                    <a:lnTo>
                      <a:pt x="42" y="138"/>
                    </a:lnTo>
                    <a:lnTo>
                      <a:pt x="42" y="132"/>
                    </a:lnTo>
                    <a:lnTo>
                      <a:pt x="42" y="138"/>
                    </a:lnTo>
                    <a:lnTo>
                      <a:pt x="36" y="138"/>
                    </a:lnTo>
                    <a:lnTo>
                      <a:pt x="30" y="132"/>
                    </a:lnTo>
                    <a:lnTo>
                      <a:pt x="24" y="132"/>
                    </a:lnTo>
                    <a:lnTo>
                      <a:pt x="18" y="132"/>
                    </a:lnTo>
                    <a:lnTo>
                      <a:pt x="12" y="132"/>
                    </a:lnTo>
                    <a:lnTo>
                      <a:pt x="6" y="132"/>
                    </a:lnTo>
                    <a:lnTo>
                      <a:pt x="6" y="126"/>
                    </a:lnTo>
                    <a:lnTo>
                      <a:pt x="0" y="126"/>
                    </a:lnTo>
                    <a:lnTo>
                      <a:pt x="6" y="120"/>
                    </a:lnTo>
                    <a:lnTo>
                      <a:pt x="6" y="114"/>
                    </a:lnTo>
                    <a:lnTo>
                      <a:pt x="6" y="108"/>
                    </a:lnTo>
                    <a:lnTo>
                      <a:pt x="12" y="108"/>
                    </a:lnTo>
                    <a:lnTo>
                      <a:pt x="12" y="102"/>
                    </a:lnTo>
                    <a:lnTo>
                      <a:pt x="12" y="96"/>
                    </a:lnTo>
                    <a:lnTo>
                      <a:pt x="18" y="96"/>
                    </a:lnTo>
                    <a:lnTo>
                      <a:pt x="18" y="102"/>
                    </a:lnTo>
                    <a:lnTo>
                      <a:pt x="24" y="102"/>
                    </a:lnTo>
                    <a:lnTo>
                      <a:pt x="24" y="96"/>
                    </a:lnTo>
                    <a:lnTo>
                      <a:pt x="24" y="102"/>
                    </a:lnTo>
                    <a:lnTo>
                      <a:pt x="24" y="96"/>
                    </a:lnTo>
                    <a:lnTo>
                      <a:pt x="30" y="96"/>
                    </a:lnTo>
                    <a:lnTo>
                      <a:pt x="24" y="96"/>
                    </a:lnTo>
                    <a:lnTo>
                      <a:pt x="24" y="90"/>
                    </a:lnTo>
                    <a:lnTo>
                      <a:pt x="24" y="84"/>
                    </a:lnTo>
                    <a:lnTo>
                      <a:pt x="30" y="84"/>
                    </a:lnTo>
                    <a:lnTo>
                      <a:pt x="24" y="84"/>
                    </a:lnTo>
                    <a:lnTo>
                      <a:pt x="24" y="78"/>
                    </a:lnTo>
                    <a:lnTo>
                      <a:pt x="30" y="78"/>
                    </a:lnTo>
                    <a:lnTo>
                      <a:pt x="24" y="78"/>
                    </a:lnTo>
                    <a:lnTo>
                      <a:pt x="30" y="78"/>
                    </a:lnTo>
                    <a:lnTo>
                      <a:pt x="36" y="78"/>
                    </a:lnTo>
                    <a:lnTo>
                      <a:pt x="30" y="78"/>
                    </a:lnTo>
                    <a:lnTo>
                      <a:pt x="36" y="78"/>
                    </a:lnTo>
                    <a:lnTo>
                      <a:pt x="30" y="78"/>
                    </a:lnTo>
                    <a:lnTo>
                      <a:pt x="30" y="72"/>
                    </a:lnTo>
                    <a:lnTo>
                      <a:pt x="36" y="72"/>
                    </a:lnTo>
                    <a:lnTo>
                      <a:pt x="30" y="72"/>
                    </a:lnTo>
                    <a:lnTo>
                      <a:pt x="36" y="72"/>
                    </a:lnTo>
                    <a:lnTo>
                      <a:pt x="36" y="66"/>
                    </a:lnTo>
                    <a:lnTo>
                      <a:pt x="30" y="66"/>
                    </a:lnTo>
                    <a:lnTo>
                      <a:pt x="36" y="66"/>
                    </a:lnTo>
                    <a:lnTo>
                      <a:pt x="30" y="66"/>
                    </a:lnTo>
                    <a:lnTo>
                      <a:pt x="30" y="60"/>
                    </a:lnTo>
                    <a:lnTo>
                      <a:pt x="36" y="60"/>
                    </a:lnTo>
                    <a:lnTo>
                      <a:pt x="36" y="54"/>
                    </a:lnTo>
                    <a:lnTo>
                      <a:pt x="36" y="48"/>
                    </a:lnTo>
                    <a:lnTo>
                      <a:pt x="30" y="48"/>
                    </a:lnTo>
                    <a:lnTo>
                      <a:pt x="36" y="48"/>
                    </a:lnTo>
                    <a:lnTo>
                      <a:pt x="30" y="48"/>
                    </a:lnTo>
                    <a:lnTo>
                      <a:pt x="30" y="42"/>
                    </a:lnTo>
                    <a:lnTo>
                      <a:pt x="30" y="36"/>
                    </a:lnTo>
                    <a:lnTo>
                      <a:pt x="36" y="36"/>
                    </a:lnTo>
                    <a:lnTo>
                      <a:pt x="36" y="30"/>
                    </a:lnTo>
                    <a:lnTo>
                      <a:pt x="42" y="30"/>
                    </a:lnTo>
                    <a:lnTo>
                      <a:pt x="42" y="24"/>
                    </a:lnTo>
                    <a:lnTo>
                      <a:pt x="48" y="24"/>
                    </a:lnTo>
                    <a:lnTo>
                      <a:pt x="54" y="24"/>
                    </a:lnTo>
                    <a:lnTo>
                      <a:pt x="54" y="18"/>
                    </a:lnTo>
                    <a:lnTo>
                      <a:pt x="60" y="18"/>
                    </a:lnTo>
                    <a:lnTo>
                      <a:pt x="66" y="18"/>
                    </a:lnTo>
                    <a:lnTo>
                      <a:pt x="66" y="24"/>
                    </a:lnTo>
                    <a:lnTo>
                      <a:pt x="66" y="30"/>
                    </a:lnTo>
                    <a:lnTo>
                      <a:pt x="66" y="24"/>
                    </a:lnTo>
                    <a:lnTo>
                      <a:pt x="66" y="30"/>
                    </a:lnTo>
                    <a:lnTo>
                      <a:pt x="66" y="24"/>
                    </a:lnTo>
                    <a:lnTo>
                      <a:pt x="72" y="30"/>
                    </a:lnTo>
                    <a:lnTo>
                      <a:pt x="66" y="30"/>
                    </a:lnTo>
                    <a:lnTo>
                      <a:pt x="72" y="30"/>
                    </a:lnTo>
                    <a:lnTo>
                      <a:pt x="78" y="30"/>
                    </a:lnTo>
                    <a:lnTo>
                      <a:pt x="84" y="30"/>
                    </a:lnTo>
                    <a:lnTo>
                      <a:pt x="84" y="24"/>
                    </a:lnTo>
                    <a:lnTo>
                      <a:pt x="90" y="24"/>
                    </a:lnTo>
                    <a:lnTo>
                      <a:pt x="90" y="18"/>
                    </a:lnTo>
                    <a:lnTo>
                      <a:pt x="96" y="18"/>
                    </a:lnTo>
                    <a:lnTo>
                      <a:pt x="96" y="12"/>
                    </a:lnTo>
                    <a:lnTo>
                      <a:pt x="102" y="12"/>
                    </a:lnTo>
                    <a:lnTo>
                      <a:pt x="102" y="6"/>
                    </a:lnTo>
                    <a:lnTo>
                      <a:pt x="108" y="6"/>
                    </a:lnTo>
                    <a:lnTo>
                      <a:pt x="10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4" name="Freeform 356"/>
              <p:cNvSpPr>
                <a:spLocks/>
              </p:cNvSpPr>
              <p:nvPr/>
            </p:nvSpPr>
            <p:spPr bwMode="auto">
              <a:xfrm>
                <a:off x="2925" y="1664"/>
                <a:ext cx="138" cy="114"/>
              </a:xfrm>
              <a:custGeom>
                <a:avLst/>
                <a:gdLst>
                  <a:gd name="T0" fmla="*/ 6 w 138"/>
                  <a:gd name="T1" fmla="*/ 66 h 114"/>
                  <a:gd name="T2" fmla="*/ 6 w 138"/>
                  <a:gd name="T3" fmla="*/ 54 h 114"/>
                  <a:gd name="T4" fmla="*/ 0 w 138"/>
                  <a:gd name="T5" fmla="*/ 48 h 114"/>
                  <a:gd name="T6" fmla="*/ 6 w 138"/>
                  <a:gd name="T7" fmla="*/ 42 h 114"/>
                  <a:gd name="T8" fmla="*/ 6 w 138"/>
                  <a:gd name="T9" fmla="*/ 42 h 114"/>
                  <a:gd name="T10" fmla="*/ 6 w 138"/>
                  <a:gd name="T11" fmla="*/ 30 h 114"/>
                  <a:gd name="T12" fmla="*/ 6 w 138"/>
                  <a:gd name="T13" fmla="*/ 30 h 114"/>
                  <a:gd name="T14" fmla="*/ 12 w 138"/>
                  <a:gd name="T15" fmla="*/ 24 h 114"/>
                  <a:gd name="T16" fmla="*/ 24 w 138"/>
                  <a:gd name="T17" fmla="*/ 24 h 114"/>
                  <a:gd name="T18" fmla="*/ 24 w 138"/>
                  <a:gd name="T19" fmla="*/ 24 h 114"/>
                  <a:gd name="T20" fmla="*/ 30 w 138"/>
                  <a:gd name="T21" fmla="*/ 18 h 114"/>
                  <a:gd name="T22" fmla="*/ 36 w 138"/>
                  <a:gd name="T23" fmla="*/ 12 h 114"/>
                  <a:gd name="T24" fmla="*/ 48 w 138"/>
                  <a:gd name="T25" fmla="*/ 12 h 114"/>
                  <a:gd name="T26" fmla="*/ 54 w 138"/>
                  <a:gd name="T27" fmla="*/ 18 h 114"/>
                  <a:gd name="T28" fmla="*/ 66 w 138"/>
                  <a:gd name="T29" fmla="*/ 18 h 114"/>
                  <a:gd name="T30" fmla="*/ 78 w 138"/>
                  <a:gd name="T31" fmla="*/ 18 h 114"/>
                  <a:gd name="T32" fmla="*/ 84 w 138"/>
                  <a:gd name="T33" fmla="*/ 24 h 114"/>
                  <a:gd name="T34" fmla="*/ 90 w 138"/>
                  <a:gd name="T35" fmla="*/ 18 h 114"/>
                  <a:gd name="T36" fmla="*/ 96 w 138"/>
                  <a:gd name="T37" fmla="*/ 24 h 114"/>
                  <a:gd name="T38" fmla="*/ 96 w 138"/>
                  <a:gd name="T39" fmla="*/ 24 h 114"/>
                  <a:gd name="T40" fmla="*/ 102 w 138"/>
                  <a:gd name="T41" fmla="*/ 18 h 114"/>
                  <a:gd name="T42" fmla="*/ 102 w 138"/>
                  <a:gd name="T43" fmla="*/ 18 h 114"/>
                  <a:gd name="T44" fmla="*/ 108 w 138"/>
                  <a:gd name="T45" fmla="*/ 12 h 114"/>
                  <a:gd name="T46" fmla="*/ 120 w 138"/>
                  <a:gd name="T47" fmla="*/ 12 h 114"/>
                  <a:gd name="T48" fmla="*/ 126 w 138"/>
                  <a:gd name="T49" fmla="*/ 6 h 114"/>
                  <a:gd name="T50" fmla="*/ 132 w 138"/>
                  <a:gd name="T51" fmla="*/ 0 h 114"/>
                  <a:gd name="T52" fmla="*/ 132 w 138"/>
                  <a:gd name="T53" fmla="*/ 6 h 114"/>
                  <a:gd name="T54" fmla="*/ 132 w 138"/>
                  <a:gd name="T55" fmla="*/ 18 h 114"/>
                  <a:gd name="T56" fmla="*/ 132 w 138"/>
                  <a:gd name="T57" fmla="*/ 30 h 114"/>
                  <a:gd name="T58" fmla="*/ 126 w 138"/>
                  <a:gd name="T59" fmla="*/ 42 h 114"/>
                  <a:gd name="T60" fmla="*/ 126 w 138"/>
                  <a:gd name="T61" fmla="*/ 54 h 114"/>
                  <a:gd name="T62" fmla="*/ 120 w 138"/>
                  <a:gd name="T63" fmla="*/ 66 h 114"/>
                  <a:gd name="T64" fmla="*/ 120 w 138"/>
                  <a:gd name="T65" fmla="*/ 78 h 114"/>
                  <a:gd name="T66" fmla="*/ 120 w 138"/>
                  <a:gd name="T67" fmla="*/ 90 h 114"/>
                  <a:gd name="T68" fmla="*/ 114 w 138"/>
                  <a:gd name="T69" fmla="*/ 102 h 114"/>
                  <a:gd name="T70" fmla="*/ 114 w 138"/>
                  <a:gd name="T71" fmla="*/ 114 h 114"/>
                  <a:gd name="T72" fmla="*/ 102 w 138"/>
                  <a:gd name="T73" fmla="*/ 114 h 114"/>
                  <a:gd name="T74" fmla="*/ 90 w 138"/>
                  <a:gd name="T75" fmla="*/ 114 h 114"/>
                  <a:gd name="T76" fmla="*/ 78 w 138"/>
                  <a:gd name="T77" fmla="*/ 114 h 114"/>
                  <a:gd name="T78" fmla="*/ 66 w 138"/>
                  <a:gd name="T79" fmla="*/ 114 h 114"/>
                  <a:gd name="T80" fmla="*/ 54 w 138"/>
                  <a:gd name="T81" fmla="*/ 114 h 114"/>
                  <a:gd name="T82" fmla="*/ 42 w 138"/>
                  <a:gd name="T83" fmla="*/ 114 h 114"/>
                  <a:gd name="T84" fmla="*/ 30 w 138"/>
                  <a:gd name="T85" fmla="*/ 114 h 114"/>
                  <a:gd name="T86" fmla="*/ 18 w 138"/>
                  <a:gd name="T87" fmla="*/ 114 h 114"/>
                  <a:gd name="T88" fmla="*/ 12 w 138"/>
                  <a:gd name="T89" fmla="*/ 108 h 114"/>
                  <a:gd name="T90" fmla="*/ 18 w 138"/>
                  <a:gd name="T91" fmla="*/ 102 h 114"/>
                  <a:gd name="T92" fmla="*/ 18 w 138"/>
                  <a:gd name="T93" fmla="*/ 90 h 114"/>
                  <a:gd name="T94" fmla="*/ 12 w 138"/>
                  <a:gd name="T95" fmla="*/ 84 h 114"/>
                  <a:gd name="T96" fmla="*/ 12 w 138"/>
                  <a:gd name="T97" fmla="*/ 84 h 114"/>
                  <a:gd name="T98" fmla="*/ 12 w 138"/>
                  <a:gd name="T99" fmla="*/ 72 h 114"/>
                  <a:gd name="T100" fmla="*/ 60 w 138"/>
                  <a:gd name="T101" fmla="*/ 66 h 114"/>
                  <a:gd name="T102" fmla="*/ 72 w 138"/>
                  <a:gd name="T103" fmla="*/ 66 h 114"/>
                  <a:gd name="T104" fmla="*/ 78 w 138"/>
                  <a:gd name="T105" fmla="*/ 72 h 114"/>
                  <a:gd name="T106" fmla="*/ 78 w 138"/>
                  <a:gd name="T107" fmla="*/ 72 h 114"/>
                  <a:gd name="T108" fmla="*/ 78 w 138"/>
                  <a:gd name="T109" fmla="*/ 72 h 114"/>
                  <a:gd name="T110" fmla="*/ 78 w 138"/>
                  <a:gd name="T111" fmla="*/ 72 h 114"/>
                  <a:gd name="T112" fmla="*/ 78 w 138"/>
                  <a:gd name="T113" fmla="*/ 60 h 114"/>
                  <a:gd name="T114" fmla="*/ 72 w 138"/>
                  <a:gd name="T115" fmla="*/ 54 h 114"/>
                  <a:gd name="T116" fmla="*/ 66 w 138"/>
                  <a:gd name="T117" fmla="*/ 48 h 114"/>
                  <a:gd name="T118" fmla="*/ 60 w 138"/>
                  <a:gd name="T119" fmla="*/ 54 h 114"/>
                  <a:gd name="T120" fmla="*/ 60 w 138"/>
                  <a:gd name="T121"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14">
                    <a:moveTo>
                      <a:pt x="12" y="66"/>
                    </a:moveTo>
                    <a:lnTo>
                      <a:pt x="6" y="66"/>
                    </a:lnTo>
                    <a:lnTo>
                      <a:pt x="6" y="60"/>
                    </a:lnTo>
                    <a:lnTo>
                      <a:pt x="6" y="54"/>
                    </a:lnTo>
                    <a:lnTo>
                      <a:pt x="6" y="48"/>
                    </a:lnTo>
                    <a:lnTo>
                      <a:pt x="0" y="48"/>
                    </a:lnTo>
                    <a:lnTo>
                      <a:pt x="6" y="48"/>
                    </a:lnTo>
                    <a:lnTo>
                      <a:pt x="6" y="42"/>
                    </a:lnTo>
                    <a:lnTo>
                      <a:pt x="0" y="42"/>
                    </a:lnTo>
                    <a:lnTo>
                      <a:pt x="6" y="42"/>
                    </a:lnTo>
                    <a:lnTo>
                      <a:pt x="6" y="36"/>
                    </a:lnTo>
                    <a:lnTo>
                      <a:pt x="6" y="30"/>
                    </a:lnTo>
                    <a:lnTo>
                      <a:pt x="0" y="30"/>
                    </a:lnTo>
                    <a:lnTo>
                      <a:pt x="6" y="30"/>
                    </a:lnTo>
                    <a:lnTo>
                      <a:pt x="6" y="24"/>
                    </a:lnTo>
                    <a:lnTo>
                      <a:pt x="12" y="24"/>
                    </a:lnTo>
                    <a:lnTo>
                      <a:pt x="18" y="24"/>
                    </a:lnTo>
                    <a:lnTo>
                      <a:pt x="24" y="24"/>
                    </a:lnTo>
                    <a:lnTo>
                      <a:pt x="24" y="30"/>
                    </a:lnTo>
                    <a:lnTo>
                      <a:pt x="24" y="24"/>
                    </a:lnTo>
                    <a:lnTo>
                      <a:pt x="30" y="24"/>
                    </a:lnTo>
                    <a:lnTo>
                      <a:pt x="30" y="18"/>
                    </a:lnTo>
                    <a:lnTo>
                      <a:pt x="30" y="12"/>
                    </a:lnTo>
                    <a:lnTo>
                      <a:pt x="36" y="12"/>
                    </a:lnTo>
                    <a:lnTo>
                      <a:pt x="42" y="12"/>
                    </a:lnTo>
                    <a:lnTo>
                      <a:pt x="48" y="12"/>
                    </a:lnTo>
                    <a:lnTo>
                      <a:pt x="54" y="12"/>
                    </a:lnTo>
                    <a:lnTo>
                      <a:pt x="54" y="18"/>
                    </a:lnTo>
                    <a:lnTo>
                      <a:pt x="60" y="18"/>
                    </a:lnTo>
                    <a:lnTo>
                      <a:pt x="66" y="18"/>
                    </a:lnTo>
                    <a:lnTo>
                      <a:pt x="72" y="18"/>
                    </a:lnTo>
                    <a:lnTo>
                      <a:pt x="78" y="18"/>
                    </a:lnTo>
                    <a:lnTo>
                      <a:pt x="78" y="24"/>
                    </a:lnTo>
                    <a:lnTo>
                      <a:pt x="84" y="24"/>
                    </a:lnTo>
                    <a:lnTo>
                      <a:pt x="90" y="24"/>
                    </a:lnTo>
                    <a:lnTo>
                      <a:pt x="90" y="18"/>
                    </a:lnTo>
                    <a:lnTo>
                      <a:pt x="96" y="18"/>
                    </a:lnTo>
                    <a:lnTo>
                      <a:pt x="96" y="24"/>
                    </a:lnTo>
                    <a:lnTo>
                      <a:pt x="96" y="18"/>
                    </a:lnTo>
                    <a:lnTo>
                      <a:pt x="96" y="24"/>
                    </a:lnTo>
                    <a:lnTo>
                      <a:pt x="102" y="24"/>
                    </a:lnTo>
                    <a:lnTo>
                      <a:pt x="102" y="18"/>
                    </a:lnTo>
                    <a:lnTo>
                      <a:pt x="102" y="24"/>
                    </a:lnTo>
                    <a:lnTo>
                      <a:pt x="102" y="18"/>
                    </a:lnTo>
                    <a:lnTo>
                      <a:pt x="108" y="18"/>
                    </a:lnTo>
                    <a:lnTo>
                      <a:pt x="108" y="12"/>
                    </a:lnTo>
                    <a:lnTo>
                      <a:pt x="114" y="12"/>
                    </a:lnTo>
                    <a:lnTo>
                      <a:pt x="120" y="12"/>
                    </a:lnTo>
                    <a:lnTo>
                      <a:pt x="126" y="12"/>
                    </a:lnTo>
                    <a:lnTo>
                      <a:pt x="126" y="6"/>
                    </a:lnTo>
                    <a:lnTo>
                      <a:pt x="132" y="6"/>
                    </a:lnTo>
                    <a:lnTo>
                      <a:pt x="132" y="0"/>
                    </a:lnTo>
                    <a:lnTo>
                      <a:pt x="138" y="0"/>
                    </a:lnTo>
                    <a:lnTo>
                      <a:pt x="132" y="6"/>
                    </a:lnTo>
                    <a:lnTo>
                      <a:pt x="132" y="12"/>
                    </a:lnTo>
                    <a:lnTo>
                      <a:pt x="132" y="18"/>
                    </a:lnTo>
                    <a:lnTo>
                      <a:pt x="132" y="24"/>
                    </a:lnTo>
                    <a:lnTo>
                      <a:pt x="132" y="30"/>
                    </a:lnTo>
                    <a:lnTo>
                      <a:pt x="126" y="36"/>
                    </a:lnTo>
                    <a:lnTo>
                      <a:pt x="126" y="42"/>
                    </a:lnTo>
                    <a:lnTo>
                      <a:pt x="126" y="48"/>
                    </a:lnTo>
                    <a:lnTo>
                      <a:pt x="126" y="54"/>
                    </a:lnTo>
                    <a:lnTo>
                      <a:pt x="126" y="60"/>
                    </a:lnTo>
                    <a:lnTo>
                      <a:pt x="120" y="66"/>
                    </a:lnTo>
                    <a:lnTo>
                      <a:pt x="120" y="72"/>
                    </a:lnTo>
                    <a:lnTo>
                      <a:pt x="120" y="78"/>
                    </a:lnTo>
                    <a:lnTo>
                      <a:pt x="120" y="84"/>
                    </a:lnTo>
                    <a:lnTo>
                      <a:pt x="120" y="90"/>
                    </a:lnTo>
                    <a:lnTo>
                      <a:pt x="114" y="96"/>
                    </a:lnTo>
                    <a:lnTo>
                      <a:pt x="114" y="102"/>
                    </a:lnTo>
                    <a:lnTo>
                      <a:pt x="114" y="108"/>
                    </a:lnTo>
                    <a:lnTo>
                      <a:pt x="114" y="114"/>
                    </a:lnTo>
                    <a:lnTo>
                      <a:pt x="108" y="114"/>
                    </a:lnTo>
                    <a:lnTo>
                      <a:pt x="102" y="114"/>
                    </a:lnTo>
                    <a:lnTo>
                      <a:pt x="96" y="114"/>
                    </a:lnTo>
                    <a:lnTo>
                      <a:pt x="90" y="114"/>
                    </a:lnTo>
                    <a:lnTo>
                      <a:pt x="84" y="114"/>
                    </a:lnTo>
                    <a:lnTo>
                      <a:pt x="78" y="114"/>
                    </a:lnTo>
                    <a:lnTo>
                      <a:pt x="72" y="114"/>
                    </a:lnTo>
                    <a:lnTo>
                      <a:pt x="66" y="114"/>
                    </a:lnTo>
                    <a:lnTo>
                      <a:pt x="60" y="114"/>
                    </a:lnTo>
                    <a:lnTo>
                      <a:pt x="54" y="114"/>
                    </a:lnTo>
                    <a:lnTo>
                      <a:pt x="48" y="114"/>
                    </a:lnTo>
                    <a:lnTo>
                      <a:pt x="42" y="114"/>
                    </a:lnTo>
                    <a:lnTo>
                      <a:pt x="36" y="114"/>
                    </a:lnTo>
                    <a:lnTo>
                      <a:pt x="30" y="114"/>
                    </a:lnTo>
                    <a:lnTo>
                      <a:pt x="24" y="114"/>
                    </a:lnTo>
                    <a:lnTo>
                      <a:pt x="18" y="114"/>
                    </a:lnTo>
                    <a:lnTo>
                      <a:pt x="12" y="114"/>
                    </a:lnTo>
                    <a:lnTo>
                      <a:pt x="12" y="108"/>
                    </a:lnTo>
                    <a:lnTo>
                      <a:pt x="18" y="108"/>
                    </a:lnTo>
                    <a:lnTo>
                      <a:pt x="18" y="102"/>
                    </a:lnTo>
                    <a:lnTo>
                      <a:pt x="18" y="96"/>
                    </a:lnTo>
                    <a:lnTo>
                      <a:pt x="18" y="90"/>
                    </a:lnTo>
                    <a:lnTo>
                      <a:pt x="12" y="90"/>
                    </a:lnTo>
                    <a:lnTo>
                      <a:pt x="12" y="84"/>
                    </a:lnTo>
                    <a:lnTo>
                      <a:pt x="18" y="84"/>
                    </a:lnTo>
                    <a:lnTo>
                      <a:pt x="12" y="84"/>
                    </a:lnTo>
                    <a:lnTo>
                      <a:pt x="12" y="78"/>
                    </a:lnTo>
                    <a:lnTo>
                      <a:pt x="12" y="72"/>
                    </a:lnTo>
                    <a:lnTo>
                      <a:pt x="12" y="66"/>
                    </a:lnTo>
                    <a:lnTo>
                      <a:pt x="60" y="66"/>
                    </a:lnTo>
                    <a:lnTo>
                      <a:pt x="66" y="66"/>
                    </a:lnTo>
                    <a:lnTo>
                      <a:pt x="72" y="66"/>
                    </a:lnTo>
                    <a:lnTo>
                      <a:pt x="72" y="72"/>
                    </a:lnTo>
                    <a:lnTo>
                      <a:pt x="78" y="72"/>
                    </a:lnTo>
                    <a:lnTo>
                      <a:pt x="78" y="78"/>
                    </a:lnTo>
                    <a:lnTo>
                      <a:pt x="78" y="72"/>
                    </a:lnTo>
                    <a:lnTo>
                      <a:pt x="78" y="78"/>
                    </a:lnTo>
                    <a:lnTo>
                      <a:pt x="78" y="72"/>
                    </a:lnTo>
                    <a:lnTo>
                      <a:pt x="84" y="72"/>
                    </a:lnTo>
                    <a:lnTo>
                      <a:pt x="78" y="72"/>
                    </a:lnTo>
                    <a:lnTo>
                      <a:pt x="78" y="66"/>
                    </a:lnTo>
                    <a:lnTo>
                      <a:pt x="78" y="60"/>
                    </a:lnTo>
                    <a:lnTo>
                      <a:pt x="78" y="54"/>
                    </a:lnTo>
                    <a:lnTo>
                      <a:pt x="72" y="54"/>
                    </a:lnTo>
                    <a:lnTo>
                      <a:pt x="66" y="54"/>
                    </a:lnTo>
                    <a:lnTo>
                      <a:pt x="66" y="48"/>
                    </a:lnTo>
                    <a:lnTo>
                      <a:pt x="66" y="54"/>
                    </a:lnTo>
                    <a:lnTo>
                      <a:pt x="60" y="54"/>
                    </a:lnTo>
                    <a:lnTo>
                      <a:pt x="60" y="60"/>
                    </a:lnTo>
                    <a:lnTo>
                      <a:pt x="60" y="66"/>
                    </a:lnTo>
                    <a:lnTo>
                      <a:pt x="12" y="66"/>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5" name="Freeform 357"/>
              <p:cNvSpPr>
                <a:spLocks/>
              </p:cNvSpPr>
              <p:nvPr/>
            </p:nvSpPr>
            <p:spPr bwMode="auto">
              <a:xfrm>
                <a:off x="2925" y="1664"/>
                <a:ext cx="138" cy="114"/>
              </a:xfrm>
              <a:custGeom>
                <a:avLst/>
                <a:gdLst>
                  <a:gd name="T0" fmla="*/ 6 w 138"/>
                  <a:gd name="T1" fmla="*/ 66 h 114"/>
                  <a:gd name="T2" fmla="*/ 6 w 138"/>
                  <a:gd name="T3" fmla="*/ 54 h 114"/>
                  <a:gd name="T4" fmla="*/ 0 w 138"/>
                  <a:gd name="T5" fmla="*/ 48 h 114"/>
                  <a:gd name="T6" fmla="*/ 6 w 138"/>
                  <a:gd name="T7" fmla="*/ 42 h 114"/>
                  <a:gd name="T8" fmla="*/ 6 w 138"/>
                  <a:gd name="T9" fmla="*/ 42 h 114"/>
                  <a:gd name="T10" fmla="*/ 6 w 138"/>
                  <a:gd name="T11" fmla="*/ 30 h 114"/>
                  <a:gd name="T12" fmla="*/ 6 w 138"/>
                  <a:gd name="T13" fmla="*/ 30 h 114"/>
                  <a:gd name="T14" fmla="*/ 12 w 138"/>
                  <a:gd name="T15" fmla="*/ 24 h 114"/>
                  <a:gd name="T16" fmla="*/ 24 w 138"/>
                  <a:gd name="T17" fmla="*/ 24 h 114"/>
                  <a:gd name="T18" fmla="*/ 24 w 138"/>
                  <a:gd name="T19" fmla="*/ 24 h 114"/>
                  <a:gd name="T20" fmla="*/ 30 w 138"/>
                  <a:gd name="T21" fmla="*/ 18 h 114"/>
                  <a:gd name="T22" fmla="*/ 36 w 138"/>
                  <a:gd name="T23" fmla="*/ 12 h 114"/>
                  <a:gd name="T24" fmla="*/ 48 w 138"/>
                  <a:gd name="T25" fmla="*/ 12 h 114"/>
                  <a:gd name="T26" fmla="*/ 54 w 138"/>
                  <a:gd name="T27" fmla="*/ 18 h 114"/>
                  <a:gd name="T28" fmla="*/ 66 w 138"/>
                  <a:gd name="T29" fmla="*/ 18 h 114"/>
                  <a:gd name="T30" fmla="*/ 78 w 138"/>
                  <a:gd name="T31" fmla="*/ 18 h 114"/>
                  <a:gd name="T32" fmla="*/ 84 w 138"/>
                  <a:gd name="T33" fmla="*/ 24 h 114"/>
                  <a:gd name="T34" fmla="*/ 90 w 138"/>
                  <a:gd name="T35" fmla="*/ 18 h 114"/>
                  <a:gd name="T36" fmla="*/ 96 w 138"/>
                  <a:gd name="T37" fmla="*/ 24 h 114"/>
                  <a:gd name="T38" fmla="*/ 96 w 138"/>
                  <a:gd name="T39" fmla="*/ 24 h 114"/>
                  <a:gd name="T40" fmla="*/ 102 w 138"/>
                  <a:gd name="T41" fmla="*/ 18 h 114"/>
                  <a:gd name="T42" fmla="*/ 102 w 138"/>
                  <a:gd name="T43" fmla="*/ 18 h 114"/>
                  <a:gd name="T44" fmla="*/ 108 w 138"/>
                  <a:gd name="T45" fmla="*/ 12 h 114"/>
                  <a:gd name="T46" fmla="*/ 120 w 138"/>
                  <a:gd name="T47" fmla="*/ 12 h 114"/>
                  <a:gd name="T48" fmla="*/ 126 w 138"/>
                  <a:gd name="T49" fmla="*/ 6 h 114"/>
                  <a:gd name="T50" fmla="*/ 132 w 138"/>
                  <a:gd name="T51" fmla="*/ 0 h 114"/>
                  <a:gd name="T52" fmla="*/ 132 w 138"/>
                  <a:gd name="T53" fmla="*/ 6 h 114"/>
                  <a:gd name="T54" fmla="*/ 132 w 138"/>
                  <a:gd name="T55" fmla="*/ 18 h 114"/>
                  <a:gd name="T56" fmla="*/ 132 w 138"/>
                  <a:gd name="T57" fmla="*/ 30 h 114"/>
                  <a:gd name="T58" fmla="*/ 126 w 138"/>
                  <a:gd name="T59" fmla="*/ 42 h 114"/>
                  <a:gd name="T60" fmla="*/ 126 w 138"/>
                  <a:gd name="T61" fmla="*/ 54 h 114"/>
                  <a:gd name="T62" fmla="*/ 120 w 138"/>
                  <a:gd name="T63" fmla="*/ 66 h 114"/>
                  <a:gd name="T64" fmla="*/ 120 w 138"/>
                  <a:gd name="T65" fmla="*/ 78 h 114"/>
                  <a:gd name="T66" fmla="*/ 120 w 138"/>
                  <a:gd name="T67" fmla="*/ 90 h 114"/>
                  <a:gd name="T68" fmla="*/ 114 w 138"/>
                  <a:gd name="T69" fmla="*/ 102 h 114"/>
                  <a:gd name="T70" fmla="*/ 114 w 138"/>
                  <a:gd name="T71" fmla="*/ 114 h 114"/>
                  <a:gd name="T72" fmla="*/ 102 w 138"/>
                  <a:gd name="T73" fmla="*/ 114 h 114"/>
                  <a:gd name="T74" fmla="*/ 90 w 138"/>
                  <a:gd name="T75" fmla="*/ 114 h 114"/>
                  <a:gd name="T76" fmla="*/ 78 w 138"/>
                  <a:gd name="T77" fmla="*/ 114 h 114"/>
                  <a:gd name="T78" fmla="*/ 66 w 138"/>
                  <a:gd name="T79" fmla="*/ 114 h 114"/>
                  <a:gd name="T80" fmla="*/ 54 w 138"/>
                  <a:gd name="T81" fmla="*/ 114 h 114"/>
                  <a:gd name="T82" fmla="*/ 42 w 138"/>
                  <a:gd name="T83" fmla="*/ 114 h 114"/>
                  <a:gd name="T84" fmla="*/ 30 w 138"/>
                  <a:gd name="T85" fmla="*/ 114 h 114"/>
                  <a:gd name="T86" fmla="*/ 18 w 138"/>
                  <a:gd name="T87" fmla="*/ 114 h 114"/>
                  <a:gd name="T88" fmla="*/ 12 w 138"/>
                  <a:gd name="T89" fmla="*/ 108 h 114"/>
                  <a:gd name="T90" fmla="*/ 18 w 138"/>
                  <a:gd name="T91" fmla="*/ 102 h 114"/>
                  <a:gd name="T92" fmla="*/ 18 w 138"/>
                  <a:gd name="T93" fmla="*/ 90 h 114"/>
                  <a:gd name="T94" fmla="*/ 12 w 138"/>
                  <a:gd name="T95" fmla="*/ 84 h 114"/>
                  <a:gd name="T96" fmla="*/ 12 w 138"/>
                  <a:gd name="T97" fmla="*/ 84 h 114"/>
                  <a:gd name="T98" fmla="*/ 12 w 138"/>
                  <a:gd name="T99"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 h="114">
                    <a:moveTo>
                      <a:pt x="12" y="66"/>
                    </a:moveTo>
                    <a:lnTo>
                      <a:pt x="6" y="66"/>
                    </a:lnTo>
                    <a:lnTo>
                      <a:pt x="6" y="60"/>
                    </a:lnTo>
                    <a:lnTo>
                      <a:pt x="6" y="54"/>
                    </a:lnTo>
                    <a:lnTo>
                      <a:pt x="6" y="48"/>
                    </a:lnTo>
                    <a:lnTo>
                      <a:pt x="0" y="48"/>
                    </a:lnTo>
                    <a:lnTo>
                      <a:pt x="6" y="48"/>
                    </a:lnTo>
                    <a:lnTo>
                      <a:pt x="6" y="42"/>
                    </a:lnTo>
                    <a:lnTo>
                      <a:pt x="0" y="42"/>
                    </a:lnTo>
                    <a:lnTo>
                      <a:pt x="6" y="42"/>
                    </a:lnTo>
                    <a:lnTo>
                      <a:pt x="6" y="36"/>
                    </a:lnTo>
                    <a:lnTo>
                      <a:pt x="6" y="30"/>
                    </a:lnTo>
                    <a:lnTo>
                      <a:pt x="0" y="30"/>
                    </a:lnTo>
                    <a:lnTo>
                      <a:pt x="6" y="30"/>
                    </a:lnTo>
                    <a:lnTo>
                      <a:pt x="6" y="24"/>
                    </a:lnTo>
                    <a:lnTo>
                      <a:pt x="12" y="24"/>
                    </a:lnTo>
                    <a:lnTo>
                      <a:pt x="18" y="24"/>
                    </a:lnTo>
                    <a:lnTo>
                      <a:pt x="24" y="24"/>
                    </a:lnTo>
                    <a:lnTo>
                      <a:pt x="24" y="30"/>
                    </a:lnTo>
                    <a:lnTo>
                      <a:pt x="24" y="24"/>
                    </a:lnTo>
                    <a:lnTo>
                      <a:pt x="30" y="24"/>
                    </a:lnTo>
                    <a:lnTo>
                      <a:pt x="30" y="18"/>
                    </a:lnTo>
                    <a:lnTo>
                      <a:pt x="30" y="12"/>
                    </a:lnTo>
                    <a:lnTo>
                      <a:pt x="36" y="12"/>
                    </a:lnTo>
                    <a:lnTo>
                      <a:pt x="42" y="12"/>
                    </a:lnTo>
                    <a:lnTo>
                      <a:pt x="48" y="12"/>
                    </a:lnTo>
                    <a:lnTo>
                      <a:pt x="54" y="12"/>
                    </a:lnTo>
                    <a:lnTo>
                      <a:pt x="54" y="18"/>
                    </a:lnTo>
                    <a:lnTo>
                      <a:pt x="60" y="18"/>
                    </a:lnTo>
                    <a:lnTo>
                      <a:pt x="66" y="18"/>
                    </a:lnTo>
                    <a:lnTo>
                      <a:pt x="72" y="18"/>
                    </a:lnTo>
                    <a:lnTo>
                      <a:pt x="78" y="18"/>
                    </a:lnTo>
                    <a:lnTo>
                      <a:pt x="78" y="24"/>
                    </a:lnTo>
                    <a:lnTo>
                      <a:pt x="84" y="24"/>
                    </a:lnTo>
                    <a:lnTo>
                      <a:pt x="90" y="24"/>
                    </a:lnTo>
                    <a:lnTo>
                      <a:pt x="90" y="18"/>
                    </a:lnTo>
                    <a:lnTo>
                      <a:pt x="96" y="18"/>
                    </a:lnTo>
                    <a:lnTo>
                      <a:pt x="96" y="24"/>
                    </a:lnTo>
                    <a:lnTo>
                      <a:pt x="96" y="18"/>
                    </a:lnTo>
                    <a:lnTo>
                      <a:pt x="96" y="24"/>
                    </a:lnTo>
                    <a:lnTo>
                      <a:pt x="102" y="24"/>
                    </a:lnTo>
                    <a:lnTo>
                      <a:pt x="102" y="18"/>
                    </a:lnTo>
                    <a:lnTo>
                      <a:pt x="102" y="24"/>
                    </a:lnTo>
                    <a:lnTo>
                      <a:pt x="102" y="18"/>
                    </a:lnTo>
                    <a:lnTo>
                      <a:pt x="108" y="18"/>
                    </a:lnTo>
                    <a:lnTo>
                      <a:pt x="108" y="12"/>
                    </a:lnTo>
                    <a:lnTo>
                      <a:pt x="114" y="12"/>
                    </a:lnTo>
                    <a:lnTo>
                      <a:pt x="120" y="12"/>
                    </a:lnTo>
                    <a:lnTo>
                      <a:pt x="126" y="12"/>
                    </a:lnTo>
                    <a:lnTo>
                      <a:pt x="126" y="6"/>
                    </a:lnTo>
                    <a:lnTo>
                      <a:pt x="132" y="6"/>
                    </a:lnTo>
                    <a:lnTo>
                      <a:pt x="132" y="0"/>
                    </a:lnTo>
                    <a:lnTo>
                      <a:pt x="138" y="0"/>
                    </a:lnTo>
                    <a:lnTo>
                      <a:pt x="132" y="6"/>
                    </a:lnTo>
                    <a:lnTo>
                      <a:pt x="132" y="12"/>
                    </a:lnTo>
                    <a:lnTo>
                      <a:pt x="132" y="18"/>
                    </a:lnTo>
                    <a:lnTo>
                      <a:pt x="132" y="24"/>
                    </a:lnTo>
                    <a:lnTo>
                      <a:pt x="132" y="30"/>
                    </a:lnTo>
                    <a:lnTo>
                      <a:pt x="126" y="36"/>
                    </a:lnTo>
                    <a:lnTo>
                      <a:pt x="126" y="42"/>
                    </a:lnTo>
                    <a:lnTo>
                      <a:pt x="126" y="48"/>
                    </a:lnTo>
                    <a:lnTo>
                      <a:pt x="126" y="54"/>
                    </a:lnTo>
                    <a:lnTo>
                      <a:pt x="126" y="60"/>
                    </a:lnTo>
                    <a:lnTo>
                      <a:pt x="120" y="66"/>
                    </a:lnTo>
                    <a:lnTo>
                      <a:pt x="120" y="72"/>
                    </a:lnTo>
                    <a:lnTo>
                      <a:pt x="120" y="78"/>
                    </a:lnTo>
                    <a:lnTo>
                      <a:pt x="120" y="84"/>
                    </a:lnTo>
                    <a:lnTo>
                      <a:pt x="120" y="90"/>
                    </a:lnTo>
                    <a:lnTo>
                      <a:pt x="114" y="96"/>
                    </a:lnTo>
                    <a:lnTo>
                      <a:pt x="114" y="102"/>
                    </a:lnTo>
                    <a:lnTo>
                      <a:pt x="114" y="108"/>
                    </a:lnTo>
                    <a:lnTo>
                      <a:pt x="114" y="114"/>
                    </a:lnTo>
                    <a:lnTo>
                      <a:pt x="108" y="114"/>
                    </a:lnTo>
                    <a:lnTo>
                      <a:pt x="102" y="114"/>
                    </a:lnTo>
                    <a:lnTo>
                      <a:pt x="96" y="114"/>
                    </a:lnTo>
                    <a:lnTo>
                      <a:pt x="90" y="114"/>
                    </a:lnTo>
                    <a:lnTo>
                      <a:pt x="84" y="114"/>
                    </a:lnTo>
                    <a:lnTo>
                      <a:pt x="78" y="114"/>
                    </a:lnTo>
                    <a:lnTo>
                      <a:pt x="72" y="114"/>
                    </a:lnTo>
                    <a:lnTo>
                      <a:pt x="66" y="114"/>
                    </a:lnTo>
                    <a:lnTo>
                      <a:pt x="60" y="114"/>
                    </a:lnTo>
                    <a:lnTo>
                      <a:pt x="54" y="114"/>
                    </a:lnTo>
                    <a:lnTo>
                      <a:pt x="48" y="114"/>
                    </a:lnTo>
                    <a:lnTo>
                      <a:pt x="42" y="114"/>
                    </a:lnTo>
                    <a:lnTo>
                      <a:pt x="36" y="114"/>
                    </a:lnTo>
                    <a:lnTo>
                      <a:pt x="30" y="114"/>
                    </a:lnTo>
                    <a:lnTo>
                      <a:pt x="24" y="114"/>
                    </a:lnTo>
                    <a:lnTo>
                      <a:pt x="18" y="114"/>
                    </a:lnTo>
                    <a:lnTo>
                      <a:pt x="12" y="114"/>
                    </a:lnTo>
                    <a:lnTo>
                      <a:pt x="12" y="108"/>
                    </a:lnTo>
                    <a:lnTo>
                      <a:pt x="18" y="108"/>
                    </a:lnTo>
                    <a:lnTo>
                      <a:pt x="18" y="102"/>
                    </a:lnTo>
                    <a:lnTo>
                      <a:pt x="18" y="96"/>
                    </a:lnTo>
                    <a:lnTo>
                      <a:pt x="18" y="90"/>
                    </a:lnTo>
                    <a:lnTo>
                      <a:pt x="12" y="90"/>
                    </a:lnTo>
                    <a:lnTo>
                      <a:pt x="12" y="84"/>
                    </a:lnTo>
                    <a:lnTo>
                      <a:pt x="18" y="84"/>
                    </a:lnTo>
                    <a:lnTo>
                      <a:pt x="12" y="84"/>
                    </a:lnTo>
                    <a:lnTo>
                      <a:pt x="12" y="78"/>
                    </a:lnTo>
                    <a:lnTo>
                      <a:pt x="12" y="72"/>
                    </a:lnTo>
                    <a:lnTo>
                      <a:pt x="12" y="6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6" name="Freeform 358"/>
              <p:cNvSpPr>
                <a:spLocks/>
              </p:cNvSpPr>
              <p:nvPr/>
            </p:nvSpPr>
            <p:spPr bwMode="auto">
              <a:xfrm>
                <a:off x="2985" y="1712"/>
                <a:ext cx="24" cy="30"/>
              </a:xfrm>
              <a:custGeom>
                <a:avLst/>
                <a:gdLst>
                  <a:gd name="T0" fmla="*/ 0 w 24"/>
                  <a:gd name="T1" fmla="*/ 18 h 30"/>
                  <a:gd name="T2" fmla="*/ 6 w 24"/>
                  <a:gd name="T3" fmla="*/ 18 h 30"/>
                  <a:gd name="T4" fmla="*/ 12 w 24"/>
                  <a:gd name="T5" fmla="*/ 18 h 30"/>
                  <a:gd name="T6" fmla="*/ 12 w 24"/>
                  <a:gd name="T7" fmla="*/ 24 h 30"/>
                  <a:gd name="T8" fmla="*/ 18 w 24"/>
                  <a:gd name="T9" fmla="*/ 24 h 30"/>
                  <a:gd name="T10" fmla="*/ 18 w 24"/>
                  <a:gd name="T11" fmla="*/ 30 h 30"/>
                  <a:gd name="T12" fmla="*/ 18 w 24"/>
                  <a:gd name="T13" fmla="*/ 24 h 30"/>
                  <a:gd name="T14" fmla="*/ 18 w 24"/>
                  <a:gd name="T15" fmla="*/ 30 h 30"/>
                  <a:gd name="T16" fmla="*/ 18 w 24"/>
                  <a:gd name="T17" fmla="*/ 24 h 30"/>
                  <a:gd name="T18" fmla="*/ 24 w 24"/>
                  <a:gd name="T19" fmla="*/ 24 h 30"/>
                  <a:gd name="T20" fmla="*/ 18 w 24"/>
                  <a:gd name="T21" fmla="*/ 24 h 30"/>
                  <a:gd name="T22" fmla="*/ 18 w 24"/>
                  <a:gd name="T23" fmla="*/ 18 h 30"/>
                  <a:gd name="T24" fmla="*/ 18 w 24"/>
                  <a:gd name="T25" fmla="*/ 12 h 30"/>
                  <a:gd name="T26" fmla="*/ 18 w 24"/>
                  <a:gd name="T27" fmla="*/ 6 h 30"/>
                  <a:gd name="T28" fmla="*/ 12 w 24"/>
                  <a:gd name="T29" fmla="*/ 6 h 30"/>
                  <a:gd name="T30" fmla="*/ 6 w 24"/>
                  <a:gd name="T31" fmla="*/ 6 h 30"/>
                  <a:gd name="T32" fmla="*/ 6 w 24"/>
                  <a:gd name="T33" fmla="*/ 0 h 30"/>
                  <a:gd name="T34" fmla="*/ 6 w 24"/>
                  <a:gd name="T35" fmla="*/ 6 h 30"/>
                  <a:gd name="T36" fmla="*/ 0 w 24"/>
                  <a:gd name="T37" fmla="*/ 6 h 30"/>
                  <a:gd name="T38" fmla="*/ 0 w 24"/>
                  <a:gd name="T39" fmla="*/ 12 h 30"/>
                  <a:gd name="T40" fmla="*/ 0 w 24"/>
                  <a:gd name="T4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0">
                    <a:moveTo>
                      <a:pt x="0" y="18"/>
                    </a:moveTo>
                    <a:lnTo>
                      <a:pt x="6" y="18"/>
                    </a:lnTo>
                    <a:lnTo>
                      <a:pt x="12" y="18"/>
                    </a:lnTo>
                    <a:lnTo>
                      <a:pt x="12" y="24"/>
                    </a:lnTo>
                    <a:lnTo>
                      <a:pt x="18" y="24"/>
                    </a:lnTo>
                    <a:lnTo>
                      <a:pt x="18" y="30"/>
                    </a:lnTo>
                    <a:lnTo>
                      <a:pt x="18" y="24"/>
                    </a:lnTo>
                    <a:lnTo>
                      <a:pt x="18" y="30"/>
                    </a:lnTo>
                    <a:lnTo>
                      <a:pt x="18" y="24"/>
                    </a:lnTo>
                    <a:lnTo>
                      <a:pt x="24" y="24"/>
                    </a:lnTo>
                    <a:lnTo>
                      <a:pt x="18" y="24"/>
                    </a:lnTo>
                    <a:lnTo>
                      <a:pt x="18" y="18"/>
                    </a:lnTo>
                    <a:lnTo>
                      <a:pt x="18" y="12"/>
                    </a:lnTo>
                    <a:lnTo>
                      <a:pt x="18" y="6"/>
                    </a:lnTo>
                    <a:lnTo>
                      <a:pt x="12" y="6"/>
                    </a:lnTo>
                    <a:lnTo>
                      <a:pt x="6" y="6"/>
                    </a:lnTo>
                    <a:lnTo>
                      <a:pt x="6" y="0"/>
                    </a:lnTo>
                    <a:lnTo>
                      <a:pt x="6" y="6"/>
                    </a:lnTo>
                    <a:lnTo>
                      <a:pt x="0" y="6"/>
                    </a:lnTo>
                    <a:lnTo>
                      <a:pt x="0" y="12"/>
                    </a:lnTo>
                    <a:lnTo>
                      <a:pt x="0" y="18"/>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7" name="Freeform 359"/>
              <p:cNvSpPr>
                <a:spLocks/>
              </p:cNvSpPr>
              <p:nvPr/>
            </p:nvSpPr>
            <p:spPr bwMode="auto">
              <a:xfrm>
                <a:off x="2943" y="1496"/>
                <a:ext cx="48" cy="42"/>
              </a:xfrm>
              <a:custGeom>
                <a:avLst/>
                <a:gdLst>
                  <a:gd name="T0" fmla="*/ 36 w 48"/>
                  <a:gd name="T1" fmla="*/ 18 h 42"/>
                  <a:gd name="T2" fmla="*/ 42 w 48"/>
                  <a:gd name="T3" fmla="*/ 18 h 42"/>
                  <a:gd name="T4" fmla="*/ 42 w 48"/>
                  <a:gd name="T5" fmla="*/ 24 h 42"/>
                  <a:gd name="T6" fmla="*/ 36 w 48"/>
                  <a:gd name="T7" fmla="*/ 24 h 42"/>
                  <a:gd name="T8" fmla="*/ 42 w 48"/>
                  <a:gd name="T9" fmla="*/ 24 h 42"/>
                  <a:gd name="T10" fmla="*/ 42 w 48"/>
                  <a:gd name="T11" fmla="*/ 30 h 42"/>
                  <a:gd name="T12" fmla="*/ 36 w 48"/>
                  <a:gd name="T13" fmla="*/ 30 h 42"/>
                  <a:gd name="T14" fmla="*/ 42 w 48"/>
                  <a:gd name="T15" fmla="*/ 30 h 42"/>
                  <a:gd name="T16" fmla="*/ 36 w 48"/>
                  <a:gd name="T17" fmla="*/ 30 h 42"/>
                  <a:gd name="T18" fmla="*/ 36 w 48"/>
                  <a:gd name="T19" fmla="*/ 36 h 42"/>
                  <a:gd name="T20" fmla="*/ 30 w 48"/>
                  <a:gd name="T21" fmla="*/ 36 h 42"/>
                  <a:gd name="T22" fmla="*/ 30 w 48"/>
                  <a:gd name="T23" fmla="*/ 42 h 42"/>
                  <a:gd name="T24" fmla="*/ 24 w 48"/>
                  <a:gd name="T25" fmla="*/ 42 h 42"/>
                  <a:gd name="T26" fmla="*/ 24 w 48"/>
                  <a:gd name="T27" fmla="*/ 36 h 42"/>
                  <a:gd name="T28" fmla="*/ 18 w 48"/>
                  <a:gd name="T29" fmla="*/ 36 h 42"/>
                  <a:gd name="T30" fmla="*/ 18 w 48"/>
                  <a:gd name="T31" fmla="*/ 30 h 42"/>
                  <a:gd name="T32" fmla="*/ 12 w 48"/>
                  <a:gd name="T33" fmla="*/ 30 h 42"/>
                  <a:gd name="T34" fmla="*/ 6 w 48"/>
                  <a:gd name="T35" fmla="*/ 30 h 42"/>
                  <a:gd name="T36" fmla="*/ 0 w 48"/>
                  <a:gd name="T37" fmla="*/ 30 h 42"/>
                  <a:gd name="T38" fmla="*/ 0 w 48"/>
                  <a:gd name="T39" fmla="*/ 24 h 42"/>
                  <a:gd name="T40" fmla="*/ 6 w 48"/>
                  <a:gd name="T41" fmla="*/ 24 h 42"/>
                  <a:gd name="T42" fmla="*/ 6 w 48"/>
                  <a:gd name="T43" fmla="*/ 18 h 42"/>
                  <a:gd name="T44" fmla="*/ 6 w 48"/>
                  <a:gd name="T45" fmla="*/ 12 h 42"/>
                  <a:gd name="T46" fmla="*/ 6 w 48"/>
                  <a:gd name="T47" fmla="*/ 6 h 42"/>
                  <a:gd name="T48" fmla="*/ 6 w 48"/>
                  <a:gd name="T49" fmla="*/ 12 h 42"/>
                  <a:gd name="T50" fmla="*/ 6 w 48"/>
                  <a:gd name="T51" fmla="*/ 6 h 42"/>
                  <a:gd name="T52" fmla="*/ 12 w 48"/>
                  <a:gd name="T53" fmla="*/ 6 h 42"/>
                  <a:gd name="T54" fmla="*/ 12 w 48"/>
                  <a:gd name="T55" fmla="*/ 0 h 42"/>
                  <a:gd name="T56" fmla="*/ 18 w 48"/>
                  <a:gd name="T57" fmla="*/ 0 h 42"/>
                  <a:gd name="T58" fmla="*/ 24 w 48"/>
                  <a:gd name="T59" fmla="*/ 0 h 42"/>
                  <a:gd name="T60" fmla="*/ 24 w 48"/>
                  <a:gd name="T61" fmla="*/ 6 h 42"/>
                  <a:gd name="T62" fmla="*/ 24 w 48"/>
                  <a:gd name="T63" fmla="*/ 0 h 42"/>
                  <a:gd name="T64" fmla="*/ 30 w 48"/>
                  <a:gd name="T65" fmla="*/ 0 h 42"/>
                  <a:gd name="T66" fmla="*/ 30 w 48"/>
                  <a:gd name="T67" fmla="*/ 6 h 42"/>
                  <a:gd name="T68" fmla="*/ 36 w 48"/>
                  <a:gd name="T69" fmla="*/ 6 h 42"/>
                  <a:gd name="T70" fmla="*/ 30 w 48"/>
                  <a:gd name="T71" fmla="*/ 6 h 42"/>
                  <a:gd name="T72" fmla="*/ 30 w 48"/>
                  <a:gd name="T73" fmla="*/ 0 h 42"/>
                  <a:gd name="T74" fmla="*/ 36 w 48"/>
                  <a:gd name="T75" fmla="*/ 0 h 42"/>
                  <a:gd name="T76" fmla="*/ 36 w 48"/>
                  <a:gd name="T77" fmla="*/ 6 h 42"/>
                  <a:gd name="T78" fmla="*/ 42 w 48"/>
                  <a:gd name="T79" fmla="*/ 6 h 42"/>
                  <a:gd name="T80" fmla="*/ 48 w 48"/>
                  <a:gd name="T81" fmla="*/ 6 h 42"/>
                  <a:gd name="T82" fmla="*/ 48 w 48"/>
                  <a:gd name="T83" fmla="*/ 12 h 42"/>
                  <a:gd name="T84" fmla="*/ 48 w 48"/>
                  <a:gd name="T85" fmla="*/ 18 h 42"/>
                  <a:gd name="T86" fmla="*/ 42 w 48"/>
                  <a:gd name="T87" fmla="*/ 18 h 42"/>
                  <a:gd name="T88" fmla="*/ 48 w 48"/>
                  <a:gd name="T89" fmla="*/ 12 h 42"/>
                  <a:gd name="T90" fmla="*/ 42 w 48"/>
                  <a:gd name="T91" fmla="*/ 12 h 42"/>
                  <a:gd name="T92" fmla="*/ 42 w 48"/>
                  <a:gd name="T93" fmla="*/ 18 h 42"/>
                  <a:gd name="T94" fmla="*/ 36 w 48"/>
                  <a:gd name="T9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2">
                    <a:moveTo>
                      <a:pt x="36" y="18"/>
                    </a:moveTo>
                    <a:lnTo>
                      <a:pt x="42" y="18"/>
                    </a:lnTo>
                    <a:lnTo>
                      <a:pt x="42" y="24"/>
                    </a:lnTo>
                    <a:lnTo>
                      <a:pt x="36" y="24"/>
                    </a:lnTo>
                    <a:lnTo>
                      <a:pt x="42" y="24"/>
                    </a:lnTo>
                    <a:lnTo>
                      <a:pt x="42" y="30"/>
                    </a:lnTo>
                    <a:lnTo>
                      <a:pt x="36" y="30"/>
                    </a:lnTo>
                    <a:lnTo>
                      <a:pt x="42" y="30"/>
                    </a:lnTo>
                    <a:lnTo>
                      <a:pt x="36" y="30"/>
                    </a:lnTo>
                    <a:lnTo>
                      <a:pt x="36" y="36"/>
                    </a:lnTo>
                    <a:lnTo>
                      <a:pt x="30" y="36"/>
                    </a:lnTo>
                    <a:lnTo>
                      <a:pt x="30" y="42"/>
                    </a:lnTo>
                    <a:lnTo>
                      <a:pt x="24" y="42"/>
                    </a:lnTo>
                    <a:lnTo>
                      <a:pt x="24" y="36"/>
                    </a:lnTo>
                    <a:lnTo>
                      <a:pt x="18" y="36"/>
                    </a:lnTo>
                    <a:lnTo>
                      <a:pt x="18" y="30"/>
                    </a:lnTo>
                    <a:lnTo>
                      <a:pt x="12" y="30"/>
                    </a:lnTo>
                    <a:lnTo>
                      <a:pt x="6" y="30"/>
                    </a:lnTo>
                    <a:lnTo>
                      <a:pt x="0" y="30"/>
                    </a:lnTo>
                    <a:lnTo>
                      <a:pt x="0" y="24"/>
                    </a:lnTo>
                    <a:lnTo>
                      <a:pt x="6" y="24"/>
                    </a:lnTo>
                    <a:lnTo>
                      <a:pt x="6" y="18"/>
                    </a:lnTo>
                    <a:lnTo>
                      <a:pt x="6" y="12"/>
                    </a:lnTo>
                    <a:lnTo>
                      <a:pt x="6" y="6"/>
                    </a:lnTo>
                    <a:lnTo>
                      <a:pt x="6" y="12"/>
                    </a:lnTo>
                    <a:lnTo>
                      <a:pt x="6" y="6"/>
                    </a:lnTo>
                    <a:lnTo>
                      <a:pt x="12" y="6"/>
                    </a:lnTo>
                    <a:lnTo>
                      <a:pt x="12" y="0"/>
                    </a:lnTo>
                    <a:lnTo>
                      <a:pt x="18" y="0"/>
                    </a:lnTo>
                    <a:lnTo>
                      <a:pt x="24" y="0"/>
                    </a:lnTo>
                    <a:lnTo>
                      <a:pt x="24" y="6"/>
                    </a:lnTo>
                    <a:lnTo>
                      <a:pt x="24" y="0"/>
                    </a:lnTo>
                    <a:lnTo>
                      <a:pt x="30" y="0"/>
                    </a:lnTo>
                    <a:lnTo>
                      <a:pt x="30" y="6"/>
                    </a:lnTo>
                    <a:lnTo>
                      <a:pt x="36" y="6"/>
                    </a:lnTo>
                    <a:lnTo>
                      <a:pt x="30" y="6"/>
                    </a:lnTo>
                    <a:lnTo>
                      <a:pt x="30" y="0"/>
                    </a:lnTo>
                    <a:lnTo>
                      <a:pt x="36" y="0"/>
                    </a:lnTo>
                    <a:lnTo>
                      <a:pt x="36" y="6"/>
                    </a:lnTo>
                    <a:lnTo>
                      <a:pt x="42" y="6"/>
                    </a:lnTo>
                    <a:lnTo>
                      <a:pt x="48" y="6"/>
                    </a:lnTo>
                    <a:lnTo>
                      <a:pt x="48" y="12"/>
                    </a:lnTo>
                    <a:lnTo>
                      <a:pt x="48" y="18"/>
                    </a:lnTo>
                    <a:lnTo>
                      <a:pt x="42" y="18"/>
                    </a:lnTo>
                    <a:lnTo>
                      <a:pt x="48" y="12"/>
                    </a:lnTo>
                    <a:lnTo>
                      <a:pt x="42" y="12"/>
                    </a:lnTo>
                    <a:lnTo>
                      <a:pt x="42" y="18"/>
                    </a:lnTo>
                    <a:lnTo>
                      <a:pt x="36"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8" name="Freeform 360"/>
              <p:cNvSpPr>
                <a:spLocks/>
              </p:cNvSpPr>
              <p:nvPr/>
            </p:nvSpPr>
            <p:spPr bwMode="auto">
              <a:xfrm>
                <a:off x="2919" y="1496"/>
                <a:ext cx="30" cy="30"/>
              </a:xfrm>
              <a:custGeom>
                <a:avLst/>
                <a:gdLst>
                  <a:gd name="T0" fmla="*/ 6 w 30"/>
                  <a:gd name="T1" fmla="*/ 12 h 30"/>
                  <a:gd name="T2" fmla="*/ 12 w 30"/>
                  <a:gd name="T3" fmla="*/ 12 h 30"/>
                  <a:gd name="T4" fmla="*/ 12 w 30"/>
                  <a:gd name="T5" fmla="*/ 6 h 30"/>
                  <a:gd name="T6" fmla="*/ 18 w 30"/>
                  <a:gd name="T7" fmla="*/ 6 h 30"/>
                  <a:gd name="T8" fmla="*/ 12 w 30"/>
                  <a:gd name="T9" fmla="*/ 6 h 30"/>
                  <a:gd name="T10" fmla="*/ 18 w 30"/>
                  <a:gd name="T11" fmla="*/ 6 h 30"/>
                  <a:gd name="T12" fmla="*/ 24 w 30"/>
                  <a:gd name="T13" fmla="*/ 6 h 30"/>
                  <a:gd name="T14" fmla="*/ 24 w 30"/>
                  <a:gd name="T15" fmla="*/ 0 h 30"/>
                  <a:gd name="T16" fmla="*/ 30 w 30"/>
                  <a:gd name="T17" fmla="*/ 0 h 30"/>
                  <a:gd name="T18" fmla="*/ 30 w 30"/>
                  <a:gd name="T19" fmla="*/ 6 h 30"/>
                  <a:gd name="T20" fmla="*/ 30 w 30"/>
                  <a:gd name="T21" fmla="*/ 12 h 30"/>
                  <a:gd name="T22" fmla="*/ 30 w 30"/>
                  <a:gd name="T23" fmla="*/ 6 h 30"/>
                  <a:gd name="T24" fmla="*/ 30 w 30"/>
                  <a:gd name="T25" fmla="*/ 12 h 30"/>
                  <a:gd name="T26" fmla="*/ 30 w 30"/>
                  <a:gd name="T27" fmla="*/ 18 h 30"/>
                  <a:gd name="T28" fmla="*/ 30 w 30"/>
                  <a:gd name="T29" fmla="*/ 24 h 30"/>
                  <a:gd name="T30" fmla="*/ 24 w 30"/>
                  <a:gd name="T31" fmla="*/ 24 h 30"/>
                  <a:gd name="T32" fmla="*/ 24 w 30"/>
                  <a:gd name="T33" fmla="*/ 30 h 30"/>
                  <a:gd name="T34" fmla="*/ 24 w 30"/>
                  <a:gd name="T35" fmla="*/ 24 h 30"/>
                  <a:gd name="T36" fmla="*/ 18 w 30"/>
                  <a:gd name="T37" fmla="*/ 24 h 30"/>
                  <a:gd name="T38" fmla="*/ 12 w 30"/>
                  <a:gd name="T39" fmla="*/ 24 h 30"/>
                  <a:gd name="T40" fmla="*/ 12 w 30"/>
                  <a:gd name="T41" fmla="*/ 18 h 30"/>
                  <a:gd name="T42" fmla="*/ 6 w 30"/>
                  <a:gd name="T43" fmla="*/ 18 h 30"/>
                  <a:gd name="T44" fmla="*/ 0 w 30"/>
                  <a:gd name="T45" fmla="*/ 18 h 30"/>
                  <a:gd name="T46" fmla="*/ 0 w 30"/>
                  <a:gd name="T47" fmla="*/ 12 h 30"/>
                  <a:gd name="T48" fmla="*/ 6 w 30"/>
                  <a:gd name="T4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0">
                    <a:moveTo>
                      <a:pt x="6" y="12"/>
                    </a:moveTo>
                    <a:lnTo>
                      <a:pt x="12" y="12"/>
                    </a:lnTo>
                    <a:lnTo>
                      <a:pt x="12" y="6"/>
                    </a:lnTo>
                    <a:lnTo>
                      <a:pt x="18" y="6"/>
                    </a:lnTo>
                    <a:lnTo>
                      <a:pt x="12" y="6"/>
                    </a:lnTo>
                    <a:lnTo>
                      <a:pt x="18" y="6"/>
                    </a:lnTo>
                    <a:lnTo>
                      <a:pt x="24" y="6"/>
                    </a:lnTo>
                    <a:lnTo>
                      <a:pt x="24" y="0"/>
                    </a:lnTo>
                    <a:lnTo>
                      <a:pt x="30" y="0"/>
                    </a:lnTo>
                    <a:lnTo>
                      <a:pt x="30" y="6"/>
                    </a:lnTo>
                    <a:lnTo>
                      <a:pt x="30" y="12"/>
                    </a:lnTo>
                    <a:lnTo>
                      <a:pt x="30" y="6"/>
                    </a:lnTo>
                    <a:lnTo>
                      <a:pt x="30" y="12"/>
                    </a:lnTo>
                    <a:lnTo>
                      <a:pt x="30" y="18"/>
                    </a:lnTo>
                    <a:lnTo>
                      <a:pt x="30" y="24"/>
                    </a:lnTo>
                    <a:lnTo>
                      <a:pt x="24" y="24"/>
                    </a:lnTo>
                    <a:lnTo>
                      <a:pt x="24" y="30"/>
                    </a:lnTo>
                    <a:lnTo>
                      <a:pt x="24" y="24"/>
                    </a:lnTo>
                    <a:lnTo>
                      <a:pt x="18" y="24"/>
                    </a:lnTo>
                    <a:lnTo>
                      <a:pt x="12" y="24"/>
                    </a:lnTo>
                    <a:lnTo>
                      <a:pt x="12" y="18"/>
                    </a:lnTo>
                    <a:lnTo>
                      <a:pt x="6" y="18"/>
                    </a:lnTo>
                    <a:lnTo>
                      <a:pt x="0" y="18"/>
                    </a:lnTo>
                    <a:lnTo>
                      <a:pt x="0" y="12"/>
                    </a:lnTo>
                    <a:lnTo>
                      <a:pt x="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9" name="Freeform 361"/>
              <p:cNvSpPr>
                <a:spLocks/>
              </p:cNvSpPr>
              <p:nvPr/>
            </p:nvSpPr>
            <p:spPr bwMode="auto">
              <a:xfrm>
                <a:off x="2871" y="1274"/>
                <a:ext cx="198" cy="126"/>
              </a:xfrm>
              <a:custGeom>
                <a:avLst/>
                <a:gdLst>
                  <a:gd name="T0" fmla="*/ 48 w 198"/>
                  <a:gd name="T1" fmla="*/ 18 h 126"/>
                  <a:gd name="T2" fmla="*/ 60 w 198"/>
                  <a:gd name="T3" fmla="*/ 12 h 126"/>
                  <a:gd name="T4" fmla="*/ 66 w 198"/>
                  <a:gd name="T5" fmla="*/ 0 h 126"/>
                  <a:gd name="T6" fmla="*/ 78 w 198"/>
                  <a:gd name="T7" fmla="*/ 0 h 126"/>
                  <a:gd name="T8" fmla="*/ 96 w 198"/>
                  <a:gd name="T9" fmla="*/ 0 h 126"/>
                  <a:gd name="T10" fmla="*/ 108 w 198"/>
                  <a:gd name="T11" fmla="*/ 6 h 126"/>
                  <a:gd name="T12" fmla="*/ 114 w 198"/>
                  <a:gd name="T13" fmla="*/ 18 h 126"/>
                  <a:gd name="T14" fmla="*/ 132 w 198"/>
                  <a:gd name="T15" fmla="*/ 24 h 126"/>
                  <a:gd name="T16" fmla="*/ 150 w 198"/>
                  <a:gd name="T17" fmla="*/ 24 h 126"/>
                  <a:gd name="T18" fmla="*/ 162 w 198"/>
                  <a:gd name="T19" fmla="*/ 30 h 126"/>
                  <a:gd name="T20" fmla="*/ 174 w 198"/>
                  <a:gd name="T21" fmla="*/ 36 h 126"/>
                  <a:gd name="T22" fmla="*/ 186 w 198"/>
                  <a:gd name="T23" fmla="*/ 30 h 126"/>
                  <a:gd name="T24" fmla="*/ 198 w 198"/>
                  <a:gd name="T25" fmla="*/ 36 h 126"/>
                  <a:gd name="T26" fmla="*/ 192 w 198"/>
                  <a:gd name="T27" fmla="*/ 48 h 126"/>
                  <a:gd name="T28" fmla="*/ 186 w 198"/>
                  <a:gd name="T29" fmla="*/ 60 h 126"/>
                  <a:gd name="T30" fmla="*/ 174 w 198"/>
                  <a:gd name="T31" fmla="*/ 66 h 126"/>
                  <a:gd name="T32" fmla="*/ 156 w 198"/>
                  <a:gd name="T33" fmla="*/ 60 h 126"/>
                  <a:gd name="T34" fmla="*/ 144 w 198"/>
                  <a:gd name="T35" fmla="*/ 54 h 126"/>
                  <a:gd name="T36" fmla="*/ 132 w 198"/>
                  <a:gd name="T37" fmla="*/ 66 h 126"/>
                  <a:gd name="T38" fmla="*/ 120 w 198"/>
                  <a:gd name="T39" fmla="*/ 72 h 126"/>
                  <a:gd name="T40" fmla="*/ 114 w 198"/>
                  <a:gd name="T41" fmla="*/ 84 h 126"/>
                  <a:gd name="T42" fmla="*/ 102 w 198"/>
                  <a:gd name="T43" fmla="*/ 90 h 126"/>
                  <a:gd name="T44" fmla="*/ 90 w 198"/>
                  <a:gd name="T45" fmla="*/ 102 h 126"/>
                  <a:gd name="T46" fmla="*/ 78 w 198"/>
                  <a:gd name="T47" fmla="*/ 108 h 126"/>
                  <a:gd name="T48" fmla="*/ 72 w 198"/>
                  <a:gd name="T49" fmla="*/ 108 h 126"/>
                  <a:gd name="T50" fmla="*/ 60 w 198"/>
                  <a:gd name="T51" fmla="*/ 114 h 126"/>
                  <a:gd name="T52" fmla="*/ 48 w 198"/>
                  <a:gd name="T53" fmla="*/ 120 h 126"/>
                  <a:gd name="T54" fmla="*/ 36 w 198"/>
                  <a:gd name="T55" fmla="*/ 126 h 126"/>
                  <a:gd name="T56" fmla="*/ 24 w 198"/>
                  <a:gd name="T57" fmla="*/ 120 h 126"/>
                  <a:gd name="T58" fmla="*/ 12 w 198"/>
                  <a:gd name="T59" fmla="*/ 108 h 126"/>
                  <a:gd name="T60" fmla="*/ 0 w 198"/>
                  <a:gd name="T61" fmla="*/ 102 h 126"/>
                  <a:gd name="T62" fmla="*/ 6 w 198"/>
                  <a:gd name="T63" fmla="*/ 90 h 126"/>
                  <a:gd name="T64" fmla="*/ 12 w 198"/>
                  <a:gd name="T65" fmla="*/ 78 h 126"/>
                  <a:gd name="T66" fmla="*/ 12 w 198"/>
                  <a:gd name="T67" fmla="*/ 72 h 126"/>
                  <a:gd name="T68" fmla="*/ 18 w 198"/>
                  <a:gd name="T69" fmla="*/ 60 h 126"/>
                  <a:gd name="T70" fmla="*/ 24 w 198"/>
                  <a:gd name="T71" fmla="*/ 60 h 126"/>
                  <a:gd name="T72" fmla="*/ 18 w 198"/>
                  <a:gd name="T73" fmla="*/ 48 h 126"/>
                  <a:gd name="T74" fmla="*/ 24 w 198"/>
                  <a:gd name="T75" fmla="*/ 42 h 126"/>
                  <a:gd name="T76" fmla="*/ 36 w 198"/>
                  <a:gd name="T77" fmla="*/ 36 h 126"/>
                  <a:gd name="T78" fmla="*/ 42 w 198"/>
                  <a:gd name="T79" fmla="*/ 24 h 126"/>
                  <a:gd name="T80" fmla="*/ 90 w 198"/>
                  <a:gd name="T81" fmla="*/ 72 h 126"/>
                  <a:gd name="T82" fmla="*/ 90 w 198"/>
                  <a:gd name="T83" fmla="*/ 60 h 126"/>
                  <a:gd name="T84" fmla="*/ 90 w 198"/>
                  <a:gd name="T85" fmla="*/ 54 h 126"/>
                  <a:gd name="T86" fmla="*/ 84 w 198"/>
                  <a:gd name="T8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26">
                    <a:moveTo>
                      <a:pt x="42" y="24"/>
                    </a:moveTo>
                    <a:lnTo>
                      <a:pt x="48" y="24"/>
                    </a:lnTo>
                    <a:lnTo>
                      <a:pt x="48" y="18"/>
                    </a:lnTo>
                    <a:lnTo>
                      <a:pt x="54" y="18"/>
                    </a:lnTo>
                    <a:lnTo>
                      <a:pt x="54" y="12"/>
                    </a:lnTo>
                    <a:lnTo>
                      <a:pt x="60" y="12"/>
                    </a:lnTo>
                    <a:lnTo>
                      <a:pt x="60" y="6"/>
                    </a:lnTo>
                    <a:lnTo>
                      <a:pt x="66" y="6"/>
                    </a:lnTo>
                    <a:lnTo>
                      <a:pt x="66" y="0"/>
                    </a:lnTo>
                    <a:lnTo>
                      <a:pt x="72" y="0"/>
                    </a:lnTo>
                    <a:lnTo>
                      <a:pt x="78" y="6"/>
                    </a:lnTo>
                    <a:lnTo>
                      <a:pt x="78" y="0"/>
                    </a:lnTo>
                    <a:lnTo>
                      <a:pt x="84" y="0"/>
                    </a:lnTo>
                    <a:lnTo>
                      <a:pt x="90" y="0"/>
                    </a:lnTo>
                    <a:lnTo>
                      <a:pt x="96" y="0"/>
                    </a:lnTo>
                    <a:lnTo>
                      <a:pt x="102" y="0"/>
                    </a:lnTo>
                    <a:lnTo>
                      <a:pt x="108" y="0"/>
                    </a:lnTo>
                    <a:lnTo>
                      <a:pt x="108" y="6"/>
                    </a:lnTo>
                    <a:lnTo>
                      <a:pt x="108" y="12"/>
                    </a:lnTo>
                    <a:lnTo>
                      <a:pt x="114" y="12"/>
                    </a:lnTo>
                    <a:lnTo>
                      <a:pt x="114" y="18"/>
                    </a:lnTo>
                    <a:lnTo>
                      <a:pt x="120" y="24"/>
                    </a:lnTo>
                    <a:lnTo>
                      <a:pt x="126" y="24"/>
                    </a:lnTo>
                    <a:lnTo>
                      <a:pt x="132" y="24"/>
                    </a:lnTo>
                    <a:lnTo>
                      <a:pt x="138" y="24"/>
                    </a:lnTo>
                    <a:lnTo>
                      <a:pt x="144" y="24"/>
                    </a:lnTo>
                    <a:lnTo>
                      <a:pt x="150" y="24"/>
                    </a:lnTo>
                    <a:lnTo>
                      <a:pt x="156" y="24"/>
                    </a:lnTo>
                    <a:lnTo>
                      <a:pt x="162" y="24"/>
                    </a:lnTo>
                    <a:lnTo>
                      <a:pt x="162" y="30"/>
                    </a:lnTo>
                    <a:lnTo>
                      <a:pt x="168" y="30"/>
                    </a:lnTo>
                    <a:lnTo>
                      <a:pt x="168" y="36"/>
                    </a:lnTo>
                    <a:lnTo>
                      <a:pt x="174" y="36"/>
                    </a:lnTo>
                    <a:lnTo>
                      <a:pt x="180" y="36"/>
                    </a:lnTo>
                    <a:lnTo>
                      <a:pt x="180" y="30"/>
                    </a:lnTo>
                    <a:lnTo>
                      <a:pt x="186" y="30"/>
                    </a:lnTo>
                    <a:lnTo>
                      <a:pt x="192" y="30"/>
                    </a:lnTo>
                    <a:lnTo>
                      <a:pt x="198" y="30"/>
                    </a:lnTo>
                    <a:lnTo>
                      <a:pt x="198" y="36"/>
                    </a:lnTo>
                    <a:lnTo>
                      <a:pt x="198" y="42"/>
                    </a:lnTo>
                    <a:lnTo>
                      <a:pt x="192" y="42"/>
                    </a:lnTo>
                    <a:lnTo>
                      <a:pt x="192" y="48"/>
                    </a:lnTo>
                    <a:lnTo>
                      <a:pt x="186" y="48"/>
                    </a:lnTo>
                    <a:lnTo>
                      <a:pt x="186" y="54"/>
                    </a:lnTo>
                    <a:lnTo>
                      <a:pt x="186" y="60"/>
                    </a:lnTo>
                    <a:lnTo>
                      <a:pt x="180" y="60"/>
                    </a:lnTo>
                    <a:lnTo>
                      <a:pt x="180" y="66"/>
                    </a:lnTo>
                    <a:lnTo>
                      <a:pt x="174" y="66"/>
                    </a:lnTo>
                    <a:lnTo>
                      <a:pt x="168" y="66"/>
                    </a:lnTo>
                    <a:lnTo>
                      <a:pt x="162" y="60"/>
                    </a:lnTo>
                    <a:lnTo>
                      <a:pt x="156" y="60"/>
                    </a:lnTo>
                    <a:lnTo>
                      <a:pt x="150" y="60"/>
                    </a:lnTo>
                    <a:lnTo>
                      <a:pt x="144" y="60"/>
                    </a:lnTo>
                    <a:lnTo>
                      <a:pt x="144" y="54"/>
                    </a:lnTo>
                    <a:lnTo>
                      <a:pt x="138" y="54"/>
                    </a:lnTo>
                    <a:lnTo>
                      <a:pt x="132" y="60"/>
                    </a:lnTo>
                    <a:lnTo>
                      <a:pt x="132" y="66"/>
                    </a:lnTo>
                    <a:lnTo>
                      <a:pt x="126" y="66"/>
                    </a:lnTo>
                    <a:lnTo>
                      <a:pt x="126" y="72"/>
                    </a:lnTo>
                    <a:lnTo>
                      <a:pt x="120" y="72"/>
                    </a:lnTo>
                    <a:lnTo>
                      <a:pt x="120" y="78"/>
                    </a:lnTo>
                    <a:lnTo>
                      <a:pt x="114" y="78"/>
                    </a:lnTo>
                    <a:lnTo>
                      <a:pt x="114" y="84"/>
                    </a:lnTo>
                    <a:lnTo>
                      <a:pt x="108" y="84"/>
                    </a:lnTo>
                    <a:lnTo>
                      <a:pt x="108" y="90"/>
                    </a:lnTo>
                    <a:lnTo>
                      <a:pt x="102" y="90"/>
                    </a:lnTo>
                    <a:lnTo>
                      <a:pt x="96" y="96"/>
                    </a:lnTo>
                    <a:lnTo>
                      <a:pt x="90" y="96"/>
                    </a:lnTo>
                    <a:lnTo>
                      <a:pt x="90" y="102"/>
                    </a:lnTo>
                    <a:lnTo>
                      <a:pt x="84" y="102"/>
                    </a:lnTo>
                    <a:lnTo>
                      <a:pt x="84" y="108"/>
                    </a:lnTo>
                    <a:lnTo>
                      <a:pt x="78" y="108"/>
                    </a:lnTo>
                    <a:lnTo>
                      <a:pt x="78" y="102"/>
                    </a:lnTo>
                    <a:lnTo>
                      <a:pt x="72" y="102"/>
                    </a:lnTo>
                    <a:lnTo>
                      <a:pt x="72" y="108"/>
                    </a:lnTo>
                    <a:lnTo>
                      <a:pt x="66" y="108"/>
                    </a:lnTo>
                    <a:lnTo>
                      <a:pt x="66" y="114"/>
                    </a:lnTo>
                    <a:lnTo>
                      <a:pt x="60" y="114"/>
                    </a:lnTo>
                    <a:lnTo>
                      <a:pt x="54" y="114"/>
                    </a:lnTo>
                    <a:lnTo>
                      <a:pt x="54" y="120"/>
                    </a:lnTo>
                    <a:lnTo>
                      <a:pt x="48" y="120"/>
                    </a:lnTo>
                    <a:lnTo>
                      <a:pt x="48" y="126"/>
                    </a:lnTo>
                    <a:lnTo>
                      <a:pt x="42" y="126"/>
                    </a:lnTo>
                    <a:lnTo>
                      <a:pt x="36" y="126"/>
                    </a:lnTo>
                    <a:lnTo>
                      <a:pt x="36" y="120"/>
                    </a:lnTo>
                    <a:lnTo>
                      <a:pt x="30" y="120"/>
                    </a:lnTo>
                    <a:lnTo>
                      <a:pt x="24" y="120"/>
                    </a:lnTo>
                    <a:lnTo>
                      <a:pt x="18" y="114"/>
                    </a:lnTo>
                    <a:lnTo>
                      <a:pt x="12" y="114"/>
                    </a:lnTo>
                    <a:lnTo>
                      <a:pt x="12" y="108"/>
                    </a:lnTo>
                    <a:lnTo>
                      <a:pt x="6" y="108"/>
                    </a:lnTo>
                    <a:lnTo>
                      <a:pt x="0" y="108"/>
                    </a:lnTo>
                    <a:lnTo>
                      <a:pt x="0" y="102"/>
                    </a:lnTo>
                    <a:lnTo>
                      <a:pt x="0" y="96"/>
                    </a:lnTo>
                    <a:lnTo>
                      <a:pt x="0" y="90"/>
                    </a:lnTo>
                    <a:lnTo>
                      <a:pt x="6" y="90"/>
                    </a:lnTo>
                    <a:lnTo>
                      <a:pt x="6" y="84"/>
                    </a:lnTo>
                    <a:lnTo>
                      <a:pt x="12" y="84"/>
                    </a:lnTo>
                    <a:lnTo>
                      <a:pt x="12" y="78"/>
                    </a:lnTo>
                    <a:lnTo>
                      <a:pt x="6" y="78"/>
                    </a:lnTo>
                    <a:lnTo>
                      <a:pt x="6" y="72"/>
                    </a:lnTo>
                    <a:lnTo>
                      <a:pt x="12" y="72"/>
                    </a:lnTo>
                    <a:lnTo>
                      <a:pt x="12" y="66"/>
                    </a:lnTo>
                    <a:lnTo>
                      <a:pt x="18" y="66"/>
                    </a:lnTo>
                    <a:lnTo>
                      <a:pt x="18" y="60"/>
                    </a:lnTo>
                    <a:lnTo>
                      <a:pt x="24" y="60"/>
                    </a:lnTo>
                    <a:lnTo>
                      <a:pt x="24" y="66"/>
                    </a:lnTo>
                    <a:lnTo>
                      <a:pt x="24" y="60"/>
                    </a:lnTo>
                    <a:lnTo>
                      <a:pt x="18" y="60"/>
                    </a:lnTo>
                    <a:lnTo>
                      <a:pt x="18" y="54"/>
                    </a:lnTo>
                    <a:lnTo>
                      <a:pt x="18" y="48"/>
                    </a:lnTo>
                    <a:lnTo>
                      <a:pt x="24" y="54"/>
                    </a:lnTo>
                    <a:lnTo>
                      <a:pt x="24" y="48"/>
                    </a:lnTo>
                    <a:lnTo>
                      <a:pt x="24" y="42"/>
                    </a:lnTo>
                    <a:lnTo>
                      <a:pt x="30" y="42"/>
                    </a:lnTo>
                    <a:lnTo>
                      <a:pt x="30" y="36"/>
                    </a:lnTo>
                    <a:lnTo>
                      <a:pt x="36" y="36"/>
                    </a:lnTo>
                    <a:lnTo>
                      <a:pt x="36" y="30"/>
                    </a:lnTo>
                    <a:lnTo>
                      <a:pt x="36" y="24"/>
                    </a:lnTo>
                    <a:lnTo>
                      <a:pt x="42" y="24"/>
                    </a:lnTo>
                    <a:lnTo>
                      <a:pt x="84" y="66"/>
                    </a:lnTo>
                    <a:lnTo>
                      <a:pt x="84" y="72"/>
                    </a:lnTo>
                    <a:lnTo>
                      <a:pt x="90" y="72"/>
                    </a:lnTo>
                    <a:lnTo>
                      <a:pt x="96" y="72"/>
                    </a:lnTo>
                    <a:lnTo>
                      <a:pt x="90" y="66"/>
                    </a:lnTo>
                    <a:lnTo>
                      <a:pt x="90" y="60"/>
                    </a:lnTo>
                    <a:lnTo>
                      <a:pt x="96" y="60"/>
                    </a:lnTo>
                    <a:lnTo>
                      <a:pt x="96" y="54"/>
                    </a:lnTo>
                    <a:lnTo>
                      <a:pt x="90" y="54"/>
                    </a:lnTo>
                    <a:lnTo>
                      <a:pt x="90" y="48"/>
                    </a:lnTo>
                    <a:lnTo>
                      <a:pt x="84" y="54"/>
                    </a:lnTo>
                    <a:lnTo>
                      <a:pt x="84" y="60"/>
                    </a:lnTo>
                    <a:lnTo>
                      <a:pt x="84" y="66"/>
                    </a:lnTo>
                    <a:lnTo>
                      <a:pt x="42" y="2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0" name="Freeform 362"/>
              <p:cNvSpPr>
                <a:spLocks/>
              </p:cNvSpPr>
              <p:nvPr/>
            </p:nvSpPr>
            <p:spPr bwMode="auto">
              <a:xfrm>
                <a:off x="2871" y="1274"/>
                <a:ext cx="198" cy="126"/>
              </a:xfrm>
              <a:custGeom>
                <a:avLst/>
                <a:gdLst>
                  <a:gd name="T0" fmla="*/ 48 w 198"/>
                  <a:gd name="T1" fmla="*/ 24 h 126"/>
                  <a:gd name="T2" fmla="*/ 54 w 198"/>
                  <a:gd name="T3" fmla="*/ 18 h 126"/>
                  <a:gd name="T4" fmla="*/ 60 w 198"/>
                  <a:gd name="T5" fmla="*/ 12 h 126"/>
                  <a:gd name="T6" fmla="*/ 66 w 198"/>
                  <a:gd name="T7" fmla="*/ 6 h 126"/>
                  <a:gd name="T8" fmla="*/ 72 w 198"/>
                  <a:gd name="T9" fmla="*/ 0 h 126"/>
                  <a:gd name="T10" fmla="*/ 78 w 198"/>
                  <a:gd name="T11" fmla="*/ 0 h 126"/>
                  <a:gd name="T12" fmla="*/ 90 w 198"/>
                  <a:gd name="T13" fmla="*/ 0 h 126"/>
                  <a:gd name="T14" fmla="*/ 102 w 198"/>
                  <a:gd name="T15" fmla="*/ 0 h 126"/>
                  <a:gd name="T16" fmla="*/ 108 w 198"/>
                  <a:gd name="T17" fmla="*/ 6 h 126"/>
                  <a:gd name="T18" fmla="*/ 114 w 198"/>
                  <a:gd name="T19" fmla="*/ 12 h 126"/>
                  <a:gd name="T20" fmla="*/ 120 w 198"/>
                  <a:gd name="T21" fmla="*/ 24 h 126"/>
                  <a:gd name="T22" fmla="*/ 132 w 198"/>
                  <a:gd name="T23" fmla="*/ 24 h 126"/>
                  <a:gd name="T24" fmla="*/ 144 w 198"/>
                  <a:gd name="T25" fmla="*/ 24 h 126"/>
                  <a:gd name="T26" fmla="*/ 156 w 198"/>
                  <a:gd name="T27" fmla="*/ 24 h 126"/>
                  <a:gd name="T28" fmla="*/ 162 w 198"/>
                  <a:gd name="T29" fmla="*/ 30 h 126"/>
                  <a:gd name="T30" fmla="*/ 168 w 198"/>
                  <a:gd name="T31" fmla="*/ 36 h 126"/>
                  <a:gd name="T32" fmla="*/ 180 w 198"/>
                  <a:gd name="T33" fmla="*/ 36 h 126"/>
                  <a:gd name="T34" fmla="*/ 186 w 198"/>
                  <a:gd name="T35" fmla="*/ 30 h 126"/>
                  <a:gd name="T36" fmla="*/ 198 w 198"/>
                  <a:gd name="T37" fmla="*/ 30 h 126"/>
                  <a:gd name="T38" fmla="*/ 198 w 198"/>
                  <a:gd name="T39" fmla="*/ 42 h 126"/>
                  <a:gd name="T40" fmla="*/ 192 w 198"/>
                  <a:gd name="T41" fmla="*/ 48 h 126"/>
                  <a:gd name="T42" fmla="*/ 186 w 198"/>
                  <a:gd name="T43" fmla="*/ 54 h 126"/>
                  <a:gd name="T44" fmla="*/ 180 w 198"/>
                  <a:gd name="T45" fmla="*/ 60 h 126"/>
                  <a:gd name="T46" fmla="*/ 174 w 198"/>
                  <a:gd name="T47" fmla="*/ 66 h 126"/>
                  <a:gd name="T48" fmla="*/ 162 w 198"/>
                  <a:gd name="T49" fmla="*/ 60 h 126"/>
                  <a:gd name="T50" fmla="*/ 150 w 198"/>
                  <a:gd name="T51" fmla="*/ 60 h 126"/>
                  <a:gd name="T52" fmla="*/ 144 w 198"/>
                  <a:gd name="T53" fmla="*/ 54 h 126"/>
                  <a:gd name="T54" fmla="*/ 132 w 198"/>
                  <a:gd name="T55" fmla="*/ 60 h 126"/>
                  <a:gd name="T56" fmla="*/ 126 w 198"/>
                  <a:gd name="T57" fmla="*/ 66 h 126"/>
                  <a:gd name="T58" fmla="*/ 120 w 198"/>
                  <a:gd name="T59" fmla="*/ 72 h 126"/>
                  <a:gd name="T60" fmla="*/ 114 w 198"/>
                  <a:gd name="T61" fmla="*/ 78 h 126"/>
                  <a:gd name="T62" fmla="*/ 108 w 198"/>
                  <a:gd name="T63" fmla="*/ 84 h 126"/>
                  <a:gd name="T64" fmla="*/ 102 w 198"/>
                  <a:gd name="T65" fmla="*/ 90 h 126"/>
                  <a:gd name="T66" fmla="*/ 90 w 198"/>
                  <a:gd name="T67" fmla="*/ 96 h 126"/>
                  <a:gd name="T68" fmla="*/ 84 w 198"/>
                  <a:gd name="T69" fmla="*/ 102 h 126"/>
                  <a:gd name="T70" fmla="*/ 78 w 198"/>
                  <a:gd name="T71" fmla="*/ 108 h 126"/>
                  <a:gd name="T72" fmla="*/ 72 w 198"/>
                  <a:gd name="T73" fmla="*/ 102 h 126"/>
                  <a:gd name="T74" fmla="*/ 66 w 198"/>
                  <a:gd name="T75" fmla="*/ 108 h 126"/>
                  <a:gd name="T76" fmla="*/ 60 w 198"/>
                  <a:gd name="T77" fmla="*/ 114 h 126"/>
                  <a:gd name="T78" fmla="*/ 54 w 198"/>
                  <a:gd name="T79" fmla="*/ 120 h 126"/>
                  <a:gd name="T80" fmla="*/ 48 w 198"/>
                  <a:gd name="T81" fmla="*/ 126 h 126"/>
                  <a:gd name="T82" fmla="*/ 36 w 198"/>
                  <a:gd name="T83" fmla="*/ 126 h 126"/>
                  <a:gd name="T84" fmla="*/ 30 w 198"/>
                  <a:gd name="T85" fmla="*/ 120 h 126"/>
                  <a:gd name="T86" fmla="*/ 18 w 198"/>
                  <a:gd name="T87" fmla="*/ 114 h 126"/>
                  <a:gd name="T88" fmla="*/ 12 w 198"/>
                  <a:gd name="T89" fmla="*/ 108 h 126"/>
                  <a:gd name="T90" fmla="*/ 0 w 198"/>
                  <a:gd name="T91" fmla="*/ 108 h 126"/>
                  <a:gd name="T92" fmla="*/ 0 w 198"/>
                  <a:gd name="T93" fmla="*/ 96 h 126"/>
                  <a:gd name="T94" fmla="*/ 6 w 198"/>
                  <a:gd name="T95" fmla="*/ 90 h 126"/>
                  <a:gd name="T96" fmla="*/ 12 w 198"/>
                  <a:gd name="T97" fmla="*/ 84 h 126"/>
                  <a:gd name="T98" fmla="*/ 6 w 198"/>
                  <a:gd name="T99" fmla="*/ 78 h 126"/>
                  <a:gd name="T100" fmla="*/ 12 w 198"/>
                  <a:gd name="T101" fmla="*/ 72 h 126"/>
                  <a:gd name="T102" fmla="*/ 18 w 198"/>
                  <a:gd name="T103" fmla="*/ 66 h 126"/>
                  <a:gd name="T104" fmla="*/ 24 w 198"/>
                  <a:gd name="T105" fmla="*/ 60 h 126"/>
                  <a:gd name="T106" fmla="*/ 24 w 198"/>
                  <a:gd name="T107" fmla="*/ 60 h 126"/>
                  <a:gd name="T108" fmla="*/ 18 w 198"/>
                  <a:gd name="T109" fmla="*/ 54 h 126"/>
                  <a:gd name="T110" fmla="*/ 24 w 198"/>
                  <a:gd name="T111" fmla="*/ 54 h 126"/>
                  <a:gd name="T112" fmla="*/ 24 w 198"/>
                  <a:gd name="T113" fmla="*/ 42 h 126"/>
                  <a:gd name="T114" fmla="*/ 30 w 198"/>
                  <a:gd name="T115" fmla="*/ 36 h 126"/>
                  <a:gd name="T116" fmla="*/ 36 w 198"/>
                  <a:gd name="T117" fmla="*/ 30 h 126"/>
                  <a:gd name="T118" fmla="*/ 42 w 198"/>
                  <a:gd name="T119"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126">
                    <a:moveTo>
                      <a:pt x="42" y="24"/>
                    </a:moveTo>
                    <a:lnTo>
                      <a:pt x="48" y="24"/>
                    </a:lnTo>
                    <a:lnTo>
                      <a:pt x="48" y="18"/>
                    </a:lnTo>
                    <a:lnTo>
                      <a:pt x="54" y="18"/>
                    </a:lnTo>
                    <a:lnTo>
                      <a:pt x="54" y="12"/>
                    </a:lnTo>
                    <a:lnTo>
                      <a:pt x="60" y="12"/>
                    </a:lnTo>
                    <a:lnTo>
                      <a:pt x="60" y="6"/>
                    </a:lnTo>
                    <a:lnTo>
                      <a:pt x="66" y="6"/>
                    </a:lnTo>
                    <a:lnTo>
                      <a:pt x="66" y="0"/>
                    </a:lnTo>
                    <a:lnTo>
                      <a:pt x="72" y="0"/>
                    </a:lnTo>
                    <a:lnTo>
                      <a:pt x="78" y="6"/>
                    </a:lnTo>
                    <a:lnTo>
                      <a:pt x="78" y="0"/>
                    </a:lnTo>
                    <a:lnTo>
                      <a:pt x="84" y="0"/>
                    </a:lnTo>
                    <a:lnTo>
                      <a:pt x="90" y="0"/>
                    </a:lnTo>
                    <a:lnTo>
                      <a:pt x="96" y="0"/>
                    </a:lnTo>
                    <a:lnTo>
                      <a:pt x="102" y="0"/>
                    </a:lnTo>
                    <a:lnTo>
                      <a:pt x="108" y="0"/>
                    </a:lnTo>
                    <a:lnTo>
                      <a:pt x="108" y="6"/>
                    </a:lnTo>
                    <a:lnTo>
                      <a:pt x="108" y="12"/>
                    </a:lnTo>
                    <a:lnTo>
                      <a:pt x="114" y="12"/>
                    </a:lnTo>
                    <a:lnTo>
                      <a:pt x="114" y="18"/>
                    </a:lnTo>
                    <a:lnTo>
                      <a:pt x="120" y="24"/>
                    </a:lnTo>
                    <a:lnTo>
                      <a:pt x="126" y="24"/>
                    </a:lnTo>
                    <a:lnTo>
                      <a:pt x="132" y="24"/>
                    </a:lnTo>
                    <a:lnTo>
                      <a:pt x="138" y="24"/>
                    </a:lnTo>
                    <a:lnTo>
                      <a:pt x="144" y="24"/>
                    </a:lnTo>
                    <a:lnTo>
                      <a:pt x="150" y="24"/>
                    </a:lnTo>
                    <a:lnTo>
                      <a:pt x="156" y="24"/>
                    </a:lnTo>
                    <a:lnTo>
                      <a:pt x="162" y="24"/>
                    </a:lnTo>
                    <a:lnTo>
                      <a:pt x="162" y="30"/>
                    </a:lnTo>
                    <a:lnTo>
                      <a:pt x="168" y="30"/>
                    </a:lnTo>
                    <a:lnTo>
                      <a:pt x="168" y="36"/>
                    </a:lnTo>
                    <a:lnTo>
                      <a:pt x="174" y="36"/>
                    </a:lnTo>
                    <a:lnTo>
                      <a:pt x="180" y="36"/>
                    </a:lnTo>
                    <a:lnTo>
                      <a:pt x="180" y="30"/>
                    </a:lnTo>
                    <a:lnTo>
                      <a:pt x="186" y="30"/>
                    </a:lnTo>
                    <a:lnTo>
                      <a:pt x="192" y="30"/>
                    </a:lnTo>
                    <a:lnTo>
                      <a:pt x="198" y="30"/>
                    </a:lnTo>
                    <a:lnTo>
                      <a:pt x="198" y="36"/>
                    </a:lnTo>
                    <a:lnTo>
                      <a:pt x="198" y="42"/>
                    </a:lnTo>
                    <a:lnTo>
                      <a:pt x="192" y="42"/>
                    </a:lnTo>
                    <a:lnTo>
                      <a:pt x="192" y="48"/>
                    </a:lnTo>
                    <a:lnTo>
                      <a:pt x="186" y="48"/>
                    </a:lnTo>
                    <a:lnTo>
                      <a:pt x="186" y="54"/>
                    </a:lnTo>
                    <a:lnTo>
                      <a:pt x="186" y="60"/>
                    </a:lnTo>
                    <a:lnTo>
                      <a:pt x="180" y="60"/>
                    </a:lnTo>
                    <a:lnTo>
                      <a:pt x="180" y="66"/>
                    </a:lnTo>
                    <a:lnTo>
                      <a:pt x="174" y="66"/>
                    </a:lnTo>
                    <a:lnTo>
                      <a:pt x="168" y="66"/>
                    </a:lnTo>
                    <a:lnTo>
                      <a:pt x="162" y="60"/>
                    </a:lnTo>
                    <a:lnTo>
                      <a:pt x="156" y="60"/>
                    </a:lnTo>
                    <a:lnTo>
                      <a:pt x="150" y="60"/>
                    </a:lnTo>
                    <a:lnTo>
                      <a:pt x="144" y="60"/>
                    </a:lnTo>
                    <a:lnTo>
                      <a:pt x="144" y="54"/>
                    </a:lnTo>
                    <a:lnTo>
                      <a:pt x="138" y="54"/>
                    </a:lnTo>
                    <a:lnTo>
                      <a:pt x="132" y="60"/>
                    </a:lnTo>
                    <a:lnTo>
                      <a:pt x="132" y="66"/>
                    </a:lnTo>
                    <a:lnTo>
                      <a:pt x="126" y="66"/>
                    </a:lnTo>
                    <a:lnTo>
                      <a:pt x="126" y="72"/>
                    </a:lnTo>
                    <a:lnTo>
                      <a:pt x="120" y="72"/>
                    </a:lnTo>
                    <a:lnTo>
                      <a:pt x="120" y="78"/>
                    </a:lnTo>
                    <a:lnTo>
                      <a:pt x="114" y="78"/>
                    </a:lnTo>
                    <a:lnTo>
                      <a:pt x="114" y="84"/>
                    </a:lnTo>
                    <a:lnTo>
                      <a:pt x="108" y="84"/>
                    </a:lnTo>
                    <a:lnTo>
                      <a:pt x="108" y="90"/>
                    </a:lnTo>
                    <a:lnTo>
                      <a:pt x="102" y="90"/>
                    </a:lnTo>
                    <a:lnTo>
                      <a:pt x="96" y="96"/>
                    </a:lnTo>
                    <a:lnTo>
                      <a:pt x="90" y="96"/>
                    </a:lnTo>
                    <a:lnTo>
                      <a:pt x="90" y="102"/>
                    </a:lnTo>
                    <a:lnTo>
                      <a:pt x="84" y="102"/>
                    </a:lnTo>
                    <a:lnTo>
                      <a:pt x="84" y="108"/>
                    </a:lnTo>
                    <a:lnTo>
                      <a:pt x="78" y="108"/>
                    </a:lnTo>
                    <a:lnTo>
                      <a:pt x="78" y="102"/>
                    </a:lnTo>
                    <a:lnTo>
                      <a:pt x="72" y="102"/>
                    </a:lnTo>
                    <a:lnTo>
                      <a:pt x="72" y="108"/>
                    </a:lnTo>
                    <a:lnTo>
                      <a:pt x="66" y="108"/>
                    </a:lnTo>
                    <a:lnTo>
                      <a:pt x="66" y="114"/>
                    </a:lnTo>
                    <a:lnTo>
                      <a:pt x="60" y="114"/>
                    </a:lnTo>
                    <a:lnTo>
                      <a:pt x="54" y="114"/>
                    </a:lnTo>
                    <a:lnTo>
                      <a:pt x="54" y="120"/>
                    </a:lnTo>
                    <a:lnTo>
                      <a:pt x="48" y="120"/>
                    </a:lnTo>
                    <a:lnTo>
                      <a:pt x="48" y="126"/>
                    </a:lnTo>
                    <a:lnTo>
                      <a:pt x="42" y="126"/>
                    </a:lnTo>
                    <a:lnTo>
                      <a:pt x="36" y="126"/>
                    </a:lnTo>
                    <a:lnTo>
                      <a:pt x="36" y="120"/>
                    </a:lnTo>
                    <a:lnTo>
                      <a:pt x="30" y="120"/>
                    </a:lnTo>
                    <a:lnTo>
                      <a:pt x="24" y="120"/>
                    </a:lnTo>
                    <a:lnTo>
                      <a:pt x="18" y="114"/>
                    </a:lnTo>
                    <a:lnTo>
                      <a:pt x="12" y="114"/>
                    </a:lnTo>
                    <a:lnTo>
                      <a:pt x="12" y="108"/>
                    </a:lnTo>
                    <a:lnTo>
                      <a:pt x="6" y="108"/>
                    </a:lnTo>
                    <a:lnTo>
                      <a:pt x="0" y="108"/>
                    </a:lnTo>
                    <a:lnTo>
                      <a:pt x="0" y="102"/>
                    </a:lnTo>
                    <a:lnTo>
                      <a:pt x="0" y="96"/>
                    </a:lnTo>
                    <a:lnTo>
                      <a:pt x="0" y="90"/>
                    </a:lnTo>
                    <a:lnTo>
                      <a:pt x="6" y="90"/>
                    </a:lnTo>
                    <a:lnTo>
                      <a:pt x="6" y="84"/>
                    </a:lnTo>
                    <a:lnTo>
                      <a:pt x="12" y="84"/>
                    </a:lnTo>
                    <a:lnTo>
                      <a:pt x="12" y="78"/>
                    </a:lnTo>
                    <a:lnTo>
                      <a:pt x="6" y="78"/>
                    </a:lnTo>
                    <a:lnTo>
                      <a:pt x="6" y="72"/>
                    </a:lnTo>
                    <a:lnTo>
                      <a:pt x="12" y="72"/>
                    </a:lnTo>
                    <a:lnTo>
                      <a:pt x="12" y="66"/>
                    </a:lnTo>
                    <a:lnTo>
                      <a:pt x="18" y="66"/>
                    </a:lnTo>
                    <a:lnTo>
                      <a:pt x="18" y="60"/>
                    </a:lnTo>
                    <a:lnTo>
                      <a:pt x="24" y="60"/>
                    </a:lnTo>
                    <a:lnTo>
                      <a:pt x="24" y="66"/>
                    </a:lnTo>
                    <a:lnTo>
                      <a:pt x="24" y="60"/>
                    </a:lnTo>
                    <a:lnTo>
                      <a:pt x="18" y="60"/>
                    </a:lnTo>
                    <a:lnTo>
                      <a:pt x="18" y="54"/>
                    </a:lnTo>
                    <a:lnTo>
                      <a:pt x="18" y="48"/>
                    </a:lnTo>
                    <a:lnTo>
                      <a:pt x="24" y="54"/>
                    </a:lnTo>
                    <a:lnTo>
                      <a:pt x="24" y="48"/>
                    </a:lnTo>
                    <a:lnTo>
                      <a:pt x="24" y="42"/>
                    </a:lnTo>
                    <a:lnTo>
                      <a:pt x="30" y="42"/>
                    </a:lnTo>
                    <a:lnTo>
                      <a:pt x="30" y="36"/>
                    </a:lnTo>
                    <a:lnTo>
                      <a:pt x="36" y="36"/>
                    </a:lnTo>
                    <a:lnTo>
                      <a:pt x="36" y="30"/>
                    </a:lnTo>
                    <a:lnTo>
                      <a:pt x="36" y="24"/>
                    </a:lnTo>
                    <a:lnTo>
                      <a:pt x="42" y="24"/>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1" name="Freeform 363"/>
              <p:cNvSpPr>
                <a:spLocks/>
              </p:cNvSpPr>
              <p:nvPr/>
            </p:nvSpPr>
            <p:spPr bwMode="auto">
              <a:xfrm>
                <a:off x="2955" y="1322"/>
                <a:ext cx="12" cy="24"/>
              </a:xfrm>
              <a:custGeom>
                <a:avLst/>
                <a:gdLst>
                  <a:gd name="T0" fmla="*/ 0 w 12"/>
                  <a:gd name="T1" fmla="*/ 18 h 24"/>
                  <a:gd name="T2" fmla="*/ 0 w 12"/>
                  <a:gd name="T3" fmla="*/ 24 h 24"/>
                  <a:gd name="T4" fmla="*/ 6 w 12"/>
                  <a:gd name="T5" fmla="*/ 24 h 24"/>
                  <a:gd name="T6" fmla="*/ 12 w 12"/>
                  <a:gd name="T7" fmla="*/ 24 h 24"/>
                  <a:gd name="T8" fmla="*/ 6 w 12"/>
                  <a:gd name="T9" fmla="*/ 18 h 24"/>
                  <a:gd name="T10" fmla="*/ 6 w 12"/>
                  <a:gd name="T11" fmla="*/ 12 h 24"/>
                  <a:gd name="T12" fmla="*/ 12 w 12"/>
                  <a:gd name="T13" fmla="*/ 12 h 24"/>
                  <a:gd name="T14" fmla="*/ 12 w 12"/>
                  <a:gd name="T15" fmla="*/ 6 h 24"/>
                  <a:gd name="T16" fmla="*/ 6 w 12"/>
                  <a:gd name="T17" fmla="*/ 6 h 24"/>
                  <a:gd name="T18" fmla="*/ 6 w 12"/>
                  <a:gd name="T19" fmla="*/ 0 h 24"/>
                  <a:gd name="T20" fmla="*/ 0 w 12"/>
                  <a:gd name="T21" fmla="*/ 6 h 24"/>
                  <a:gd name="T22" fmla="*/ 0 w 12"/>
                  <a:gd name="T23" fmla="*/ 12 h 24"/>
                  <a:gd name="T24" fmla="*/ 0 w 12"/>
                  <a:gd name="T2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4">
                    <a:moveTo>
                      <a:pt x="0" y="18"/>
                    </a:moveTo>
                    <a:lnTo>
                      <a:pt x="0" y="24"/>
                    </a:lnTo>
                    <a:lnTo>
                      <a:pt x="6" y="24"/>
                    </a:lnTo>
                    <a:lnTo>
                      <a:pt x="12" y="24"/>
                    </a:lnTo>
                    <a:lnTo>
                      <a:pt x="6" y="18"/>
                    </a:lnTo>
                    <a:lnTo>
                      <a:pt x="6" y="12"/>
                    </a:lnTo>
                    <a:lnTo>
                      <a:pt x="12" y="12"/>
                    </a:lnTo>
                    <a:lnTo>
                      <a:pt x="12" y="6"/>
                    </a:lnTo>
                    <a:lnTo>
                      <a:pt x="6" y="6"/>
                    </a:lnTo>
                    <a:lnTo>
                      <a:pt x="6" y="0"/>
                    </a:lnTo>
                    <a:lnTo>
                      <a:pt x="0" y="6"/>
                    </a:lnTo>
                    <a:lnTo>
                      <a:pt x="0" y="12"/>
                    </a:lnTo>
                    <a:lnTo>
                      <a:pt x="0" y="18"/>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2" name="Freeform 364"/>
              <p:cNvSpPr>
                <a:spLocks/>
              </p:cNvSpPr>
              <p:nvPr/>
            </p:nvSpPr>
            <p:spPr bwMode="auto">
              <a:xfrm>
                <a:off x="3117" y="1322"/>
                <a:ext cx="168" cy="156"/>
              </a:xfrm>
              <a:custGeom>
                <a:avLst/>
                <a:gdLst>
                  <a:gd name="T0" fmla="*/ 96 w 168"/>
                  <a:gd name="T1" fmla="*/ 6 h 156"/>
                  <a:gd name="T2" fmla="*/ 108 w 168"/>
                  <a:gd name="T3" fmla="*/ 12 h 156"/>
                  <a:gd name="T4" fmla="*/ 108 w 168"/>
                  <a:gd name="T5" fmla="*/ 30 h 156"/>
                  <a:gd name="T6" fmla="*/ 108 w 168"/>
                  <a:gd name="T7" fmla="*/ 36 h 156"/>
                  <a:gd name="T8" fmla="*/ 120 w 168"/>
                  <a:gd name="T9" fmla="*/ 42 h 156"/>
                  <a:gd name="T10" fmla="*/ 132 w 168"/>
                  <a:gd name="T11" fmla="*/ 48 h 156"/>
                  <a:gd name="T12" fmla="*/ 138 w 168"/>
                  <a:gd name="T13" fmla="*/ 48 h 156"/>
                  <a:gd name="T14" fmla="*/ 144 w 168"/>
                  <a:gd name="T15" fmla="*/ 60 h 156"/>
                  <a:gd name="T16" fmla="*/ 150 w 168"/>
                  <a:gd name="T17" fmla="*/ 78 h 156"/>
                  <a:gd name="T18" fmla="*/ 156 w 168"/>
                  <a:gd name="T19" fmla="*/ 90 h 156"/>
                  <a:gd name="T20" fmla="*/ 168 w 168"/>
                  <a:gd name="T21" fmla="*/ 96 h 156"/>
                  <a:gd name="T22" fmla="*/ 162 w 168"/>
                  <a:gd name="T23" fmla="*/ 108 h 156"/>
                  <a:gd name="T24" fmla="*/ 150 w 168"/>
                  <a:gd name="T25" fmla="*/ 114 h 156"/>
                  <a:gd name="T26" fmla="*/ 150 w 168"/>
                  <a:gd name="T27" fmla="*/ 120 h 156"/>
                  <a:gd name="T28" fmla="*/ 138 w 168"/>
                  <a:gd name="T29" fmla="*/ 126 h 156"/>
                  <a:gd name="T30" fmla="*/ 126 w 168"/>
                  <a:gd name="T31" fmla="*/ 132 h 156"/>
                  <a:gd name="T32" fmla="*/ 120 w 168"/>
                  <a:gd name="T33" fmla="*/ 144 h 156"/>
                  <a:gd name="T34" fmla="*/ 108 w 168"/>
                  <a:gd name="T35" fmla="*/ 138 h 156"/>
                  <a:gd name="T36" fmla="*/ 114 w 168"/>
                  <a:gd name="T37" fmla="*/ 150 h 156"/>
                  <a:gd name="T38" fmla="*/ 108 w 168"/>
                  <a:gd name="T39" fmla="*/ 150 h 156"/>
                  <a:gd name="T40" fmla="*/ 96 w 168"/>
                  <a:gd name="T41" fmla="*/ 144 h 156"/>
                  <a:gd name="T42" fmla="*/ 90 w 168"/>
                  <a:gd name="T43" fmla="*/ 144 h 156"/>
                  <a:gd name="T44" fmla="*/ 84 w 168"/>
                  <a:gd name="T45" fmla="*/ 132 h 156"/>
                  <a:gd name="T46" fmla="*/ 78 w 168"/>
                  <a:gd name="T47" fmla="*/ 132 h 156"/>
                  <a:gd name="T48" fmla="*/ 72 w 168"/>
                  <a:gd name="T49" fmla="*/ 120 h 156"/>
                  <a:gd name="T50" fmla="*/ 66 w 168"/>
                  <a:gd name="T51" fmla="*/ 108 h 156"/>
                  <a:gd name="T52" fmla="*/ 60 w 168"/>
                  <a:gd name="T53" fmla="*/ 108 h 156"/>
                  <a:gd name="T54" fmla="*/ 54 w 168"/>
                  <a:gd name="T55" fmla="*/ 108 h 156"/>
                  <a:gd name="T56" fmla="*/ 42 w 168"/>
                  <a:gd name="T57" fmla="*/ 108 h 156"/>
                  <a:gd name="T58" fmla="*/ 30 w 168"/>
                  <a:gd name="T59" fmla="*/ 102 h 156"/>
                  <a:gd name="T60" fmla="*/ 24 w 168"/>
                  <a:gd name="T61" fmla="*/ 90 h 156"/>
                  <a:gd name="T62" fmla="*/ 12 w 168"/>
                  <a:gd name="T63" fmla="*/ 78 h 156"/>
                  <a:gd name="T64" fmla="*/ 6 w 168"/>
                  <a:gd name="T65" fmla="*/ 78 h 156"/>
                  <a:gd name="T66" fmla="*/ 6 w 168"/>
                  <a:gd name="T67" fmla="*/ 72 h 156"/>
                  <a:gd name="T68" fmla="*/ 6 w 168"/>
                  <a:gd name="T69" fmla="*/ 66 h 156"/>
                  <a:gd name="T70" fmla="*/ 18 w 168"/>
                  <a:gd name="T71" fmla="*/ 60 h 156"/>
                  <a:gd name="T72" fmla="*/ 30 w 168"/>
                  <a:gd name="T73" fmla="*/ 54 h 156"/>
                  <a:gd name="T74" fmla="*/ 36 w 168"/>
                  <a:gd name="T75" fmla="*/ 42 h 156"/>
                  <a:gd name="T76" fmla="*/ 36 w 168"/>
                  <a:gd name="T77" fmla="*/ 36 h 156"/>
                  <a:gd name="T78" fmla="*/ 42 w 168"/>
                  <a:gd name="T79" fmla="*/ 36 h 156"/>
                  <a:gd name="T80" fmla="*/ 48 w 168"/>
                  <a:gd name="T81" fmla="*/ 24 h 156"/>
                  <a:gd name="T82" fmla="*/ 54 w 168"/>
                  <a:gd name="T83" fmla="*/ 12 h 156"/>
                  <a:gd name="T84" fmla="*/ 54 w 168"/>
                  <a:gd name="T85" fmla="*/ 6 h 156"/>
                  <a:gd name="T86" fmla="*/ 66 w 168"/>
                  <a:gd name="T87" fmla="*/ 0 h 156"/>
                  <a:gd name="T88" fmla="*/ 72 w 168"/>
                  <a:gd name="T89" fmla="*/ 12 h 156"/>
                  <a:gd name="T90" fmla="*/ 84 w 168"/>
                  <a:gd name="T91"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56">
                    <a:moveTo>
                      <a:pt x="90" y="0"/>
                    </a:moveTo>
                    <a:lnTo>
                      <a:pt x="90" y="6"/>
                    </a:lnTo>
                    <a:lnTo>
                      <a:pt x="96" y="6"/>
                    </a:lnTo>
                    <a:lnTo>
                      <a:pt x="96" y="12"/>
                    </a:lnTo>
                    <a:lnTo>
                      <a:pt x="102" y="12"/>
                    </a:lnTo>
                    <a:lnTo>
                      <a:pt x="108" y="12"/>
                    </a:lnTo>
                    <a:lnTo>
                      <a:pt x="108" y="18"/>
                    </a:lnTo>
                    <a:lnTo>
                      <a:pt x="108" y="24"/>
                    </a:lnTo>
                    <a:lnTo>
                      <a:pt x="108" y="30"/>
                    </a:lnTo>
                    <a:lnTo>
                      <a:pt x="114" y="30"/>
                    </a:lnTo>
                    <a:lnTo>
                      <a:pt x="114" y="36"/>
                    </a:lnTo>
                    <a:lnTo>
                      <a:pt x="108" y="36"/>
                    </a:lnTo>
                    <a:lnTo>
                      <a:pt x="114" y="36"/>
                    </a:lnTo>
                    <a:lnTo>
                      <a:pt x="120" y="36"/>
                    </a:lnTo>
                    <a:lnTo>
                      <a:pt x="120" y="42"/>
                    </a:lnTo>
                    <a:lnTo>
                      <a:pt x="126" y="42"/>
                    </a:lnTo>
                    <a:lnTo>
                      <a:pt x="132" y="42"/>
                    </a:lnTo>
                    <a:lnTo>
                      <a:pt x="132" y="48"/>
                    </a:lnTo>
                    <a:lnTo>
                      <a:pt x="138" y="48"/>
                    </a:lnTo>
                    <a:lnTo>
                      <a:pt x="132" y="48"/>
                    </a:lnTo>
                    <a:lnTo>
                      <a:pt x="138" y="48"/>
                    </a:lnTo>
                    <a:lnTo>
                      <a:pt x="138" y="54"/>
                    </a:lnTo>
                    <a:lnTo>
                      <a:pt x="144" y="54"/>
                    </a:lnTo>
                    <a:lnTo>
                      <a:pt x="144" y="60"/>
                    </a:lnTo>
                    <a:lnTo>
                      <a:pt x="144" y="66"/>
                    </a:lnTo>
                    <a:lnTo>
                      <a:pt x="150" y="72"/>
                    </a:lnTo>
                    <a:lnTo>
                      <a:pt x="150" y="78"/>
                    </a:lnTo>
                    <a:lnTo>
                      <a:pt x="150" y="84"/>
                    </a:lnTo>
                    <a:lnTo>
                      <a:pt x="156" y="84"/>
                    </a:lnTo>
                    <a:lnTo>
                      <a:pt x="156" y="90"/>
                    </a:lnTo>
                    <a:lnTo>
                      <a:pt x="156" y="96"/>
                    </a:lnTo>
                    <a:lnTo>
                      <a:pt x="162" y="96"/>
                    </a:lnTo>
                    <a:lnTo>
                      <a:pt x="168" y="96"/>
                    </a:lnTo>
                    <a:lnTo>
                      <a:pt x="168" y="102"/>
                    </a:lnTo>
                    <a:lnTo>
                      <a:pt x="162" y="102"/>
                    </a:lnTo>
                    <a:lnTo>
                      <a:pt x="162" y="108"/>
                    </a:lnTo>
                    <a:lnTo>
                      <a:pt x="156" y="108"/>
                    </a:lnTo>
                    <a:lnTo>
                      <a:pt x="156" y="114"/>
                    </a:lnTo>
                    <a:lnTo>
                      <a:pt x="150" y="114"/>
                    </a:lnTo>
                    <a:lnTo>
                      <a:pt x="144" y="114"/>
                    </a:lnTo>
                    <a:lnTo>
                      <a:pt x="150" y="114"/>
                    </a:lnTo>
                    <a:lnTo>
                      <a:pt x="150" y="120"/>
                    </a:lnTo>
                    <a:lnTo>
                      <a:pt x="144" y="120"/>
                    </a:lnTo>
                    <a:lnTo>
                      <a:pt x="138" y="120"/>
                    </a:lnTo>
                    <a:lnTo>
                      <a:pt x="138" y="126"/>
                    </a:lnTo>
                    <a:lnTo>
                      <a:pt x="132" y="126"/>
                    </a:lnTo>
                    <a:lnTo>
                      <a:pt x="132" y="132"/>
                    </a:lnTo>
                    <a:lnTo>
                      <a:pt x="126" y="132"/>
                    </a:lnTo>
                    <a:lnTo>
                      <a:pt x="126" y="138"/>
                    </a:lnTo>
                    <a:lnTo>
                      <a:pt x="120" y="138"/>
                    </a:lnTo>
                    <a:lnTo>
                      <a:pt x="120" y="144"/>
                    </a:lnTo>
                    <a:lnTo>
                      <a:pt x="114" y="144"/>
                    </a:lnTo>
                    <a:lnTo>
                      <a:pt x="114" y="138"/>
                    </a:lnTo>
                    <a:lnTo>
                      <a:pt x="108" y="138"/>
                    </a:lnTo>
                    <a:lnTo>
                      <a:pt x="108" y="144"/>
                    </a:lnTo>
                    <a:lnTo>
                      <a:pt x="114" y="144"/>
                    </a:lnTo>
                    <a:lnTo>
                      <a:pt x="114" y="150"/>
                    </a:lnTo>
                    <a:lnTo>
                      <a:pt x="114" y="156"/>
                    </a:lnTo>
                    <a:lnTo>
                      <a:pt x="108" y="156"/>
                    </a:lnTo>
                    <a:lnTo>
                      <a:pt x="108" y="150"/>
                    </a:lnTo>
                    <a:lnTo>
                      <a:pt x="102" y="150"/>
                    </a:lnTo>
                    <a:lnTo>
                      <a:pt x="102" y="144"/>
                    </a:lnTo>
                    <a:lnTo>
                      <a:pt x="96" y="144"/>
                    </a:lnTo>
                    <a:lnTo>
                      <a:pt x="96" y="150"/>
                    </a:lnTo>
                    <a:lnTo>
                      <a:pt x="90" y="150"/>
                    </a:lnTo>
                    <a:lnTo>
                      <a:pt x="90" y="144"/>
                    </a:lnTo>
                    <a:lnTo>
                      <a:pt x="90" y="138"/>
                    </a:lnTo>
                    <a:lnTo>
                      <a:pt x="84" y="138"/>
                    </a:lnTo>
                    <a:lnTo>
                      <a:pt x="84" y="132"/>
                    </a:lnTo>
                    <a:lnTo>
                      <a:pt x="78" y="132"/>
                    </a:lnTo>
                    <a:lnTo>
                      <a:pt x="84" y="132"/>
                    </a:lnTo>
                    <a:lnTo>
                      <a:pt x="78" y="132"/>
                    </a:lnTo>
                    <a:lnTo>
                      <a:pt x="78" y="126"/>
                    </a:lnTo>
                    <a:lnTo>
                      <a:pt x="78" y="120"/>
                    </a:lnTo>
                    <a:lnTo>
                      <a:pt x="72" y="120"/>
                    </a:lnTo>
                    <a:lnTo>
                      <a:pt x="66" y="120"/>
                    </a:lnTo>
                    <a:lnTo>
                      <a:pt x="66" y="114"/>
                    </a:lnTo>
                    <a:lnTo>
                      <a:pt x="66" y="108"/>
                    </a:lnTo>
                    <a:lnTo>
                      <a:pt x="60" y="108"/>
                    </a:lnTo>
                    <a:lnTo>
                      <a:pt x="60" y="114"/>
                    </a:lnTo>
                    <a:lnTo>
                      <a:pt x="60" y="108"/>
                    </a:lnTo>
                    <a:lnTo>
                      <a:pt x="60" y="114"/>
                    </a:lnTo>
                    <a:lnTo>
                      <a:pt x="54" y="114"/>
                    </a:lnTo>
                    <a:lnTo>
                      <a:pt x="54" y="108"/>
                    </a:lnTo>
                    <a:lnTo>
                      <a:pt x="48" y="114"/>
                    </a:lnTo>
                    <a:lnTo>
                      <a:pt x="42" y="114"/>
                    </a:lnTo>
                    <a:lnTo>
                      <a:pt x="42" y="108"/>
                    </a:lnTo>
                    <a:lnTo>
                      <a:pt x="36" y="108"/>
                    </a:lnTo>
                    <a:lnTo>
                      <a:pt x="30" y="108"/>
                    </a:lnTo>
                    <a:lnTo>
                      <a:pt x="30" y="102"/>
                    </a:lnTo>
                    <a:lnTo>
                      <a:pt x="24" y="102"/>
                    </a:lnTo>
                    <a:lnTo>
                      <a:pt x="24" y="96"/>
                    </a:lnTo>
                    <a:lnTo>
                      <a:pt x="24" y="90"/>
                    </a:lnTo>
                    <a:lnTo>
                      <a:pt x="18" y="84"/>
                    </a:lnTo>
                    <a:lnTo>
                      <a:pt x="18" y="78"/>
                    </a:lnTo>
                    <a:lnTo>
                      <a:pt x="12" y="78"/>
                    </a:lnTo>
                    <a:lnTo>
                      <a:pt x="12" y="72"/>
                    </a:lnTo>
                    <a:lnTo>
                      <a:pt x="12" y="78"/>
                    </a:lnTo>
                    <a:lnTo>
                      <a:pt x="6" y="78"/>
                    </a:lnTo>
                    <a:lnTo>
                      <a:pt x="0" y="78"/>
                    </a:lnTo>
                    <a:lnTo>
                      <a:pt x="6" y="78"/>
                    </a:lnTo>
                    <a:lnTo>
                      <a:pt x="6" y="72"/>
                    </a:lnTo>
                    <a:lnTo>
                      <a:pt x="0" y="72"/>
                    </a:lnTo>
                    <a:lnTo>
                      <a:pt x="6" y="72"/>
                    </a:lnTo>
                    <a:lnTo>
                      <a:pt x="6" y="66"/>
                    </a:lnTo>
                    <a:lnTo>
                      <a:pt x="12" y="66"/>
                    </a:lnTo>
                    <a:lnTo>
                      <a:pt x="18" y="66"/>
                    </a:lnTo>
                    <a:lnTo>
                      <a:pt x="18" y="60"/>
                    </a:lnTo>
                    <a:lnTo>
                      <a:pt x="24" y="60"/>
                    </a:lnTo>
                    <a:lnTo>
                      <a:pt x="30" y="60"/>
                    </a:lnTo>
                    <a:lnTo>
                      <a:pt x="30" y="54"/>
                    </a:lnTo>
                    <a:lnTo>
                      <a:pt x="30" y="48"/>
                    </a:lnTo>
                    <a:lnTo>
                      <a:pt x="36" y="48"/>
                    </a:lnTo>
                    <a:lnTo>
                      <a:pt x="36" y="42"/>
                    </a:lnTo>
                    <a:lnTo>
                      <a:pt x="36" y="36"/>
                    </a:lnTo>
                    <a:lnTo>
                      <a:pt x="42" y="36"/>
                    </a:lnTo>
                    <a:lnTo>
                      <a:pt x="36" y="36"/>
                    </a:lnTo>
                    <a:lnTo>
                      <a:pt x="42" y="36"/>
                    </a:lnTo>
                    <a:lnTo>
                      <a:pt x="36" y="36"/>
                    </a:lnTo>
                    <a:lnTo>
                      <a:pt x="42" y="36"/>
                    </a:lnTo>
                    <a:lnTo>
                      <a:pt x="42" y="30"/>
                    </a:lnTo>
                    <a:lnTo>
                      <a:pt x="42" y="24"/>
                    </a:lnTo>
                    <a:lnTo>
                      <a:pt x="48" y="24"/>
                    </a:lnTo>
                    <a:lnTo>
                      <a:pt x="48" y="18"/>
                    </a:lnTo>
                    <a:lnTo>
                      <a:pt x="48" y="12"/>
                    </a:lnTo>
                    <a:lnTo>
                      <a:pt x="54" y="12"/>
                    </a:lnTo>
                    <a:lnTo>
                      <a:pt x="54" y="6"/>
                    </a:lnTo>
                    <a:lnTo>
                      <a:pt x="54" y="12"/>
                    </a:lnTo>
                    <a:lnTo>
                      <a:pt x="54" y="6"/>
                    </a:lnTo>
                    <a:lnTo>
                      <a:pt x="60" y="6"/>
                    </a:lnTo>
                    <a:lnTo>
                      <a:pt x="60" y="0"/>
                    </a:lnTo>
                    <a:lnTo>
                      <a:pt x="66" y="0"/>
                    </a:lnTo>
                    <a:lnTo>
                      <a:pt x="66" y="6"/>
                    </a:lnTo>
                    <a:lnTo>
                      <a:pt x="66" y="12"/>
                    </a:lnTo>
                    <a:lnTo>
                      <a:pt x="72" y="12"/>
                    </a:lnTo>
                    <a:lnTo>
                      <a:pt x="72" y="6"/>
                    </a:lnTo>
                    <a:lnTo>
                      <a:pt x="78" y="6"/>
                    </a:lnTo>
                    <a:lnTo>
                      <a:pt x="84" y="6"/>
                    </a:lnTo>
                    <a:lnTo>
                      <a:pt x="84" y="0"/>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3" name="Freeform 365"/>
              <p:cNvSpPr>
                <a:spLocks/>
              </p:cNvSpPr>
              <p:nvPr/>
            </p:nvSpPr>
            <p:spPr bwMode="auto">
              <a:xfrm>
                <a:off x="3093" y="1088"/>
                <a:ext cx="228" cy="210"/>
              </a:xfrm>
              <a:custGeom>
                <a:avLst/>
                <a:gdLst>
                  <a:gd name="T0" fmla="*/ 120 w 228"/>
                  <a:gd name="T1" fmla="*/ 18 h 210"/>
                  <a:gd name="T2" fmla="*/ 138 w 228"/>
                  <a:gd name="T3" fmla="*/ 36 h 210"/>
                  <a:gd name="T4" fmla="*/ 156 w 228"/>
                  <a:gd name="T5" fmla="*/ 42 h 210"/>
                  <a:gd name="T6" fmla="*/ 174 w 228"/>
                  <a:gd name="T7" fmla="*/ 54 h 210"/>
                  <a:gd name="T8" fmla="*/ 192 w 228"/>
                  <a:gd name="T9" fmla="*/ 60 h 210"/>
                  <a:gd name="T10" fmla="*/ 204 w 228"/>
                  <a:gd name="T11" fmla="*/ 78 h 210"/>
                  <a:gd name="T12" fmla="*/ 216 w 228"/>
                  <a:gd name="T13" fmla="*/ 90 h 210"/>
                  <a:gd name="T14" fmla="*/ 222 w 228"/>
                  <a:gd name="T15" fmla="*/ 102 h 210"/>
                  <a:gd name="T16" fmla="*/ 216 w 228"/>
                  <a:gd name="T17" fmla="*/ 120 h 210"/>
                  <a:gd name="T18" fmla="*/ 222 w 228"/>
                  <a:gd name="T19" fmla="*/ 138 h 210"/>
                  <a:gd name="T20" fmla="*/ 210 w 228"/>
                  <a:gd name="T21" fmla="*/ 150 h 210"/>
                  <a:gd name="T22" fmla="*/ 198 w 228"/>
                  <a:gd name="T23" fmla="*/ 162 h 210"/>
                  <a:gd name="T24" fmla="*/ 186 w 228"/>
                  <a:gd name="T25" fmla="*/ 162 h 210"/>
                  <a:gd name="T26" fmla="*/ 186 w 228"/>
                  <a:gd name="T27" fmla="*/ 174 h 210"/>
                  <a:gd name="T28" fmla="*/ 186 w 228"/>
                  <a:gd name="T29" fmla="*/ 186 h 210"/>
                  <a:gd name="T30" fmla="*/ 186 w 228"/>
                  <a:gd name="T31" fmla="*/ 186 h 210"/>
                  <a:gd name="T32" fmla="*/ 168 w 228"/>
                  <a:gd name="T33" fmla="*/ 192 h 210"/>
                  <a:gd name="T34" fmla="*/ 156 w 228"/>
                  <a:gd name="T35" fmla="*/ 204 h 210"/>
                  <a:gd name="T36" fmla="*/ 144 w 228"/>
                  <a:gd name="T37" fmla="*/ 204 h 210"/>
                  <a:gd name="T38" fmla="*/ 126 w 228"/>
                  <a:gd name="T39" fmla="*/ 198 h 210"/>
                  <a:gd name="T40" fmla="*/ 114 w 228"/>
                  <a:gd name="T41" fmla="*/ 210 h 210"/>
                  <a:gd name="T42" fmla="*/ 102 w 228"/>
                  <a:gd name="T43" fmla="*/ 198 h 210"/>
                  <a:gd name="T44" fmla="*/ 84 w 228"/>
                  <a:gd name="T45" fmla="*/ 186 h 210"/>
                  <a:gd name="T46" fmla="*/ 66 w 228"/>
                  <a:gd name="T47" fmla="*/ 180 h 210"/>
                  <a:gd name="T48" fmla="*/ 48 w 228"/>
                  <a:gd name="T49" fmla="*/ 162 h 210"/>
                  <a:gd name="T50" fmla="*/ 30 w 228"/>
                  <a:gd name="T51" fmla="*/ 150 h 210"/>
                  <a:gd name="T52" fmla="*/ 18 w 228"/>
                  <a:gd name="T53" fmla="*/ 138 h 210"/>
                  <a:gd name="T54" fmla="*/ 18 w 228"/>
                  <a:gd name="T55" fmla="*/ 126 h 210"/>
                  <a:gd name="T56" fmla="*/ 24 w 228"/>
                  <a:gd name="T57" fmla="*/ 108 h 210"/>
                  <a:gd name="T58" fmla="*/ 6 w 228"/>
                  <a:gd name="T59" fmla="*/ 108 h 210"/>
                  <a:gd name="T60" fmla="*/ 6 w 228"/>
                  <a:gd name="T61" fmla="*/ 108 h 210"/>
                  <a:gd name="T62" fmla="*/ 12 w 228"/>
                  <a:gd name="T63" fmla="*/ 90 h 210"/>
                  <a:gd name="T64" fmla="*/ 30 w 228"/>
                  <a:gd name="T65" fmla="*/ 84 h 210"/>
                  <a:gd name="T66" fmla="*/ 36 w 228"/>
                  <a:gd name="T67" fmla="*/ 66 h 210"/>
                  <a:gd name="T68" fmla="*/ 48 w 228"/>
                  <a:gd name="T69" fmla="*/ 54 h 210"/>
                  <a:gd name="T70" fmla="*/ 54 w 228"/>
                  <a:gd name="T71" fmla="*/ 36 h 210"/>
                  <a:gd name="T72" fmla="*/ 60 w 228"/>
                  <a:gd name="T73" fmla="*/ 30 h 210"/>
                  <a:gd name="T74" fmla="*/ 72 w 228"/>
                  <a:gd name="T75" fmla="*/ 18 h 210"/>
                  <a:gd name="T76" fmla="*/ 84 w 228"/>
                  <a:gd name="T77" fmla="*/ 6 h 210"/>
                  <a:gd name="T78" fmla="*/ 96 w 228"/>
                  <a:gd name="T79" fmla="*/ 6 h 210"/>
                  <a:gd name="T80" fmla="*/ 132 w 228"/>
                  <a:gd name="T81" fmla="*/ 102 h 210"/>
                  <a:gd name="T82" fmla="*/ 120 w 228"/>
                  <a:gd name="T83" fmla="*/ 114 h 210"/>
                  <a:gd name="T84" fmla="*/ 132 w 228"/>
                  <a:gd name="T85" fmla="*/ 126 h 210"/>
                  <a:gd name="T86" fmla="*/ 144 w 228"/>
                  <a:gd name="T87" fmla="*/ 126 h 210"/>
                  <a:gd name="T88" fmla="*/ 150 w 228"/>
                  <a:gd name="T89" fmla="*/ 120 h 210"/>
                  <a:gd name="T90" fmla="*/ 150 w 228"/>
                  <a:gd name="T91" fmla="*/ 108 h 210"/>
                  <a:gd name="T92" fmla="*/ 144 w 228"/>
                  <a:gd name="T93" fmla="*/ 102 h 210"/>
                  <a:gd name="T94" fmla="*/ 180 w 228"/>
                  <a:gd name="T95" fmla="*/ 132 h 210"/>
                  <a:gd name="T96" fmla="*/ 168 w 228"/>
                  <a:gd name="T97" fmla="*/ 144 h 210"/>
                  <a:gd name="T98" fmla="*/ 180 w 228"/>
                  <a:gd name="T99" fmla="*/ 156 h 210"/>
                  <a:gd name="T100" fmla="*/ 192 w 228"/>
                  <a:gd name="T101" fmla="*/ 144 h 210"/>
                  <a:gd name="T102" fmla="*/ 186 w 228"/>
                  <a:gd name="T103" fmla="*/ 1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 h="210">
                    <a:moveTo>
                      <a:pt x="102" y="6"/>
                    </a:moveTo>
                    <a:lnTo>
                      <a:pt x="108" y="12"/>
                    </a:lnTo>
                    <a:lnTo>
                      <a:pt x="114" y="18"/>
                    </a:lnTo>
                    <a:lnTo>
                      <a:pt x="120" y="18"/>
                    </a:lnTo>
                    <a:lnTo>
                      <a:pt x="120" y="24"/>
                    </a:lnTo>
                    <a:lnTo>
                      <a:pt x="126" y="24"/>
                    </a:lnTo>
                    <a:lnTo>
                      <a:pt x="132" y="30"/>
                    </a:lnTo>
                    <a:lnTo>
                      <a:pt x="138" y="36"/>
                    </a:lnTo>
                    <a:lnTo>
                      <a:pt x="144" y="36"/>
                    </a:lnTo>
                    <a:lnTo>
                      <a:pt x="150" y="36"/>
                    </a:lnTo>
                    <a:lnTo>
                      <a:pt x="150" y="42"/>
                    </a:lnTo>
                    <a:lnTo>
                      <a:pt x="156" y="42"/>
                    </a:lnTo>
                    <a:lnTo>
                      <a:pt x="156" y="48"/>
                    </a:lnTo>
                    <a:lnTo>
                      <a:pt x="162" y="48"/>
                    </a:lnTo>
                    <a:lnTo>
                      <a:pt x="168" y="54"/>
                    </a:lnTo>
                    <a:lnTo>
                      <a:pt x="174" y="54"/>
                    </a:lnTo>
                    <a:lnTo>
                      <a:pt x="174" y="60"/>
                    </a:lnTo>
                    <a:lnTo>
                      <a:pt x="180" y="60"/>
                    </a:lnTo>
                    <a:lnTo>
                      <a:pt x="186" y="60"/>
                    </a:lnTo>
                    <a:lnTo>
                      <a:pt x="192" y="60"/>
                    </a:lnTo>
                    <a:lnTo>
                      <a:pt x="192" y="66"/>
                    </a:lnTo>
                    <a:lnTo>
                      <a:pt x="198" y="72"/>
                    </a:lnTo>
                    <a:lnTo>
                      <a:pt x="204" y="72"/>
                    </a:lnTo>
                    <a:lnTo>
                      <a:pt x="204" y="78"/>
                    </a:lnTo>
                    <a:lnTo>
                      <a:pt x="210" y="78"/>
                    </a:lnTo>
                    <a:lnTo>
                      <a:pt x="210" y="84"/>
                    </a:lnTo>
                    <a:lnTo>
                      <a:pt x="216" y="84"/>
                    </a:lnTo>
                    <a:lnTo>
                      <a:pt x="216" y="90"/>
                    </a:lnTo>
                    <a:lnTo>
                      <a:pt x="222" y="90"/>
                    </a:lnTo>
                    <a:lnTo>
                      <a:pt x="228" y="96"/>
                    </a:lnTo>
                    <a:lnTo>
                      <a:pt x="228" y="102"/>
                    </a:lnTo>
                    <a:lnTo>
                      <a:pt x="222" y="102"/>
                    </a:lnTo>
                    <a:lnTo>
                      <a:pt x="222" y="108"/>
                    </a:lnTo>
                    <a:lnTo>
                      <a:pt x="222" y="114"/>
                    </a:lnTo>
                    <a:lnTo>
                      <a:pt x="222" y="120"/>
                    </a:lnTo>
                    <a:lnTo>
                      <a:pt x="216" y="120"/>
                    </a:lnTo>
                    <a:lnTo>
                      <a:pt x="216" y="126"/>
                    </a:lnTo>
                    <a:lnTo>
                      <a:pt x="216" y="132"/>
                    </a:lnTo>
                    <a:lnTo>
                      <a:pt x="216" y="138"/>
                    </a:lnTo>
                    <a:lnTo>
                      <a:pt x="222" y="138"/>
                    </a:lnTo>
                    <a:lnTo>
                      <a:pt x="216" y="138"/>
                    </a:lnTo>
                    <a:lnTo>
                      <a:pt x="216" y="144"/>
                    </a:lnTo>
                    <a:lnTo>
                      <a:pt x="210" y="144"/>
                    </a:lnTo>
                    <a:lnTo>
                      <a:pt x="210" y="150"/>
                    </a:lnTo>
                    <a:lnTo>
                      <a:pt x="204" y="150"/>
                    </a:lnTo>
                    <a:lnTo>
                      <a:pt x="198" y="150"/>
                    </a:lnTo>
                    <a:lnTo>
                      <a:pt x="198" y="156"/>
                    </a:lnTo>
                    <a:lnTo>
                      <a:pt x="198" y="162"/>
                    </a:lnTo>
                    <a:lnTo>
                      <a:pt x="192" y="162"/>
                    </a:lnTo>
                    <a:lnTo>
                      <a:pt x="192" y="156"/>
                    </a:lnTo>
                    <a:lnTo>
                      <a:pt x="192" y="162"/>
                    </a:lnTo>
                    <a:lnTo>
                      <a:pt x="186" y="162"/>
                    </a:lnTo>
                    <a:lnTo>
                      <a:pt x="186" y="168"/>
                    </a:lnTo>
                    <a:lnTo>
                      <a:pt x="186" y="174"/>
                    </a:lnTo>
                    <a:lnTo>
                      <a:pt x="186" y="168"/>
                    </a:lnTo>
                    <a:lnTo>
                      <a:pt x="186" y="174"/>
                    </a:lnTo>
                    <a:lnTo>
                      <a:pt x="180" y="174"/>
                    </a:lnTo>
                    <a:lnTo>
                      <a:pt x="180" y="180"/>
                    </a:lnTo>
                    <a:lnTo>
                      <a:pt x="186" y="180"/>
                    </a:lnTo>
                    <a:lnTo>
                      <a:pt x="186" y="186"/>
                    </a:lnTo>
                    <a:lnTo>
                      <a:pt x="180" y="186"/>
                    </a:lnTo>
                    <a:lnTo>
                      <a:pt x="186" y="186"/>
                    </a:lnTo>
                    <a:lnTo>
                      <a:pt x="180" y="186"/>
                    </a:lnTo>
                    <a:lnTo>
                      <a:pt x="186" y="186"/>
                    </a:lnTo>
                    <a:lnTo>
                      <a:pt x="180" y="186"/>
                    </a:lnTo>
                    <a:lnTo>
                      <a:pt x="180" y="192"/>
                    </a:lnTo>
                    <a:lnTo>
                      <a:pt x="174" y="192"/>
                    </a:lnTo>
                    <a:lnTo>
                      <a:pt x="168" y="192"/>
                    </a:lnTo>
                    <a:lnTo>
                      <a:pt x="168" y="198"/>
                    </a:lnTo>
                    <a:lnTo>
                      <a:pt x="162" y="198"/>
                    </a:lnTo>
                    <a:lnTo>
                      <a:pt x="162" y="204"/>
                    </a:lnTo>
                    <a:lnTo>
                      <a:pt x="156" y="204"/>
                    </a:lnTo>
                    <a:lnTo>
                      <a:pt x="156" y="210"/>
                    </a:lnTo>
                    <a:lnTo>
                      <a:pt x="150" y="210"/>
                    </a:lnTo>
                    <a:lnTo>
                      <a:pt x="144" y="210"/>
                    </a:lnTo>
                    <a:lnTo>
                      <a:pt x="144" y="204"/>
                    </a:lnTo>
                    <a:lnTo>
                      <a:pt x="138" y="204"/>
                    </a:lnTo>
                    <a:lnTo>
                      <a:pt x="138" y="198"/>
                    </a:lnTo>
                    <a:lnTo>
                      <a:pt x="132" y="198"/>
                    </a:lnTo>
                    <a:lnTo>
                      <a:pt x="126" y="198"/>
                    </a:lnTo>
                    <a:lnTo>
                      <a:pt x="126" y="204"/>
                    </a:lnTo>
                    <a:lnTo>
                      <a:pt x="120" y="204"/>
                    </a:lnTo>
                    <a:lnTo>
                      <a:pt x="114" y="204"/>
                    </a:lnTo>
                    <a:lnTo>
                      <a:pt x="114" y="210"/>
                    </a:lnTo>
                    <a:lnTo>
                      <a:pt x="108" y="210"/>
                    </a:lnTo>
                    <a:lnTo>
                      <a:pt x="108" y="204"/>
                    </a:lnTo>
                    <a:lnTo>
                      <a:pt x="102" y="204"/>
                    </a:lnTo>
                    <a:lnTo>
                      <a:pt x="102" y="198"/>
                    </a:lnTo>
                    <a:lnTo>
                      <a:pt x="96" y="198"/>
                    </a:lnTo>
                    <a:lnTo>
                      <a:pt x="90" y="192"/>
                    </a:lnTo>
                    <a:lnTo>
                      <a:pt x="84" y="192"/>
                    </a:lnTo>
                    <a:lnTo>
                      <a:pt x="84" y="186"/>
                    </a:lnTo>
                    <a:lnTo>
                      <a:pt x="78" y="186"/>
                    </a:lnTo>
                    <a:lnTo>
                      <a:pt x="78" y="180"/>
                    </a:lnTo>
                    <a:lnTo>
                      <a:pt x="72" y="180"/>
                    </a:lnTo>
                    <a:lnTo>
                      <a:pt x="66" y="180"/>
                    </a:lnTo>
                    <a:lnTo>
                      <a:pt x="66" y="174"/>
                    </a:lnTo>
                    <a:lnTo>
                      <a:pt x="60" y="174"/>
                    </a:lnTo>
                    <a:lnTo>
                      <a:pt x="54" y="168"/>
                    </a:lnTo>
                    <a:lnTo>
                      <a:pt x="48" y="162"/>
                    </a:lnTo>
                    <a:lnTo>
                      <a:pt x="42" y="162"/>
                    </a:lnTo>
                    <a:lnTo>
                      <a:pt x="42" y="156"/>
                    </a:lnTo>
                    <a:lnTo>
                      <a:pt x="36" y="156"/>
                    </a:lnTo>
                    <a:lnTo>
                      <a:pt x="30" y="150"/>
                    </a:lnTo>
                    <a:lnTo>
                      <a:pt x="24" y="150"/>
                    </a:lnTo>
                    <a:lnTo>
                      <a:pt x="24" y="144"/>
                    </a:lnTo>
                    <a:lnTo>
                      <a:pt x="18" y="144"/>
                    </a:lnTo>
                    <a:lnTo>
                      <a:pt x="18" y="138"/>
                    </a:lnTo>
                    <a:lnTo>
                      <a:pt x="12" y="138"/>
                    </a:lnTo>
                    <a:lnTo>
                      <a:pt x="12" y="132"/>
                    </a:lnTo>
                    <a:lnTo>
                      <a:pt x="12" y="126"/>
                    </a:lnTo>
                    <a:lnTo>
                      <a:pt x="18" y="126"/>
                    </a:lnTo>
                    <a:lnTo>
                      <a:pt x="18" y="120"/>
                    </a:lnTo>
                    <a:lnTo>
                      <a:pt x="24" y="120"/>
                    </a:lnTo>
                    <a:lnTo>
                      <a:pt x="24" y="114"/>
                    </a:lnTo>
                    <a:lnTo>
                      <a:pt x="24" y="108"/>
                    </a:lnTo>
                    <a:lnTo>
                      <a:pt x="18" y="114"/>
                    </a:lnTo>
                    <a:lnTo>
                      <a:pt x="18" y="108"/>
                    </a:lnTo>
                    <a:lnTo>
                      <a:pt x="12" y="108"/>
                    </a:lnTo>
                    <a:lnTo>
                      <a:pt x="6" y="108"/>
                    </a:lnTo>
                    <a:lnTo>
                      <a:pt x="6" y="114"/>
                    </a:lnTo>
                    <a:lnTo>
                      <a:pt x="0" y="114"/>
                    </a:lnTo>
                    <a:lnTo>
                      <a:pt x="0" y="108"/>
                    </a:lnTo>
                    <a:lnTo>
                      <a:pt x="6" y="108"/>
                    </a:lnTo>
                    <a:lnTo>
                      <a:pt x="6" y="102"/>
                    </a:lnTo>
                    <a:lnTo>
                      <a:pt x="12" y="102"/>
                    </a:lnTo>
                    <a:lnTo>
                      <a:pt x="12" y="96"/>
                    </a:lnTo>
                    <a:lnTo>
                      <a:pt x="12" y="90"/>
                    </a:lnTo>
                    <a:lnTo>
                      <a:pt x="18" y="90"/>
                    </a:lnTo>
                    <a:lnTo>
                      <a:pt x="24" y="90"/>
                    </a:lnTo>
                    <a:lnTo>
                      <a:pt x="30" y="90"/>
                    </a:lnTo>
                    <a:lnTo>
                      <a:pt x="30" y="84"/>
                    </a:lnTo>
                    <a:lnTo>
                      <a:pt x="36" y="84"/>
                    </a:lnTo>
                    <a:lnTo>
                      <a:pt x="36" y="78"/>
                    </a:lnTo>
                    <a:lnTo>
                      <a:pt x="36" y="72"/>
                    </a:lnTo>
                    <a:lnTo>
                      <a:pt x="36" y="66"/>
                    </a:lnTo>
                    <a:lnTo>
                      <a:pt x="42" y="66"/>
                    </a:lnTo>
                    <a:lnTo>
                      <a:pt x="42" y="60"/>
                    </a:lnTo>
                    <a:lnTo>
                      <a:pt x="42" y="54"/>
                    </a:lnTo>
                    <a:lnTo>
                      <a:pt x="48" y="54"/>
                    </a:lnTo>
                    <a:lnTo>
                      <a:pt x="48" y="48"/>
                    </a:lnTo>
                    <a:lnTo>
                      <a:pt x="48" y="42"/>
                    </a:lnTo>
                    <a:lnTo>
                      <a:pt x="54" y="42"/>
                    </a:lnTo>
                    <a:lnTo>
                      <a:pt x="54" y="36"/>
                    </a:lnTo>
                    <a:lnTo>
                      <a:pt x="60" y="36"/>
                    </a:lnTo>
                    <a:lnTo>
                      <a:pt x="66" y="36"/>
                    </a:lnTo>
                    <a:lnTo>
                      <a:pt x="66" y="30"/>
                    </a:lnTo>
                    <a:lnTo>
                      <a:pt x="60" y="30"/>
                    </a:lnTo>
                    <a:lnTo>
                      <a:pt x="60" y="24"/>
                    </a:lnTo>
                    <a:lnTo>
                      <a:pt x="66" y="24"/>
                    </a:lnTo>
                    <a:lnTo>
                      <a:pt x="66" y="18"/>
                    </a:lnTo>
                    <a:lnTo>
                      <a:pt x="72" y="18"/>
                    </a:lnTo>
                    <a:lnTo>
                      <a:pt x="72" y="12"/>
                    </a:lnTo>
                    <a:lnTo>
                      <a:pt x="78" y="12"/>
                    </a:lnTo>
                    <a:lnTo>
                      <a:pt x="78" y="6"/>
                    </a:lnTo>
                    <a:lnTo>
                      <a:pt x="84" y="6"/>
                    </a:lnTo>
                    <a:lnTo>
                      <a:pt x="84" y="0"/>
                    </a:lnTo>
                    <a:lnTo>
                      <a:pt x="90" y="0"/>
                    </a:lnTo>
                    <a:lnTo>
                      <a:pt x="96" y="0"/>
                    </a:lnTo>
                    <a:lnTo>
                      <a:pt x="96" y="6"/>
                    </a:lnTo>
                    <a:lnTo>
                      <a:pt x="102" y="6"/>
                    </a:lnTo>
                    <a:lnTo>
                      <a:pt x="144" y="102"/>
                    </a:lnTo>
                    <a:lnTo>
                      <a:pt x="138" y="102"/>
                    </a:lnTo>
                    <a:lnTo>
                      <a:pt x="132" y="102"/>
                    </a:lnTo>
                    <a:lnTo>
                      <a:pt x="126" y="102"/>
                    </a:lnTo>
                    <a:lnTo>
                      <a:pt x="126" y="108"/>
                    </a:lnTo>
                    <a:lnTo>
                      <a:pt x="120" y="108"/>
                    </a:lnTo>
                    <a:lnTo>
                      <a:pt x="120" y="114"/>
                    </a:lnTo>
                    <a:lnTo>
                      <a:pt x="120" y="120"/>
                    </a:lnTo>
                    <a:lnTo>
                      <a:pt x="126" y="120"/>
                    </a:lnTo>
                    <a:lnTo>
                      <a:pt x="126" y="126"/>
                    </a:lnTo>
                    <a:lnTo>
                      <a:pt x="132" y="126"/>
                    </a:lnTo>
                    <a:lnTo>
                      <a:pt x="132" y="120"/>
                    </a:lnTo>
                    <a:lnTo>
                      <a:pt x="132" y="126"/>
                    </a:lnTo>
                    <a:lnTo>
                      <a:pt x="138" y="126"/>
                    </a:lnTo>
                    <a:lnTo>
                      <a:pt x="144" y="126"/>
                    </a:lnTo>
                    <a:lnTo>
                      <a:pt x="144" y="120"/>
                    </a:lnTo>
                    <a:lnTo>
                      <a:pt x="144" y="126"/>
                    </a:lnTo>
                    <a:lnTo>
                      <a:pt x="144" y="120"/>
                    </a:lnTo>
                    <a:lnTo>
                      <a:pt x="150" y="120"/>
                    </a:lnTo>
                    <a:lnTo>
                      <a:pt x="150" y="114"/>
                    </a:lnTo>
                    <a:lnTo>
                      <a:pt x="150" y="108"/>
                    </a:lnTo>
                    <a:lnTo>
                      <a:pt x="144" y="108"/>
                    </a:lnTo>
                    <a:lnTo>
                      <a:pt x="150" y="108"/>
                    </a:lnTo>
                    <a:lnTo>
                      <a:pt x="150" y="102"/>
                    </a:lnTo>
                    <a:lnTo>
                      <a:pt x="144" y="102"/>
                    </a:lnTo>
                    <a:lnTo>
                      <a:pt x="150" y="102"/>
                    </a:lnTo>
                    <a:lnTo>
                      <a:pt x="144" y="102"/>
                    </a:lnTo>
                    <a:lnTo>
                      <a:pt x="144" y="96"/>
                    </a:lnTo>
                    <a:lnTo>
                      <a:pt x="144" y="102"/>
                    </a:lnTo>
                    <a:lnTo>
                      <a:pt x="102" y="6"/>
                    </a:lnTo>
                    <a:lnTo>
                      <a:pt x="180" y="132"/>
                    </a:lnTo>
                    <a:lnTo>
                      <a:pt x="180" y="138"/>
                    </a:lnTo>
                    <a:lnTo>
                      <a:pt x="174" y="138"/>
                    </a:lnTo>
                    <a:lnTo>
                      <a:pt x="174" y="144"/>
                    </a:lnTo>
                    <a:lnTo>
                      <a:pt x="168" y="144"/>
                    </a:lnTo>
                    <a:lnTo>
                      <a:pt x="168" y="150"/>
                    </a:lnTo>
                    <a:lnTo>
                      <a:pt x="174" y="150"/>
                    </a:lnTo>
                    <a:lnTo>
                      <a:pt x="174" y="156"/>
                    </a:lnTo>
                    <a:lnTo>
                      <a:pt x="180" y="156"/>
                    </a:lnTo>
                    <a:lnTo>
                      <a:pt x="186" y="156"/>
                    </a:lnTo>
                    <a:lnTo>
                      <a:pt x="192" y="156"/>
                    </a:lnTo>
                    <a:lnTo>
                      <a:pt x="192" y="150"/>
                    </a:lnTo>
                    <a:lnTo>
                      <a:pt x="192" y="144"/>
                    </a:lnTo>
                    <a:lnTo>
                      <a:pt x="198" y="144"/>
                    </a:lnTo>
                    <a:lnTo>
                      <a:pt x="192" y="144"/>
                    </a:lnTo>
                    <a:lnTo>
                      <a:pt x="192" y="138"/>
                    </a:lnTo>
                    <a:lnTo>
                      <a:pt x="186" y="138"/>
                    </a:lnTo>
                    <a:lnTo>
                      <a:pt x="186" y="132"/>
                    </a:lnTo>
                    <a:lnTo>
                      <a:pt x="180" y="132"/>
                    </a:lnTo>
                    <a:lnTo>
                      <a:pt x="102" y="6"/>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4" name="Freeform 366"/>
              <p:cNvSpPr>
                <a:spLocks/>
              </p:cNvSpPr>
              <p:nvPr/>
            </p:nvSpPr>
            <p:spPr bwMode="auto">
              <a:xfrm>
                <a:off x="3093" y="1088"/>
                <a:ext cx="228" cy="210"/>
              </a:xfrm>
              <a:custGeom>
                <a:avLst/>
                <a:gdLst>
                  <a:gd name="T0" fmla="*/ 114 w 228"/>
                  <a:gd name="T1" fmla="*/ 18 h 210"/>
                  <a:gd name="T2" fmla="*/ 126 w 228"/>
                  <a:gd name="T3" fmla="*/ 24 h 210"/>
                  <a:gd name="T4" fmla="*/ 144 w 228"/>
                  <a:gd name="T5" fmla="*/ 36 h 210"/>
                  <a:gd name="T6" fmla="*/ 156 w 228"/>
                  <a:gd name="T7" fmla="*/ 42 h 210"/>
                  <a:gd name="T8" fmla="*/ 168 w 228"/>
                  <a:gd name="T9" fmla="*/ 54 h 210"/>
                  <a:gd name="T10" fmla="*/ 180 w 228"/>
                  <a:gd name="T11" fmla="*/ 60 h 210"/>
                  <a:gd name="T12" fmla="*/ 192 w 228"/>
                  <a:gd name="T13" fmla="*/ 66 h 210"/>
                  <a:gd name="T14" fmla="*/ 204 w 228"/>
                  <a:gd name="T15" fmla="*/ 78 h 210"/>
                  <a:gd name="T16" fmla="*/ 216 w 228"/>
                  <a:gd name="T17" fmla="*/ 84 h 210"/>
                  <a:gd name="T18" fmla="*/ 228 w 228"/>
                  <a:gd name="T19" fmla="*/ 96 h 210"/>
                  <a:gd name="T20" fmla="*/ 222 w 228"/>
                  <a:gd name="T21" fmla="*/ 108 h 210"/>
                  <a:gd name="T22" fmla="*/ 216 w 228"/>
                  <a:gd name="T23" fmla="*/ 120 h 210"/>
                  <a:gd name="T24" fmla="*/ 216 w 228"/>
                  <a:gd name="T25" fmla="*/ 138 h 210"/>
                  <a:gd name="T26" fmla="*/ 216 w 228"/>
                  <a:gd name="T27" fmla="*/ 144 h 210"/>
                  <a:gd name="T28" fmla="*/ 204 w 228"/>
                  <a:gd name="T29" fmla="*/ 150 h 210"/>
                  <a:gd name="T30" fmla="*/ 198 w 228"/>
                  <a:gd name="T31" fmla="*/ 162 h 210"/>
                  <a:gd name="T32" fmla="*/ 192 w 228"/>
                  <a:gd name="T33" fmla="*/ 162 h 210"/>
                  <a:gd name="T34" fmla="*/ 186 w 228"/>
                  <a:gd name="T35" fmla="*/ 174 h 210"/>
                  <a:gd name="T36" fmla="*/ 180 w 228"/>
                  <a:gd name="T37" fmla="*/ 174 h 210"/>
                  <a:gd name="T38" fmla="*/ 186 w 228"/>
                  <a:gd name="T39" fmla="*/ 186 h 210"/>
                  <a:gd name="T40" fmla="*/ 180 w 228"/>
                  <a:gd name="T41" fmla="*/ 186 h 210"/>
                  <a:gd name="T42" fmla="*/ 180 w 228"/>
                  <a:gd name="T43" fmla="*/ 192 h 210"/>
                  <a:gd name="T44" fmla="*/ 168 w 228"/>
                  <a:gd name="T45" fmla="*/ 198 h 210"/>
                  <a:gd name="T46" fmla="*/ 156 w 228"/>
                  <a:gd name="T47" fmla="*/ 204 h 210"/>
                  <a:gd name="T48" fmla="*/ 144 w 228"/>
                  <a:gd name="T49" fmla="*/ 210 h 210"/>
                  <a:gd name="T50" fmla="*/ 138 w 228"/>
                  <a:gd name="T51" fmla="*/ 198 h 210"/>
                  <a:gd name="T52" fmla="*/ 126 w 228"/>
                  <a:gd name="T53" fmla="*/ 204 h 210"/>
                  <a:gd name="T54" fmla="*/ 114 w 228"/>
                  <a:gd name="T55" fmla="*/ 210 h 210"/>
                  <a:gd name="T56" fmla="*/ 102 w 228"/>
                  <a:gd name="T57" fmla="*/ 204 h 210"/>
                  <a:gd name="T58" fmla="*/ 90 w 228"/>
                  <a:gd name="T59" fmla="*/ 192 h 210"/>
                  <a:gd name="T60" fmla="*/ 78 w 228"/>
                  <a:gd name="T61" fmla="*/ 186 h 210"/>
                  <a:gd name="T62" fmla="*/ 66 w 228"/>
                  <a:gd name="T63" fmla="*/ 180 h 210"/>
                  <a:gd name="T64" fmla="*/ 54 w 228"/>
                  <a:gd name="T65" fmla="*/ 168 h 210"/>
                  <a:gd name="T66" fmla="*/ 42 w 228"/>
                  <a:gd name="T67" fmla="*/ 156 h 210"/>
                  <a:gd name="T68" fmla="*/ 24 w 228"/>
                  <a:gd name="T69" fmla="*/ 150 h 210"/>
                  <a:gd name="T70" fmla="*/ 18 w 228"/>
                  <a:gd name="T71" fmla="*/ 138 h 210"/>
                  <a:gd name="T72" fmla="*/ 12 w 228"/>
                  <a:gd name="T73" fmla="*/ 126 h 210"/>
                  <a:gd name="T74" fmla="*/ 24 w 228"/>
                  <a:gd name="T75" fmla="*/ 120 h 210"/>
                  <a:gd name="T76" fmla="*/ 18 w 228"/>
                  <a:gd name="T77" fmla="*/ 114 h 210"/>
                  <a:gd name="T78" fmla="*/ 6 w 228"/>
                  <a:gd name="T79" fmla="*/ 108 h 210"/>
                  <a:gd name="T80" fmla="*/ 0 w 228"/>
                  <a:gd name="T81" fmla="*/ 108 h 210"/>
                  <a:gd name="T82" fmla="*/ 12 w 228"/>
                  <a:gd name="T83" fmla="*/ 102 h 210"/>
                  <a:gd name="T84" fmla="*/ 18 w 228"/>
                  <a:gd name="T85" fmla="*/ 90 h 210"/>
                  <a:gd name="T86" fmla="*/ 30 w 228"/>
                  <a:gd name="T87" fmla="*/ 84 h 210"/>
                  <a:gd name="T88" fmla="*/ 36 w 228"/>
                  <a:gd name="T89" fmla="*/ 72 h 210"/>
                  <a:gd name="T90" fmla="*/ 42 w 228"/>
                  <a:gd name="T91" fmla="*/ 60 h 210"/>
                  <a:gd name="T92" fmla="*/ 48 w 228"/>
                  <a:gd name="T93" fmla="*/ 48 h 210"/>
                  <a:gd name="T94" fmla="*/ 54 w 228"/>
                  <a:gd name="T95" fmla="*/ 36 h 210"/>
                  <a:gd name="T96" fmla="*/ 66 w 228"/>
                  <a:gd name="T97" fmla="*/ 30 h 210"/>
                  <a:gd name="T98" fmla="*/ 66 w 228"/>
                  <a:gd name="T99" fmla="*/ 24 h 210"/>
                  <a:gd name="T100" fmla="*/ 72 w 228"/>
                  <a:gd name="T101" fmla="*/ 12 h 210"/>
                  <a:gd name="T102" fmla="*/ 84 w 228"/>
                  <a:gd name="T103" fmla="*/ 6 h 210"/>
                  <a:gd name="T104" fmla="*/ 96 w 228"/>
                  <a:gd name="T10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10">
                    <a:moveTo>
                      <a:pt x="102" y="6"/>
                    </a:moveTo>
                    <a:lnTo>
                      <a:pt x="108" y="12"/>
                    </a:lnTo>
                    <a:lnTo>
                      <a:pt x="114" y="18"/>
                    </a:lnTo>
                    <a:lnTo>
                      <a:pt x="120" y="18"/>
                    </a:lnTo>
                    <a:lnTo>
                      <a:pt x="120" y="24"/>
                    </a:lnTo>
                    <a:lnTo>
                      <a:pt x="126" y="24"/>
                    </a:lnTo>
                    <a:lnTo>
                      <a:pt x="132" y="30"/>
                    </a:lnTo>
                    <a:lnTo>
                      <a:pt x="138" y="36"/>
                    </a:lnTo>
                    <a:lnTo>
                      <a:pt x="144" y="36"/>
                    </a:lnTo>
                    <a:lnTo>
                      <a:pt x="150" y="36"/>
                    </a:lnTo>
                    <a:lnTo>
                      <a:pt x="150" y="42"/>
                    </a:lnTo>
                    <a:lnTo>
                      <a:pt x="156" y="42"/>
                    </a:lnTo>
                    <a:lnTo>
                      <a:pt x="156" y="48"/>
                    </a:lnTo>
                    <a:lnTo>
                      <a:pt x="162" y="48"/>
                    </a:lnTo>
                    <a:lnTo>
                      <a:pt x="168" y="54"/>
                    </a:lnTo>
                    <a:lnTo>
                      <a:pt x="174" y="54"/>
                    </a:lnTo>
                    <a:lnTo>
                      <a:pt x="174" y="60"/>
                    </a:lnTo>
                    <a:lnTo>
                      <a:pt x="180" y="60"/>
                    </a:lnTo>
                    <a:lnTo>
                      <a:pt x="186" y="60"/>
                    </a:lnTo>
                    <a:lnTo>
                      <a:pt x="192" y="60"/>
                    </a:lnTo>
                    <a:lnTo>
                      <a:pt x="192" y="66"/>
                    </a:lnTo>
                    <a:lnTo>
                      <a:pt x="198" y="72"/>
                    </a:lnTo>
                    <a:lnTo>
                      <a:pt x="204" y="72"/>
                    </a:lnTo>
                    <a:lnTo>
                      <a:pt x="204" y="78"/>
                    </a:lnTo>
                    <a:lnTo>
                      <a:pt x="210" y="78"/>
                    </a:lnTo>
                    <a:lnTo>
                      <a:pt x="210" y="84"/>
                    </a:lnTo>
                    <a:lnTo>
                      <a:pt x="216" y="84"/>
                    </a:lnTo>
                    <a:lnTo>
                      <a:pt x="216" y="90"/>
                    </a:lnTo>
                    <a:lnTo>
                      <a:pt x="222" y="90"/>
                    </a:lnTo>
                    <a:lnTo>
                      <a:pt x="228" y="96"/>
                    </a:lnTo>
                    <a:lnTo>
                      <a:pt x="228" y="102"/>
                    </a:lnTo>
                    <a:lnTo>
                      <a:pt x="222" y="102"/>
                    </a:lnTo>
                    <a:lnTo>
                      <a:pt x="222" y="108"/>
                    </a:lnTo>
                    <a:lnTo>
                      <a:pt x="222" y="114"/>
                    </a:lnTo>
                    <a:lnTo>
                      <a:pt x="222" y="120"/>
                    </a:lnTo>
                    <a:lnTo>
                      <a:pt x="216" y="120"/>
                    </a:lnTo>
                    <a:lnTo>
                      <a:pt x="216" y="126"/>
                    </a:lnTo>
                    <a:lnTo>
                      <a:pt x="216" y="132"/>
                    </a:lnTo>
                    <a:lnTo>
                      <a:pt x="216" y="138"/>
                    </a:lnTo>
                    <a:lnTo>
                      <a:pt x="222" y="138"/>
                    </a:lnTo>
                    <a:lnTo>
                      <a:pt x="216" y="138"/>
                    </a:lnTo>
                    <a:lnTo>
                      <a:pt x="216" y="144"/>
                    </a:lnTo>
                    <a:lnTo>
                      <a:pt x="210" y="144"/>
                    </a:lnTo>
                    <a:lnTo>
                      <a:pt x="210" y="150"/>
                    </a:lnTo>
                    <a:lnTo>
                      <a:pt x="204" y="150"/>
                    </a:lnTo>
                    <a:lnTo>
                      <a:pt x="198" y="150"/>
                    </a:lnTo>
                    <a:lnTo>
                      <a:pt x="198" y="156"/>
                    </a:lnTo>
                    <a:lnTo>
                      <a:pt x="198" y="162"/>
                    </a:lnTo>
                    <a:lnTo>
                      <a:pt x="192" y="162"/>
                    </a:lnTo>
                    <a:lnTo>
                      <a:pt x="192" y="156"/>
                    </a:lnTo>
                    <a:lnTo>
                      <a:pt x="192" y="162"/>
                    </a:lnTo>
                    <a:lnTo>
                      <a:pt x="186" y="162"/>
                    </a:lnTo>
                    <a:lnTo>
                      <a:pt x="186" y="168"/>
                    </a:lnTo>
                    <a:lnTo>
                      <a:pt x="186" y="174"/>
                    </a:lnTo>
                    <a:lnTo>
                      <a:pt x="186" y="168"/>
                    </a:lnTo>
                    <a:lnTo>
                      <a:pt x="186" y="174"/>
                    </a:lnTo>
                    <a:lnTo>
                      <a:pt x="180" y="174"/>
                    </a:lnTo>
                    <a:lnTo>
                      <a:pt x="180" y="180"/>
                    </a:lnTo>
                    <a:lnTo>
                      <a:pt x="186" y="180"/>
                    </a:lnTo>
                    <a:lnTo>
                      <a:pt x="186" y="186"/>
                    </a:lnTo>
                    <a:lnTo>
                      <a:pt x="180" y="186"/>
                    </a:lnTo>
                    <a:lnTo>
                      <a:pt x="186" y="186"/>
                    </a:lnTo>
                    <a:lnTo>
                      <a:pt x="180" y="186"/>
                    </a:lnTo>
                    <a:lnTo>
                      <a:pt x="186" y="186"/>
                    </a:lnTo>
                    <a:lnTo>
                      <a:pt x="180" y="186"/>
                    </a:lnTo>
                    <a:lnTo>
                      <a:pt x="180" y="192"/>
                    </a:lnTo>
                    <a:lnTo>
                      <a:pt x="174" y="192"/>
                    </a:lnTo>
                    <a:lnTo>
                      <a:pt x="168" y="192"/>
                    </a:lnTo>
                    <a:lnTo>
                      <a:pt x="168" y="198"/>
                    </a:lnTo>
                    <a:lnTo>
                      <a:pt x="162" y="198"/>
                    </a:lnTo>
                    <a:lnTo>
                      <a:pt x="162" y="204"/>
                    </a:lnTo>
                    <a:lnTo>
                      <a:pt x="156" y="204"/>
                    </a:lnTo>
                    <a:lnTo>
                      <a:pt x="156" y="210"/>
                    </a:lnTo>
                    <a:lnTo>
                      <a:pt x="150" y="210"/>
                    </a:lnTo>
                    <a:lnTo>
                      <a:pt x="144" y="210"/>
                    </a:lnTo>
                    <a:lnTo>
                      <a:pt x="144" y="204"/>
                    </a:lnTo>
                    <a:lnTo>
                      <a:pt x="138" y="204"/>
                    </a:lnTo>
                    <a:lnTo>
                      <a:pt x="138" y="198"/>
                    </a:lnTo>
                    <a:lnTo>
                      <a:pt x="132" y="198"/>
                    </a:lnTo>
                    <a:lnTo>
                      <a:pt x="126" y="198"/>
                    </a:lnTo>
                    <a:lnTo>
                      <a:pt x="126" y="204"/>
                    </a:lnTo>
                    <a:lnTo>
                      <a:pt x="120" y="204"/>
                    </a:lnTo>
                    <a:lnTo>
                      <a:pt x="114" y="204"/>
                    </a:lnTo>
                    <a:lnTo>
                      <a:pt x="114" y="210"/>
                    </a:lnTo>
                    <a:lnTo>
                      <a:pt x="108" y="210"/>
                    </a:lnTo>
                    <a:lnTo>
                      <a:pt x="108" y="204"/>
                    </a:lnTo>
                    <a:lnTo>
                      <a:pt x="102" y="204"/>
                    </a:lnTo>
                    <a:lnTo>
                      <a:pt x="102" y="198"/>
                    </a:lnTo>
                    <a:lnTo>
                      <a:pt x="96" y="198"/>
                    </a:lnTo>
                    <a:lnTo>
                      <a:pt x="90" y="192"/>
                    </a:lnTo>
                    <a:lnTo>
                      <a:pt x="84" y="192"/>
                    </a:lnTo>
                    <a:lnTo>
                      <a:pt x="84" y="186"/>
                    </a:lnTo>
                    <a:lnTo>
                      <a:pt x="78" y="186"/>
                    </a:lnTo>
                    <a:lnTo>
                      <a:pt x="78" y="180"/>
                    </a:lnTo>
                    <a:lnTo>
                      <a:pt x="72" y="180"/>
                    </a:lnTo>
                    <a:lnTo>
                      <a:pt x="66" y="180"/>
                    </a:lnTo>
                    <a:lnTo>
                      <a:pt x="66" y="174"/>
                    </a:lnTo>
                    <a:lnTo>
                      <a:pt x="60" y="174"/>
                    </a:lnTo>
                    <a:lnTo>
                      <a:pt x="54" y="168"/>
                    </a:lnTo>
                    <a:lnTo>
                      <a:pt x="48" y="162"/>
                    </a:lnTo>
                    <a:lnTo>
                      <a:pt x="42" y="162"/>
                    </a:lnTo>
                    <a:lnTo>
                      <a:pt x="42" y="156"/>
                    </a:lnTo>
                    <a:lnTo>
                      <a:pt x="36" y="156"/>
                    </a:lnTo>
                    <a:lnTo>
                      <a:pt x="30" y="150"/>
                    </a:lnTo>
                    <a:lnTo>
                      <a:pt x="24" y="150"/>
                    </a:lnTo>
                    <a:lnTo>
                      <a:pt x="24" y="144"/>
                    </a:lnTo>
                    <a:lnTo>
                      <a:pt x="18" y="144"/>
                    </a:lnTo>
                    <a:lnTo>
                      <a:pt x="18" y="138"/>
                    </a:lnTo>
                    <a:lnTo>
                      <a:pt x="12" y="138"/>
                    </a:lnTo>
                    <a:lnTo>
                      <a:pt x="12" y="132"/>
                    </a:lnTo>
                    <a:lnTo>
                      <a:pt x="12" y="126"/>
                    </a:lnTo>
                    <a:lnTo>
                      <a:pt x="18" y="126"/>
                    </a:lnTo>
                    <a:lnTo>
                      <a:pt x="18" y="120"/>
                    </a:lnTo>
                    <a:lnTo>
                      <a:pt x="24" y="120"/>
                    </a:lnTo>
                    <a:lnTo>
                      <a:pt x="24" y="114"/>
                    </a:lnTo>
                    <a:lnTo>
                      <a:pt x="24" y="108"/>
                    </a:lnTo>
                    <a:lnTo>
                      <a:pt x="18" y="114"/>
                    </a:lnTo>
                    <a:lnTo>
                      <a:pt x="18" y="108"/>
                    </a:lnTo>
                    <a:lnTo>
                      <a:pt x="12" y="108"/>
                    </a:lnTo>
                    <a:lnTo>
                      <a:pt x="6" y="108"/>
                    </a:lnTo>
                    <a:lnTo>
                      <a:pt x="6" y="114"/>
                    </a:lnTo>
                    <a:lnTo>
                      <a:pt x="0" y="114"/>
                    </a:lnTo>
                    <a:lnTo>
                      <a:pt x="0" y="108"/>
                    </a:lnTo>
                    <a:lnTo>
                      <a:pt x="6" y="108"/>
                    </a:lnTo>
                    <a:lnTo>
                      <a:pt x="6" y="102"/>
                    </a:lnTo>
                    <a:lnTo>
                      <a:pt x="12" y="102"/>
                    </a:lnTo>
                    <a:lnTo>
                      <a:pt x="12" y="96"/>
                    </a:lnTo>
                    <a:lnTo>
                      <a:pt x="12" y="90"/>
                    </a:lnTo>
                    <a:lnTo>
                      <a:pt x="18" y="90"/>
                    </a:lnTo>
                    <a:lnTo>
                      <a:pt x="24" y="90"/>
                    </a:lnTo>
                    <a:lnTo>
                      <a:pt x="30" y="90"/>
                    </a:lnTo>
                    <a:lnTo>
                      <a:pt x="30" y="84"/>
                    </a:lnTo>
                    <a:lnTo>
                      <a:pt x="36" y="84"/>
                    </a:lnTo>
                    <a:lnTo>
                      <a:pt x="36" y="78"/>
                    </a:lnTo>
                    <a:lnTo>
                      <a:pt x="36" y="72"/>
                    </a:lnTo>
                    <a:lnTo>
                      <a:pt x="36" y="66"/>
                    </a:lnTo>
                    <a:lnTo>
                      <a:pt x="42" y="66"/>
                    </a:lnTo>
                    <a:lnTo>
                      <a:pt x="42" y="60"/>
                    </a:lnTo>
                    <a:lnTo>
                      <a:pt x="42" y="54"/>
                    </a:lnTo>
                    <a:lnTo>
                      <a:pt x="48" y="54"/>
                    </a:lnTo>
                    <a:lnTo>
                      <a:pt x="48" y="48"/>
                    </a:lnTo>
                    <a:lnTo>
                      <a:pt x="48" y="42"/>
                    </a:lnTo>
                    <a:lnTo>
                      <a:pt x="54" y="42"/>
                    </a:lnTo>
                    <a:lnTo>
                      <a:pt x="54" y="36"/>
                    </a:lnTo>
                    <a:lnTo>
                      <a:pt x="60" y="36"/>
                    </a:lnTo>
                    <a:lnTo>
                      <a:pt x="66" y="36"/>
                    </a:lnTo>
                    <a:lnTo>
                      <a:pt x="66" y="30"/>
                    </a:lnTo>
                    <a:lnTo>
                      <a:pt x="60" y="30"/>
                    </a:lnTo>
                    <a:lnTo>
                      <a:pt x="60" y="24"/>
                    </a:lnTo>
                    <a:lnTo>
                      <a:pt x="66" y="24"/>
                    </a:lnTo>
                    <a:lnTo>
                      <a:pt x="66" y="18"/>
                    </a:lnTo>
                    <a:lnTo>
                      <a:pt x="72" y="18"/>
                    </a:lnTo>
                    <a:lnTo>
                      <a:pt x="72" y="12"/>
                    </a:lnTo>
                    <a:lnTo>
                      <a:pt x="78" y="12"/>
                    </a:lnTo>
                    <a:lnTo>
                      <a:pt x="78" y="6"/>
                    </a:lnTo>
                    <a:lnTo>
                      <a:pt x="84" y="6"/>
                    </a:lnTo>
                    <a:lnTo>
                      <a:pt x="84" y="0"/>
                    </a:lnTo>
                    <a:lnTo>
                      <a:pt x="90" y="0"/>
                    </a:lnTo>
                    <a:lnTo>
                      <a:pt x="96" y="0"/>
                    </a:lnTo>
                    <a:lnTo>
                      <a:pt x="96" y="6"/>
                    </a:lnTo>
                    <a:lnTo>
                      <a:pt x="102" y="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5" name="Freeform 367"/>
              <p:cNvSpPr>
                <a:spLocks/>
              </p:cNvSpPr>
              <p:nvPr/>
            </p:nvSpPr>
            <p:spPr bwMode="auto">
              <a:xfrm>
                <a:off x="3213" y="1184"/>
                <a:ext cx="30" cy="30"/>
              </a:xfrm>
              <a:custGeom>
                <a:avLst/>
                <a:gdLst>
                  <a:gd name="T0" fmla="*/ 24 w 30"/>
                  <a:gd name="T1" fmla="*/ 6 h 30"/>
                  <a:gd name="T2" fmla="*/ 18 w 30"/>
                  <a:gd name="T3" fmla="*/ 6 h 30"/>
                  <a:gd name="T4" fmla="*/ 12 w 30"/>
                  <a:gd name="T5" fmla="*/ 6 h 30"/>
                  <a:gd name="T6" fmla="*/ 6 w 30"/>
                  <a:gd name="T7" fmla="*/ 6 h 30"/>
                  <a:gd name="T8" fmla="*/ 6 w 30"/>
                  <a:gd name="T9" fmla="*/ 12 h 30"/>
                  <a:gd name="T10" fmla="*/ 0 w 30"/>
                  <a:gd name="T11" fmla="*/ 12 h 30"/>
                  <a:gd name="T12" fmla="*/ 0 w 30"/>
                  <a:gd name="T13" fmla="*/ 18 h 30"/>
                  <a:gd name="T14" fmla="*/ 0 w 30"/>
                  <a:gd name="T15" fmla="*/ 24 h 30"/>
                  <a:gd name="T16" fmla="*/ 6 w 30"/>
                  <a:gd name="T17" fmla="*/ 24 h 30"/>
                  <a:gd name="T18" fmla="*/ 6 w 30"/>
                  <a:gd name="T19" fmla="*/ 30 h 30"/>
                  <a:gd name="T20" fmla="*/ 12 w 30"/>
                  <a:gd name="T21" fmla="*/ 30 h 30"/>
                  <a:gd name="T22" fmla="*/ 12 w 30"/>
                  <a:gd name="T23" fmla="*/ 24 h 30"/>
                  <a:gd name="T24" fmla="*/ 12 w 30"/>
                  <a:gd name="T25" fmla="*/ 30 h 30"/>
                  <a:gd name="T26" fmla="*/ 18 w 30"/>
                  <a:gd name="T27" fmla="*/ 30 h 30"/>
                  <a:gd name="T28" fmla="*/ 24 w 30"/>
                  <a:gd name="T29" fmla="*/ 30 h 30"/>
                  <a:gd name="T30" fmla="*/ 24 w 30"/>
                  <a:gd name="T31" fmla="*/ 24 h 30"/>
                  <a:gd name="T32" fmla="*/ 24 w 30"/>
                  <a:gd name="T33" fmla="*/ 30 h 30"/>
                  <a:gd name="T34" fmla="*/ 24 w 30"/>
                  <a:gd name="T35" fmla="*/ 24 h 30"/>
                  <a:gd name="T36" fmla="*/ 30 w 30"/>
                  <a:gd name="T37" fmla="*/ 24 h 30"/>
                  <a:gd name="T38" fmla="*/ 30 w 30"/>
                  <a:gd name="T39" fmla="*/ 18 h 30"/>
                  <a:gd name="T40" fmla="*/ 30 w 30"/>
                  <a:gd name="T41" fmla="*/ 12 h 30"/>
                  <a:gd name="T42" fmla="*/ 24 w 30"/>
                  <a:gd name="T43" fmla="*/ 12 h 30"/>
                  <a:gd name="T44" fmla="*/ 30 w 30"/>
                  <a:gd name="T45" fmla="*/ 12 h 30"/>
                  <a:gd name="T46" fmla="*/ 30 w 30"/>
                  <a:gd name="T47" fmla="*/ 6 h 30"/>
                  <a:gd name="T48" fmla="*/ 24 w 30"/>
                  <a:gd name="T49" fmla="*/ 6 h 30"/>
                  <a:gd name="T50" fmla="*/ 30 w 30"/>
                  <a:gd name="T51" fmla="*/ 6 h 30"/>
                  <a:gd name="T52" fmla="*/ 24 w 30"/>
                  <a:gd name="T53" fmla="*/ 6 h 30"/>
                  <a:gd name="T54" fmla="*/ 24 w 30"/>
                  <a:gd name="T55" fmla="*/ 0 h 30"/>
                  <a:gd name="T56" fmla="*/ 24 w 30"/>
                  <a:gd name="T5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24" y="6"/>
                    </a:moveTo>
                    <a:lnTo>
                      <a:pt x="18" y="6"/>
                    </a:lnTo>
                    <a:lnTo>
                      <a:pt x="12" y="6"/>
                    </a:lnTo>
                    <a:lnTo>
                      <a:pt x="6" y="6"/>
                    </a:lnTo>
                    <a:lnTo>
                      <a:pt x="6" y="12"/>
                    </a:lnTo>
                    <a:lnTo>
                      <a:pt x="0" y="12"/>
                    </a:lnTo>
                    <a:lnTo>
                      <a:pt x="0" y="18"/>
                    </a:lnTo>
                    <a:lnTo>
                      <a:pt x="0" y="24"/>
                    </a:lnTo>
                    <a:lnTo>
                      <a:pt x="6" y="24"/>
                    </a:lnTo>
                    <a:lnTo>
                      <a:pt x="6" y="30"/>
                    </a:lnTo>
                    <a:lnTo>
                      <a:pt x="12" y="30"/>
                    </a:lnTo>
                    <a:lnTo>
                      <a:pt x="12" y="24"/>
                    </a:lnTo>
                    <a:lnTo>
                      <a:pt x="12" y="30"/>
                    </a:lnTo>
                    <a:lnTo>
                      <a:pt x="18" y="30"/>
                    </a:lnTo>
                    <a:lnTo>
                      <a:pt x="24" y="30"/>
                    </a:lnTo>
                    <a:lnTo>
                      <a:pt x="24" y="24"/>
                    </a:lnTo>
                    <a:lnTo>
                      <a:pt x="24" y="30"/>
                    </a:lnTo>
                    <a:lnTo>
                      <a:pt x="24" y="24"/>
                    </a:lnTo>
                    <a:lnTo>
                      <a:pt x="30" y="24"/>
                    </a:lnTo>
                    <a:lnTo>
                      <a:pt x="30" y="18"/>
                    </a:lnTo>
                    <a:lnTo>
                      <a:pt x="30" y="12"/>
                    </a:lnTo>
                    <a:lnTo>
                      <a:pt x="24" y="12"/>
                    </a:lnTo>
                    <a:lnTo>
                      <a:pt x="30" y="12"/>
                    </a:lnTo>
                    <a:lnTo>
                      <a:pt x="30" y="6"/>
                    </a:lnTo>
                    <a:lnTo>
                      <a:pt x="24" y="6"/>
                    </a:lnTo>
                    <a:lnTo>
                      <a:pt x="30" y="6"/>
                    </a:lnTo>
                    <a:lnTo>
                      <a:pt x="24" y="6"/>
                    </a:lnTo>
                    <a:lnTo>
                      <a:pt x="24" y="0"/>
                    </a:lnTo>
                    <a:lnTo>
                      <a:pt x="24" y="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6" name="Freeform 368"/>
              <p:cNvSpPr>
                <a:spLocks/>
              </p:cNvSpPr>
              <p:nvPr/>
            </p:nvSpPr>
            <p:spPr bwMode="auto">
              <a:xfrm>
                <a:off x="3261" y="1220"/>
                <a:ext cx="30" cy="24"/>
              </a:xfrm>
              <a:custGeom>
                <a:avLst/>
                <a:gdLst>
                  <a:gd name="T0" fmla="*/ 12 w 30"/>
                  <a:gd name="T1" fmla="*/ 0 h 24"/>
                  <a:gd name="T2" fmla="*/ 12 w 30"/>
                  <a:gd name="T3" fmla="*/ 6 h 24"/>
                  <a:gd name="T4" fmla="*/ 6 w 30"/>
                  <a:gd name="T5" fmla="*/ 6 h 24"/>
                  <a:gd name="T6" fmla="*/ 6 w 30"/>
                  <a:gd name="T7" fmla="*/ 12 h 24"/>
                  <a:gd name="T8" fmla="*/ 0 w 30"/>
                  <a:gd name="T9" fmla="*/ 12 h 24"/>
                  <a:gd name="T10" fmla="*/ 0 w 30"/>
                  <a:gd name="T11" fmla="*/ 18 h 24"/>
                  <a:gd name="T12" fmla="*/ 6 w 30"/>
                  <a:gd name="T13" fmla="*/ 18 h 24"/>
                  <a:gd name="T14" fmla="*/ 6 w 30"/>
                  <a:gd name="T15" fmla="*/ 24 h 24"/>
                  <a:gd name="T16" fmla="*/ 12 w 30"/>
                  <a:gd name="T17" fmla="*/ 24 h 24"/>
                  <a:gd name="T18" fmla="*/ 18 w 30"/>
                  <a:gd name="T19" fmla="*/ 24 h 24"/>
                  <a:gd name="T20" fmla="*/ 24 w 30"/>
                  <a:gd name="T21" fmla="*/ 24 h 24"/>
                  <a:gd name="T22" fmla="*/ 24 w 30"/>
                  <a:gd name="T23" fmla="*/ 18 h 24"/>
                  <a:gd name="T24" fmla="*/ 24 w 30"/>
                  <a:gd name="T25" fmla="*/ 12 h 24"/>
                  <a:gd name="T26" fmla="*/ 30 w 30"/>
                  <a:gd name="T27" fmla="*/ 12 h 24"/>
                  <a:gd name="T28" fmla="*/ 24 w 30"/>
                  <a:gd name="T29" fmla="*/ 12 h 24"/>
                  <a:gd name="T30" fmla="*/ 24 w 30"/>
                  <a:gd name="T31" fmla="*/ 6 h 24"/>
                  <a:gd name="T32" fmla="*/ 18 w 30"/>
                  <a:gd name="T33" fmla="*/ 6 h 24"/>
                  <a:gd name="T34" fmla="*/ 18 w 30"/>
                  <a:gd name="T35" fmla="*/ 0 h 24"/>
                  <a:gd name="T36" fmla="*/ 12 w 30"/>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4">
                    <a:moveTo>
                      <a:pt x="12" y="0"/>
                    </a:moveTo>
                    <a:lnTo>
                      <a:pt x="12" y="6"/>
                    </a:lnTo>
                    <a:lnTo>
                      <a:pt x="6" y="6"/>
                    </a:lnTo>
                    <a:lnTo>
                      <a:pt x="6" y="12"/>
                    </a:lnTo>
                    <a:lnTo>
                      <a:pt x="0" y="12"/>
                    </a:lnTo>
                    <a:lnTo>
                      <a:pt x="0" y="18"/>
                    </a:lnTo>
                    <a:lnTo>
                      <a:pt x="6" y="18"/>
                    </a:lnTo>
                    <a:lnTo>
                      <a:pt x="6" y="24"/>
                    </a:lnTo>
                    <a:lnTo>
                      <a:pt x="12" y="24"/>
                    </a:lnTo>
                    <a:lnTo>
                      <a:pt x="18" y="24"/>
                    </a:lnTo>
                    <a:lnTo>
                      <a:pt x="24" y="24"/>
                    </a:lnTo>
                    <a:lnTo>
                      <a:pt x="24" y="18"/>
                    </a:lnTo>
                    <a:lnTo>
                      <a:pt x="24" y="12"/>
                    </a:lnTo>
                    <a:lnTo>
                      <a:pt x="30" y="12"/>
                    </a:lnTo>
                    <a:lnTo>
                      <a:pt x="24" y="12"/>
                    </a:lnTo>
                    <a:lnTo>
                      <a:pt x="24" y="6"/>
                    </a:lnTo>
                    <a:lnTo>
                      <a:pt x="18" y="6"/>
                    </a:lnTo>
                    <a:lnTo>
                      <a:pt x="18" y="0"/>
                    </a:lnTo>
                    <a:lnTo>
                      <a:pt x="12"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7" name="Freeform 369"/>
              <p:cNvSpPr>
                <a:spLocks/>
              </p:cNvSpPr>
              <p:nvPr/>
            </p:nvSpPr>
            <p:spPr bwMode="auto">
              <a:xfrm>
                <a:off x="2937" y="1160"/>
                <a:ext cx="180" cy="150"/>
              </a:xfrm>
              <a:custGeom>
                <a:avLst/>
                <a:gdLst>
                  <a:gd name="T0" fmla="*/ 24 w 180"/>
                  <a:gd name="T1" fmla="*/ 90 h 150"/>
                  <a:gd name="T2" fmla="*/ 24 w 180"/>
                  <a:gd name="T3" fmla="*/ 90 h 150"/>
                  <a:gd name="T4" fmla="*/ 30 w 180"/>
                  <a:gd name="T5" fmla="*/ 84 h 150"/>
                  <a:gd name="T6" fmla="*/ 30 w 180"/>
                  <a:gd name="T7" fmla="*/ 72 h 150"/>
                  <a:gd name="T8" fmla="*/ 36 w 180"/>
                  <a:gd name="T9" fmla="*/ 66 h 150"/>
                  <a:gd name="T10" fmla="*/ 42 w 180"/>
                  <a:gd name="T11" fmla="*/ 60 h 150"/>
                  <a:gd name="T12" fmla="*/ 36 w 180"/>
                  <a:gd name="T13" fmla="*/ 54 h 150"/>
                  <a:gd name="T14" fmla="*/ 42 w 180"/>
                  <a:gd name="T15" fmla="*/ 48 h 150"/>
                  <a:gd name="T16" fmla="*/ 42 w 180"/>
                  <a:gd name="T17" fmla="*/ 36 h 150"/>
                  <a:gd name="T18" fmla="*/ 48 w 180"/>
                  <a:gd name="T19" fmla="*/ 30 h 150"/>
                  <a:gd name="T20" fmla="*/ 54 w 180"/>
                  <a:gd name="T21" fmla="*/ 24 h 150"/>
                  <a:gd name="T22" fmla="*/ 60 w 180"/>
                  <a:gd name="T23" fmla="*/ 18 h 150"/>
                  <a:gd name="T24" fmla="*/ 66 w 180"/>
                  <a:gd name="T25" fmla="*/ 12 h 150"/>
                  <a:gd name="T26" fmla="*/ 72 w 180"/>
                  <a:gd name="T27" fmla="*/ 6 h 150"/>
                  <a:gd name="T28" fmla="*/ 78 w 180"/>
                  <a:gd name="T29" fmla="*/ 0 h 150"/>
                  <a:gd name="T30" fmla="*/ 90 w 180"/>
                  <a:gd name="T31" fmla="*/ 12 h 150"/>
                  <a:gd name="T32" fmla="*/ 96 w 180"/>
                  <a:gd name="T33" fmla="*/ 18 h 150"/>
                  <a:gd name="T34" fmla="*/ 108 w 180"/>
                  <a:gd name="T35" fmla="*/ 18 h 150"/>
                  <a:gd name="T36" fmla="*/ 120 w 180"/>
                  <a:gd name="T37" fmla="*/ 24 h 150"/>
                  <a:gd name="T38" fmla="*/ 132 w 180"/>
                  <a:gd name="T39" fmla="*/ 24 h 150"/>
                  <a:gd name="T40" fmla="*/ 144 w 180"/>
                  <a:gd name="T41" fmla="*/ 24 h 150"/>
                  <a:gd name="T42" fmla="*/ 156 w 180"/>
                  <a:gd name="T43" fmla="*/ 30 h 150"/>
                  <a:gd name="T44" fmla="*/ 156 w 180"/>
                  <a:gd name="T45" fmla="*/ 36 h 150"/>
                  <a:gd name="T46" fmla="*/ 162 w 180"/>
                  <a:gd name="T47" fmla="*/ 42 h 150"/>
                  <a:gd name="T48" fmla="*/ 168 w 180"/>
                  <a:gd name="T49" fmla="*/ 36 h 150"/>
                  <a:gd name="T50" fmla="*/ 174 w 180"/>
                  <a:gd name="T51" fmla="*/ 42 h 150"/>
                  <a:gd name="T52" fmla="*/ 180 w 180"/>
                  <a:gd name="T53" fmla="*/ 42 h 150"/>
                  <a:gd name="T54" fmla="*/ 174 w 180"/>
                  <a:gd name="T55" fmla="*/ 48 h 150"/>
                  <a:gd name="T56" fmla="*/ 168 w 180"/>
                  <a:gd name="T57" fmla="*/ 54 h 150"/>
                  <a:gd name="T58" fmla="*/ 168 w 180"/>
                  <a:gd name="T59" fmla="*/ 66 h 150"/>
                  <a:gd name="T60" fmla="*/ 162 w 180"/>
                  <a:gd name="T61" fmla="*/ 72 h 150"/>
                  <a:gd name="T62" fmla="*/ 156 w 180"/>
                  <a:gd name="T63" fmla="*/ 78 h 150"/>
                  <a:gd name="T64" fmla="*/ 162 w 180"/>
                  <a:gd name="T65" fmla="*/ 84 h 150"/>
                  <a:gd name="T66" fmla="*/ 156 w 180"/>
                  <a:gd name="T67" fmla="*/ 96 h 150"/>
                  <a:gd name="T68" fmla="*/ 150 w 180"/>
                  <a:gd name="T69" fmla="*/ 102 h 150"/>
                  <a:gd name="T70" fmla="*/ 144 w 180"/>
                  <a:gd name="T71" fmla="*/ 108 h 150"/>
                  <a:gd name="T72" fmla="*/ 138 w 180"/>
                  <a:gd name="T73" fmla="*/ 114 h 150"/>
                  <a:gd name="T74" fmla="*/ 132 w 180"/>
                  <a:gd name="T75" fmla="*/ 120 h 150"/>
                  <a:gd name="T76" fmla="*/ 126 w 180"/>
                  <a:gd name="T77" fmla="*/ 126 h 150"/>
                  <a:gd name="T78" fmla="*/ 126 w 180"/>
                  <a:gd name="T79" fmla="*/ 138 h 150"/>
                  <a:gd name="T80" fmla="*/ 120 w 180"/>
                  <a:gd name="T81" fmla="*/ 144 h 150"/>
                  <a:gd name="T82" fmla="*/ 114 w 180"/>
                  <a:gd name="T83" fmla="*/ 150 h 150"/>
                  <a:gd name="T84" fmla="*/ 102 w 180"/>
                  <a:gd name="T85" fmla="*/ 150 h 150"/>
                  <a:gd name="T86" fmla="*/ 96 w 180"/>
                  <a:gd name="T87" fmla="*/ 144 h 150"/>
                  <a:gd name="T88" fmla="*/ 90 w 180"/>
                  <a:gd name="T89" fmla="*/ 138 h 150"/>
                  <a:gd name="T90" fmla="*/ 78 w 180"/>
                  <a:gd name="T91" fmla="*/ 138 h 150"/>
                  <a:gd name="T92" fmla="*/ 66 w 180"/>
                  <a:gd name="T93" fmla="*/ 138 h 150"/>
                  <a:gd name="T94" fmla="*/ 54 w 180"/>
                  <a:gd name="T95" fmla="*/ 138 h 150"/>
                  <a:gd name="T96" fmla="*/ 48 w 180"/>
                  <a:gd name="T97" fmla="*/ 126 h 150"/>
                  <a:gd name="T98" fmla="*/ 42 w 180"/>
                  <a:gd name="T99" fmla="*/ 120 h 150"/>
                  <a:gd name="T100" fmla="*/ 36 w 180"/>
                  <a:gd name="T101" fmla="*/ 114 h 150"/>
                  <a:gd name="T102" fmla="*/ 24 w 180"/>
                  <a:gd name="T103" fmla="*/ 114 h 150"/>
                  <a:gd name="T104" fmla="*/ 12 w 180"/>
                  <a:gd name="T105" fmla="*/ 114 h 150"/>
                  <a:gd name="T106" fmla="*/ 6 w 180"/>
                  <a:gd name="T107" fmla="*/ 114 h 150"/>
                  <a:gd name="T108" fmla="*/ 6 w 180"/>
                  <a:gd name="T109" fmla="*/ 114 h 150"/>
                  <a:gd name="T110" fmla="*/ 12 w 180"/>
                  <a:gd name="T111" fmla="*/ 108 h 150"/>
                  <a:gd name="T112" fmla="*/ 18 w 180"/>
                  <a:gd name="T113" fmla="*/ 10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50">
                    <a:moveTo>
                      <a:pt x="18" y="96"/>
                    </a:moveTo>
                    <a:lnTo>
                      <a:pt x="24" y="90"/>
                    </a:lnTo>
                    <a:lnTo>
                      <a:pt x="24" y="84"/>
                    </a:lnTo>
                    <a:lnTo>
                      <a:pt x="24" y="90"/>
                    </a:lnTo>
                    <a:lnTo>
                      <a:pt x="24" y="84"/>
                    </a:lnTo>
                    <a:lnTo>
                      <a:pt x="30" y="84"/>
                    </a:lnTo>
                    <a:lnTo>
                      <a:pt x="30" y="78"/>
                    </a:lnTo>
                    <a:lnTo>
                      <a:pt x="30" y="72"/>
                    </a:lnTo>
                    <a:lnTo>
                      <a:pt x="30" y="66"/>
                    </a:lnTo>
                    <a:lnTo>
                      <a:pt x="36" y="66"/>
                    </a:lnTo>
                    <a:lnTo>
                      <a:pt x="36" y="60"/>
                    </a:lnTo>
                    <a:lnTo>
                      <a:pt x="42" y="60"/>
                    </a:lnTo>
                    <a:lnTo>
                      <a:pt x="36" y="60"/>
                    </a:lnTo>
                    <a:lnTo>
                      <a:pt x="36" y="54"/>
                    </a:lnTo>
                    <a:lnTo>
                      <a:pt x="36" y="48"/>
                    </a:lnTo>
                    <a:lnTo>
                      <a:pt x="42" y="48"/>
                    </a:lnTo>
                    <a:lnTo>
                      <a:pt x="42" y="42"/>
                    </a:lnTo>
                    <a:lnTo>
                      <a:pt x="42" y="36"/>
                    </a:lnTo>
                    <a:lnTo>
                      <a:pt x="42" y="30"/>
                    </a:lnTo>
                    <a:lnTo>
                      <a:pt x="48" y="30"/>
                    </a:lnTo>
                    <a:lnTo>
                      <a:pt x="48" y="24"/>
                    </a:lnTo>
                    <a:lnTo>
                      <a:pt x="54" y="24"/>
                    </a:lnTo>
                    <a:lnTo>
                      <a:pt x="54" y="18"/>
                    </a:lnTo>
                    <a:lnTo>
                      <a:pt x="60" y="18"/>
                    </a:lnTo>
                    <a:lnTo>
                      <a:pt x="60" y="12"/>
                    </a:lnTo>
                    <a:lnTo>
                      <a:pt x="66" y="12"/>
                    </a:lnTo>
                    <a:lnTo>
                      <a:pt x="66" y="6"/>
                    </a:lnTo>
                    <a:lnTo>
                      <a:pt x="72" y="6"/>
                    </a:lnTo>
                    <a:lnTo>
                      <a:pt x="78" y="6"/>
                    </a:lnTo>
                    <a:lnTo>
                      <a:pt x="78" y="0"/>
                    </a:lnTo>
                    <a:lnTo>
                      <a:pt x="84" y="6"/>
                    </a:lnTo>
                    <a:lnTo>
                      <a:pt x="90" y="12"/>
                    </a:lnTo>
                    <a:lnTo>
                      <a:pt x="96" y="12"/>
                    </a:lnTo>
                    <a:lnTo>
                      <a:pt x="96" y="18"/>
                    </a:lnTo>
                    <a:lnTo>
                      <a:pt x="102" y="18"/>
                    </a:lnTo>
                    <a:lnTo>
                      <a:pt x="108" y="18"/>
                    </a:lnTo>
                    <a:lnTo>
                      <a:pt x="114" y="18"/>
                    </a:lnTo>
                    <a:lnTo>
                      <a:pt x="120" y="24"/>
                    </a:lnTo>
                    <a:lnTo>
                      <a:pt x="126" y="24"/>
                    </a:lnTo>
                    <a:lnTo>
                      <a:pt x="132" y="24"/>
                    </a:lnTo>
                    <a:lnTo>
                      <a:pt x="138" y="24"/>
                    </a:lnTo>
                    <a:lnTo>
                      <a:pt x="144" y="24"/>
                    </a:lnTo>
                    <a:lnTo>
                      <a:pt x="150" y="30"/>
                    </a:lnTo>
                    <a:lnTo>
                      <a:pt x="156" y="30"/>
                    </a:lnTo>
                    <a:lnTo>
                      <a:pt x="162" y="36"/>
                    </a:lnTo>
                    <a:lnTo>
                      <a:pt x="156" y="36"/>
                    </a:lnTo>
                    <a:lnTo>
                      <a:pt x="156" y="42"/>
                    </a:lnTo>
                    <a:lnTo>
                      <a:pt x="162" y="42"/>
                    </a:lnTo>
                    <a:lnTo>
                      <a:pt x="162" y="36"/>
                    </a:lnTo>
                    <a:lnTo>
                      <a:pt x="168" y="36"/>
                    </a:lnTo>
                    <a:lnTo>
                      <a:pt x="174" y="36"/>
                    </a:lnTo>
                    <a:lnTo>
                      <a:pt x="174" y="42"/>
                    </a:lnTo>
                    <a:lnTo>
                      <a:pt x="180" y="36"/>
                    </a:lnTo>
                    <a:lnTo>
                      <a:pt x="180" y="42"/>
                    </a:lnTo>
                    <a:lnTo>
                      <a:pt x="180" y="48"/>
                    </a:lnTo>
                    <a:lnTo>
                      <a:pt x="174" y="48"/>
                    </a:lnTo>
                    <a:lnTo>
                      <a:pt x="174" y="54"/>
                    </a:lnTo>
                    <a:lnTo>
                      <a:pt x="168" y="54"/>
                    </a:lnTo>
                    <a:lnTo>
                      <a:pt x="168" y="60"/>
                    </a:lnTo>
                    <a:lnTo>
                      <a:pt x="168" y="66"/>
                    </a:lnTo>
                    <a:lnTo>
                      <a:pt x="168" y="72"/>
                    </a:lnTo>
                    <a:lnTo>
                      <a:pt x="162" y="72"/>
                    </a:lnTo>
                    <a:lnTo>
                      <a:pt x="162" y="78"/>
                    </a:lnTo>
                    <a:lnTo>
                      <a:pt x="156" y="78"/>
                    </a:lnTo>
                    <a:lnTo>
                      <a:pt x="156" y="84"/>
                    </a:lnTo>
                    <a:lnTo>
                      <a:pt x="162" y="84"/>
                    </a:lnTo>
                    <a:lnTo>
                      <a:pt x="156" y="90"/>
                    </a:lnTo>
                    <a:lnTo>
                      <a:pt x="156" y="96"/>
                    </a:lnTo>
                    <a:lnTo>
                      <a:pt x="150" y="96"/>
                    </a:lnTo>
                    <a:lnTo>
                      <a:pt x="150" y="102"/>
                    </a:lnTo>
                    <a:lnTo>
                      <a:pt x="150" y="108"/>
                    </a:lnTo>
                    <a:lnTo>
                      <a:pt x="144" y="108"/>
                    </a:lnTo>
                    <a:lnTo>
                      <a:pt x="144" y="114"/>
                    </a:lnTo>
                    <a:lnTo>
                      <a:pt x="138" y="114"/>
                    </a:lnTo>
                    <a:lnTo>
                      <a:pt x="138" y="120"/>
                    </a:lnTo>
                    <a:lnTo>
                      <a:pt x="132" y="120"/>
                    </a:lnTo>
                    <a:lnTo>
                      <a:pt x="132" y="126"/>
                    </a:lnTo>
                    <a:lnTo>
                      <a:pt x="126" y="126"/>
                    </a:lnTo>
                    <a:lnTo>
                      <a:pt x="126" y="132"/>
                    </a:lnTo>
                    <a:lnTo>
                      <a:pt x="126" y="138"/>
                    </a:lnTo>
                    <a:lnTo>
                      <a:pt x="120" y="138"/>
                    </a:lnTo>
                    <a:lnTo>
                      <a:pt x="120" y="144"/>
                    </a:lnTo>
                    <a:lnTo>
                      <a:pt x="114" y="144"/>
                    </a:lnTo>
                    <a:lnTo>
                      <a:pt x="114" y="150"/>
                    </a:lnTo>
                    <a:lnTo>
                      <a:pt x="108" y="150"/>
                    </a:lnTo>
                    <a:lnTo>
                      <a:pt x="102" y="150"/>
                    </a:lnTo>
                    <a:lnTo>
                      <a:pt x="102" y="144"/>
                    </a:lnTo>
                    <a:lnTo>
                      <a:pt x="96" y="144"/>
                    </a:lnTo>
                    <a:lnTo>
                      <a:pt x="96" y="138"/>
                    </a:lnTo>
                    <a:lnTo>
                      <a:pt x="90" y="138"/>
                    </a:lnTo>
                    <a:lnTo>
                      <a:pt x="84" y="138"/>
                    </a:lnTo>
                    <a:lnTo>
                      <a:pt x="78" y="138"/>
                    </a:lnTo>
                    <a:lnTo>
                      <a:pt x="72" y="138"/>
                    </a:lnTo>
                    <a:lnTo>
                      <a:pt x="66" y="138"/>
                    </a:lnTo>
                    <a:lnTo>
                      <a:pt x="60" y="138"/>
                    </a:lnTo>
                    <a:lnTo>
                      <a:pt x="54" y="138"/>
                    </a:lnTo>
                    <a:lnTo>
                      <a:pt x="48" y="132"/>
                    </a:lnTo>
                    <a:lnTo>
                      <a:pt x="48" y="126"/>
                    </a:lnTo>
                    <a:lnTo>
                      <a:pt x="42" y="126"/>
                    </a:lnTo>
                    <a:lnTo>
                      <a:pt x="42" y="120"/>
                    </a:lnTo>
                    <a:lnTo>
                      <a:pt x="42" y="114"/>
                    </a:lnTo>
                    <a:lnTo>
                      <a:pt x="36" y="114"/>
                    </a:lnTo>
                    <a:lnTo>
                      <a:pt x="30" y="114"/>
                    </a:lnTo>
                    <a:lnTo>
                      <a:pt x="24" y="114"/>
                    </a:lnTo>
                    <a:lnTo>
                      <a:pt x="18" y="114"/>
                    </a:lnTo>
                    <a:lnTo>
                      <a:pt x="12" y="114"/>
                    </a:lnTo>
                    <a:lnTo>
                      <a:pt x="12" y="120"/>
                    </a:lnTo>
                    <a:lnTo>
                      <a:pt x="6" y="114"/>
                    </a:lnTo>
                    <a:lnTo>
                      <a:pt x="0" y="114"/>
                    </a:lnTo>
                    <a:lnTo>
                      <a:pt x="6" y="114"/>
                    </a:lnTo>
                    <a:lnTo>
                      <a:pt x="6" y="108"/>
                    </a:lnTo>
                    <a:lnTo>
                      <a:pt x="12" y="108"/>
                    </a:lnTo>
                    <a:lnTo>
                      <a:pt x="12" y="102"/>
                    </a:lnTo>
                    <a:lnTo>
                      <a:pt x="18" y="102"/>
                    </a:lnTo>
                    <a:lnTo>
                      <a:pt x="18"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8" name="Freeform 370"/>
              <p:cNvSpPr>
                <a:spLocks/>
              </p:cNvSpPr>
              <p:nvPr/>
            </p:nvSpPr>
            <p:spPr bwMode="auto">
              <a:xfrm>
                <a:off x="3009" y="1046"/>
                <a:ext cx="150" cy="150"/>
              </a:xfrm>
              <a:custGeom>
                <a:avLst/>
                <a:gdLst>
                  <a:gd name="T0" fmla="*/ 90 w 150"/>
                  <a:gd name="T1" fmla="*/ 150 h 150"/>
                  <a:gd name="T2" fmla="*/ 78 w 150"/>
                  <a:gd name="T3" fmla="*/ 144 h 150"/>
                  <a:gd name="T4" fmla="*/ 66 w 150"/>
                  <a:gd name="T5" fmla="*/ 138 h 150"/>
                  <a:gd name="T6" fmla="*/ 54 w 150"/>
                  <a:gd name="T7" fmla="*/ 138 h 150"/>
                  <a:gd name="T8" fmla="*/ 42 w 150"/>
                  <a:gd name="T9" fmla="*/ 132 h 150"/>
                  <a:gd name="T10" fmla="*/ 30 w 150"/>
                  <a:gd name="T11" fmla="*/ 132 h 150"/>
                  <a:gd name="T12" fmla="*/ 24 w 150"/>
                  <a:gd name="T13" fmla="*/ 126 h 150"/>
                  <a:gd name="T14" fmla="*/ 12 w 150"/>
                  <a:gd name="T15" fmla="*/ 120 h 150"/>
                  <a:gd name="T16" fmla="*/ 6 w 150"/>
                  <a:gd name="T17" fmla="*/ 108 h 150"/>
                  <a:gd name="T18" fmla="*/ 0 w 150"/>
                  <a:gd name="T19" fmla="*/ 102 h 150"/>
                  <a:gd name="T20" fmla="*/ 6 w 150"/>
                  <a:gd name="T21" fmla="*/ 96 h 150"/>
                  <a:gd name="T22" fmla="*/ 12 w 150"/>
                  <a:gd name="T23" fmla="*/ 90 h 150"/>
                  <a:gd name="T24" fmla="*/ 18 w 150"/>
                  <a:gd name="T25" fmla="*/ 84 h 150"/>
                  <a:gd name="T26" fmla="*/ 24 w 150"/>
                  <a:gd name="T27" fmla="*/ 78 h 150"/>
                  <a:gd name="T28" fmla="*/ 30 w 150"/>
                  <a:gd name="T29" fmla="*/ 72 h 150"/>
                  <a:gd name="T30" fmla="*/ 30 w 150"/>
                  <a:gd name="T31" fmla="*/ 60 h 150"/>
                  <a:gd name="T32" fmla="*/ 36 w 150"/>
                  <a:gd name="T33" fmla="*/ 54 h 150"/>
                  <a:gd name="T34" fmla="*/ 36 w 150"/>
                  <a:gd name="T35" fmla="*/ 42 h 150"/>
                  <a:gd name="T36" fmla="*/ 36 w 150"/>
                  <a:gd name="T37" fmla="*/ 30 h 150"/>
                  <a:gd name="T38" fmla="*/ 42 w 150"/>
                  <a:gd name="T39" fmla="*/ 24 h 150"/>
                  <a:gd name="T40" fmla="*/ 42 w 150"/>
                  <a:gd name="T41" fmla="*/ 12 h 150"/>
                  <a:gd name="T42" fmla="*/ 42 w 150"/>
                  <a:gd name="T43" fmla="*/ 12 h 150"/>
                  <a:gd name="T44" fmla="*/ 48 w 150"/>
                  <a:gd name="T45" fmla="*/ 6 h 150"/>
                  <a:gd name="T46" fmla="*/ 54 w 150"/>
                  <a:gd name="T47" fmla="*/ 0 h 150"/>
                  <a:gd name="T48" fmla="*/ 60 w 150"/>
                  <a:gd name="T49" fmla="*/ 6 h 150"/>
                  <a:gd name="T50" fmla="*/ 66 w 150"/>
                  <a:gd name="T51" fmla="*/ 12 h 150"/>
                  <a:gd name="T52" fmla="*/ 78 w 150"/>
                  <a:gd name="T53" fmla="*/ 12 h 150"/>
                  <a:gd name="T54" fmla="*/ 84 w 150"/>
                  <a:gd name="T55" fmla="*/ 18 h 150"/>
                  <a:gd name="T56" fmla="*/ 90 w 150"/>
                  <a:gd name="T57" fmla="*/ 24 h 150"/>
                  <a:gd name="T58" fmla="*/ 90 w 150"/>
                  <a:gd name="T59" fmla="*/ 36 h 150"/>
                  <a:gd name="T60" fmla="*/ 96 w 150"/>
                  <a:gd name="T61" fmla="*/ 42 h 150"/>
                  <a:gd name="T62" fmla="*/ 108 w 150"/>
                  <a:gd name="T63" fmla="*/ 48 h 150"/>
                  <a:gd name="T64" fmla="*/ 114 w 150"/>
                  <a:gd name="T65" fmla="*/ 54 h 150"/>
                  <a:gd name="T66" fmla="*/ 126 w 150"/>
                  <a:gd name="T67" fmla="*/ 60 h 150"/>
                  <a:gd name="T68" fmla="*/ 138 w 150"/>
                  <a:gd name="T69" fmla="*/ 60 h 150"/>
                  <a:gd name="T70" fmla="*/ 150 w 150"/>
                  <a:gd name="T71" fmla="*/ 66 h 150"/>
                  <a:gd name="T72" fmla="*/ 144 w 150"/>
                  <a:gd name="T73" fmla="*/ 72 h 150"/>
                  <a:gd name="T74" fmla="*/ 150 w 150"/>
                  <a:gd name="T75" fmla="*/ 78 h 150"/>
                  <a:gd name="T76" fmla="*/ 138 w 150"/>
                  <a:gd name="T77" fmla="*/ 78 h 150"/>
                  <a:gd name="T78" fmla="*/ 132 w 150"/>
                  <a:gd name="T79" fmla="*/ 84 h 150"/>
                  <a:gd name="T80" fmla="*/ 132 w 150"/>
                  <a:gd name="T81" fmla="*/ 96 h 150"/>
                  <a:gd name="T82" fmla="*/ 126 w 150"/>
                  <a:gd name="T83" fmla="*/ 102 h 150"/>
                  <a:gd name="T84" fmla="*/ 120 w 150"/>
                  <a:gd name="T85" fmla="*/ 108 h 150"/>
                  <a:gd name="T86" fmla="*/ 120 w 150"/>
                  <a:gd name="T87" fmla="*/ 120 h 150"/>
                  <a:gd name="T88" fmla="*/ 114 w 150"/>
                  <a:gd name="T89" fmla="*/ 126 h 150"/>
                  <a:gd name="T90" fmla="*/ 108 w 150"/>
                  <a:gd name="T91" fmla="*/ 132 h 150"/>
                  <a:gd name="T92" fmla="*/ 96 w 150"/>
                  <a:gd name="T93" fmla="*/ 132 h 150"/>
                  <a:gd name="T94" fmla="*/ 96 w 150"/>
                  <a:gd name="T95"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 h="150">
                    <a:moveTo>
                      <a:pt x="90" y="144"/>
                    </a:moveTo>
                    <a:lnTo>
                      <a:pt x="90" y="150"/>
                    </a:lnTo>
                    <a:lnTo>
                      <a:pt x="84" y="144"/>
                    </a:lnTo>
                    <a:lnTo>
                      <a:pt x="78" y="144"/>
                    </a:lnTo>
                    <a:lnTo>
                      <a:pt x="72" y="138"/>
                    </a:lnTo>
                    <a:lnTo>
                      <a:pt x="66" y="138"/>
                    </a:lnTo>
                    <a:lnTo>
                      <a:pt x="60" y="138"/>
                    </a:lnTo>
                    <a:lnTo>
                      <a:pt x="54" y="138"/>
                    </a:lnTo>
                    <a:lnTo>
                      <a:pt x="48" y="138"/>
                    </a:lnTo>
                    <a:lnTo>
                      <a:pt x="42" y="132"/>
                    </a:lnTo>
                    <a:lnTo>
                      <a:pt x="36" y="132"/>
                    </a:lnTo>
                    <a:lnTo>
                      <a:pt x="30" y="132"/>
                    </a:lnTo>
                    <a:lnTo>
                      <a:pt x="24" y="132"/>
                    </a:lnTo>
                    <a:lnTo>
                      <a:pt x="24" y="126"/>
                    </a:lnTo>
                    <a:lnTo>
                      <a:pt x="18" y="126"/>
                    </a:lnTo>
                    <a:lnTo>
                      <a:pt x="12" y="120"/>
                    </a:lnTo>
                    <a:lnTo>
                      <a:pt x="6" y="114"/>
                    </a:lnTo>
                    <a:lnTo>
                      <a:pt x="6" y="108"/>
                    </a:lnTo>
                    <a:lnTo>
                      <a:pt x="6" y="102"/>
                    </a:lnTo>
                    <a:lnTo>
                      <a:pt x="0" y="102"/>
                    </a:lnTo>
                    <a:lnTo>
                      <a:pt x="6" y="102"/>
                    </a:lnTo>
                    <a:lnTo>
                      <a:pt x="6" y="96"/>
                    </a:lnTo>
                    <a:lnTo>
                      <a:pt x="12" y="96"/>
                    </a:lnTo>
                    <a:lnTo>
                      <a:pt x="12" y="90"/>
                    </a:lnTo>
                    <a:lnTo>
                      <a:pt x="12" y="84"/>
                    </a:lnTo>
                    <a:lnTo>
                      <a:pt x="18" y="84"/>
                    </a:lnTo>
                    <a:lnTo>
                      <a:pt x="24" y="84"/>
                    </a:lnTo>
                    <a:lnTo>
                      <a:pt x="24" y="78"/>
                    </a:lnTo>
                    <a:lnTo>
                      <a:pt x="24" y="72"/>
                    </a:lnTo>
                    <a:lnTo>
                      <a:pt x="30" y="72"/>
                    </a:lnTo>
                    <a:lnTo>
                      <a:pt x="30" y="66"/>
                    </a:lnTo>
                    <a:lnTo>
                      <a:pt x="30" y="60"/>
                    </a:lnTo>
                    <a:lnTo>
                      <a:pt x="36" y="60"/>
                    </a:lnTo>
                    <a:lnTo>
                      <a:pt x="36" y="54"/>
                    </a:lnTo>
                    <a:lnTo>
                      <a:pt x="36" y="48"/>
                    </a:lnTo>
                    <a:lnTo>
                      <a:pt x="36" y="42"/>
                    </a:lnTo>
                    <a:lnTo>
                      <a:pt x="36" y="36"/>
                    </a:lnTo>
                    <a:lnTo>
                      <a:pt x="36" y="30"/>
                    </a:lnTo>
                    <a:lnTo>
                      <a:pt x="42" y="30"/>
                    </a:lnTo>
                    <a:lnTo>
                      <a:pt x="42" y="24"/>
                    </a:lnTo>
                    <a:lnTo>
                      <a:pt x="42" y="18"/>
                    </a:lnTo>
                    <a:lnTo>
                      <a:pt x="42" y="12"/>
                    </a:lnTo>
                    <a:lnTo>
                      <a:pt x="48" y="12"/>
                    </a:lnTo>
                    <a:lnTo>
                      <a:pt x="42" y="12"/>
                    </a:lnTo>
                    <a:lnTo>
                      <a:pt x="42" y="6"/>
                    </a:lnTo>
                    <a:lnTo>
                      <a:pt x="48" y="6"/>
                    </a:lnTo>
                    <a:lnTo>
                      <a:pt x="48" y="0"/>
                    </a:lnTo>
                    <a:lnTo>
                      <a:pt x="54" y="0"/>
                    </a:lnTo>
                    <a:lnTo>
                      <a:pt x="54" y="6"/>
                    </a:lnTo>
                    <a:lnTo>
                      <a:pt x="60" y="6"/>
                    </a:lnTo>
                    <a:lnTo>
                      <a:pt x="66" y="6"/>
                    </a:lnTo>
                    <a:lnTo>
                      <a:pt x="66" y="12"/>
                    </a:lnTo>
                    <a:lnTo>
                      <a:pt x="72" y="12"/>
                    </a:lnTo>
                    <a:lnTo>
                      <a:pt x="78" y="12"/>
                    </a:lnTo>
                    <a:lnTo>
                      <a:pt x="84" y="12"/>
                    </a:lnTo>
                    <a:lnTo>
                      <a:pt x="84" y="18"/>
                    </a:lnTo>
                    <a:lnTo>
                      <a:pt x="84" y="24"/>
                    </a:lnTo>
                    <a:lnTo>
                      <a:pt x="90" y="24"/>
                    </a:lnTo>
                    <a:lnTo>
                      <a:pt x="90" y="30"/>
                    </a:lnTo>
                    <a:lnTo>
                      <a:pt x="90" y="36"/>
                    </a:lnTo>
                    <a:lnTo>
                      <a:pt x="96" y="36"/>
                    </a:lnTo>
                    <a:lnTo>
                      <a:pt x="96" y="42"/>
                    </a:lnTo>
                    <a:lnTo>
                      <a:pt x="102" y="48"/>
                    </a:lnTo>
                    <a:lnTo>
                      <a:pt x="108" y="48"/>
                    </a:lnTo>
                    <a:lnTo>
                      <a:pt x="108" y="54"/>
                    </a:lnTo>
                    <a:lnTo>
                      <a:pt x="114" y="54"/>
                    </a:lnTo>
                    <a:lnTo>
                      <a:pt x="120" y="54"/>
                    </a:lnTo>
                    <a:lnTo>
                      <a:pt x="126" y="60"/>
                    </a:lnTo>
                    <a:lnTo>
                      <a:pt x="132" y="60"/>
                    </a:lnTo>
                    <a:lnTo>
                      <a:pt x="138" y="60"/>
                    </a:lnTo>
                    <a:lnTo>
                      <a:pt x="144" y="66"/>
                    </a:lnTo>
                    <a:lnTo>
                      <a:pt x="150" y="66"/>
                    </a:lnTo>
                    <a:lnTo>
                      <a:pt x="144" y="66"/>
                    </a:lnTo>
                    <a:lnTo>
                      <a:pt x="144" y="72"/>
                    </a:lnTo>
                    <a:lnTo>
                      <a:pt x="150" y="72"/>
                    </a:lnTo>
                    <a:lnTo>
                      <a:pt x="150" y="78"/>
                    </a:lnTo>
                    <a:lnTo>
                      <a:pt x="144" y="78"/>
                    </a:lnTo>
                    <a:lnTo>
                      <a:pt x="138" y="78"/>
                    </a:lnTo>
                    <a:lnTo>
                      <a:pt x="138" y="84"/>
                    </a:lnTo>
                    <a:lnTo>
                      <a:pt x="132" y="84"/>
                    </a:lnTo>
                    <a:lnTo>
                      <a:pt x="132" y="90"/>
                    </a:lnTo>
                    <a:lnTo>
                      <a:pt x="132" y="96"/>
                    </a:lnTo>
                    <a:lnTo>
                      <a:pt x="126" y="96"/>
                    </a:lnTo>
                    <a:lnTo>
                      <a:pt x="126" y="102"/>
                    </a:lnTo>
                    <a:lnTo>
                      <a:pt x="126" y="108"/>
                    </a:lnTo>
                    <a:lnTo>
                      <a:pt x="120" y="108"/>
                    </a:lnTo>
                    <a:lnTo>
                      <a:pt x="120" y="114"/>
                    </a:lnTo>
                    <a:lnTo>
                      <a:pt x="120" y="120"/>
                    </a:lnTo>
                    <a:lnTo>
                      <a:pt x="120" y="126"/>
                    </a:lnTo>
                    <a:lnTo>
                      <a:pt x="114" y="126"/>
                    </a:lnTo>
                    <a:lnTo>
                      <a:pt x="114" y="132"/>
                    </a:lnTo>
                    <a:lnTo>
                      <a:pt x="108" y="132"/>
                    </a:lnTo>
                    <a:lnTo>
                      <a:pt x="102" y="132"/>
                    </a:lnTo>
                    <a:lnTo>
                      <a:pt x="96" y="132"/>
                    </a:lnTo>
                    <a:lnTo>
                      <a:pt x="96" y="138"/>
                    </a:lnTo>
                    <a:lnTo>
                      <a:pt x="96" y="144"/>
                    </a:lnTo>
                    <a:lnTo>
                      <a:pt x="90" y="14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9" name="Freeform 371"/>
              <p:cNvSpPr>
                <a:spLocks/>
              </p:cNvSpPr>
              <p:nvPr/>
            </p:nvSpPr>
            <p:spPr bwMode="auto">
              <a:xfrm>
                <a:off x="3045" y="1226"/>
                <a:ext cx="162" cy="198"/>
              </a:xfrm>
              <a:custGeom>
                <a:avLst/>
                <a:gdLst>
                  <a:gd name="T0" fmla="*/ 150 w 162"/>
                  <a:gd name="T1" fmla="*/ 66 h 198"/>
                  <a:gd name="T2" fmla="*/ 156 w 162"/>
                  <a:gd name="T3" fmla="*/ 78 h 198"/>
                  <a:gd name="T4" fmla="*/ 162 w 162"/>
                  <a:gd name="T5" fmla="*/ 78 h 198"/>
                  <a:gd name="T6" fmla="*/ 162 w 162"/>
                  <a:gd name="T7" fmla="*/ 84 h 198"/>
                  <a:gd name="T8" fmla="*/ 156 w 162"/>
                  <a:gd name="T9" fmla="*/ 96 h 198"/>
                  <a:gd name="T10" fmla="*/ 144 w 162"/>
                  <a:gd name="T11" fmla="*/ 102 h 198"/>
                  <a:gd name="T12" fmla="*/ 138 w 162"/>
                  <a:gd name="T13" fmla="*/ 102 h 198"/>
                  <a:gd name="T14" fmla="*/ 132 w 162"/>
                  <a:gd name="T15" fmla="*/ 102 h 198"/>
                  <a:gd name="T16" fmla="*/ 126 w 162"/>
                  <a:gd name="T17" fmla="*/ 102 h 198"/>
                  <a:gd name="T18" fmla="*/ 120 w 162"/>
                  <a:gd name="T19" fmla="*/ 114 h 198"/>
                  <a:gd name="T20" fmla="*/ 114 w 162"/>
                  <a:gd name="T21" fmla="*/ 126 h 198"/>
                  <a:gd name="T22" fmla="*/ 114 w 162"/>
                  <a:gd name="T23" fmla="*/ 132 h 198"/>
                  <a:gd name="T24" fmla="*/ 108 w 162"/>
                  <a:gd name="T25" fmla="*/ 132 h 198"/>
                  <a:gd name="T26" fmla="*/ 102 w 162"/>
                  <a:gd name="T27" fmla="*/ 144 h 198"/>
                  <a:gd name="T28" fmla="*/ 96 w 162"/>
                  <a:gd name="T29" fmla="*/ 156 h 198"/>
                  <a:gd name="T30" fmla="*/ 84 w 162"/>
                  <a:gd name="T31" fmla="*/ 162 h 198"/>
                  <a:gd name="T32" fmla="*/ 72 w 162"/>
                  <a:gd name="T33" fmla="*/ 168 h 198"/>
                  <a:gd name="T34" fmla="*/ 66 w 162"/>
                  <a:gd name="T35" fmla="*/ 174 h 198"/>
                  <a:gd name="T36" fmla="*/ 78 w 162"/>
                  <a:gd name="T37" fmla="*/ 180 h 198"/>
                  <a:gd name="T38" fmla="*/ 66 w 162"/>
                  <a:gd name="T39" fmla="*/ 186 h 198"/>
                  <a:gd name="T40" fmla="*/ 60 w 162"/>
                  <a:gd name="T41" fmla="*/ 198 h 198"/>
                  <a:gd name="T42" fmla="*/ 48 w 162"/>
                  <a:gd name="T43" fmla="*/ 192 h 198"/>
                  <a:gd name="T44" fmla="*/ 36 w 162"/>
                  <a:gd name="T45" fmla="*/ 180 h 198"/>
                  <a:gd name="T46" fmla="*/ 30 w 162"/>
                  <a:gd name="T47" fmla="*/ 168 h 198"/>
                  <a:gd name="T48" fmla="*/ 12 w 162"/>
                  <a:gd name="T49" fmla="*/ 156 h 198"/>
                  <a:gd name="T50" fmla="*/ 0 w 162"/>
                  <a:gd name="T51" fmla="*/ 150 h 198"/>
                  <a:gd name="T52" fmla="*/ 6 w 162"/>
                  <a:gd name="T53" fmla="*/ 138 h 198"/>
                  <a:gd name="T54" fmla="*/ 6 w 162"/>
                  <a:gd name="T55" fmla="*/ 126 h 198"/>
                  <a:gd name="T56" fmla="*/ 6 w 162"/>
                  <a:gd name="T57" fmla="*/ 108 h 198"/>
                  <a:gd name="T58" fmla="*/ 12 w 162"/>
                  <a:gd name="T59" fmla="*/ 96 h 198"/>
                  <a:gd name="T60" fmla="*/ 24 w 162"/>
                  <a:gd name="T61" fmla="*/ 90 h 198"/>
                  <a:gd name="T62" fmla="*/ 18 w 162"/>
                  <a:gd name="T63" fmla="*/ 78 h 198"/>
                  <a:gd name="T64" fmla="*/ 18 w 162"/>
                  <a:gd name="T65" fmla="*/ 72 h 198"/>
                  <a:gd name="T66" fmla="*/ 24 w 162"/>
                  <a:gd name="T67" fmla="*/ 60 h 198"/>
                  <a:gd name="T68" fmla="*/ 30 w 162"/>
                  <a:gd name="T69" fmla="*/ 48 h 198"/>
                  <a:gd name="T70" fmla="*/ 42 w 162"/>
                  <a:gd name="T71" fmla="*/ 42 h 198"/>
                  <a:gd name="T72" fmla="*/ 48 w 162"/>
                  <a:gd name="T73" fmla="*/ 30 h 198"/>
                  <a:gd name="T74" fmla="*/ 48 w 162"/>
                  <a:gd name="T75" fmla="*/ 18 h 198"/>
                  <a:gd name="T76" fmla="*/ 54 w 162"/>
                  <a:gd name="T77" fmla="*/ 6 h 198"/>
                  <a:gd name="T78" fmla="*/ 66 w 162"/>
                  <a:gd name="T79" fmla="*/ 0 h 198"/>
                  <a:gd name="T80" fmla="*/ 72 w 162"/>
                  <a:gd name="T81" fmla="*/ 12 h 198"/>
                  <a:gd name="T82" fmla="*/ 90 w 162"/>
                  <a:gd name="T83" fmla="*/ 18 h 198"/>
                  <a:gd name="T84" fmla="*/ 102 w 162"/>
                  <a:gd name="T85" fmla="*/ 30 h 198"/>
                  <a:gd name="T86" fmla="*/ 114 w 162"/>
                  <a:gd name="T87" fmla="*/ 42 h 198"/>
                  <a:gd name="T88" fmla="*/ 126 w 162"/>
                  <a:gd name="T89" fmla="*/ 48 h 198"/>
                  <a:gd name="T90" fmla="*/ 138 w 162"/>
                  <a:gd name="T91" fmla="*/ 54 h 198"/>
                  <a:gd name="T92" fmla="*/ 96 w 162"/>
                  <a:gd name="T93" fmla="*/ 120 h 198"/>
                  <a:gd name="T94" fmla="*/ 96 w 162"/>
                  <a:gd name="T95" fmla="*/ 126 h 198"/>
                  <a:gd name="T96" fmla="*/ 90 w 162"/>
                  <a:gd name="T97" fmla="*/ 138 h 198"/>
                  <a:gd name="T98" fmla="*/ 96 w 162"/>
                  <a:gd name="T99" fmla="*/ 132 h 198"/>
                  <a:gd name="T100" fmla="*/ 102 w 162"/>
                  <a:gd name="T101" fmla="*/ 120 h 198"/>
                  <a:gd name="T102" fmla="*/ 102 w 162"/>
                  <a:gd name="T103" fmla="*/ 114 h 198"/>
                  <a:gd name="T104" fmla="*/ 72 w 162"/>
                  <a:gd name="T105" fmla="*/ 102 h 198"/>
                  <a:gd name="T106" fmla="*/ 72 w 162"/>
                  <a:gd name="T107" fmla="*/ 108 h 198"/>
                  <a:gd name="T108" fmla="*/ 72 w 162"/>
                  <a:gd name="T109" fmla="*/ 114 h 198"/>
                  <a:gd name="T110" fmla="*/ 78 w 162"/>
                  <a:gd name="T111" fmla="*/ 10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198">
                    <a:moveTo>
                      <a:pt x="144" y="60"/>
                    </a:moveTo>
                    <a:lnTo>
                      <a:pt x="150" y="60"/>
                    </a:lnTo>
                    <a:lnTo>
                      <a:pt x="150" y="66"/>
                    </a:lnTo>
                    <a:lnTo>
                      <a:pt x="156" y="66"/>
                    </a:lnTo>
                    <a:lnTo>
                      <a:pt x="156" y="72"/>
                    </a:lnTo>
                    <a:lnTo>
                      <a:pt x="156" y="78"/>
                    </a:lnTo>
                    <a:lnTo>
                      <a:pt x="162" y="78"/>
                    </a:lnTo>
                    <a:lnTo>
                      <a:pt x="156" y="78"/>
                    </a:lnTo>
                    <a:lnTo>
                      <a:pt x="162" y="78"/>
                    </a:lnTo>
                    <a:lnTo>
                      <a:pt x="156" y="78"/>
                    </a:lnTo>
                    <a:lnTo>
                      <a:pt x="162" y="78"/>
                    </a:lnTo>
                    <a:lnTo>
                      <a:pt x="162" y="84"/>
                    </a:lnTo>
                    <a:lnTo>
                      <a:pt x="156" y="84"/>
                    </a:lnTo>
                    <a:lnTo>
                      <a:pt x="156" y="90"/>
                    </a:lnTo>
                    <a:lnTo>
                      <a:pt x="156" y="96"/>
                    </a:lnTo>
                    <a:lnTo>
                      <a:pt x="156" y="102"/>
                    </a:lnTo>
                    <a:lnTo>
                      <a:pt x="150" y="102"/>
                    </a:lnTo>
                    <a:lnTo>
                      <a:pt x="144" y="102"/>
                    </a:lnTo>
                    <a:lnTo>
                      <a:pt x="144" y="108"/>
                    </a:lnTo>
                    <a:lnTo>
                      <a:pt x="138" y="108"/>
                    </a:lnTo>
                    <a:lnTo>
                      <a:pt x="138" y="102"/>
                    </a:lnTo>
                    <a:lnTo>
                      <a:pt x="138" y="96"/>
                    </a:lnTo>
                    <a:lnTo>
                      <a:pt x="132" y="96"/>
                    </a:lnTo>
                    <a:lnTo>
                      <a:pt x="132" y="102"/>
                    </a:lnTo>
                    <a:lnTo>
                      <a:pt x="126" y="102"/>
                    </a:lnTo>
                    <a:lnTo>
                      <a:pt x="126" y="108"/>
                    </a:lnTo>
                    <a:lnTo>
                      <a:pt x="126" y="102"/>
                    </a:lnTo>
                    <a:lnTo>
                      <a:pt x="126" y="108"/>
                    </a:lnTo>
                    <a:lnTo>
                      <a:pt x="120" y="108"/>
                    </a:lnTo>
                    <a:lnTo>
                      <a:pt x="120" y="114"/>
                    </a:lnTo>
                    <a:lnTo>
                      <a:pt x="120" y="120"/>
                    </a:lnTo>
                    <a:lnTo>
                      <a:pt x="114" y="120"/>
                    </a:lnTo>
                    <a:lnTo>
                      <a:pt x="114" y="126"/>
                    </a:lnTo>
                    <a:lnTo>
                      <a:pt x="114" y="132"/>
                    </a:lnTo>
                    <a:lnTo>
                      <a:pt x="108" y="132"/>
                    </a:lnTo>
                    <a:lnTo>
                      <a:pt x="114" y="132"/>
                    </a:lnTo>
                    <a:lnTo>
                      <a:pt x="108" y="132"/>
                    </a:lnTo>
                    <a:lnTo>
                      <a:pt x="114" y="132"/>
                    </a:lnTo>
                    <a:lnTo>
                      <a:pt x="108" y="132"/>
                    </a:lnTo>
                    <a:lnTo>
                      <a:pt x="108" y="138"/>
                    </a:lnTo>
                    <a:lnTo>
                      <a:pt x="108" y="144"/>
                    </a:lnTo>
                    <a:lnTo>
                      <a:pt x="102" y="144"/>
                    </a:lnTo>
                    <a:lnTo>
                      <a:pt x="102" y="150"/>
                    </a:lnTo>
                    <a:lnTo>
                      <a:pt x="102" y="156"/>
                    </a:lnTo>
                    <a:lnTo>
                      <a:pt x="96" y="156"/>
                    </a:lnTo>
                    <a:lnTo>
                      <a:pt x="90" y="156"/>
                    </a:lnTo>
                    <a:lnTo>
                      <a:pt x="90" y="162"/>
                    </a:lnTo>
                    <a:lnTo>
                      <a:pt x="84" y="162"/>
                    </a:lnTo>
                    <a:lnTo>
                      <a:pt x="78" y="162"/>
                    </a:lnTo>
                    <a:lnTo>
                      <a:pt x="78" y="168"/>
                    </a:lnTo>
                    <a:lnTo>
                      <a:pt x="72" y="168"/>
                    </a:lnTo>
                    <a:lnTo>
                      <a:pt x="66" y="174"/>
                    </a:lnTo>
                    <a:lnTo>
                      <a:pt x="72" y="174"/>
                    </a:lnTo>
                    <a:lnTo>
                      <a:pt x="66" y="174"/>
                    </a:lnTo>
                    <a:lnTo>
                      <a:pt x="72" y="174"/>
                    </a:lnTo>
                    <a:lnTo>
                      <a:pt x="72" y="180"/>
                    </a:lnTo>
                    <a:lnTo>
                      <a:pt x="78" y="180"/>
                    </a:lnTo>
                    <a:lnTo>
                      <a:pt x="78" y="186"/>
                    </a:lnTo>
                    <a:lnTo>
                      <a:pt x="72" y="186"/>
                    </a:lnTo>
                    <a:lnTo>
                      <a:pt x="66" y="186"/>
                    </a:lnTo>
                    <a:lnTo>
                      <a:pt x="66" y="192"/>
                    </a:lnTo>
                    <a:lnTo>
                      <a:pt x="60" y="192"/>
                    </a:lnTo>
                    <a:lnTo>
                      <a:pt x="60" y="198"/>
                    </a:lnTo>
                    <a:lnTo>
                      <a:pt x="54" y="198"/>
                    </a:lnTo>
                    <a:lnTo>
                      <a:pt x="54" y="192"/>
                    </a:lnTo>
                    <a:lnTo>
                      <a:pt x="48" y="192"/>
                    </a:lnTo>
                    <a:lnTo>
                      <a:pt x="42" y="186"/>
                    </a:lnTo>
                    <a:lnTo>
                      <a:pt x="36" y="186"/>
                    </a:lnTo>
                    <a:lnTo>
                      <a:pt x="36" y="180"/>
                    </a:lnTo>
                    <a:lnTo>
                      <a:pt x="36" y="174"/>
                    </a:lnTo>
                    <a:lnTo>
                      <a:pt x="30" y="174"/>
                    </a:lnTo>
                    <a:lnTo>
                      <a:pt x="30" y="168"/>
                    </a:lnTo>
                    <a:lnTo>
                      <a:pt x="24" y="168"/>
                    </a:lnTo>
                    <a:lnTo>
                      <a:pt x="18" y="162"/>
                    </a:lnTo>
                    <a:lnTo>
                      <a:pt x="12" y="156"/>
                    </a:lnTo>
                    <a:lnTo>
                      <a:pt x="6" y="156"/>
                    </a:lnTo>
                    <a:lnTo>
                      <a:pt x="6" y="150"/>
                    </a:lnTo>
                    <a:lnTo>
                      <a:pt x="0" y="150"/>
                    </a:lnTo>
                    <a:lnTo>
                      <a:pt x="6" y="150"/>
                    </a:lnTo>
                    <a:lnTo>
                      <a:pt x="6" y="144"/>
                    </a:lnTo>
                    <a:lnTo>
                      <a:pt x="6" y="138"/>
                    </a:lnTo>
                    <a:lnTo>
                      <a:pt x="0" y="132"/>
                    </a:lnTo>
                    <a:lnTo>
                      <a:pt x="0" y="126"/>
                    </a:lnTo>
                    <a:lnTo>
                      <a:pt x="6" y="126"/>
                    </a:lnTo>
                    <a:lnTo>
                      <a:pt x="6" y="120"/>
                    </a:lnTo>
                    <a:lnTo>
                      <a:pt x="6" y="114"/>
                    </a:lnTo>
                    <a:lnTo>
                      <a:pt x="6" y="108"/>
                    </a:lnTo>
                    <a:lnTo>
                      <a:pt x="12" y="108"/>
                    </a:lnTo>
                    <a:lnTo>
                      <a:pt x="12" y="102"/>
                    </a:lnTo>
                    <a:lnTo>
                      <a:pt x="12" y="96"/>
                    </a:lnTo>
                    <a:lnTo>
                      <a:pt x="18" y="96"/>
                    </a:lnTo>
                    <a:lnTo>
                      <a:pt x="18" y="90"/>
                    </a:lnTo>
                    <a:lnTo>
                      <a:pt x="24" y="90"/>
                    </a:lnTo>
                    <a:lnTo>
                      <a:pt x="24" y="84"/>
                    </a:lnTo>
                    <a:lnTo>
                      <a:pt x="24" y="78"/>
                    </a:lnTo>
                    <a:lnTo>
                      <a:pt x="18" y="78"/>
                    </a:lnTo>
                    <a:lnTo>
                      <a:pt x="12" y="78"/>
                    </a:lnTo>
                    <a:lnTo>
                      <a:pt x="12" y="72"/>
                    </a:lnTo>
                    <a:lnTo>
                      <a:pt x="18" y="72"/>
                    </a:lnTo>
                    <a:lnTo>
                      <a:pt x="18" y="66"/>
                    </a:lnTo>
                    <a:lnTo>
                      <a:pt x="18" y="60"/>
                    </a:lnTo>
                    <a:lnTo>
                      <a:pt x="24" y="60"/>
                    </a:lnTo>
                    <a:lnTo>
                      <a:pt x="24" y="54"/>
                    </a:lnTo>
                    <a:lnTo>
                      <a:pt x="30" y="54"/>
                    </a:lnTo>
                    <a:lnTo>
                      <a:pt x="30" y="48"/>
                    </a:lnTo>
                    <a:lnTo>
                      <a:pt x="36" y="48"/>
                    </a:lnTo>
                    <a:lnTo>
                      <a:pt x="36" y="42"/>
                    </a:lnTo>
                    <a:lnTo>
                      <a:pt x="42" y="42"/>
                    </a:lnTo>
                    <a:lnTo>
                      <a:pt x="42" y="36"/>
                    </a:lnTo>
                    <a:lnTo>
                      <a:pt x="42" y="30"/>
                    </a:lnTo>
                    <a:lnTo>
                      <a:pt x="48" y="30"/>
                    </a:lnTo>
                    <a:lnTo>
                      <a:pt x="48" y="24"/>
                    </a:lnTo>
                    <a:lnTo>
                      <a:pt x="54" y="18"/>
                    </a:lnTo>
                    <a:lnTo>
                      <a:pt x="48" y="18"/>
                    </a:lnTo>
                    <a:lnTo>
                      <a:pt x="48" y="12"/>
                    </a:lnTo>
                    <a:lnTo>
                      <a:pt x="54" y="12"/>
                    </a:lnTo>
                    <a:lnTo>
                      <a:pt x="54" y="6"/>
                    </a:lnTo>
                    <a:lnTo>
                      <a:pt x="60" y="6"/>
                    </a:lnTo>
                    <a:lnTo>
                      <a:pt x="60" y="0"/>
                    </a:lnTo>
                    <a:lnTo>
                      <a:pt x="66" y="0"/>
                    </a:lnTo>
                    <a:lnTo>
                      <a:pt x="66" y="6"/>
                    </a:lnTo>
                    <a:lnTo>
                      <a:pt x="72" y="6"/>
                    </a:lnTo>
                    <a:lnTo>
                      <a:pt x="72" y="12"/>
                    </a:lnTo>
                    <a:lnTo>
                      <a:pt x="78" y="12"/>
                    </a:lnTo>
                    <a:lnTo>
                      <a:pt x="84" y="18"/>
                    </a:lnTo>
                    <a:lnTo>
                      <a:pt x="90" y="18"/>
                    </a:lnTo>
                    <a:lnTo>
                      <a:pt x="90" y="24"/>
                    </a:lnTo>
                    <a:lnTo>
                      <a:pt x="96" y="24"/>
                    </a:lnTo>
                    <a:lnTo>
                      <a:pt x="102" y="30"/>
                    </a:lnTo>
                    <a:lnTo>
                      <a:pt x="108" y="36"/>
                    </a:lnTo>
                    <a:lnTo>
                      <a:pt x="114" y="36"/>
                    </a:lnTo>
                    <a:lnTo>
                      <a:pt x="114" y="42"/>
                    </a:lnTo>
                    <a:lnTo>
                      <a:pt x="120" y="42"/>
                    </a:lnTo>
                    <a:lnTo>
                      <a:pt x="126" y="42"/>
                    </a:lnTo>
                    <a:lnTo>
                      <a:pt x="126" y="48"/>
                    </a:lnTo>
                    <a:lnTo>
                      <a:pt x="132" y="48"/>
                    </a:lnTo>
                    <a:lnTo>
                      <a:pt x="132" y="54"/>
                    </a:lnTo>
                    <a:lnTo>
                      <a:pt x="138" y="54"/>
                    </a:lnTo>
                    <a:lnTo>
                      <a:pt x="144" y="60"/>
                    </a:lnTo>
                    <a:lnTo>
                      <a:pt x="102" y="120"/>
                    </a:lnTo>
                    <a:lnTo>
                      <a:pt x="96" y="120"/>
                    </a:lnTo>
                    <a:lnTo>
                      <a:pt x="90" y="120"/>
                    </a:lnTo>
                    <a:lnTo>
                      <a:pt x="90" y="126"/>
                    </a:lnTo>
                    <a:lnTo>
                      <a:pt x="96" y="126"/>
                    </a:lnTo>
                    <a:lnTo>
                      <a:pt x="96" y="132"/>
                    </a:lnTo>
                    <a:lnTo>
                      <a:pt x="90" y="132"/>
                    </a:lnTo>
                    <a:lnTo>
                      <a:pt x="90" y="138"/>
                    </a:lnTo>
                    <a:lnTo>
                      <a:pt x="96" y="138"/>
                    </a:lnTo>
                    <a:lnTo>
                      <a:pt x="102" y="138"/>
                    </a:lnTo>
                    <a:lnTo>
                      <a:pt x="96" y="132"/>
                    </a:lnTo>
                    <a:lnTo>
                      <a:pt x="102" y="132"/>
                    </a:lnTo>
                    <a:lnTo>
                      <a:pt x="102" y="126"/>
                    </a:lnTo>
                    <a:lnTo>
                      <a:pt x="102" y="120"/>
                    </a:lnTo>
                    <a:lnTo>
                      <a:pt x="108" y="120"/>
                    </a:lnTo>
                    <a:lnTo>
                      <a:pt x="108" y="114"/>
                    </a:lnTo>
                    <a:lnTo>
                      <a:pt x="102" y="114"/>
                    </a:lnTo>
                    <a:lnTo>
                      <a:pt x="102" y="120"/>
                    </a:lnTo>
                    <a:lnTo>
                      <a:pt x="144" y="60"/>
                    </a:lnTo>
                    <a:lnTo>
                      <a:pt x="72" y="102"/>
                    </a:lnTo>
                    <a:lnTo>
                      <a:pt x="72" y="108"/>
                    </a:lnTo>
                    <a:lnTo>
                      <a:pt x="66" y="108"/>
                    </a:lnTo>
                    <a:lnTo>
                      <a:pt x="72" y="108"/>
                    </a:lnTo>
                    <a:lnTo>
                      <a:pt x="66" y="108"/>
                    </a:lnTo>
                    <a:lnTo>
                      <a:pt x="66" y="114"/>
                    </a:lnTo>
                    <a:lnTo>
                      <a:pt x="72" y="114"/>
                    </a:lnTo>
                    <a:lnTo>
                      <a:pt x="72" y="108"/>
                    </a:lnTo>
                    <a:lnTo>
                      <a:pt x="78" y="108"/>
                    </a:lnTo>
                    <a:lnTo>
                      <a:pt x="78" y="102"/>
                    </a:lnTo>
                    <a:lnTo>
                      <a:pt x="72" y="102"/>
                    </a:lnTo>
                    <a:lnTo>
                      <a:pt x="144" y="6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0" name="Freeform 372"/>
              <p:cNvSpPr>
                <a:spLocks/>
              </p:cNvSpPr>
              <p:nvPr/>
            </p:nvSpPr>
            <p:spPr bwMode="auto">
              <a:xfrm>
                <a:off x="3045" y="1226"/>
                <a:ext cx="162" cy="198"/>
              </a:xfrm>
              <a:custGeom>
                <a:avLst/>
                <a:gdLst>
                  <a:gd name="T0" fmla="*/ 150 w 162"/>
                  <a:gd name="T1" fmla="*/ 66 h 198"/>
                  <a:gd name="T2" fmla="*/ 156 w 162"/>
                  <a:gd name="T3" fmla="*/ 78 h 198"/>
                  <a:gd name="T4" fmla="*/ 162 w 162"/>
                  <a:gd name="T5" fmla="*/ 78 h 198"/>
                  <a:gd name="T6" fmla="*/ 162 w 162"/>
                  <a:gd name="T7" fmla="*/ 84 h 198"/>
                  <a:gd name="T8" fmla="*/ 156 w 162"/>
                  <a:gd name="T9" fmla="*/ 96 h 198"/>
                  <a:gd name="T10" fmla="*/ 144 w 162"/>
                  <a:gd name="T11" fmla="*/ 102 h 198"/>
                  <a:gd name="T12" fmla="*/ 138 w 162"/>
                  <a:gd name="T13" fmla="*/ 102 h 198"/>
                  <a:gd name="T14" fmla="*/ 132 w 162"/>
                  <a:gd name="T15" fmla="*/ 102 h 198"/>
                  <a:gd name="T16" fmla="*/ 126 w 162"/>
                  <a:gd name="T17" fmla="*/ 102 h 198"/>
                  <a:gd name="T18" fmla="*/ 120 w 162"/>
                  <a:gd name="T19" fmla="*/ 114 h 198"/>
                  <a:gd name="T20" fmla="*/ 114 w 162"/>
                  <a:gd name="T21" fmla="*/ 126 h 198"/>
                  <a:gd name="T22" fmla="*/ 114 w 162"/>
                  <a:gd name="T23" fmla="*/ 132 h 198"/>
                  <a:gd name="T24" fmla="*/ 108 w 162"/>
                  <a:gd name="T25" fmla="*/ 132 h 198"/>
                  <a:gd name="T26" fmla="*/ 102 w 162"/>
                  <a:gd name="T27" fmla="*/ 144 h 198"/>
                  <a:gd name="T28" fmla="*/ 96 w 162"/>
                  <a:gd name="T29" fmla="*/ 156 h 198"/>
                  <a:gd name="T30" fmla="*/ 84 w 162"/>
                  <a:gd name="T31" fmla="*/ 162 h 198"/>
                  <a:gd name="T32" fmla="*/ 72 w 162"/>
                  <a:gd name="T33" fmla="*/ 168 h 198"/>
                  <a:gd name="T34" fmla="*/ 66 w 162"/>
                  <a:gd name="T35" fmla="*/ 174 h 198"/>
                  <a:gd name="T36" fmla="*/ 78 w 162"/>
                  <a:gd name="T37" fmla="*/ 180 h 198"/>
                  <a:gd name="T38" fmla="*/ 66 w 162"/>
                  <a:gd name="T39" fmla="*/ 186 h 198"/>
                  <a:gd name="T40" fmla="*/ 60 w 162"/>
                  <a:gd name="T41" fmla="*/ 198 h 198"/>
                  <a:gd name="T42" fmla="*/ 48 w 162"/>
                  <a:gd name="T43" fmla="*/ 192 h 198"/>
                  <a:gd name="T44" fmla="*/ 36 w 162"/>
                  <a:gd name="T45" fmla="*/ 180 h 198"/>
                  <a:gd name="T46" fmla="*/ 30 w 162"/>
                  <a:gd name="T47" fmla="*/ 168 h 198"/>
                  <a:gd name="T48" fmla="*/ 12 w 162"/>
                  <a:gd name="T49" fmla="*/ 156 h 198"/>
                  <a:gd name="T50" fmla="*/ 0 w 162"/>
                  <a:gd name="T51" fmla="*/ 150 h 198"/>
                  <a:gd name="T52" fmla="*/ 6 w 162"/>
                  <a:gd name="T53" fmla="*/ 138 h 198"/>
                  <a:gd name="T54" fmla="*/ 6 w 162"/>
                  <a:gd name="T55" fmla="*/ 126 h 198"/>
                  <a:gd name="T56" fmla="*/ 6 w 162"/>
                  <a:gd name="T57" fmla="*/ 108 h 198"/>
                  <a:gd name="T58" fmla="*/ 12 w 162"/>
                  <a:gd name="T59" fmla="*/ 96 h 198"/>
                  <a:gd name="T60" fmla="*/ 24 w 162"/>
                  <a:gd name="T61" fmla="*/ 90 h 198"/>
                  <a:gd name="T62" fmla="*/ 18 w 162"/>
                  <a:gd name="T63" fmla="*/ 78 h 198"/>
                  <a:gd name="T64" fmla="*/ 18 w 162"/>
                  <a:gd name="T65" fmla="*/ 72 h 198"/>
                  <a:gd name="T66" fmla="*/ 24 w 162"/>
                  <a:gd name="T67" fmla="*/ 60 h 198"/>
                  <a:gd name="T68" fmla="*/ 30 w 162"/>
                  <a:gd name="T69" fmla="*/ 48 h 198"/>
                  <a:gd name="T70" fmla="*/ 42 w 162"/>
                  <a:gd name="T71" fmla="*/ 42 h 198"/>
                  <a:gd name="T72" fmla="*/ 48 w 162"/>
                  <a:gd name="T73" fmla="*/ 30 h 198"/>
                  <a:gd name="T74" fmla="*/ 48 w 162"/>
                  <a:gd name="T75" fmla="*/ 18 h 198"/>
                  <a:gd name="T76" fmla="*/ 54 w 162"/>
                  <a:gd name="T77" fmla="*/ 6 h 198"/>
                  <a:gd name="T78" fmla="*/ 66 w 162"/>
                  <a:gd name="T79" fmla="*/ 0 h 198"/>
                  <a:gd name="T80" fmla="*/ 72 w 162"/>
                  <a:gd name="T81" fmla="*/ 12 h 198"/>
                  <a:gd name="T82" fmla="*/ 90 w 162"/>
                  <a:gd name="T83" fmla="*/ 18 h 198"/>
                  <a:gd name="T84" fmla="*/ 102 w 162"/>
                  <a:gd name="T85" fmla="*/ 30 h 198"/>
                  <a:gd name="T86" fmla="*/ 114 w 162"/>
                  <a:gd name="T87" fmla="*/ 42 h 198"/>
                  <a:gd name="T88" fmla="*/ 126 w 162"/>
                  <a:gd name="T89" fmla="*/ 48 h 198"/>
                  <a:gd name="T90" fmla="*/ 138 w 162"/>
                  <a:gd name="T91"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198">
                    <a:moveTo>
                      <a:pt x="144" y="60"/>
                    </a:moveTo>
                    <a:lnTo>
                      <a:pt x="150" y="60"/>
                    </a:lnTo>
                    <a:lnTo>
                      <a:pt x="150" y="66"/>
                    </a:lnTo>
                    <a:lnTo>
                      <a:pt x="156" y="66"/>
                    </a:lnTo>
                    <a:lnTo>
                      <a:pt x="156" y="72"/>
                    </a:lnTo>
                    <a:lnTo>
                      <a:pt x="156" y="78"/>
                    </a:lnTo>
                    <a:lnTo>
                      <a:pt x="162" y="78"/>
                    </a:lnTo>
                    <a:lnTo>
                      <a:pt x="156" y="78"/>
                    </a:lnTo>
                    <a:lnTo>
                      <a:pt x="162" y="78"/>
                    </a:lnTo>
                    <a:lnTo>
                      <a:pt x="156" y="78"/>
                    </a:lnTo>
                    <a:lnTo>
                      <a:pt x="162" y="78"/>
                    </a:lnTo>
                    <a:lnTo>
                      <a:pt x="162" y="84"/>
                    </a:lnTo>
                    <a:lnTo>
                      <a:pt x="156" y="84"/>
                    </a:lnTo>
                    <a:lnTo>
                      <a:pt x="156" y="90"/>
                    </a:lnTo>
                    <a:lnTo>
                      <a:pt x="156" y="96"/>
                    </a:lnTo>
                    <a:lnTo>
                      <a:pt x="156" y="102"/>
                    </a:lnTo>
                    <a:lnTo>
                      <a:pt x="150" y="102"/>
                    </a:lnTo>
                    <a:lnTo>
                      <a:pt x="144" y="102"/>
                    </a:lnTo>
                    <a:lnTo>
                      <a:pt x="144" y="108"/>
                    </a:lnTo>
                    <a:lnTo>
                      <a:pt x="138" y="108"/>
                    </a:lnTo>
                    <a:lnTo>
                      <a:pt x="138" y="102"/>
                    </a:lnTo>
                    <a:lnTo>
                      <a:pt x="138" y="96"/>
                    </a:lnTo>
                    <a:lnTo>
                      <a:pt x="132" y="96"/>
                    </a:lnTo>
                    <a:lnTo>
                      <a:pt x="132" y="102"/>
                    </a:lnTo>
                    <a:lnTo>
                      <a:pt x="126" y="102"/>
                    </a:lnTo>
                    <a:lnTo>
                      <a:pt x="126" y="108"/>
                    </a:lnTo>
                    <a:lnTo>
                      <a:pt x="126" y="102"/>
                    </a:lnTo>
                    <a:lnTo>
                      <a:pt x="126" y="108"/>
                    </a:lnTo>
                    <a:lnTo>
                      <a:pt x="120" y="108"/>
                    </a:lnTo>
                    <a:lnTo>
                      <a:pt x="120" y="114"/>
                    </a:lnTo>
                    <a:lnTo>
                      <a:pt x="120" y="120"/>
                    </a:lnTo>
                    <a:lnTo>
                      <a:pt x="114" y="120"/>
                    </a:lnTo>
                    <a:lnTo>
                      <a:pt x="114" y="126"/>
                    </a:lnTo>
                    <a:lnTo>
                      <a:pt x="114" y="132"/>
                    </a:lnTo>
                    <a:lnTo>
                      <a:pt x="108" y="132"/>
                    </a:lnTo>
                    <a:lnTo>
                      <a:pt x="114" y="132"/>
                    </a:lnTo>
                    <a:lnTo>
                      <a:pt x="108" y="132"/>
                    </a:lnTo>
                    <a:lnTo>
                      <a:pt x="114" y="132"/>
                    </a:lnTo>
                    <a:lnTo>
                      <a:pt x="108" y="132"/>
                    </a:lnTo>
                    <a:lnTo>
                      <a:pt x="108" y="138"/>
                    </a:lnTo>
                    <a:lnTo>
                      <a:pt x="108" y="144"/>
                    </a:lnTo>
                    <a:lnTo>
                      <a:pt x="102" y="144"/>
                    </a:lnTo>
                    <a:lnTo>
                      <a:pt x="102" y="150"/>
                    </a:lnTo>
                    <a:lnTo>
                      <a:pt x="102" y="156"/>
                    </a:lnTo>
                    <a:lnTo>
                      <a:pt x="96" y="156"/>
                    </a:lnTo>
                    <a:lnTo>
                      <a:pt x="90" y="156"/>
                    </a:lnTo>
                    <a:lnTo>
                      <a:pt x="90" y="162"/>
                    </a:lnTo>
                    <a:lnTo>
                      <a:pt x="84" y="162"/>
                    </a:lnTo>
                    <a:lnTo>
                      <a:pt x="78" y="162"/>
                    </a:lnTo>
                    <a:lnTo>
                      <a:pt x="78" y="168"/>
                    </a:lnTo>
                    <a:lnTo>
                      <a:pt x="72" y="168"/>
                    </a:lnTo>
                    <a:lnTo>
                      <a:pt x="66" y="174"/>
                    </a:lnTo>
                    <a:lnTo>
                      <a:pt x="72" y="174"/>
                    </a:lnTo>
                    <a:lnTo>
                      <a:pt x="66" y="174"/>
                    </a:lnTo>
                    <a:lnTo>
                      <a:pt x="72" y="174"/>
                    </a:lnTo>
                    <a:lnTo>
                      <a:pt x="72" y="180"/>
                    </a:lnTo>
                    <a:lnTo>
                      <a:pt x="78" y="180"/>
                    </a:lnTo>
                    <a:lnTo>
                      <a:pt x="78" y="186"/>
                    </a:lnTo>
                    <a:lnTo>
                      <a:pt x="72" y="186"/>
                    </a:lnTo>
                    <a:lnTo>
                      <a:pt x="66" y="186"/>
                    </a:lnTo>
                    <a:lnTo>
                      <a:pt x="66" y="192"/>
                    </a:lnTo>
                    <a:lnTo>
                      <a:pt x="60" y="192"/>
                    </a:lnTo>
                    <a:lnTo>
                      <a:pt x="60" y="198"/>
                    </a:lnTo>
                    <a:lnTo>
                      <a:pt x="54" y="198"/>
                    </a:lnTo>
                    <a:lnTo>
                      <a:pt x="54" y="192"/>
                    </a:lnTo>
                    <a:lnTo>
                      <a:pt x="48" y="192"/>
                    </a:lnTo>
                    <a:lnTo>
                      <a:pt x="42" y="186"/>
                    </a:lnTo>
                    <a:lnTo>
                      <a:pt x="36" y="186"/>
                    </a:lnTo>
                    <a:lnTo>
                      <a:pt x="36" y="180"/>
                    </a:lnTo>
                    <a:lnTo>
                      <a:pt x="36" y="174"/>
                    </a:lnTo>
                    <a:lnTo>
                      <a:pt x="30" y="174"/>
                    </a:lnTo>
                    <a:lnTo>
                      <a:pt x="30" y="168"/>
                    </a:lnTo>
                    <a:lnTo>
                      <a:pt x="24" y="168"/>
                    </a:lnTo>
                    <a:lnTo>
                      <a:pt x="18" y="162"/>
                    </a:lnTo>
                    <a:lnTo>
                      <a:pt x="12" y="156"/>
                    </a:lnTo>
                    <a:lnTo>
                      <a:pt x="6" y="156"/>
                    </a:lnTo>
                    <a:lnTo>
                      <a:pt x="6" y="150"/>
                    </a:lnTo>
                    <a:lnTo>
                      <a:pt x="0" y="150"/>
                    </a:lnTo>
                    <a:lnTo>
                      <a:pt x="6" y="150"/>
                    </a:lnTo>
                    <a:lnTo>
                      <a:pt x="6" y="144"/>
                    </a:lnTo>
                    <a:lnTo>
                      <a:pt x="6" y="138"/>
                    </a:lnTo>
                    <a:lnTo>
                      <a:pt x="0" y="132"/>
                    </a:lnTo>
                    <a:lnTo>
                      <a:pt x="0" y="126"/>
                    </a:lnTo>
                    <a:lnTo>
                      <a:pt x="6" y="126"/>
                    </a:lnTo>
                    <a:lnTo>
                      <a:pt x="6" y="120"/>
                    </a:lnTo>
                    <a:lnTo>
                      <a:pt x="6" y="114"/>
                    </a:lnTo>
                    <a:lnTo>
                      <a:pt x="6" y="108"/>
                    </a:lnTo>
                    <a:lnTo>
                      <a:pt x="12" y="108"/>
                    </a:lnTo>
                    <a:lnTo>
                      <a:pt x="12" y="102"/>
                    </a:lnTo>
                    <a:lnTo>
                      <a:pt x="12" y="96"/>
                    </a:lnTo>
                    <a:lnTo>
                      <a:pt x="18" y="96"/>
                    </a:lnTo>
                    <a:lnTo>
                      <a:pt x="18" y="90"/>
                    </a:lnTo>
                    <a:lnTo>
                      <a:pt x="24" y="90"/>
                    </a:lnTo>
                    <a:lnTo>
                      <a:pt x="24" y="84"/>
                    </a:lnTo>
                    <a:lnTo>
                      <a:pt x="24" y="78"/>
                    </a:lnTo>
                    <a:lnTo>
                      <a:pt x="18" y="78"/>
                    </a:lnTo>
                    <a:lnTo>
                      <a:pt x="12" y="78"/>
                    </a:lnTo>
                    <a:lnTo>
                      <a:pt x="12" y="72"/>
                    </a:lnTo>
                    <a:lnTo>
                      <a:pt x="18" y="72"/>
                    </a:lnTo>
                    <a:lnTo>
                      <a:pt x="18" y="66"/>
                    </a:lnTo>
                    <a:lnTo>
                      <a:pt x="18" y="60"/>
                    </a:lnTo>
                    <a:lnTo>
                      <a:pt x="24" y="60"/>
                    </a:lnTo>
                    <a:lnTo>
                      <a:pt x="24" y="54"/>
                    </a:lnTo>
                    <a:lnTo>
                      <a:pt x="30" y="54"/>
                    </a:lnTo>
                    <a:lnTo>
                      <a:pt x="30" y="48"/>
                    </a:lnTo>
                    <a:lnTo>
                      <a:pt x="36" y="48"/>
                    </a:lnTo>
                    <a:lnTo>
                      <a:pt x="36" y="42"/>
                    </a:lnTo>
                    <a:lnTo>
                      <a:pt x="42" y="42"/>
                    </a:lnTo>
                    <a:lnTo>
                      <a:pt x="42" y="36"/>
                    </a:lnTo>
                    <a:lnTo>
                      <a:pt x="42" y="30"/>
                    </a:lnTo>
                    <a:lnTo>
                      <a:pt x="48" y="30"/>
                    </a:lnTo>
                    <a:lnTo>
                      <a:pt x="48" y="24"/>
                    </a:lnTo>
                    <a:lnTo>
                      <a:pt x="54" y="18"/>
                    </a:lnTo>
                    <a:lnTo>
                      <a:pt x="48" y="18"/>
                    </a:lnTo>
                    <a:lnTo>
                      <a:pt x="48" y="12"/>
                    </a:lnTo>
                    <a:lnTo>
                      <a:pt x="54" y="12"/>
                    </a:lnTo>
                    <a:lnTo>
                      <a:pt x="54" y="6"/>
                    </a:lnTo>
                    <a:lnTo>
                      <a:pt x="60" y="6"/>
                    </a:lnTo>
                    <a:lnTo>
                      <a:pt x="60" y="0"/>
                    </a:lnTo>
                    <a:lnTo>
                      <a:pt x="66" y="0"/>
                    </a:lnTo>
                    <a:lnTo>
                      <a:pt x="66" y="6"/>
                    </a:lnTo>
                    <a:lnTo>
                      <a:pt x="72" y="6"/>
                    </a:lnTo>
                    <a:lnTo>
                      <a:pt x="72" y="12"/>
                    </a:lnTo>
                    <a:lnTo>
                      <a:pt x="78" y="12"/>
                    </a:lnTo>
                    <a:lnTo>
                      <a:pt x="84" y="18"/>
                    </a:lnTo>
                    <a:lnTo>
                      <a:pt x="90" y="18"/>
                    </a:lnTo>
                    <a:lnTo>
                      <a:pt x="90" y="24"/>
                    </a:lnTo>
                    <a:lnTo>
                      <a:pt x="96" y="24"/>
                    </a:lnTo>
                    <a:lnTo>
                      <a:pt x="102" y="30"/>
                    </a:lnTo>
                    <a:lnTo>
                      <a:pt x="108" y="36"/>
                    </a:lnTo>
                    <a:lnTo>
                      <a:pt x="114" y="36"/>
                    </a:lnTo>
                    <a:lnTo>
                      <a:pt x="114" y="42"/>
                    </a:lnTo>
                    <a:lnTo>
                      <a:pt x="120" y="42"/>
                    </a:lnTo>
                    <a:lnTo>
                      <a:pt x="126" y="42"/>
                    </a:lnTo>
                    <a:lnTo>
                      <a:pt x="126" y="48"/>
                    </a:lnTo>
                    <a:lnTo>
                      <a:pt x="132" y="48"/>
                    </a:lnTo>
                    <a:lnTo>
                      <a:pt x="132" y="54"/>
                    </a:lnTo>
                    <a:lnTo>
                      <a:pt x="138" y="54"/>
                    </a:lnTo>
                    <a:lnTo>
                      <a:pt x="144" y="6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1" name="Freeform 373"/>
              <p:cNvSpPr>
                <a:spLocks/>
              </p:cNvSpPr>
              <p:nvPr/>
            </p:nvSpPr>
            <p:spPr bwMode="auto">
              <a:xfrm>
                <a:off x="3135" y="1340"/>
                <a:ext cx="18" cy="24"/>
              </a:xfrm>
              <a:custGeom>
                <a:avLst/>
                <a:gdLst>
                  <a:gd name="T0" fmla="*/ 12 w 18"/>
                  <a:gd name="T1" fmla="*/ 6 h 24"/>
                  <a:gd name="T2" fmla="*/ 6 w 18"/>
                  <a:gd name="T3" fmla="*/ 6 h 24"/>
                  <a:gd name="T4" fmla="*/ 0 w 18"/>
                  <a:gd name="T5" fmla="*/ 6 h 24"/>
                  <a:gd name="T6" fmla="*/ 0 w 18"/>
                  <a:gd name="T7" fmla="*/ 12 h 24"/>
                  <a:gd name="T8" fmla="*/ 6 w 18"/>
                  <a:gd name="T9" fmla="*/ 12 h 24"/>
                  <a:gd name="T10" fmla="*/ 6 w 18"/>
                  <a:gd name="T11" fmla="*/ 18 h 24"/>
                  <a:gd name="T12" fmla="*/ 0 w 18"/>
                  <a:gd name="T13" fmla="*/ 18 h 24"/>
                  <a:gd name="T14" fmla="*/ 0 w 18"/>
                  <a:gd name="T15" fmla="*/ 24 h 24"/>
                  <a:gd name="T16" fmla="*/ 6 w 18"/>
                  <a:gd name="T17" fmla="*/ 24 h 24"/>
                  <a:gd name="T18" fmla="*/ 12 w 18"/>
                  <a:gd name="T19" fmla="*/ 24 h 24"/>
                  <a:gd name="T20" fmla="*/ 6 w 18"/>
                  <a:gd name="T21" fmla="*/ 18 h 24"/>
                  <a:gd name="T22" fmla="*/ 12 w 18"/>
                  <a:gd name="T23" fmla="*/ 18 h 24"/>
                  <a:gd name="T24" fmla="*/ 12 w 18"/>
                  <a:gd name="T25" fmla="*/ 12 h 24"/>
                  <a:gd name="T26" fmla="*/ 12 w 18"/>
                  <a:gd name="T27" fmla="*/ 6 h 24"/>
                  <a:gd name="T28" fmla="*/ 18 w 18"/>
                  <a:gd name="T29" fmla="*/ 6 h 24"/>
                  <a:gd name="T30" fmla="*/ 18 w 18"/>
                  <a:gd name="T31" fmla="*/ 0 h 24"/>
                  <a:gd name="T32" fmla="*/ 12 w 18"/>
                  <a:gd name="T33" fmla="*/ 0 h 24"/>
                  <a:gd name="T34" fmla="*/ 12 w 18"/>
                  <a:gd name="T3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12" y="6"/>
                    </a:moveTo>
                    <a:lnTo>
                      <a:pt x="6" y="6"/>
                    </a:lnTo>
                    <a:lnTo>
                      <a:pt x="0" y="6"/>
                    </a:lnTo>
                    <a:lnTo>
                      <a:pt x="0" y="12"/>
                    </a:lnTo>
                    <a:lnTo>
                      <a:pt x="6" y="12"/>
                    </a:lnTo>
                    <a:lnTo>
                      <a:pt x="6" y="18"/>
                    </a:lnTo>
                    <a:lnTo>
                      <a:pt x="0" y="18"/>
                    </a:lnTo>
                    <a:lnTo>
                      <a:pt x="0" y="24"/>
                    </a:lnTo>
                    <a:lnTo>
                      <a:pt x="6" y="24"/>
                    </a:lnTo>
                    <a:lnTo>
                      <a:pt x="12" y="24"/>
                    </a:lnTo>
                    <a:lnTo>
                      <a:pt x="6" y="18"/>
                    </a:lnTo>
                    <a:lnTo>
                      <a:pt x="12" y="18"/>
                    </a:lnTo>
                    <a:lnTo>
                      <a:pt x="12" y="12"/>
                    </a:lnTo>
                    <a:lnTo>
                      <a:pt x="12" y="6"/>
                    </a:lnTo>
                    <a:lnTo>
                      <a:pt x="18" y="6"/>
                    </a:lnTo>
                    <a:lnTo>
                      <a:pt x="18" y="0"/>
                    </a:lnTo>
                    <a:lnTo>
                      <a:pt x="12" y="0"/>
                    </a:lnTo>
                    <a:lnTo>
                      <a:pt x="12" y="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2" name="Freeform 374"/>
              <p:cNvSpPr>
                <a:spLocks/>
              </p:cNvSpPr>
              <p:nvPr/>
            </p:nvSpPr>
            <p:spPr bwMode="auto">
              <a:xfrm>
                <a:off x="3111" y="1328"/>
                <a:ext cx="12" cy="12"/>
              </a:xfrm>
              <a:custGeom>
                <a:avLst/>
                <a:gdLst>
                  <a:gd name="T0" fmla="*/ 6 w 12"/>
                  <a:gd name="T1" fmla="*/ 0 h 12"/>
                  <a:gd name="T2" fmla="*/ 6 w 12"/>
                  <a:gd name="T3" fmla="*/ 6 h 12"/>
                  <a:gd name="T4" fmla="*/ 0 w 12"/>
                  <a:gd name="T5" fmla="*/ 6 h 12"/>
                  <a:gd name="T6" fmla="*/ 6 w 12"/>
                  <a:gd name="T7" fmla="*/ 6 h 12"/>
                  <a:gd name="T8" fmla="*/ 0 w 12"/>
                  <a:gd name="T9" fmla="*/ 6 h 12"/>
                  <a:gd name="T10" fmla="*/ 0 w 12"/>
                  <a:gd name="T11" fmla="*/ 12 h 12"/>
                  <a:gd name="T12" fmla="*/ 6 w 12"/>
                  <a:gd name="T13" fmla="*/ 12 h 12"/>
                  <a:gd name="T14" fmla="*/ 6 w 12"/>
                  <a:gd name="T15" fmla="*/ 6 h 12"/>
                  <a:gd name="T16" fmla="*/ 12 w 12"/>
                  <a:gd name="T17" fmla="*/ 6 h 12"/>
                  <a:gd name="T18" fmla="*/ 12 w 12"/>
                  <a:gd name="T19" fmla="*/ 0 h 12"/>
                  <a:gd name="T20" fmla="*/ 6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6" y="0"/>
                    </a:moveTo>
                    <a:lnTo>
                      <a:pt x="6" y="6"/>
                    </a:lnTo>
                    <a:lnTo>
                      <a:pt x="0" y="6"/>
                    </a:lnTo>
                    <a:lnTo>
                      <a:pt x="6" y="6"/>
                    </a:lnTo>
                    <a:lnTo>
                      <a:pt x="0" y="6"/>
                    </a:lnTo>
                    <a:lnTo>
                      <a:pt x="0" y="12"/>
                    </a:lnTo>
                    <a:lnTo>
                      <a:pt x="6" y="12"/>
                    </a:lnTo>
                    <a:lnTo>
                      <a:pt x="6" y="6"/>
                    </a:lnTo>
                    <a:lnTo>
                      <a:pt x="12" y="6"/>
                    </a:lnTo>
                    <a:lnTo>
                      <a:pt x="12" y="0"/>
                    </a:lnTo>
                    <a:lnTo>
                      <a:pt x="6"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3" name="Freeform 375"/>
              <p:cNvSpPr>
                <a:spLocks/>
              </p:cNvSpPr>
              <p:nvPr/>
            </p:nvSpPr>
            <p:spPr bwMode="auto">
              <a:xfrm>
                <a:off x="2955" y="1322"/>
                <a:ext cx="12" cy="24"/>
              </a:xfrm>
              <a:custGeom>
                <a:avLst/>
                <a:gdLst>
                  <a:gd name="T0" fmla="*/ 6 w 12"/>
                  <a:gd name="T1" fmla="*/ 12 h 24"/>
                  <a:gd name="T2" fmla="*/ 6 w 12"/>
                  <a:gd name="T3" fmla="*/ 18 h 24"/>
                  <a:gd name="T4" fmla="*/ 12 w 12"/>
                  <a:gd name="T5" fmla="*/ 24 h 24"/>
                  <a:gd name="T6" fmla="*/ 6 w 12"/>
                  <a:gd name="T7" fmla="*/ 24 h 24"/>
                  <a:gd name="T8" fmla="*/ 0 w 12"/>
                  <a:gd name="T9" fmla="*/ 24 h 24"/>
                  <a:gd name="T10" fmla="*/ 0 w 12"/>
                  <a:gd name="T11" fmla="*/ 18 h 24"/>
                  <a:gd name="T12" fmla="*/ 0 w 12"/>
                  <a:gd name="T13" fmla="*/ 12 h 24"/>
                  <a:gd name="T14" fmla="*/ 0 w 12"/>
                  <a:gd name="T15" fmla="*/ 6 h 24"/>
                  <a:gd name="T16" fmla="*/ 6 w 12"/>
                  <a:gd name="T17" fmla="*/ 0 h 24"/>
                  <a:gd name="T18" fmla="*/ 6 w 12"/>
                  <a:gd name="T19" fmla="*/ 6 h 24"/>
                  <a:gd name="T20" fmla="*/ 12 w 12"/>
                  <a:gd name="T21" fmla="*/ 6 h 24"/>
                  <a:gd name="T22" fmla="*/ 12 w 12"/>
                  <a:gd name="T23" fmla="*/ 12 h 24"/>
                  <a:gd name="T24" fmla="*/ 6 w 12"/>
                  <a:gd name="T2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4">
                    <a:moveTo>
                      <a:pt x="6" y="12"/>
                    </a:moveTo>
                    <a:lnTo>
                      <a:pt x="6" y="18"/>
                    </a:lnTo>
                    <a:lnTo>
                      <a:pt x="12" y="24"/>
                    </a:lnTo>
                    <a:lnTo>
                      <a:pt x="6" y="24"/>
                    </a:lnTo>
                    <a:lnTo>
                      <a:pt x="0" y="24"/>
                    </a:lnTo>
                    <a:lnTo>
                      <a:pt x="0" y="18"/>
                    </a:lnTo>
                    <a:lnTo>
                      <a:pt x="0" y="12"/>
                    </a:lnTo>
                    <a:lnTo>
                      <a:pt x="0" y="6"/>
                    </a:lnTo>
                    <a:lnTo>
                      <a:pt x="6" y="0"/>
                    </a:lnTo>
                    <a:lnTo>
                      <a:pt x="6" y="6"/>
                    </a:lnTo>
                    <a:lnTo>
                      <a:pt x="12" y="6"/>
                    </a:lnTo>
                    <a:lnTo>
                      <a:pt x="12" y="12"/>
                    </a:lnTo>
                    <a:lnTo>
                      <a:pt x="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4" name="Freeform 376"/>
              <p:cNvSpPr>
                <a:spLocks/>
              </p:cNvSpPr>
              <p:nvPr/>
            </p:nvSpPr>
            <p:spPr bwMode="auto">
              <a:xfrm>
                <a:off x="3261" y="1220"/>
                <a:ext cx="30" cy="24"/>
              </a:xfrm>
              <a:custGeom>
                <a:avLst/>
                <a:gdLst>
                  <a:gd name="T0" fmla="*/ 12 w 30"/>
                  <a:gd name="T1" fmla="*/ 0 h 24"/>
                  <a:gd name="T2" fmla="*/ 18 w 30"/>
                  <a:gd name="T3" fmla="*/ 0 h 24"/>
                  <a:gd name="T4" fmla="*/ 18 w 30"/>
                  <a:gd name="T5" fmla="*/ 6 h 24"/>
                  <a:gd name="T6" fmla="*/ 24 w 30"/>
                  <a:gd name="T7" fmla="*/ 6 h 24"/>
                  <a:gd name="T8" fmla="*/ 24 w 30"/>
                  <a:gd name="T9" fmla="*/ 12 h 24"/>
                  <a:gd name="T10" fmla="*/ 30 w 30"/>
                  <a:gd name="T11" fmla="*/ 12 h 24"/>
                  <a:gd name="T12" fmla="*/ 24 w 30"/>
                  <a:gd name="T13" fmla="*/ 12 h 24"/>
                  <a:gd name="T14" fmla="*/ 24 w 30"/>
                  <a:gd name="T15" fmla="*/ 18 h 24"/>
                  <a:gd name="T16" fmla="*/ 24 w 30"/>
                  <a:gd name="T17" fmla="*/ 24 h 24"/>
                  <a:gd name="T18" fmla="*/ 18 w 30"/>
                  <a:gd name="T19" fmla="*/ 24 h 24"/>
                  <a:gd name="T20" fmla="*/ 12 w 30"/>
                  <a:gd name="T21" fmla="*/ 24 h 24"/>
                  <a:gd name="T22" fmla="*/ 6 w 30"/>
                  <a:gd name="T23" fmla="*/ 24 h 24"/>
                  <a:gd name="T24" fmla="*/ 6 w 30"/>
                  <a:gd name="T25" fmla="*/ 18 h 24"/>
                  <a:gd name="T26" fmla="*/ 0 w 30"/>
                  <a:gd name="T27" fmla="*/ 18 h 24"/>
                  <a:gd name="T28" fmla="*/ 0 w 30"/>
                  <a:gd name="T29" fmla="*/ 12 h 24"/>
                  <a:gd name="T30" fmla="*/ 6 w 30"/>
                  <a:gd name="T31" fmla="*/ 12 h 24"/>
                  <a:gd name="T32" fmla="*/ 6 w 30"/>
                  <a:gd name="T33" fmla="*/ 6 h 24"/>
                  <a:gd name="T34" fmla="*/ 12 w 30"/>
                  <a:gd name="T35" fmla="*/ 6 h 24"/>
                  <a:gd name="T36" fmla="*/ 12 w 30"/>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4">
                    <a:moveTo>
                      <a:pt x="12" y="0"/>
                    </a:moveTo>
                    <a:lnTo>
                      <a:pt x="18" y="0"/>
                    </a:lnTo>
                    <a:lnTo>
                      <a:pt x="18" y="6"/>
                    </a:lnTo>
                    <a:lnTo>
                      <a:pt x="24" y="6"/>
                    </a:lnTo>
                    <a:lnTo>
                      <a:pt x="24" y="12"/>
                    </a:lnTo>
                    <a:lnTo>
                      <a:pt x="30" y="12"/>
                    </a:lnTo>
                    <a:lnTo>
                      <a:pt x="24" y="12"/>
                    </a:lnTo>
                    <a:lnTo>
                      <a:pt x="24" y="18"/>
                    </a:lnTo>
                    <a:lnTo>
                      <a:pt x="24" y="24"/>
                    </a:lnTo>
                    <a:lnTo>
                      <a:pt x="18" y="24"/>
                    </a:lnTo>
                    <a:lnTo>
                      <a:pt x="12" y="24"/>
                    </a:lnTo>
                    <a:lnTo>
                      <a:pt x="6" y="24"/>
                    </a:lnTo>
                    <a:lnTo>
                      <a:pt x="6" y="18"/>
                    </a:lnTo>
                    <a:lnTo>
                      <a:pt x="0" y="18"/>
                    </a:lnTo>
                    <a:lnTo>
                      <a:pt x="0" y="12"/>
                    </a:lnTo>
                    <a:lnTo>
                      <a:pt x="6" y="12"/>
                    </a:lnTo>
                    <a:lnTo>
                      <a:pt x="6" y="6"/>
                    </a:lnTo>
                    <a:lnTo>
                      <a:pt x="12" y="6"/>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5" name="Freeform 377"/>
              <p:cNvSpPr>
                <a:spLocks/>
              </p:cNvSpPr>
              <p:nvPr/>
            </p:nvSpPr>
            <p:spPr bwMode="auto">
              <a:xfrm>
                <a:off x="2997" y="1394"/>
                <a:ext cx="198" cy="216"/>
              </a:xfrm>
              <a:custGeom>
                <a:avLst/>
                <a:gdLst>
                  <a:gd name="T0" fmla="*/ 186 w 198"/>
                  <a:gd name="T1" fmla="*/ 48 h 216"/>
                  <a:gd name="T2" fmla="*/ 180 w 198"/>
                  <a:gd name="T3" fmla="*/ 42 h 216"/>
                  <a:gd name="T4" fmla="*/ 174 w 198"/>
                  <a:gd name="T5" fmla="*/ 36 h 216"/>
                  <a:gd name="T6" fmla="*/ 156 w 198"/>
                  <a:gd name="T7" fmla="*/ 36 h 216"/>
                  <a:gd name="T8" fmla="*/ 144 w 198"/>
                  <a:gd name="T9" fmla="*/ 24 h 216"/>
                  <a:gd name="T10" fmla="*/ 132 w 198"/>
                  <a:gd name="T11" fmla="*/ 6 h 216"/>
                  <a:gd name="T12" fmla="*/ 120 w 198"/>
                  <a:gd name="T13" fmla="*/ 6 h 216"/>
                  <a:gd name="T14" fmla="*/ 114 w 198"/>
                  <a:gd name="T15" fmla="*/ 6 h 216"/>
                  <a:gd name="T16" fmla="*/ 120 w 198"/>
                  <a:gd name="T17" fmla="*/ 12 h 216"/>
                  <a:gd name="T18" fmla="*/ 114 w 198"/>
                  <a:gd name="T19" fmla="*/ 18 h 216"/>
                  <a:gd name="T20" fmla="*/ 102 w 198"/>
                  <a:gd name="T21" fmla="*/ 30 h 216"/>
                  <a:gd name="T22" fmla="*/ 96 w 198"/>
                  <a:gd name="T23" fmla="*/ 36 h 216"/>
                  <a:gd name="T24" fmla="*/ 90 w 198"/>
                  <a:gd name="T25" fmla="*/ 42 h 216"/>
                  <a:gd name="T26" fmla="*/ 78 w 198"/>
                  <a:gd name="T27" fmla="*/ 54 h 216"/>
                  <a:gd name="T28" fmla="*/ 66 w 198"/>
                  <a:gd name="T29" fmla="*/ 54 h 216"/>
                  <a:gd name="T30" fmla="*/ 60 w 198"/>
                  <a:gd name="T31" fmla="*/ 48 h 216"/>
                  <a:gd name="T32" fmla="*/ 42 w 198"/>
                  <a:gd name="T33" fmla="*/ 54 h 216"/>
                  <a:gd name="T34" fmla="*/ 30 w 198"/>
                  <a:gd name="T35" fmla="*/ 66 h 216"/>
                  <a:gd name="T36" fmla="*/ 12 w 198"/>
                  <a:gd name="T37" fmla="*/ 72 h 216"/>
                  <a:gd name="T38" fmla="*/ 24 w 198"/>
                  <a:gd name="T39" fmla="*/ 84 h 216"/>
                  <a:gd name="T40" fmla="*/ 12 w 198"/>
                  <a:gd name="T41" fmla="*/ 96 h 216"/>
                  <a:gd name="T42" fmla="*/ 0 w 198"/>
                  <a:gd name="T43" fmla="*/ 108 h 216"/>
                  <a:gd name="T44" fmla="*/ 0 w 198"/>
                  <a:gd name="T45" fmla="*/ 120 h 216"/>
                  <a:gd name="T46" fmla="*/ 0 w 198"/>
                  <a:gd name="T47" fmla="*/ 132 h 216"/>
                  <a:gd name="T48" fmla="*/ 6 w 198"/>
                  <a:gd name="T49" fmla="*/ 138 h 216"/>
                  <a:gd name="T50" fmla="*/ 12 w 198"/>
                  <a:gd name="T51" fmla="*/ 144 h 216"/>
                  <a:gd name="T52" fmla="*/ 18 w 198"/>
                  <a:gd name="T53" fmla="*/ 138 h 216"/>
                  <a:gd name="T54" fmla="*/ 30 w 198"/>
                  <a:gd name="T55" fmla="*/ 150 h 216"/>
                  <a:gd name="T56" fmla="*/ 42 w 198"/>
                  <a:gd name="T57" fmla="*/ 162 h 216"/>
                  <a:gd name="T58" fmla="*/ 42 w 198"/>
                  <a:gd name="T59" fmla="*/ 162 h 216"/>
                  <a:gd name="T60" fmla="*/ 54 w 198"/>
                  <a:gd name="T61" fmla="*/ 162 h 216"/>
                  <a:gd name="T62" fmla="*/ 60 w 198"/>
                  <a:gd name="T63" fmla="*/ 180 h 216"/>
                  <a:gd name="T64" fmla="*/ 72 w 198"/>
                  <a:gd name="T65" fmla="*/ 192 h 216"/>
                  <a:gd name="T66" fmla="*/ 78 w 198"/>
                  <a:gd name="T67" fmla="*/ 198 h 216"/>
                  <a:gd name="T68" fmla="*/ 84 w 198"/>
                  <a:gd name="T69" fmla="*/ 204 h 216"/>
                  <a:gd name="T70" fmla="*/ 96 w 198"/>
                  <a:gd name="T71" fmla="*/ 204 h 216"/>
                  <a:gd name="T72" fmla="*/ 108 w 198"/>
                  <a:gd name="T73" fmla="*/ 210 h 216"/>
                  <a:gd name="T74" fmla="*/ 108 w 198"/>
                  <a:gd name="T75" fmla="*/ 210 h 216"/>
                  <a:gd name="T76" fmla="*/ 120 w 198"/>
                  <a:gd name="T77" fmla="*/ 198 h 216"/>
                  <a:gd name="T78" fmla="*/ 132 w 198"/>
                  <a:gd name="T79" fmla="*/ 180 h 216"/>
                  <a:gd name="T80" fmla="*/ 144 w 198"/>
                  <a:gd name="T81" fmla="*/ 156 h 216"/>
                  <a:gd name="T82" fmla="*/ 156 w 198"/>
                  <a:gd name="T83" fmla="*/ 138 h 216"/>
                  <a:gd name="T84" fmla="*/ 162 w 198"/>
                  <a:gd name="T85" fmla="*/ 120 h 216"/>
                  <a:gd name="T86" fmla="*/ 168 w 198"/>
                  <a:gd name="T87" fmla="*/ 102 h 216"/>
                  <a:gd name="T88" fmla="*/ 180 w 198"/>
                  <a:gd name="T89" fmla="*/ 90 h 216"/>
                  <a:gd name="T90" fmla="*/ 174 w 198"/>
                  <a:gd name="T91" fmla="*/ 72 h 216"/>
                  <a:gd name="T92" fmla="*/ 168 w 198"/>
                  <a:gd name="T93" fmla="*/ 66 h 216"/>
                  <a:gd name="T94" fmla="*/ 180 w 198"/>
                  <a:gd name="T95" fmla="*/ 54 h 216"/>
                  <a:gd name="T96" fmla="*/ 192 w 198"/>
                  <a:gd name="T97" fmla="*/ 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16">
                    <a:moveTo>
                      <a:pt x="198" y="54"/>
                    </a:moveTo>
                    <a:lnTo>
                      <a:pt x="198" y="48"/>
                    </a:lnTo>
                    <a:lnTo>
                      <a:pt x="192" y="48"/>
                    </a:lnTo>
                    <a:lnTo>
                      <a:pt x="186" y="48"/>
                    </a:lnTo>
                    <a:lnTo>
                      <a:pt x="186" y="42"/>
                    </a:lnTo>
                    <a:lnTo>
                      <a:pt x="186" y="36"/>
                    </a:lnTo>
                    <a:lnTo>
                      <a:pt x="180" y="36"/>
                    </a:lnTo>
                    <a:lnTo>
                      <a:pt x="180" y="42"/>
                    </a:lnTo>
                    <a:lnTo>
                      <a:pt x="180" y="36"/>
                    </a:lnTo>
                    <a:lnTo>
                      <a:pt x="180" y="42"/>
                    </a:lnTo>
                    <a:lnTo>
                      <a:pt x="174" y="42"/>
                    </a:lnTo>
                    <a:lnTo>
                      <a:pt x="174" y="36"/>
                    </a:lnTo>
                    <a:lnTo>
                      <a:pt x="168" y="42"/>
                    </a:lnTo>
                    <a:lnTo>
                      <a:pt x="162" y="42"/>
                    </a:lnTo>
                    <a:lnTo>
                      <a:pt x="162" y="36"/>
                    </a:lnTo>
                    <a:lnTo>
                      <a:pt x="156" y="36"/>
                    </a:lnTo>
                    <a:lnTo>
                      <a:pt x="150" y="36"/>
                    </a:lnTo>
                    <a:lnTo>
                      <a:pt x="150" y="30"/>
                    </a:lnTo>
                    <a:lnTo>
                      <a:pt x="144" y="30"/>
                    </a:lnTo>
                    <a:lnTo>
                      <a:pt x="144" y="24"/>
                    </a:lnTo>
                    <a:lnTo>
                      <a:pt x="144" y="18"/>
                    </a:lnTo>
                    <a:lnTo>
                      <a:pt x="138" y="12"/>
                    </a:lnTo>
                    <a:lnTo>
                      <a:pt x="138" y="6"/>
                    </a:lnTo>
                    <a:lnTo>
                      <a:pt x="132" y="6"/>
                    </a:lnTo>
                    <a:lnTo>
                      <a:pt x="132" y="0"/>
                    </a:lnTo>
                    <a:lnTo>
                      <a:pt x="132" y="6"/>
                    </a:lnTo>
                    <a:lnTo>
                      <a:pt x="126" y="6"/>
                    </a:lnTo>
                    <a:lnTo>
                      <a:pt x="120" y="6"/>
                    </a:lnTo>
                    <a:lnTo>
                      <a:pt x="126" y="6"/>
                    </a:lnTo>
                    <a:lnTo>
                      <a:pt x="126" y="0"/>
                    </a:lnTo>
                    <a:lnTo>
                      <a:pt x="120" y="0"/>
                    </a:lnTo>
                    <a:lnTo>
                      <a:pt x="114" y="6"/>
                    </a:lnTo>
                    <a:lnTo>
                      <a:pt x="120" y="6"/>
                    </a:lnTo>
                    <a:lnTo>
                      <a:pt x="114" y="6"/>
                    </a:lnTo>
                    <a:lnTo>
                      <a:pt x="120" y="6"/>
                    </a:lnTo>
                    <a:lnTo>
                      <a:pt x="120" y="12"/>
                    </a:lnTo>
                    <a:lnTo>
                      <a:pt x="126" y="12"/>
                    </a:lnTo>
                    <a:lnTo>
                      <a:pt x="126" y="18"/>
                    </a:lnTo>
                    <a:lnTo>
                      <a:pt x="120" y="18"/>
                    </a:lnTo>
                    <a:lnTo>
                      <a:pt x="114" y="18"/>
                    </a:lnTo>
                    <a:lnTo>
                      <a:pt x="114" y="24"/>
                    </a:lnTo>
                    <a:lnTo>
                      <a:pt x="108" y="24"/>
                    </a:lnTo>
                    <a:lnTo>
                      <a:pt x="108" y="30"/>
                    </a:lnTo>
                    <a:lnTo>
                      <a:pt x="102" y="30"/>
                    </a:lnTo>
                    <a:lnTo>
                      <a:pt x="102" y="36"/>
                    </a:lnTo>
                    <a:lnTo>
                      <a:pt x="96" y="36"/>
                    </a:lnTo>
                    <a:lnTo>
                      <a:pt x="96" y="42"/>
                    </a:lnTo>
                    <a:lnTo>
                      <a:pt x="96" y="36"/>
                    </a:lnTo>
                    <a:lnTo>
                      <a:pt x="96" y="42"/>
                    </a:lnTo>
                    <a:lnTo>
                      <a:pt x="90" y="42"/>
                    </a:lnTo>
                    <a:lnTo>
                      <a:pt x="90" y="48"/>
                    </a:lnTo>
                    <a:lnTo>
                      <a:pt x="90" y="42"/>
                    </a:lnTo>
                    <a:lnTo>
                      <a:pt x="84" y="42"/>
                    </a:lnTo>
                    <a:lnTo>
                      <a:pt x="84" y="48"/>
                    </a:lnTo>
                    <a:lnTo>
                      <a:pt x="78" y="48"/>
                    </a:lnTo>
                    <a:lnTo>
                      <a:pt x="78" y="54"/>
                    </a:lnTo>
                    <a:lnTo>
                      <a:pt x="78" y="60"/>
                    </a:lnTo>
                    <a:lnTo>
                      <a:pt x="72" y="60"/>
                    </a:lnTo>
                    <a:lnTo>
                      <a:pt x="72" y="54"/>
                    </a:lnTo>
                    <a:lnTo>
                      <a:pt x="66" y="54"/>
                    </a:lnTo>
                    <a:lnTo>
                      <a:pt x="66" y="60"/>
                    </a:lnTo>
                    <a:lnTo>
                      <a:pt x="66" y="54"/>
                    </a:lnTo>
                    <a:lnTo>
                      <a:pt x="60" y="54"/>
                    </a:lnTo>
                    <a:lnTo>
                      <a:pt x="60" y="48"/>
                    </a:lnTo>
                    <a:lnTo>
                      <a:pt x="54" y="48"/>
                    </a:lnTo>
                    <a:lnTo>
                      <a:pt x="48" y="48"/>
                    </a:lnTo>
                    <a:lnTo>
                      <a:pt x="48" y="54"/>
                    </a:lnTo>
                    <a:lnTo>
                      <a:pt x="42" y="54"/>
                    </a:lnTo>
                    <a:lnTo>
                      <a:pt x="42" y="60"/>
                    </a:lnTo>
                    <a:lnTo>
                      <a:pt x="36" y="60"/>
                    </a:lnTo>
                    <a:lnTo>
                      <a:pt x="36" y="66"/>
                    </a:lnTo>
                    <a:lnTo>
                      <a:pt x="30" y="66"/>
                    </a:lnTo>
                    <a:lnTo>
                      <a:pt x="24" y="66"/>
                    </a:lnTo>
                    <a:lnTo>
                      <a:pt x="24" y="72"/>
                    </a:lnTo>
                    <a:lnTo>
                      <a:pt x="18" y="72"/>
                    </a:lnTo>
                    <a:lnTo>
                      <a:pt x="12" y="72"/>
                    </a:lnTo>
                    <a:lnTo>
                      <a:pt x="12" y="78"/>
                    </a:lnTo>
                    <a:lnTo>
                      <a:pt x="18" y="78"/>
                    </a:lnTo>
                    <a:lnTo>
                      <a:pt x="18" y="84"/>
                    </a:lnTo>
                    <a:lnTo>
                      <a:pt x="24" y="84"/>
                    </a:lnTo>
                    <a:lnTo>
                      <a:pt x="24" y="90"/>
                    </a:lnTo>
                    <a:lnTo>
                      <a:pt x="18" y="90"/>
                    </a:lnTo>
                    <a:lnTo>
                      <a:pt x="18" y="96"/>
                    </a:lnTo>
                    <a:lnTo>
                      <a:pt x="12" y="96"/>
                    </a:lnTo>
                    <a:lnTo>
                      <a:pt x="12" y="102"/>
                    </a:lnTo>
                    <a:lnTo>
                      <a:pt x="6" y="102"/>
                    </a:lnTo>
                    <a:lnTo>
                      <a:pt x="6" y="108"/>
                    </a:lnTo>
                    <a:lnTo>
                      <a:pt x="0" y="108"/>
                    </a:lnTo>
                    <a:lnTo>
                      <a:pt x="6" y="108"/>
                    </a:lnTo>
                    <a:lnTo>
                      <a:pt x="6" y="114"/>
                    </a:lnTo>
                    <a:lnTo>
                      <a:pt x="0" y="114"/>
                    </a:lnTo>
                    <a:lnTo>
                      <a:pt x="0" y="120"/>
                    </a:lnTo>
                    <a:lnTo>
                      <a:pt x="6" y="120"/>
                    </a:lnTo>
                    <a:lnTo>
                      <a:pt x="0" y="120"/>
                    </a:lnTo>
                    <a:lnTo>
                      <a:pt x="0" y="126"/>
                    </a:lnTo>
                    <a:lnTo>
                      <a:pt x="0" y="132"/>
                    </a:lnTo>
                    <a:lnTo>
                      <a:pt x="6" y="132"/>
                    </a:lnTo>
                    <a:lnTo>
                      <a:pt x="6" y="138"/>
                    </a:lnTo>
                    <a:lnTo>
                      <a:pt x="0" y="138"/>
                    </a:lnTo>
                    <a:lnTo>
                      <a:pt x="6" y="138"/>
                    </a:lnTo>
                    <a:lnTo>
                      <a:pt x="6" y="144"/>
                    </a:lnTo>
                    <a:lnTo>
                      <a:pt x="6" y="138"/>
                    </a:lnTo>
                    <a:lnTo>
                      <a:pt x="12" y="138"/>
                    </a:lnTo>
                    <a:lnTo>
                      <a:pt x="12" y="144"/>
                    </a:lnTo>
                    <a:lnTo>
                      <a:pt x="18" y="144"/>
                    </a:lnTo>
                    <a:lnTo>
                      <a:pt x="18" y="138"/>
                    </a:lnTo>
                    <a:lnTo>
                      <a:pt x="18" y="144"/>
                    </a:lnTo>
                    <a:lnTo>
                      <a:pt x="18" y="138"/>
                    </a:lnTo>
                    <a:lnTo>
                      <a:pt x="24" y="138"/>
                    </a:lnTo>
                    <a:lnTo>
                      <a:pt x="24" y="144"/>
                    </a:lnTo>
                    <a:lnTo>
                      <a:pt x="24" y="150"/>
                    </a:lnTo>
                    <a:lnTo>
                      <a:pt x="30" y="150"/>
                    </a:lnTo>
                    <a:lnTo>
                      <a:pt x="36" y="150"/>
                    </a:lnTo>
                    <a:lnTo>
                      <a:pt x="42" y="150"/>
                    </a:lnTo>
                    <a:lnTo>
                      <a:pt x="42" y="156"/>
                    </a:lnTo>
                    <a:lnTo>
                      <a:pt x="42" y="162"/>
                    </a:lnTo>
                    <a:lnTo>
                      <a:pt x="42" y="168"/>
                    </a:lnTo>
                    <a:lnTo>
                      <a:pt x="48" y="168"/>
                    </a:lnTo>
                    <a:lnTo>
                      <a:pt x="48" y="162"/>
                    </a:lnTo>
                    <a:lnTo>
                      <a:pt x="42" y="162"/>
                    </a:lnTo>
                    <a:lnTo>
                      <a:pt x="48" y="162"/>
                    </a:lnTo>
                    <a:lnTo>
                      <a:pt x="48" y="168"/>
                    </a:lnTo>
                    <a:lnTo>
                      <a:pt x="48" y="162"/>
                    </a:lnTo>
                    <a:lnTo>
                      <a:pt x="54" y="162"/>
                    </a:lnTo>
                    <a:lnTo>
                      <a:pt x="54" y="168"/>
                    </a:lnTo>
                    <a:lnTo>
                      <a:pt x="60" y="168"/>
                    </a:lnTo>
                    <a:lnTo>
                      <a:pt x="60" y="174"/>
                    </a:lnTo>
                    <a:lnTo>
                      <a:pt x="60" y="180"/>
                    </a:lnTo>
                    <a:lnTo>
                      <a:pt x="66" y="180"/>
                    </a:lnTo>
                    <a:lnTo>
                      <a:pt x="66" y="186"/>
                    </a:lnTo>
                    <a:lnTo>
                      <a:pt x="72" y="186"/>
                    </a:lnTo>
                    <a:lnTo>
                      <a:pt x="72" y="192"/>
                    </a:lnTo>
                    <a:lnTo>
                      <a:pt x="66" y="192"/>
                    </a:lnTo>
                    <a:lnTo>
                      <a:pt x="72" y="192"/>
                    </a:lnTo>
                    <a:lnTo>
                      <a:pt x="72" y="198"/>
                    </a:lnTo>
                    <a:lnTo>
                      <a:pt x="78" y="198"/>
                    </a:lnTo>
                    <a:lnTo>
                      <a:pt x="78" y="204"/>
                    </a:lnTo>
                    <a:lnTo>
                      <a:pt x="72" y="204"/>
                    </a:lnTo>
                    <a:lnTo>
                      <a:pt x="78" y="204"/>
                    </a:lnTo>
                    <a:lnTo>
                      <a:pt x="84" y="204"/>
                    </a:lnTo>
                    <a:lnTo>
                      <a:pt x="90" y="204"/>
                    </a:lnTo>
                    <a:lnTo>
                      <a:pt x="90" y="198"/>
                    </a:lnTo>
                    <a:lnTo>
                      <a:pt x="90" y="204"/>
                    </a:lnTo>
                    <a:lnTo>
                      <a:pt x="96" y="204"/>
                    </a:lnTo>
                    <a:lnTo>
                      <a:pt x="90" y="204"/>
                    </a:lnTo>
                    <a:lnTo>
                      <a:pt x="96" y="204"/>
                    </a:lnTo>
                    <a:lnTo>
                      <a:pt x="102" y="210"/>
                    </a:lnTo>
                    <a:lnTo>
                      <a:pt x="108" y="210"/>
                    </a:lnTo>
                    <a:lnTo>
                      <a:pt x="108" y="216"/>
                    </a:lnTo>
                    <a:lnTo>
                      <a:pt x="114" y="216"/>
                    </a:lnTo>
                    <a:lnTo>
                      <a:pt x="114" y="210"/>
                    </a:lnTo>
                    <a:lnTo>
                      <a:pt x="108" y="210"/>
                    </a:lnTo>
                    <a:lnTo>
                      <a:pt x="108" y="204"/>
                    </a:lnTo>
                    <a:lnTo>
                      <a:pt x="108" y="198"/>
                    </a:lnTo>
                    <a:lnTo>
                      <a:pt x="114" y="198"/>
                    </a:lnTo>
                    <a:lnTo>
                      <a:pt x="120" y="198"/>
                    </a:lnTo>
                    <a:lnTo>
                      <a:pt x="126" y="192"/>
                    </a:lnTo>
                    <a:lnTo>
                      <a:pt x="126" y="186"/>
                    </a:lnTo>
                    <a:lnTo>
                      <a:pt x="132" y="186"/>
                    </a:lnTo>
                    <a:lnTo>
                      <a:pt x="132" y="180"/>
                    </a:lnTo>
                    <a:lnTo>
                      <a:pt x="132" y="174"/>
                    </a:lnTo>
                    <a:lnTo>
                      <a:pt x="138" y="168"/>
                    </a:lnTo>
                    <a:lnTo>
                      <a:pt x="138" y="162"/>
                    </a:lnTo>
                    <a:lnTo>
                      <a:pt x="144" y="156"/>
                    </a:lnTo>
                    <a:lnTo>
                      <a:pt x="144" y="150"/>
                    </a:lnTo>
                    <a:lnTo>
                      <a:pt x="150" y="144"/>
                    </a:lnTo>
                    <a:lnTo>
                      <a:pt x="150" y="138"/>
                    </a:lnTo>
                    <a:lnTo>
                      <a:pt x="156" y="138"/>
                    </a:lnTo>
                    <a:lnTo>
                      <a:pt x="156" y="132"/>
                    </a:lnTo>
                    <a:lnTo>
                      <a:pt x="156" y="126"/>
                    </a:lnTo>
                    <a:lnTo>
                      <a:pt x="162" y="126"/>
                    </a:lnTo>
                    <a:lnTo>
                      <a:pt x="162" y="120"/>
                    </a:lnTo>
                    <a:lnTo>
                      <a:pt x="162" y="114"/>
                    </a:lnTo>
                    <a:lnTo>
                      <a:pt x="168" y="114"/>
                    </a:lnTo>
                    <a:lnTo>
                      <a:pt x="168" y="108"/>
                    </a:lnTo>
                    <a:lnTo>
                      <a:pt x="168" y="102"/>
                    </a:lnTo>
                    <a:lnTo>
                      <a:pt x="174" y="102"/>
                    </a:lnTo>
                    <a:lnTo>
                      <a:pt x="174" y="96"/>
                    </a:lnTo>
                    <a:lnTo>
                      <a:pt x="174" y="90"/>
                    </a:lnTo>
                    <a:lnTo>
                      <a:pt x="180" y="90"/>
                    </a:lnTo>
                    <a:lnTo>
                      <a:pt x="180" y="84"/>
                    </a:lnTo>
                    <a:lnTo>
                      <a:pt x="180" y="78"/>
                    </a:lnTo>
                    <a:lnTo>
                      <a:pt x="174" y="78"/>
                    </a:lnTo>
                    <a:lnTo>
                      <a:pt x="174" y="72"/>
                    </a:lnTo>
                    <a:lnTo>
                      <a:pt x="180" y="72"/>
                    </a:lnTo>
                    <a:lnTo>
                      <a:pt x="180" y="66"/>
                    </a:lnTo>
                    <a:lnTo>
                      <a:pt x="174" y="66"/>
                    </a:lnTo>
                    <a:lnTo>
                      <a:pt x="168" y="66"/>
                    </a:lnTo>
                    <a:lnTo>
                      <a:pt x="174" y="66"/>
                    </a:lnTo>
                    <a:lnTo>
                      <a:pt x="174" y="60"/>
                    </a:lnTo>
                    <a:lnTo>
                      <a:pt x="180" y="60"/>
                    </a:lnTo>
                    <a:lnTo>
                      <a:pt x="180" y="54"/>
                    </a:lnTo>
                    <a:lnTo>
                      <a:pt x="186" y="54"/>
                    </a:lnTo>
                    <a:lnTo>
                      <a:pt x="192" y="54"/>
                    </a:lnTo>
                    <a:lnTo>
                      <a:pt x="186" y="54"/>
                    </a:lnTo>
                    <a:lnTo>
                      <a:pt x="192" y="54"/>
                    </a:lnTo>
                    <a:lnTo>
                      <a:pt x="198"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6" name="Freeform 378"/>
              <p:cNvSpPr>
                <a:spLocks/>
              </p:cNvSpPr>
              <p:nvPr/>
            </p:nvSpPr>
            <p:spPr bwMode="auto">
              <a:xfrm>
                <a:off x="3117" y="1460"/>
                <a:ext cx="180" cy="144"/>
              </a:xfrm>
              <a:custGeom>
                <a:avLst/>
                <a:gdLst>
                  <a:gd name="T0" fmla="*/ 126 w 180"/>
                  <a:gd name="T1" fmla="*/ 138 h 144"/>
                  <a:gd name="T2" fmla="*/ 108 w 180"/>
                  <a:gd name="T3" fmla="*/ 138 h 144"/>
                  <a:gd name="T4" fmla="*/ 96 w 180"/>
                  <a:gd name="T5" fmla="*/ 132 h 144"/>
                  <a:gd name="T6" fmla="*/ 90 w 180"/>
                  <a:gd name="T7" fmla="*/ 120 h 144"/>
                  <a:gd name="T8" fmla="*/ 84 w 180"/>
                  <a:gd name="T9" fmla="*/ 132 h 144"/>
                  <a:gd name="T10" fmla="*/ 78 w 180"/>
                  <a:gd name="T11" fmla="*/ 132 h 144"/>
                  <a:gd name="T12" fmla="*/ 72 w 180"/>
                  <a:gd name="T13" fmla="*/ 120 h 144"/>
                  <a:gd name="T14" fmla="*/ 66 w 180"/>
                  <a:gd name="T15" fmla="*/ 108 h 144"/>
                  <a:gd name="T16" fmla="*/ 60 w 180"/>
                  <a:gd name="T17" fmla="*/ 120 h 144"/>
                  <a:gd name="T18" fmla="*/ 54 w 180"/>
                  <a:gd name="T19" fmla="*/ 108 h 144"/>
                  <a:gd name="T20" fmla="*/ 42 w 180"/>
                  <a:gd name="T21" fmla="*/ 114 h 144"/>
                  <a:gd name="T22" fmla="*/ 30 w 180"/>
                  <a:gd name="T23" fmla="*/ 108 h 144"/>
                  <a:gd name="T24" fmla="*/ 24 w 180"/>
                  <a:gd name="T25" fmla="*/ 108 h 144"/>
                  <a:gd name="T26" fmla="*/ 24 w 180"/>
                  <a:gd name="T27" fmla="*/ 114 h 144"/>
                  <a:gd name="T28" fmla="*/ 12 w 180"/>
                  <a:gd name="T29" fmla="*/ 120 h 144"/>
                  <a:gd name="T30" fmla="*/ 6 w 180"/>
                  <a:gd name="T31" fmla="*/ 132 h 144"/>
                  <a:gd name="T32" fmla="*/ 6 w 180"/>
                  <a:gd name="T33" fmla="*/ 120 h 144"/>
                  <a:gd name="T34" fmla="*/ 12 w 180"/>
                  <a:gd name="T35" fmla="*/ 108 h 144"/>
                  <a:gd name="T36" fmla="*/ 24 w 180"/>
                  <a:gd name="T37" fmla="*/ 90 h 144"/>
                  <a:gd name="T38" fmla="*/ 30 w 180"/>
                  <a:gd name="T39" fmla="*/ 72 h 144"/>
                  <a:gd name="T40" fmla="*/ 36 w 180"/>
                  <a:gd name="T41" fmla="*/ 60 h 144"/>
                  <a:gd name="T42" fmla="*/ 42 w 180"/>
                  <a:gd name="T43" fmla="*/ 48 h 144"/>
                  <a:gd name="T44" fmla="*/ 48 w 180"/>
                  <a:gd name="T45" fmla="*/ 36 h 144"/>
                  <a:gd name="T46" fmla="*/ 54 w 180"/>
                  <a:gd name="T47" fmla="*/ 24 h 144"/>
                  <a:gd name="T48" fmla="*/ 54 w 180"/>
                  <a:gd name="T49" fmla="*/ 30 h 144"/>
                  <a:gd name="T50" fmla="*/ 66 w 180"/>
                  <a:gd name="T51" fmla="*/ 36 h 144"/>
                  <a:gd name="T52" fmla="*/ 84 w 180"/>
                  <a:gd name="T53" fmla="*/ 30 h 144"/>
                  <a:gd name="T54" fmla="*/ 90 w 180"/>
                  <a:gd name="T55" fmla="*/ 18 h 144"/>
                  <a:gd name="T56" fmla="*/ 96 w 180"/>
                  <a:gd name="T57" fmla="*/ 18 h 144"/>
                  <a:gd name="T58" fmla="*/ 108 w 180"/>
                  <a:gd name="T59" fmla="*/ 12 h 144"/>
                  <a:gd name="T60" fmla="*/ 114 w 180"/>
                  <a:gd name="T61" fmla="*/ 12 h 144"/>
                  <a:gd name="T62" fmla="*/ 108 w 180"/>
                  <a:gd name="T63" fmla="*/ 0 h 144"/>
                  <a:gd name="T64" fmla="*/ 120 w 180"/>
                  <a:gd name="T65" fmla="*/ 6 h 144"/>
                  <a:gd name="T66" fmla="*/ 126 w 180"/>
                  <a:gd name="T67" fmla="*/ 6 h 144"/>
                  <a:gd name="T68" fmla="*/ 132 w 180"/>
                  <a:gd name="T69" fmla="*/ 24 h 144"/>
                  <a:gd name="T70" fmla="*/ 138 w 180"/>
                  <a:gd name="T71" fmla="*/ 36 h 144"/>
                  <a:gd name="T72" fmla="*/ 144 w 180"/>
                  <a:gd name="T73" fmla="*/ 48 h 144"/>
                  <a:gd name="T74" fmla="*/ 150 w 180"/>
                  <a:gd name="T75" fmla="*/ 60 h 144"/>
                  <a:gd name="T76" fmla="*/ 156 w 180"/>
                  <a:gd name="T77" fmla="*/ 60 h 144"/>
                  <a:gd name="T78" fmla="*/ 156 w 180"/>
                  <a:gd name="T79" fmla="*/ 66 h 144"/>
                  <a:gd name="T80" fmla="*/ 174 w 180"/>
                  <a:gd name="T81" fmla="*/ 72 h 144"/>
                  <a:gd name="T82" fmla="*/ 180 w 180"/>
                  <a:gd name="T83" fmla="*/ 84 h 144"/>
                  <a:gd name="T84" fmla="*/ 174 w 180"/>
                  <a:gd name="T85" fmla="*/ 102 h 144"/>
                  <a:gd name="T86" fmla="*/ 168 w 180"/>
                  <a:gd name="T87" fmla="*/ 114 h 144"/>
                  <a:gd name="T88" fmla="*/ 162 w 180"/>
                  <a:gd name="T89" fmla="*/ 126 h 144"/>
                  <a:gd name="T90" fmla="*/ 162 w 180"/>
                  <a:gd name="T91" fmla="*/ 144 h 144"/>
                  <a:gd name="T92" fmla="*/ 150 w 180"/>
                  <a:gd name="T93" fmla="*/ 138 h 144"/>
                  <a:gd name="T94" fmla="*/ 132 w 180"/>
                  <a:gd name="T95"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 h="144">
                    <a:moveTo>
                      <a:pt x="132" y="144"/>
                    </a:moveTo>
                    <a:lnTo>
                      <a:pt x="126" y="144"/>
                    </a:lnTo>
                    <a:lnTo>
                      <a:pt x="126" y="138"/>
                    </a:lnTo>
                    <a:lnTo>
                      <a:pt x="120" y="138"/>
                    </a:lnTo>
                    <a:lnTo>
                      <a:pt x="114" y="138"/>
                    </a:lnTo>
                    <a:lnTo>
                      <a:pt x="108" y="138"/>
                    </a:lnTo>
                    <a:lnTo>
                      <a:pt x="108" y="132"/>
                    </a:lnTo>
                    <a:lnTo>
                      <a:pt x="102" y="132"/>
                    </a:lnTo>
                    <a:lnTo>
                      <a:pt x="96" y="132"/>
                    </a:lnTo>
                    <a:lnTo>
                      <a:pt x="96" y="126"/>
                    </a:lnTo>
                    <a:lnTo>
                      <a:pt x="96" y="120"/>
                    </a:lnTo>
                    <a:lnTo>
                      <a:pt x="90" y="120"/>
                    </a:lnTo>
                    <a:lnTo>
                      <a:pt x="90" y="126"/>
                    </a:lnTo>
                    <a:lnTo>
                      <a:pt x="84" y="126"/>
                    </a:lnTo>
                    <a:lnTo>
                      <a:pt x="84" y="132"/>
                    </a:lnTo>
                    <a:lnTo>
                      <a:pt x="78" y="132"/>
                    </a:lnTo>
                    <a:lnTo>
                      <a:pt x="78" y="126"/>
                    </a:lnTo>
                    <a:lnTo>
                      <a:pt x="78" y="132"/>
                    </a:lnTo>
                    <a:lnTo>
                      <a:pt x="72" y="132"/>
                    </a:lnTo>
                    <a:lnTo>
                      <a:pt x="72" y="126"/>
                    </a:lnTo>
                    <a:lnTo>
                      <a:pt x="72" y="120"/>
                    </a:lnTo>
                    <a:lnTo>
                      <a:pt x="72" y="114"/>
                    </a:lnTo>
                    <a:lnTo>
                      <a:pt x="66" y="114"/>
                    </a:lnTo>
                    <a:lnTo>
                      <a:pt x="66" y="108"/>
                    </a:lnTo>
                    <a:lnTo>
                      <a:pt x="66" y="114"/>
                    </a:lnTo>
                    <a:lnTo>
                      <a:pt x="66" y="120"/>
                    </a:lnTo>
                    <a:lnTo>
                      <a:pt x="60" y="120"/>
                    </a:lnTo>
                    <a:lnTo>
                      <a:pt x="60" y="114"/>
                    </a:lnTo>
                    <a:lnTo>
                      <a:pt x="60" y="108"/>
                    </a:lnTo>
                    <a:lnTo>
                      <a:pt x="54" y="108"/>
                    </a:lnTo>
                    <a:lnTo>
                      <a:pt x="54" y="114"/>
                    </a:lnTo>
                    <a:lnTo>
                      <a:pt x="48" y="114"/>
                    </a:lnTo>
                    <a:lnTo>
                      <a:pt x="42" y="114"/>
                    </a:lnTo>
                    <a:lnTo>
                      <a:pt x="36" y="114"/>
                    </a:lnTo>
                    <a:lnTo>
                      <a:pt x="36" y="108"/>
                    </a:lnTo>
                    <a:lnTo>
                      <a:pt x="30" y="108"/>
                    </a:lnTo>
                    <a:lnTo>
                      <a:pt x="30" y="102"/>
                    </a:lnTo>
                    <a:lnTo>
                      <a:pt x="30" y="108"/>
                    </a:lnTo>
                    <a:lnTo>
                      <a:pt x="24" y="108"/>
                    </a:lnTo>
                    <a:lnTo>
                      <a:pt x="18" y="108"/>
                    </a:lnTo>
                    <a:lnTo>
                      <a:pt x="18" y="114"/>
                    </a:lnTo>
                    <a:lnTo>
                      <a:pt x="24" y="114"/>
                    </a:lnTo>
                    <a:lnTo>
                      <a:pt x="24" y="120"/>
                    </a:lnTo>
                    <a:lnTo>
                      <a:pt x="18" y="120"/>
                    </a:lnTo>
                    <a:lnTo>
                      <a:pt x="12" y="120"/>
                    </a:lnTo>
                    <a:lnTo>
                      <a:pt x="12" y="126"/>
                    </a:lnTo>
                    <a:lnTo>
                      <a:pt x="12" y="132"/>
                    </a:lnTo>
                    <a:lnTo>
                      <a:pt x="6" y="132"/>
                    </a:lnTo>
                    <a:lnTo>
                      <a:pt x="0" y="132"/>
                    </a:lnTo>
                    <a:lnTo>
                      <a:pt x="6" y="126"/>
                    </a:lnTo>
                    <a:lnTo>
                      <a:pt x="6" y="120"/>
                    </a:lnTo>
                    <a:lnTo>
                      <a:pt x="12" y="120"/>
                    </a:lnTo>
                    <a:lnTo>
                      <a:pt x="12" y="114"/>
                    </a:lnTo>
                    <a:lnTo>
                      <a:pt x="12" y="108"/>
                    </a:lnTo>
                    <a:lnTo>
                      <a:pt x="18" y="102"/>
                    </a:lnTo>
                    <a:lnTo>
                      <a:pt x="18" y="96"/>
                    </a:lnTo>
                    <a:lnTo>
                      <a:pt x="24" y="90"/>
                    </a:lnTo>
                    <a:lnTo>
                      <a:pt x="24" y="84"/>
                    </a:lnTo>
                    <a:lnTo>
                      <a:pt x="30" y="78"/>
                    </a:lnTo>
                    <a:lnTo>
                      <a:pt x="30" y="72"/>
                    </a:lnTo>
                    <a:lnTo>
                      <a:pt x="36" y="72"/>
                    </a:lnTo>
                    <a:lnTo>
                      <a:pt x="36" y="66"/>
                    </a:lnTo>
                    <a:lnTo>
                      <a:pt x="36" y="60"/>
                    </a:lnTo>
                    <a:lnTo>
                      <a:pt x="42" y="60"/>
                    </a:lnTo>
                    <a:lnTo>
                      <a:pt x="42" y="54"/>
                    </a:lnTo>
                    <a:lnTo>
                      <a:pt x="42" y="48"/>
                    </a:lnTo>
                    <a:lnTo>
                      <a:pt x="48" y="48"/>
                    </a:lnTo>
                    <a:lnTo>
                      <a:pt x="48" y="42"/>
                    </a:lnTo>
                    <a:lnTo>
                      <a:pt x="48" y="36"/>
                    </a:lnTo>
                    <a:lnTo>
                      <a:pt x="54" y="36"/>
                    </a:lnTo>
                    <a:lnTo>
                      <a:pt x="54" y="30"/>
                    </a:lnTo>
                    <a:lnTo>
                      <a:pt x="54" y="24"/>
                    </a:lnTo>
                    <a:lnTo>
                      <a:pt x="60" y="24"/>
                    </a:lnTo>
                    <a:lnTo>
                      <a:pt x="54" y="24"/>
                    </a:lnTo>
                    <a:lnTo>
                      <a:pt x="54" y="30"/>
                    </a:lnTo>
                    <a:lnTo>
                      <a:pt x="60" y="30"/>
                    </a:lnTo>
                    <a:lnTo>
                      <a:pt x="66" y="30"/>
                    </a:lnTo>
                    <a:lnTo>
                      <a:pt x="66" y="36"/>
                    </a:lnTo>
                    <a:lnTo>
                      <a:pt x="72" y="30"/>
                    </a:lnTo>
                    <a:lnTo>
                      <a:pt x="78" y="30"/>
                    </a:lnTo>
                    <a:lnTo>
                      <a:pt x="84" y="30"/>
                    </a:lnTo>
                    <a:lnTo>
                      <a:pt x="84" y="24"/>
                    </a:lnTo>
                    <a:lnTo>
                      <a:pt x="90" y="24"/>
                    </a:lnTo>
                    <a:lnTo>
                      <a:pt x="90" y="18"/>
                    </a:lnTo>
                    <a:lnTo>
                      <a:pt x="96" y="18"/>
                    </a:lnTo>
                    <a:lnTo>
                      <a:pt x="96" y="24"/>
                    </a:lnTo>
                    <a:lnTo>
                      <a:pt x="96" y="18"/>
                    </a:lnTo>
                    <a:lnTo>
                      <a:pt x="102" y="18"/>
                    </a:lnTo>
                    <a:lnTo>
                      <a:pt x="102" y="12"/>
                    </a:lnTo>
                    <a:lnTo>
                      <a:pt x="108" y="12"/>
                    </a:lnTo>
                    <a:lnTo>
                      <a:pt x="108" y="18"/>
                    </a:lnTo>
                    <a:lnTo>
                      <a:pt x="114" y="18"/>
                    </a:lnTo>
                    <a:lnTo>
                      <a:pt x="114" y="12"/>
                    </a:lnTo>
                    <a:lnTo>
                      <a:pt x="114" y="6"/>
                    </a:lnTo>
                    <a:lnTo>
                      <a:pt x="108" y="6"/>
                    </a:lnTo>
                    <a:lnTo>
                      <a:pt x="108" y="0"/>
                    </a:lnTo>
                    <a:lnTo>
                      <a:pt x="114" y="0"/>
                    </a:lnTo>
                    <a:lnTo>
                      <a:pt x="114" y="6"/>
                    </a:lnTo>
                    <a:lnTo>
                      <a:pt x="120" y="6"/>
                    </a:lnTo>
                    <a:lnTo>
                      <a:pt x="120" y="0"/>
                    </a:lnTo>
                    <a:lnTo>
                      <a:pt x="126" y="0"/>
                    </a:lnTo>
                    <a:lnTo>
                      <a:pt x="126" y="6"/>
                    </a:lnTo>
                    <a:lnTo>
                      <a:pt x="132" y="12"/>
                    </a:lnTo>
                    <a:lnTo>
                      <a:pt x="132" y="18"/>
                    </a:lnTo>
                    <a:lnTo>
                      <a:pt x="132" y="24"/>
                    </a:lnTo>
                    <a:lnTo>
                      <a:pt x="138" y="24"/>
                    </a:lnTo>
                    <a:lnTo>
                      <a:pt x="138" y="30"/>
                    </a:lnTo>
                    <a:lnTo>
                      <a:pt x="138" y="36"/>
                    </a:lnTo>
                    <a:lnTo>
                      <a:pt x="144" y="36"/>
                    </a:lnTo>
                    <a:lnTo>
                      <a:pt x="144" y="42"/>
                    </a:lnTo>
                    <a:lnTo>
                      <a:pt x="144" y="48"/>
                    </a:lnTo>
                    <a:lnTo>
                      <a:pt x="150" y="48"/>
                    </a:lnTo>
                    <a:lnTo>
                      <a:pt x="150" y="54"/>
                    </a:lnTo>
                    <a:lnTo>
                      <a:pt x="150" y="60"/>
                    </a:lnTo>
                    <a:lnTo>
                      <a:pt x="156" y="60"/>
                    </a:lnTo>
                    <a:lnTo>
                      <a:pt x="150" y="60"/>
                    </a:lnTo>
                    <a:lnTo>
                      <a:pt x="156" y="60"/>
                    </a:lnTo>
                    <a:lnTo>
                      <a:pt x="150" y="60"/>
                    </a:lnTo>
                    <a:lnTo>
                      <a:pt x="150" y="66"/>
                    </a:lnTo>
                    <a:lnTo>
                      <a:pt x="156" y="66"/>
                    </a:lnTo>
                    <a:lnTo>
                      <a:pt x="162" y="66"/>
                    </a:lnTo>
                    <a:lnTo>
                      <a:pt x="168" y="66"/>
                    </a:lnTo>
                    <a:lnTo>
                      <a:pt x="174" y="72"/>
                    </a:lnTo>
                    <a:lnTo>
                      <a:pt x="174" y="78"/>
                    </a:lnTo>
                    <a:lnTo>
                      <a:pt x="180" y="78"/>
                    </a:lnTo>
                    <a:lnTo>
                      <a:pt x="180" y="84"/>
                    </a:lnTo>
                    <a:lnTo>
                      <a:pt x="180" y="90"/>
                    </a:lnTo>
                    <a:lnTo>
                      <a:pt x="174" y="96"/>
                    </a:lnTo>
                    <a:lnTo>
                      <a:pt x="174" y="102"/>
                    </a:lnTo>
                    <a:lnTo>
                      <a:pt x="174" y="108"/>
                    </a:lnTo>
                    <a:lnTo>
                      <a:pt x="168" y="108"/>
                    </a:lnTo>
                    <a:lnTo>
                      <a:pt x="168" y="114"/>
                    </a:lnTo>
                    <a:lnTo>
                      <a:pt x="168" y="120"/>
                    </a:lnTo>
                    <a:lnTo>
                      <a:pt x="168" y="126"/>
                    </a:lnTo>
                    <a:lnTo>
                      <a:pt x="162" y="126"/>
                    </a:lnTo>
                    <a:lnTo>
                      <a:pt x="162" y="132"/>
                    </a:lnTo>
                    <a:lnTo>
                      <a:pt x="162" y="138"/>
                    </a:lnTo>
                    <a:lnTo>
                      <a:pt x="162" y="144"/>
                    </a:lnTo>
                    <a:lnTo>
                      <a:pt x="156" y="144"/>
                    </a:lnTo>
                    <a:lnTo>
                      <a:pt x="150" y="144"/>
                    </a:lnTo>
                    <a:lnTo>
                      <a:pt x="150" y="138"/>
                    </a:lnTo>
                    <a:lnTo>
                      <a:pt x="144" y="138"/>
                    </a:lnTo>
                    <a:lnTo>
                      <a:pt x="138" y="138"/>
                    </a:lnTo>
                    <a:lnTo>
                      <a:pt x="132" y="138"/>
                    </a:lnTo>
                    <a:lnTo>
                      <a:pt x="132" y="14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7" name="Freeform 379"/>
              <p:cNvSpPr>
                <a:spLocks/>
              </p:cNvSpPr>
              <p:nvPr/>
            </p:nvSpPr>
            <p:spPr bwMode="auto">
              <a:xfrm>
                <a:off x="3039" y="1562"/>
                <a:ext cx="180" cy="216"/>
              </a:xfrm>
              <a:custGeom>
                <a:avLst/>
                <a:gdLst>
                  <a:gd name="T0" fmla="*/ 12 w 180"/>
                  <a:gd name="T1" fmla="*/ 216 h 216"/>
                  <a:gd name="T2" fmla="*/ 0 w 180"/>
                  <a:gd name="T3" fmla="*/ 210 h 216"/>
                  <a:gd name="T4" fmla="*/ 6 w 180"/>
                  <a:gd name="T5" fmla="*/ 192 h 216"/>
                  <a:gd name="T6" fmla="*/ 6 w 180"/>
                  <a:gd name="T7" fmla="*/ 174 h 216"/>
                  <a:gd name="T8" fmla="*/ 12 w 180"/>
                  <a:gd name="T9" fmla="*/ 156 h 216"/>
                  <a:gd name="T10" fmla="*/ 12 w 180"/>
                  <a:gd name="T11" fmla="*/ 138 h 216"/>
                  <a:gd name="T12" fmla="*/ 18 w 180"/>
                  <a:gd name="T13" fmla="*/ 120 h 216"/>
                  <a:gd name="T14" fmla="*/ 24 w 180"/>
                  <a:gd name="T15" fmla="*/ 102 h 216"/>
                  <a:gd name="T16" fmla="*/ 24 w 180"/>
                  <a:gd name="T17" fmla="*/ 84 h 216"/>
                  <a:gd name="T18" fmla="*/ 30 w 180"/>
                  <a:gd name="T19" fmla="*/ 72 h 216"/>
                  <a:gd name="T20" fmla="*/ 30 w 180"/>
                  <a:gd name="T21" fmla="*/ 54 h 216"/>
                  <a:gd name="T22" fmla="*/ 36 w 180"/>
                  <a:gd name="T23" fmla="*/ 42 h 216"/>
                  <a:gd name="T24" fmla="*/ 48 w 180"/>
                  <a:gd name="T25" fmla="*/ 36 h 216"/>
                  <a:gd name="T26" fmla="*/ 54 w 180"/>
                  <a:gd name="T27" fmla="*/ 36 h 216"/>
                  <a:gd name="T28" fmla="*/ 60 w 180"/>
                  <a:gd name="T29" fmla="*/ 42 h 216"/>
                  <a:gd name="T30" fmla="*/ 72 w 180"/>
                  <a:gd name="T31" fmla="*/ 48 h 216"/>
                  <a:gd name="T32" fmla="*/ 66 w 180"/>
                  <a:gd name="T33" fmla="*/ 36 h 216"/>
                  <a:gd name="T34" fmla="*/ 78 w 180"/>
                  <a:gd name="T35" fmla="*/ 30 h 216"/>
                  <a:gd name="T36" fmla="*/ 90 w 180"/>
                  <a:gd name="T37" fmla="*/ 24 h 216"/>
                  <a:gd name="T38" fmla="*/ 102 w 180"/>
                  <a:gd name="T39" fmla="*/ 18 h 216"/>
                  <a:gd name="T40" fmla="*/ 96 w 180"/>
                  <a:gd name="T41" fmla="*/ 6 h 216"/>
                  <a:gd name="T42" fmla="*/ 108 w 180"/>
                  <a:gd name="T43" fmla="*/ 0 h 216"/>
                  <a:gd name="T44" fmla="*/ 114 w 180"/>
                  <a:gd name="T45" fmla="*/ 12 h 216"/>
                  <a:gd name="T46" fmla="*/ 132 w 180"/>
                  <a:gd name="T47" fmla="*/ 12 h 216"/>
                  <a:gd name="T48" fmla="*/ 138 w 180"/>
                  <a:gd name="T49" fmla="*/ 12 h 216"/>
                  <a:gd name="T50" fmla="*/ 144 w 180"/>
                  <a:gd name="T51" fmla="*/ 12 h 216"/>
                  <a:gd name="T52" fmla="*/ 150 w 180"/>
                  <a:gd name="T53" fmla="*/ 12 h 216"/>
                  <a:gd name="T54" fmla="*/ 150 w 180"/>
                  <a:gd name="T55" fmla="*/ 30 h 216"/>
                  <a:gd name="T56" fmla="*/ 156 w 180"/>
                  <a:gd name="T57" fmla="*/ 30 h 216"/>
                  <a:gd name="T58" fmla="*/ 168 w 180"/>
                  <a:gd name="T59" fmla="*/ 24 h 216"/>
                  <a:gd name="T60" fmla="*/ 174 w 180"/>
                  <a:gd name="T61" fmla="*/ 24 h 216"/>
                  <a:gd name="T62" fmla="*/ 180 w 180"/>
                  <a:gd name="T63" fmla="*/ 36 h 216"/>
                  <a:gd name="T64" fmla="*/ 174 w 180"/>
                  <a:gd name="T65" fmla="*/ 54 h 216"/>
                  <a:gd name="T66" fmla="*/ 174 w 180"/>
                  <a:gd name="T67" fmla="*/ 72 h 216"/>
                  <a:gd name="T68" fmla="*/ 168 w 180"/>
                  <a:gd name="T69" fmla="*/ 90 h 216"/>
                  <a:gd name="T70" fmla="*/ 168 w 180"/>
                  <a:gd name="T71" fmla="*/ 108 h 216"/>
                  <a:gd name="T72" fmla="*/ 162 w 180"/>
                  <a:gd name="T73" fmla="*/ 126 h 216"/>
                  <a:gd name="T74" fmla="*/ 156 w 180"/>
                  <a:gd name="T75" fmla="*/ 138 h 216"/>
                  <a:gd name="T76" fmla="*/ 156 w 180"/>
                  <a:gd name="T77" fmla="*/ 156 h 216"/>
                  <a:gd name="T78" fmla="*/ 156 w 180"/>
                  <a:gd name="T79" fmla="*/ 174 h 216"/>
                  <a:gd name="T80" fmla="*/ 150 w 180"/>
                  <a:gd name="T81" fmla="*/ 186 h 216"/>
                  <a:gd name="T82" fmla="*/ 144 w 180"/>
                  <a:gd name="T83" fmla="*/ 204 h 216"/>
                  <a:gd name="T84" fmla="*/ 138 w 180"/>
                  <a:gd name="T85" fmla="*/ 216 h 216"/>
                  <a:gd name="T86" fmla="*/ 120 w 180"/>
                  <a:gd name="T87" fmla="*/ 216 h 216"/>
                  <a:gd name="T88" fmla="*/ 108 w 180"/>
                  <a:gd name="T89" fmla="*/ 210 h 216"/>
                  <a:gd name="T90" fmla="*/ 108 w 180"/>
                  <a:gd name="T91" fmla="*/ 204 h 216"/>
                  <a:gd name="T92" fmla="*/ 114 w 180"/>
                  <a:gd name="T93" fmla="*/ 204 h 216"/>
                  <a:gd name="T94" fmla="*/ 114 w 180"/>
                  <a:gd name="T95" fmla="*/ 198 h 216"/>
                  <a:gd name="T96" fmla="*/ 102 w 180"/>
                  <a:gd name="T97" fmla="*/ 192 h 216"/>
                  <a:gd name="T98" fmla="*/ 96 w 180"/>
                  <a:gd name="T99" fmla="*/ 180 h 216"/>
                  <a:gd name="T100" fmla="*/ 84 w 180"/>
                  <a:gd name="T101" fmla="*/ 186 h 216"/>
                  <a:gd name="T102" fmla="*/ 84 w 180"/>
                  <a:gd name="T103" fmla="*/ 192 h 216"/>
                  <a:gd name="T104" fmla="*/ 72 w 180"/>
                  <a:gd name="T105" fmla="*/ 186 h 216"/>
                  <a:gd name="T106" fmla="*/ 66 w 180"/>
                  <a:gd name="T107" fmla="*/ 186 h 216"/>
                  <a:gd name="T108" fmla="*/ 60 w 180"/>
                  <a:gd name="T109" fmla="*/ 186 h 216"/>
                  <a:gd name="T110" fmla="*/ 60 w 180"/>
                  <a:gd name="T111" fmla="*/ 192 h 216"/>
                  <a:gd name="T112" fmla="*/ 72 w 180"/>
                  <a:gd name="T113" fmla="*/ 198 h 216"/>
                  <a:gd name="T114" fmla="*/ 72 w 180"/>
                  <a:gd name="T115" fmla="*/ 216 h 216"/>
                  <a:gd name="T116" fmla="*/ 54 w 180"/>
                  <a:gd name="T117" fmla="*/ 216 h 216"/>
                  <a:gd name="T118" fmla="*/ 36 w 180"/>
                  <a:gd name="T11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 h="216">
                    <a:moveTo>
                      <a:pt x="24" y="216"/>
                    </a:moveTo>
                    <a:lnTo>
                      <a:pt x="18" y="216"/>
                    </a:lnTo>
                    <a:lnTo>
                      <a:pt x="12" y="216"/>
                    </a:lnTo>
                    <a:lnTo>
                      <a:pt x="6" y="216"/>
                    </a:lnTo>
                    <a:lnTo>
                      <a:pt x="0" y="216"/>
                    </a:lnTo>
                    <a:lnTo>
                      <a:pt x="0" y="210"/>
                    </a:lnTo>
                    <a:lnTo>
                      <a:pt x="0" y="204"/>
                    </a:lnTo>
                    <a:lnTo>
                      <a:pt x="0" y="198"/>
                    </a:lnTo>
                    <a:lnTo>
                      <a:pt x="6" y="192"/>
                    </a:lnTo>
                    <a:lnTo>
                      <a:pt x="6" y="186"/>
                    </a:lnTo>
                    <a:lnTo>
                      <a:pt x="6" y="180"/>
                    </a:lnTo>
                    <a:lnTo>
                      <a:pt x="6" y="174"/>
                    </a:lnTo>
                    <a:lnTo>
                      <a:pt x="6" y="168"/>
                    </a:lnTo>
                    <a:lnTo>
                      <a:pt x="12" y="162"/>
                    </a:lnTo>
                    <a:lnTo>
                      <a:pt x="12" y="156"/>
                    </a:lnTo>
                    <a:lnTo>
                      <a:pt x="12" y="150"/>
                    </a:lnTo>
                    <a:lnTo>
                      <a:pt x="12" y="144"/>
                    </a:lnTo>
                    <a:lnTo>
                      <a:pt x="12" y="138"/>
                    </a:lnTo>
                    <a:lnTo>
                      <a:pt x="18" y="132"/>
                    </a:lnTo>
                    <a:lnTo>
                      <a:pt x="18" y="126"/>
                    </a:lnTo>
                    <a:lnTo>
                      <a:pt x="18" y="120"/>
                    </a:lnTo>
                    <a:lnTo>
                      <a:pt x="18" y="114"/>
                    </a:lnTo>
                    <a:lnTo>
                      <a:pt x="18" y="108"/>
                    </a:lnTo>
                    <a:lnTo>
                      <a:pt x="24" y="102"/>
                    </a:lnTo>
                    <a:lnTo>
                      <a:pt x="24" y="96"/>
                    </a:lnTo>
                    <a:lnTo>
                      <a:pt x="24" y="90"/>
                    </a:lnTo>
                    <a:lnTo>
                      <a:pt x="24" y="84"/>
                    </a:lnTo>
                    <a:lnTo>
                      <a:pt x="24" y="78"/>
                    </a:lnTo>
                    <a:lnTo>
                      <a:pt x="24" y="72"/>
                    </a:lnTo>
                    <a:lnTo>
                      <a:pt x="30" y="72"/>
                    </a:lnTo>
                    <a:lnTo>
                      <a:pt x="30" y="66"/>
                    </a:lnTo>
                    <a:lnTo>
                      <a:pt x="30" y="60"/>
                    </a:lnTo>
                    <a:lnTo>
                      <a:pt x="30" y="54"/>
                    </a:lnTo>
                    <a:lnTo>
                      <a:pt x="30" y="48"/>
                    </a:lnTo>
                    <a:lnTo>
                      <a:pt x="30" y="42"/>
                    </a:lnTo>
                    <a:lnTo>
                      <a:pt x="36" y="42"/>
                    </a:lnTo>
                    <a:lnTo>
                      <a:pt x="36" y="36"/>
                    </a:lnTo>
                    <a:lnTo>
                      <a:pt x="42" y="36"/>
                    </a:lnTo>
                    <a:lnTo>
                      <a:pt x="48" y="36"/>
                    </a:lnTo>
                    <a:lnTo>
                      <a:pt x="48" y="30"/>
                    </a:lnTo>
                    <a:lnTo>
                      <a:pt x="48" y="36"/>
                    </a:lnTo>
                    <a:lnTo>
                      <a:pt x="54" y="36"/>
                    </a:lnTo>
                    <a:lnTo>
                      <a:pt x="48" y="36"/>
                    </a:lnTo>
                    <a:lnTo>
                      <a:pt x="54" y="36"/>
                    </a:lnTo>
                    <a:lnTo>
                      <a:pt x="60" y="42"/>
                    </a:lnTo>
                    <a:lnTo>
                      <a:pt x="66" y="42"/>
                    </a:lnTo>
                    <a:lnTo>
                      <a:pt x="66" y="48"/>
                    </a:lnTo>
                    <a:lnTo>
                      <a:pt x="72" y="48"/>
                    </a:lnTo>
                    <a:lnTo>
                      <a:pt x="72" y="42"/>
                    </a:lnTo>
                    <a:lnTo>
                      <a:pt x="66" y="42"/>
                    </a:lnTo>
                    <a:lnTo>
                      <a:pt x="66" y="36"/>
                    </a:lnTo>
                    <a:lnTo>
                      <a:pt x="66" y="30"/>
                    </a:lnTo>
                    <a:lnTo>
                      <a:pt x="72" y="30"/>
                    </a:lnTo>
                    <a:lnTo>
                      <a:pt x="78" y="30"/>
                    </a:lnTo>
                    <a:lnTo>
                      <a:pt x="84" y="30"/>
                    </a:lnTo>
                    <a:lnTo>
                      <a:pt x="90" y="30"/>
                    </a:lnTo>
                    <a:lnTo>
                      <a:pt x="90" y="24"/>
                    </a:lnTo>
                    <a:lnTo>
                      <a:pt x="90" y="18"/>
                    </a:lnTo>
                    <a:lnTo>
                      <a:pt x="96" y="18"/>
                    </a:lnTo>
                    <a:lnTo>
                      <a:pt x="102" y="18"/>
                    </a:lnTo>
                    <a:lnTo>
                      <a:pt x="102" y="12"/>
                    </a:lnTo>
                    <a:lnTo>
                      <a:pt x="96" y="12"/>
                    </a:lnTo>
                    <a:lnTo>
                      <a:pt x="96" y="6"/>
                    </a:lnTo>
                    <a:lnTo>
                      <a:pt x="102" y="6"/>
                    </a:lnTo>
                    <a:lnTo>
                      <a:pt x="108" y="6"/>
                    </a:lnTo>
                    <a:lnTo>
                      <a:pt x="108" y="0"/>
                    </a:lnTo>
                    <a:lnTo>
                      <a:pt x="108" y="6"/>
                    </a:lnTo>
                    <a:lnTo>
                      <a:pt x="114" y="6"/>
                    </a:lnTo>
                    <a:lnTo>
                      <a:pt x="114" y="12"/>
                    </a:lnTo>
                    <a:lnTo>
                      <a:pt x="120" y="12"/>
                    </a:lnTo>
                    <a:lnTo>
                      <a:pt x="126" y="12"/>
                    </a:lnTo>
                    <a:lnTo>
                      <a:pt x="132" y="12"/>
                    </a:lnTo>
                    <a:lnTo>
                      <a:pt x="132" y="6"/>
                    </a:lnTo>
                    <a:lnTo>
                      <a:pt x="138" y="6"/>
                    </a:lnTo>
                    <a:lnTo>
                      <a:pt x="138" y="12"/>
                    </a:lnTo>
                    <a:lnTo>
                      <a:pt x="138" y="18"/>
                    </a:lnTo>
                    <a:lnTo>
                      <a:pt x="144" y="18"/>
                    </a:lnTo>
                    <a:lnTo>
                      <a:pt x="144" y="12"/>
                    </a:lnTo>
                    <a:lnTo>
                      <a:pt x="144" y="6"/>
                    </a:lnTo>
                    <a:lnTo>
                      <a:pt x="144" y="12"/>
                    </a:lnTo>
                    <a:lnTo>
                      <a:pt x="150" y="12"/>
                    </a:lnTo>
                    <a:lnTo>
                      <a:pt x="150" y="18"/>
                    </a:lnTo>
                    <a:lnTo>
                      <a:pt x="150" y="24"/>
                    </a:lnTo>
                    <a:lnTo>
                      <a:pt x="150" y="30"/>
                    </a:lnTo>
                    <a:lnTo>
                      <a:pt x="156" y="30"/>
                    </a:lnTo>
                    <a:lnTo>
                      <a:pt x="156" y="24"/>
                    </a:lnTo>
                    <a:lnTo>
                      <a:pt x="156" y="30"/>
                    </a:lnTo>
                    <a:lnTo>
                      <a:pt x="162" y="30"/>
                    </a:lnTo>
                    <a:lnTo>
                      <a:pt x="162" y="24"/>
                    </a:lnTo>
                    <a:lnTo>
                      <a:pt x="168" y="24"/>
                    </a:lnTo>
                    <a:lnTo>
                      <a:pt x="168" y="18"/>
                    </a:lnTo>
                    <a:lnTo>
                      <a:pt x="174" y="18"/>
                    </a:lnTo>
                    <a:lnTo>
                      <a:pt x="174" y="24"/>
                    </a:lnTo>
                    <a:lnTo>
                      <a:pt x="174" y="30"/>
                    </a:lnTo>
                    <a:lnTo>
                      <a:pt x="180" y="30"/>
                    </a:lnTo>
                    <a:lnTo>
                      <a:pt x="180" y="36"/>
                    </a:lnTo>
                    <a:lnTo>
                      <a:pt x="180" y="42"/>
                    </a:lnTo>
                    <a:lnTo>
                      <a:pt x="180" y="48"/>
                    </a:lnTo>
                    <a:lnTo>
                      <a:pt x="174" y="54"/>
                    </a:lnTo>
                    <a:lnTo>
                      <a:pt x="174" y="60"/>
                    </a:lnTo>
                    <a:lnTo>
                      <a:pt x="174" y="66"/>
                    </a:lnTo>
                    <a:lnTo>
                      <a:pt x="174" y="72"/>
                    </a:lnTo>
                    <a:lnTo>
                      <a:pt x="174" y="78"/>
                    </a:lnTo>
                    <a:lnTo>
                      <a:pt x="168" y="84"/>
                    </a:lnTo>
                    <a:lnTo>
                      <a:pt x="168" y="90"/>
                    </a:lnTo>
                    <a:lnTo>
                      <a:pt x="168" y="96"/>
                    </a:lnTo>
                    <a:lnTo>
                      <a:pt x="168" y="102"/>
                    </a:lnTo>
                    <a:lnTo>
                      <a:pt x="168" y="108"/>
                    </a:lnTo>
                    <a:lnTo>
                      <a:pt x="162" y="114"/>
                    </a:lnTo>
                    <a:lnTo>
                      <a:pt x="162" y="120"/>
                    </a:lnTo>
                    <a:lnTo>
                      <a:pt x="162" y="126"/>
                    </a:lnTo>
                    <a:lnTo>
                      <a:pt x="162" y="132"/>
                    </a:lnTo>
                    <a:lnTo>
                      <a:pt x="162" y="138"/>
                    </a:lnTo>
                    <a:lnTo>
                      <a:pt x="156" y="138"/>
                    </a:lnTo>
                    <a:lnTo>
                      <a:pt x="156" y="144"/>
                    </a:lnTo>
                    <a:lnTo>
                      <a:pt x="156" y="150"/>
                    </a:lnTo>
                    <a:lnTo>
                      <a:pt x="156" y="156"/>
                    </a:lnTo>
                    <a:lnTo>
                      <a:pt x="156" y="162"/>
                    </a:lnTo>
                    <a:lnTo>
                      <a:pt x="156" y="168"/>
                    </a:lnTo>
                    <a:lnTo>
                      <a:pt x="156" y="174"/>
                    </a:lnTo>
                    <a:lnTo>
                      <a:pt x="150" y="174"/>
                    </a:lnTo>
                    <a:lnTo>
                      <a:pt x="150" y="180"/>
                    </a:lnTo>
                    <a:lnTo>
                      <a:pt x="150" y="186"/>
                    </a:lnTo>
                    <a:lnTo>
                      <a:pt x="150" y="192"/>
                    </a:lnTo>
                    <a:lnTo>
                      <a:pt x="150" y="198"/>
                    </a:lnTo>
                    <a:lnTo>
                      <a:pt x="144" y="204"/>
                    </a:lnTo>
                    <a:lnTo>
                      <a:pt x="144" y="210"/>
                    </a:lnTo>
                    <a:lnTo>
                      <a:pt x="144" y="216"/>
                    </a:lnTo>
                    <a:lnTo>
                      <a:pt x="138" y="216"/>
                    </a:lnTo>
                    <a:lnTo>
                      <a:pt x="132" y="216"/>
                    </a:lnTo>
                    <a:lnTo>
                      <a:pt x="126" y="216"/>
                    </a:lnTo>
                    <a:lnTo>
                      <a:pt x="120" y="216"/>
                    </a:lnTo>
                    <a:lnTo>
                      <a:pt x="114" y="216"/>
                    </a:lnTo>
                    <a:lnTo>
                      <a:pt x="108" y="216"/>
                    </a:lnTo>
                    <a:lnTo>
                      <a:pt x="108" y="210"/>
                    </a:lnTo>
                    <a:lnTo>
                      <a:pt x="108" y="204"/>
                    </a:lnTo>
                    <a:lnTo>
                      <a:pt x="108" y="210"/>
                    </a:lnTo>
                    <a:lnTo>
                      <a:pt x="108" y="204"/>
                    </a:lnTo>
                    <a:lnTo>
                      <a:pt x="114" y="204"/>
                    </a:lnTo>
                    <a:lnTo>
                      <a:pt x="108" y="204"/>
                    </a:lnTo>
                    <a:lnTo>
                      <a:pt x="114" y="204"/>
                    </a:lnTo>
                    <a:lnTo>
                      <a:pt x="120" y="204"/>
                    </a:lnTo>
                    <a:lnTo>
                      <a:pt x="120" y="198"/>
                    </a:lnTo>
                    <a:lnTo>
                      <a:pt x="114" y="198"/>
                    </a:lnTo>
                    <a:lnTo>
                      <a:pt x="114" y="192"/>
                    </a:lnTo>
                    <a:lnTo>
                      <a:pt x="108" y="192"/>
                    </a:lnTo>
                    <a:lnTo>
                      <a:pt x="102" y="192"/>
                    </a:lnTo>
                    <a:lnTo>
                      <a:pt x="102" y="186"/>
                    </a:lnTo>
                    <a:lnTo>
                      <a:pt x="102" y="180"/>
                    </a:lnTo>
                    <a:lnTo>
                      <a:pt x="96" y="180"/>
                    </a:lnTo>
                    <a:lnTo>
                      <a:pt x="90" y="180"/>
                    </a:lnTo>
                    <a:lnTo>
                      <a:pt x="90" y="186"/>
                    </a:lnTo>
                    <a:lnTo>
                      <a:pt x="84" y="186"/>
                    </a:lnTo>
                    <a:lnTo>
                      <a:pt x="90" y="186"/>
                    </a:lnTo>
                    <a:lnTo>
                      <a:pt x="90" y="192"/>
                    </a:lnTo>
                    <a:lnTo>
                      <a:pt x="84" y="192"/>
                    </a:lnTo>
                    <a:lnTo>
                      <a:pt x="78" y="192"/>
                    </a:lnTo>
                    <a:lnTo>
                      <a:pt x="72" y="192"/>
                    </a:lnTo>
                    <a:lnTo>
                      <a:pt x="72" y="186"/>
                    </a:lnTo>
                    <a:lnTo>
                      <a:pt x="72" y="192"/>
                    </a:lnTo>
                    <a:lnTo>
                      <a:pt x="72" y="186"/>
                    </a:lnTo>
                    <a:lnTo>
                      <a:pt x="66" y="186"/>
                    </a:lnTo>
                    <a:lnTo>
                      <a:pt x="66" y="192"/>
                    </a:lnTo>
                    <a:lnTo>
                      <a:pt x="66" y="186"/>
                    </a:lnTo>
                    <a:lnTo>
                      <a:pt x="60" y="186"/>
                    </a:lnTo>
                    <a:lnTo>
                      <a:pt x="60" y="192"/>
                    </a:lnTo>
                    <a:lnTo>
                      <a:pt x="54" y="192"/>
                    </a:lnTo>
                    <a:lnTo>
                      <a:pt x="60" y="192"/>
                    </a:lnTo>
                    <a:lnTo>
                      <a:pt x="60" y="198"/>
                    </a:lnTo>
                    <a:lnTo>
                      <a:pt x="66" y="198"/>
                    </a:lnTo>
                    <a:lnTo>
                      <a:pt x="72" y="198"/>
                    </a:lnTo>
                    <a:lnTo>
                      <a:pt x="72" y="204"/>
                    </a:lnTo>
                    <a:lnTo>
                      <a:pt x="72" y="210"/>
                    </a:lnTo>
                    <a:lnTo>
                      <a:pt x="72" y="216"/>
                    </a:lnTo>
                    <a:lnTo>
                      <a:pt x="66" y="216"/>
                    </a:lnTo>
                    <a:lnTo>
                      <a:pt x="60" y="216"/>
                    </a:lnTo>
                    <a:lnTo>
                      <a:pt x="54" y="216"/>
                    </a:lnTo>
                    <a:lnTo>
                      <a:pt x="48" y="216"/>
                    </a:lnTo>
                    <a:lnTo>
                      <a:pt x="42" y="216"/>
                    </a:lnTo>
                    <a:lnTo>
                      <a:pt x="36" y="216"/>
                    </a:lnTo>
                    <a:lnTo>
                      <a:pt x="30" y="216"/>
                    </a:lnTo>
                    <a:lnTo>
                      <a:pt x="24" y="21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8" name="Freeform 380"/>
              <p:cNvSpPr>
                <a:spLocks/>
              </p:cNvSpPr>
              <p:nvPr/>
            </p:nvSpPr>
            <p:spPr bwMode="auto">
              <a:xfrm>
                <a:off x="3135" y="1340"/>
                <a:ext cx="18" cy="24"/>
              </a:xfrm>
              <a:custGeom>
                <a:avLst/>
                <a:gdLst>
                  <a:gd name="T0" fmla="*/ 12 w 18"/>
                  <a:gd name="T1" fmla="*/ 0 h 24"/>
                  <a:gd name="T2" fmla="*/ 18 w 18"/>
                  <a:gd name="T3" fmla="*/ 0 h 24"/>
                  <a:gd name="T4" fmla="*/ 18 w 18"/>
                  <a:gd name="T5" fmla="*/ 6 h 24"/>
                  <a:gd name="T6" fmla="*/ 12 w 18"/>
                  <a:gd name="T7" fmla="*/ 6 h 24"/>
                  <a:gd name="T8" fmla="*/ 12 w 18"/>
                  <a:gd name="T9" fmla="*/ 12 h 24"/>
                  <a:gd name="T10" fmla="*/ 12 w 18"/>
                  <a:gd name="T11" fmla="*/ 18 h 24"/>
                  <a:gd name="T12" fmla="*/ 6 w 18"/>
                  <a:gd name="T13" fmla="*/ 18 h 24"/>
                  <a:gd name="T14" fmla="*/ 12 w 18"/>
                  <a:gd name="T15" fmla="*/ 24 h 24"/>
                  <a:gd name="T16" fmla="*/ 6 w 18"/>
                  <a:gd name="T17" fmla="*/ 24 h 24"/>
                  <a:gd name="T18" fmla="*/ 0 w 18"/>
                  <a:gd name="T19" fmla="*/ 24 h 24"/>
                  <a:gd name="T20" fmla="*/ 0 w 18"/>
                  <a:gd name="T21" fmla="*/ 18 h 24"/>
                  <a:gd name="T22" fmla="*/ 6 w 18"/>
                  <a:gd name="T23" fmla="*/ 18 h 24"/>
                  <a:gd name="T24" fmla="*/ 6 w 18"/>
                  <a:gd name="T25" fmla="*/ 12 h 24"/>
                  <a:gd name="T26" fmla="*/ 0 w 18"/>
                  <a:gd name="T27" fmla="*/ 12 h 24"/>
                  <a:gd name="T28" fmla="*/ 0 w 18"/>
                  <a:gd name="T29" fmla="*/ 6 h 24"/>
                  <a:gd name="T30" fmla="*/ 6 w 18"/>
                  <a:gd name="T31" fmla="*/ 6 h 24"/>
                  <a:gd name="T32" fmla="*/ 12 w 18"/>
                  <a:gd name="T33" fmla="*/ 6 h 24"/>
                  <a:gd name="T34" fmla="*/ 12 w 18"/>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12" y="0"/>
                    </a:moveTo>
                    <a:lnTo>
                      <a:pt x="18" y="0"/>
                    </a:lnTo>
                    <a:lnTo>
                      <a:pt x="18" y="6"/>
                    </a:lnTo>
                    <a:lnTo>
                      <a:pt x="12" y="6"/>
                    </a:lnTo>
                    <a:lnTo>
                      <a:pt x="12" y="12"/>
                    </a:lnTo>
                    <a:lnTo>
                      <a:pt x="12" y="18"/>
                    </a:lnTo>
                    <a:lnTo>
                      <a:pt x="6" y="18"/>
                    </a:lnTo>
                    <a:lnTo>
                      <a:pt x="12" y="24"/>
                    </a:lnTo>
                    <a:lnTo>
                      <a:pt x="6" y="24"/>
                    </a:lnTo>
                    <a:lnTo>
                      <a:pt x="0" y="24"/>
                    </a:lnTo>
                    <a:lnTo>
                      <a:pt x="0" y="18"/>
                    </a:lnTo>
                    <a:lnTo>
                      <a:pt x="6" y="18"/>
                    </a:lnTo>
                    <a:lnTo>
                      <a:pt x="6" y="12"/>
                    </a:lnTo>
                    <a:lnTo>
                      <a:pt x="0" y="12"/>
                    </a:lnTo>
                    <a:lnTo>
                      <a:pt x="0" y="6"/>
                    </a:lnTo>
                    <a:lnTo>
                      <a:pt x="6" y="6"/>
                    </a:lnTo>
                    <a:lnTo>
                      <a:pt x="12" y="6"/>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9" name="Freeform 381"/>
              <p:cNvSpPr>
                <a:spLocks/>
              </p:cNvSpPr>
              <p:nvPr/>
            </p:nvSpPr>
            <p:spPr bwMode="auto">
              <a:xfrm>
                <a:off x="3093" y="1742"/>
                <a:ext cx="66" cy="36"/>
              </a:xfrm>
              <a:custGeom>
                <a:avLst/>
                <a:gdLst>
                  <a:gd name="T0" fmla="*/ 54 w 66"/>
                  <a:gd name="T1" fmla="*/ 30 h 36"/>
                  <a:gd name="T2" fmla="*/ 54 w 66"/>
                  <a:gd name="T3" fmla="*/ 36 h 36"/>
                  <a:gd name="T4" fmla="*/ 48 w 66"/>
                  <a:gd name="T5" fmla="*/ 36 h 36"/>
                  <a:gd name="T6" fmla="*/ 42 w 66"/>
                  <a:gd name="T7" fmla="*/ 36 h 36"/>
                  <a:gd name="T8" fmla="*/ 36 w 66"/>
                  <a:gd name="T9" fmla="*/ 36 h 36"/>
                  <a:gd name="T10" fmla="*/ 30 w 66"/>
                  <a:gd name="T11" fmla="*/ 36 h 36"/>
                  <a:gd name="T12" fmla="*/ 24 w 66"/>
                  <a:gd name="T13" fmla="*/ 36 h 36"/>
                  <a:gd name="T14" fmla="*/ 18 w 66"/>
                  <a:gd name="T15" fmla="*/ 36 h 36"/>
                  <a:gd name="T16" fmla="*/ 18 w 66"/>
                  <a:gd name="T17" fmla="*/ 30 h 36"/>
                  <a:gd name="T18" fmla="*/ 18 w 66"/>
                  <a:gd name="T19" fmla="*/ 24 h 36"/>
                  <a:gd name="T20" fmla="*/ 18 w 66"/>
                  <a:gd name="T21" fmla="*/ 18 h 36"/>
                  <a:gd name="T22" fmla="*/ 12 w 66"/>
                  <a:gd name="T23" fmla="*/ 18 h 36"/>
                  <a:gd name="T24" fmla="*/ 6 w 66"/>
                  <a:gd name="T25" fmla="*/ 18 h 36"/>
                  <a:gd name="T26" fmla="*/ 6 w 66"/>
                  <a:gd name="T27" fmla="*/ 12 h 36"/>
                  <a:gd name="T28" fmla="*/ 0 w 66"/>
                  <a:gd name="T29" fmla="*/ 12 h 36"/>
                  <a:gd name="T30" fmla="*/ 6 w 66"/>
                  <a:gd name="T31" fmla="*/ 12 h 36"/>
                  <a:gd name="T32" fmla="*/ 6 w 66"/>
                  <a:gd name="T33" fmla="*/ 6 h 36"/>
                  <a:gd name="T34" fmla="*/ 12 w 66"/>
                  <a:gd name="T35" fmla="*/ 6 h 36"/>
                  <a:gd name="T36" fmla="*/ 12 w 66"/>
                  <a:gd name="T37" fmla="*/ 12 h 36"/>
                  <a:gd name="T38" fmla="*/ 12 w 66"/>
                  <a:gd name="T39" fmla="*/ 6 h 36"/>
                  <a:gd name="T40" fmla="*/ 18 w 66"/>
                  <a:gd name="T41" fmla="*/ 6 h 36"/>
                  <a:gd name="T42" fmla="*/ 18 w 66"/>
                  <a:gd name="T43" fmla="*/ 12 h 36"/>
                  <a:gd name="T44" fmla="*/ 18 w 66"/>
                  <a:gd name="T45" fmla="*/ 6 h 36"/>
                  <a:gd name="T46" fmla="*/ 18 w 66"/>
                  <a:gd name="T47" fmla="*/ 12 h 36"/>
                  <a:gd name="T48" fmla="*/ 24 w 66"/>
                  <a:gd name="T49" fmla="*/ 12 h 36"/>
                  <a:gd name="T50" fmla="*/ 30 w 66"/>
                  <a:gd name="T51" fmla="*/ 12 h 36"/>
                  <a:gd name="T52" fmla="*/ 36 w 66"/>
                  <a:gd name="T53" fmla="*/ 12 h 36"/>
                  <a:gd name="T54" fmla="*/ 36 w 66"/>
                  <a:gd name="T55" fmla="*/ 6 h 36"/>
                  <a:gd name="T56" fmla="*/ 30 w 66"/>
                  <a:gd name="T57" fmla="*/ 6 h 36"/>
                  <a:gd name="T58" fmla="*/ 36 w 66"/>
                  <a:gd name="T59" fmla="*/ 6 h 36"/>
                  <a:gd name="T60" fmla="*/ 36 w 66"/>
                  <a:gd name="T61" fmla="*/ 0 h 36"/>
                  <a:gd name="T62" fmla="*/ 42 w 66"/>
                  <a:gd name="T63" fmla="*/ 0 h 36"/>
                  <a:gd name="T64" fmla="*/ 48 w 66"/>
                  <a:gd name="T65" fmla="*/ 0 h 36"/>
                  <a:gd name="T66" fmla="*/ 48 w 66"/>
                  <a:gd name="T67" fmla="*/ 6 h 36"/>
                  <a:gd name="T68" fmla="*/ 48 w 66"/>
                  <a:gd name="T69" fmla="*/ 12 h 36"/>
                  <a:gd name="T70" fmla="*/ 54 w 66"/>
                  <a:gd name="T71" fmla="*/ 12 h 36"/>
                  <a:gd name="T72" fmla="*/ 60 w 66"/>
                  <a:gd name="T73" fmla="*/ 12 h 36"/>
                  <a:gd name="T74" fmla="*/ 60 w 66"/>
                  <a:gd name="T75" fmla="*/ 18 h 36"/>
                  <a:gd name="T76" fmla="*/ 66 w 66"/>
                  <a:gd name="T77" fmla="*/ 18 h 36"/>
                  <a:gd name="T78" fmla="*/ 66 w 66"/>
                  <a:gd name="T79" fmla="*/ 24 h 36"/>
                  <a:gd name="T80" fmla="*/ 60 w 66"/>
                  <a:gd name="T81" fmla="*/ 24 h 36"/>
                  <a:gd name="T82" fmla="*/ 54 w 66"/>
                  <a:gd name="T83" fmla="*/ 24 h 36"/>
                  <a:gd name="T84" fmla="*/ 60 w 66"/>
                  <a:gd name="T85" fmla="*/ 24 h 36"/>
                  <a:gd name="T86" fmla="*/ 54 w 66"/>
                  <a:gd name="T87" fmla="*/ 24 h 36"/>
                  <a:gd name="T88" fmla="*/ 54 w 66"/>
                  <a:gd name="T89" fmla="*/ 30 h 36"/>
                  <a:gd name="T90" fmla="*/ 54 w 66"/>
                  <a:gd name="T91" fmla="*/ 24 h 36"/>
                  <a:gd name="T92" fmla="*/ 54 w 66"/>
                  <a:gd name="T9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36">
                    <a:moveTo>
                      <a:pt x="54" y="30"/>
                    </a:moveTo>
                    <a:lnTo>
                      <a:pt x="54" y="36"/>
                    </a:lnTo>
                    <a:lnTo>
                      <a:pt x="48" y="36"/>
                    </a:lnTo>
                    <a:lnTo>
                      <a:pt x="42" y="36"/>
                    </a:lnTo>
                    <a:lnTo>
                      <a:pt x="36" y="36"/>
                    </a:lnTo>
                    <a:lnTo>
                      <a:pt x="30" y="36"/>
                    </a:lnTo>
                    <a:lnTo>
                      <a:pt x="24" y="36"/>
                    </a:lnTo>
                    <a:lnTo>
                      <a:pt x="18" y="36"/>
                    </a:lnTo>
                    <a:lnTo>
                      <a:pt x="18" y="30"/>
                    </a:lnTo>
                    <a:lnTo>
                      <a:pt x="18" y="24"/>
                    </a:lnTo>
                    <a:lnTo>
                      <a:pt x="18" y="18"/>
                    </a:lnTo>
                    <a:lnTo>
                      <a:pt x="12" y="18"/>
                    </a:lnTo>
                    <a:lnTo>
                      <a:pt x="6" y="18"/>
                    </a:lnTo>
                    <a:lnTo>
                      <a:pt x="6" y="12"/>
                    </a:lnTo>
                    <a:lnTo>
                      <a:pt x="0" y="12"/>
                    </a:lnTo>
                    <a:lnTo>
                      <a:pt x="6" y="12"/>
                    </a:lnTo>
                    <a:lnTo>
                      <a:pt x="6" y="6"/>
                    </a:lnTo>
                    <a:lnTo>
                      <a:pt x="12" y="6"/>
                    </a:lnTo>
                    <a:lnTo>
                      <a:pt x="12" y="12"/>
                    </a:lnTo>
                    <a:lnTo>
                      <a:pt x="12" y="6"/>
                    </a:lnTo>
                    <a:lnTo>
                      <a:pt x="18" y="6"/>
                    </a:lnTo>
                    <a:lnTo>
                      <a:pt x="18" y="12"/>
                    </a:lnTo>
                    <a:lnTo>
                      <a:pt x="18" y="6"/>
                    </a:lnTo>
                    <a:lnTo>
                      <a:pt x="18" y="12"/>
                    </a:lnTo>
                    <a:lnTo>
                      <a:pt x="24" y="12"/>
                    </a:lnTo>
                    <a:lnTo>
                      <a:pt x="30" y="12"/>
                    </a:lnTo>
                    <a:lnTo>
                      <a:pt x="36" y="12"/>
                    </a:lnTo>
                    <a:lnTo>
                      <a:pt x="36" y="6"/>
                    </a:lnTo>
                    <a:lnTo>
                      <a:pt x="30" y="6"/>
                    </a:lnTo>
                    <a:lnTo>
                      <a:pt x="36" y="6"/>
                    </a:lnTo>
                    <a:lnTo>
                      <a:pt x="36" y="0"/>
                    </a:lnTo>
                    <a:lnTo>
                      <a:pt x="42" y="0"/>
                    </a:lnTo>
                    <a:lnTo>
                      <a:pt x="48" y="0"/>
                    </a:lnTo>
                    <a:lnTo>
                      <a:pt x="48" y="6"/>
                    </a:lnTo>
                    <a:lnTo>
                      <a:pt x="48" y="12"/>
                    </a:lnTo>
                    <a:lnTo>
                      <a:pt x="54" y="12"/>
                    </a:lnTo>
                    <a:lnTo>
                      <a:pt x="60" y="12"/>
                    </a:lnTo>
                    <a:lnTo>
                      <a:pt x="60" y="18"/>
                    </a:lnTo>
                    <a:lnTo>
                      <a:pt x="66" y="18"/>
                    </a:lnTo>
                    <a:lnTo>
                      <a:pt x="66" y="24"/>
                    </a:lnTo>
                    <a:lnTo>
                      <a:pt x="60" y="24"/>
                    </a:lnTo>
                    <a:lnTo>
                      <a:pt x="54" y="24"/>
                    </a:lnTo>
                    <a:lnTo>
                      <a:pt x="60" y="24"/>
                    </a:lnTo>
                    <a:lnTo>
                      <a:pt x="54" y="24"/>
                    </a:lnTo>
                    <a:lnTo>
                      <a:pt x="54" y="30"/>
                    </a:lnTo>
                    <a:lnTo>
                      <a:pt x="54" y="24"/>
                    </a:lnTo>
                    <a:lnTo>
                      <a:pt x="54"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0" name="Freeform 382"/>
              <p:cNvSpPr>
                <a:spLocks/>
              </p:cNvSpPr>
              <p:nvPr/>
            </p:nvSpPr>
            <p:spPr bwMode="auto">
              <a:xfrm>
                <a:off x="3111" y="1328"/>
                <a:ext cx="12" cy="12"/>
              </a:xfrm>
              <a:custGeom>
                <a:avLst/>
                <a:gdLst>
                  <a:gd name="T0" fmla="*/ 12 w 12"/>
                  <a:gd name="T1" fmla="*/ 6 h 12"/>
                  <a:gd name="T2" fmla="*/ 6 w 12"/>
                  <a:gd name="T3" fmla="*/ 6 h 12"/>
                  <a:gd name="T4" fmla="*/ 6 w 12"/>
                  <a:gd name="T5" fmla="*/ 12 h 12"/>
                  <a:gd name="T6" fmla="*/ 0 w 12"/>
                  <a:gd name="T7" fmla="*/ 12 h 12"/>
                  <a:gd name="T8" fmla="*/ 0 w 12"/>
                  <a:gd name="T9" fmla="*/ 6 h 12"/>
                  <a:gd name="T10" fmla="*/ 6 w 12"/>
                  <a:gd name="T11" fmla="*/ 6 h 12"/>
                  <a:gd name="T12" fmla="*/ 0 w 12"/>
                  <a:gd name="T13" fmla="*/ 6 h 12"/>
                  <a:gd name="T14" fmla="*/ 6 w 12"/>
                  <a:gd name="T15" fmla="*/ 6 h 12"/>
                  <a:gd name="T16" fmla="*/ 6 w 12"/>
                  <a:gd name="T17" fmla="*/ 0 h 12"/>
                  <a:gd name="T18" fmla="*/ 12 w 12"/>
                  <a:gd name="T19" fmla="*/ 0 h 12"/>
                  <a:gd name="T20" fmla="*/ 12 w 12"/>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12" y="6"/>
                    </a:moveTo>
                    <a:lnTo>
                      <a:pt x="6" y="6"/>
                    </a:lnTo>
                    <a:lnTo>
                      <a:pt x="6" y="12"/>
                    </a:lnTo>
                    <a:lnTo>
                      <a:pt x="0" y="12"/>
                    </a:lnTo>
                    <a:lnTo>
                      <a:pt x="0" y="6"/>
                    </a:lnTo>
                    <a:lnTo>
                      <a:pt x="6" y="6"/>
                    </a:lnTo>
                    <a:lnTo>
                      <a:pt x="0" y="6"/>
                    </a:lnTo>
                    <a:lnTo>
                      <a:pt x="6" y="6"/>
                    </a:lnTo>
                    <a:lnTo>
                      <a:pt x="6" y="0"/>
                    </a:lnTo>
                    <a:lnTo>
                      <a:pt x="12" y="0"/>
                    </a:lnTo>
                    <a:lnTo>
                      <a:pt x="12"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1" name="Freeform 383"/>
              <p:cNvSpPr>
                <a:spLocks/>
              </p:cNvSpPr>
              <p:nvPr/>
            </p:nvSpPr>
            <p:spPr bwMode="auto">
              <a:xfrm>
                <a:off x="3165" y="1448"/>
                <a:ext cx="60" cy="48"/>
              </a:xfrm>
              <a:custGeom>
                <a:avLst/>
                <a:gdLst>
                  <a:gd name="T0" fmla="*/ 30 w 60"/>
                  <a:gd name="T1" fmla="*/ 0 h 48"/>
                  <a:gd name="T2" fmla="*/ 30 w 60"/>
                  <a:gd name="T3" fmla="*/ 6 h 48"/>
                  <a:gd name="T4" fmla="*/ 36 w 60"/>
                  <a:gd name="T5" fmla="*/ 6 h 48"/>
                  <a:gd name="T6" fmla="*/ 30 w 60"/>
                  <a:gd name="T7" fmla="*/ 6 h 48"/>
                  <a:gd name="T8" fmla="*/ 36 w 60"/>
                  <a:gd name="T9" fmla="*/ 6 h 48"/>
                  <a:gd name="T10" fmla="*/ 36 w 60"/>
                  <a:gd name="T11" fmla="*/ 12 h 48"/>
                  <a:gd name="T12" fmla="*/ 42 w 60"/>
                  <a:gd name="T13" fmla="*/ 12 h 48"/>
                  <a:gd name="T14" fmla="*/ 42 w 60"/>
                  <a:gd name="T15" fmla="*/ 18 h 48"/>
                  <a:gd name="T16" fmla="*/ 42 w 60"/>
                  <a:gd name="T17" fmla="*/ 24 h 48"/>
                  <a:gd name="T18" fmla="*/ 48 w 60"/>
                  <a:gd name="T19" fmla="*/ 24 h 48"/>
                  <a:gd name="T20" fmla="*/ 48 w 60"/>
                  <a:gd name="T21" fmla="*/ 18 h 48"/>
                  <a:gd name="T22" fmla="*/ 54 w 60"/>
                  <a:gd name="T23" fmla="*/ 18 h 48"/>
                  <a:gd name="T24" fmla="*/ 54 w 60"/>
                  <a:gd name="T25" fmla="*/ 24 h 48"/>
                  <a:gd name="T26" fmla="*/ 60 w 60"/>
                  <a:gd name="T27" fmla="*/ 24 h 48"/>
                  <a:gd name="T28" fmla="*/ 54 w 60"/>
                  <a:gd name="T29" fmla="*/ 24 h 48"/>
                  <a:gd name="T30" fmla="*/ 54 w 60"/>
                  <a:gd name="T31" fmla="*/ 30 h 48"/>
                  <a:gd name="T32" fmla="*/ 48 w 60"/>
                  <a:gd name="T33" fmla="*/ 30 h 48"/>
                  <a:gd name="T34" fmla="*/ 48 w 60"/>
                  <a:gd name="T35" fmla="*/ 36 h 48"/>
                  <a:gd name="T36" fmla="*/ 48 w 60"/>
                  <a:gd name="T37" fmla="*/ 30 h 48"/>
                  <a:gd name="T38" fmla="*/ 42 w 60"/>
                  <a:gd name="T39" fmla="*/ 30 h 48"/>
                  <a:gd name="T40" fmla="*/ 42 w 60"/>
                  <a:gd name="T41" fmla="*/ 36 h 48"/>
                  <a:gd name="T42" fmla="*/ 36 w 60"/>
                  <a:gd name="T43" fmla="*/ 36 h 48"/>
                  <a:gd name="T44" fmla="*/ 36 w 60"/>
                  <a:gd name="T45" fmla="*/ 42 h 48"/>
                  <a:gd name="T46" fmla="*/ 30 w 60"/>
                  <a:gd name="T47" fmla="*/ 42 h 48"/>
                  <a:gd name="T48" fmla="*/ 24 w 60"/>
                  <a:gd name="T49" fmla="*/ 42 h 48"/>
                  <a:gd name="T50" fmla="*/ 18 w 60"/>
                  <a:gd name="T51" fmla="*/ 48 h 48"/>
                  <a:gd name="T52" fmla="*/ 18 w 60"/>
                  <a:gd name="T53" fmla="*/ 42 h 48"/>
                  <a:gd name="T54" fmla="*/ 12 w 60"/>
                  <a:gd name="T55" fmla="*/ 42 h 48"/>
                  <a:gd name="T56" fmla="*/ 6 w 60"/>
                  <a:gd name="T57" fmla="*/ 42 h 48"/>
                  <a:gd name="T58" fmla="*/ 6 w 60"/>
                  <a:gd name="T59" fmla="*/ 36 h 48"/>
                  <a:gd name="T60" fmla="*/ 12 w 60"/>
                  <a:gd name="T61" fmla="*/ 36 h 48"/>
                  <a:gd name="T62" fmla="*/ 6 w 60"/>
                  <a:gd name="T63" fmla="*/ 36 h 48"/>
                  <a:gd name="T64" fmla="*/ 12 w 60"/>
                  <a:gd name="T65" fmla="*/ 36 h 48"/>
                  <a:gd name="T66" fmla="*/ 12 w 60"/>
                  <a:gd name="T67" fmla="*/ 30 h 48"/>
                  <a:gd name="T68" fmla="*/ 12 w 60"/>
                  <a:gd name="T69" fmla="*/ 24 h 48"/>
                  <a:gd name="T70" fmla="*/ 6 w 60"/>
                  <a:gd name="T71" fmla="*/ 24 h 48"/>
                  <a:gd name="T72" fmla="*/ 6 w 60"/>
                  <a:gd name="T73" fmla="*/ 18 h 48"/>
                  <a:gd name="T74" fmla="*/ 12 w 60"/>
                  <a:gd name="T75" fmla="*/ 18 h 48"/>
                  <a:gd name="T76" fmla="*/ 12 w 60"/>
                  <a:gd name="T77" fmla="*/ 12 h 48"/>
                  <a:gd name="T78" fmla="*/ 6 w 60"/>
                  <a:gd name="T79" fmla="*/ 12 h 48"/>
                  <a:gd name="T80" fmla="*/ 0 w 60"/>
                  <a:gd name="T81" fmla="*/ 12 h 48"/>
                  <a:gd name="T82" fmla="*/ 6 w 60"/>
                  <a:gd name="T83" fmla="*/ 12 h 48"/>
                  <a:gd name="T84" fmla="*/ 6 w 60"/>
                  <a:gd name="T85" fmla="*/ 6 h 48"/>
                  <a:gd name="T86" fmla="*/ 12 w 60"/>
                  <a:gd name="T87" fmla="*/ 6 h 48"/>
                  <a:gd name="T88" fmla="*/ 12 w 60"/>
                  <a:gd name="T89" fmla="*/ 0 h 48"/>
                  <a:gd name="T90" fmla="*/ 18 w 60"/>
                  <a:gd name="T91" fmla="*/ 0 h 48"/>
                  <a:gd name="T92" fmla="*/ 24 w 60"/>
                  <a:gd name="T93" fmla="*/ 0 h 48"/>
                  <a:gd name="T94" fmla="*/ 18 w 60"/>
                  <a:gd name="T95" fmla="*/ 0 h 48"/>
                  <a:gd name="T96" fmla="*/ 24 w 60"/>
                  <a:gd name="T97" fmla="*/ 0 h 48"/>
                  <a:gd name="T98" fmla="*/ 30 w 60"/>
                  <a:gd name="T9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48">
                    <a:moveTo>
                      <a:pt x="30" y="0"/>
                    </a:moveTo>
                    <a:lnTo>
                      <a:pt x="30" y="6"/>
                    </a:lnTo>
                    <a:lnTo>
                      <a:pt x="36" y="6"/>
                    </a:lnTo>
                    <a:lnTo>
                      <a:pt x="30" y="6"/>
                    </a:lnTo>
                    <a:lnTo>
                      <a:pt x="36" y="6"/>
                    </a:lnTo>
                    <a:lnTo>
                      <a:pt x="36" y="12"/>
                    </a:lnTo>
                    <a:lnTo>
                      <a:pt x="42" y="12"/>
                    </a:lnTo>
                    <a:lnTo>
                      <a:pt x="42" y="18"/>
                    </a:lnTo>
                    <a:lnTo>
                      <a:pt x="42" y="24"/>
                    </a:lnTo>
                    <a:lnTo>
                      <a:pt x="48" y="24"/>
                    </a:lnTo>
                    <a:lnTo>
                      <a:pt x="48" y="18"/>
                    </a:lnTo>
                    <a:lnTo>
                      <a:pt x="54" y="18"/>
                    </a:lnTo>
                    <a:lnTo>
                      <a:pt x="54" y="24"/>
                    </a:lnTo>
                    <a:lnTo>
                      <a:pt x="60" y="24"/>
                    </a:lnTo>
                    <a:lnTo>
                      <a:pt x="54" y="24"/>
                    </a:lnTo>
                    <a:lnTo>
                      <a:pt x="54" y="30"/>
                    </a:lnTo>
                    <a:lnTo>
                      <a:pt x="48" y="30"/>
                    </a:lnTo>
                    <a:lnTo>
                      <a:pt x="48" y="36"/>
                    </a:lnTo>
                    <a:lnTo>
                      <a:pt x="48" y="30"/>
                    </a:lnTo>
                    <a:lnTo>
                      <a:pt x="42" y="30"/>
                    </a:lnTo>
                    <a:lnTo>
                      <a:pt x="42" y="36"/>
                    </a:lnTo>
                    <a:lnTo>
                      <a:pt x="36" y="36"/>
                    </a:lnTo>
                    <a:lnTo>
                      <a:pt x="36" y="42"/>
                    </a:lnTo>
                    <a:lnTo>
                      <a:pt x="30" y="42"/>
                    </a:lnTo>
                    <a:lnTo>
                      <a:pt x="24" y="42"/>
                    </a:lnTo>
                    <a:lnTo>
                      <a:pt x="18" y="48"/>
                    </a:lnTo>
                    <a:lnTo>
                      <a:pt x="18" y="42"/>
                    </a:lnTo>
                    <a:lnTo>
                      <a:pt x="12" y="42"/>
                    </a:lnTo>
                    <a:lnTo>
                      <a:pt x="6" y="42"/>
                    </a:lnTo>
                    <a:lnTo>
                      <a:pt x="6" y="36"/>
                    </a:lnTo>
                    <a:lnTo>
                      <a:pt x="12" y="36"/>
                    </a:lnTo>
                    <a:lnTo>
                      <a:pt x="6" y="36"/>
                    </a:lnTo>
                    <a:lnTo>
                      <a:pt x="12" y="36"/>
                    </a:lnTo>
                    <a:lnTo>
                      <a:pt x="12" y="30"/>
                    </a:lnTo>
                    <a:lnTo>
                      <a:pt x="12" y="24"/>
                    </a:lnTo>
                    <a:lnTo>
                      <a:pt x="6" y="24"/>
                    </a:lnTo>
                    <a:lnTo>
                      <a:pt x="6" y="18"/>
                    </a:lnTo>
                    <a:lnTo>
                      <a:pt x="12" y="18"/>
                    </a:lnTo>
                    <a:lnTo>
                      <a:pt x="12" y="12"/>
                    </a:lnTo>
                    <a:lnTo>
                      <a:pt x="6" y="12"/>
                    </a:lnTo>
                    <a:lnTo>
                      <a:pt x="0" y="12"/>
                    </a:lnTo>
                    <a:lnTo>
                      <a:pt x="6" y="12"/>
                    </a:lnTo>
                    <a:lnTo>
                      <a:pt x="6" y="6"/>
                    </a:lnTo>
                    <a:lnTo>
                      <a:pt x="12" y="6"/>
                    </a:lnTo>
                    <a:lnTo>
                      <a:pt x="12" y="0"/>
                    </a:lnTo>
                    <a:lnTo>
                      <a:pt x="18" y="0"/>
                    </a:lnTo>
                    <a:lnTo>
                      <a:pt x="24" y="0"/>
                    </a:lnTo>
                    <a:lnTo>
                      <a:pt x="18" y="0"/>
                    </a:lnTo>
                    <a:lnTo>
                      <a:pt x="24" y="0"/>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2" name="Freeform 384"/>
              <p:cNvSpPr>
                <a:spLocks/>
              </p:cNvSpPr>
              <p:nvPr/>
            </p:nvSpPr>
            <p:spPr bwMode="auto">
              <a:xfrm>
                <a:off x="3213" y="1184"/>
                <a:ext cx="30" cy="30"/>
              </a:xfrm>
              <a:custGeom>
                <a:avLst/>
                <a:gdLst>
                  <a:gd name="T0" fmla="*/ 6 w 30"/>
                  <a:gd name="T1" fmla="*/ 24 h 30"/>
                  <a:gd name="T2" fmla="*/ 0 w 30"/>
                  <a:gd name="T3" fmla="*/ 24 h 30"/>
                  <a:gd name="T4" fmla="*/ 0 w 30"/>
                  <a:gd name="T5" fmla="*/ 18 h 30"/>
                  <a:gd name="T6" fmla="*/ 0 w 30"/>
                  <a:gd name="T7" fmla="*/ 12 h 30"/>
                  <a:gd name="T8" fmla="*/ 6 w 30"/>
                  <a:gd name="T9" fmla="*/ 12 h 30"/>
                  <a:gd name="T10" fmla="*/ 6 w 30"/>
                  <a:gd name="T11" fmla="*/ 6 h 30"/>
                  <a:gd name="T12" fmla="*/ 12 w 30"/>
                  <a:gd name="T13" fmla="*/ 6 h 30"/>
                  <a:gd name="T14" fmla="*/ 18 w 30"/>
                  <a:gd name="T15" fmla="*/ 6 h 30"/>
                  <a:gd name="T16" fmla="*/ 24 w 30"/>
                  <a:gd name="T17" fmla="*/ 6 h 30"/>
                  <a:gd name="T18" fmla="*/ 24 w 30"/>
                  <a:gd name="T19" fmla="*/ 0 h 30"/>
                  <a:gd name="T20" fmla="*/ 24 w 30"/>
                  <a:gd name="T21" fmla="*/ 6 h 30"/>
                  <a:gd name="T22" fmla="*/ 30 w 30"/>
                  <a:gd name="T23" fmla="*/ 6 h 30"/>
                  <a:gd name="T24" fmla="*/ 24 w 30"/>
                  <a:gd name="T25" fmla="*/ 6 h 30"/>
                  <a:gd name="T26" fmla="*/ 30 w 30"/>
                  <a:gd name="T27" fmla="*/ 6 h 30"/>
                  <a:gd name="T28" fmla="*/ 30 w 30"/>
                  <a:gd name="T29" fmla="*/ 12 h 30"/>
                  <a:gd name="T30" fmla="*/ 24 w 30"/>
                  <a:gd name="T31" fmla="*/ 12 h 30"/>
                  <a:gd name="T32" fmla="*/ 30 w 30"/>
                  <a:gd name="T33" fmla="*/ 12 h 30"/>
                  <a:gd name="T34" fmla="*/ 30 w 30"/>
                  <a:gd name="T35" fmla="*/ 18 h 30"/>
                  <a:gd name="T36" fmla="*/ 30 w 30"/>
                  <a:gd name="T37" fmla="*/ 24 h 30"/>
                  <a:gd name="T38" fmla="*/ 24 w 30"/>
                  <a:gd name="T39" fmla="*/ 24 h 30"/>
                  <a:gd name="T40" fmla="*/ 24 w 30"/>
                  <a:gd name="T41" fmla="*/ 30 h 30"/>
                  <a:gd name="T42" fmla="*/ 24 w 30"/>
                  <a:gd name="T43" fmla="*/ 24 h 30"/>
                  <a:gd name="T44" fmla="*/ 24 w 30"/>
                  <a:gd name="T45" fmla="*/ 30 h 30"/>
                  <a:gd name="T46" fmla="*/ 18 w 30"/>
                  <a:gd name="T47" fmla="*/ 30 h 30"/>
                  <a:gd name="T48" fmla="*/ 12 w 30"/>
                  <a:gd name="T49" fmla="*/ 30 h 30"/>
                  <a:gd name="T50" fmla="*/ 12 w 30"/>
                  <a:gd name="T51" fmla="*/ 24 h 30"/>
                  <a:gd name="T52" fmla="*/ 12 w 30"/>
                  <a:gd name="T53" fmla="*/ 30 h 30"/>
                  <a:gd name="T54" fmla="*/ 6 w 30"/>
                  <a:gd name="T55" fmla="*/ 30 h 30"/>
                  <a:gd name="T56" fmla="*/ 6 w 30"/>
                  <a:gd name="T5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6" y="24"/>
                    </a:moveTo>
                    <a:lnTo>
                      <a:pt x="0" y="24"/>
                    </a:lnTo>
                    <a:lnTo>
                      <a:pt x="0" y="18"/>
                    </a:lnTo>
                    <a:lnTo>
                      <a:pt x="0" y="12"/>
                    </a:lnTo>
                    <a:lnTo>
                      <a:pt x="6" y="12"/>
                    </a:lnTo>
                    <a:lnTo>
                      <a:pt x="6" y="6"/>
                    </a:lnTo>
                    <a:lnTo>
                      <a:pt x="12" y="6"/>
                    </a:lnTo>
                    <a:lnTo>
                      <a:pt x="18" y="6"/>
                    </a:lnTo>
                    <a:lnTo>
                      <a:pt x="24" y="6"/>
                    </a:lnTo>
                    <a:lnTo>
                      <a:pt x="24" y="0"/>
                    </a:lnTo>
                    <a:lnTo>
                      <a:pt x="24" y="6"/>
                    </a:lnTo>
                    <a:lnTo>
                      <a:pt x="30" y="6"/>
                    </a:lnTo>
                    <a:lnTo>
                      <a:pt x="24" y="6"/>
                    </a:lnTo>
                    <a:lnTo>
                      <a:pt x="30" y="6"/>
                    </a:lnTo>
                    <a:lnTo>
                      <a:pt x="30" y="12"/>
                    </a:lnTo>
                    <a:lnTo>
                      <a:pt x="24" y="12"/>
                    </a:lnTo>
                    <a:lnTo>
                      <a:pt x="30" y="12"/>
                    </a:lnTo>
                    <a:lnTo>
                      <a:pt x="30" y="18"/>
                    </a:lnTo>
                    <a:lnTo>
                      <a:pt x="30" y="24"/>
                    </a:lnTo>
                    <a:lnTo>
                      <a:pt x="24" y="24"/>
                    </a:lnTo>
                    <a:lnTo>
                      <a:pt x="24" y="30"/>
                    </a:lnTo>
                    <a:lnTo>
                      <a:pt x="24" y="24"/>
                    </a:lnTo>
                    <a:lnTo>
                      <a:pt x="24" y="30"/>
                    </a:lnTo>
                    <a:lnTo>
                      <a:pt x="18" y="30"/>
                    </a:lnTo>
                    <a:lnTo>
                      <a:pt x="12" y="30"/>
                    </a:lnTo>
                    <a:lnTo>
                      <a:pt x="12" y="24"/>
                    </a:lnTo>
                    <a:lnTo>
                      <a:pt x="12" y="30"/>
                    </a:lnTo>
                    <a:lnTo>
                      <a:pt x="6" y="30"/>
                    </a:lnTo>
                    <a:lnTo>
                      <a:pt x="6"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3" name="Freeform 385"/>
              <p:cNvSpPr>
                <a:spLocks/>
              </p:cNvSpPr>
              <p:nvPr/>
            </p:nvSpPr>
            <p:spPr bwMode="auto">
              <a:xfrm>
                <a:off x="3345" y="1088"/>
                <a:ext cx="108" cy="102"/>
              </a:xfrm>
              <a:custGeom>
                <a:avLst/>
                <a:gdLst>
                  <a:gd name="T0" fmla="*/ 42 w 108"/>
                  <a:gd name="T1" fmla="*/ 30 h 102"/>
                  <a:gd name="T2" fmla="*/ 48 w 108"/>
                  <a:gd name="T3" fmla="*/ 24 h 102"/>
                  <a:gd name="T4" fmla="*/ 54 w 108"/>
                  <a:gd name="T5" fmla="*/ 18 h 102"/>
                  <a:gd name="T6" fmla="*/ 60 w 108"/>
                  <a:gd name="T7" fmla="*/ 12 h 102"/>
                  <a:gd name="T8" fmla="*/ 60 w 108"/>
                  <a:gd name="T9" fmla="*/ 0 h 102"/>
                  <a:gd name="T10" fmla="*/ 66 w 108"/>
                  <a:gd name="T11" fmla="*/ 6 h 102"/>
                  <a:gd name="T12" fmla="*/ 66 w 108"/>
                  <a:gd name="T13" fmla="*/ 18 h 102"/>
                  <a:gd name="T14" fmla="*/ 66 w 108"/>
                  <a:gd name="T15" fmla="*/ 30 h 102"/>
                  <a:gd name="T16" fmla="*/ 72 w 108"/>
                  <a:gd name="T17" fmla="*/ 36 h 102"/>
                  <a:gd name="T18" fmla="*/ 72 w 108"/>
                  <a:gd name="T19" fmla="*/ 42 h 102"/>
                  <a:gd name="T20" fmla="*/ 78 w 108"/>
                  <a:gd name="T21" fmla="*/ 48 h 102"/>
                  <a:gd name="T22" fmla="*/ 84 w 108"/>
                  <a:gd name="T23" fmla="*/ 54 h 102"/>
                  <a:gd name="T24" fmla="*/ 90 w 108"/>
                  <a:gd name="T25" fmla="*/ 60 h 102"/>
                  <a:gd name="T26" fmla="*/ 90 w 108"/>
                  <a:gd name="T27" fmla="*/ 72 h 102"/>
                  <a:gd name="T28" fmla="*/ 102 w 108"/>
                  <a:gd name="T29" fmla="*/ 72 h 102"/>
                  <a:gd name="T30" fmla="*/ 102 w 108"/>
                  <a:gd name="T31" fmla="*/ 72 h 102"/>
                  <a:gd name="T32" fmla="*/ 108 w 108"/>
                  <a:gd name="T33" fmla="*/ 78 h 102"/>
                  <a:gd name="T34" fmla="*/ 102 w 108"/>
                  <a:gd name="T35" fmla="*/ 84 h 102"/>
                  <a:gd name="T36" fmla="*/ 90 w 108"/>
                  <a:gd name="T37" fmla="*/ 96 h 102"/>
                  <a:gd name="T38" fmla="*/ 84 w 108"/>
                  <a:gd name="T39" fmla="*/ 102 h 102"/>
                  <a:gd name="T40" fmla="*/ 72 w 108"/>
                  <a:gd name="T41" fmla="*/ 96 h 102"/>
                  <a:gd name="T42" fmla="*/ 60 w 108"/>
                  <a:gd name="T43" fmla="*/ 96 h 102"/>
                  <a:gd name="T44" fmla="*/ 54 w 108"/>
                  <a:gd name="T45" fmla="*/ 90 h 102"/>
                  <a:gd name="T46" fmla="*/ 42 w 108"/>
                  <a:gd name="T47" fmla="*/ 90 h 102"/>
                  <a:gd name="T48" fmla="*/ 36 w 108"/>
                  <a:gd name="T49" fmla="*/ 84 h 102"/>
                  <a:gd name="T50" fmla="*/ 24 w 108"/>
                  <a:gd name="T51" fmla="*/ 84 h 102"/>
                  <a:gd name="T52" fmla="*/ 18 w 108"/>
                  <a:gd name="T53" fmla="*/ 78 h 102"/>
                  <a:gd name="T54" fmla="*/ 6 w 108"/>
                  <a:gd name="T55" fmla="*/ 72 h 102"/>
                  <a:gd name="T56" fmla="*/ 0 w 108"/>
                  <a:gd name="T57" fmla="*/ 66 h 102"/>
                  <a:gd name="T58" fmla="*/ 12 w 108"/>
                  <a:gd name="T59" fmla="*/ 66 h 102"/>
                  <a:gd name="T60" fmla="*/ 18 w 108"/>
                  <a:gd name="T61" fmla="*/ 60 h 102"/>
                  <a:gd name="T62" fmla="*/ 24 w 108"/>
                  <a:gd name="T63" fmla="*/ 54 h 102"/>
                  <a:gd name="T64" fmla="*/ 30 w 108"/>
                  <a:gd name="T65" fmla="*/ 48 h 102"/>
                  <a:gd name="T66" fmla="*/ 30 w 108"/>
                  <a:gd name="T67" fmla="*/ 48 h 102"/>
                  <a:gd name="T68" fmla="*/ 36 w 108"/>
                  <a:gd name="T69" fmla="*/ 42 h 102"/>
                  <a:gd name="T70" fmla="*/ 42 w 108"/>
                  <a:gd name="T71" fmla="*/ 3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02">
                    <a:moveTo>
                      <a:pt x="42" y="36"/>
                    </a:moveTo>
                    <a:lnTo>
                      <a:pt x="42" y="30"/>
                    </a:lnTo>
                    <a:lnTo>
                      <a:pt x="48" y="30"/>
                    </a:lnTo>
                    <a:lnTo>
                      <a:pt x="48" y="24"/>
                    </a:lnTo>
                    <a:lnTo>
                      <a:pt x="54" y="24"/>
                    </a:lnTo>
                    <a:lnTo>
                      <a:pt x="54" y="18"/>
                    </a:lnTo>
                    <a:lnTo>
                      <a:pt x="54" y="12"/>
                    </a:lnTo>
                    <a:lnTo>
                      <a:pt x="60" y="12"/>
                    </a:lnTo>
                    <a:lnTo>
                      <a:pt x="60" y="6"/>
                    </a:lnTo>
                    <a:lnTo>
                      <a:pt x="60" y="0"/>
                    </a:lnTo>
                    <a:lnTo>
                      <a:pt x="66" y="0"/>
                    </a:lnTo>
                    <a:lnTo>
                      <a:pt x="66" y="6"/>
                    </a:lnTo>
                    <a:lnTo>
                      <a:pt x="66" y="12"/>
                    </a:lnTo>
                    <a:lnTo>
                      <a:pt x="66" y="18"/>
                    </a:lnTo>
                    <a:lnTo>
                      <a:pt x="66" y="24"/>
                    </a:lnTo>
                    <a:lnTo>
                      <a:pt x="66" y="30"/>
                    </a:lnTo>
                    <a:lnTo>
                      <a:pt x="72" y="30"/>
                    </a:lnTo>
                    <a:lnTo>
                      <a:pt x="72" y="36"/>
                    </a:lnTo>
                    <a:lnTo>
                      <a:pt x="66" y="36"/>
                    </a:lnTo>
                    <a:lnTo>
                      <a:pt x="72" y="42"/>
                    </a:lnTo>
                    <a:lnTo>
                      <a:pt x="72" y="48"/>
                    </a:lnTo>
                    <a:lnTo>
                      <a:pt x="78" y="48"/>
                    </a:lnTo>
                    <a:lnTo>
                      <a:pt x="78" y="54"/>
                    </a:lnTo>
                    <a:lnTo>
                      <a:pt x="84" y="54"/>
                    </a:lnTo>
                    <a:lnTo>
                      <a:pt x="90" y="54"/>
                    </a:lnTo>
                    <a:lnTo>
                      <a:pt x="90" y="60"/>
                    </a:lnTo>
                    <a:lnTo>
                      <a:pt x="90" y="66"/>
                    </a:lnTo>
                    <a:lnTo>
                      <a:pt x="90" y="72"/>
                    </a:lnTo>
                    <a:lnTo>
                      <a:pt x="96" y="72"/>
                    </a:lnTo>
                    <a:lnTo>
                      <a:pt x="102" y="72"/>
                    </a:lnTo>
                    <a:lnTo>
                      <a:pt x="108" y="72"/>
                    </a:lnTo>
                    <a:lnTo>
                      <a:pt x="102" y="72"/>
                    </a:lnTo>
                    <a:lnTo>
                      <a:pt x="108" y="72"/>
                    </a:lnTo>
                    <a:lnTo>
                      <a:pt x="108" y="78"/>
                    </a:lnTo>
                    <a:lnTo>
                      <a:pt x="102" y="78"/>
                    </a:lnTo>
                    <a:lnTo>
                      <a:pt x="102" y="84"/>
                    </a:lnTo>
                    <a:lnTo>
                      <a:pt x="96" y="90"/>
                    </a:lnTo>
                    <a:lnTo>
                      <a:pt x="90" y="96"/>
                    </a:lnTo>
                    <a:lnTo>
                      <a:pt x="90" y="102"/>
                    </a:lnTo>
                    <a:lnTo>
                      <a:pt x="84" y="102"/>
                    </a:lnTo>
                    <a:lnTo>
                      <a:pt x="78" y="102"/>
                    </a:lnTo>
                    <a:lnTo>
                      <a:pt x="72" y="96"/>
                    </a:lnTo>
                    <a:lnTo>
                      <a:pt x="66" y="96"/>
                    </a:lnTo>
                    <a:lnTo>
                      <a:pt x="60" y="96"/>
                    </a:lnTo>
                    <a:lnTo>
                      <a:pt x="60" y="90"/>
                    </a:lnTo>
                    <a:lnTo>
                      <a:pt x="54" y="90"/>
                    </a:lnTo>
                    <a:lnTo>
                      <a:pt x="48" y="90"/>
                    </a:lnTo>
                    <a:lnTo>
                      <a:pt x="42" y="90"/>
                    </a:lnTo>
                    <a:lnTo>
                      <a:pt x="42" y="84"/>
                    </a:lnTo>
                    <a:lnTo>
                      <a:pt x="36" y="84"/>
                    </a:lnTo>
                    <a:lnTo>
                      <a:pt x="30" y="84"/>
                    </a:lnTo>
                    <a:lnTo>
                      <a:pt x="24" y="84"/>
                    </a:lnTo>
                    <a:lnTo>
                      <a:pt x="24" y="78"/>
                    </a:lnTo>
                    <a:lnTo>
                      <a:pt x="18" y="78"/>
                    </a:lnTo>
                    <a:lnTo>
                      <a:pt x="12" y="78"/>
                    </a:lnTo>
                    <a:lnTo>
                      <a:pt x="6" y="72"/>
                    </a:lnTo>
                    <a:lnTo>
                      <a:pt x="0" y="72"/>
                    </a:lnTo>
                    <a:lnTo>
                      <a:pt x="0" y="66"/>
                    </a:lnTo>
                    <a:lnTo>
                      <a:pt x="6" y="66"/>
                    </a:lnTo>
                    <a:lnTo>
                      <a:pt x="12" y="66"/>
                    </a:lnTo>
                    <a:lnTo>
                      <a:pt x="12" y="60"/>
                    </a:lnTo>
                    <a:lnTo>
                      <a:pt x="18" y="60"/>
                    </a:lnTo>
                    <a:lnTo>
                      <a:pt x="18" y="54"/>
                    </a:lnTo>
                    <a:lnTo>
                      <a:pt x="24" y="54"/>
                    </a:lnTo>
                    <a:lnTo>
                      <a:pt x="30" y="54"/>
                    </a:lnTo>
                    <a:lnTo>
                      <a:pt x="30" y="48"/>
                    </a:lnTo>
                    <a:lnTo>
                      <a:pt x="36" y="48"/>
                    </a:lnTo>
                    <a:lnTo>
                      <a:pt x="30" y="48"/>
                    </a:lnTo>
                    <a:lnTo>
                      <a:pt x="30" y="42"/>
                    </a:lnTo>
                    <a:lnTo>
                      <a:pt x="36" y="42"/>
                    </a:lnTo>
                    <a:lnTo>
                      <a:pt x="36" y="36"/>
                    </a:lnTo>
                    <a:lnTo>
                      <a:pt x="42"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4" name="Freeform 386"/>
              <p:cNvSpPr>
                <a:spLocks/>
              </p:cNvSpPr>
              <p:nvPr/>
            </p:nvSpPr>
            <p:spPr bwMode="auto">
              <a:xfrm>
                <a:off x="3339" y="962"/>
                <a:ext cx="114" cy="144"/>
              </a:xfrm>
              <a:custGeom>
                <a:avLst/>
                <a:gdLst>
                  <a:gd name="T0" fmla="*/ 78 w 114"/>
                  <a:gd name="T1" fmla="*/ 12 h 144"/>
                  <a:gd name="T2" fmla="*/ 84 w 114"/>
                  <a:gd name="T3" fmla="*/ 6 h 144"/>
                  <a:gd name="T4" fmla="*/ 90 w 114"/>
                  <a:gd name="T5" fmla="*/ 0 h 144"/>
                  <a:gd name="T6" fmla="*/ 96 w 114"/>
                  <a:gd name="T7" fmla="*/ 6 h 144"/>
                  <a:gd name="T8" fmla="*/ 102 w 114"/>
                  <a:gd name="T9" fmla="*/ 12 h 144"/>
                  <a:gd name="T10" fmla="*/ 108 w 114"/>
                  <a:gd name="T11" fmla="*/ 18 h 144"/>
                  <a:gd name="T12" fmla="*/ 114 w 114"/>
                  <a:gd name="T13" fmla="*/ 24 h 144"/>
                  <a:gd name="T14" fmla="*/ 108 w 114"/>
                  <a:gd name="T15" fmla="*/ 30 h 144"/>
                  <a:gd name="T16" fmla="*/ 108 w 114"/>
                  <a:gd name="T17" fmla="*/ 42 h 144"/>
                  <a:gd name="T18" fmla="*/ 102 w 114"/>
                  <a:gd name="T19" fmla="*/ 48 h 144"/>
                  <a:gd name="T20" fmla="*/ 108 w 114"/>
                  <a:gd name="T21" fmla="*/ 54 h 144"/>
                  <a:gd name="T22" fmla="*/ 108 w 114"/>
                  <a:gd name="T23" fmla="*/ 66 h 144"/>
                  <a:gd name="T24" fmla="*/ 102 w 114"/>
                  <a:gd name="T25" fmla="*/ 72 h 144"/>
                  <a:gd name="T26" fmla="*/ 96 w 114"/>
                  <a:gd name="T27" fmla="*/ 78 h 144"/>
                  <a:gd name="T28" fmla="*/ 90 w 114"/>
                  <a:gd name="T29" fmla="*/ 84 h 144"/>
                  <a:gd name="T30" fmla="*/ 90 w 114"/>
                  <a:gd name="T31" fmla="*/ 96 h 144"/>
                  <a:gd name="T32" fmla="*/ 78 w 114"/>
                  <a:gd name="T33" fmla="*/ 102 h 144"/>
                  <a:gd name="T34" fmla="*/ 72 w 114"/>
                  <a:gd name="T35" fmla="*/ 108 h 144"/>
                  <a:gd name="T36" fmla="*/ 72 w 114"/>
                  <a:gd name="T37" fmla="*/ 120 h 144"/>
                  <a:gd name="T38" fmla="*/ 66 w 114"/>
                  <a:gd name="T39" fmla="*/ 126 h 144"/>
                  <a:gd name="T40" fmla="*/ 66 w 114"/>
                  <a:gd name="T41" fmla="*/ 138 h 144"/>
                  <a:gd name="T42" fmla="*/ 60 w 114"/>
                  <a:gd name="T43" fmla="*/ 144 h 144"/>
                  <a:gd name="T44" fmla="*/ 48 w 114"/>
                  <a:gd name="T45" fmla="*/ 144 h 144"/>
                  <a:gd name="T46" fmla="*/ 36 w 114"/>
                  <a:gd name="T47" fmla="*/ 144 h 144"/>
                  <a:gd name="T48" fmla="*/ 30 w 114"/>
                  <a:gd name="T49" fmla="*/ 138 h 144"/>
                  <a:gd name="T50" fmla="*/ 24 w 114"/>
                  <a:gd name="T51" fmla="*/ 132 h 144"/>
                  <a:gd name="T52" fmla="*/ 18 w 114"/>
                  <a:gd name="T53" fmla="*/ 126 h 144"/>
                  <a:gd name="T54" fmla="*/ 12 w 114"/>
                  <a:gd name="T55" fmla="*/ 120 h 144"/>
                  <a:gd name="T56" fmla="*/ 6 w 114"/>
                  <a:gd name="T57" fmla="*/ 114 h 144"/>
                  <a:gd name="T58" fmla="*/ 0 w 114"/>
                  <a:gd name="T59" fmla="*/ 108 h 144"/>
                  <a:gd name="T60" fmla="*/ 6 w 114"/>
                  <a:gd name="T61" fmla="*/ 102 h 144"/>
                  <a:gd name="T62" fmla="*/ 6 w 114"/>
                  <a:gd name="T63" fmla="*/ 90 h 144"/>
                  <a:gd name="T64" fmla="*/ 12 w 114"/>
                  <a:gd name="T65" fmla="*/ 84 h 144"/>
                  <a:gd name="T66" fmla="*/ 18 w 114"/>
                  <a:gd name="T67" fmla="*/ 78 h 144"/>
                  <a:gd name="T68" fmla="*/ 18 w 114"/>
                  <a:gd name="T69" fmla="*/ 66 h 144"/>
                  <a:gd name="T70" fmla="*/ 24 w 114"/>
                  <a:gd name="T71" fmla="*/ 60 h 144"/>
                  <a:gd name="T72" fmla="*/ 30 w 114"/>
                  <a:gd name="T73" fmla="*/ 48 h 144"/>
                  <a:gd name="T74" fmla="*/ 36 w 114"/>
                  <a:gd name="T75" fmla="*/ 42 h 144"/>
                  <a:gd name="T76" fmla="*/ 42 w 114"/>
                  <a:gd name="T77" fmla="*/ 36 h 144"/>
                  <a:gd name="T78" fmla="*/ 48 w 114"/>
                  <a:gd name="T79" fmla="*/ 36 h 144"/>
                  <a:gd name="T80" fmla="*/ 54 w 114"/>
                  <a:gd name="T81" fmla="*/ 30 h 144"/>
                  <a:gd name="T82" fmla="*/ 66 w 114"/>
                  <a:gd name="T83" fmla="*/ 24 h 144"/>
                  <a:gd name="T84" fmla="*/ 72 w 114"/>
                  <a:gd name="T85" fmla="*/ 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44">
                    <a:moveTo>
                      <a:pt x="72" y="12"/>
                    </a:moveTo>
                    <a:lnTo>
                      <a:pt x="78" y="12"/>
                    </a:lnTo>
                    <a:lnTo>
                      <a:pt x="78" y="6"/>
                    </a:lnTo>
                    <a:lnTo>
                      <a:pt x="84" y="6"/>
                    </a:lnTo>
                    <a:lnTo>
                      <a:pt x="84" y="0"/>
                    </a:lnTo>
                    <a:lnTo>
                      <a:pt x="90" y="0"/>
                    </a:lnTo>
                    <a:lnTo>
                      <a:pt x="90" y="6"/>
                    </a:lnTo>
                    <a:lnTo>
                      <a:pt x="96" y="6"/>
                    </a:lnTo>
                    <a:lnTo>
                      <a:pt x="102" y="6"/>
                    </a:lnTo>
                    <a:lnTo>
                      <a:pt x="102" y="12"/>
                    </a:lnTo>
                    <a:lnTo>
                      <a:pt x="108" y="12"/>
                    </a:lnTo>
                    <a:lnTo>
                      <a:pt x="108" y="18"/>
                    </a:lnTo>
                    <a:lnTo>
                      <a:pt x="114" y="18"/>
                    </a:lnTo>
                    <a:lnTo>
                      <a:pt x="114" y="24"/>
                    </a:lnTo>
                    <a:lnTo>
                      <a:pt x="114" y="30"/>
                    </a:lnTo>
                    <a:lnTo>
                      <a:pt x="108" y="30"/>
                    </a:lnTo>
                    <a:lnTo>
                      <a:pt x="108" y="36"/>
                    </a:lnTo>
                    <a:lnTo>
                      <a:pt x="108" y="42"/>
                    </a:lnTo>
                    <a:lnTo>
                      <a:pt x="102" y="42"/>
                    </a:lnTo>
                    <a:lnTo>
                      <a:pt x="102" y="48"/>
                    </a:lnTo>
                    <a:lnTo>
                      <a:pt x="108" y="48"/>
                    </a:lnTo>
                    <a:lnTo>
                      <a:pt x="108" y="54"/>
                    </a:lnTo>
                    <a:lnTo>
                      <a:pt x="108" y="60"/>
                    </a:lnTo>
                    <a:lnTo>
                      <a:pt x="108" y="66"/>
                    </a:lnTo>
                    <a:lnTo>
                      <a:pt x="108" y="72"/>
                    </a:lnTo>
                    <a:lnTo>
                      <a:pt x="102" y="72"/>
                    </a:lnTo>
                    <a:lnTo>
                      <a:pt x="102" y="78"/>
                    </a:lnTo>
                    <a:lnTo>
                      <a:pt x="96" y="78"/>
                    </a:lnTo>
                    <a:lnTo>
                      <a:pt x="90" y="78"/>
                    </a:lnTo>
                    <a:lnTo>
                      <a:pt x="90" y="84"/>
                    </a:lnTo>
                    <a:lnTo>
                      <a:pt x="90" y="90"/>
                    </a:lnTo>
                    <a:lnTo>
                      <a:pt x="90" y="96"/>
                    </a:lnTo>
                    <a:lnTo>
                      <a:pt x="84" y="96"/>
                    </a:lnTo>
                    <a:lnTo>
                      <a:pt x="78" y="102"/>
                    </a:lnTo>
                    <a:lnTo>
                      <a:pt x="78" y="108"/>
                    </a:lnTo>
                    <a:lnTo>
                      <a:pt x="72" y="108"/>
                    </a:lnTo>
                    <a:lnTo>
                      <a:pt x="72" y="114"/>
                    </a:lnTo>
                    <a:lnTo>
                      <a:pt x="72" y="120"/>
                    </a:lnTo>
                    <a:lnTo>
                      <a:pt x="72" y="126"/>
                    </a:lnTo>
                    <a:lnTo>
                      <a:pt x="66" y="126"/>
                    </a:lnTo>
                    <a:lnTo>
                      <a:pt x="66" y="132"/>
                    </a:lnTo>
                    <a:lnTo>
                      <a:pt x="66" y="138"/>
                    </a:lnTo>
                    <a:lnTo>
                      <a:pt x="60" y="138"/>
                    </a:lnTo>
                    <a:lnTo>
                      <a:pt x="60" y="144"/>
                    </a:lnTo>
                    <a:lnTo>
                      <a:pt x="54" y="144"/>
                    </a:lnTo>
                    <a:lnTo>
                      <a:pt x="48" y="144"/>
                    </a:lnTo>
                    <a:lnTo>
                      <a:pt x="42" y="144"/>
                    </a:lnTo>
                    <a:lnTo>
                      <a:pt x="36" y="144"/>
                    </a:lnTo>
                    <a:lnTo>
                      <a:pt x="36" y="138"/>
                    </a:lnTo>
                    <a:lnTo>
                      <a:pt x="30" y="138"/>
                    </a:lnTo>
                    <a:lnTo>
                      <a:pt x="30" y="132"/>
                    </a:lnTo>
                    <a:lnTo>
                      <a:pt x="24" y="132"/>
                    </a:lnTo>
                    <a:lnTo>
                      <a:pt x="18" y="132"/>
                    </a:lnTo>
                    <a:lnTo>
                      <a:pt x="18" y="126"/>
                    </a:lnTo>
                    <a:lnTo>
                      <a:pt x="18" y="120"/>
                    </a:lnTo>
                    <a:lnTo>
                      <a:pt x="12" y="120"/>
                    </a:lnTo>
                    <a:lnTo>
                      <a:pt x="6" y="120"/>
                    </a:lnTo>
                    <a:lnTo>
                      <a:pt x="6" y="114"/>
                    </a:lnTo>
                    <a:lnTo>
                      <a:pt x="0" y="114"/>
                    </a:lnTo>
                    <a:lnTo>
                      <a:pt x="0" y="108"/>
                    </a:lnTo>
                    <a:lnTo>
                      <a:pt x="0" y="102"/>
                    </a:lnTo>
                    <a:lnTo>
                      <a:pt x="6" y="102"/>
                    </a:lnTo>
                    <a:lnTo>
                      <a:pt x="6" y="96"/>
                    </a:lnTo>
                    <a:lnTo>
                      <a:pt x="6" y="90"/>
                    </a:lnTo>
                    <a:lnTo>
                      <a:pt x="6" y="84"/>
                    </a:lnTo>
                    <a:lnTo>
                      <a:pt x="12" y="84"/>
                    </a:lnTo>
                    <a:lnTo>
                      <a:pt x="12" y="78"/>
                    </a:lnTo>
                    <a:lnTo>
                      <a:pt x="18" y="78"/>
                    </a:lnTo>
                    <a:lnTo>
                      <a:pt x="18" y="72"/>
                    </a:lnTo>
                    <a:lnTo>
                      <a:pt x="18" y="66"/>
                    </a:lnTo>
                    <a:lnTo>
                      <a:pt x="24" y="66"/>
                    </a:lnTo>
                    <a:lnTo>
                      <a:pt x="24" y="60"/>
                    </a:lnTo>
                    <a:lnTo>
                      <a:pt x="24" y="54"/>
                    </a:lnTo>
                    <a:lnTo>
                      <a:pt x="30" y="48"/>
                    </a:lnTo>
                    <a:lnTo>
                      <a:pt x="30" y="42"/>
                    </a:lnTo>
                    <a:lnTo>
                      <a:pt x="36" y="42"/>
                    </a:lnTo>
                    <a:lnTo>
                      <a:pt x="36" y="36"/>
                    </a:lnTo>
                    <a:lnTo>
                      <a:pt x="42" y="36"/>
                    </a:lnTo>
                    <a:lnTo>
                      <a:pt x="42" y="30"/>
                    </a:lnTo>
                    <a:lnTo>
                      <a:pt x="48" y="36"/>
                    </a:lnTo>
                    <a:lnTo>
                      <a:pt x="54" y="36"/>
                    </a:lnTo>
                    <a:lnTo>
                      <a:pt x="54" y="30"/>
                    </a:lnTo>
                    <a:lnTo>
                      <a:pt x="60" y="30"/>
                    </a:lnTo>
                    <a:lnTo>
                      <a:pt x="66" y="24"/>
                    </a:lnTo>
                    <a:lnTo>
                      <a:pt x="66" y="18"/>
                    </a:lnTo>
                    <a:lnTo>
                      <a:pt x="72" y="18"/>
                    </a:lnTo>
                    <a:lnTo>
                      <a:pt x="7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5" name="Freeform 387"/>
              <p:cNvSpPr>
                <a:spLocks/>
              </p:cNvSpPr>
              <p:nvPr/>
            </p:nvSpPr>
            <p:spPr bwMode="auto">
              <a:xfrm>
                <a:off x="3183" y="956"/>
                <a:ext cx="216" cy="228"/>
              </a:xfrm>
              <a:custGeom>
                <a:avLst/>
                <a:gdLst>
                  <a:gd name="T0" fmla="*/ 6 w 216"/>
                  <a:gd name="T1" fmla="*/ 126 h 228"/>
                  <a:gd name="T2" fmla="*/ 6 w 216"/>
                  <a:gd name="T3" fmla="*/ 120 h 228"/>
                  <a:gd name="T4" fmla="*/ 12 w 216"/>
                  <a:gd name="T5" fmla="*/ 108 h 228"/>
                  <a:gd name="T6" fmla="*/ 18 w 216"/>
                  <a:gd name="T7" fmla="*/ 96 h 228"/>
                  <a:gd name="T8" fmla="*/ 18 w 216"/>
                  <a:gd name="T9" fmla="*/ 78 h 228"/>
                  <a:gd name="T10" fmla="*/ 24 w 216"/>
                  <a:gd name="T11" fmla="*/ 66 h 228"/>
                  <a:gd name="T12" fmla="*/ 36 w 216"/>
                  <a:gd name="T13" fmla="*/ 60 h 228"/>
                  <a:gd name="T14" fmla="*/ 36 w 216"/>
                  <a:gd name="T15" fmla="*/ 54 h 228"/>
                  <a:gd name="T16" fmla="*/ 42 w 216"/>
                  <a:gd name="T17" fmla="*/ 42 h 228"/>
                  <a:gd name="T18" fmla="*/ 48 w 216"/>
                  <a:gd name="T19" fmla="*/ 24 h 228"/>
                  <a:gd name="T20" fmla="*/ 60 w 216"/>
                  <a:gd name="T21" fmla="*/ 18 h 228"/>
                  <a:gd name="T22" fmla="*/ 66 w 216"/>
                  <a:gd name="T23" fmla="*/ 6 h 228"/>
                  <a:gd name="T24" fmla="*/ 72 w 216"/>
                  <a:gd name="T25" fmla="*/ 6 h 228"/>
                  <a:gd name="T26" fmla="*/ 84 w 216"/>
                  <a:gd name="T27" fmla="*/ 12 h 228"/>
                  <a:gd name="T28" fmla="*/ 96 w 216"/>
                  <a:gd name="T29" fmla="*/ 24 h 228"/>
                  <a:gd name="T30" fmla="*/ 114 w 216"/>
                  <a:gd name="T31" fmla="*/ 36 h 228"/>
                  <a:gd name="T32" fmla="*/ 120 w 216"/>
                  <a:gd name="T33" fmla="*/ 48 h 228"/>
                  <a:gd name="T34" fmla="*/ 132 w 216"/>
                  <a:gd name="T35" fmla="*/ 54 h 228"/>
                  <a:gd name="T36" fmla="*/ 144 w 216"/>
                  <a:gd name="T37" fmla="*/ 66 h 228"/>
                  <a:gd name="T38" fmla="*/ 150 w 216"/>
                  <a:gd name="T39" fmla="*/ 66 h 228"/>
                  <a:gd name="T40" fmla="*/ 156 w 216"/>
                  <a:gd name="T41" fmla="*/ 78 h 228"/>
                  <a:gd name="T42" fmla="*/ 168 w 216"/>
                  <a:gd name="T43" fmla="*/ 84 h 228"/>
                  <a:gd name="T44" fmla="*/ 162 w 216"/>
                  <a:gd name="T45" fmla="*/ 96 h 228"/>
                  <a:gd name="T46" fmla="*/ 156 w 216"/>
                  <a:gd name="T47" fmla="*/ 108 h 228"/>
                  <a:gd name="T48" fmla="*/ 162 w 216"/>
                  <a:gd name="T49" fmla="*/ 120 h 228"/>
                  <a:gd name="T50" fmla="*/ 174 w 216"/>
                  <a:gd name="T51" fmla="*/ 126 h 228"/>
                  <a:gd name="T52" fmla="*/ 180 w 216"/>
                  <a:gd name="T53" fmla="*/ 138 h 228"/>
                  <a:gd name="T54" fmla="*/ 192 w 216"/>
                  <a:gd name="T55" fmla="*/ 144 h 228"/>
                  <a:gd name="T56" fmla="*/ 204 w 216"/>
                  <a:gd name="T57" fmla="*/ 150 h 228"/>
                  <a:gd name="T58" fmla="*/ 216 w 216"/>
                  <a:gd name="T59" fmla="*/ 156 h 228"/>
                  <a:gd name="T60" fmla="*/ 204 w 216"/>
                  <a:gd name="T61" fmla="*/ 162 h 228"/>
                  <a:gd name="T62" fmla="*/ 198 w 216"/>
                  <a:gd name="T63" fmla="*/ 174 h 228"/>
                  <a:gd name="T64" fmla="*/ 198 w 216"/>
                  <a:gd name="T65" fmla="*/ 180 h 228"/>
                  <a:gd name="T66" fmla="*/ 186 w 216"/>
                  <a:gd name="T67" fmla="*/ 186 h 228"/>
                  <a:gd name="T68" fmla="*/ 174 w 216"/>
                  <a:gd name="T69" fmla="*/ 192 h 228"/>
                  <a:gd name="T70" fmla="*/ 162 w 216"/>
                  <a:gd name="T71" fmla="*/ 198 h 228"/>
                  <a:gd name="T72" fmla="*/ 162 w 216"/>
                  <a:gd name="T73" fmla="*/ 216 h 228"/>
                  <a:gd name="T74" fmla="*/ 156 w 216"/>
                  <a:gd name="T75" fmla="*/ 216 h 228"/>
                  <a:gd name="T76" fmla="*/ 144 w 216"/>
                  <a:gd name="T77" fmla="*/ 222 h 228"/>
                  <a:gd name="T78" fmla="*/ 132 w 216"/>
                  <a:gd name="T79" fmla="*/ 222 h 228"/>
                  <a:gd name="T80" fmla="*/ 120 w 216"/>
                  <a:gd name="T81" fmla="*/ 216 h 228"/>
                  <a:gd name="T82" fmla="*/ 114 w 216"/>
                  <a:gd name="T83" fmla="*/ 204 h 228"/>
                  <a:gd name="T84" fmla="*/ 102 w 216"/>
                  <a:gd name="T85" fmla="*/ 192 h 228"/>
                  <a:gd name="T86" fmla="*/ 84 w 216"/>
                  <a:gd name="T87" fmla="*/ 192 h 228"/>
                  <a:gd name="T88" fmla="*/ 72 w 216"/>
                  <a:gd name="T89" fmla="*/ 180 h 228"/>
                  <a:gd name="T90" fmla="*/ 60 w 216"/>
                  <a:gd name="T91" fmla="*/ 174 h 228"/>
                  <a:gd name="T92" fmla="*/ 48 w 216"/>
                  <a:gd name="T93" fmla="*/ 168 h 228"/>
                  <a:gd name="T94" fmla="*/ 30 w 216"/>
                  <a:gd name="T95" fmla="*/ 156 h 228"/>
                  <a:gd name="T96" fmla="*/ 18 w 216"/>
                  <a:gd name="T97" fmla="*/ 144 h 228"/>
                  <a:gd name="T98" fmla="*/ 6 w 216"/>
                  <a:gd name="T99" fmla="*/ 132 h 228"/>
                  <a:gd name="T100" fmla="*/ 108 w 216"/>
                  <a:gd name="T101" fmla="*/ 132 h 228"/>
                  <a:gd name="T102" fmla="*/ 102 w 216"/>
                  <a:gd name="T103" fmla="*/ 132 h 228"/>
                  <a:gd name="T104" fmla="*/ 90 w 216"/>
                  <a:gd name="T105" fmla="*/ 138 h 228"/>
                  <a:gd name="T106" fmla="*/ 90 w 216"/>
                  <a:gd name="T107" fmla="*/ 156 h 228"/>
                  <a:gd name="T108" fmla="*/ 96 w 216"/>
                  <a:gd name="T109" fmla="*/ 156 h 228"/>
                  <a:gd name="T110" fmla="*/ 114 w 216"/>
                  <a:gd name="T111" fmla="*/ 150 h 228"/>
                  <a:gd name="T112" fmla="*/ 108 w 216"/>
                  <a:gd name="T113" fmla="*/ 13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28">
                    <a:moveTo>
                      <a:pt x="0" y="132"/>
                    </a:moveTo>
                    <a:lnTo>
                      <a:pt x="0" y="126"/>
                    </a:lnTo>
                    <a:lnTo>
                      <a:pt x="6" y="126"/>
                    </a:lnTo>
                    <a:lnTo>
                      <a:pt x="6" y="120"/>
                    </a:lnTo>
                    <a:lnTo>
                      <a:pt x="0" y="120"/>
                    </a:lnTo>
                    <a:lnTo>
                      <a:pt x="6" y="120"/>
                    </a:lnTo>
                    <a:lnTo>
                      <a:pt x="6" y="114"/>
                    </a:lnTo>
                    <a:lnTo>
                      <a:pt x="6" y="108"/>
                    </a:lnTo>
                    <a:lnTo>
                      <a:pt x="12" y="108"/>
                    </a:lnTo>
                    <a:lnTo>
                      <a:pt x="12" y="102"/>
                    </a:lnTo>
                    <a:lnTo>
                      <a:pt x="12" y="96"/>
                    </a:lnTo>
                    <a:lnTo>
                      <a:pt x="18" y="96"/>
                    </a:lnTo>
                    <a:lnTo>
                      <a:pt x="18" y="90"/>
                    </a:lnTo>
                    <a:lnTo>
                      <a:pt x="18" y="84"/>
                    </a:lnTo>
                    <a:lnTo>
                      <a:pt x="18" y="78"/>
                    </a:lnTo>
                    <a:lnTo>
                      <a:pt x="24" y="78"/>
                    </a:lnTo>
                    <a:lnTo>
                      <a:pt x="24" y="72"/>
                    </a:lnTo>
                    <a:lnTo>
                      <a:pt x="24" y="66"/>
                    </a:lnTo>
                    <a:lnTo>
                      <a:pt x="30" y="66"/>
                    </a:lnTo>
                    <a:lnTo>
                      <a:pt x="36" y="66"/>
                    </a:lnTo>
                    <a:lnTo>
                      <a:pt x="36" y="60"/>
                    </a:lnTo>
                    <a:lnTo>
                      <a:pt x="42" y="60"/>
                    </a:lnTo>
                    <a:lnTo>
                      <a:pt x="42" y="54"/>
                    </a:lnTo>
                    <a:lnTo>
                      <a:pt x="36" y="54"/>
                    </a:lnTo>
                    <a:lnTo>
                      <a:pt x="36" y="48"/>
                    </a:lnTo>
                    <a:lnTo>
                      <a:pt x="36" y="42"/>
                    </a:lnTo>
                    <a:lnTo>
                      <a:pt x="42" y="42"/>
                    </a:lnTo>
                    <a:lnTo>
                      <a:pt x="42" y="36"/>
                    </a:lnTo>
                    <a:lnTo>
                      <a:pt x="48" y="30"/>
                    </a:lnTo>
                    <a:lnTo>
                      <a:pt x="48" y="24"/>
                    </a:lnTo>
                    <a:lnTo>
                      <a:pt x="48" y="18"/>
                    </a:lnTo>
                    <a:lnTo>
                      <a:pt x="54" y="18"/>
                    </a:lnTo>
                    <a:lnTo>
                      <a:pt x="60" y="18"/>
                    </a:lnTo>
                    <a:lnTo>
                      <a:pt x="60" y="12"/>
                    </a:lnTo>
                    <a:lnTo>
                      <a:pt x="60" y="6"/>
                    </a:lnTo>
                    <a:lnTo>
                      <a:pt x="66" y="6"/>
                    </a:lnTo>
                    <a:lnTo>
                      <a:pt x="66" y="0"/>
                    </a:lnTo>
                    <a:lnTo>
                      <a:pt x="72" y="0"/>
                    </a:lnTo>
                    <a:lnTo>
                      <a:pt x="72" y="6"/>
                    </a:lnTo>
                    <a:lnTo>
                      <a:pt x="78" y="6"/>
                    </a:lnTo>
                    <a:lnTo>
                      <a:pt x="78" y="12"/>
                    </a:lnTo>
                    <a:lnTo>
                      <a:pt x="84" y="12"/>
                    </a:lnTo>
                    <a:lnTo>
                      <a:pt x="84" y="18"/>
                    </a:lnTo>
                    <a:lnTo>
                      <a:pt x="90" y="18"/>
                    </a:lnTo>
                    <a:lnTo>
                      <a:pt x="96" y="24"/>
                    </a:lnTo>
                    <a:lnTo>
                      <a:pt x="102" y="30"/>
                    </a:lnTo>
                    <a:lnTo>
                      <a:pt x="108" y="36"/>
                    </a:lnTo>
                    <a:lnTo>
                      <a:pt x="114" y="36"/>
                    </a:lnTo>
                    <a:lnTo>
                      <a:pt x="114" y="42"/>
                    </a:lnTo>
                    <a:lnTo>
                      <a:pt x="120" y="42"/>
                    </a:lnTo>
                    <a:lnTo>
                      <a:pt x="120" y="48"/>
                    </a:lnTo>
                    <a:lnTo>
                      <a:pt x="126" y="48"/>
                    </a:lnTo>
                    <a:lnTo>
                      <a:pt x="126" y="54"/>
                    </a:lnTo>
                    <a:lnTo>
                      <a:pt x="132" y="54"/>
                    </a:lnTo>
                    <a:lnTo>
                      <a:pt x="132" y="60"/>
                    </a:lnTo>
                    <a:lnTo>
                      <a:pt x="138" y="60"/>
                    </a:lnTo>
                    <a:lnTo>
                      <a:pt x="144" y="66"/>
                    </a:lnTo>
                    <a:lnTo>
                      <a:pt x="144" y="60"/>
                    </a:lnTo>
                    <a:lnTo>
                      <a:pt x="144" y="66"/>
                    </a:lnTo>
                    <a:lnTo>
                      <a:pt x="150" y="66"/>
                    </a:lnTo>
                    <a:lnTo>
                      <a:pt x="150" y="72"/>
                    </a:lnTo>
                    <a:lnTo>
                      <a:pt x="156" y="72"/>
                    </a:lnTo>
                    <a:lnTo>
                      <a:pt x="156" y="78"/>
                    </a:lnTo>
                    <a:lnTo>
                      <a:pt x="162" y="78"/>
                    </a:lnTo>
                    <a:lnTo>
                      <a:pt x="162" y="84"/>
                    </a:lnTo>
                    <a:lnTo>
                      <a:pt x="168" y="84"/>
                    </a:lnTo>
                    <a:lnTo>
                      <a:pt x="168" y="90"/>
                    </a:lnTo>
                    <a:lnTo>
                      <a:pt x="162" y="90"/>
                    </a:lnTo>
                    <a:lnTo>
                      <a:pt x="162" y="96"/>
                    </a:lnTo>
                    <a:lnTo>
                      <a:pt x="162" y="102"/>
                    </a:lnTo>
                    <a:lnTo>
                      <a:pt x="162" y="108"/>
                    </a:lnTo>
                    <a:lnTo>
                      <a:pt x="156" y="108"/>
                    </a:lnTo>
                    <a:lnTo>
                      <a:pt x="156" y="114"/>
                    </a:lnTo>
                    <a:lnTo>
                      <a:pt x="156" y="120"/>
                    </a:lnTo>
                    <a:lnTo>
                      <a:pt x="162" y="120"/>
                    </a:lnTo>
                    <a:lnTo>
                      <a:pt x="162" y="126"/>
                    </a:lnTo>
                    <a:lnTo>
                      <a:pt x="168" y="126"/>
                    </a:lnTo>
                    <a:lnTo>
                      <a:pt x="174" y="126"/>
                    </a:lnTo>
                    <a:lnTo>
                      <a:pt x="174" y="132"/>
                    </a:lnTo>
                    <a:lnTo>
                      <a:pt x="174" y="138"/>
                    </a:lnTo>
                    <a:lnTo>
                      <a:pt x="180" y="138"/>
                    </a:lnTo>
                    <a:lnTo>
                      <a:pt x="186" y="138"/>
                    </a:lnTo>
                    <a:lnTo>
                      <a:pt x="186" y="144"/>
                    </a:lnTo>
                    <a:lnTo>
                      <a:pt x="192" y="144"/>
                    </a:lnTo>
                    <a:lnTo>
                      <a:pt x="192" y="150"/>
                    </a:lnTo>
                    <a:lnTo>
                      <a:pt x="198" y="150"/>
                    </a:lnTo>
                    <a:lnTo>
                      <a:pt x="204" y="150"/>
                    </a:lnTo>
                    <a:lnTo>
                      <a:pt x="210" y="150"/>
                    </a:lnTo>
                    <a:lnTo>
                      <a:pt x="216" y="150"/>
                    </a:lnTo>
                    <a:lnTo>
                      <a:pt x="216" y="156"/>
                    </a:lnTo>
                    <a:lnTo>
                      <a:pt x="210" y="156"/>
                    </a:lnTo>
                    <a:lnTo>
                      <a:pt x="210" y="162"/>
                    </a:lnTo>
                    <a:lnTo>
                      <a:pt x="204" y="162"/>
                    </a:lnTo>
                    <a:lnTo>
                      <a:pt x="204" y="168"/>
                    </a:lnTo>
                    <a:lnTo>
                      <a:pt x="198" y="168"/>
                    </a:lnTo>
                    <a:lnTo>
                      <a:pt x="198" y="174"/>
                    </a:lnTo>
                    <a:lnTo>
                      <a:pt x="192" y="174"/>
                    </a:lnTo>
                    <a:lnTo>
                      <a:pt x="192" y="180"/>
                    </a:lnTo>
                    <a:lnTo>
                      <a:pt x="198" y="180"/>
                    </a:lnTo>
                    <a:lnTo>
                      <a:pt x="192" y="180"/>
                    </a:lnTo>
                    <a:lnTo>
                      <a:pt x="192" y="186"/>
                    </a:lnTo>
                    <a:lnTo>
                      <a:pt x="186" y="186"/>
                    </a:lnTo>
                    <a:lnTo>
                      <a:pt x="180" y="186"/>
                    </a:lnTo>
                    <a:lnTo>
                      <a:pt x="180" y="192"/>
                    </a:lnTo>
                    <a:lnTo>
                      <a:pt x="174" y="192"/>
                    </a:lnTo>
                    <a:lnTo>
                      <a:pt x="174" y="198"/>
                    </a:lnTo>
                    <a:lnTo>
                      <a:pt x="168" y="198"/>
                    </a:lnTo>
                    <a:lnTo>
                      <a:pt x="162" y="198"/>
                    </a:lnTo>
                    <a:lnTo>
                      <a:pt x="162" y="204"/>
                    </a:lnTo>
                    <a:lnTo>
                      <a:pt x="162" y="210"/>
                    </a:lnTo>
                    <a:lnTo>
                      <a:pt x="162" y="216"/>
                    </a:lnTo>
                    <a:lnTo>
                      <a:pt x="162" y="210"/>
                    </a:lnTo>
                    <a:lnTo>
                      <a:pt x="156" y="210"/>
                    </a:lnTo>
                    <a:lnTo>
                      <a:pt x="156" y="216"/>
                    </a:lnTo>
                    <a:lnTo>
                      <a:pt x="150" y="216"/>
                    </a:lnTo>
                    <a:lnTo>
                      <a:pt x="144" y="216"/>
                    </a:lnTo>
                    <a:lnTo>
                      <a:pt x="144" y="222"/>
                    </a:lnTo>
                    <a:lnTo>
                      <a:pt x="138" y="222"/>
                    </a:lnTo>
                    <a:lnTo>
                      <a:pt x="138" y="228"/>
                    </a:lnTo>
                    <a:lnTo>
                      <a:pt x="132" y="222"/>
                    </a:lnTo>
                    <a:lnTo>
                      <a:pt x="126" y="222"/>
                    </a:lnTo>
                    <a:lnTo>
                      <a:pt x="126" y="216"/>
                    </a:lnTo>
                    <a:lnTo>
                      <a:pt x="120" y="216"/>
                    </a:lnTo>
                    <a:lnTo>
                      <a:pt x="120" y="210"/>
                    </a:lnTo>
                    <a:lnTo>
                      <a:pt x="114" y="210"/>
                    </a:lnTo>
                    <a:lnTo>
                      <a:pt x="114" y="204"/>
                    </a:lnTo>
                    <a:lnTo>
                      <a:pt x="108" y="204"/>
                    </a:lnTo>
                    <a:lnTo>
                      <a:pt x="102" y="198"/>
                    </a:lnTo>
                    <a:lnTo>
                      <a:pt x="102" y="192"/>
                    </a:lnTo>
                    <a:lnTo>
                      <a:pt x="96" y="192"/>
                    </a:lnTo>
                    <a:lnTo>
                      <a:pt x="90" y="192"/>
                    </a:lnTo>
                    <a:lnTo>
                      <a:pt x="84" y="192"/>
                    </a:lnTo>
                    <a:lnTo>
                      <a:pt x="84" y="186"/>
                    </a:lnTo>
                    <a:lnTo>
                      <a:pt x="78" y="186"/>
                    </a:lnTo>
                    <a:lnTo>
                      <a:pt x="72" y="180"/>
                    </a:lnTo>
                    <a:lnTo>
                      <a:pt x="66" y="180"/>
                    </a:lnTo>
                    <a:lnTo>
                      <a:pt x="66" y="174"/>
                    </a:lnTo>
                    <a:lnTo>
                      <a:pt x="60" y="174"/>
                    </a:lnTo>
                    <a:lnTo>
                      <a:pt x="60" y="168"/>
                    </a:lnTo>
                    <a:lnTo>
                      <a:pt x="54" y="168"/>
                    </a:lnTo>
                    <a:lnTo>
                      <a:pt x="48" y="168"/>
                    </a:lnTo>
                    <a:lnTo>
                      <a:pt x="42" y="162"/>
                    </a:lnTo>
                    <a:lnTo>
                      <a:pt x="36" y="156"/>
                    </a:lnTo>
                    <a:lnTo>
                      <a:pt x="30" y="156"/>
                    </a:lnTo>
                    <a:lnTo>
                      <a:pt x="30" y="150"/>
                    </a:lnTo>
                    <a:lnTo>
                      <a:pt x="24" y="150"/>
                    </a:lnTo>
                    <a:lnTo>
                      <a:pt x="18" y="144"/>
                    </a:lnTo>
                    <a:lnTo>
                      <a:pt x="12" y="138"/>
                    </a:lnTo>
                    <a:lnTo>
                      <a:pt x="6" y="138"/>
                    </a:lnTo>
                    <a:lnTo>
                      <a:pt x="6" y="132"/>
                    </a:lnTo>
                    <a:lnTo>
                      <a:pt x="0" y="132"/>
                    </a:lnTo>
                    <a:lnTo>
                      <a:pt x="108" y="138"/>
                    </a:lnTo>
                    <a:lnTo>
                      <a:pt x="108" y="132"/>
                    </a:lnTo>
                    <a:lnTo>
                      <a:pt x="102" y="132"/>
                    </a:lnTo>
                    <a:lnTo>
                      <a:pt x="102" y="126"/>
                    </a:lnTo>
                    <a:lnTo>
                      <a:pt x="102" y="132"/>
                    </a:lnTo>
                    <a:lnTo>
                      <a:pt x="96" y="132"/>
                    </a:lnTo>
                    <a:lnTo>
                      <a:pt x="96" y="138"/>
                    </a:lnTo>
                    <a:lnTo>
                      <a:pt x="90" y="138"/>
                    </a:lnTo>
                    <a:lnTo>
                      <a:pt x="90" y="144"/>
                    </a:lnTo>
                    <a:lnTo>
                      <a:pt x="90" y="150"/>
                    </a:lnTo>
                    <a:lnTo>
                      <a:pt x="90" y="156"/>
                    </a:lnTo>
                    <a:lnTo>
                      <a:pt x="90" y="162"/>
                    </a:lnTo>
                    <a:lnTo>
                      <a:pt x="96" y="162"/>
                    </a:lnTo>
                    <a:lnTo>
                      <a:pt x="96" y="156"/>
                    </a:lnTo>
                    <a:lnTo>
                      <a:pt x="102" y="156"/>
                    </a:lnTo>
                    <a:lnTo>
                      <a:pt x="108" y="156"/>
                    </a:lnTo>
                    <a:lnTo>
                      <a:pt x="114" y="150"/>
                    </a:lnTo>
                    <a:lnTo>
                      <a:pt x="114" y="144"/>
                    </a:lnTo>
                    <a:lnTo>
                      <a:pt x="114" y="138"/>
                    </a:lnTo>
                    <a:lnTo>
                      <a:pt x="108" y="138"/>
                    </a:lnTo>
                    <a:lnTo>
                      <a:pt x="0" y="132"/>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6" name="Freeform 388"/>
              <p:cNvSpPr>
                <a:spLocks/>
              </p:cNvSpPr>
              <p:nvPr/>
            </p:nvSpPr>
            <p:spPr bwMode="auto">
              <a:xfrm>
                <a:off x="3183" y="956"/>
                <a:ext cx="216" cy="228"/>
              </a:xfrm>
              <a:custGeom>
                <a:avLst/>
                <a:gdLst>
                  <a:gd name="T0" fmla="*/ 6 w 216"/>
                  <a:gd name="T1" fmla="*/ 126 h 228"/>
                  <a:gd name="T2" fmla="*/ 6 w 216"/>
                  <a:gd name="T3" fmla="*/ 120 h 228"/>
                  <a:gd name="T4" fmla="*/ 12 w 216"/>
                  <a:gd name="T5" fmla="*/ 108 h 228"/>
                  <a:gd name="T6" fmla="*/ 18 w 216"/>
                  <a:gd name="T7" fmla="*/ 96 h 228"/>
                  <a:gd name="T8" fmla="*/ 18 w 216"/>
                  <a:gd name="T9" fmla="*/ 78 h 228"/>
                  <a:gd name="T10" fmla="*/ 24 w 216"/>
                  <a:gd name="T11" fmla="*/ 66 h 228"/>
                  <a:gd name="T12" fmla="*/ 36 w 216"/>
                  <a:gd name="T13" fmla="*/ 60 h 228"/>
                  <a:gd name="T14" fmla="*/ 36 w 216"/>
                  <a:gd name="T15" fmla="*/ 54 h 228"/>
                  <a:gd name="T16" fmla="*/ 42 w 216"/>
                  <a:gd name="T17" fmla="*/ 42 h 228"/>
                  <a:gd name="T18" fmla="*/ 48 w 216"/>
                  <a:gd name="T19" fmla="*/ 24 h 228"/>
                  <a:gd name="T20" fmla="*/ 60 w 216"/>
                  <a:gd name="T21" fmla="*/ 18 h 228"/>
                  <a:gd name="T22" fmla="*/ 66 w 216"/>
                  <a:gd name="T23" fmla="*/ 6 h 228"/>
                  <a:gd name="T24" fmla="*/ 72 w 216"/>
                  <a:gd name="T25" fmla="*/ 6 h 228"/>
                  <a:gd name="T26" fmla="*/ 84 w 216"/>
                  <a:gd name="T27" fmla="*/ 12 h 228"/>
                  <a:gd name="T28" fmla="*/ 96 w 216"/>
                  <a:gd name="T29" fmla="*/ 24 h 228"/>
                  <a:gd name="T30" fmla="*/ 114 w 216"/>
                  <a:gd name="T31" fmla="*/ 36 h 228"/>
                  <a:gd name="T32" fmla="*/ 120 w 216"/>
                  <a:gd name="T33" fmla="*/ 48 h 228"/>
                  <a:gd name="T34" fmla="*/ 132 w 216"/>
                  <a:gd name="T35" fmla="*/ 54 h 228"/>
                  <a:gd name="T36" fmla="*/ 144 w 216"/>
                  <a:gd name="T37" fmla="*/ 66 h 228"/>
                  <a:gd name="T38" fmla="*/ 150 w 216"/>
                  <a:gd name="T39" fmla="*/ 66 h 228"/>
                  <a:gd name="T40" fmla="*/ 156 w 216"/>
                  <a:gd name="T41" fmla="*/ 78 h 228"/>
                  <a:gd name="T42" fmla="*/ 168 w 216"/>
                  <a:gd name="T43" fmla="*/ 84 h 228"/>
                  <a:gd name="T44" fmla="*/ 162 w 216"/>
                  <a:gd name="T45" fmla="*/ 96 h 228"/>
                  <a:gd name="T46" fmla="*/ 156 w 216"/>
                  <a:gd name="T47" fmla="*/ 108 h 228"/>
                  <a:gd name="T48" fmla="*/ 162 w 216"/>
                  <a:gd name="T49" fmla="*/ 120 h 228"/>
                  <a:gd name="T50" fmla="*/ 174 w 216"/>
                  <a:gd name="T51" fmla="*/ 126 h 228"/>
                  <a:gd name="T52" fmla="*/ 180 w 216"/>
                  <a:gd name="T53" fmla="*/ 138 h 228"/>
                  <a:gd name="T54" fmla="*/ 192 w 216"/>
                  <a:gd name="T55" fmla="*/ 144 h 228"/>
                  <a:gd name="T56" fmla="*/ 204 w 216"/>
                  <a:gd name="T57" fmla="*/ 150 h 228"/>
                  <a:gd name="T58" fmla="*/ 216 w 216"/>
                  <a:gd name="T59" fmla="*/ 156 h 228"/>
                  <a:gd name="T60" fmla="*/ 204 w 216"/>
                  <a:gd name="T61" fmla="*/ 162 h 228"/>
                  <a:gd name="T62" fmla="*/ 198 w 216"/>
                  <a:gd name="T63" fmla="*/ 174 h 228"/>
                  <a:gd name="T64" fmla="*/ 198 w 216"/>
                  <a:gd name="T65" fmla="*/ 180 h 228"/>
                  <a:gd name="T66" fmla="*/ 186 w 216"/>
                  <a:gd name="T67" fmla="*/ 186 h 228"/>
                  <a:gd name="T68" fmla="*/ 174 w 216"/>
                  <a:gd name="T69" fmla="*/ 192 h 228"/>
                  <a:gd name="T70" fmla="*/ 162 w 216"/>
                  <a:gd name="T71" fmla="*/ 198 h 228"/>
                  <a:gd name="T72" fmla="*/ 162 w 216"/>
                  <a:gd name="T73" fmla="*/ 216 h 228"/>
                  <a:gd name="T74" fmla="*/ 156 w 216"/>
                  <a:gd name="T75" fmla="*/ 216 h 228"/>
                  <a:gd name="T76" fmla="*/ 144 w 216"/>
                  <a:gd name="T77" fmla="*/ 222 h 228"/>
                  <a:gd name="T78" fmla="*/ 132 w 216"/>
                  <a:gd name="T79" fmla="*/ 222 h 228"/>
                  <a:gd name="T80" fmla="*/ 120 w 216"/>
                  <a:gd name="T81" fmla="*/ 216 h 228"/>
                  <a:gd name="T82" fmla="*/ 114 w 216"/>
                  <a:gd name="T83" fmla="*/ 204 h 228"/>
                  <a:gd name="T84" fmla="*/ 102 w 216"/>
                  <a:gd name="T85" fmla="*/ 192 h 228"/>
                  <a:gd name="T86" fmla="*/ 84 w 216"/>
                  <a:gd name="T87" fmla="*/ 192 h 228"/>
                  <a:gd name="T88" fmla="*/ 72 w 216"/>
                  <a:gd name="T89" fmla="*/ 180 h 228"/>
                  <a:gd name="T90" fmla="*/ 60 w 216"/>
                  <a:gd name="T91" fmla="*/ 174 h 228"/>
                  <a:gd name="T92" fmla="*/ 48 w 216"/>
                  <a:gd name="T93" fmla="*/ 168 h 228"/>
                  <a:gd name="T94" fmla="*/ 30 w 216"/>
                  <a:gd name="T95" fmla="*/ 156 h 228"/>
                  <a:gd name="T96" fmla="*/ 18 w 216"/>
                  <a:gd name="T97" fmla="*/ 144 h 228"/>
                  <a:gd name="T98" fmla="*/ 6 w 216"/>
                  <a:gd name="T99" fmla="*/ 13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28">
                    <a:moveTo>
                      <a:pt x="0" y="132"/>
                    </a:moveTo>
                    <a:lnTo>
                      <a:pt x="0" y="126"/>
                    </a:lnTo>
                    <a:lnTo>
                      <a:pt x="6" y="126"/>
                    </a:lnTo>
                    <a:lnTo>
                      <a:pt x="6" y="120"/>
                    </a:lnTo>
                    <a:lnTo>
                      <a:pt x="0" y="120"/>
                    </a:lnTo>
                    <a:lnTo>
                      <a:pt x="6" y="120"/>
                    </a:lnTo>
                    <a:lnTo>
                      <a:pt x="6" y="114"/>
                    </a:lnTo>
                    <a:lnTo>
                      <a:pt x="6" y="108"/>
                    </a:lnTo>
                    <a:lnTo>
                      <a:pt x="12" y="108"/>
                    </a:lnTo>
                    <a:lnTo>
                      <a:pt x="12" y="102"/>
                    </a:lnTo>
                    <a:lnTo>
                      <a:pt x="12" y="96"/>
                    </a:lnTo>
                    <a:lnTo>
                      <a:pt x="18" y="96"/>
                    </a:lnTo>
                    <a:lnTo>
                      <a:pt x="18" y="90"/>
                    </a:lnTo>
                    <a:lnTo>
                      <a:pt x="18" y="84"/>
                    </a:lnTo>
                    <a:lnTo>
                      <a:pt x="18" y="78"/>
                    </a:lnTo>
                    <a:lnTo>
                      <a:pt x="24" y="78"/>
                    </a:lnTo>
                    <a:lnTo>
                      <a:pt x="24" y="72"/>
                    </a:lnTo>
                    <a:lnTo>
                      <a:pt x="24" y="66"/>
                    </a:lnTo>
                    <a:lnTo>
                      <a:pt x="30" y="66"/>
                    </a:lnTo>
                    <a:lnTo>
                      <a:pt x="36" y="66"/>
                    </a:lnTo>
                    <a:lnTo>
                      <a:pt x="36" y="60"/>
                    </a:lnTo>
                    <a:lnTo>
                      <a:pt x="42" y="60"/>
                    </a:lnTo>
                    <a:lnTo>
                      <a:pt x="42" y="54"/>
                    </a:lnTo>
                    <a:lnTo>
                      <a:pt x="36" y="54"/>
                    </a:lnTo>
                    <a:lnTo>
                      <a:pt x="36" y="48"/>
                    </a:lnTo>
                    <a:lnTo>
                      <a:pt x="36" y="42"/>
                    </a:lnTo>
                    <a:lnTo>
                      <a:pt x="42" y="42"/>
                    </a:lnTo>
                    <a:lnTo>
                      <a:pt x="42" y="36"/>
                    </a:lnTo>
                    <a:lnTo>
                      <a:pt x="48" y="30"/>
                    </a:lnTo>
                    <a:lnTo>
                      <a:pt x="48" y="24"/>
                    </a:lnTo>
                    <a:lnTo>
                      <a:pt x="48" y="18"/>
                    </a:lnTo>
                    <a:lnTo>
                      <a:pt x="54" y="18"/>
                    </a:lnTo>
                    <a:lnTo>
                      <a:pt x="60" y="18"/>
                    </a:lnTo>
                    <a:lnTo>
                      <a:pt x="60" y="12"/>
                    </a:lnTo>
                    <a:lnTo>
                      <a:pt x="60" y="6"/>
                    </a:lnTo>
                    <a:lnTo>
                      <a:pt x="66" y="6"/>
                    </a:lnTo>
                    <a:lnTo>
                      <a:pt x="66" y="0"/>
                    </a:lnTo>
                    <a:lnTo>
                      <a:pt x="72" y="0"/>
                    </a:lnTo>
                    <a:lnTo>
                      <a:pt x="72" y="6"/>
                    </a:lnTo>
                    <a:lnTo>
                      <a:pt x="78" y="6"/>
                    </a:lnTo>
                    <a:lnTo>
                      <a:pt x="78" y="12"/>
                    </a:lnTo>
                    <a:lnTo>
                      <a:pt x="84" y="12"/>
                    </a:lnTo>
                    <a:lnTo>
                      <a:pt x="84" y="18"/>
                    </a:lnTo>
                    <a:lnTo>
                      <a:pt x="90" y="18"/>
                    </a:lnTo>
                    <a:lnTo>
                      <a:pt x="96" y="24"/>
                    </a:lnTo>
                    <a:lnTo>
                      <a:pt x="102" y="30"/>
                    </a:lnTo>
                    <a:lnTo>
                      <a:pt x="108" y="36"/>
                    </a:lnTo>
                    <a:lnTo>
                      <a:pt x="114" y="36"/>
                    </a:lnTo>
                    <a:lnTo>
                      <a:pt x="114" y="42"/>
                    </a:lnTo>
                    <a:lnTo>
                      <a:pt x="120" y="42"/>
                    </a:lnTo>
                    <a:lnTo>
                      <a:pt x="120" y="48"/>
                    </a:lnTo>
                    <a:lnTo>
                      <a:pt x="126" y="48"/>
                    </a:lnTo>
                    <a:lnTo>
                      <a:pt x="126" y="54"/>
                    </a:lnTo>
                    <a:lnTo>
                      <a:pt x="132" y="54"/>
                    </a:lnTo>
                    <a:lnTo>
                      <a:pt x="132" y="60"/>
                    </a:lnTo>
                    <a:lnTo>
                      <a:pt x="138" y="60"/>
                    </a:lnTo>
                    <a:lnTo>
                      <a:pt x="144" y="66"/>
                    </a:lnTo>
                    <a:lnTo>
                      <a:pt x="144" y="60"/>
                    </a:lnTo>
                    <a:lnTo>
                      <a:pt x="144" y="66"/>
                    </a:lnTo>
                    <a:lnTo>
                      <a:pt x="150" y="66"/>
                    </a:lnTo>
                    <a:lnTo>
                      <a:pt x="150" y="72"/>
                    </a:lnTo>
                    <a:lnTo>
                      <a:pt x="156" y="72"/>
                    </a:lnTo>
                    <a:lnTo>
                      <a:pt x="156" y="78"/>
                    </a:lnTo>
                    <a:lnTo>
                      <a:pt x="162" y="78"/>
                    </a:lnTo>
                    <a:lnTo>
                      <a:pt x="162" y="84"/>
                    </a:lnTo>
                    <a:lnTo>
                      <a:pt x="168" y="84"/>
                    </a:lnTo>
                    <a:lnTo>
                      <a:pt x="168" y="90"/>
                    </a:lnTo>
                    <a:lnTo>
                      <a:pt x="162" y="90"/>
                    </a:lnTo>
                    <a:lnTo>
                      <a:pt x="162" y="96"/>
                    </a:lnTo>
                    <a:lnTo>
                      <a:pt x="162" y="102"/>
                    </a:lnTo>
                    <a:lnTo>
                      <a:pt x="162" y="108"/>
                    </a:lnTo>
                    <a:lnTo>
                      <a:pt x="156" y="108"/>
                    </a:lnTo>
                    <a:lnTo>
                      <a:pt x="156" y="114"/>
                    </a:lnTo>
                    <a:lnTo>
                      <a:pt x="156" y="120"/>
                    </a:lnTo>
                    <a:lnTo>
                      <a:pt x="162" y="120"/>
                    </a:lnTo>
                    <a:lnTo>
                      <a:pt x="162" y="126"/>
                    </a:lnTo>
                    <a:lnTo>
                      <a:pt x="168" y="126"/>
                    </a:lnTo>
                    <a:lnTo>
                      <a:pt x="174" y="126"/>
                    </a:lnTo>
                    <a:lnTo>
                      <a:pt x="174" y="132"/>
                    </a:lnTo>
                    <a:lnTo>
                      <a:pt x="174" y="138"/>
                    </a:lnTo>
                    <a:lnTo>
                      <a:pt x="180" y="138"/>
                    </a:lnTo>
                    <a:lnTo>
                      <a:pt x="186" y="138"/>
                    </a:lnTo>
                    <a:lnTo>
                      <a:pt x="186" y="144"/>
                    </a:lnTo>
                    <a:lnTo>
                      <a:pt x="192" y="144"/>
                    </a:lnTo>
                    <a:lnTo>
                      <a:pt x="192" y="150"/>
                    </a:lnTo>
                    <a:lnTo>
                      <a:pt x="198" y="150"/>
                    </a:lnTo>
                    <a:lnTo>
                      <a:pt x="204" y="150"/>
                    </a:lnTo>
                    <a:lnTo>
                      <a:pt x="210" y="150"/>
                    </a:lnTo>
                    <a:lnTo>
                      <a:pt x="216" y="150"/>
                    </a:lnTo>
                    <a:lnTo>
                      <a:pt x="216" y="156"/>
                    </a:lnTo>
                    <a:lnTo>
                      <a:pt x="210" y="156"/>
                    </a:lnTo>
                    <a:lnTo>
                      <a:pt x="210" y="162"/>
                    </a:lnTo>
                    <a:lnTo>
                      <a:pt x="204" y="162"/>
                    </a:lnTo>
                    <a:lnTo>
                      <a:pt x="204" y="168"/>
                    </a:lnTo>
                    <a:lnTo>
                      <a:pt x="198" y="168"/>
                    </a:lnTo>
                    <a:lnTo>
                      <a:pt x="198" y="174"/>
                    </a:lnTo>
                    <a:lnTo>
                      <a:pt x="192" y="174"/>
                    </a:lnTo>
                    <a:lnTo>
                      <a:pt x="192" y="180"/>
                    </a:lnTo>
                    <a:lnTo>
                      <a:pt x="198" y="180"/>
                    </a:lnTo>
                    <a:lnTo>
                      <a:pt x="192" y="180"/>
                    </a:lnTo>
                    <a:lnTo>
                      <a:pt x="192" y="186"/>
                    </a:lnTo>
                    <a:lnTo>
                      <a:pt x="186" y="186"/>
                    </a:lnTo>
                    <a:lnTo>
                      <a:pt x="180" y="186"/>
                    </a:lnTo>
                    <a:lnTo>
                      <a:pt x="180" y="192"/>
                    </a:lnTo>
                    <a:lnTo>
                      <a:pt x="174" y="192"/>
                    </a:lnTo>
                    <a:lnTo>
                      <a:pt x="174" y="198"/>
                    </a:lnTo>
                    <a:lnTo>
                      <a:pt x="168" y="198"/>
                    </a:lnTo>
                    <a:lnTo>
                      <a:pt x="162" y="198"/>
                    </a:lnTo>
                    <a:lnTo>
                      <a:pt x="162" y="204"/>
                    </a:lnTo>
                    <a:lnTo>
                      <a:pt x="162" y="210"/>
                    </a:lnTo>
                    <a:lnTo>
                      <a:pt x="162" y="216"/>
                    </a:lnTo>
                    <a:lnTo>
                      <a:pt x="162" y="210"/>
                    </a:lnTo>
                    <a:lnTo>
                      <a:pt x="156" y="210"/>
                    </a:lnTo>
                    <a:lnTo>
                      <a:pt x="156" y="216"/>
                    </a:lnTo>
                    <a:lnTo>
                      <a:pt x="150" y="216"/>
                    </a:lnTo>
                    <a:lnTo>
                      <a:pt x="144" y="216"/>
                    </a:lnTo>
                    <a:lnTo>
                      <a:pt x="144" y="222"/>
                    </a:lnTo>
                    <a:lnTo>
                      <a:pt x="138" y="222"/>
                    </a:lnTo>
                    <a:lnTo>
                      <a:pt x="138" y="228"/>
                    </a:lnTo>
                    <a:lnTo>
                      <a:pt x="132" y="222"/>
                    </a:lnTo>
                    <a:lnTo>
                      <a:pt x="126" y="222"/>
                    </a:lnTo>
                    <a:lnTo>
                      <a:pt x="126" y="216"/>
                    </a:lnTo>
                    <a:lnTo>
                      <a:pt x="120" y="216"/>
                    </a:lnTo>
                    <a:lnTo>
                      <a:pt x="120" y="210"/>
                    </a:lnTo>
                    <a:lnTo>
                      <a:pt x="114" y="210"/>
                    </a:lnTo>
                    <a:lnTo>
                      <a:pt x="114" y="204"/>
                    </a:lnTo>
                    <a:lnTo>
                      <a:pt x="108" y="204"/>
                    </a:lnTo>
                    <a:lnTo>
                      <a:pt x="102" y="198"/>
                    </a:lnTo>
                    <a:lnTo>
                      <a:pt x="102" y="192"/>
                    </a:lnTo>
                    <a:lnTo>
                      <a:pt x="96" y="192"/>
                    </a:lnTo>
                    <a:lnTo>
                      <a:pt x="90" y="192"/>
                    </a:lnTo>
                    <a:lnTo>
                      <a:pt x="84" y="192"/>
                    </a:lnTo>
                    <a:lnTo>
                      <a:pt x="84" y="186"/>
                    </a:lnTo>
                    <a:lnTo>
                      <a:pt x="78" y="186"/>
                    </a:lnTo>
                    <a:lnTo>
                      <a:pt x="72" y="180"/>
                    </a:lnTo>
                    <a:lnTo>
                      <a:pt x="66" y="180"/>
                    </a:lnTo>
                    <a:lnTo>
                      <a:pt x="66" y="174"/>
                    </a:lnTo>
                    <a:lnTo>
                      <a:pt x="60" y="174"/>
                    </a:lnTo>
                    <a:lnTo>
                      <a:pt x="60" y="168"/>
                    </a:lnTo>
                    <a:lnTo>
                      <a:pt x="54" y="168"/>
                    </a:lnTo>
                    <a:lnTo>
                      <a:pt x="48" y="168"/>
                    </a:lnTo>
                    <a:lnTo>
                      <a:pt x="42" y="162"/>
                    </a:lnTo>
                    <a:lnTo>
                      <a:pt x="36" y="156"/>
                    </a:lnTo>
                    <a:lnTo>
                      <a:pt x="30" y="156"/>
                    </a:lnTo>
                    <a:lnTo>
                      <a:pt x="30" y="150"/>
                    </a:lnTo>
                    <a:lnTo>
                      <a:pt x="24" y="150"/>
                    </a:lnTo>
                    <a:lnTo>
                      <a:pt x="18" y="144"/>
                    </a:lnTo>
                    <a:lnTo>
                      <a:pt x="12" y="138"/>
                    </a:lnTo>
                    <a:lnTo>
                      <a:pt x="6" y="138"/>
                    </a:lnTo>
                    <a:lnTo>
                      <a:pt x="6" y="132"/>
                    </a:lnTo>
                    <a:lnTo>
                      <a:pt x="0" y="132"/>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7" name="Freeform 389"/>
              <p:cNvSpPr>
                <a:spLocks/>
              </p:cNvSpPr>
              <p:nvPr/>
            </p:nvSpPr>
            <p:spPr bwMode="auto">
              <a:xfrm>
                <a:off x="3273" y="1082"/>
                <a:ext cx="24" cy="36"/>
              </a:xfrm>
              <a:custGeom>
                <a:avLst/>
                <a:gdLst>
                  <a:gd name="T0" fmla="*/ 18 w 24"/>
                  <a:gd name="T1" fmla="*/ 12 h 36"/>
                  <a:gd name="T2" fmla="*/ 18 w 24"/>
                  <a:gd name="T3" fmla="*/ 6 h 36"/>
                  <a:gd name="T4" fmla="*/ 12 w 24"/>
                  <a:gd name="T5" fmla="*/ 6 h 36"/>
                  <a:gd name="T6" fmla="*/ 12 w 24"/>
                  <a:gd name="T7" fmla="*/ 0 h 36"/>
                  <a:gd name="T8" fmla="*/ 12 w 24"/>
                  <a:gd name="T9" fmla="*/ 6 h 36"/>
                  <a:gd name="T10" fmla="*/ 6 w 24"/>
                  <a:gd name="T11" fmla="*/ 6 h 36"/>
                  <a:gd name="T12" fmla="*/ 6 w 24"/>
                  <a:gd name="T13" fmla="*/ 12 h 36"/>
                  <a:gd name="T14" fmla="*/ 0 w 24"/>
                  <a:gd name="T15" fmla="*/ 12 h 36"/>
                  <a:gd name="T16" fmla="*/ 0 w 24"/>
                  <a:gd name="T17" fmla="*/ 18 h 36"/>
                  <a:gd name="T18" fmla="*/ 0 w 24"/>
                  <a:gd name="T19" fmla="*/ 24 h 36"/>
                  <a:gd name="T20" fmla="*/ 0 w 24"/>
                  <a:gd name="T21" fmla="*/ 30 h 36"/>
                  <a:gd name="T22" fmla="*/ 0 w 24"/>
                  <a:gd name="T23" fmla="*/ 36 h 36"/>
                  <a:gd name="T24" fmla="*/ 6 w 24"/>
                  <a:gd name="T25" fmla="*/ 36 h 36"/>
                  <a:gd name="T26" fmla="*/ 6 w 24"/>
                  <a:gd name="T27" fmla="*/ 30 h 36"/>
                  <a:gd name="T28" fmla="*/ 12 w 24"/>
                  <a:gd name="T29" fmla="*/ 30 h 36"/>
                  <a:gd name="T30" fmla="*/ 18 w 24"/>
                  <a:gd name="T31" fmla="*/ 30 h 36"/>
                  <a:gd name="T32" fmla="*/ 24 w 24"/>
                  <a:gd name="T33" fmla="*/ 24 h 36"/>
                  <a:gd name="T34" fmla="*/ 24 w 24"/>
                  <a:gd name="T35" fmla="*/ 18 h 36"/>
                  <a:gd name="T36" fmla="*/ 24 w 24"/>
                  <a:gd name="T37" fmla="*/ 12 h 36"/>
                  <a:gd name="T38" fmla="*/ 18 w 24"/>
                  <a:gd name="T3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6">
                    <a:moveTo>
                      <a:pt x="18" y="12"/>
                    </a:moveTo>
                    <a:lnTo>
                      <a:pt x="18" y="6"/>
                    </a:lnTo>
                    <a:lnTo>
                      <a:pt x="12" y="6"/>
                    </a:lnTo>
                    <a:lnTo>
                      <a:pt x="12" y="0"/>
                    </a:lnTo>
                    <a:lnTo>
                      <a:pt x="12" y="6"/>
                    </a:lnTo>
                    <a:lnTo>
                      <a:pt x="6" y="6"/>
                    </a:lnTo>
                    <a:lnTo>
                      <a:pt x="6" y="12"/>
                    </a:lnTo>
                    <a:lnTo>
                      <a:pt x="0" y="12"/>
                    </a:lnTo>
                    <a:lnTo>
                      <a:pt x="0" y="18"/>
                    </a:lnTo>
                    <a:lnTo>
                      <a:pt x="0" y="24"/>
                    </a:lnTo>
                    <a:lnTo>
                      <a:pt x="0" y="30"/>
                    </a:lnTo>
                    <a:lnTo>
                      <a:pt x="0" y="36"/>
                    </a:lnTo>
                    <a:lnTo>
                      <a:pt x="6" y="36"/>
                    </a:lnTo>
                    <a:lnTo>
                      <a:pt x="6" y="30"/>
                    </a:lnTo>
                    <a:lnTo>
                      <a:pt x="12" y="30"/>
                    </a:lnTo>
                    <a:lnTo>
                      <a:pt x="18" y="30"/>
                    </a:lnTo>
                    <a:lnTo>
                      <a:pt x="24" y="24"/>
                    </a:lnTo>
                    <a:lnTo>
                      <a:pt x="24" y="18"/>
                    </a:lnTo>
                    <a:lnTo>
                      <a:pt x="24" y="12"/>
                    </a:lnTo>
                    <a:lnTo>
                      <a:pt x="18" y="12"/>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8" name="Freeform 390"/>
              <p:cNvSpPr>
                <a:spLocks/>
              </p:cNvSpPr>
              <p:nvPr/>
            </p:nvSpPr>
            <p:spPr bwMode="auto">
              <a:xfrm>
                <a:off x="3285" y="866"/>
                <a:ext cx="168" cy="174"/>
              </a:xfrm>
              <a:custGeom>
                <a:avLst/>
                <a:gdLst>
                  <a:gd name="T0" fmla="*/ 162 w 168"/>
                  <a:gd name="T1" fmla="*/ 6 h 174"/>
                  <a:gd name="T2" fmla="*/ 150 w 168"/>
                  <a:gd name="T3" fmla="*/ 12 h 174"/>
                  <a:gd name="T4" fmla="*/ 156 w 168"/>
                  <a:gd name="T5" fmla="*/ 12 h 174"/>
                  <a:gd name="T6" fmla="*/ 162 w 168"/>
                  <a:gd name="T7" fmla="*/ 24 h 174"/>
                  <a:gd name="T8" fmla="*/ 156 w 168"/>
                  <a:gd name="T9" fmla="*/ 36 h 174"/>
                  <a:gd name="T10" fmla="*/ 156 w 168"/>
                  <a:gd name="T11" fmla="*/ 42 h 174"/>
                  <a:gd name="T12" fmla="*/ 162 w 168"/>
                  <a:gd name="T13" fmla="*/ 54 h 174"/>
                  <a:gd name="T14" fmla="*/ 162 w 168"/>
                  <a:gd name="T15" fmla="*/ 60 h 174"/>
                  <a:gd name="T16" fmla="*/ 156 w 168"/>
                  <a:gd name="T17" fmla="*/ 72 h 174"/>
                  <a:gd name="T18" fmla="*/ 156 w 168"/>
                  <a:gd name="T19" fmla="*/ 78 h 174"/>
                  <a:gd name="T20" fmla="*/ 150 w 168"/>
                  <a:gd name="T21" fmla="*/ 90 h 174"/>
                  <a:gd name="T22" fmla="*/ 138 w 168"/>
                  <a:gd name="T23" fmla="*/ 96 h 174"/>
                  <a:gd name="T24" fmla="*/ 132 w 168"/>
                  <a:gd name="T25" fmla="*/ 108 h 174"/>
                  <a:gd name="T26" fmla="*/ 120 w 168"/>
                  <a:gd name="T27" fmla="*/ 114 h 174"/>
                  <a:gd name="T28" fmla="*/ 108 w 168"/>
                  <a:gd name="T29" fmla="*/ 126 h 174"/>
                  <a:gd name="T30" fmla="*/ 96 w 168"/>
                  <a:gd name="T31" fmla="*/ 126 h 174"/>
                  <a:gd name="T32" fmla="*/ 90 w 168"/>
                  <a:gd name="T33" fmla="*/ 138 h 174"/>
                  <a:gd name="T34" fmla="*/ 78 w 168"/>
                  <a:gd name="T35" fmla="*/ 150 h 174"/>
                  <a:gd name="T36" fmla="*/ 72 w 168"/>
                  <a:gd name="T37" fmla="*/ 162 h 174"/>
                  <a:gd name="T38" fmla="*/ 66 w 168"/>
                  <a:gd name="T39" fmla="*/ 174 h 174"/>
                  <a:gd name="T40" fmla="*/ 54 w 168"/>
                  <a:gd name="T41" fmla="*/ 168 h 174"/>
                  <a:gd name="T42" fmla="*/ 48 w 168"/>
                  <a:gd name="T43" fmla="*/ 156 h 174"/>
                  <a:gd name="T44" fmla="*/ 42 w 168"/>
                  <a:gd name="T45" fmla="*/ 156 h 174"/>
                  <a:gd name="T46" fmla="*/ 30 w 168"/>
                  <a:gd name="T47" fmla="*/ 144 h 174"/>
                  <a:gd name="T48" fmla="*/ 18 w 168"/>
                  <a:gd name="T49" fmla="*/ 138 h 174"/>
                  <a:gd name="T50" fmla="*/ 12 w 168"/>
                  <a:gd name="T51" fmla="*/ 126 h 174"/>
                  <a:gd name="T52" fmla="*/ 0 w 168"/>
                  <a:gd name="T53" fmla="*/ 114 h 174"/>
                  <a:gd name="T54" fmla="*/ 6 w 168"/>
                  <a:gd name="T55" fmla="*/ 102 h 174"/>
                  <a:gd name="T56" fmla="*/ 18 w 168"/>
                  <a:gd name="T57" fmla="*/ 96 h 174"/>
                  <a:gd name="T58" fmla="*/ 24 w 168"/>
                  <a:gd name="T59" fmla="*/ 84 h 174"/>
                  <a:gd name="T60" fmla="*/ 30 w 168"/>
                  <a:gd name="T61" fmla="*/ 72 h 174"/>
                  <a:gd name="T62" fmla="*/ 36 w 168"/>
                  <a:gd name="T63" fmla="*/ 60 h 174"/>
                  <a:gd name="T64" fmla="*/ 42 w 168"/>
                  <a:gd name="T65" fmla="*/ 72 h 174"/>
                  <a:gd name="T66" fmla="*/ 54 w 168"/>
                  <a:gd name="T67" fmla="*/ 66 h 174"/>
                  <a:gd name="T68" fmla="*/ 60 w 168"/>
                  <a:gd name="T69" fmla="*/ 54 h 174"/>
                  <a:gd name="T70" fmla="*/ 72 w 168"/>
                  <a:gd name="T71" fmla="*/ 42 h 174"/>
                  <a:gd name="T72" fmla="*/ 84 w 168"/>
                  <a:gd name="T73" fmla="*/ 42 h 174"/>
                  <a:gd name="T74" fmla="*/ 90 w 168"/>
                  <a:gd name="T75" fmla="*/ 30 h 174"/>
                  <a:gd name="T76" fmla="*/ 90 w 168"/>
                  <a:gd name="T77" fmla="*/ 24 h 174"/>
                  <a:gd name="T78" fmla="*/ 102 w 168"/>
                  <a:gd name="T79" fmla="*/ 18 h 174"/>
                  <a:gd name="T80" fmla="*/ 114 w 168"/>
                  <a:gd name="T81" fmla="*/ 24 h 174"/>
                  <a:gd name="T82" fmla="*/ 120 w 168"/>
                  <a:gd name="T83" fmla="*/ 24 h 174"/>
                  <a:gd name="T84" fmla="*/ 126 w 168"/>
                  <a:gd name="T85" fmla="*/ 12 h 174"/>
                  <a:gd name="T86" fmla="*/ 132 w 168"/>
                  <a:gd name="T87" fmla="*/ 0 h 174"/>
                  <a:gd name="T88" fmla="*/ 150 w 168"/>
                  <a:gd name="T8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74">
                    <a:moveTo>
                      <a:pt x="156" y="0"/>
                    </a:moveTo>
                    <a:lnTo>
                      <a:pt x="156" y="6"/>
                    </a:lnTo>
                    <a:lnTo>
                      <a:pt x="162" y="6"/>
                    </a:lnTo>
                    <a:lnTo>
                      <a:pt x="156" y="6"/>
                    </a:lnTo>
                    <a:lnTo>
                      <a:pt x="156" y="12"/>
                    </a:lnTo>
                    <a:lnTo>
                      <a:pt x="150" y="12"/>
                    </a:lnTo>
                    <a:lnTo>
                      <a:pt x="156" y="12"/>
                    </a:lnTo>
                    <a:lnTo>
                      <a:pt x="150" y="12"/>
                    </a:lnTo>
                    <a:lnTo>
                      <a:pt x="156" y="12"/>
                    </a:lnTo>
                    <a:lnTo>
                      <a:pt x="156" y="18"/>
                    </a:lnTo>
                    <a:lnTo>
                      <a:pt x="162" y="18"/>
                    </a:lnTo>
                    <a:lnTo>
                      <a:pt x="162" y="24"/>
                    </a:lnTo>
                    <a:lnTo>
                      <a:pt x="162" y="30"/>
                    </a:lnTo>
                    <a:lnTo>
                      <a:pt x="162" y="36"/>
                    </a:lnTo>
                    <a:lnTo>
                      <a:pt x="156" y="36"/>
                    </a:lnTo>
                    <a:lnTo>
                      <a:pt x="162" y="36"/>
                    </a:lnTo>
                    <a:lnTo>
                      <a:pt x="162" y="42"/>
                    </a:lnTo>
                    <a:lnTo>
                      <a:pt x="156" y="42"/>
                    </a:lnTo>
                    <a:lnTo>
                      <a:pt x="156" y="48"/>
                    </a:lnTo>
                    <a:lnTo>
                      <a:pt x="162" y="48"/>
                    </a:lnTo>
                    <a:lnTo>
                      <a:pt x="162" y="54"/>
                    </a:lnTo>
                    <a:lnTo>
                      <a:pt x="168" y="54"/>
                    </a:lnTo>
                    <a:lnTo>
                      <a:pt x="168" y="60"/>
                    </a:lnTo>
                    <a:lnTo>
                      <a:pt x="162" y="60"/>
                    </a:lnTo>
                    <a:lnTo>
                      <a:pt x="162" y="66"/>
                    </a:lnTo>
                    <a:lnTo>
                      <a:pt x="156" y="66"/>
                    </a:lnTo>
                    <a:lnTo>
                      <a:pt x="156" y="72"/>
                    </a:lnTo>
                    <a:lnTo>
                      <a:pt x="156" y="78"/>
                    </a:lnTo>
                    <a:lnTo>
                      <a:pt x="156" y="72"/>
                    </a:lnTo>
                    <a:lnTo>
                      <a:pt x="156" y="78"/>
                    </a:lnTo>
                    <a:lnTo>
                      <a:pt x="156" y="84"/>
                    </a:lnTo>
                    <a:lnTo>
                      <a:pt x="150" y="84"/>
                    </a:lnTo>
                    <a:lnTo>
                      <a:pt x="150" y="90"/>
                    </a:lnTo>
                    <a:lnTo>
                      <a:pt x="144" y="90"/>
                    </a:lnTo>
                    <a:lnTo>
                      <a:pt x="144" y="96"/>
                    </a:lnTo>
                    <a:lnTo>
                      <a:pt x="138" y="96"/>
                    </a:lnTo>
                    <a:lnTo>
                      <a:pt x="138" y="102"/>
                    </a:lnTo>
                    <a:lnTo>
                      <a:pt x="132" y="102"/>
                    </a:lnTo>
                    <a:lnTo>
                      <a:pt x="132" y="108"/>
                    </a:lnTo>
                    <a:lnTo>
                      <a:pt x="126" y="108"/>
                    </a:lnTo>
                    <a:lnTo>
                      <a:pt x="126" y="114"/>
                    </a:lnTo>
                    <a:lnTo>
                      <a:pt x="120" y="114"/>
                    </a:lnTo>
                    <a:lnTo>
                      <a:pt x="120" y="120"/>
                    </a:lnTo>
                    <a:lnTo>
                      <a:pt x="114" y="126"/>
                    </a:lnTo>
                    <a:lnTo>
                      <a:pt x="108" y="126"/>
                    </a:lnTo>
                    <a:lnTo>
                      <a:pt x="108" y="132"/>
                    </a:lnTo>
                    <a:lnTo>
                      <a:pt x="102" y="132"/>
                    </a:lnTo>
                    <a:lnTo>
                      <a:pt x="96" y="126"/>
                    </a:lnTo>
                    <a:lnTo>
                      <a:pt x="96" y="132"/>
                    </a:lnTo>
                    <a:lnTo>
                      <a:pt x="90" y="132"/>
                    </a:lnTo>
                    <a:lnTo>
                      <a:pt x="90" y="138"/>
                    </a:lnTo>
                    <a:lnTo>
                      <a:pt x="84" y="138"/>
                    </a:lnTo>
                    <a:lnTo>
                      <a:pt x="84" y="144"/>
                    </a:lnTo>
                    <a:lnTo>
                      <a:pt x="78" y="150"/>
                    </a:lnTo>
                    <a:lnTo>
                      <a:pt x="78" y="156"/>
                    </a:lnTo>
                    <a:lnTo>
                      <a:pt x="78" y="162"/>
                    </a:lnTo>
                    <a:lnTo>
                      <a:pt x="72" y="162"/>
                    </a:lnTo>
                    <a:lnTo>
                      <a:pt x="72" y="168"/>
                    </a:lnTo>
                    <a:lnTo>
                      <a:pt x="72" y="174"/>
                    </a:lnTo>
                    <a:lnTo>
                      <a:pt x="66" y="174"/>
                    </a:lnTo>
                    <a:lnTo>
                      <a:pt x="60" y="174"/>
                    </a:lnTo>
                    <a:lnTo>
                      <a:pt x="60" y="168"/>
                    </a:lnTo>
                    <a:lnTo>
                      <a:pt x="54" y="168"/>
                    </a:lnTo>
                    <a:lnTo>
                      <a:pt x="54" y="162"/>
                    </a:lnTo>
                    <a:lnTo>
                      <a:pt x="48" y="162"/>
                    </a:lnTo>
                    <a:lnTo>
                      <a:pt x="48" y="156"/>
                    </a:lnTo>
                    <a:lnTo>
                      <a:pt x="42" y="156"/>
                    </a:lnTo>
                    <a:lnTo>
                      <a:pt x="42" y="150"/>
                    </a:lnTo>
                    <a:lnTo>
                      <a:pt x="42" y="156"/>
                    </a:lnTo>
                    <a:lnTo>
                      <a:pt x="36" y="150"/>
                    </a:lnTo>
                    <a:lnTo>
                      <a:pt x="30" y="150"/>
                    </a:lnTo>
                    <a:lnTo>
                      <a:pt x="30" y="144"/>
                    </a:lnTo>
                    <a:lnTo>
                      <a:pt x="24" y="144"/>
                    </a:lnTo>
                    <a:lnTo>
                      <a:pt x="24" y="138"/>
                    </a:lnTo>
                    <a:lnTo>
                      <a:pt x="18" y="138"/>
                    </a:lnTo>
                    <a:lnTo>
                      <a:pt x="18" y="132"/>
                    </a:lnTo>
                    <a:lnTo>
                      <a:pt x="12" y="132"/>
                    </a:lnTo>
                    <a:lnTo>
                      <a:pt x="12" y="126"/>
                    </a:lnTo>
                    <a:lnTo>
                      <a:pt x="6" y="126"/>
                    </a:lnTo>
                    <a:lnTo>
                      <a:pt x="0" y="120"/>
                    </a:lnTo>
                    <a:lnTo>
                      <a:pt x="0" y="114"/>
                    </a:lnTo>
                    <a:lnTo>
                      <a:pt x="6" y="114"/>
                    </a:lnTo>
                    <a:lnTo>
                      <a:pt x="6" y="108"/>
                    </a:lnTo>
                    <a:lnTo>
                      <a:pt x="6" y="102"/>
                    </a:lnTo>
                    <a:lnTo>
                      <a:pt x="12" y="102"/>
                    </a:lnTo>
                    <a:lnTo>
                      <a:pt x="12" y="96"/>
                    </a:lnTo>
                    <a:lnTo>
                      <a:pt x="18" y="96"/>
                    </a:lnTo>
                    <a:lnTo>
                      <a:pt x="18" y="90"/>
                    </a:lnTo>
                    <a:lnTo>
                      <a:pt x="18" y="84"/>
                    </a:lnTo>
                    <a:lnTo>
                      <a:pt x="24" y="84"/>
                    </a:lnTo>
                    <a:lnTo>
                      <a:pt x="24" y="78"/>
                    </a:lnTo>
                    <a:lnTo>
                      <a:pt x="24" y="72"/>
                    </a:lnTo>
                    <a:lnTo>
                      <a:pt x="30" y="72"/>
                    </a:lnTo>
                    <a:lnTo>
                      <a:pt x="36" y="72"/>
                    </a:lnTo>
                    <a:lnTo>
                      <a:pt x="36" y="66"/>
                    </a:lnTo>
                    <a:lnTo>
                      <a:pt x="36" y="60"/>
                    </a:lnTo>
                    <a:lnTo>
                      <a:pt x="42" y="60"/>
                    </a:lnTo>
                    <a:lnTo>
                      <a:pt x="42" y="66"/>
                    </a:lnTo>
                    <a:lnTo>
                      <a:pt x="42" y="72"/>
                    </a:lnTo>
                    <a:lnTo>
                      <a:pt x="48" y="72"/>
                    </a:lnTo>
                    <a:lnTo>
                      <a:pt x="48" y="66"/>
                    </a:lnTo>
                    <a:lnTo>
                      <a:pt x="54" y="66"/>
                    </a:lnTo>
                    <a:lnTo>
                      <a:pt x="54" y="60"/>
                    </a:lnTo>
                    <a:lnTo>
                      <a:pt x="60" y="60"/>
                    </a:lnTo>
                    <a:lnTo>
                      <a:pt x="60" y="54"/>
                    </a:lnTo>
                    <a:lnTo>
                      <a:pt x="66" y="48"/>
                    </a:lnTo>
                    <a:lnTo>
                      <a:pt x="72" y="48"/>
                    </a:lnTo>
                    <a:lnTo>
                      <a:pt x="72" y="42"/>
                    </a:lnTo>
                    <a:lnTo>
                      <a:pt x="78" y="42"/>
                    </a:lnTo>
                    <a:lnTo>
                      <a:pt x="78" y="48"/>
                    </a:lnTo>
                    <a:lnTo>
                      <a:pt x="84" y="42"/>
                    </a:lnTo>
                    <a:lnTo>
                      <a:pt x="84" y="36"/>
                    </a:lnTo>
                    <a:lnTo>
                      <a:pt x="90" y="36"/>
                    </a:lnTo>
                    <a:lnTo>
                      <a:pt x="90" y="30"/>
                    </a:lnTo>
                    <a:lnTo>
                      <a:pt x="96" y="30"/>
                    </a:lnTo>
                    <a:lnTo>
                      <a:pt x="90" y="30"/>
                    </a:lnTo>
                    <a:lnTo>
                      <a:pt x="90" y="24"/>
                    </a:lnTo>
                    <a:lnTo>
                      <a:pt x="90" y="18"/>
                    </a:lnTo>
                    <a:lnTo>
                      <a:pt x="96" y="18"/>
                    </a:lnTo>
                    <a:lnTo>
                      <a:pt x="102" y="18"/>
                    </a:lnTo>
                    <a:lnTo>
                      <a:pt x="108" y="18"/>
                    </a:lnTo>
                    <a:lnTo>
                      <a:pt x="108" y="24"/>
                    </a:lnTo>
                    <a:lnTo>
                      <a:pt x="114" y="24"/>
                    </a:lnTo>
                    <a:lnTo>
                      <a:pt x="120" y="24"/>
                    </a:lnTo>
                    <a:lnTo>
                      <a:pt x="126" y="24"/>
                    </a:lnTo>
                    <a:lnTo>
                      <a:pt x="120" y="24"/>
                    </a:lnTo>
                    <a:lnTo>
                      <a:pt x="120" y="18"/>
                    </a:lnTo>
                    <a:lnTo>
                      <a:pt x="126" y="18"/>
                    </a:lnTo>
                    <a:lnTo>
                      <a:pt x="126" y="12"/>
                    </a:lnTo>
                    <a:lnTo>
                      <a:pt x="126" y="6"/>
                    </a:lnTo>
                    <a:lnTo>
                      <a:pt x="132" y="6"/>
                    </a:lnTo>
                    <a:lnTo>
                      <a:pt x="132" y="0"/>
                    </a:lnTo>
                    <a:lnTo>
                      <a:pt x="138" y="0"/>
                    </a:lnTo>
                    <a:lnTo>
                      <a:pt x="144" y="0"/>
                    </a:lnTo>
                    <a:lnTo>
                      <a:pt x="150" y="0"/>
                    </a:lnTo>
                    <a:lnTo>
                      <a:pt x="15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9" name="Freeform 391"/>
              <p:cNvSpPr>
                <a:spLocks/>
              </p:cNvSpPr>
              <p:nvPr/>
            </p:nvSpPr>
            <p:spPr bwMode="auto">
              <a:xfrm>
                <a:off x="3273" y="1082"/>
                <a:ext cx="24" cy="36"/>
              </a:xfrm>
              <a:custGeom>
                <a:avLst/>
                <a:gdLst>
                  <a:gd name="T0" fmla="*/ 24 w 24"/>
                  <a:gd name="T1" fmla="*/ 24 h 36"/>
                  <a:gd name="T2" fmla="*/ 18 w 24"/>
                  <a:gd name="T3" fmla="*/ 30 h 36"/>
                  <a:gd name="T4" fmla="*/ 12 w 24"/>
                  <a:gd name="T5" fmla="*/ 30 h 36"/>
                  <a:gd name="T6" fmla="*/ 6 w 24"/>
                  <a:gd name="T7" fmla="*/ 30 h 36"/>
                  <a:gd name="T8" fmla="*/ 6 w 24"/>
                  <a:gd name="T9" fmla="*/ 36 h 36"/>
                  <a:gd name="T10" fmla="*/ 0 w 24"/>
                  <a:gd name="T11" fmla="*/ 36 h 36"/>
                  <a:gd name="T12" fmla="*/ 0 w 24"/>
                  <a:gd name="T13" fmla="*/ 30 h 36"/>
                  <a:gd name="T14" fmla="*/ 0 w 24"/>
                  <a:gd name="T15" fmla="*/ 24 h 36"/>
                  <a:gd name="T16" fmla="*/ 0 w 24"/>
                  <a:gd name="T17" fmla="*/ 18 h 36"/>
                  <a:gd name="T18" fmla="*/ 0 w 24"/>
                  <a:gd name="T19" fmla="*/ 12 h 36"/>
                  <a:gd name="T20" fmla="*/ 6 w 24"/>
                  <a:gd name="T21" fmla="*/ 12 h 36"/>
                  <a:gd name="T22" fmla="*/ 6 w 24"/>
                  <a:gd name="T23" fmla="*/ 6 h 36"/>
                  <a:gd name="T24" fmla="*/ 12 w 24"/>
                  <a:gd name="T25" fmla="*/ 6 h 36"/>
                  <a:gd name="T26" fmla="*/ 12 w 24"/>
                  <a:gd name="T27" fmla="*/ 0 h 36"/>
                  <a:gd name="T28" fmla="*/ 12 w 24"/>
                  <a:gd name="T29" fmla="*/ 6 h 36"/>
                  <a:gd name="T30" fmla="*/ 18 w 24"/>
                  <a:gd name="T31" fmla="*/ 6 h 36"/>
                  <a:gd name="T32" fmla="*/ 18 w 24"/>
                  <a:gd name="T33" fmla="*/ 12 h 36"/>
                  <a:gd name="T34" fmla="*/ 24 w 24"/>
                  <a:gd name="T35" fmla="*/ 12 h 36"/>
                  <a:gd name="T36" fmla="*/ 24 w 24"/>
                  <a:gd name="T37" fmla="*/ 18 h 36"/>
                  <a:gd name="T38" fmla="*/ 24 w 24"/>
                  <a:gd name="T3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6">
                    <a:moveTo>
                      <a:pt x="24" y="24"/>
                    </a:moveTo>
                    <a:lnTo>
                      <a:pt x="18" y="30"/>
                    </a:lnTo>
                    <a:lnTo>
                      <a:pt x="12" y="30"/>
                    </a:lnTo>
                    <a:lnTo>
                      <a:pt x="6" y="30"/>
                    </a:lnTo>
                    <a:lnTo>
                      <a:pt x="6" y="36"/>
                    </a:lnTo>
                    <a:lnTo>
                      <a:pt x="0" y="36"/>
                    </a:lnTo>
                    <a:lnTo>
                      <a:pt x="0" y="30"/>
                    </a:lnTo>
                    <a:lnTo>
                      <a:pt x="0" y="24"/>
                    </a:lnTo>
                    <a:lnTo>
                      <a:pt x="0" y="18"/>
                    </a:lnTo>
                    <a:lnTo>
                      <a:pt x="0" y="12"/>
                    </a:lnTo>
                    <a:lnTo>
                      <a:pt x="6" y="12"/>
                    </a:lnTo>
                    <a:lnTo>
                      <a:pt x="6" y="6"/>
                    </a:lnTo>
                    <a:lnTo>
                      <a:pt x="12" y="6"/>
                    </a:lnTo>
                    <a:lnTo>
                      <a:pt x="12" y="0"/>
                    </a:lnTo>
                    <a:lnTo>
                      <a:pt x="12" y="6"/>
                    </a:lnTo>
                    <a:lnTo>
                      <a:pt x="18" y="6"/>
                    </a:lnTo>
                    <a:lnTo>
                      <a:pt x="18" y="12"/>
                    </a:lnTo>
                    <a:lnTo>
                      <a:pt x="24" y="12"/>
                    </a:lnTo>
                    <a:lnTo>
                      <a:pt x="24" y="18"/>
                    </a:lnTo>
                    <a:lnTo>
                      <a:pt x="24"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0" name="Freeform 392"/>
              <p:cNvSpPr>
                <a:spLocks/>
              </p:cNvSpPr>
              <p:nvPr/>
            </p:nvSpPr>
            <p:spPr bwMode="auto">
              <a:xfrm>
                <a:off x="3297" y="1328"/>
                <a:ext cx="174" cy="168"/>
              </a:xfrm>
              <a:custGeom>
                <a:avLst/>
                <a:gdLst>
                  <a:gd name="T0" fmla="*/ 72 w 174"/>
                  <a:gd name="T1" fmla="*/ 144 h 168"/>
                  <a:gd name="T2" fmla="*/ 60 w 174"/>
                  <a:gd name="T3" fmla="*/ 150 h 168"/>
                  <a:gd name="T4" fmla="*/ 60 w 174"/>
                  <a:gd name="T5" fmla="*/ 144 h 168"/>
                  <a:gd name="T6" fmla="*/ 48 w 174"/>
                  <a:gd name="T7" fmla="*/ 138 h 168"/>
                  <a:gd name="T8" fmla="*/ 42 w 174"/>
                  <a:gd name="T9" fmla="*/ 126 h 168"/>
                  <a:gd name="T10" fmla="*/ 36 w 174"/>
                  <a:gd name="T11" fmla="*/ 126 h 168"/>
                  <a:gd name="T12" fmla="*/ 30 w 174"/>
                  <a:gd name="T13" fmla="*/ 114 h 168"/>
                  <a:gd name="T14" fmla="*/ 18 w 174"/>
                  <a:gd name="T15" fmla="*/ 108 h 168"/>
                  <a:gd name="T16" fmla="*/ 12 w 174"/>
                  <a:gd name="T17" fmla="*/ 96 h 168"/>
                  <a:gd name="T18" fmla="*/ 0 w 174"/>
                  <a:gd name="T19" fmla="*/ 90 h 168"/>
                  <a:gd name="T20" fmla="*/ 0 w 174"/>
                  <a:gd name="T21" fmla="*/ 84 h 168"/>
                  <a:gd name="T22" fmla="*/ 6 w 174"/>
                  <a:gd name="T23" fmla="*/ 72 h 168"/>
                  <a:gd name="T24" fmla="*/ 0 w 174"/>
                  <a:gd name="T25" fmla="*/ 60 h 168"/>
                  <a:gd name="T26" fmla="*/ 12 w 174"/>
                  <a:gd name="T27" fmla="*/ 54 h 168"/>
                  <a:gd name="T28" fmla="*/ 24 w 174"/>
                  <a:gd name="T29" fmla="*/ 60 h 168"/>
                  <a:gd name="T30" fmla="*/ 36 w 174"/>
                  <a:gd name="T31" fmla="*/ 54 h 168"/>
                  <a:gd name="T32" fmla="*/ 36 w 174"/>
                  <a:gd name="T33" fmla="*/ 48 h 168"/>
                  <a:gd name="T34" fmla="*/ 36 w 174"/>
                  <a:gd name="T35" fmla="*/ 36 h 168"/>
                  <a:gd name="T36" fmla="*/ 48 w 174"/>
                  <a:gd name="T37" fmla="*/ 42 h 168"/>
                  <a:gd name="T38" fmla="*/ 48 w 174"/>
                  <a:gd name="T39" fmla="*/ 36 h 168"/>
                  <a:gd name="T40" fmla="*/ 48 w 174"/>
                  <a:gd name="T41" fmla="*/ 30 h 168"/>
                  <a:gd name="T42" fmla="*/ 60 w 174"/>
                  <a:gd name="T43" fmla="*/ 24 h 168"/>
                  <a:gd name="T44" fmla="*/ 72 w 174"/>
                  <a:gd name="T45" fmla="*/ 18 h 168"/>
                  <a:gd name="T46" fmla="*/ 84 w 174"/>
                  <a:gd name="T47" fmla="*/ 12 h 168"/>
                  <a:gd name="T48" fmla="*/ 96 w 174"/>
                  <a:gd name="T49" fmla="*/ 18 h 168"/>
                  <a:gd name="T50" fmla="*/ 96 w 174"/>
                  <a:gd name="T51" fmla="*/ 0 h 168"/>
                  <a:gd name="T52" fmla="*/ 102 w 174"/>
                  <a:gd name="T53" fmla="*/ 12 h 168"/>
                  <a:gd name="T54" fmla="*/ 114 w 174"/>
                  <a:gd name="T55" fmla="*/ 18 h 168"/>
                  <a:gd name="T56" fmla="*/ 132 w 174"/>
                  <a:gd name="T57" fmla="*/ 24 h 168"/>
                  <a:gd name="T58" fmla="*/ 144 w 174"/>
                  <a:gd name="T59" fmla="*/ 30 h 168"/>
                  <a:gd name="T60" fmla="*/ 156 w 174"/>
                  <a:gd name="T61" fmla="*/ 36 h 168"/>
                  <a:gd name="T62" fmla="*/ 168 w 174"/>
                  <a:gd name="T63" fmla="*/ 42 h 168"/>
                  <a:gd name="T64" fmla="*/ 168 w 174"/>
                  <a:gd name="T65" fmla="*/ 48 h 168"/>
                  <a:gd name="T66" fmla="*/ 168 w 174"/>
                  <a:gd name="T67" fmla="*/ 66 h 168"/>
                  <a:gd name="T68" fmla="*/ 156 w 174"/>
                  <a:gd name="T69" fmla="*/ 84 h 168"/>
                  <a:gd name="T70" fmla="*/ 144 w 174"/>
                  <a:gd name="T71" fmla="*/ 96 h 168"/>
                  <a:gd name="T72" fmla="*/ 138 w 174"/>
                  <a:gd name="T73" fmla="*/ 114 h 168"/>
                  <a:gd name="T74" fmla="*/ 126 w 174"/>
                  <a:gd name="T75" fmla="*/ 126 h 168"/>
                  <a:gd name="T76" fmla="*/ 120 w 174"/>
                  <a:gd name="T77" fmla="*/ 144 h 168"/>
                  <a:gd name="T78" fmla="*/ 114 w 174"/>
                  <a:gd name="T79" fmla="*/ 156 h 168"/>
                  <a:gd name="T80" fmla="*/ 102 w 174"/>
                  <a:gd name="T81" fmla="*/ 162 h 168"/>
                  <a:gd name="T82" fmla="*/ 102 w 174"/>
                  <a:gd name="T83" fmla="*/ 168 h 168"/>
                  <a:gd name="T84" fmla="*/ 90 w 174"/>
                  <a:gd name="T85" fmla="*/ 162 h 168"/>
                  <a:gd name="T86" fmla="*/ 78 w 174"/>
                  <a:gd name="T87" fmla="*/ 156 h 168"/>
                  <a:gd name="T88" fmla="*/ 72 w 174"/>
                  <a:gd name="T8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68">
                    <a:moveTo>
                      <a:pt x="72" y="156"/>
                    </a:moveTo>
                    <a:lnTo>
                      <a:pt x="72" y="150"/>
                    </a:lnTo>
                    <a:lnTo>
                      <a:pt x="72" y="144"/>
                    </a:lnTo>
                    <a:lnTo>
                      <a:pt x="66" y="144"/>
                    </a:lnTo>
                    <a:lnTo>
                      <a:pt x="60" y="144"/>
                    </a:lnTo>
                    <a:lnTo>
                      <a:pt x="60" y="150"/>
                    </a:lnTo>
                    <a:lnTo>
                      <a:pt x="60" y="144"/>
                    </a:lnTo>
                    <a:lnTo>
                      <a:pt x="60" y="150"/>
                    </a:lnTo>
                    <a:lnTo>
                      <a:pt x="60" y="144"/>
                    </a:lnTo>
                    <a:lnTo>
                      <a:pt x="54" y="144"/>
                    </a:lnTo>
                    <a:lnTo>
                      <a:pt x="54" y="138"/>
                    </a:lnTo>
                    <a:lnTo>
                      <a:pt x="48" y="138"/>
                    </a:lnTo>
                    <a:lnTo>
                      <a:pt x="48" y="132"/>
                    </a:lnTo>
                    <a:lnTo>
                      <a:pt x="42" y="132"/>
                    </a:lnTo>
                    <a:lnTo>
                      <a:pt x="42" y="126"/>
                    </a:lnTo>
                    <a:lnTo>
                      <a:pt x="36" y="126"/>
                    </a:lnTo>
                    <a:lnTo>
                      <a:pt x="42" y="126"/>
                    </a:lnTo>
                    <a:lnTo>
                      <a:pt x="36" y="126"/>
                    </a:lnTo>
                    <a:lnTo>
                      <a:pt x="36" y="120"/>
                    </a:lnTo>
                    <a:lnTo>
                      <a:pt x="30" y="120"/>
                    </a:lnTo>
                    <a:lnTo>
                      <a:pt x="30" y="114"/>
                    </a:lnTo>
                    <a:lnTo>
                      <a:pt x="24" y="114"/>
                    </a:lnTo>
                    <a:lnTo>
                      <a:pt x="24" y="108"/>
                    </a:lnTo>
                    <a:lnTo>
                      <a:pt x="18" y="108"/>
                    </a:lnTo>
                    <a:lnTo>
                      <a:pt x="18" y="102"/>
                    </a:lnTo>
                    <a:lnTo>
                      <a:pt x="12" y="102"/>
                    </a:lnTo>
                    <a:lnTo>
                      <a:pt x="12" y="96"/>
                    </a:lnTo>
                    <a:lnTo>
                      <a:pt x="6" y="96"/>
                    </a:lnTo>
                    <a:lnTo>
                      <a:pt x="6" y="90"/>
                    </a:lnTo>
                    <a:lnTo>
                      <a:pt x="0" y="90"/>
                    </a:lnTo>
                    <a:lnTo>
                      <a:pt x="0" y="84"/>
                    </a:lnTo>
                    <a:lnTo>
                      <a:pt x="6" y="84"/>
                    </a:lnTo>
                    <a:lnTo>
                      <a:pt x="0" y="84"/>
                    </a:lnTo>
                    <a:lnTo>
                      <a:pt x="0" y="78"/>
                    </a:lnTo>
                    <a:lnTo>
                      <a:pt x="0" y="72"/>
                    </a:lnTo>
                    <a:lnTo>
                      <a:pt x="6" y="72"/>
                    </a:lnTo>
                    <a:lnTo>
                      <a:pt x="6" y="66"/>
                    </a:lnTo>
                    <a:lnTo>
                      <a:pt x="0" y="66"/>
                    </a:lnTo>
                    <a:lnTo>
                      <a:pt x="0" y="60"/>
                    </a:lnTo>
                    <a:lnTo>
                      <a:pt x="6" y="60"/>
                    </a:lnTo>
                    <a:lnTo>
                      <a:pt x="6" y="54"/>
                    </a:lnTo>
                    <a:lnTo>
                      <a:pt x="12" y="54"/>
                    </a:lnTo>
                    <a:lnTo>
                      <a:pt x="12" y="60"/>
                    </a:lnTo>
                    <a:lnTo>
                      <a:pt x="18" y="60"/>
                    </a:lnTo>
                    <a:lnTo>
                      <a:pt x="24" y="60"/>
                    </a:lnTo>
                    <a:lnTo>
                      <a:pt x="30" y="60"/>
                    </a:lnTo>
                    <a:lnTo>
                      <a:pt x="36" y="60"/>
                    </a:lnTo>
                    <a:lnTo>
                      <a:pt x="36" y="54"/>
                    </a:lnTo>
                    <a:lnTo>
                      <a:pt x="30" y="54"/>
                    </a:lnTo>
                    <a:lnTo>
                      <a:pt x="30" y="48"/>
                    </a:lnTo>
                    <a:lnTo>
                      <a:pt x="36" y="48"/>
                    </a:lnTo>
                    <a:lnTo>
                      <a:pt x="36" y="42"/>
                    </a:lnTo>
                    <a:lnTo>
                      <a:pt x="42" y="42"/>
                    </a:lnTo>
                    <a:lnTo>
                      <a:pt x="36" y="36"/>
                    </a:lnTo>
                    <a:lnTo>
                      <a:pt x="42" y="36"/>
                    </a:lnTo>
                    <a:lnTo>
                      <a:pt x="48" y="36"/>
                    </a:lnTo>
                    <a:lnTo>
                      <a:pt x="48" y="42"/>
                    </a:lnTo>
                    <a:lnTo>
                      <a:pt x="54" y="42"/>
                    </a:lnTo>
                    <a:lnTo>
                      <a:pt x="54" y="36"/>
                    </a:lnTo>
                    <a:lnTo>
                      <a:pt x="48" y="36"/>
                    </a:lnTo>
                    <a:lnTo>
                      <a:pt x="54" y="36"/>
                    </a:lnTo>
                    <a:lnTo>
                      <a:pt x="54" y="30"/>
                    </a:lnTo>
                    <a:lnTo>
                      <a:pt x="48" y="30"/>
                    </a:lnTo>
                    <a:lnTo>
                      <a:pt x="54" y="30"/>
                    </a:lnTo>
                    <a:lnTo>
                      <a:pt x="54" y="24"/>
                    </a:lnTo>
                    <a:lnTo>
                      <a:pt x="60" y="24"/>
                    </a:lnTo>
                    <a:lnTo>
                      <a:pt x="60" y="18"/>
                    </a:lnTo>
                    <a:lnTo>
                      <a:pt x="66" y="18"/>
                    </a:lnTo>
                    <a:lnTo>
                      <a:pt x="72" y="18"/>
                    </a:lnTo>
                    <a:lnTo>
                      <a:pt x="78" y="18"/>
                    </a:lnTo>
                    <a:lnTo>
                      <a:pt x="78" y="12"/>
                    </a:lnTo>
                    <a:lnTo>
                      <a:pt x="84" y="12"/>
                    </a:lnTo>
                    <a:lnTo>
                      <a:pt x="90" y="12"/>
                    </a:lnTo>
                    <a:lnTo>
                      <a:pt x="90" y="18"/>
                    </a:lnTo>
                    <a:lnTo>
                      <a:pt x="96" y="18"/>
                    </a:lnTo>
                    <a:lnTo>
                      <a:pt x="96" y="12"/>
                    </a:lnTo>
                    <a:lnTo>
                      <a:pt x="96" y="6"/>
                    </a:lnTo>
                    <a:lnTo>
                      <a:pt x="96" y="0"/>
                    </a:lnTo>
                    <a:lnTo>
                      <a:pt x="102" y="0"/>
                    </a:lnTo>
                    <a:lnTo>
                      <a:pt x="102" y="6"/>
                    </a:lnTo>
                    <a:lnTo>
                      <a:pt x="102" y="12"/>
                    </a:lnTo>
                    <a:lnTo>
                      <a:pt x="108" y="12"/>
                    </a:lnTo>
                    <a:lnTo>
                      <a:pt x="108" y="18"/>
                    </a:lnTo>
                    <a:lnTo>
                      <a:pt x="114" y="18"/>
                    </a:lnTo>
                    <a:lnTo>
                      <a:pt x="120" y="24"/>
                    </a:lnTo>
                    <a:lnTo>
                      <a:pt x="126" y="24"/>
                    </a:lnTo>
                    <a:lnTo>
                      <a:pt x="132" y="24"/>
                    </a:lnTo>
                    <a:lnTo>
                      <a:pt x="138" y="24"/>
                    </a:lnTo>
                    <a:lnTo>
                      <a:pt x="138" y="30"/>
                    </a:lnTo>
                    <a:lnTo>
                      <a:pt x="144" y="30"/>
                    </a:lnTo>
                    <a:lnTo>
                      <a:pt x="150" y="30"/>
                    </a:lnTo>
                    <a:lnTo>
                      <a:pt x="156" y="30"/>
                    </a:lnTo>
                    <a:lnTo>
                      <a:pt x="156" y="36"/>
                    </a:lnTo>
                    <a:lnTo>
                      <a:pt x="162" y="36"/>
                    </a:lnTo>
                    <a:lnTo>
                      <a:pt x="168" y="36"/>
                    </a:lnTo>
                    <a:lnTo>
                      <a:pt x="168" y="42"/>
                    </a:lnTo>
                    <a:lnTo>
                      <a:pt x="174" y="42"/>
                    </a:lnTo>
                    <a:lnTo>
                      <a:pt x="174" y="48"/>
                    </a:lnTo>
                    <a:lnTo>
                      <a:pt x="168" y="48"/>
                    </a:lnTo>
                    <a:lnTo>
                      <a:pt x="168" y="54"/>
                    </a:lnTo>
                    <a:lnTo>
                      <a:pt x="168" y="60"/>
                    </a:lnTo>
                    <a:lnTo>
                      <a:pt x="168" y="66"/>
                    </a:lnTo>
                    <a:lnTo>
                      <a:pt x="162" y="72"/>
                    </a:lnTo>
                    <a:lnTo>
                      <a:pt x="156" y="78"/>
                    </a:lnTo>
                    <a:lnTo>
                      <a:pt x="156" y="84"/>
                    </a:lnTo>
                    <a:lnTo>
                      <a:pt x="150" y="90"/>
                    </a:lnTo>
                    <a:lnTo>
                      <a:pt x="150" y="96"/>
                    </a:lnTo>
                    <a:lnTo>
                      <a:pt x="144" y="96"/>
                    </a:lnTo>
                    <a:lnTo>
                      <a:pt x="144" y="102"/>
                    </a:lnTo>
                    <a:lnTo>
                      <a:pt x="138" y="108"/>
                    </a:lnTo>
                    <a:lnTo>
                      <a:pt x="138" y="114"/>
                    </a:lnTo>
                    <a:lnTo>
                      <a:pt x="132" y="120"/>
                    </a:lnTo>
                    <a:lnTo>
                      <a:pt x="132" y="126"/>
                    </a:lnTo>
                    <a:lnTo>
                      <a:pt x="126" y="126"/>
                    </a:lnTo>
                    <a:lnTo>
                      <a:pt x="126" y="132"/>
                    </a:lnTo>
                    <a:lnTo>
                      <a:pt x="120" y="138"/>
                    </a:lnTo>
                    <a:lnTo>
                      <a:pt x="120" y="144"/>
                    </a:lnTo>
                    <a:lnTo>
                      <a:pt x="114" y="144"/>
                    </a:lnTo>
                    <a:lnTo>
                      <a:pt x="114" y="150"/>
                    </a:lnTo>
                    <a:lnTo>
                      <a:pt x="114" y="156"/>
                    </a:lnTo>
                    <a:lnTo>
                      <a:pt x="108" y="156"/>
                    </a:lnTo>
                    <a:lnTo>
                      <a:pt x="108" y="162"/>
                    </a:lnTo>
                    <a:lnTo>
                      <a:pt x="102" y="162"/>
                    </a:lnTo>
                    <a:lnTo>
                      <a:pt x="102" y="168"/>
                    </a:lnTo>
                    <a:lnTo>
                      <a:pt x="102" y="162"/>
                    </a:lnTo>
                    <a:lnTo>
                      <a:pt x="102" y="168"/>
                    </a:lnTo>
                    <a:lnTo>
                      <a:pt x="96" y="168"/>
                    </a:lnTo>
                    <a:lnTo>
                      <a:pt x="90" y="168"/>
                    </a:lnTo>
                    <a:lnTo>
                      <a:pt x="90" y="162"/>
                    </a:lnTo>
                    <a:lnTo>
                      <a:pt x="84" y="162"/>
                    </a:lnTo>
                    <a:lnTo>
                      <a:pt x="78" y="162"/>
                    </a:lnTo>
                    <a:lnTo>
                      <a:pt x="78" y="156"/>
                    </a:lnTo>
                    <a:lnTo>
                      <a:pt x="78" y="150"/>
                    </a:lnTo>
                    <a:lnTo>
                      <a:pt x="78" y="156"/>
                    </a:lnTo>
                    <a:lnTo>
                      <a:pt x="72" y="15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1" name="Freeform 393"/>
              <p:cNvSpPr>
                <a:spLocks/>
              </p:cNvSpPr>
              <p:nvPr/>
            </p:nvSpPr>
            <p:spPr bwMode="auto">
              <a:xfrm>
                <a:off x="3297" y="1160"/>
                <a:ext cx="180" cy="198"/>
              </a:xfrm>
              <a:custGeom>
                <a:avLst/>
                <a:gdLst>
                  <a:gd name="T0" fmla="*/ 48 w 180"/>
                  <a:gd name="T1" fmla="*/ 12 h 198"/>
                  <a:gd name="T2" fmla="*/ 54 w 180"/>
                  <a:gd name="T3" fmla="*/ 0 h 198"/>
                  <a:gd name="T4" fmla="*/ 72 w 180"/>
                  <a:gd name="T5" fmla="*/ 6 h 198"/>
                  <a:gd name="T6" fmla="*/ 84 w 180"/>
                  <a:gd name="T7" fmla="*/ 12 h 198"/>
                  <a:gd name="T8" fmla="*/ 96 w 180"/>
                  <a:gd name="T9" fmla="*/ 18 h 198"/>
                  <a:gd name="T10" fmla="*/ 108 w 180"/>
                  <a:gd name="T11" fmla="*/ 24 h 198"/>
                  <a:gd name="T12" fmla="*/ 126 w 180"/>
                  <a:gd name="T13" fmla="*/ 30 h 198"/>
                  <a:gd name="T14" fmla="*/ 138 w 180"/>
                  <a:gd name="T15" fmla="*/ 36 h 198"/>
                  <a:gd name="T16" fmla="*/ 156 w 180"/>
                  <a:gd name="T17" fmla="*/ 42 h 198"/>
                  <a:gd name="T18" fmla="*/ 168 w 180"/>
                  <a:gd name="T19" fmla="*/ 48 h 198"/>
                  <a:gd name="T20" fmla="*/ 180 w 180"/>
                  <a:gd name="T21" fmla="*/ 54 h 198"/>
                  <a:gd name="T22" fmla="*/ 174 w 180"/>
                  <a:gd name="T23" fmla="*/ 66 h 198"/>
                  <a:gd name="T24" fmla="*/ 168 w 180"/>
                  <a:gd name="T25" fmla="*/ 78 h 198"/>
                  <a:gd name="T26" fmla="*/ 156 w 180"/>
                  <a:gd name="T27" fmla="*/ 90 h 198"/>
                  <a:gd name="T28" fmla="*/ 150 w 180"/>
                  <a:gd name="T29" fmla="*/ 102 h 198"/>
                  <a:gd name="T30" fmla="*/ 138 w 180"/>
                  <a:gd name="T31" fmla="*/ 114 h 198"/>
                  <a:gd name="T32" fmla="*/ 132 w 180"/>
                  <a:gd name="T33" fmla="*/ 126 h 198"/>
                  <a:gd name="T34" fmla="*/ 126 w 180"/>
                  <a:gd name="T35" fmla="*/ 138 h 198"/>
                  <a:gd name="T36" fmla="*/ 114 w 180"/>
                  <a:gd name="T37" fmla="*/ 144 h 198"/>
                  <a:gd name="T38" fmla="*/ 108 w 180"/>
                  <a:gd name="T39" fmla="*/ 156 h 198"/>
                  <a:gd name="T40" fmla="*/ 102 w 180"/>
                  <a:gd name="T41" fmla="*/ 168 h 198"/>
                  <a:gd name="T42" fmla="*/ 96 w 180"/>
                  <a:gd name="T43" fmla="*/ 180 h 198"/>
                  <a:gd name="T44" fmla="*/ 90 w 180"/>
                  <a:gd name="T45" fmla="*/ 180 h 198"/>
                  <a:gd name="T46" fmla="*/ 78 w 180"/>
                  <a:gd name="T47" fmla="*/ 186 h 198"/>
                  <a:gd name="T48" fmla="*/ 60 w 180"/>
                  <a:gd name="T49" fmla="*/ 186 h 198"/>
                  <a:gd name="T50" fmla="*/ 48 w 180"/>
                  <a:gd name="T51" fmla="*/ 192 h 198"/>
                  <a:gd name="T52" fmla="*/ 42 w 180"/>
                  <a:gd name="T53" fmla="*/ 192 h 198"/>
                  <a:gd name="T54" fmla="*/ 42 w 180"/>
                  <a:gd name="T55" fmla="*/ 186 h 198"/>
                  <a:gd name="T56" fmla="*/ 42 w 180"/>
                  <a:gd name="T57" fmla="*/ 180 h 198"/>
                  <a:gd name="T58" fmla="*/ 36 w 180"/>
                  <a:gd name="T59" fmla="*/ 168 h 198"/>
                  <a:gd name="T60" fmla="*/ 30 w 180"/>
                  <a:gd name="T61" fmla="*/ 156 h 198"/>
                  <a:gd name="T62" fmla="*/ 24 w 180"/>
                  <a:gd name="T63" fmla="*/ 144 h 198"/>
                  <a:gd name="T64" fmla="*/ 18 w 180"/>
                  <a:gd name="T65" fmla="*/ 132 h 198"/>
                  <a:gd name="T66" fmla="*/ 12 w 180"/>
                  <a:gd name="T67" fmla="*/ 114 h 198"/>
                  <a:gd name="T68" fmla="*/ 6 w 180"/>
                  <a:gd name="T69" fmla="*/ 96 h 198"/>
                  <a:gd name="T70" fmla="*/ 0 w 180"/>
                  <a:gd name="T71" fmla="*/ 84 h 198"/>
                  <a:gd name="T72" fmla="*/ 6 w 180"/>
                  <a:gd name="T73" fmla="*/ 72 h 198"/>
                  <a:gd name="T74" fmla="*/ 18 w 180"/>
                  <a:gd name="T75" fmla="*/ 66 h 198"/>
                  <a:gd name="T76" fmla="*/ 12 w 180"/>
                  <a:gd name="T77" fmla="*/ 54 h 198"/>
                  <a:gd name="T78" fmla="*/ 18 w 180"/>
                  <a:gd name="T79" fmla="*/ 42 h 198"/>
                  <a:gd name="T80" fmla="*/ 24 w 180"/>
                  <a:gd name="T81" fmla="*/ 30 h 198"/>
                  <a:gd name="T82" fmla="*/ 30 w 180"/>
                  <a:gd name="T83" fmla="*/ 18 h 198"/>
                  <a:gd name="T84" fmla="*/ 42 w 180"/>
                  <a:gd name="T85" fmla="*/ 12 h 198"/>
                  <a:gd name="T86" fmla="*/ 90 w 180"/>
                  <a:gd name="T87" fmla="*/ 96 h 198"/>
                  <a:gd name="T88" fmla="*/ 102 w 180"/>
                  <a:gd name="T89" fmla="*/ 90 h 198"/>
                  <a:gd name="T90" fmla="*/ 102 w 180"/>
                  <a:gd name="T91" fmla="*/ 96 h 198"/>
                  <a:gd name="T92" fmla="*/ 108 w 180"/>
                  <a:gd name="T93" fmla="*/ 90 h 198"/>
                  <a:gd name="T94" fmla="*/ 114 w 180"/>
                  <a:gd name="T95" fmla="*/ 78 h 198"/>
                  <a:gd name="T96" fmla="*/ 108 w 180"/>
                  <a:gd name="T97" fmla="*/ 78 h 198"/>
                  <a:gd name="T98" fmla="*/ 96 w 180"/>
                  <a:gd name="T99" fmla="*/ 72 h 198"/>
                  <a:gd name="T100" fmla="*/ 96 w 180"/>
                  <a:gd name="T101" fmla="*/ 78 h 198"/>
                  <a:gd name="T102" fmla="*/ 96 w 180"/>
                  <a:gd name="T103" fmla="*/ 84 h 198"/>
                  <a:gd name="T104" fmla="*/ 90 w 180"/>
                  <a:gd name="T105" fmla="*/ 8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198">
                    <a:moveTo>
                      <a:pt x="42" y="6"/>
                    </a:moveTo>
                    <a:lnTo>
                      <a:pt x="48" y="6"/>
                    </a:lnTo>
                    <a:lnTo>
                      <a:pt x="48" y="12"/>
                    </a:lnTo>
                    <a:lnTo>
                      <a:pt x="48" y="6"/>
                    </a:lnTo>
                    <a:lnTo>
                      <a:pt x="48" y="0"/>
                    </a:lnTo>
                    <a:lnTo>
                      <a:pt x="54" y="0"/>
                    </a:lnTo>
                    <a:lnTo>
                      <a:pt x="60" y="6"/>
                    </a:lnTo>
                    <a:lnTo>
                      <a:pt x="66" y="6"/>
                    </a:lnTo>
                    <a:lnTo>
                      <a:pt x="72" y="6"/>
                    </a:lnTo>
                    <a:lnTo>
                      <a:pt x="72" y="12"/>
                    </a:lnTo>
                    <a:lnTo>
                      <a:pt x="78" y="12"/>
                    </a:lnTo>
                    <a:lnTo>
                      <a:pt x="84" y="12"/>
                    </a:lnTo>
                    <a:lnTo>
                      <a:pt x="90" y="12"/>
                    </a:lnTo>
                    <a:lnTo>
                      <a:pt x="90" y="18"/>
                    </a:lnTo>
                    <a:lnTo>
                      <a:pt x="96" y="18"/>
                    </a:lnTo>
                    <a:lnTo>
                      <a:pt x="102" y="18"/>
                    </a:lnTo>
                    <a:lnTo>
                      <a:pt x="108" y="18"/>
                    </a:lnTo>
                    <a:lnTo>
                      <a:pt x="108" y="24"/>
                    </a:lnTo>
                    <a:lnTo>
                      <a:pt x="114" y="24"/>
                    </a:lnTo>
                    <a:lnTo>
                      <a:pt x="120" y="24"/>
                    </a:lnTo>
                    <a:lnTo>
                      <a:pt x="126" y="30"/>
                    </a:lnTo>
                    <a:lnTo>
                      <a:pt x="132" y="30"/>
                    </a:lnTo>
                    <a:lnTo>
                      <a:pt x="138" y="30"/>
                    </a:lnTo>
                    <a:lnTo>
                      <a:pt x="138" y="36"/>
                    </a:lnTo>
                    <a:lnTo>
                      <a:pt x="144" y="36"/>
                    </a:lnTo>
                    <a:lnTo>
                      <a:pt x="150" y="36"/>
                    </a:lnTo>
                    <a:lnTo>
                      <a:pt x="156" y="42"/>
                    </a:lnTo>
                    <a:lnTo>
                      <a:pt x="162" y="42"/>
                    </a:lnTo>
                    <a:lnTo>
                      <a:pt x="168" y="42"/>
                    </a:lnTo>
                    <a:lnTo>
                      <a:pt x="168" y="48"/>
                    </a:lnTo>
                    <a:lnTo>
                      <a:pt x="174" y="48"/>
                    </a:lnTo>
                    <a:lnTo>
                      <a:pt x="180" y="48"/>
                    </a:lnTo>
                    <a:lnTo>
                      <a:pt x="180" y="54"/>
                    </a:lnTo>
                    <a:lnTo>
                      <a:pt x="180" y="60"/>
                    </a:lnTo>
                    <a:lnTo>
                      <a:pt x="174" y="60"/>
                    </a:lnTo>
                    <a:lnTo>
                      <a:pt x="174" y="66"/>
                    </a:lnTo>
                    <a:lnTo>
                      <a:pt x="168" y="66"/>
                    </a:lnTo>
                    <a:lnTo>
                      <a:pt x="168" y="72"/>
                    </a:lnTo>
                    <a:lnTo>
                      <a:pt x="168" y="78"/>
                    </a:lnTo>
                    <a:lnTo>
                      <a:pt x="162" y="78"/>
                    </a:lnTo>
                    <a:lnTo>
                      <a:pt x="162" y="84"/>
                    </a:lnTo>
                    <a:lnTo>
                      <a:pt x="156" y="90"/>
                    </a:lnTo>
                    <a:lnTo>
                      <a:pt x="156" y="96"/>
                    </a:lnTo>
                    <a:lnTo>
                      <a:pt x="150" y="96"/>
                    </a:lnTo>
                    <a:lnTo>
                      <a:pt x="150" y="102"/>
                    </a:lnTo>
                    <a:lnTo>
                      <a:pt x="144" y="102"/>
                    </a:lnTo>
                    <a:lnTo>
                      <a:pt x="144" y="108"/>
                    </a:lnTo>
                    <a:lnTo>
                      <a:pt x="138" y="114"/>
                    </a:lnTo>
                    <a:lnTo>
                      <a:pt x="138" y="120"/>
                    </a:lnTo>
                    <a:lnTo>
                      <a:pt x="132" y="120"/>
                    </a:lnTo>
                    <a:lnTo>
                      <a:pt x="132" y="126"/>
                    </a:lnTo>
                    <a:lnTo>
                      <a:pt x="126" y="126"/>
                    </a:lnTo>
                    <a:lnTo>
                      <a:pt x="126" y="132"/>
                    </a:lnTo>
                    <a:lnTo>
                      <a:pt x="126" y="138"/>
                    </a:lnTo>
                    <a:lnTo>
                      <a:pt x="120" y="138"/>
                    </a:lnTo>
                    <a:lnTo>
                      <a:pt x="120" y="144"/>
                    </a:lnTo>
                    <a:lnTo>
                      <a:pt x="114" y="144"/>
                    </a:lnTo>
                    <a:lnTo>
                      <a:pt x="114" y="150"/>
                    </a:lnTo>
                    <a:lnTo>
                      <a:pt x="108" y="150"/>
                    </a:lnTo>
                    <a:lnTo>
                      <a:pt x="108" y="156"/>
                    </a:lnTo>
                    <a:lnTo>
                      <a:pt x="108" y="162"/>
                    </a:lnTo>
                    <a:lnTo>
                      <a:pt x="102" y="162"/>
                    </a:lnTo>
                    <a:lnTo>
                      <a:pt x="102" y="168"/>
                    </a:lnTo>
                    <a:lnTo>
                      <a:pt x="96" y="168"/>
                    </a:lnTo>
                    <a:lnTo>
                      <a:pt x="96" y="174"/>
                    </a:lnTo>
                    <a:lnTo>
                      <a:pt x="96" y="180"/>
                    </a:lnTo>
                    <a:lnTo>
                      <a:pt x="96" y="186"/>
                    </a:lnTo>
                    <a:lnTo>
                      <a:pt x="90" y="186"/>
                    </a:lnTo>
                    <a:lnTo>
                      <a:pt x="90" y="180"/>
                    </a:lnTo>
                    <a:lnTo>
                      <a:pt x="84" y="180"/>
                    </a:lnTo>
                    <a:lnTo>
                      <a:pt x="78" y="180"/>
                    </a:lnTo>
                    <a:lnTo>
                      <a:pt x="78" y="186"/>
                    </a:lnTo>
                    <a:lnTo>
                      <a:pt x="72" y="186"/>
                    </a:lnTo>
                    <a:lnTo>
                      <a:pt x="66" y="186"/>
                    </a:lnTo>
                    <a:lnTo>
                      <a:pt x="60" y="186"/>
                    </a:lnTo>
                    <a:lnTo>
                      <a:pt x="60" y="192"/>
                    </a:lnTo>
                    <a:lnTo>
                      <a:pt x="54" y="192"/>
                    </a:lnTo>
                    <a:lnTo>
                      <a:pt x="48" y="192"/>
                    </a:lnTo>
                    <a:lnTo>
                      <a:pt x="48" y="198"/>
                    </a:lnTo>
                    <a:lnTo>
                      <a:pt x="48" y="192"/>
                    </a:lnTo>
                    <a:lnTo>
                      <a:pt x="42" y="192"/>
                    </a:lnTo>
                    <a:lnTo>
                      <a:pt x="42" y="186"/>
                    </a:lnTo>
                    <a:lnTo>
                      <a:pt x="42" y="180"/>
                    </a:lnTo>
                    <a:lnTo>
                      <a:pt x="42" y="186"/>
                    </a:lnTo>
                    <a:lnTo>
                      <a:pt x="48" y="186"/>
                    </a:lnTo>
                    <a:lnTo>
                      <a:pt x="48" y="180"/>
                    </a:lnTo>
                    <a:lnTo>
                      <a:pt x="42" y="180"/>
                    </a:lnTo>
                    <a:lnTo>
                      <a:pt x="42" y="174"/>
                    </a:lnTo>
                    <a:lnTo>
                      <a:pt x="42" y="168"/>
                    </a:lnTo>
                    <a:lnTo>
                      <a:pt x="36" y="168"/>
                    </a:lnTo>
                    <a:lnTo>
                      <a:pt x="36" y="162"/>
                    </a:lnTo>
                    <a:lnTo>
                      <a:pt x="36" y="156"/>
                    </a:lnTo>
                    <a:lnTo>
                      <a:pt x="30" y="156"/>
                    </a:lnTo>
                    <a:lnTo>
                      <a:pt x="30" y="150"/>
                    </a:lnTo>
                    <a:lnTo>
                      <a:pt x="30" y="144"/>
                    </a:lnTo>
                    <a:lnTo>
                      <a:pt x="24" y="144"/>
                    </a:lnTo>
                    <a:lnTo>
                      <a:pt x="24" y="138"/>
                    </a:lnTo>
                    <a:lnTo>
                      <a:pt x="24" y="132"/>
                    </a:lnTo>
                    <a:lnTo>
                      <a:pt x="18" y="132"/>
                    </a:lnTo>
                    <a:lnTo>
                      <a:pt x="18" y="126"/>
                    </a:lnTo>
                    <a:lnTo>
                      <a:pt x="18" y="120"/>
                    </a:lnTo>
                    <a:lnTo>
                      <a:pt x="12" y="114"/>
                    </a:lnTo>
                    <a:lnTo>
                      <a:pt x="12" y="108"/>
                    </a:lnTo>
                    <a:lnTo>
                      <a:pt x="6" y="102"/>
                    </a:lnTo>
                    <a:lnTo>
                      <a:pt x="6" y="96"/>
                    </a:lnTo>
                    <a:lnTo>
                      <a:pt x="6" y="90"/>
                    </a:lnTo>
                    <a:lnTo>
                      <a:pt x="0" y="90"/>
                    </a:lnTo>
                    <a:lnTo>
                      <a:pt x="0" y="84"/>
                    </a:lnTo>
                    <a:lnTo>
                      <a:pt x="0" y="78"/>
                    </a:lnTo>
                    <a:lnTo>
                      <a:pt x="6" y="78"/>
                    </a:lnTo>
                    <a:lnTo>
                      <a:pt x="6" y="72"/>
                    </a:lnTo>
                    <a:lnTo>
                      <a:pt x="12" y="72"/>
                    </a:lnTo>
                    <a:lnTo>
                      <a:pt x="12" y="66"/>
                    </a:lnTo>
                    <a:lnTo>
                      <a:pt x="18" y="66"/>
                    </a:lnTo>
                    <a:lnTo>
                      <a:pt x="12" y="66"/>
                    </a:lnTo>
                    <a:lnTo>
                      <a:pt x="12" y="60"/>
                    </a:lnTo>
                    <a:lnTo>
                      <a:pt x="12" y="54"/>
                    </a:lnTo>
                    <a:lnTo>
                      <a:pt x="12" y="48"/>
                    </a:lnTo>
                    <a:lnTo>
                      <a:pt x="18" y="48"/>
                    </a:lnTo>
                    <a:lnTo>
                      <a:pt x="18" y="42"/>
                    </a:lnTo>
                    <a:lnTo>
                      <a:pt x="18" y="36"/>
                    </a:lnTo>
                    <a:lnTo>
                      <a:pt x="18" y="30"/>
                    </a:lnTo>
                    <a:lnTo>
                      <a:pt x="24" y="30"/>
                    </a:lnTo>
                    <a:lnTo>
                      <a:pt x="24" y="24"/>
                    </a:lnTo>
                    <a:lnTo>
                      <a:pt x="24" y="18"/>
                    </a:lnTo>
                    <a:lnTo>
                      <a:pt x="30" y="18"/>
                    </a:lnTo>
                    <a:lnTo>
                      <a:pt x="30" y="12"/>
                    </a:lnTo>
                    <a:lnTo>
                      <a:pt x="36" y="12"/>
                    </a:lnTo>
                    <a:lnTo>
                      <a:pt x="42" y="12"/>
                    </a:lnTo>
                    <a:lnTo>
                      <a:pt x="42" y="6"/>
                    </a:lnTo>
                    <a:lnTo>
                      <a:pt x="90" y="90"/>
                    </a:lnTo>
                    <a:lnTo>
                      <a:pt x="90" y="96"/>
                    </a:lnTo>
                    <a:lnTo>
                      <a:pt x="96" y="96"/>
                    </a:lnTo>
                    <a:lnTo>
                      <a:pt x="96" y="90"/>
                    </a:lnTo>
                    <a:lnTo>
                      <a:pt x="102" y="90"/>
                    </a:lnTo>
                    <a:lnTo>
                      <a:pt x="102" y="96"/>
                    </a:lnTo>
                    <a:lnTo>
                      <a:pt x="102" y="90"/>
                    </a:lnTo>
                    <a:lnTo>
                      <a:pt x="102" y="96"/>
                    </a:lnTo>
                    <a:lnTo>
                      <a:pt x="108" y="90"/>
                    </a:lnTo>
                    <a:lnTo>
                      <a:pt x="108" y="84"/>
                    </a:lnTo>
                    <a:lnTo>
                      <a:pt x="108" y="90"/>
                    </a:lnTo>
                    <a:lnTo>
                      <a:pt x="108" y="84"/>
                    </a:lnTo>
                    <a:lnTo>
                      <a:pt x="114" y="84"/>
                    </a:lnTo>
                    <a:lnTo>
                      <a:pt x="114" y="78"/>
                    </a:lnTo>
                    <a:lnTo>
                      <a:pt x="108" y="78"/>
                    </a:lnTo>
                    <a:lnTo>
                      <a:pt x="102" y="78"/>
                    </a:lnTo>
                    <a:lnTo>
                      <a:pt x="108" y="78"/>
                    </a:lnTo>
                    <a:lnTo>
                      <a:pt x="108" y="72"/>
                    </a:lnTo>
                    <a:lnTo>
                      <a:pt x="102" y="72"/>
                    </a:lnTo>
                    <a:lnTo>
                      <a:pt x="96" y="72"/>
                    </a:lnTo>
                    <a:lnTo>
                      <a:pt x="96" y="78"/>
                    </a:lnTo>
                    <a:lnTo>
                      <a:pt x="96" y="72"/>
                    </a:lnTo>
                    <a:lnTo>
                      <a:pt x="96" y="78"/>
                    </a:lnTo>
                    <a:lnTo>
                      <a:pt x="96" y="84"/>
                    </a:lnTo>
                    <a:lnTo>
                      <a:pt x="90" y="84"/>
                    </a:lnTo>
                    <a:lnTo>
                      <a:pt x="96" y="84"/>
                    </a:lnTo>
                    <a:lnTo>
                      <a:pt x="90" y="84"/>
                    </a:lnTo>
                    <a:lnTo>
                      <a:pt x="90" y="90"/>
                    </a:lnTo>
                    <a:lnTo>
                      <a:pt x="90" y="84"/>
                    </a:lnTo>
                    <a:lnTo>
                      <a:pt x="90" y="90"/>
                    </a:lnTo>
                    <a:lnTo>
                      <a:pt x="42" y="6"/>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2" name="Freeform 394"/>
              <p:cNvSpPr>
                <a:spLocks/>
              </p:cNvSpPr>
              <p:nvPr/>
            </p:nvSpPr>
            <p:spPr bwMode="auto">
              <a:xfrm>
                <a:off x="3297" y="1160"/>
                <a:ext cx="180" cy="198"/>
              </a:xfrm>
              <a:custGeom>
                <a:avLst/>
                <a:gdLst>
                  <a:gd name="T0" fmla="*/ 48 w 180"/>
                  <a:gd name="T1" fmla="*/ 12 h 198"/>
                  <a:gd name="T2" fmla="*/ 54 w 180"/>
                  <a:gd name="T3" fmla="*/ 0 h 198"/>
                  <a:gd name="T4" fmla="*/ 72 w 180"/>
                  <a:gd name="T5" fmla="*/ 6 h 198"/>
                  <a:gd name="T6" fmla="*/ 84 w 180"/>
                  <a:gd name="T7" fmla="*/ 12 h 198"/>
                  <a:gd name="T8" fmla="*/ 96 w 180"/>
                  <a:gd name="T9" fmla="*/ 18 h 198"/>
                  <a:gd name="T10" fmla="*/ 108 w 180"/>
                  <a:gd name="T11" fmla="*/ 24 h 198"/>
                  <a:gd name="T12" fmla="*/ 126 w 180"/>
                  <a:gd name="T13" fmla="*/ 30 h 198"/>
                  <a:gd name="T14" fmla="*/ 138 w 180"/>
                  <a:gd name="T15" fmla="*/ 36 h 198"/>
                  <a:gd name="T16" fmla="*/ 156 w 180"/>
                  <a:gd name="T17" fmla="*/ 42 h 198"/>
                  <a:gd name="T18" fmla="*/ 168 w 180"/>
                  <a:gd name="T19" fmla="*/ 48 h 198"/>
                  <a:gd name="T20" fmla="*/ 180 w 180"/>
                  <a:gd name="T21" fmla="*/ 54 h 198"/>
                  <a:gd name="T22" fmla="*/ 174 w 180"/>
                  <a:gd name="T23" fmla="*/ 66 h 198"/>
                  <a:gd name="T24" fmla="*/ 168 w 180"/>
                  <a:gd name="T25" fmla="*/ 78 h 198"/>
                  <a:gd name="T26" fmla="*/ 156 w 180"/>
                  <a:gd name="T27" fmla="*/ 90 h 198"/>
                  <a:gd name="T28" fmla="*/ 150 w 180"/>
                  <a:gd name="T29" fmla="*/ 102 h 198"/>
                  <a:gd name="T30" fmla="*/ 138 w 180"/>
                  <a:gd name="T31" fmla="*/ 114 h 198"/>
                  <a:gd name="T32" fmla="*/ 132 w 180"/>
                  <a:gd name="T33" fmla="*/ 126 h 198"/>
                  <a:gd name="T34" fmla="*/ 126 w 180"/>
                  <a:gd name="T35" fmla="*/ 138 h 198"/>
                  <a:gd name="T36" fmla="*/ 114 w 180"/>
                  <a:gd name="T37" fmla="*/ 144 h 198"/>
                  <a:gd name="T38" fmla="*/ 108 w 180"/>
                  <a:gd name="T39" fmla="*/ 156 h 198"/>
                  <a:gd name="T40" fmla="*/ 102 w 180"/>
                  <a:gd name="T41" fmla="*/ 168 h 198"/>
                  <a:gd name="T42" fmla="*/ 96 w 180"/>
                  <a:gd name="T43" fmla="*/ 180 h 198"/>
                  <a:gd name="T44" fmla="*/ 90 w 180"/>
                  <a:gd name="T45" fmla="*/ 180 h 198"/>
                  <a:gd name="T46" fmla="*/ 78 w 180"/>
                  <a:gd name="T47" fmla="*/ 186 h 198"/>
                  <a:gd name="T48" fmla="*/ 60 w 180"/>
                  <a:gd name="T49" fmla="*/ 186 h 198"/>
                  <a:gd name="T50" fmla="*/ 48 w 180"/>
                  <a:gd name="T51" fmla="*/ 192 h 198"/>
                  <a:gd name="T52" fmla="*/ 42 w 180"/>
                  <a:gd name="T53" fmla="*/ 192 h 198"/>
                  <a:gd name="T54" fmla="*/ 42 w 180"/>
                  <a:gd name="T55" fmla="*/ 186 h 198"/>
                  <a:gd name="T56" fmla="*/ 42 w 180"/>
                  <a:gd name="T57" fmla="*/ 180 h 198"/>
                  <a:gd name="T58" fmla="*/ 36 w 180"/>
                  <a:gd name="T59" fmla="*/ 168 h 198"/>
                  <a:gd name="T60" fmla="*/ 30 w 180"/>
                  <a:gd name="T61" fmla="*/ 156 h 198"/>
                  <a:gd name="T62" fmla="*/ 24 w 180"/>
                  <a:gd name="T63" fmla="*/ 144 h 198"/>
                  <a:gd name="T64" fmla="*/ 18 w 180"/>
                  <a:gd name="T65" fmla="*/ 132 h 198"/>
                  <a:gd name="T66" fmla="*/ 12 w 180"/>
                  <a:gd name="T67" fmla="*/ 114 h 198"/>
                  <a:gd name="T68" fmla="*/ 6 w 180"/>
                  <a:gd name="T69" fmla="*/ 96 h 198"/>
                  <a:gd name="T70" fmla="*/ 0 w 180"/>
                  <a:gd name="T71" fmla="*/ 84 h 198"/>
                  <a:gd name="T72" fmla="*/ 6 w 180"/>
                  <a:gd name="T73" fmla="*/ 72 h 198"/>
                  <a:gd name="T74" fmla="*/ 18 w 180"/>
                  <a:gd name="T75" fmla="*/ 66 h 198"/>
                  <a:gd name="T76" fmla="*/ 12 w 180"/>
                  <a:gd name="T77" fmla="*/ 54 h 198"/>
                  <a:gd name="T78" fmla="*/ 18 w 180"/>
                  <a:gd name="T79" fmla="*/ 42 h 198"/>
                  <a:gd name="T80" fmla="*/ 24 w 180"/>
                  <a:gd name="T81" fmla="*/ 30 h 198"/>
                  <a:gd name="T82" fmla="*/ 30 w 180"/>
                  <a:gd name="T83" fmla="*/ 18 h 198"/>
                  <a:gd name="T84" fmla="*/ 42 w 180"/>
                  <a:gd name="T85"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198">
                    <a:moveTo>
                      <a:pt x="42" y="6"/>
                    </a:moveTo>
                    <a:lnTo>
                      <a:pt x="48" y="6"/>
                    </a:lnTo>
                    <a:lnTo>
                      <a:pt x="48" y="12"/>
                    </a:lnTo>
                    <a:lnTo>
                      <a:pt x="48" y="6"/>
                    </a:lnTo>
                    <a:lnTo>
                      <a:pt x="48" y="0"/>
                    </a:lnTo>
                    <a:lnTo>
                      <a:pt x="54" y="0"/>
                    </a:lnTo>
                    <a:lnTo>
                      <a:pt x="60" y="6"/>
                    </a:lnTo>
                    <a:lnTo>
                      <a:pt x="66" y="6"/>
                    </a:lnTo>
                    <a:lnTo>
                      <a:pt x="72" y="6"/>
                    </a:lnTo>
                    <a:lnTo>
                      <a:pt x="72" y="12"/>
                    </a:lnTo>
                    <a:lnTo>
                      <a:pt x="78" y="12"/>
                    </a:lnTo>
                    <a:lnTo>
                      <a:pt x="84" y="12"/>
                    </a:lnTo>
                    <a:lnTo>
                      <a:pt x="90" y="12"/>
                    </a:lnTo>
                    <a:lnTo>
                      <a:pt x="90" y="18"/>
                    </a:lnTo>
                    <a:lnTo>
                      <a:pt x="96" y="18"/>
                    </a:lnTo>
                    <a:lnTo>
                      <a:pt x="102" y="18"/>
                    </a:lnTo>
                    <a:lnTo>
                      <a:pt x="108" y="18"/>
                    </a:lnTo>
                    <a:lnTo>
                      <a:pt x="108" y="24"/>
                    </a:lnTo>
                    <a:lnTo>
                      <a:pt x="114" y="24"/>
                    </a:lnTo>
                    <a:lnTo>
                      <a:pt x="120" y="24"/>
                    </a:lnTo>
                    <a:lnTo>
                      <a:pt x="126" y="30"/>
                    </a:lnTo>
                    <a:lnTo>
                      <a:pt x="132" y="30"/>
                    </a:lnTo>
                    <a:lnTo>
                      <a:pt x="138" y="30"/>
                    </a:lnTo>
                    <a:lnTo>
                      <a:pt x="138" y="36"/>
                    </a:lnTo>
                    <a:lnTo>
                      <a:pt x="144" y="36"/>
                    </a:lnTo>
                    <a:lnTo>
                      <a:pt x="150" y="36"/>
                    </a:lnTo>
                    <a:lnTo>
                      <a:pt x="156" y="42"/>
                    </a:lnTo>
                    <a:lnTo>
                      <a:pt x="162" y="42"/>
                    </a:lnTo>
                    <a:lnTo>
                      <a:pt x="168" y="42"/>
                    </a:lnTo>
                    <a:lnTo>
                      <a:pt x="168" y="48"/>
                    </a:lnTo>
                    <a:lnTo>
                      <a:pt x="174" y="48"/>
                    </a:lnTo>
                    <a:lnTo>
                      <a:pt x="180" y="48"/>
                    </a:lnTo>
                    <a:lnTo>
                      <a:pt x="180" y="54"/>
                    </a:lnTo>
                    <a:lnTo>
                      <a:pt x="180" y="60"/>
                    </a:lnTo>
                    <a:lnTo>
                      <a:pt x="174" y="60"/>
                    </a:lnTo>
                    <a:lnTo>
                      <a:pt x="174" y="66"/>
                    </a:lnTo>
                    <a:lnTo>
                      <a:pt x="168" y="66"/>
                    </a:lnTo>
                    <a:lnTo>
                      <a:pt x="168" y="72"/>
                    </a:lnTo>
                    <a:lnTo>
                      <a:pt x="168" y="78"/>
                    </a:lnTo>
                    <a:lnTo>
                      <a:pt x="162" y="78"/>
                    </a:lnTo>
                    <a:lnTo>
                      <a:pt x="162" y="84"/>
                    </a:lnTo>
                    <a:lnTo>
                      <a:pt x="156" y="90"/>
                    </a:lnTo>
                    <a:lnTo>
                      <a:pt x="156" y="96"/>
                    </a:lnTo>
                    <a:lnTo>
                      <a:pt x="150" y="96"/>
                    </a:lnTo>
                    <a:lnTo>
                      <a:pt x="150" y="102"/>
                    </a:lnTo>
                    <a:lnTo>
                      <a:pt x="144" y="102"/>
                    </a:lnTo>
                    <a:lnTo>
                      <a:pt x="144" y="108"/>
                    </a:lnTo>
                    <a:lnTo>
                      <a:pt x="138" y="114"/>
                    </a:lnTo>
                    <a:lnTo>
                      <a:pt x="138" y="120"/>
                    </a:lnTo>
                    <a:lnTo>
                      <a:pt x="132" y="120"/>
                    </a:lnTo>
                    <a:lnTo>
                      <a:pt x="132" y="126"/>
                    </a:lnTo>
                    <a:lnTo>
                      <a:pt x="126" y="126"/>
                    </a:lnTo>
                    <a:lnTo>
                      <a:pt x="126" y="132"/>
                    </a:lnTo>
                    <a:lnTo>
                      <a:pt x="126" y="138"/>
                    </a:lnTo>
                    <a:lnTo>
                      <a:pt x="120" y="138"/>
                    </a:lnTo>
                    <a:lnTo>
                      <a:pt x="120" y="144"/>
                    </a:lnTo>
                    <a:lnTo>
                      <a:pt x="114" y="144"/>
                    </a:lnTo>
                    <a:lnTo>
                      <a:pt x="114" y="150"/>
                    </a:lnTo>
                    <a:lnTo>
                      <a:pt x="108" y="150"/>
                    </a:lnTo>
                    <a:lnTo>
                      <a:pt x="108" y="156"/>
                    </a:lnTo>
                    <a:lnTo>
                      <a:pt x="108" y="162"/>
                    </a:lnTo>
                    <a:lnTo>
                      <a:pt x="102" y="162"/>
                    </a:lnTo>
                    <a:lnTo>
                      <a:pt x="102" y="168"/>
                    </a:lnTo>
                    <a:lnTo>
                      <a:pt x="96" y="168"/>
                    </a:lnTo>
                    <a:lnTo>
                      <a:pt x="96" y="174"/>
                    </a:lnTo>
                    <a:lnTo>
                      <a:pt x="96" y="180"/>
                    </a:lnTo>
                    <a:lnTo>
                      <a:pt x="96" y="186"/>
                    </a:lnTo>
                    <a:lnTo>
                      <a:pt x="90" y="186"/>
                    </a:lnTo>
                    <a:lnTo>
                      <a:pt x="90" y="180"/>
                    </a:lnTo>
                    <a:lnTo>
                      <a:pt x="84" y="180"/>
                    </a:lnTo>
                    <a:lnTo>
                      <a:pt x="78" y="180"/>
                    </a:lnTo>
                    <a:lnTo>
                      <a:pt x="78" y="186"/>
                    </a:lnTo>
                    <a:lnTo>
                      <a:pt x="72" y="186"/>
                    </a:lnTo>
                    <a:lnTo>
                      <a:pt x="66" y="186"/>
                    </a:lnTo>
                    <a:lnTo>
                      <a:pt x="60" y="186"/>
                    </a:lnTo>
                    <a:lnTo>
                      <a:pt x="60" y="192"/>
                    </a:lnTo>
                    <a:lnTo>
                      <a:pt x="54" y="192"/>
                    </a:lnTo>
                    <a:lnTo>
                      <a:pt x="48" y="192"/>
                    </a:lnTo>
                    <a:lnTo>
                      <a:pt x="48" y="198"/>
                    </a:lnTo>
                    <a:lnTo>
                      <a:pt x="48" y="192"/>
                    </a:lnTo>
                    <a:lnTo>
                      <a:pt x="42" y="192"/>
                    </a:lnTo>
                    <a:lnTo>
                      <a:pt x="42" y="186"/>
                    </a:lnTo>
                    <a:lnTo>
                      <a:pt x="42" y="180"/>
                    </a:lnTo>
                    <a:lnTo>
                      <a:pt x="42" y="186"/>
                    </a:lnTo>
                    <a:lnTo>
                      <a:pt x="48" y="186"/>
                    </a:lnTo>
                    <a:lnTo>
                      <a:pt x="48" y="180"/>
                    </a:lnTo>
                    <a:lnTo>
                      <a:pt x="42" y="180"/>
                    </a:lnTo>
                    <a:lnTo>
                      <a:pt x="42" y="174"/>
                    </a:lnTo>
                    <a:lnTo>
                      <a:pt x="42" y="168"/>
                    </a:lnTo>
                    <a:lnTo>
                      <a:pt x="36" y="168"/>
                    </a:lnTo>
                    <a:lnTo>
                      <a:pt x="36" y="162"/>
                    </a:lnTo>
                    <a:lnTo>
                      <a:pt x="36" y="156"/>
                    </a:lnTo>
                    <a:lnTo>
                      <a:pt x="30" y="156"/>
                    </a:lnTo>
                    <a:lnTo>
                      <a:pt x="30" y="150"/>
                    </a:lnTo>
                    <a:lnTo>
                      <a:pt x="30" y="144"/>
                    </a:lnTo>
                    <a:lnTo>
                      <a:pt x="24" y="144"/>
                    </a:lnTo>
                    <a:lnTo>
                      <a:pt x="24" y="138"/>
                    </a:lnTo>
                    <a:lnTo>
                      <a:pt x="24" y="132"/>
                    </a:lnTo>
                    <a:lnTo>
                      <a:pt x="18" y="132"/>
                    </a:lnTo>
                    <a:lnTo>
                      <a:pt x="18" y="126"/>
                    </a:lnTo>
                    <a:lnTo>
                      <a:pt x="18" y="120"/>
                    </a:lnTo>
                    <a:lnTo>
                      <a:pt x="12" y="114"/>
                    </a:lnTo>
                    <a:lnTo>
                      <a:pt x="12" y="108"/>
                    </a:lnTo>
                    <a:lnTo>
                      <a:pt x="6" y="102"/>
                    </a:lnTo>
                    <a:lnTo>
                      <a:pt x="6" y="96"/>
                    </a:lnTo>
                    <a:lnTo>
                      <a:pt x="6" y="90"/>
                    </a:lnTo>
                    <a:lnTo>
                      <a:pt x="0" y="90"/>
                    </a:lnTo>
                    <a:lnTo>
                      <a:pt x="0" y="84"/>
                    </a:lnTo>
                    <a:lnTo>
                      <a:pt x="0" y="78"/>
                    </a:lnTo>
                    <a:lnTo>
                      <a:pt x="6" y="78"/>
                    </a:lnTo>
                    <a:lnTo>
                      <a:pt x="6" y="72"/>
                    </a:lnTo>
                    <a:lnTo>
                      <a:pt x="12" y="72"/>
                    </a:lnTo>
                    <a:lnTo>
                      <a:pt x="12" y="66"/>
                    </a:lnTo>
                    <a:lnTo>
                      <a:pt x="18" y="66"/>
                    </a:lnTo>
                    <a:lnTo>
                      <a:pt x="12" y="66"/>
                    </a:lnTo>
                    <a:lnTo>
                      <a:pt x="12" y="60"/>
                    </a:lnTo>
                    <a:lnTo>
                      <a:pt x="12" y="54"/>
                    </a:lnTo>
                    <a:lnTo>
                      <a:pt x="12" y="48"/>
                    </a:lnTo>
                    <a:lnTo>
                      <a:pt x="18" y="48"/>
                    </a:lnTo>
                    <a:lnTo>
                      <a:pt x="18" y="42"/>
                    </a:lnTo>
                    <a:lnTo>
                      <a:pt x="18" y="36"/>
                    </a:lnTo>
                    <a:lnTo>
                      <a:pt x="18" y="30"/>
                    </a:lnTo>
                    <a:lnTo>
                      <a:pt x="24" y="30"/>
                    </a:lnTo>
                    <a:lnTo>
                      <a:pt x="24" y="24"/>
                    </a:lnTo>
                    <a:lnTo>
                      <a:pt x="24" y="18"/>
                    </a:lnTo>
                    <a:lnTo>
                      <a:pt x="30" y="18"/>
                    </a:lnTo>
                    <a:lnTo>
                      <a:pt x="30" y="12"/>
                    </a:lnTo>
                    <a:lnTo>
                      <a:pt x="36" y="12"/>
                    </a:lnTo>
                    <a:lnTo>
                      <a:pt x="42" y="12"/>
                    </a:lnTo>
                    <a:lnTo>
                      <a:pt x="42" y="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3" name="Freeform 395"/>
              <p:cNvSpPr>
                <a:spLocks/>
              </p:cNvSpPr>
              <p:nvPr/>
            </p:nvSpPr>
            <p:spPr bwMode="auto">
              <a:xfrm>
                <a:off x="3387" y="1232"/>
                <a:ext cx="24" cy="24"/>
              </a:xfrm>
              <a:custGeom>
                <a:avLst/>
                <a:gdLst>
                  <a:gd name="T0" fmla="*/ 0 w 24"/>
                  <a:gd name="T1" fmla="*/ 18 h 24"/>
                  <a:gd name="T2" fmla="*/ 0 w 24"/>
                  <a:gd name="T3" fmla="*/ 24 h 24"/>
                  <a:gd name="T4" fmla="*/ 6 w 24"/>
                  <a:gd name="T5" fmla="*/ 24 h 24"/>
                  <a:gd name="T6" fmla="*/ 6 w 24"/>
                  <a:gd name="T7" fmla="*/ 18 h 24"/>
                  <a:gd name="T8" fmla="*/ 12 w 24"/>
                  <a:gd name="T9" fmla="*/ 18 h 24"/>
                  <a:gd name="T10" fmla="*/ 12 w 24"/>
                  <a:gd name="T11" fmla="*/ 24 h 24"/>
                  <a:gd name="T12" fmla="*/ 12 w 24"/>
                  <a:gd name="T13" fmla="*/ 18 h 24"/>
                  <a:gd name="T14" fmla="*/ 12 w 24"/>
                  <a:gd name="T15" fmla="*/ 24 h 24"/>
                  <a:gd name="T16" fmla="*/ 18 w 24"/>
                  <a:gd name="T17" fmla="*/ 18 h 24"/>
                  <a:gd name="T18" fmla="*/ 18 w 24"/>
                  <a:gd name="T19" fmla="*/ 12 h 24"/>
                  <a:gd name="T20" fmla="*/ 18 w 24"/>
                  <a:gd name="T21" fmla="*/ 18 h 24"/>
                  <a:gd name="T22" fmla="*/ 18 w 24"/>
                  <a:gd name="T23" fmla="*/ 12 h 24"/>
                  <a:gd name="T24" fmla="*/ 24 w 24"/>
                  <a:gd name="T25" fmla="*/ 12 h 24"/>
                  <a:gd name="T26" fmla="*/ 24 w 24"/>
                  <a:gd name="T27" fmla="*/ 6 h 24"/>
                  <a:gd name="T28" fmla="*/ 18 w 24"/>
                  <a:gd name="T29" fmla="*/ 6 h 24"/>
                  <a:gd name="T30" fmla="*/ 12 w 24"/>
                  <a:gd name="T31" fmla="*/ 6 h 24"/>
                  <a:gd name="T32" fmla="*/ 18 w 24"/>
                  <a:gd name="T33" fmla="*/ 6 h 24"/>
                  <a:gd name="T34" fmla="*/ 18 w 24"/>
                  <a:gd name="T35" fmla="*/ 0 h 24"/>
                  <a:gd name="T36" fmla="*/ 12 w 24"/>
                  <a:gd name="T37" fmla="*/ 0 h 24"/>
                  <a:gd name="T38" fmla="*/ 6 w 24"/>
                  <a:gd name="T39" fmla="*/ 0 h 24"/>
                  <a:gd name="T40" fmla="*/ 6 w 24"/>
                  <a:gd name="T41" fmla="*/ 6 h 24"/>
                  <a:gd name="T42" fmla="*/ 6 w 24"/>
                  <a:gd name="T43" fmla="*/ 0 h 24"/>
                  <a:gd name="T44" fmla="*/ 6 w 24"/>
                  <a:gd name="T45" fmla="*/ 6 h 24"/>
                  <a:gd name="T46" fmla="*/ 6 w 24"/>
                  <a:gd name="T47" fmla="*/ 12 h 24"/>
                  <a:gd name="T48" fmla="*/ 0 w 24"/>
                  <a:gd name="T49" fmla="*/ 12 h 24"/>
                  <a:gd name="T50" fmla="*/ 6 w 24"/>
                  <a:gd name="T51" fmla="*/ 12 h 24"/>
                  <a:gd name="T52" fmla="*/ 0 w 24"/>
                  <a:gd name="T53" fmla="*/ 12 h 24"/>
                  <a:gd name="T54" fmla="*/ 0 w 24"/>
                  <a:gd name="T55" fmla="*/ 18 h 24"/>
                  <a:gd name="T56" fmla="*/ 0 w 24"/>
                  <a:gd name="T57" fmla="*/ 12 h 24"/>
                  <a:gd name="T58" fmla="*/ 0 w 24"/>
                  <a:gd name="T5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24">
                    <a:moveTo>
                      <a:pt x="0" y="18"/>
                    </a:moveTo>
                    <a:lnTo>
                      <a:pt x="0" y="24"/>
                    </a:lnTo>
                    <a:lnTo>
                      <a:pt x="6" y="24"/>
                    </a:lnTo>
                    <a:lnTo>
                      <a:pt x="6" y="18"/>
                    </a:lnTo>
                    <a:lnTo>
                      <a:pt x="12" y="18"/>
                    </a:lnTo>
                    <a:lnTo>
                      <a:pt x="12" y="24"/>
                    </a:lnTo>
                    <a:lnTo>
                      <a:pt x="12" y="18"/>
                    </a:lnTo>
                    <a:lnTo>
                      <a:pt x="12" y="24"/>
                    </a:lnTo>
                    <a:lnTo>
                      <a:pt x="18" y="18"/>
                    </a:lnTo>
                    <a:lnTo>
                      <a:pt x="18" y="12"/>
                    </a:lnTo>
                    <a:lnTo>
                      <a:pt x="18" y="18"/>
                    </a:lnTo>
                    <a:lnTo>
                      <a:pt x="18" y="12"/>
                    </a:lnTo>
                    <a:lnTo>
                      <a:pt x="24" y="12"/>
                    </a:lnTo>
                    <a:lnTo>
                      <a:pt x="24" y="6"/>
                    </a:lnTo>
                    <a:lnTo>
                      <a:pt x="18" y="6"/>
                    </a:lnTo>
                    <a:lnTo>
                      <a:pt x="12" y="6"/>
                    </a:lnTo>
                    <a:lnTo>
                      <a:pt x="18" y="6"/>
                    </a:lnTo>
                    <a:lnTo>
                      <a:pt x="18" y="0"/>
                    </a:lnTo>
                    <a:lnTo>
                      <a:pt x="12" y="0"/>
                    </a:lnTo>
                    <a:lnTo>
                      <a:pt x="6" y="0"/>
                    </a:lnTo>
                    <a:lnTo>
                      <a:pt x="6" y="6"/>
                    </a:lnTo>
                    <a:lnTo>
                      <a:pt x="6" y="0"/>
                    </a:lnTo>
                    <a:lnTo>
                      <a:pt x="6" y="6"/>
                    </a:lnTo>
                    <a:lnTo>
                      <a:pt x="6" y="12"/>
                    </a:lnTo>
                    <a:lnTo>
                      <a:pt x="0" y="12"/>
                    </a:lnTo>
                    <a:lnTo>
                      <a:pt x="6" y="12"/>
                    </a:lnTo>
                    <a:lnTo>
                      <a:pt x="0" y="12"/>
                    </a:lnTo>
                    <a:lnTo>
                      <a:pt x="0" y="18"/>
                    </a:lnTo>
                    <a:lnTo>
                      <a:pt x="0" y="12"/>
                    </a:lnTo>
                    <a:lnTo>
                      <a:pt x="0" y="18"/>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4" name="Freeform 396"/>
              <p:cNvSpPr>
                <a:spLocks/>
              </p:cNvSpPr>
              <p:nvPr/>
            </p:nvSpPr>
            <p:spPr bwMode="auto">
              <a:xfrm>
                <a:off x="3243" y="1418"/>
                <a:ext cx="120" cy="126"/>
              </a:xfrm>
              <a:custGeom>
                <a:avLst/>
                <a:gdLst>
                  <a:gd name="T0" fmla="*/ 60 w 120"/>
                  <a:gd name="T1" fmla="*/ 6 h 126"/>
                  <a:gd name="T2" fmla="*/ 66 w 120"/>
                  <a:gd name="T3" fmla="*/ 12 h 126"/>
                  <a:gd name="T4" fmla="*/ 72 w 120"/>
                  <a:gd name="T5" fmla="*/ 18 h 126"/>
                  <a:gd name="T6" fmla="*/ 78 w 120"/>
                  <a:gd name="T7" fmla="*/ 24 h 126"/>
                  <a:gd name="T8" fmla="*/ 84 w 120"/>
                  <a:gd name="T9" fmla="*/ 30 h 126"/>
                  <a:gd name="T10" fmla="*/ 90 w 120"/>
                  <a:gd name="T11" fmla="*/ 36 h 126"/>
                  <a:gd name="T12" fmla="*/ 90 w 120"/>
                  <a:gd name="T13" fmla="*/ 36 h 126"/>
                  <a:gd name="T14" fmla="*/ 96 w 120"/>
                  <a:gd name="T15" fmla="*/ 42 h 126"/>
                  <a:gd name="T16" fmla="*/ 102 w 120"/>
                  <a:gd name="T17" fmla="*/ 48 h 126"/>
                  <a:gd name="T18" fmla="*/ 108 w 120"/>
                  <a:gd name="T19" fmla="*/ 54 h 126"/>
                  <a:gd name="T20" fmla="*/ 114 w 120"/>
                  <a:gd name="T21" fmla="*/ 60 h 126"/>
                  <a:gd name="T22" fmla="*/ 114 w 120"/>
                  <a:gd name="T23" fmla="*/ 60 h 126"/>
                  <a:gd name="T24" fmla="*/ 120 w 120"/>
                  <a:gd name="T25" fmla="*/ 54 h 126"/>
                  <a:gd name="T26" fmla="*/ 120 w 120"/>
                  <a:gd name="T27" fmla="*/ 66 h 126"/>
                  <a:gd name="T28" fmla="*/ 120 w 120"/>
                  <a:gd name="T29" fmla="*/ 78 h 126"/>
                  <a:gd name="T30" fmla="*/ 120 w 120"/>
                  <a:gd name="T31" fmla="*/ 78 h 126"/>
                  <a:gd name="T32" fmla="*/ 114 w 120"/>
                  <a:gd name="T33" fmla="*/ 84 h 126"/>
                  <a:gd name="T34" fmla="*/ 108 w 120"/>
                  <a:gd name="T35" fmla="*/ 90 h 126"/>
                  <a:gd name="T36" fmla="*/ 102 w 120"/>
                  <a:gd name="T37" fmla="*/ 96 h 126"/>
                  <a:gd name="T38" fmla="*/ 96 w 120"/>
                  <a:gd name="T39" fmla="*/ 102 h 126"/>
                  <a:gd name="T40" fmla="*/ 90 w 120"/>
                  <a:gd name="T41" fmla="*/ 108 h 126"/>
                  <a:gd name="T42" fmla="*/ 84 w 120"/>
                  <a:gd name="T43" fmla="*/ 114 h 126"/>
                  <a:gd name="T44" fmla="*/ 72 w 120"/>
                  <a:gd name="T45" fmla="*/ 114 h 126"/>
                  <a:gd name="T46" fmla="*/ 66 w 120"/>
                  <a:gd name="T47" fmla="*/ 120 h 126"/>
                  <a:gd name="T48" fmla="*/ 60 w 120"/>
                  <a:gd name="T49" fmla="*/ 126 h 126"/>
                  <a:gd name="T50" fmla="*/ 54 w 120"/>
                  <a:gd name="T51" fmla="*/ 120 h 126"/>
                  <a:gd name="T52" fmla="*/ 48 w 120"/>
                  <a:gd name="T53" fmla="*/ 114 h 126"/>
                  <a:gd name="T54" fmla="*/ 36 w 120"/>
                  <a:gd name="T55" fmla="*/ 108 h 126"/>
                  <a:gd name="T56" fmla="*/ 24 w 120"/>
                  <a:gd name="T57" fmla="*/ 108 h 126"/>
                  <a:gd name="T58" fmla="*/ 30 w 120"/>
                  <a:gd name="T59" fmla="*/ 102 h 126"/>
                  <a:gd name="T60" fmla="*/ 30 w 120"/>
                  <a:gd name="T61" fmla="*/ 102 h 126"/>
                  <a:gd name="T62" fmla="*/ 24 w 120"/>
                  <a:gd name="T63" fmla="*/ 96 h 126"/>
                  <a:gd name="T64" fmla="*/ 18 w 120"/>
                  <a:gd name="T65" fmla="*/ 90 h 126"/>
                  <a:gd name="T66" fmla="*/ 18 w 120"/>
                  <a:gd name="T67" fmla="*/ 78 h 126"/>
                  <a:gd name="T68" fmla="*/ 12 w 120"/>
                  <a:gd name="T69" fmla="*/ 72 h 126"/>
                  <a:gd name="T70" fmla="*/ 6 w 120"/>
                  <a:gd name="T71" fmla="*/ 66 h 126"/>
                  <a:gd name="T72" fmla="*/ 6 w 120"/>
                  <a:gd name="T73" fmla="*/ 54 h 126"/>
                  <a:gd name="T74" fmla="*/ 0 w 120"/>
                  <a:gd name="T75" fmla="*/ 42 h 126"/>
                  <a:gd name="T76" fmla="*/ 6 w 120"/>
                  <a:gd name="T77" fmla="*/ 36 h 126"/>
                  <a:gd name="T78" fmla="*/ 12 w 120"/>
                  <a:gd name="T79" fmla="*/ 30 h 126"/>
                  <a:gd name="T80" fmla="*/ 18 w 120"/>
                  <a:gd name="T81" fmla="*/ 24 h 126"/>
                  <a:gd name="T82" fmla="*/ 24 w 120"/>
                  <a:gd name="T83" fmla="*/ 18 h 126"/>
                  <a:gd name="T84" fmla="*/ 24 w 120"/>
                  <a:gd name="T85" fmla="*/ 18 h 126"/>
                  <a:gd name="T86" fmla="*/ 30 w 120"/>
                  <a:gd name="T87" fmla="*/ 12 h 126"/>
                  <a:gd name="T88" fmla="*/ 36 w 120"/>
                  <a:gd name="T89" fmla="*/ 6 h 126"/>
                  <a:gd name="T90" fmla="*/ 42 w 120"/>
                  <a:gd name="T91" fmla="*/ 0 h 126"/>
                  <a:gd name="T92" fmla="*/ 48 w 120"/>
                  <a:gd name="T93" fmla="*/ 6 h 126"/>
                  <a:gd name="T94" fmla="*/ 54 w 120"/>
                  <a:gd name="T9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26">
                    <a:moveTo>
                      <a:pt x="60" y="0"/>
                    </a:moveTo>
                    <a:lnTo>
                      <a:pt x="60" y="6"/>
                    </a:lnTo>
                    <a:lnTo>
                      <a:pt x="66" y="6"/>
                    </a:lnTo>
                    <a:lnTo>
                      <a:pt x="66" y="12"/>
                    </a:lnTo>
                    <a:lnTo>
                      <a:pt x="72" y="12"/>
                    </a:lnTo>
                    <a:lnTo>
                      <a:pt x="72" y="18"/>
                    </a:lnTo>
                    <a:lnTo>
                      <a:pt x="78" y="18"/>
                    </a:lnTo>
                    <a:lnTo>
                      <a:pt x="78" y="24"/>
                    </a:lnTo>
                    <a:lnTo>
                      <a:pt x="84" y="24"/>
                    </a:lnTo>
                    <a:lnTo>
                      <a:pt x="84" y="30"/>
                    </a:lnTo>
                    <a:lnTo>
                      <a:pt x="90" y="30"/>
                    </a:lnTo>
                    <a:lnTo>
                      <a:pt x="90" y="36"/>
                    </a:lnTo>
                    <a:lnTo>
                      <a:pt x="96" y="36"/>
                    </a:lnTo>
                    <a:lnTo>
                      <a:pt x="90" y="36"/>
                    </a:lnTo>
                    <a:lnTo>
                      <a:pt x="96" y="36"/>
                    </a:lnTo>
                    <a:lnTo>
                      <a:pt x="96" y="42"/>
                    </a:lnTo>
                    <a:lnTo>
                      <a:pt x="102" y="42"/>
                    </a:lnTo>
                    <a:lnTo>
                      <a:pt x="102" y="48"/>
                    </a:lnTo>
                    <a:lnTo>
                      <a:pt x="108" y="48"/>
                    </a:lnTo>
                    <a:lnTo>
                      <a:pt x="108" y="54"/>
                    </a:lnTo>
                    <a:lnTo>
                      <a:pt x="114" y="54"/>
                    </a:lnTo>
                    <a:lnTo>
                      <a:pt x="114" y="60"/>
                    </a:lnTo>
                    <a:lnTo>
                      <a:pt x="114" y="54"/>
                    </a:lnTo>
                    <a:lnTo>
                      <a:pt x="114" y="60"/>
                    </a:lnTo>
                    <a:lnTo>
                      <a:pt x="114" y="54"/>
                    </a:lnTo>
                    <a:lnTo>
                      <a:pt x="120" y="54"/>
                    </a:lnTo>
                    <a:lnTo>
                      <a:pt x="120" y="60"/>
                    </a:lnTo>
                    <a:lnTo>
                      <a:pt x="120" y="66"/>
                    </a:lnTo>
                    <a:lnTo>
                      <a:pt x="120" y="72"/>
                    </a:lnTo>
                    <a:lnTo>
                      <a:pt x="120" y="78"/>
                    </a:lnTo>
                    <a:lnTo>
                      <a:pt x="120" y="72"/>
                    </a:lnTo>
                    <a:lnTo>
                      <a:pt x="120" y="78"/>
                    </a:lnTo>
                    <a:lnTo>
                      <a:pt x="114" y="78"/>
                    </a:lnTo>
                    <a:lnTo>
                      <a:pt x="114" y="84"/>
                    </a:lnTo>
                    <a:lnTo>
                      <a:pt x="108" y="84"/>
                    </a:lnTo>
                    <a:lnTo>
                      <a:pt x="108" y="90"/>
                    </a:lnTo>
                    <a:lnTo>
                      <a:pt x="102" y="90"/>
                    </a:lnTo>
                    <a:lnTo>
                      <a:pt x="102" y="96"/>
                    </a:lnTo>
                    <a:lnTo>
                      <a:pt x="102" y="102"/>
                    </a:lnTo>
                    <a:lnTo>
                      <a:pt x="96" y="102"/>
                    </a:lnTo>
                    <a:lnTo>
                      <a:pt x="96" y="108"/>
                    </a:lnTo>
                    <a:lnTo>
                      <a:pt x="90" y="108"/>
                    </a:lnTo>
                    <a:lnTo>
                      <a:pt x="84" y="108"/>
                    </a:lnTo>
                    <a:lnTo>
                      <a:pt x="84" y="114"/>
                    </a:lnTo>
                    <a:lnTo>
                      <a:pt x="78" y="114"/>
                    </a:lnTo>
                    <a:lnTo>
                      <a:pt x="72" y="114"/>
                    </a:lnTo>
                    <a:lnTo>
                      <a:pt x="66" y="114"/>
                    </a:lnTo>
                    <a:lnTo>
                      <a:pt x="66" y="120"/>
                    </a:lnTo>
                    <a:lnTo>
                      <a:pt x="60" y="120"/>
                    </a:lnTo>
                    <a:lnTo>
                      <a:pt x="60" y="126"/>
                    </a:lnTo>
                    <a:lnTo>
                      <a:pt x="60" y="120"/>
                    </a:lnTo>
                    <a:lnTo>
                      <a:pt x="54" y="120"/>
                    </a:lnTo>
                    <a:lnTo>
                      <a:pt x="48" y="120"/>
                    </a:lnTo>
                    <a:lnTo>
                      <a:pt x="48" y="114"/>
                    </a:lnTo>
                    <a:lnTo>
                      <a:pt x="42" y="108"/>
                    </a:lnTo>
                    <a:lnTo>
                      <a:pt x="36" y="108"/>
                    </a:lnTo>
                    <a:lnTo>
                      <a:pt x="30" y="108"/>
                    </a:lnTo>
                    <a:lnTo>
                      <a:pt x="24" y="108"/>
                    </a:lnTo>
                    <a:lnTo>
                      <a:pt x="24" y="102"/>
                    </a:lnTo>
                    <a:lnTo>
                      <a:pt x="30" y="102"/>
                    </a:lnTo>
                    <a:lnTo>
                      <a:pt x="24" y="102"/>
                    </a:lnTo>
                    <a:lnTo>
                      <a:pt x="30" y="102"/>
                    </a:lnTo>
                    <a:lnTo>
                      <a:pt x="24" y="102"/>
                    </a:lnTo>
                    <a:lnTo>
                      <a:pt x="24" y="96"/>
                    </a:lnTo>
                    <a:lnTo>
                      <a:pt x="24" y="90"/>
                    </a:lnTo>
                    <a:lnTo>
                      <a:pt x="18" y="90"/>
                    </a:lnTo>
                    <a:lnTo>
                      <a:pt x="18" y="84"/>
                    </a:lnTo>
                    <a:lnTo>
                      <a:pt x="18" y="78"/>
                    </a:lnTo>
                    <a:lnTo>
                      <a:pt x="12" y="78"/>
                    </a:lnTo>
                    <a:lnTo>
                      <a:pt x="12" y="72"/>
                    </a:lnTo>
                    <a:lnTo>
                      <a:pt x="12" y="66"/>
                    </a:lnTo>
                    <a:lnTo>
                      <a:pt x="6" y="66"/>
                    </a:lnTo>
                    <a:lnTo>
                      <a:pt x="6" y="60"/>
                    </a:lnTo>
                    <a:lnTo>
                      <a:pt x="6" y="54"/>
                    </a:lnTo>
                    <a:lnTo>
                      <a:pt x="0" y="48"/>
                    </a:lnTo>
                    <a:lnTo>
                      <a:pt x="0" y="42"/>
                    </a:lnTo>
                    <a:lnTo>
                      <a:pt x="0" y="36"/>
                    </a:lnTo>
                    <a:lnTo>
                      <a:pt x="6" y="36"/>
                    </a:lnTo>
                    <a:lnTo>
                      <a:pt x="6" y="30"/>
                    </a:lnTo>
                    <a:lnTo>
                      <a:pt x="12" y="30"/>
                    </a:lnTo>
                    <a:lnTo>
                      <a:pt x="12" y="24"/>
                    </a:lnTo>
                    <a:lnTo>
                      <a:pt x="18" y="24"/>
                    </a:lnTo>
                    <a:lnTo>
                      <a:pt x="24" y="24"/>
                    </a:lnTo>
                    <a:lnTo>
                      <a:pt x="24" y="18"/>
                    </a:lnTo>
                    <a:lnTo>
                      <a:pt x="18" y="18"/>
                    </a:lnTo>
                    <a:lnTo>
                      <a:pt x="24" y="18"/>
                    </a:lnTo>
                    <a:lnTo>
                      <a:pt x="30" y="18"/>
                    </a:lnTo>
                    <a:lnTo>
                      <a:pt x="30" y="12"/>
                    </a:lnTo>
                    <a:lnTo>
                      <a:pt x="36" y="12"/>
                    </a:lnTo>
                    <a:lnTo>
                      <a:pt x="36" y="6"/>
                    </a:lnTo>
                    <a:lnTo>
                      <a:pt x="42" y="6"/>
                    </a:lnTo>
                    <a:lnTo>
                      <a:pt x="42" y="0"/>
                    </a:lnTo>
                    <a:lnTo>
                      <a:pt x="48" y="0"/>
                    </a:lnTo>
                    <a:lnTo>
                      <a:pt x="48" y="6"/>
                    </a:lnTo>
                    <a:lnTo>
                      <a:pt x="54"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5" name="Freeform 397"/>
              <p:cNvSpPr>
                <a:spLocks/>
              </p:cNvSpPr>
              <p:nvPr/>
            </p:nvSpPr>
            <p:spPr bwMode="auto">
              <a:xfrm>
                <a:off x="3405" y="1346"/>
                <a:ext cx="114" cy="162"/>
              </a:xfrm>
              <a:custGeom>
                <a:avLst/>
                <a:gdLst>
                  <a:gd name="T0" fmla="*/ 108 w 114"/>
                  <a:gd name="T1" fmla="*/ 12 h 162"/>
                  <a:gd name="T2" fmla="*/ 108 w 114"/>
                  <a:gd name="T3" fmla="*/ 24 h 162"/>
                  <a:gd name="T4" fmla="*/ 102 w 114"/>
                  <a:gd name="T5" fmla="*/ 30 h 162"/>
                  <a:gd name="T6" fmla="*/ 114 w 114"/>
                  <a:gd name="T7" fmla="*/ 30 h 162"/>
                  <a:gd name="T8" fmla="*/ 108 w 114"/>
                  <a:gd name="T9" fmla="*/ 36 h 162"/>
                  <a:gd name="T10" fmla="*/ 108 w 114"/>
                  <a:gd name="T11" fmla="*/ 36 h 162"/>
                  <a:gd name="T12" fmla="*/ 108 w 114"/>
                  <a:gd name="T13" fmla="*/ 48 h 162"/>
                  <a:gd name="T14" fmla="*/ 108 w 114"/>
                  <a:gd name="T15" fmla="*/ 60 h 162"/>
                  <a:gd name="T16" fmla="*/ 102 w 114"/>
                  <a:gd name="T17" fmla="*/ 66 h 162"/>
                  <a:gd name="T18" fmla="*/ 102 w 114"/>
                  <a:gd name="T19" fmla="*/ 78 h 162"/>
                  <a:gd name="T20" fmla="*/ 102 w 114"/>
                  <a:gd name="T21" fmla="*/ 90 h 162"/>
                  <a:gd name="T22" fmla="*/ 96 w 114"/>
                  <a:gd name="T23" fmla="*/ 96 h 162"/>
                  <a:gd name="T24" fmla="*/ 96 w 114"/>
                  <a:gd name="T25" fmla="*/ 108 h 162"/>
                  <a:gd name="T26" fmla="*/ 90 w 114"/>
                  <a:gd name="T27" fmla="*/ 102 h 162"/>
                  <a:gd name="T28" fmla="*/ 84 w 114"/>
                  <a:gd name="T29" fmla="*/ 108 h 162"/>
                  <a:gd name="T30" fmla="*/ 78 w 114"/>
                  <a:gd name="T31" fmla="*/ 114 h 162"/>
                  <a:gd name="T32" fmla="*/ 78 w 114"/>
                  <a:gd name="T33" fmla="*/ 114 h 162"/>
                  <a:gd name="T34" fmla="*/ 72 w 114"/>
                  <a:gd name="T35" fmla="*/ 120 h 162"/>
                  <a:gd name="T36" fmla="*/ 72 w 114"/>
                  <a:gd name="T37" fmla="*/ 132 h 162"/>
                  <a:gd name="T38" fmla="*/ 66 w 114"/>
                  <a:gd name="T39" fmla="*/ 138 h 162"/>
                  <a:gd name="T40" fmla="*/ 60 w 114"/>
                  <a:gd name="T41" fmla="*/ 144 h 162"/>
                  <a:gd name="T42" fmla="*/ 54 w 114"/>
                  <a:gd name="T43" fmla="*/ 150 h 162"/>
                  <a:gd name="T44" fmla="*/ 42 w 114"/>
                  <a:gd name="T45" fmla="*/ 150 h 162"/>
                  <a:gd name="T46" fmla="*/ 36 w 114"/>
                  <a:gd name="T47" fmla="*/ 156 h 162"/>
                  <a:gd name="T48" fmla="*/ 30 w 114"/>
                  <a:gd name="T49" fmla="*/ 162 h 162"/>
                  <a:gd name="T50" fmla="*/ 24 w 114"/>
                  <a:gd name="T51" fmla="*/ 156 h 162"/>
                  <a:gd name="T52" fmla="*/ 12 w 114"/>
                  <a:gd name="T53" fmla="*/ 156 h 162"/>
                  <a:gd name="T54" fmla="*/ 6 w 114"/>
                  <a:gd name="T55" fmla="*/ 150 h 162"/>
                  <a:gd name="T56" fmla="*/ 0 w 114"/>
                  <a:gd name="T57" fmla="*/ 144 h 162"/>
                  <a:gd name="T58" fmla="*/ 6 w 114"/>
                  <a:gd name="T59" fmla="*/ 138 h 162"/>
                  <a:gd name="T60" fmla="*/ 6 w 114"/>
                  <a:gd name="T61" fmla="*/ 126 h 162"/>
                  <a:gd name="T62" fmla="*/ 12 w 114"/>
                  <a:gd name="T63" fmla="*/ 120 h 162"/>
                  <a:gd name="T64" fmla="*/ 18 w 114"/>
                  <a:gd name="T65" fmla="*/ 108 h 162"/>
                  <a:gd name="T66" fmla="*/ 24 w 114"/>
                  <a:gd name="T67" fmla="*/ 102 h 162"/>
                  <a:gd name="T68" fmla="*/ 30 w 114"/>
                  <a:gd name="T69" fmla="*/ 90 h 162"/>
                  <a:gd name="T70" fmla="*/ 36 w 114"/>
                  <a:gd name="T71" fmla="*/ 78 h 162"/>
                  <a:gd name="T72" fmla="*/ 42 w 114"/>
                  <a:gd name="T73" fmla="*/ 72 h 162"/>
                  <a:gd name="T74" fmla="*/ 48 w 114"/>
                  <a:gd name="T75" fmla="*/ 60 h 162"/>
                  <a:gd name="T76" fmla="*/ 60 w 114"/>
                  <a:gd name="T77" fmla="*/ 48 h 162"/>
                  <a:gd name="T78" fmla="*/ 60 w 114"/>
                  <a:gd name="T79" fmla="*/ 36 h 162"/>
                  <a:gd name="T80" fmla="*/ 66 w 114"/>
                  <a:gd name="T81" fmla="*/ 30 h 162"/>
                  <a:gd name="T82" fmla="*/ 66 w 114"/>
                  <a:gd name="T83" fmla="*/ 18 h 162"/>
                  <a:gd name="T84" fmla="*/ 72 w 114"/>
                  <a:gd name="T85" fmla="*/ 12 h 162"/>
                  <a:gd name="T86" fmla="*/ 78 w 114"/>
                  <a:gd name="T87" fmla="*/ 6 h 162"/>
                  <a:gd name="T88" fmla="*/ 84 w 114"/>
                  <a:gd name="T89" fmla="*/ 0 h 162"/>
                  <a:gd name="T90" fmla="*/ 90 w 114"/>
                  <a:gd name="T91" fmla="*/ 6 h 162"/>
                  <a:gd name="T92" fmla="*/ 102 w 114"/>
                  <a:gd name="T93" fmla="*/ 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162">
                    <a:moveTo>
                      <a:pt x="102" y="12"/>
                    </a:moveTo>
                    <a:lnTo>
                      <a:pt x="108" y="12"/>
                    </a:lnTo>
                    <a:lnTo>
                      <a:pt x="108" y="18"/>
                    </a:lnTo>
                    <a:lnTo>
                      <a:pt x="108" y="24"/>
                    </a:lnTo>
                    <a:lnTo>
                      <a:pt x="102" y="24"/>
                    </a:lnTo>
                    <a:lnTo>
                      <a:pt x="102" y="30"/>
                    </a:lnTo>
                    <a:lnTo>
                      <a:pt x="108" y="30"/>
                    </a:lnTo>
                    <a:lnTo>
                      <a:pt x="114" y="30"/>
                    </a:lnTo>
                    <a:lnTo>
                      <a:pt x="114" y="36"/>
                    </a:lnTo>
                    <a:lnTo>
                      <a:pt x="108" y="36"/>
                    </a:lnTo>
                    <a:lnTo>
                      <a:pt x="108" y="42"/>
                    </a:lnTo>
                    <a:lnTo>
                      <a:pt x="108" y="36"/>
                    </a:lnTo>
                    <a:lnTo>
                      <a:pt x="108" y="42"/>
                    </a:lnTo>
                    <a:lnTo>
                      <a:pt x="108" y="48"/>
                    </a:lnTo>
                    <a:lnTo>
                      <a:pt x="108" y="54"/>
                    </a:lnTo>
                    <a:lnTo>
                      <a:pt x="108" y="60"/>
                    </a:lnTo>
                    <a:lnTo>
                      <a:pt x="102" y="60"/>
                    </a:lnTo>
                    <a:lnTo>
                      <a:pt x="102" y="66"/>
                    </a:lnTo>
                    <a:lnTo>
                      <a:pt x="102" y="72"/>
                    </a:lnTo>
                    <a:lnTo>
                      <a:pt x="102" y="78"/>
                    </a:lnTo>
                    <a:lnTo>
                      <a:pt x="102" y="84"/>
                    </a:lnTo>
                    <a:lnTo>
                      <a:pt x="102" y="90"/>
                    </a:lnTo>
                    <a:lnTo>
                      <a:pt x="96" y="90"/>
                    </a:lnTo>
                    <a:lnTo>
                      <a:pt x="96" y="96"/>
                    </a:lnTo>
                    <a:lnTo>
                      <a:pt x="96" y="102"/>
                    </a:lnTo>
                    <a:lnTo>
                      <a:pt x="96" y="108"/>
                    </a:lnTo>
                    <a:lnTo>
                      <a:pt x="96" y="102"/>
                    </a:lnTo>
                    <a:lnTo>
                      <a:pt x="90" y="102"/>
                    </a:lnTo>
                    <a:lnTo>
                      <a:pt x="90" y="108"/>
                    </a:lnTo>
                    <a:lnTo>
                      <a:pt x="84" y="108"/>
                    </a:lnTo>
                    <a:lnTo>
                      <a:pt x="78" y="108"/>
                    </a:lnTo>
                    <a:lnTo>
                      <a:pt x="78" y="114"/>
                    </a:lnTo>
                    <a:lnTo>
                      <a:pt x="72" y="114"/>
                    </a:lnTo>
                    <a:lnTo>
                      <a:pt x="78" y="114"/>
                    </a:lnTo>
                    <a:lnTo>
                      <a:pt x="78" y="120"/>
                    </a:lnTo>
                    <a:lnTo>
                      <a:pt x="72" y="120"/>
                    </a:lnTo>
                    <a:lnTo>
                      <a:pt x="72" y="126"/>
                    </a:lnTo>
                    <a:lnTo>
                      <a:pt x="72" y="132"/>
                    </a:lnTo>
                    <a:lnTo>
                      <a:pt x="66" y="132"/>
                    </a:lnTo>
                    <a:lnTo>
                      <a:pt x="66" y="138"/>
                    </a:lnTo>
                    <a:lnTo>
                      <a:pt x="60" y="138"/>
                    </a:lnTo>
                    <a:lnTo>
                      <a:pt x="60" y="144"/>
                    </a:lnTo>
                    <a:lnTo>
                      <a:pt x="54" y="144"/>
                    </a:lnTo>
                    <a:lnTo>
                      <a:pt x="54" y="150"/>
                    </a:lnTo>
                    <a:lnTo>
                      <a:pt x="48" y="150"/>
                    </a:lnTo>
                    <a:lnTo>
                      <a:pt x="42" y="150"/>
                    </a:lnTo>
                    <a:lnTo>
                      <a:pt x="42" y="156"/>
                    </a:lnTo>
                    <a:lnTo>
                      <a:pt x="36" y="156"/>
                    </a:lnTo>
                    <a:lnTo>
                      <a:pt x="30" y="156"/>
                    </a:lnTo>
                    <a:lnTo>
                      <a:pt x="30" y="162"/>
                    </a:lnTo>
                    <a:lnTo>
                      <a:pt x="30" y="156"/>
                    </a:lnTo>
                    <a:lnTo>
                      <a:pt x="24" y="156"/>
                    </a:lnTo>
                    <a:lnTo>
                      <a:pt x="18" y="156"/>
                    </a:lnTo>
                    <a:lnTo>
                      <a:pt x="12" y="156"/>
                    </a:lnTo>
                    <a:lnTo>
                      <a:pt x="12" y="150"/>
                    </a:lnTo>
                    <a:lnTo>
                      <a:pt x="6" y="150"/>
                    </a:lnTo>
                    <a:lnTo>
                      <a:pt x="0" y="150"/>
                    </a:lnTo>
                    <a:lnTo>
                      <a:pt x="0" y="144"/>
                    </a:lnTo>
                    <a:lnTo>
                      <a:pt x="0" y="138"/>
                    </a:lnTo>
                    <a:lnTo>
                      <a:pt x="6" y="138"/>
                    </a:lnTo>
                    <a:lnTo>
                      <a:pt x="6" y="132"/>
                    </a:lnTo>
                    <a:lnTo>
                      <a:pt x="6" y="126"/>
                    </a:lnTo>
                    <a:lnTo>
                      <a:pt x="12" y="126"/>
                    </a:lnTo>
                    <a:lnTo>
                      <a:pt x="12" y="120"/>
                    </a:lnTo>
                    <a:lnTo>
                      <a:pt x="18" y="114"/>
                    </a:lnTo>
                    <a:lnTo>
                      <a:pt x="18" y="108"/>
                    </a:lnTo>
                    <a:lnTo>
                      <a:pt x="24" y="108"/>
                    </a:lnTo>
                    <a:lnTo>
                      <a:pt x="24" y="102"/>
                    </a:lnTo>
                    <a:lnTo>
                      <a:pt x="30" y="96"/>
                    </a:lnTo>
                    <a:lnTo>
                      <a:pt x="30" y="90"/>
                    </a:lnTo>
                    <a:lnTo>
                      <a:pt x="36" y="84"/>
                    </a:lnTo>
                    <a:lnTo>
                      <a:pt x="36" y="78"/>
                    </a:lnTo>
                    <a:lnTo>
                      <a:pt x="42" y="78"/>
                    </a:lnTo>
                    <a:lnTo>
                      <a:pt x="42" y="72"/>
                    </a:lnTo>
                    <a:lnTo>
                      <a:pt x="48" y="66"/>
                    </a:lnTo>
                    <a:lnTo>
                      <a:pt x="48" y="60"/>
                    </a:lnTo>
                    <a:lnTo>
                      <a:pt x="54" y="54"/>
                    </a:lnTo>
                    <a:lnTo>
                      <a:pt x="60" y="48"/>
                    </a:lnTo>
                    <a:lnTo>
                      <a:pt x="60" y="42"/>
                    </a:lnTo>
                    <a:lnTo>
                      <a:pt x="60" y="36"/>
                    </a:lnTo>
                    <a:lnTo>
                      <a:pt x="60" y="30"/>
                    </a:lnTo>
                    <a:lnTo>
                      <a:pt x="66" y="30"/>
                    </a:lnTo>
                    <a:lnTo>
                      <a:pt x="66" y="24"/>
                    </a:lnTo>
                    <a:lnTo>
                      <a:pt x="66" y="18"/>
                    </a:lnTo>
                    <a:lnTo>
                      <a:pt x="66" y="12"/>
                    </a:lnTo>
                    <a:lnTo>
                      <a:pt x="72" y="12"/>
                    </a:lnTo>
                    <a:lnTo>
                      <a:pt x="72" y="6"/>
                    </a:lnTo>
                    <a:lnTo>
                      <a:pt x="78" y="6"/>
                    </a:lnTo>
                    <a:lnTo>
                      <a:pt x="78" y="0"/>
                    </a:lnTo>
                    <a:lnTo>
                      <a:pt x="84" y="0"/>
                    </a:lnTo>
                    <a:lnTo>
                      <a:pt x="90" y="0"/>
                    </a:lnTo>
                    <a:lnTo>
                      <a:pt x="90" y="6"/>
                    </a:lnTo>
                    <a:lnTo>
                      <a:pt x="96" y="6"/>
                    </a:lnTo>
                    <a:lnTo>
                      <a:pt x="102" y="6"/>
                    </a:lnTo>
                    <a:lnTo>
                      <a:pt x="10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6" name="Freeform 398"/>
              <p:cNvSpPr>
                <a:spLocks/>
              </p:cNvSpPr>
              <p:nvPr/>
            </p:nvSpPr>
            <p:spPr bwMode="auto">
              <a:xfrm>
                <a:off x="3393" y="1256"/>
                <a:ext cx="126" cy="114"/>
              </a:xfrm>
              <a:custGeom>
                <a:avLst/>
                <a:gdLst>
                  <a:gd name="T0" fmla="*/ 12 w 126"/>
                  <a:gd name="T1" fmla="*/ 90 h 114"/>
                  <a:gd name="T2" fmla="*/ 6 w 126"/>
                  <a:gd name="T3" fmla="*/ 84 h 114"/>
                  <a:gd name="T4" fmla="*/ 6 w 126"/>
                  <a:gd name="T5" fmla="*/ 72 h 114"/>
                  <a:gd name="T6" fmla="*/ 6 w 126"/>
                  <a:gd name="T7" fmla="*/ 72 h 114"/>
                  <a:gd name="T8" fmla="*/ 12 w 126"/>
                  <a:gd name="T9" fmla="*/ 66 h 114"/>
                  <a:gd name="T10" fmla="*/ 12 w 126"/>
                  <a:gd name="T11" fmla="*/ 54 h 114"/>
                  <a:gd name="T12" fmla="*/ 18 w 126"/>
                  <a:gd name="T13" fmla="*/ 48 h 114"/>
                  <a:gd name="T14" fmla="*/ 24 w 126"/>
                  <a:gd name="T15" fmla="*/ 42 h 114"/>
                  <a:gd name="T16" fmla="*/ 30 w 126"/>
                  <a:gd name="T17" fmla="*/ 36 h 114"/>
                  <a:gd name="T18" fmla="*/ 36 w 126"/>
                  <a:gd name="T19" fmla="*/ 30 h 114"/>
                  <a:gd name="T20" fmla="*/ 42 w 126"/>
                  <a:gd name="T21" fmla="*/ 24 h 114"/>
                  <a:gd name="T22" fmla="*/ 48 w 126"/>
                  <a:gd name="T23" fmla="*/ 12 h 114"/>
                  <a:gd name="T24" fmla="*/ 54 w 126"/>
                  <a:gd name="T25" fmla="*/ 6 h 114"/>
                  <a:gd name="T26" fmla="*/ 60 w 126"/>
                  <a:gd name="T27" fmla="*/ 0 h 114"/>
                  <a:gd name="T28" fmla="*/ 66 w 126"/>
                  <a:gd name="T29" fmla="*/ 6 h 114"/>
                  <a:gd name="T30" fmla="*/ 78 w 126"/>
                  <a:gd name="T31" fmla="*/ 6 h 114"/>
                  <a:gd name="T32" fmla="*/ 84 w 126"/>
                  <a:gd name="T33" fmla="*/ 12 h 114"/>
                  <a:gd name="T34" fmla="*/ 90 w 126"/>
                  <a:gd name="T35" fmla="*/ 18 h 114"/>
                  <a:gd name="T36" fmla="*/ 102 w 126"/>
                  <a:gd name="T37" fmla="*/ 24 h 114"/>
                  <a:gd name="T38" fmla="*/ 114 w 126"/>
                  <a:gd name="T39" fmla="*/ 30 h 114"/>
                  <a:gd name="T40" fmla="*/ 126 w 126"/>
                  <a:gd name="T41" fmla="*/ 36 h 114"/>
                  <a:gd name="T42" fmla="*/ 120 w 126"/>
                  <a:gd name="T43" fmla="*/ 42 h 114"/>
                  <a:gd name="T44" fmla="*/ 120 w 126"/>
                  <a:gd name="T45" fmla="*/ 54 h 114"/>
                  <a:gd name="T46" fmla="*/ 114 w 126"/>
                  <a:gd name="T47" fmla="*/ 60 h 114"/>
                  <a:gd name="T48" fmla="*/ 108 w 126"/>
                  <a:gd name="T49" fmla="*/ 66 h 114"/>
                  <a:gd name="T50" fmla="*/ 108 w 126"/>
                  <a:gd name="T51" fmla="*/ 78 h 114"/>
                  <a:gd name="T52" fmla="*/ 102 w 126"/>
                  <a:gd name="T53" fmla="*/ 90 h 114"/>
                  <a:gd name="T54" fmla="*/ 90 w 126"/>
                  <a:gd name="T55" fmla="*/ 90 h 114"/>
                  <a:gd name="T56" fmla="*/ 84 w 126"/>
                  <a:gd name="T57" fmla="*/ 96 h 114"/>
                  <a:gd name="T58" fmla="*/ 78 w 126"/>
                  <a:gd name="T59" fmla="*/ 102 h 114"/>
                  <a:gd name="T60" fmla="*/ 78 w 126"/>
                  <a:gd name="T61" fmla="*/ 114 h 114"/>
                  <a:gd name="T62" fmla="*/ 72 w 126"/>
                  <a:gd name="T63" fmla="*/ 108 h 114"/>
                  <a:gd name="T64" fmla="*/ 60 w 126"/>
                  <a:gd name="T65" fmla="*/ 108 h 114"/>
                  <a:gd name="T66" fmla="*/ 54 w 126"/>
                  <a:gd name="T67" fmla="*/ 102 h 114"/>
                  <a:gd name="T68" fmla="*/ 42 w 126"/>
                  <a:gd name="T69" fmla="*/ 102 h 114"/>
                  <a:gd name="T70" fmla="*/ 36 w 126"/>
                  <a:gd name="T71" fmla="*/ 96 h 114"/>
                  <a:gd name="T72" fmla="*/ 24 w 126"/>
                  <a:gd name="T73"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14">
                    <a:moveTo>
                      <a:pt x="18" y="90"/>
                    </a:moveTo>
                    <a:lnTo>
                      <a:pt x="12" y="90"/>
                    </a:lnTo>
                    <a:lnTo>
                      <a:pt x="12" y="84"/>
                    </a:lnTo>
                    <a:lnTo>
                      <a:pt x="6" y="84"/>
                    </a:lnTo>
                    <a:lnTo>
                      <a:pt x="6" y="78"/>
                    </a:lnTo>
                    <a:lnTo>
                      <a:pt x="6" y="72"/>
                    </a:lnTo>
                    <a:lnTo>
                      <a:pt x="0" y="72"/>
                    </a:lnTo>
                    <a:lnTo>
                      <a:pt x="6" y="72"/>
                    </a:lnTo>
                    <a:lnTo>
                      <a:pt x="6" y="66"/>
                    </a:lnTo>
                    <a:lnTo>
                      <a:pt x="12" y="66"/>
                    </a:lnTo>
                    <a:lnTo>
                      <a:pt x="12" y="60"/>
                    </a:lnTo>
                    <a:lnTo>
                      <a:pt x="12" y="54"/>
                    </a:lnTo>
                    <a:lnTo>
                      <a:pt x="18" y="54"/>
                    </a:lnTo>
                    <a:lnTo>
                      <a:pt x="18" y="48"/>
                    </a:lnTo>
                    <a:lnTo>
                      <a:pt x="24" y="48"/>
                    </a:lnTo>
                    <a:lnTo>
                      <a:pt x="24" y="42"/>
                    </a:lnTo>
                    <a:lnTo>
                      <a:pt x="30" y="42"/>
                    </a:lnTo>
                    <a:lnTo>
                      <a:pt x="30" y="36"/>
                    </a:lnTo>
                    <a:lnTo>
                      <a:pt x="30" y="30"/>
                    </a:lnTo>
                    <a:lnTo>
                      <a:pt x="36" y="30"/>
                    </a:lnTo>
                    <a:lnTo>
                      <a:pt x="36" y="24"/>
                    </a:lnTo>
                    <a:lnTo>
                      <a:pt x="42" y="24"/>
                    </a:lnTo>
                    <a:lnTo>
                      <a:pt x="42" y="18"/>
                    </a:lnTo>
                    <a:lnTo>
                      <a:pt x="48" y="12"/>
                    </a:lnTo>
                    <a:lnTo>
                      <a:pt x="48" y="6"/>
                    </a:lnTo>
                    <a:lnTo>
                      <a:pt x="54" y="6"/>
                    </a:lnTo>
                    <a:lnTo>
                      <a:pt x="54" y="0"/>
                    </a:lnTo>
                    <a:lnTo>
                      <a:pt x="60" y="0"/>
                    </a:lnTo>
                    <a:lnTo>
                      <a:pt x="66" y="0"/>
                    </a:lnTo>
                    <a:lnTo>
                      <a:pt x="66" y="6"/>
                    </a:lnTo>
                    <a:lnTo>
                      <a:pt x="72" y="6"/>
                    </a:lnTo>
                    <a:lnTo>
                      <a:pt x="78" y="6"/>
                    </a:lnTo>
                    <a:lnTo>
                      <a:pt x="78" y="12"/>
                    </a:lnTo>
                    <a:lnTo>
                      <a:pt x="84" y="12"/>
                    </a:lnTo>
                    <a:lnTo>
                      <a:pt x="84" y="18"/>
                    </a:lnTo>
                    <a:lnTo>
                      <a:pt x="90" y="18"/>
                    </a:lnTo>
                    <a:lnTo>
                      <a:pt x="96" y="18"/>
                    </a:lnTo>
                    <a:lnTo>
                      <a:pt x="102" y="24"/>
                    </a:lnTo>
                    <a:lnTo>
                      <a:pt x="108" y="24"/>
                    </a:lnTo>
                    <a:lnTo>
                      <a:pt x="114" y="30"/>
                    </a:lnTo>
                    <a:lnTo>
                      <a:pt x="120" y="30"/>
                    </a:lnTo>
                    <a:lnTo>
                      <a:pt x="126" y="36"/>
                    </a:lnTo>
                    <a:lnTo>
                      <a:pt x="126" y="42"/>
                    </a:lnTo>
                    <a:lnTo>
                      <a:pt x="120" y="42"/>
                    </a:lnTo>
                    <a:lnTo>
                      <a:pt x="120" y="48"/>
                    </a:lnTo>
                    <a:lnTo>
                      <a:pt x="120" y="54"/>
                    </a:lnTo>
                    <a:lnTo>
                      <a:pt x="114" y="54"/>
                    </a:lnTo>
                    <a:lnTo>
                      <a:pt x="114" y="60"/>
                    </a:lnTo>
                    <a:lnTo>
                      <a:pt x="114" y="66"/>
                    </a:lnTo>
                    <a:lnTo>
                      <a:pt x="108" y="66"/>
                    </a:lnTo>
                    <a:lnTo>
                      <a:pt x="108" y="72"/>
                    </a:lnTo>
                    <a:lnTo>
                      <a:pt x="108" y="78"/>
                    </a:lnTo>
                    <a:lnTo>
                      <a:pt x="102" y="84"/>
                    </a:lnTo>
                    <a:lnTo>
                      <a:pt x="102" y="90"/>
                    </a:lnTo>
                    <a:lnTo>
                      <a:pt x="96" y="90"/>
                    </a:lnTo>
                    <a:lnTo>
                      <a:pt x="90" y="90"/>
                    </a:lnTo>
                    <a:lnTo>
                      <a:pt x="90" y="96"/>
                    </a:lnTo>
                    <a:lnTo>
                      <a:pt x="84" y="96"/>
                    </a:lnTo>
                    <a:lnTo>
                      <a:pt x="84" y="102"/>
                    </a:lnTo>
                    <a:lnTo>
                      <a:pt x="78" y="102"/>
                    </a:lnTo>
                    <a:lnTo>
                      <a:pt x="78" y="108"/>
                    </a:lnTo>
                    <a:lnTo>
                      <a:pt x="78" y="114"/>
                    </a:lnTo>
                    <a:lnTo>
                      <a:pt x="72" y="114"/>
                    </a:lnTo>
                    <a:lnTo>
                      <a:pt x="72" y="108"/>
                    </a:lnTo>
                    <a:lnTo>
                      <a:pt x="66" y="108"/>
                    </a:lnTo>
                    <a:lnTo>
                      <a:pt x="60" y="108"/>
                    </a:lnTo>
                    <a:lnTo>
                      <a:pt x="60" y="102"/>
                    </a:lnTo>
                    <a:lnTo>
                      <a:pt x="54" y="102"/>
                    </a:lnTo>
                    <a:lnTo>
                      <a:pt x="48" y="102"/>
                    </a:lnTo>
                    <a:lnTo>
                      <a:pt x="42" y="102"/>
                    </a:lnTo>
                    <a:lnTo>
                      <a:pt x="42" y="96"/>
                    </a:lnTo>
                    <a:lnTo>
                      <a:pt x="36" y="96"/>
                    </a:lnTo>
                    <a:lnTo>
                      <a:pt x="30" y="96"/>
                    </a:lnTo>
                    <a:lnTo>
                      <a:pt x="24" y="96"/>
                    </a:lnTo>
                    <a:lnTo>
                      <a:pt x="18" y="9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7" name="Freeform 399"/>
              <p:cNvSpPr>
                <a:spLocks/>
              </p:cNvSpPr>
              <p:nvPr/>
            </p:nvSpPr>
            <p:spPr bwMode="auto">
              <a:xfrm>
                <a:off x="3195" y="1238"/>
                <a:ext cx="156" cy="186"/>
              </a:xfrm>
              <a:custGeom>
                <a:avLst/>
                <a:gdLst>
                  <a:gd name="T0" fmla="*/ 108 w 156"/>
                  <a:gd name="T1" fmla="*/ 12 h 186"/>
                  <a:gd name="T2" fmla="*/ 114 w 156"/>
                  <a:gd name="T3" fmla="*/ 30 h 186"/>
                  <a:gd name="T4" fmla="*/ 120 w 156"/>
                  <a:gd name="T5" fmla="*/ 48 h 186"/>
                  <a:gd name="T6" fmla="*/ 126 w 156"/>
                  <a:gd name="T7" fmla="*/ 60 h 186"/>
                  <a:gd name="T8" fmla="*/ 132 w 156"/>
                  <a:gd name="T9" fmla="*/ 72 h 186"/>
                  <a:gd name="T10" fmla="*/ 138 w 156"/>
                  <a:gd name="T11" fmla="*/ 84 h 186"/>
                  <a:gd name="T12" fmla="*/ 144 w 156"/>
                  <a:gd name="T13" fmla="*/ 96 h 186"/>
                  <a:gd name="T14" fmla="*/ 150 w 156"/>
                  <a:gd name="T15" fmla="*/ 108 h 186"/>
                  <a:gd name="T16" fmla="*/ 144 w 156"/>
                  <a:gd name="T17" fmla="*/ 108 h 186"/>
                  <a:gd name="T18" fmla="*/ 150 w 156"/>
                  <a:gd name="T19" fmla="*/ 120 h 186"/>
                  <a:gd name="T20" fmla="*/ 156 w 156"/>
                  <a:gd name="T21" fmla="*/ 120 h 186"/>
                  <a:gd name="T22" fmla="*/ 156 w 156"/>
                  <a:gd name="T23" fmla="*/ 126 h 186"/>
                  <a:gd name="T24" fmla="*/ 156 w 156"/>
                  <a:gd name="T25" fmla="*/ 132 h 186"/>
                  <a:gd name="T26" fmla="*/ 144 w 156"/>
                  <a:gd name="T27" fmla="*/ 126 h 186"/>
                  <a:gd name="T28" fmla="*/ 138 w 156"/>
                  <a:gd name="T29" fmla="*/ 132 h 186"/>
                  <a:gd name="T30" fmla="*/ 132 w 156"/>
                  <a:gd name="T31" fmla="*/ 144 h 186"/>
                  <a:gd name="T32" fmla="*/ 132 w 156"/>
                  <a:gd name="T33" fmla="*/ 150 h 186"/>
                  <a:gd name="T34" fmla="*/ 114 w 156"/>
                  <a:gd name="T35" fmla="*/ 150 h 186"/>
                  <a:gd name="T36" fmla="*/ 108 w 156"/>
                  <a:gd name="T37" fmla="*/ 150 h 186"/>
                  <a:gd name="T38" fmla="*/ 108 w 156"/>
                  <a:gd name="T39" fmla="*/ 156 h 186"/>
                  <a:gd name="T40" fmla="*/ 102 w 156"/>
                  <a:gd name="T41" fmla="*/ 168 h 186"/>
                  <a:gd name="T42" fmla="*/ 102 w 156"/>
                  <a:gd name="T43" fmla="*/ 174 h 186"/>
                  <a:gd name="T44" fmla="*/ 96 w 156"/>
                  <a:gd name="T45" fmla="*/ 186 h 186"/>
                  <a:gd name="T46" fmla="*/ 84 w 156"/>
                  <a:gd name="T47" fmla="*/ 180 h 186"/>
                  <a:gd name="T48" fmla="*/ 78 w 156"/>
                  <a:gd name="T49" fmla="*/ 168 h 186"/>
                  <a:gd name="T50" fmla="*/ 72 w 156"/>
                  <a:gd name="T51" fmla="*/ 156 h 186"/>
                  <a:gd name="T52" fmla="*/ 66 w 156"/>
                  <a:gd name="T53" fmla="*/ 138 h 186"/>
                  <a:gd name="T54" fmla="*/ 54 w 156"/>
                  <a:gd name="T55" fmla="*/ 132 h 186"/>
                  <a:gd name="T56" fmla="*/ 54 w 156"/>
                  <a:gd name="T57" fmla="*/ 126 h 186"/>
                  <a:gd name="T58" fmla="*/ 42 w 156"/>
                  <a:gd name="T59" fmla="*/ 120 h 186"/>
                  <a:gd name="T60" fmla="*/ 36 w 156"/>
                  <a:gd name="T61" fmla="*/ 120 h 186"/>
                  <a:gd name="T62" fmla="*/ 30 w 156"/>
                  <a:gd name="T63" fmla="*/ 108 h 186"/>
                  <a:gd name="T64" fmla="*/ 24 w 156"/>
                  <a:gd name="T65" fmla="*/ 96 h 186"/>
                  <a:gd name="T66" fmla="*/ 12 w 156"/>
                  <a:gd name="T67" fmla="*/ 90 h 186"/>
                  <a:gd name="T68" fmla="*/ 6 w 156"/>
                  <a:gd name="T69" fmla="*/ 90 h 186"/>
                  <a:gd name="T70" fmla="*/ 6 w 156"/>
                  <a:gd name="T71" fmla="*/ 84 h 186"/>
                  <a:gd name="T72" fmla="*/ 12 w 156"/>
                  <a:gd name="T73" fmla="*/ 72 h 186"/>
                  <a:gd name="T74" fmla="*/ 12 w 156"/>
                  <a:gd name="T75" fmla="*/ 66 h 186"/>
                  <a:gd name="T76" fmla="*/ 6 w 156"/>
                  <a:gd name="T77" fmla="*/ 66 h 186"/>
                  <a:gd name="T78" fmla="*/ 12 w 156"/>
                  <a:gd name="T79" fmla="*/ 54 h 186"/>
                  <a:gd name="T80" fmla="*/ 24 w 156"/>
                  <a:gd name="T81" fmla="*/ 48 h 186"/>
                  <a:gd name="T82" fmla="*/ 36 w 156"/>
                  <a:gd name="T83" fmla="*/ 54 h 186"/>
                  <a:gd name="T84" fmla="*/ 48 w 156"/>
                  <a:gd name="T85" fmla="*/ 60 h 186"/>
                  <a:gd name="T86" fmla="*/ 60 w 156"/>
                  <a:gd name="T87" fmla="*/ 54 h 186"/>
                  <a:gd name="T88" fmla="*/ 66 w 156"/>
                  <a:gd name="T89" fmla="*/ 42 h 186"/>
                  <a:gd name="T90" fmla="*/ 78 w 156"/>
                  <a:gd name="T91" fmla="*/ 36 h 186"/>
                  <a:gd name="T92" fmla="*/ 84 w 156"/>
                  <a:gd name="T93" fmla="*/ 36 h 186"/>
                  <a:gd name="T94" fmla="*/ 84 w 156"/>
                  <a:gd name="T95" fmla="*/ 30 h 186"/>
                  <a:gd name="T96" fmla="*/ 84 w 156"/>
                  <a:gd name="T97" fmla="*/ 24 h 186"/>
                  <a:gd name="T98" fmla="*/ 84 w 156"/>
                  <a:gd name="T99" fmla="*/ 18 h 186"/>
                  <a:gd name="T100" fmla="*/ 90 w 156"/>
                  <a:gd name="T101" fmla="*/ 6 h 186"/>
                  <a:gd name="T102" fmla="*/ 96 w 156"/>
                  <a:gd name="T103" fmla="*/ 6 h 186"/>
                  <a:gd name="T104" fmla="*/ 102 w 156"/>
                  <a:gd name="T10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86">
                    <a:moveTo>
                      <a:pt x="102" y="6"/>
                    </a:moveTo>
                    <a:lnTo>
                      <a:pt x="102" y="12"/>
                    </a:lnTo>
                    <a:lnTo>
                      <a:pt x="108" y="12"/>
                    </a:lnTo>
                    <a:lnTo>
                      <a:pt x="108" y="18"/>
                    </a:lnTo>
                    <a:lnTo>
                      <a:pt x="108" y="24"/>
                    </a:lnTo>
                    <a:lnTo>
                      <a:pt x="114" y="30"/>
                    </a:lnTo>
                    <a:lnTo>
                      <a:pt x="114" y="36"/>
                    </a:lnTo>
                    <a:lnTo>
                      <a:pt x="120" y="42"/>
                    </a:lnTo>
                    <a:lnTo>
                      <a:pt x="120" y="48"/>
                    </a:lnTo>
                    <a:lnTo>
                      <a:pt x="120" y="54"/>
                    </a:lnTo>
                    <a:lnTo>
                      <a:pt x="126" y="54"/>
                    </a:lnTo>
                    <a:lnTo>
                      <a:pt x="126" y="60"/>
                    </a:lnTo>
                    <a:lnTo>
                      <a:pt x="126" y="66"/>
                    </a:lnTo>
                    <a:lnTo>
                      <a:pt x="132" y="66"/>
                    </a:lnTo>
                    <a:lnTo>
                      <a:pt x="132" y="72"/>
                    </a:lnTo>
                    <a:lnTo>
                      <a:pt x="132" y="78"/>
                    </a:lnTo>
                    <a:lnTo>
                      <a:pt x="138" y="78"/>
                    </a:lnTo>
                    <a:lnTo>
                      <a:pt x="138" y="84"/>
                    </a:lnTo>
                    <a:lnTo>
                      <a:pt x="138" y="90"/>
                    </a:lnTo>
                    <a:lnTo>
                      <a:pt x="144" y="90"/>
                    </a:lnTo>
                    <a:lnTo>
                      <a:pt x="144" y="96"/>
                    </a:lnTo>
                    <a:lnTo>
                      <a:pt x="144" y="102"/>
                    </a:lnTo>
                    <a:lnTo>
                      <a:pt x="150" y="102"/>
                    </a:lnTo>
                    <a:lnTo>
                      <a:pt x="150" y="108"/>
                    </a:lnTo>
                    <a:lnTo>
                      <a:pt x="144" y="108"/>
                    </a:lnTo>
                    <a:lnTo>
                      <a:pt x="144" y="102"/>
                    </a:lnTo>
                    <a:lnTo>
                      <a:pt x="144" y="108"/>
                    </a:lnTo>
                    <a:lnTo>
                      <a:pt x="144" y="114"/>
                    </a:lnTo>
                    <a:lnTo>
                      <a:pt x="150" y="114"/>
                    </a:lnTo>
                    <a:lnTo>
                      <a:pt x="150" y="120"/>
                    </a:lnTo>
                    <a:lnTo>
                      <a:pt x="150" y="114"/>
                    </a:lnTo>
                    <a:lnTo>
                      <a:pt x="156" y="114"/>
                    </a:lnTo>
                    <a:lnTo>
                      <a:pt x="156" y="120"/>
                    </a:lnTo>
                    <a:lnTo>
                      <a:pt x="150" y="120"/>
                    </a:lnTo>
                    <a:lnTo>
                      <a:pt x="156" y="120"/>
                    </a:lnTo>
                    <a:lnTo>
                      <a:pt x="156" y="126"/>
                    </a:lnTo>
                    <a:lnTo>
                      <a:pt x="150" y="126"/>
                    </a:lnTo>
                    <a:lnTo>
                      <a:pt x="156" y="126"/>
                    </a:lnTo>
                    <a:lnTo>
                      <a:pt x="156" y="132"/>
                    </a:lnTo>
                    <a:lnTo>
                      <a:pt x="150" y="132"/>
                    </a:lnTo>
                    <a:lnTo>
                      <a:pt x="150" y="126"/>
                    </a:lnTo>
                    <a:lnTo>
                      <a:pt x="144" y="126"/>
                    </a:lnTo>
                    <a:lnTo>
                      <a:pt x="138" y="126"/>
                    </a:lnTo>
                    <a:lnTo>
                      <a:pt x="144" y="132"/>
                    </a:lnTo>
                    <a:lnTo>
                      <a:pt x="138" y="132"/>
                    </a:lnTo>
                    <a:lnTo>
                      <a:pt x="138" y="138"/>
                    </a:lnTo>
                    <a:lnTo>
                      <a:pt x="132" y="138"/>
                    </a:lnTo>
                    <a:lnTo>
                      <a:pt x="132" y="144"/>
                    </a:lnTo>
                    <a:lnTo>
                      <a:pt x="138" y="144"/>
                    </a:lnTo>
                    <a:lnTo>
                      <a:pt x="138" y="150"/>
                    </a:lnTo>
                    <a:lnTo>
                      <a:pt x="132" y="150"/>
                    </a:lnTo>
                    <a:lnTo>
                      <a:pt x="126" y="150"/>
                    </a:lnTo>
                    <a:lnTo>
                      <a:pt x="120" y="150"/>
                    </a:lnTo>
                    <a:lnTo>
                      <a:pt x="114" y="150"/>
                    </a:lnTo>
                    <a:lnTo>
                      <a:pt x="114" y="144"/>
                    </a:lnTo>
                    <a:lnTo>
                      <a:pt x="108" y="144"/>
                    </a:lnTo>
                    <a:lnTo>
                      <a:pt x="108" y="150"/>
                    </a:lnTo>
                    <a:lnTo>
                      <a:pt x="102" y="150"/>
                    </a:lnTo>
                    <a:lnTo>
                      <a:pt x="102" y="156"/>
                    </a:lnTo>
                    <a:lnTo>
                      <a:pt x="108" y="156"/>
                    </a:lnTo>
                    <a:lnTo>
                      <a:pt x="108" y="162"/>
                    </a:lnTo>
                    <a:lnTo>
                      <a:pt x="102" y="162"/>
                    </a:lnTo>
                    <a:lnTo>
                      <a:pt x="102" y="168"/>
                    </a:lnTo>
                    <a:lnTo>
                      <a:pt x="102" y="174"/>
                    </a:lnTo>
                    <a:lnTo>
                      <a:pt x="108" y="174"/>
                    </a:lnTo>
                    <a:lnTo>
                      <a:pt x="102" y="174"/>
                    </a:lnTo>
                    <a:lnTo>
                      <a:pt x="102" y="180"/>
                    </a:lnTo>
                    <a:lnTo>
                      <a:pt x="102" y="186"/>
                    </a:lnTo>
                    <a:lnTo>
                      <a:pt x="96" y="186"/>
                    </a:lnTo>
                    <a:lnTo>
                      <a:pt x="96" y="180"/>
                    </a:lnTo>
                    <a:lnTo>
                      <a:pt x="90" y="180"/>
                    </a:lnTo>
                    <a:lnTo>
                      <a:pt x="84" y="180"/>
                    </a:lnTo>
                    <a:lnTo>
                      <a:pt x="78" y="180"/>
                    </a:lnTo>
                    <a:lnTo>
                      <a:pt x="78" y="174"/>
                    </a:lnTo>
                    <a:lnTo>
                      <a:pt x="78" y="168"/>
                    </a:lnTo>
                    <a:lnTo>
                      <a:pt x="72" y="168"/>
                    </a:lnTo>
                    <a:lnTo>
                      <a:pt x="72" y="162"/>
                    </a:lnTo>
                    <a:lnTo>
                      <a:pt x="72" y="156"/>
                    </a:lnTo>
                    <a:lnTo>
                      <a:pt x="66" y="150"/>
                    </a:lnTo>
                    <a:lnTo>
                      <a:pt x="66" y="144"/>
                    </a:lnTo>
                    <a:lnTo>
                      <a:pt x="66" y="138"/>
                    </a:lnTo>
                    <a:lnTo>
                      <a:pt x="60" y="138"/>
                    </a:lnTo>
                    <a:lnTo>
                      <a:pt x="60" y="132"/>
                    </a:lnTo>
                    <a:lnTo>
                      <a:pt x="54" y="132"/>
                    </a:lnTo>
                    <a:lnTo>
                      <a:pt x="60" y="132"/>
                    </a:lnTo>
                    <a:lnTo>
                      <a:pt x="54" y="132"/>
                    </a:lnTo>
                    <a:lnTo>
                      <a:pt x="54" y="126"/>
                    </a:lnTo>
                    <a:lnTo>
                      <a:pt x="48" y="126"/>
                    </a:lnTo>
                    <a:lnTo>
                      <a:pt x="42" y="126"/>
                    </a:lnTo>
                    <a:lnTo>
                      <a:pt x="42" y="120"/>
                    </a:lnTo>
                    <a:lnTo>
                      <a:pt x="36" y="120"/>
                    </a:lnTo>
                    <a:lnTo>
                      <a:pt x="30" y="120"/>
                    </a:lnTo>
                    <a:lnTo>
                      <a:pt x="36" y="120"/>
                    </a:lnTo>
                    <a:lnTo>
                      <a:pt x="36" y="114"/>
                    </a:lnTo>
                    <a:lnTo>
                      <a:pt x="30" y="114"/>
                    </a:lnTo>
                    <a:lnTo>
                      <a:pt x="30" y="108"/>
                    </a:lnTo>
                    <a:lnTo>
                      <a:pt x="30" y="102"/>
                    </a:lnTo>
                    <a:lnTo>
                      <a:pt x="30" y="96"/>
                    </a:lnTo>
                    <a:lnTo>
                      <a:pt x="24" y="96"/>
                    </a:lnTo>
                    <a:lnTo>
                      <a:pt x="18" y="96"/>
                    </a:lnTo>
                    <a:lnTo>
                      <a:pt x="18" y="90"/>
                    </a:lnTo>
                    <a:lnTo>
                      <a:pt x="12" y="90"/>
                    </a:lnTo>
                    <a:lnTo>
                      <a:pt x="12" y="84"/>
                    </a:lnTo>
                    <a:lnTo>
                      <a:pt x="6" y="84"/>
                    </a:lnTo>
                    <a:lnTo>
                      <a:pt x="6" y="90"/>
                    </a:lnTo>
                    <a:lnTo>
                      <a:pt x="0" y="90"/>
                    </a:lnTo>
                    <a:lnTo>
                      <a:pt x="6" y="90"/>
                    </a:lnTo>
                    <a:lnTo>
                      <a:pt x="6" y="84"/>
                    </a:lnTo>
                    <a:lnTo>
                      <a:pt x="6" y="78"/>
                    </a:lnTo>
                    <a:lnTo>
                      <a:pt x="6" y="72"/>
                    </a:lnTo>
                    <a:lnTo>
                      <a:pt x="12" y="72"/>
                    </a:lnTo>
                    <a:lnTo>
                      <a:pt x="12" y="66"/>
                    </a:lnTo>
                    <a:lnTo>
                      <a:pt x="6" y="66"/>
                    </a:lnTo>
                    <a:lnTo>
                      <a:pt x="12" y="66"/>
                    </a:lnTo>
                    <a:lnTo>
                      <a:pt x="6" y="66"/>
                    </a:lnTo>
                    <a:lnTo>
                      <a:pt x="12" y="66"/>
                    </a:lnTo>
                    <a:lnTo>
                      <a:pt x="6" y="66"/>
                    </a:lnTo>
                    <a:lnTo>
                      <a:pt x="6" y="60"/>
                    </a:lnTo>
                    <a:lnTo>
                      <a:pt x="12" y="60"/>
                    </a:lnTo>
                    <a:lnTo>
                      <a:pt x="12" y="54"/>
                    </a:lnTo>
                    <a:lnTo>
                      <a:pt x="18" y="54"/>
                    </a:lnTo>
                    <a:lnTo>
                      <a:pt x="24" y="54"/>
                    </a:lnTo>
                    <a:lnTo>
                      <a:pt x="24" y="48"/>
                    </a:lnTo>
                    <a:lnTo>
                      <a:pt x="30" y="48"/>
                    </a:lnTo>
                    <a:lnTo>
                      <a:pt x="36" y="48"/>
                    </a:lnTo>
                    <a:lnTo>
                      <a:pt x="36" y="54"/>
                    </a:lnTo>
                    <a:lnTo>
                      <a:pt x="42" y="54"/>
                    </a:lnTo>
                    <a:lnTo>
                      <a:pt x="42" y="60"/>
                    </a:lnTo>
                    <a:lnTo>
                      <a:pt x="48" y="60"/>
                    </a:lnTo>
                    <a:lnTo>
                      <a:pt x="54" y="60"/>
                    </a:lnTo>
                    <a:lnTo>
                      <a:pt x="54" y="54"/>
                    </a:lnTo>
                    <a:lnTo>
                      <a:pt x="60" y="54"/>
                    </a:lnTo>
                    <a:lnTo>
                      <a:pt x="60" y="48"/>
                    </a:lnTo>
                    <a:lnTo>
                      <a:pt x="66" y="48"/>
                    </a:lnTo>
                    <a:lnTo>
                      <a:pt x="66" y="42"/>
                    </a:lnTo>
                    <a:lnTo>
                      <a:pt x="72" y="42"/>
                    </a:lnTo>
                    <a:lnTo>
                      <a:pt x="78" y="42"/>
                    </a:lnTo>
                    <a:lnTo>
                      <a:pt x="78" y="36"/>
                    </a:lnTo>
                    <a:lnTo>
                      <a:pt x="84" y="36"/>
                    </a:lnTo>
                    <a:lnTo>
                      <a:pt x="78" y="36"/>
                    </a:lnTo>
                    <a:lnTo>
                      <a:pt x="84" y="36"/>
                    </a:lnTo>
                    <a:lnTo>
                      <a:pt x="78" y="36"/>
                    </a:lnTo>
                    <a:lnTo>
                      <a:pt x="84" y="36"/>
                    </a:lnTo>
                    <a:lnTo>
                      <a:pt x="84" y="30"/>
                    </a:lnTo>
                    <a:lnTo>
                      <a:pt x="78" y="30"/>
                    </a:lnTo>
                    <a:lnTo>
                      <a:pt x="78" y="24"/>
                    </a:lnTo>
                    <a:lnTo>
                      <a:pt x="84" y="24"/>
                    </a:lnTo>
                    <a:lnTo>
                      <a:pt x="84" y="18"/>
                    </a:lnTo>
                    <a:lnTo>
                      <a:pt x="84" y="24"/>
                    </a:lnTo>
                    <a:lnTo>
                      <a:pt x="84" y="18"/>
                    </a:lnTo>
                    <a:lnTo>
                      <a:pt x="84" y="12"/>
                    </a:lnTo>
                    <a:lnTo>
                      <a:pt x="90" y="12"/>
                    </a:lnTo>
                    <a:lnTo>
                      <a:pt x="90" y="6"/>
                    </a:lnTo>
                    <a:lnTo>
                      <a:pt x="90" y="12"/>
                    </a:lnTo>
                    <a:lnTo>
                      <a:pt x="96" y="12"/>
                    </a:lnTo>
                    <a:lnTo>
                      <a:pt x="96" y="6"/>
                    </a:lnTo>
                    <a:lnTo>
                      <a:pt x="96" y="0"/>
                    </a:lnTo>
                    <a:lnTo>
                      <a:pt x="102" y="0"/>
                    </a:lnTo>
                    <a:lnTo>
                      <a:pt x="102"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8" name="Freeform 400"/>
              <p:cNvSpPr>
                <a:spLocks/>
              </p:cNvSpPr>
              <p:nvPr/>
            </p:nvSpPr>
            <p:spPr bwMode="auto">
              <a:xfrm>
                <a:off x="3339" y="1472"/>
                <a:ext cx="132" cy="114"/>
              </a:xfrm>
              <a:custGeom>
                <a:avLst/>
                <a:gdLst>
                  <a:gd name="T0" fmla="*/ 30 w 132"/>
                  <a:gd name="T1" fmla="*/ 0 h 114"/>
                  <a:gd name="T2" fmla="*/ 30 w 132"/>
                  <a:gd name="T3" fmla="*/ 12 h 114"/>
                  <a:gd name="T4" fmla="*/ 36 w 132"/>
                  <a:gd name="T5" fmla="*/ 6 h 114"/>
                  <a:gd name="T6" fmla="*/ 36 w 132"/>
                  <a:gd name="T7" fmla="*/ 18 h 114"/>
                  <a:gd name="T8" fmla="*/ 48 w 132"/>
                  <a:gd name="T9" fmla="*/ 18 h 114"/>
                  <a:gd name="T10" fmla="*/ 54 w 132"/>
                  <a:gd name="T11" fmla="*/ 24 h 114"/>
                  <a:gd name="T12" fmla="*/ 60 w 132"/>
                  <a:gd name="T13" fmla="*/ 18 h 114"/>
                  <a:gd name="T14" fmla="*/ 60 w 132"/>
                  <a:gd name="T15" fmla="*/ 18 h 114"/>
                  <a:gd name="T16" fmla="*/ 66 w 132"/>
                  <a:gd name="T17" fmla="*/ 24 h 114"/>
                  <a:gd name="T18" fmla="*/ 78 w 132"/>
                  <a:gd name="T19" fmla="*/ 24 h 114"/>
                  <a:gd name="T20" fmla="*/ 84 w 132"/>
                  <a:gd name="T21" fmla="*/ 30 h 114"/>
                  <a:gd name="T22" fmla="*/ 96 w 132"/>
                  <a:gd name="T23" fmla="*/ 30 h 114"/>
                  <a:gd name="T24" fmla="*/ 96 w 132"/>
                  <a:gd name="T25" fmla="*/ 30 h 114"/>
                  <a:gd name="T26" fmla="*/ 108 w 132"/>
                  <a:gd name="T27" fmla="*/ 30 h 114"/>
                  <a:gd name="T28" fmla="*/ 114 w 132"/>
                  <a:gd name="T29" fmla="*/ 24 h 114"/>
                  <a:gd name="T30" fmla="*/ 120 w 132"/>
                  <a:gd name="T31" fmla="*/ 18 h 114"/>
                  <a:gd name="T32" fmla="*/ 126 w 132"/>
                  <a:gd name="T33" fmla="*/ 12 h 114"/>
                  <a:gd name="T34" fmla="*/ 132 w 132"/>
                  <a:gd name="T35" fmla="*/ 18 h 114"/>
                  <a:gd name="T36" fmla="*/ 132 w 132"/>
                  <a:gd name="T37" fmla="*/ 30 h 114"/>
                  <a:gd name="T38" fmla="*/ 132 w 132"/>
                  <a:gd name="T39" fmla="*/ 42 h 114"/>
                  <a:gd name="T40" fmla="*/ 132 w 132"/>
                  <a:gd name="T41" fmla="*/ 54 h 114"/>
                  <a:gd name="T42" fmla="*/ 132 w 132"/>
                  <a:gd name="T43" fmla="*/ 66 h 114"/>
                  <a:gd name="T44" fmla="*/ 132 w 132"/>
                  <a:gd name="T45" fmla="*/ 78 h 114"/>
                  <a:gd name="T46" fmla="*/ 132 w 132"/>
                  <a:gd name="T47" fmla="*/ 90 h 114"/>
                  <a:gd name="T48" fmla="*/ 132 w 132"/>
                  <a:gd name="T49" fmla="*/ 102 h 114"/>
                  <a:gd name="T50" fmla="*/ 120 w 132"/>
                  <a:gd name="T51" fmla="*/ 102 h 114"/>
                  <a:gd name="T52" fmla="*/ 114 w 132"/>
                  <a:gd name="T53" fmla="*/ 108 h 114"/>
                  <a:gd name="T54" fmla="*/ 114 w 132"/>
                  <a:gd name="T55" fmla="*/ 108 h 114"/>
                  <a:gd name="T56" fmla="*/ 114 w 132"/>
                  <a:gd name="T57" fmla="*/ 108 h 114"/>
                  <a:gd name="T58" fmla="*/ 108 w 132"/>
                  <a:gd name="T59" fmla="*/ 102 h 114"/>
                  <a:gd name="T60" fmla="*/ 96 w 132"/>
                  <a:gd name="T61" fmla="*/ 102 h 114"/>
                  <a:gd name="T62" fmla="*/ 90 w 132"/>
                  <a:gd name="T63" fmla="*/ 108 h 114"/>
                  <a:gd name="T64" fmla="*/ 78 w 132"/>
                  <a:gd name="T65" fmla="*/ 108 h 114"/>
                  <a:gd name="T66" fmla="*/ 72 w 132"/>
                  <a:gd name="T67" fmla="*/ 114 h 114"/>
                  <a:gd name="T68" fmla="*/ 66 w 132"/>
                  <a:gd name="T69" fmla="*/ 108 h 114"/>
                  <a:gd name="T70" fmla="*/ 60 w 132"/>
                  <a:gd name="T71" fmla="*/ 114 h 114"/>
                  <a:gd name="T72" fmla="*/ 54 w 132"/>
                  <a:gd name="T73" fmla="*/ 108 h 114"/>
                  <a:gd name="T74" fmla="*/ 54 w 132"/>
                  <a:gd name="T75" fmla="*/ 96 h 114"/>
                  <a:gd name="T76" fmla="*/ 48 w 132"/>
                  <a:gd name="T77" fmla="*/ 90 h 114"/>
                  <a:gd name="T78" fmla="*/ 36 w 132"/>
                  <a:gd name="T79" fmla="*/ 90 h 114"/>
                  <a:gd name="T80" fmla="*/ 24 w 132"/>
                  <a:gd name="T81" fmla="*/ 90 h 114"/>
                  <a:gd name="T82" fmla="*/ 24 w 132"/>
                  <a:gd name="T83" fmla="*/ 90 h 114"/>
                  <a:gd name="T84" fmla="*/ 18 w 132"/>
                  <a:gd name="T85" fmla="*/ 84 h 114"/>
                  <a:gd name="T86" fmla="*/ 12 w 132"/>
                  <a:gd name="T87" fmla="*/ 78 h 114"/>
                  <a:gd name="T88" fmla="*/ 6 w 132"/>
                  <a:gd name="T89" fmla="*/ 72 h 114"/>
                  <a:gd name="T90" fmla="*/ 0 w 132"/>
                  <a:gd name="T91" fmla="*/ 66 h 114"/>
                  <a:gd name="T92" fmla="*/ 0 w 132"/>
                  <a:gd name="T93" fmla="*/ 54 h 114"/>
                  <a:gd name="T94" fmla="*/ 6 w 132"/>
                  <a:gd name="T95" fmla="*/ 48 h 114"/>
                  <a:gd name="T96" fmla="*/ 6 w 132"/>
                  <a:gd name="T97" fmla="*/ 36 h 114"/>
                  <a:gd name="T98" fmla="*/ 12 w 132"/>
                  <a:gd name="T99" fmla="*/ 30 h 114"/>
                  <a:gd name="T100" fmla="*/ 18 w 132"/>
                  <a:gd name="T101" fmla="*/ 24 h 114"/>
                  <a:gd name="T102" fmla="*/ 24 w 132"/>
                  <a:gd name="T103" fmla="*/ 18 h 114"/>
                  <a:gd name="T104" fmla="*/ 24 w 132"/>
                  <a:gd name="T105" fmla="*/ 18 h 114"/>
                  <a:gd name="T106" fmla="*/ 24 w 132"/>
                  <a:gd name="T107"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 h="114">
                    <a:moveTo>
                      <a:pt x="24" y="0"/>
                    </a:moveTo>
                    <a:lnTo>
                      <a:pt x="30" y="0"/>
                    </a:lnTo>
                    <a:lnTo>
                      <a:pt x="30" y="6"/>
                    </a:lnTo>
                    <a:lnTo>
                      <a:pt x="30" y="12"/>
                    </a:lnTo>
                    <a:lnTo>
                      <a:pt x="36" y="12"/>
                    </a:lnTo>
                    <a:lnTo>
                      <a:pt x="36" y="6"/>
                    </a:lnTo>
                    <a:lnTo>
                      <a:pt x="36" y="12"/>
                    </a:lnTo>
                    <a:lnTo>
                      <a:pt x="36" y="18"/>
                    </a:lnTo>
                    <a:lnTo>
                      <a:pt x="42" y="18"/>
                    </a:lnTo>
                    <a:lnTo>
                      <a:pt x="48" y="18"/>
                    </a:lnTo>
                    <a:lnTo>
                      <a:pt x="48" y="24"/>
                    </a:lnTo>
                    <a:lnTo>
                      <a:pt x="54" y="24"/>
                    </a:lnTo>
                    <a:lnTo>
                      <a:pt x="60" y="24"/>
                    </a:lnTo>
                    <a:lnTo>
                      <a:pt x="60" y="18"/>
                    </a:lnTo>
                    <a:lnTo>
                      <a:pt x="60" y="24"/>
                    </a:lnTo>
                    <a:lnTo>
                      <a:pt x="60" y="18"/>
                    </a:lnTo>
                    <a:lnTo>
                      <a:pt x="66" y="18"/>
                    </a:lnTo>
                    <a:lnTo>
                      <a:pt x="66" y="24"/>
                    </a:lnTo>
                    <a:lnTo>
                      <a:pt x="72" y="24"/>
                    </a:lnTo>
                    <a:lnTo>
                      <a:pt x="78" y="24"/>
                    </a:lnTo>
                    <a:lnTo>
                      <a:pt x="78" y="30"/>
                    </a:lnTo>
                    <a:lnTo>
                      <a:pt x="84" y="30"/>
                    </a:lnTo>
                    <a:lnTo>
                      <a:pt x="90" y="30"/>
                    </a:lnTo>
                    <a:lnTo>
                      <a:pt x="96" y="30"/>
                    </a:lnTo>
                    <a:lnTo>
                      <a:pt x="96" y="36"/>
                    </a:lnTo>
                    <a:lnTo>
                      <a:pt x="96" y="30"/>
                    </a:lnTo>
                    <a:lnTo>
                      <a:pt x="102" y="30"/>
                    </a:lnTo>
                    <a:lnTo>
                      <a:pt x="108" y="30"/>
                    </a:lnTo>
                    <a:lnTo>
                      <a:pt x="108" y="24"/>
                    </a:lnTo>
                    <a:lnTo>
                      <a:pt x="114" y="24"/>
                    </a:lnTo>
                    <a:lnTo>
                      <a:pt x="120" y="24"/>
                    </a:lnTo>
                    <a:lnTo>
                      <a:pt x="120" y="18"/>
                    </a:lnTo>
                    <a:lnTo>
                      <a:pt x="126" y="18"/>
                    </a:lnTo>
                    <a:lnTo>
                      <a:pt x="126" y="12"/>
                    </a:lnTo>
                    <a:lnTo>
                      <a:pt x="132" y="12"/>
                    </a:lnTo>
                    <a:lnTo>
                      <a:pt x="132" y="18"/>
                    </a:lnTo>
                    <a:lnTo>
                      <a:pt x="132" y="24"/>
                    </a:lnTo>
                    <a:lnTo>
                      <a:pt x="132" y="30"/>
                    </a:lnTo>
                    <a:lnTo>
                      <a:pt x="132" y="36"/>
                    </a:lnTo>
                    <a:lnTo>
                      <a:pt x="132" y="42"/>
                    </a:lnTo>
                    <a:lnTo>
                      <a:pt x="132" y="48"/>
                    </a:lnTo>
                    <a:lnTo>
                      <a:pt x="132" y="54"/>
                    </a:lnTo>
                    <a:lnTo>
                      <a:pt x="132" y="60"/>
                    </a:lnTo>
                    <a:lnTo>
                      <a:pt x="132" y="66"/>
                    </a:lnTo>
                    <a:lnTo>
                      <a:pt x="132" y="72"/>
                    </a:lnTo>
                    <a:lnTo>
                      <a:pt x="132" y="78"/>
                    </a:lnTo>
                    <a:lnTo>
                      <a:pt x="132" y="84"/>
                    </a:lnTo>
                    <a:lnTo>
                      <a:pt x="132" y="90"/>
                    </a:lnTo>
                    <a:lnTo>
                      <a:pt x="132" y="96"/>
                    </a:lnTo>
                    <a:lnTo>
                      <a:pt x="132" y="102"/>
                    </a:lnTo>
                    <a:lnTo>
                      <a:pt x="126" y="102"/>
                    </a:lnTo>
                    <a:lnTo>
                      <a:pt x="120" y="102"/>
                    </a:lnTo>
                    <a:lnTo>
                      <a:pt x="120" y="108"/>
                    </a:lnTo>
                    <a:lnTo>
                      <a:pt x="114" y="108"/>
                    </a:lnTo>
                    <a:lnTo>
                      <a:pt x="114" y="102"/>
                    </a:lnTo>
                    <a:lnTo>
                      <a:pt x="114" y="108"/>
                    </a:lnTo>
                    <a:lnTo>
                      <a:pt x="114" y="102"/>
                    </a:lnTo>
                    <a:lnTo>
                      <a:pt x="114" y="108"/>
                    </a:lnTo>
                    <a:lnTo>
                      <a:pt x="108" y="108"/>
                    </a:lnTo>
                    <a:lnTo>
                      <a:pt x="108" y="102"/>
                    </a:lnTo>
                    <a:lnTo>
                      <a:pt x="102" y="102"/>
                    </a:lnTo>
                    <a:lnTo>
                      <a:pt x="96" y="102"/>
                    </a:lnTo>
                    <a:lnTo>
                      <a:pt x="90" y="102"/>
                    </a:lnTo>
                    <a:lnTo>
                      <a:pt x="90" y="108"/>
                    </a:lnTo>
                    <a:lnTo>
                      <a:pt x="84" y="108"/>
                    </a:lnTo>
                    <a:lnTo>
                      <a:pt x="78" y="108"/>
                    </a:lnTo>
                    <a:lnTo>
                      <a:pt x="78" y="114"/>
                    </a:lnTo>
                    <a:lnTo>
                      <a:pt x="72" y="114"/>
                    </a:lnTo>
                    <a:lnTo>
                      <a:pt x="66" y="114"/>
                    </a:lnTo>
                    <a:lnTo>
                      <a:pt x="66" y="108"/>
                    </a:lnTo>
                    <a:lnTo>
                      <a:pt x="66" y="114"/>
                    </a:lnTo>
                    <a:lnTo>
                      <a:pt x="60" y="114"/>
                    </a:lnTo>
                    <a:lnTo>
                      <a:pt x="60" y="108"/>
                    </a:lnTo>
                    <a:lnTo>
                      <a:pt x="54" y="108"/>
                    </a:lnTo>
                    <a:lnTo>
                      <a:pt x="54" y="102"/>
                    </a:lnTo>
                    <a:lnTo>
                      <a:pt x="54" y="96"/>
                    </a:lnTo>
                    <a:lnTo>
                      <a:pt x="48" y="96"/>
                    </a:lnTo>
                    <a:lnTo>
                      <a:pt x="48" y="90"/>
                    </a:lnTo>
                    <a:lnTo>
                      <a:pt x="42" y="90"/>
                    </a:lnTo>
                    <a:lnTo>
                      <a:pt x="36" y="90"/>
                    </a:lnTo>
                    <a:lnTo>
                      <a:pt x="30" y="90"/>
                    </a:lnTo>
                    <a:lnTo>
                      <a:pt x="24" y="90"/>
                    </a:lnTo>
                    <a:lnTo>
                      <a:pt x="24" y="84"/>
                    </a:lnTo>
                    <a:lnTo>
                      <a:pt x="24" y="90"/>
                    </a:lnTo>
                    <a:lnTo>
                      <a:pt x="24" y="84"/>
                    </a:lnTo>
                    <a:lnTo>
                      <a:pt x="18" y="84"/>
                    </a:lnTo>
                    <a:lnTo>
                      <a:pt x="18" y="78"/>
                    </a:lnTo>
                    <a:lnTo>
                      <a:pt x="12" y="78"/>
                    </a:lnTo>
                    <a:lnTo>
                      <a:pt x="12" y="72"/>
                    </a:lnTo>
                    <a:lnTo>
                      <a:pt x="6" y="72"/>
                    </a:lnTo>
                    <a:lnTo>
                      <a:pt x="0" y="72"/>
                    </a:lnTo>
                    <a:lnTo>
                      <a:pt x="0" y="66"/>
                    </a:lnTo>
                    <a:lnTo>
                      <a:pt x="0" y="60"/>
                    </a:lnTo>
                    <a:lnTo>
                      <a:pt x="0" y="54"/>
                    </a:lnTo>
                    <a:lnTo>
                      <a:pt x="0" y="48"/>
                    </a:lnTo>
                    <a:lnTo>
                      <a:pt x="6" y="48"/>
                    </a:lnTo>
                    <a:lnTo>
                      <a:pt x="6" y="42"/>
                    </a:lnTo>
                    <a:lnTo>
                      <a:pt x="6" y="36"/>
                    </a:lnTo>
                    <a:lnTo>
                      <a:pt x="12" y="36"/>
                    </a:lnTo>
                    <a:lnTo>
                      <a:pt x="12" y="30"/>
                    </a:lnTo>
                    <a:lnTo>
                      <a:pt x="18" y="30"/>
                    </a:lnTo>
                    <a:lnTo>
                      <a:pt x="18" y="24"/>
                    </a:lnTo>
                    <a:lnTo>
                      <a:pt x="24" y="24"/>
                    </a:lnTo>
                    <a:lnTo>
                      <a:pt x="24" y="18"/>
                    </a:lnTo>
                    <a:lnTo>
                      <a:pt x="24" y="24"/>
                    </a:lnTo>
                    <a:lnTo>
                      <a:pt x="24" y="18"/>
                    </a:lnTo>
                    <a:lnTo>
                      <a:pt x="24" y="12"/>
                    </a:lnTo>
                    <a:lnTo>
                      <a:pt x="24" y="6"/>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9" name="Freeform 401"/>
              <p:cNvSpPr>
                <a:spLocks/>
              </p:cNvSpPr>
              <p:nvPr/>
            </p:nvSpPr>
            <p:spPr bwMode="auto">
              <a:xfrm>
                <a:off x="3387" y="1232"/>
                <a:ext cx="24" cy="24"/>
              </a:xfrm>
              <a:custGeom>
                <a:avLst/>
                <a:gdLst>
                  <a:gd name="T0" fmla="*/ 12 w 24"/>
                  <a:gd name="T1" fmla="*/ 0 h 24"/>
                  <a:gd name="T2" fmla="*/ 18 w 24"/>
                  <a:gd name="T3" fmla="*/ 0 h 24"/>
                  <a:gd name="T4" fmla="*/ 18 w 24"/>
                  <a:gd name="T5" fmla="*/ 6 h 24"/>
                  <a:gd name="T6" fmla="*/ 12 w 24"/>
                  <a:gd name="T7" fmla="*/ 6 h 24"/>
                  <a:gd name="T8" fmla="*/ 18 w 24"/>
                  <a:gd name="T9" fmla="*/ 6 h 24"/>
                  <a:gd name="T10" fmla="*/ 24 w 24"/>
                  <a:gd name="T11" fmla="*/ 6 h 24"/>
                  <a:gd name="T12" fmla="*/ 24 w 24"/>
                  <a:gd name="T13" fmla="*/ 12 h 24"/>
                  <a:gd name="T14" fmla="*/ 18 w 24"/>
                  <a:gd name="T15" fmla="*/ 12 h 24"/>
                  <a:gd name="T16" fmla="*/ 18 w 24"/>
                  <a:gd name="T17" fmla="*/ 18 h 24"/>
                  <a:gd name="T18" fmla="*/ 18 w 24"/>
                  <a:gd name="T19" fmla="*/ 12 h 24"/>
                  <a:gd name="T20" fmla="*/ 18 w 24"/>
                  <a:gd name="T21" fmla="*/ 18 h 24"/>
                  <a:gd name="T22" fmla="*/ 12 w 24"/>
                  <a:gd name="T23" fmla="*/ 24 h 24"/>
                  <a:gd name="T24" fmla="*/ 12 w 24"/>
                  <a:gd name="T25" fmla="*/ 18 h 24"/>
                  <a:gd name="T26" fmla="*/ 12 w 24"/>
                  <a:gd name="T27" fmla="*/ 24 h 24"/>
                  <a:gd name="T28" fmla="*/ 12 w 24"/>
                  <a:gd name="T29" fmla="*/ 18 h 24"/>
                  <a:gd name="T30" fmla="*/ 6 w 24"/>
                  <a:gd name="T31" fmla="*/ 18 h 24"/>
                  <a:gd name="T32" fmla="*/ 6 w 24"/>
                  <a:gd name="T33" fmla="*/ 24 h 24"/>
                  <a:gd name="T34" fmla="*/ 0 w 24"/>
                  <a:gd name="T35" fmla="*/ 24 h 24"/>
                  <a:gd name="T36" fmla="*/ 0 w 24"/>
                  <a:gd name="T37" fmla="*/ 18 h 24"/>
                  <a:gd name="T38" fmla="*/ 0 w 24"/>
                  <a:gd name="T39" fmla="*/ 12 h 24"/>
                  <a:gd name="T40" fmla="*/ 0 w 24"/>
                  <a:gd name="T41" fmla="*/ 18 h 24"/>
                  <a:gd name="T42" fmla="*/ 0 w 24"/>
                  <a:gd name="T43" fmla="*/ 12 h 24"/>
                  <a:gd name="T44" fmla="*/ 6 w 24"/>
                  <a:gd name="T45" fmla="*/ 12 h 24"/>
                  <a:gd name="T46" fmla="*/ 0 w 24"/>
                  <a:gd name="T47" fmla="*/ 12 h 24"/>
                  <a:gd name="T48" fmla="*/ 6 w 24"/>
                  <a:gd name="T49" fmla="*/ 12 h 24"/>
                  <a:gd name="T50" fmla="*/ 6 w 24"/>
                  <a:gd name="T51" fmla="*/ 6 h 24"/>
                  <a:gd name="T52" fmla="*/ 6 w 24"/>
                  <a:gd name="T53" fmla="*/ 0 h 24"/>
                  <a:gd name="T54" fmla="*/ 6 w 24"/>
                  <a:gd name="T55" fmla="*/ 6 h 24"/>
                  <a:gd name="T56" fmla="*/ 6 w 24"/>
                  <a:gd name="T57" fmla="*/ 0 h 24"/>
                  <a:gd name="T58" fmla="*/ 12 w 24"/>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24">
                    <a:moveTo>
                      <a:pt x="12" y="0"/>
                    </a:moveTo>
                    <a:lnTo>
                      <a:pt x="18" y="0"/>
                    </a:lnTo>
                    <a:lnTo>
                      <a:pt x="18" y="6"/>
                    </a:lnTo>
                    <a:lnTo>
                      <a:pt x="12" y="6"/>
                    </a:lnTo>
                    <a:lnTo>
                      <a:pt x="18" y="6"/>
                    </a:lnTo>
                    <a:lnTo>
                      <a:pt x="24" y="6"/>
                    </a:lnTo>
                    <a:lnTo>
                      <a:pt x="24" y="12"/>
                    </a:lnTo>
                    <a:lnTo>
                      <a:pt x="18" y="12"/>
                    </a:lnTo>
                    <a:lnTo>
                      <a:pt x="18" y="18"/>
                    </a:lnTo>
                    <a:lnTo>
                      <a:pt x="18" y="12"/>
                    </a:lnTo>
                    <a:lnTo>
                      <a:pt x="18" y="18"/>
                    </a:lnTo>
                    <a:lnTo>
                      <a:pt x="12" y="24"/>
                    </a:lnTo>
                    <a:lnTo>
                      <a:pt x="12" y="18"/>
                    </a:lnTo>
                    <a:lnTo>
                      <a:pt x="12" y="24"/>
                    </a:lnTo>
                    <a:lnTo>
                      <a:pt x="12" y="18"/>
                    </a:lnTo>
                    <a:lnTo>
                      <a:pt x="6" y="18"/>
                    </a:lnTo>
                    <a:lnTo>
                      <a:pt x="6" y="24"/>
                    </a:lnTo>
                    <a:lnTo>
                      <a:pt x="0" y="24"/>
                    </a:lnTo>
                    <a:lnTo>
                      <a:pt x="0" y="18"/>
                    </a:lnTo>
                    <a:lnTo>
                      <a:pt x="0" y="12"/>
                    </a:lnTo>
                    <a:lnTo>
                      <a:pt x="0" y="18"/>
                    </a:lnTo>
                    <a:lnTo>
                      <a:pt x="0" y="12"/>
                    </a:lnTo>
                    <a:lnTo>
                      <a:pt x="6" y="12"/>
                    </a:lnTo>
                    <a:lnTo>
                      <a:pt x="0" y="12"/>
                    </a:lnTo>
                    <a:lnTo>
                      <a:pt x="6" y="12"/>
                    </a:lnTo>
                    <a:lnTo>
                      <a:pt x="6" y="6"/>
                    </a:lnTo>
                    <a:lnTo>
                      <a:pt x="6" y="0"/>
                    </a:lnTo>
                    <a:lnTo>
                      <a:pt x="6" y="6"/>
                    </a:lnTo>
                    <a:lnTo>
                      <a:pt x="6" y="0"/>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0" name="Freeform 402"/>
              <p:cNvSpPr>
                <a:spLocks/>
              </p:cNvSpPr>
              <p:nvPr/>
            </p:nvSpPr>
            <p:spPr bwMode="auto">
              <a:xfrm>
                <a:off x="3393" y="1568"/>
                <a:ext cx="144" cy="126"/>
              </a:xfrm>
              <a:custGeom>
                <a:avLst/>
                <a:gdLst>
                  <a:gd name="T0" fmla="*/ 78 w 144"/>
                  <a:gd name="T1" fmla="*/ 12 h 126"/>
                  <a:gd name="T2" fmla="*/ 84 w 144"/>
                  <a:gd name="T3" fmla="*/ 18 h 126"/>
                  <a:gd name="T4" fmla="*/ 84 w 144"/>
                  <a:gd name="T5" fmla="*/ 18 h 126"/>
                  <a:gd name="T6" fmla="*/ 84 w 144"/>
                  <a:gd name="T7" fmla="*/ 18 h 126"/>
                  <a:gd name="T8" fmla="*/ 96 w 144"/>
                  <a:gd name="T9" fmla="*/ 18 h 126"/>
                  <a:gd name="T10" fmla="*/ 102 w 144"/>
                  <a:gd name="T11" fmla="*/ 24 h 126"/>
                  <a:gd name="T12" fmla="*/ 96 w 144"/>
                  <a:gd name="T13" fmla="*/ 30 h 126"/>
                  <a:gd name="T14" fmla="*/ 108 w 144"/>
                  <a:gd name="T15" fmla="*/ 30 h 126"/>
                  <a:gd name="T16" fmla="*/ 114 w 144"/>
                  <a:gd name="T17" fmla="*/ 36 h 126"/>
                  <a:gd name="T18" fmla="*/ 120 w 144"/>
                  <a:gd name="T19" fmla="*/ 42 h 126"/>
                  <a:gd name="T20" fmla="*/ 132 w 144"/>
                  <a:gd name="T21" fmla="*/ 42 h 126"/>
                  <a:gd name="T22" fmla="*/ 138 w 144"/>
                  <a:gd name="T23" fmla="*/ 36 h 126"/>
                  <a:gd name="T24" fmla="*/ 138 w 144"/>
                  <a:gd name="T25" fmla="*/ 36 h 126"/>
                  <a:gd name="T26" fmla="*/ 144 w 144"/>
                  <a:gd name="T27" fmla="*/ 42 h 126"/>
                  <a:gd name="T28" fmla="*/ 144 w 144"/>
                  <a:gd name="T29" fmla="*/ 54 h 126"/>
                  <a:gd name="T30" fmla="*/ 144 w 144"/>
                  <a:gd name="T31" fmla="*/ 66 h 126"/>
                  <a:gd name="T32" fmla="*/ 144 w 144"/>
                  <a:gd name="T33" fmla="*/ 78 h 126"/>
                  <a:gd name="T34" fmla="*/ 138 w 144"/>
                  <a:gd name="T35" fmla="*/ 90 h 126"/>
                  <a:gd name="T36" fmla="*/ 138 w 144"/>
                  <a:gd name="T37" fmla="*/ 102 h 126"/>
                  <a:gd name="T38" fmla="*/ 138 w 144"/>
                  <a:gd name="T39" fmla="*/ 114 h 126"/>
                  <a:gd name="T40" fmla="*/ 138 w 144"/>
                  <a:gd name="T41" fmla="*/ 126 h 126"/>
                  <a:gd name="T42" fmla="*/ 132 w 144"/>
                  <a:gd name="T43" fmla="*/ 120 h 126"/>
                  <a:gd name="T44" fmla="*/ 126 w 144"/>
                  <a:gd name="T45" fmla="*/ 126 h 126"/>
                  <a:gd name="T46" fmla="*/ 120 w 144"/>
                  <a:gd name="T47" fmla="*/ 120 h 126"/>
                  <a:gd name="T48" fmla="*/ 114 w 144"/>
                  <a:gd name="T49" fmla="*/ 114 h 126"/>
                  <a:gd name="T50" fmla="*/ 108 w 144"/>
                  <a:gd name="T51" fmla="*/ 120 h 126"/>
                  <a:gd name="T52" fmla="*/ 102 w 144"/>
                  <a:gd name="T53" fmla="*/ 114 h 126"/>
                  <a:gd name="T54" fmla="*/ 90 w 144"/>
                  <a:gd name="T55" fmla="*/ 114 h 126"/>
                  <a:gd name="T56" fmla="*/ 78 w 144"/>
                  <a:gd name="T57" fmla="*/ 114 h 126"/>
                  <a:gd name="T58" fmla="*/ 78 w 144"/>
                  <a:gd name="T59" fmla="*/ 114 h 126"/>
                  <a:gd name="T60" fmla="*/ 72 w 144"/>
                  <a:gd name="T61" fmla="*/ 108 h 126"/>
                  <a:gd name="T62" fmla="*/ 60 w 144"/>
                  <a:gd name="T63" fmla="*/ 108 h 126"/>
                  <a:gd name="T64" fmla="*/ 54 w 144"/>
                  <a:gd name="T65" fmla="*/ 102 h 126"/>
                  <a:gd name="T66" fmla="*/ 54 w 144"/>
                  <a:gd name="T67" fmla="*/ 102 h 126"/>
                  <a:gd name="T68" fmla="*/ 54 w 144"/>
                  <a:gd name="T69" fmla="*/ 96 h 126"/>
                  <a:gd name="T70" fmla="*/ 48 w 144"/>
                  <a:gd name="T71" fmla="*/ 102 h 126"/>
                  <a:gd name="T72" fmla="*/ 48 w 144"/>
                  <a:gd name="T73" fmla="*/ 102 h 126"/>
                  <a:gd name="T74" fmla="*/ 42 w 144"/>
                  <a:gd name="T75" fmla="*/ 96 h 126"/>
                  <a:gd name="T76" fmla="*/ 30 w 144"/>
                  <a:gd name="T77" fmla="*/ 96 h 126"/>
                  <a:gd name="T78" fmla="*/ 18 w 144"/>
                  <a:gd name="T79" fmla="*/ 96 h 126"/>
                  <a:gd name="T80" fmla="*/ 12 w 144"/>
                  <a:gd name="T81" fmla="*/ 90 h 126"/>
                  <a:gd name="T82" fmla="*/ 6 w 144"/>
                  <a:gd name="T83" fmla="*/ 84 h 126"/>
                  <a:gd name="T84" fmla="*/ 6 w 144"/>
                  <a:gd name="T85" fmla="*/ 84 h 126"/>
                  <a:gd name="T86" fmla="*/ 6 w 144"/>
                  <a:gd name="T87" fmla="*/ 84 h 126"/>
                  <a:gd name="T88" fmla="*/ 0 w 144"/>
                  <a:gd name="T89" fmla="*/ 78 h 126"/>
                  <a:gd name="T90" fmla="*/ 6 w 144"/>
                  <a:gd name="T91" fmla="*/ 72 h 126"/>
                  <a:gd name="T92" fmla="*/ 6 w 144"/>
                  <a:gd name="T93" fmla="*/ 60 h 126"/>
                  <a:gd name="T94" fmla="*/ 12 w 144"/>
                  <a:gd name="T95" fmla="*/ 48 h 126"/>
                  <a:gd name="T96" fmla="*/ 12 w 144"/>
                  <a:gd name="T97" fmla="*/ 36 h 126"/>
                  <a:gd name="T98" fmla="*/ 12 w 144"/>
                  <a:gd name="T99" fmla="*/ 24 h 126"/>
                  <a:gd name="T100" fmla="*/ 18 w 144"/>
                  <a:gd name="T101" fmla="*/ 18 h 126"/>
                  <a:gd name="T102" fmla="*/ 24 w 144"/>
                  <a:gd name="T103" fmla="*/ 12 h 126"/>
                  <a:gd name="T104" fmla="*/ 36 w 144"/>
                  <a:gd name="T105" fmla="*/ 12 h 126"/>
                  <a:gd name="T106" fmla="*/ 42 w 144"/>
                  <a:gd name="T107" fmla="*/ 6 h 126"/>
                  <a:gd name="T108" fmla="*/ 54 w 144"/>
                  <a:gd name="T109" fmla="*/ 6 h 126"/>
                  <a:gd name="T110" fmla="*/ 60 w 144"/>
                  <a:gd name="T111" fmla="*/ 12 h 126"/>
                  <a:gd name="T112" fmla="*/ 60 w 144"/>
                  <a:gd name="T113" fmla="*/ 12 h 126"/>
                  <a:gd name="T114" fmla="*/ 60 w 144"/>
                  <a:gd name="T115" fmla="*/ 12 h 126"/>
                  <a:gd name="T116" fmla="*/ 66 w 144"/>
                  <a:gd name="T117" fmla="*/ 6 h 126"/>
                  <a:gd name="T118" fmla="*/ 78 w 144"/>
                  <a:gd name="T119" fmla="*/ 6 h 126"/>
                  <a:gd name="T120" fmla="*/ 78 w 144"/>
                  <a:gd name="T121"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26">
                    <a:moveTo>
                      <a:pt x="78" y="6"/>
                    </a:moveTo>
                    <a:lnTo>
                      <a:pt x="78" y="12"/>
                    </a:lnTo>
                    <a:lnTo>
                      <a:pt x="84" y="12"/>
                    </a:lnTo>
                    <a:lnTo>
                      <a:pt x="84" y="18"/>
                    </a:lnTo>
                    <a:lnTo>
                      <a:pt x="84" y="12"/>
                    </a:lnTo>
                    <a:lnTo>
                      <a:pt x="84" y="18"/>
                    </a:lnTo>
                    <a:lnTo>
                      <a:pt x="90" y="18"/>
                    </a:lnTo>
                    <a:lnTo>
                      <a:pt x="84" y="18"/>
                    </a:lnTo>
                    <a:lnTo>
                      <a:pt x="90" y="18"/>
                    </a:lnTo>
                    <a:lnTo>
                      <a:pt x="96" y="18"/>
                    </a:lnTo>
                    <a:lnTo>
                      <a:pt x="96" y="24"/>
                    </a:lnTo>
                    <a:lnTo>
                      <a:pt x="102" y="24"/>
                    </a:lnTo>
                    <a:lnTo>
                      <a:pt x="102" y="30"/>
                    </a:lnTo>
                    <a:lnTo>
                      <a:pt x="96" y="30"/>
                    </a:lnTo>
                    <a:lnTo>
                      <a:pt x="102" y="30"/>
                    </a:lnTo>
                    <a:lnTo>
                      <a:pt x="108" y="30"/>
                    </a:lnTo>
                    <a:lnTo>
                      <a:pt x="114" y="30"/>
                    </a:lnTo>
                    <a:lnTo>
                      <a:pt x="114" y="36"/>
                    </a:lnTo>
                    <a:lnTo>
                      <a:pt x="120" y="36"/>
                    </a:lnTo>
                    <a:lnTo>
                      <a:pt x="120" y="42"/>
                    </a:lnTo>
                    <a:lnTo>
                      <a:pt x="126" y="42"/>
                    </a:lnTo>
                    <a:lnTo>
                      <a:pt x="132" y="42"/>
                    </a:lnTo>
                    <a:lnTo>
                      <a:pt x="138" y="42"/>
                    </a:lnTo>
                    <a:lnTo>
                      <a:pt x="138" y="36"/>
                    </a:lnTo>
                    <a:lnTo>
                      <a:pt x="138" y="42"/>
                    </a:lnTo>
                    <a:lnTo>
                      <a:pt x="138" y="36"/>
                    </a:lnTo>
                    <a:lnTo>
                      <a:pt x="144" y="36"/>
                    </a:lnTo>
                    <a:lnTo>
                      <a:pt x="144" y="42"/>
                    </a:lnTo>
                    <a:lnTo>
                      <a:pt x="144" y="48"/>
                    </a:lnTo>
                    <a:lnTo>
                      <a:pt x="144" y="54"/>
                    </a:lnTo>
                    <a:lnTo>
                      <a:pt x="144" y="60"/>
                    </a:lnTo>
                    <a:lnTo>
                      <a:pt x="144" y="66"/>
                    </a:lnTo>
                    <a:lnTo>
                      <a:pt x="144" y="72"/>
                    </a:lnTo>
                    <a:lnTo>
                      <a:pt x="144" y="78"/>
                    </a:lnTo>
                    <a:lnTo>
                      <a:pt x="144" y="84"/>
                    </a:lnTo>
                    <a:lnTo>
                      <a:pt x="138" y="90"/>
                    </a:lnTo>
                    <a:lnTo>
                      <a:pt x="138" y="96"/>
                    </a:lnTo>
                    <a:lnTo>
                      <a:pt x="138" y="102"/>
                    </a:lnTo>
                    <a:lnTo>
                      <a:pt x="138" y="108"/>
                    </a:lnTo>
                    <a:lnTo>
                      <a:pt x="138" y="114"/>
                    </a:lnTo>
                    <a:lnTo>
                      <a:pt x="138" y="120"/>
                    </a:lnTo>
                    <a:lnTo>
                      <a:pt x="138" y="126"/>
                    </a:lnTo>
                    <a:lnTo>
                      <a:pt x="132" y="126"/>
                    </a:lnTo>
                    <a:lnTo>
                      <a:pt x="132" y="120"/>
                    </a:lnTo>
                    <a:lnTo>
                      <a:pt x="132" y="126"/>
                    </a:lnTo>
                    <a:lnTo>
                      <a:pt x="126" y="126"/>
                    </a:lnTo>
                    <a:lnTo>
                      <a:pt x="126" y="120"/>
                    </a:lnTo>
                    <a:lnTo>
                      <a:pt x="120" y="120"/>
                    </a:lnTo>
                    <a:lnTo>
                      <a:pt x="114" y="120"/>
                    </a:lnTo>
                    <a:lnTo>
                      <a:pt x="114" y="114"/>
                    </a:lnTo>
                    <a:lnTo>
                      <a:pt x="114" y="120"/>
                    </a:lnTo>
                    <a:lnTo>
                      <a:pt x="108" y="120"/>
                    </a:lnTo>
                    <a:lnTo>
                      <a:pt x="102" y="120"/>
                    </a:lnTo>
                    <a:lnTo>
                      <a:pt x="102" y="114"/>
                    </a:lnTo>
                    <a:lnTo>
                      <a:pt x="96" y="114"/>
                    </a:lnTo>
                    <a:lnTo>
                      <a:pt x="90" y="114"/>
                    </a:lnTo>
                    <a:lnTo>
                      <a:pt x="84" y="114"/>
                    </a:lnTo>
                    <a:lnTo>
                      <a:pt x="78" y="114"/>
                    </a:lnTo>
                    <a:lnTo>
                      <a:pt x="72" y="114"/>
                    </a:lnTo>
                    <a:lnTo>
                      <a:pt x="78" y="114"/>
                    </a:lnTo>
                    <a:lnTo>
                      <a:pt x="72" y="114"/>
                    </a:lnTo>
                    <a:lnTo>
                      <a:pt x="72" y="108"/>
                    </a:lnTo>
                    <a:lnTo>
                      <a:pt x="66" y="108"/>
                    </a:lnTo>
                    <a:lnTo>
                      <a:pt x="60" y="108"/>
                    </a:lnTo>
                    <a:lnTo>
                      <a:pt x="60" y="102"/>
                    </a:lnTo>
                    <a:lnTo>
                      <a:pt x="54" y="102"/>
                    </a:lnTo>
                    <a:lnTo>
                      <a:pt x="54" y="96"/>
                    </a:lnTo>
                    <a:lnTo>
                      <a:pt x="54" y="102"/>
                    </a:lnTo>
                    <a:lnTo>
                      <a:pt x="48" y="96"/>
                    </a:lnTo>
                    <a:lnTo>
                      <a:pt x="54" y="96"/>
                    </a:lnTo>
                    <a:lnTo>
                      <a:pt x="48" y="96"/>
                    </a:lnTo>
                    <a:lnTo>
                      <a:pt x="48" y="102"/>
                    </a:lnTo>
                    <a:lnTo>
                      <a:pt x="48" y="96"/>
                    </a:lnTo>
                    <a:lnTo>
                      <a:pt x="48" y="102"/>
                    </a:lnTo>
                    <a:lnTo>
                      <a:pt x="42" y="102"/>
                    </a:lnTo>
                    <a:lnTo>
                      <a:pt x="42" y="96"/>
                    </a:lnTo>
                    <a:lnTo>
                      <a:pt x="36" y="96"/>
                    </a:lnTo>
                    <a:lnTo>
                      <a:pt x="30" y="96"/>
                    </a:lnTo>
                    <a:lnTo>
                      <a:pt x="24" y="96"/>
                    </a:lnTo>
                    <a:lnTo>
                      <a:pt x="18" y="96"/>
                    </a:lnTo>
                    <a:lnTo>
                      <a:pt x="18" y="90"/>
                    </a:lnTo>
                    <a:lnTo>
                      <a:pt x="12" y="90"/>
                    </a:lnTo>
                    <a:lnTo>
                      <a:pt x="6" y="90"/>
                    </a:lnTo>
                    <a:lnTo>
                      <a:pt x="6" y="84"/>
                    </a:lnTo>
                    <a:lnTo>
                      <a:pt x="6" y="90"/>
                    </a:lnTo>
                    <a:lnTo>
                      <a:pt x="6" y="84"/>
                    </a:lnTo>
                    <a:lnTo>
                      <a:pt x="6" y="90"/>
                    </a:lnTo>
                    <a:lnTo>
                      <a:pt x="6" y="84"/>
                    </a:lnTo>
                    <a:lnTo>
                      <a:pt x="0" y="84"/>
                    </a:lnTo>
                    <a:lnTo>
                      <a:pt x="0" y="78"/>
                    </a:lnTo>
                    <a:lnTo>
                      <a:pt x="6" y="78"/>
                    </a:lnTo>
                    <a:lnTo>
                      <a:pt x="6" y="72"/>
                    </a:lnTo>
                    <a:lnTo>
                      <a:pt x="6" y="66"/>
                    </a:lnTo>
                    <a:lnTo>
                      <a:pt x="6" y="60"/>
                    </a:lnTo>
                    <a:lnTo>
                      <a:pt x="6" y="54"/>
                    </a:lnTo>
                    <a:lnTo>
                      <a:pt x="12" y="48"/>
                    </a:lnTo>
                    <a:lnTo>
                      <a:pt x="12" y="42"/>
                    </a:lnTo>
                    <a:lnTo>
                      <a:pt x="12" y="36"/>
                    </a:lnTo>
                    <a:lnTo>
                      <a:pt x="12" y="30"/>
                    </a:lnTo>
                    <a:lnTo>
                      <a:pt x="12" y="24"/>
                    </a:lnTo>
                    <a:lnTo>
                      <a:pt x="18" y="24"/>
                    </a:lnTo>
                    <a:lnTo>
                      <a:pt x="18" y="18"/>
                    </a:lnTo>
                    <a:lnTo>
                      <a:pt x="24" y="18"/>
                    </a:lnTo>
                    <a:lnTo>
                      <a:pt x="24" y="12"/>
                    </a:lnTo>
                    <a:lnTo>
                      <a:pt x="30" y="12"/>
                    </a:lnTo>
                    <a:lnTo>
                      <a:pt x="36" y="12"/>
                    </a:lnTo>
                    <a:lnTo>
                      <a:pt x="36" y="6"/>
                    </a:lnTo>
                    <a:lnTo>
                      <a:pt x="42" y="6"/>
                    </a:lnTo>
                    <a:lnTo>
                      <a:pt x="48" y="6"/>
                    </a:lnTo>
                    <a:lnTo>
                      <a:pt x="54" y="6"/>
                    </a:lnTo>
                    <a:lnTo>
                      <a:pt x="54" y="12"/>
                    </a:lnTo>
                    <a:lnTo>
                      <a:pt x="60" y="12"/>
                    </a:lnTo>
                    <a:lnTo>
                      <a:pt x="60" y="6"/>
                    </a:lnTo>
                    <a:lnTo>
                      <a:pt x="60" y="12"/>
                    </a:lnTo>
                    <a:lnTo>
                      <a:pt x="60" y="6"/>
                    </a:lnTo>
                    <a:lnTo>
                      <a:pt x="60" y="12"/>
                    </a:lnTo>
                    <a:lnTo>
                      <a:pt x="66" y="12"/>
                    </a:lnTo>
                    <a:lnTo>
                      <a:pt x="66" y="6"/>
                    </a:lnTo>
                    <a:lnTo>
                      <a:pt x="72" y="6"/>
                    </a:lnTo>
                    <a:lnTo>
                      <a:pt x="78" y="6"/>
                    </a:lnTo>
                    <a:lnTo>
                      <a:pt x="78" y="0"/>
                    </a:lnTo>
                    <a:lnTo>
                      <a:pt x="7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1" name="Freeform 403"/>
              <p:cNvSpPr>
                <a:spLocks/>
              </p:cNvSpPr>
              <p:nvPr/>
            </p:nvSpPr>
            <p:spPr bwMode="auto">
              <a:xfrm>
                <a:off x="3387" y="1778"/>
                <a:ext cx="72" cy="132"/>
              </a:xfrm>
              <a:custGeom>
                <a:avLst/>
                <a:gdLst>
                  <a:gd name="T0" fmla="*/ 66 w 72"/>
                  <a:gd name="T1" fmla="*/ 96 h 132"/>
                  <a:gd name="T2" fmla="*/ 60 w 72"/>
                  <a:gd name="T3" fmla="*/ 102 h 132"/>
                  <a:gd name="T4" fmla="*/ 54 w 72"/>
                  <a:gd name="T5" fmla="*/ 108 h 132"/>
                  <a:gd name="T6" fmla="*/ 42 w 72"/>
                  <a:gd name="T7" fmla="*/ 108 h 132"/>
                  <a:gd name="T8" fmla="*/ 36 w 72"/>
                  <a:gd name="T9" fmla="*/ 114 h 132"/>
                  <a:gd name="T10" fmla="*/ 36 w 72"/>
                  <a:gd name="T11" fmla="*/ 126 h 132"/>
                  <a:gd name="T12" fmla="*/ 30 w 72"/>
                  <a:gd name="T13" fmla="*/ 132 h 132"/>
                  <a:gd name="T14" fmla="*/ 18 w 72"/>
                  <a:gd name="T15" fmla="*/ 132 h 132"/>
                  <a:gd name="T16" fmla="*/ 12 w 72"/>
                  <a:gd name="T17" fmla="*/ 126 h 132"/>
                  <a:gd name="T18" fmla="*/ 6 w 72"/>
                  <a:gd name="T19" fmla="*/ 120 h 132"/>
                  <a:gd name="T20" fmla="*/ 6 w 72"/>
                  <a:gd name="T21" fmla="*/ 108 h 132"/>
                  <a:gd name="T22" fmla="*/ 0 w 72"/>
                  <a:gd name="T23" fmla="*/ 96 h 132"/>
                  <a:gd name="T24" fmla="*/ 0 w 72"/>
                  <a:gd name="T25" fmla="*/ 84 h 132"/>
                  <a:gd name="T26" fmla="*/ 0 w 72"/>
                  <a:gd name="T27" fmla="*/ 78 h 132"/>
                  <a:gd name="T28" fmla="*/ 0 w 72"/>
                  <a:gd name="T29" fmla="*/ 66 h 132"/>
                  <a:gd name="T30" fmla="*/ 0 w 72"/>
                  <a:gd name="T31" fmla="*/ 54 h 132"/>
                  <a:gd name="T32" fmla="*/ 0 w 72"/>
                  <a:gd name="T33" fmla="*/ 42 h 132"/>
                  <a:gd name="T34" fmla="*/ 0 w 72"/>
                  <a:gd name="T35" fmla="*/ 30 h 132"/>
                  <a:gd name="T36" fmla="*/ 6 w 72"/>
                  <a:gd name="T37" fmla="*/ 18 h 132"/>
                  <a:gd name="T38" fmla="*/ 6 w 72"/>
                  <a:gd name="T39" fmla="*/ 6 h 132"/>
                  <a:gd name="T40" fmla="*/ 18 w 72"/>
                  <a:gd name="T41" fmla="*/ 6 h 132"/>
                  <a:gd name="T42" fmla="*/ 24 w 72"/>
                  <a:gd name="T43" fmla="*/ 0 h 132"/>
                  <a:gd name="T44" fmla="*/ 36 w 72"/>
                  <a:gd name="T45" fmla="*/ 0 h 132"/>
                  <a:gd name="T46" fmla="*/ 48 w 72"/>
                  <a:gd name="T47" fmla="*/ 0 h 132"/>
                  <a:gd name="T48" fmla="*/ 60 w 72"/>
                  <a:gd name="T49" fmla="*/ 0 h 132"/>
                  <a:gd name="T50" fmla="*/ 60 w 72"/>
                  <a:gd name="T51" fmla="*/ 12 h 132"/>
                  <a:gd name="T52" fmla="*/ 60 w 72"/>
                  <a:gd name="T53" fmla="*/ 24 h 132"/>
                  <a:gd name="T54" fmla="*/ 66 w 72"/>
                  <a:gd name="T55" fmla="*/ 30 h 132"/>
                  <a:gd name="T56" fmla="*/ 66 w 72"/>
                  <a:gd name="T57" fmla="*/ 42 h 132"/>
                  <a:gd name="T58" fmla="*/ 66 w 72"/>
                  <a:gd name="T59" fmla="*/ 54 h 132"/>
                  <a:gd name="T60" fmla="*/ 66 w 72"/>
                  <a:gd name="T61" fmla="*/ 66 h 132"/>
                  <a:gd name="T62" fmla="*/ 72 w 72"/>
                  <a:gd name="T63" fmla="*/ 72 h 132"/>
                  <a:gd name="T64" fmla="*/ 72 w 72"/>
                  <a:gd name="T65" fmla="*/ 84 h 132"/>
                  <a:gd name="T66" fmla="*/ 66 w 72"/>
                  <a:gd name="T67" fmla="*/ 9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32">
                    <a:moveTo>
                      <a:pt x="66" y="90"/>
                    </a:moveTo>
                    <a:lnTo>
                      <a:pt x="66" y="96"/>
                    </a:lnTo>
                    <a:lnTo>
                      <a:pt x="60" y="96"/>
                    </a:lnTo>
                    <a:lnTo>
                      <a:pt x="60" y="102"/>
                    </a:lnTo>
                    <a:lnTo>
                      <a:pt x="54" y="102"/>
                    </a:lnTo>
                    <a:lnTo>
                      <a:pt x="54" y="108"/>
                    </a:lnTo>
                    <a:lnTo>
                      <a:pt x="48" y="108"/>
                    </a:lnTo>
                    <a:lnTo>
                      <a:pt x="42" y="108"/>
                    </a:lnTo>
                    <a:lnTo>
                      <a:pt x="42" y="114"/>
                    </a:lnTo>
                    <a:lnTo>
                      <a:pt x="36" y="114"/>
                    </a:lnTo>
                    <a:lnTo>
                      <a:pt x="36" y="120"/>
                    </a:lnTo>
                    <a:lnTo>
                      <a:pt x="36" y="126"/>
                    </a:lnTo>
                    <a:lnTo>
                      <a:pt x="30" y="126"/>
                    </a:lnTo>
                    <a:lnTo>
                      <a:pt x="30" y="132"/>
                    </a:lnTo>
                    <a:lnTo>
                      <a:pt x="24" y="132"/>
                    </a:lnTo>
                    <a:lnTo>
                      <a:pt x="18" y="132"/>
                    </a:lnTo>
                    <a:lnTo>
                      <a:pt x="12" y="132"/>
                    </a:lnTo>
                    <a:lnTo>
                      <a:pt x="12" y="126"/>
                    </a:lnTo>
                    <a:lnTo>
                      <a:pt x="6" y="126"/>
                    </a:lnTo>
                    <a:lnTo>
                      <a:pt x="6" y="120"/>
                    </a:lnTo>
                    <a:lnTo>
                      <a:pt x="6" y="114"/>
                    </a:lnTo>
                    <a:lnTo>
                      <a:pt x="6" y="108"/>
                    </a:lnTo>
                    <a:lnTo>
                      <a:pt x="0" y="102"/>
                    </a:lnTo>
                    <a:lnTo>
                      <a:pt x="0" y="96"/>
                    </a:lnTo>
                    <a:lnTo>
                      <a:pt x="0" y="90"/>
                    </a:lnTo>
                    <a:lnTo>
                      <a:pt x="0" y="84"/>
                    </a:lnTo>
                    <a:lnTo>
                      <a:pt x="6" y="78"/>
                    </a:lnTo>
                    <a:lnTo>
                      <a:pt x="0" y="78"/>
                    </a:lnTo>
                    <a:lnTo>
                      <a:pt x="0" y="72"/>
                    </a:lnTo>
                    <a:lnTo>
                      <a:pt x="0" y="66"/>
                    </a:lnTo>
                    <a:lnTo>
                      <a:pt x="0" y="60"/>
                    </a:lnTo>
                    <a:lnTo>
                      <a:pt x="0" y="54"/>
                    </a:lnTo>
                    <a:lnTo>
                      <a:pt x="0" y="48"/>
                    </a:lnTo>
                    <a:lnTo>
                      <a:pt x="0" y="42"/>
                    </a:lnTo>
                    <a:lnTo>
                      <a:pt x="0" y="36"/>
                    </a:lnTo>
                    <a:lnTo>
                      <a:pt x="0" y="30"/>
                    </a:lnTo>
                    <a:lnTo>
                      <a:pt x="6" y="24"/>
                    </a:lnTo>
                    <a:lnTo>
                      <a:pt x="6" y="18"/>
                    </a:lnTo>
                    <a:lnTo>
                      <a:pt x="6" y="12"/>
                    </a:lnTo>
                    <a:lnTo>
                      <a:pt x="6" y="6"/>
                    </a:lnTo>
                    <a:lnTo>
                      <a:pt x="12" y="6"/>
                    </a:lnTo>
                    <a:lnTo>
                      <a:pt x="18" y="6"/>
                    </a:lnTo>
                    <a:lnTo>
                      <a:pt x="18" y="0"/>
                    </a:lnTo>
                    <a:lnTo>
                      <a:pt x="24" y="0"/>
                    </a:lnTo>
                    <a:lnTo>
                      <a:pt x="30" y="0"/>
                    </a:lnTo>
                    <a:lnTo>
                      <a:pt x="36" y="0"/>
                    </a:lnTo>
                    <a:lnTo>
                      <a:pt x="42" y="0"/>
                    </a:lnTo>
                    <a:lnTo>
                      <a:pt x="48" y="0"/>
                    </a:lnTo>
                    <a:lnTo>
                      <a:pt x="54" y="0"/>
                    </a:lnTo>
                    <a:lnTo>
                      <a:pt x="60" y="0"/>
                    </a:lnTo>
                    <a:lnTo>
                      <a:pt x="60" y="6"/>
                    </a:lnTo>
                    <a:lnTo>
                      <a:pt x="60" y="12"/>
                    </a:lnTo>
                    <a:lnTo>
                      <a:pt x="60" y="18"/>
                    </a:lnTo>
                    <a:lnTo>
                      <a:pt x="60" y="24"/>
                    </a:lnTo>
                    <a:lnTo>
                      <a:pt x="60" y="30"/>
                    </a:lnTo>
                    <a:lnTo>
                      <a:pt x="66" y="30"/>
                    </a:lnTo>
                    <a:lnTo>
                      <a:pt x="66" y="36"/>
                    </a:lnTo>
                    <a:lnTo>
                      <a:pt x="66" y="42"/>
                    </a:lnTo>
                    <a:lnTo>
                      <a:pt x="66" y="48"/>
                    </a:lnTo>
                    <a:lnTo>
                      <a:pt x="66" y="54"/>
                    </a:lnTo>
                    <a:lnTo>
                      <a:pt x="66" y="60"/>
                    </a:lnTo>
                    <a:lnTo>
                      <a:pt x="66" y="66"/>
                    </a:lnTo>
                    <a:lnTo>
                      <a:pt x="66" y="72"/>
                    </a:lnTo>
                    <a:lnTo>
                      <a:pt x="72" y="72"/>
                    </a:lnTo>
                    <a:lnTo>
                      <a:pt x="72" y="78"/>
                    </a:lnTo>
                    <a:lnTo>
                      <a:pt x="72" y="84"/>
                    </a:lnTo>
                    <a:lnTo>
                      <a:pt x="66" y="84"/>
                    </a:lnTo>
                    <a:lnTo>
                      <a:pt x="66" y="9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2" name="Freeform 404"/>
              <p:cNvSpPr>
                <a:spLocks/>
              </p:cNvSpPr>
              <p:nvPr/>
            </p:nvSpPr>
            <p:spPr bwMode="auto">
              <a:xfrm>
                <a:off x="3303" y="1778"/>
                <a:ext cx="102" cy="186"/>
              </a:xfrm>
              <a:custGeom>
                <a:avLst/>
                <a:gdLst>
                  <a:gd name="T0" fmla="*/ 0 w 102"/>
                  <a:gd name="T1" fmla="*/ 162 h 186"/>
                  <a:gd name="T2" fmla="*/ 0 w 102"/>
                  <a:gd name="T3" fmla="*/ 150 h 186"/>
                  <a:gd name="T4" fmla="*/ 0 w 102"/>
                  <a:gd name="T5" fmla="*/ 138 h 186"/>
                  <a:gd name="T6" fmla="*/ 0 w 102"/>
                  <a:gd name="T7" fmla="*/ 126 h 186"/>
                  <a:gd name="T8" fmla="*/ 0 w 102"/>
                  <a:gd name="T9" fmla="*/ 114 h 186"/>
                  <a:gd name="T10" fmla="*/ 0 w 102"/>
                  <a:gd name="T11" fmla="*/ 102 h 186"/>
                  <a:gd name="T12" fmla="*/ 0 w 102"/>
                  <a:gd name="T13" fmla="*/ 90 h 186"/>
                  <a:gd name="T14" fmla="*/ 0 w 102"/>
                  <a:gd name="T15" fmla="*/ 78 h 186"/>
                  <a:gd name="T16" fmla="*/ 0 w 102"/>
                  <a:gd name="T17" fmla="*/ 66 h 186"/>
                  <a:gd name="T18" fmla="*/ 0 w 102"/>
                  <a:gd name="T19" fmla="*/ 54 h 186"/>
                  <a:gd name="T20" fmla="*/ 6 w 102"/>
                  <a:gd name="T21" fmla="*/ 48 h 186"/>
                  <a:gd name="T22" fmla="*/ 6 w 102"/>
                  <a:gd name="T23" fmla="*/ 36 h 186"/>
                  <a:gd name="T24" fmla="*/ 6 w 102"/>
                  <a:gd name="T25" fmla="*/ 24 h 186"/>
                  <a:gd name="T26" fmla="*/ 6 w 102"/>
                  <a:gd name="T27" fmla="*/ 12 h 186"/>
                  <a:gd name="T28" fmla="*/ 6 w 102"/>
                  <a:gd name="T29" fmla="*/ 0 h 186"/>
                  <a:gd name="T30" fmla="*/ 18 w 102"/>
                  <a:gd name="T31" fmla="*/ 0 h 186"/>
                  <a:gd name="T32" fmla="*/ 30 w 102"/>
                  <a:gd name="T33" fmla="*/ 0 h 186"/>
                  <a:gd name="T34" fmla="*/ 42 w 102"/>
                  <a:gd name="T35" fmla="*/ 0 h 186"/>
                  <a:gd name="T36" fmla="*/ 54 w 102"/>
                  <a:gd name="T37" fmla="*/ 0 h 186"/>
                  <a:gd name="T38" fmla="*/ 66 w 102"/>
                  <a:gd name="T39" fmla="*/ 0 h 186"/>
                  <a:gd name="T40" fmla="*/ 78 w 102"/>
                  <a:gd name="T41" fmla="*/ 0 h 186"/>
                  <a:gd name="T42" fmla="*/ 90 w 102"/>
                  <a:gd name="T43" fmla="*/ 0 h 186"/>
                  <a:gd name="T44" fmla="*/ 102 w 102"/>
                  <a:gd name="T45" fmla="*/ 0 h 186"/>
                  <a:gd name="T46" fmla="*/ 96 w 102"/>
                  <a:gd name="T47" fmla="*/ 6 h 186"/>
                  <a:gd name="T48" fmla="*/ 90 w 102"/>
                  <a:gd name="T49" fmla="*/ 12 h 186"/>
                  <a:gd name="T50" fmla="*/ 90 w 102"/>
                  <a:gd name="T51" fmla="*/ 24 h 186"/>
                  <a:gd name="T52" fmla="*/ 84 w 102"/>
                  <a:gd name="T53" fmla="*/ 36 h 186"/>
                  <a:gd name="T54" fmla="*/ 84 w 102"/>
                  <a:gd name="T55" fmla="*/ 48 h 186"/>
                  <a:gd name="T56" fmla="*/ 84 w 102"/>
                  <a:gd name="T57" fmla="*/ 60 h 186"/>
                  <a:gd name="T58" fmla="*/ 84 w 102"/>
                  <a:gd name="T59" fmla="*/ 72 h 186"/>
                  <a:gd name="T60" fmla="*/ 90 w 102"/>
                  <a:gd name="T61" fmla="*/ 78 h 186"/>
                  <a:gd name="T62" fmla="*/ 84 w 102"/>
                  <a:gd name="T63" fmla="*/ 90 h 186"/>
                  <a:gd name="T64" fmla="*/ 84 w 102"/>
                  <a:gd name="T65" fmla="*/ 102 h 186"/>
                  <a:gd name="T66" fmla="*/ 90 w 102"/>
                  <a:gd name="T67" fmla="*/ 114 h 186"/>
                  <a:gd name="T68" fmla="*/ 90 w 102"/>
                  <a:gd name="T69" fmla="*/ 126 h 186"/>
                  <a:gd name="T70" fmla="*/ 90 w 102"/>
                  <a:gd name="T71" fmla="*/ 138 h 186"/>
                  <a:gd name="T72" fmla="*/ 84 w 102"/>
                  <a:gd name="T73" fmla="*/ 144 h 186"/>
                  <a:gd name="T74" fmla="*/ 78 w 102"/>
                  <a:gd name="T75" fmla="*/ 156 h 186"/>
                  <a:gd name="T76" fmla="*/ 78 w 102"/>
                  <a:gd name="T77" fmla="*/ 168 h 186"/>
                  <a:gd name="T78" fmla="*/ 78 w 102"/>
                  <a:gd name="T79" fmla="*/ 180 h 186"/>
                  <a:gd name="T80" fmla="*/ 78 w 102"/>
                  <a:gd name="T81" fmla="*/ 180 h 186"/>
                  <a:gd name="T82" fmla="*/ 66 w 102"/>
                  <a:gd name="T83" fmla="*/ 180 h 186"/>
                  <a:gd name="T84" fmla="*/ 60 w 102"/>
                  <a:gd name="T85" fmla="*/ 174 h 186"/>
                  <a:gd name="T86" fmla="*/ 48 w 102"/>
                  <a:gd name="T87" fmla="*/ 168 h 186"/>
                  <a:gd name="T88" fmla="*/ 36 w 102"/>
                  <a:gd name="T89" fmla="*/ 168 h 186"/>
                  <a:gd name="T90" fmla="*/ 30 w 102"/>
                  <a:gd name="T91" fmla="*/ 162 h 186"/>
                  <a:gd name="T92" fmla="*/ 24 w 102"/>
                  <a:gd name="T93" fmla="*/ 168 h 186"/>
                  <a:gd name="T94" fmla="*/ 12 w 102"/>
                  <a:gd name="T95" fmla="*/ 168 h 186"/>
                  <a:gd name="T96" fmla="*/ 6 w 102"/>
                  <a:gd name="T97"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186">
                    <a:moveTo>
                      <a:pt x="6" y="162"/>
                    </a:moveTo>
                    <a:lnTo>
                      <a:pt x="0" y="162"/>
                    </a:lnTo>
                    <a:lnTo>
                      <a:pt x="0" y="156"/>
                    </a:lnTo>
                    <a:lnTo>
                      <a:pt x="0" y="150"/>
                    </a:lnTo>
                    <a:lnTo>
                      <a:pt x="0" y="144"/>
                    </a:lnTo>
                    <a:lnTo>
                      <a:pt x="0" y="138"/>
                    </a:lnTo>
                    <a:lnTo>
                      <a:pt x="0" y="132"/>
                    </a:lnTo>
                    <a:lnTo>
                      <a:pt x="0" y="126"/>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6" y="48"/>
                    </a:lnTo>
                    <a:lnTo>
                      <a:pt x="6" y="42"/>
                    </a:lnTo>
                    <a:lnTo>
                      <a:pt x="6" y="36"/>
                    </a:lnTo>
                    <a:lnTo>
                      <a:pt x="6" y="30"/>
                    </a:lnTo>
                    <a:lnTo>
                      <a:pt x="6" y="24"/>
                    </a:lnTo>
                    <a:lnTo>
                      <a:pt x="6" y="18"/>
                    </a:lnTo>
                    <a:lnTo>
                      <a:pt x="6" y="12"/>
                    </a:lnTo>
                    <a:lnTo>
                      <a:pt x="6" y="6"/>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2" y="6"/>
                    </a:lnTo>
                    <a:lnTo>
                      <a:pt x="96" y="6"/>
                    </a:lnTo>
                    <a:lnTo>
                      <a:pt x="90" y="6"/>
                    </a:lnTo>
                    <a:lnTo>
                      <a:pt x="90" y="12"/>
                    </a:lnTo>
                    <a:lnTo>
                      <a:pt x="90" y="18"/>
                    </a:lnTo>
                    <a:lnTo>
                      <a:pt x="90" y="24"/>
                    </a:lnTo>
                    <a:lnTo>
                      <a:pt x="84" y="30"/>
                    </a:lnTo>
                    <a:lnTo>
                      <a:pt x="84" y="36"/>
                    </a:lnTo>
                    <a:lnTo>
                      <a:pt x="84" y="42"/>
                    </a:lnTo>
                    <a:lnTo>
                      <a:pt x="84" y="48"/>
                    </a:lnTo>
                    <a:lnTo>
                      <a:pt x="84" y="54"/>
                    </a:lnTo>
                    <a:lnTo>
                      <a:pt x="84" y="60"/>
                    </a:lnTo>
                    <a:lnTo>
                      <a:pt x="84" y="66"/>
                    </a:lnTo>
                    <a:lnTo>
                      <a:pt x="84" y="72"/>
                    </a:lnTo>
                    <a:lnTo>
                      <a:pt x="84" y="78"/>
                    </a:lnTo>
                    <a:lnTo>
                      <a:pt x="90" y="78"/>
                    </a:lnTo>
                    <a:lnTo>
                      <a:pt x="84" y="84"/>
                    </a:lnTo>
                    <a:lnTo>
                      <a:pt x="84" y="90"/>
                    </a:lnTo>
                    <a:lnTo>
                      <a:pt x="84" y="96"/>
                    </a:lnTo>
                    <a:lnTo>
                      <a:pt x="84" y="102"/>
                    </a:lnTo>
                    <a:lnTo>
                      <a:pt x="90" y="108"/>
                    </a:lnTo>
                    <a:lnTo>
                      <a:pt x="90" y="114"/>
                    </a:lnTo>
                    <a:lnTo>
                      <a:pt x="90" y="120"/>
                    </a:lnTo>
                    <a:lnTo>
                      <a:pt x="90" y="126"/>
                    </a:lnTo>
                    <a:lnTo>
                      <a:pt x="90" y="132"/>
                    </a:lnTo>
                    <a:lnTo>
                      <a:pt x="90" y="138"/>
                    </a:lnTo>
                    <a:lnTo>
                      <a:pt x="84" y="138"/>
                    </a:lnTo>
                    <a:lnTo>
                      <a:pt x="84" y="144"/>
                    </a:lnTo>
                    <a:lnTo>
                      <a:pt x="84" y="150"/>
                    </a:lnTo>
                    <a:lnTo>
                      <a:pt x="78" y="156"/>
                    </a:lnTo>
                    <a:lnTo>
                      <a:pt x="78" y="162"/>
                    </a:lnTo>
                    <a:lnTo>
                      <a:pt x="78" y="168"/>
                    </a:lnTo>
                    <a:lnTo>
                      <a:pt x="78" y="174"/>
                    </a:lnTo>
                    <a:lnTo>
                      <a:pt x="78" y="180"/>
                    </a:lnTo>
                    <a:lnTo>
                      <a:pt x="78" y="186"/>
                    </a:lnTo>
                    <a:lnTo>
                      <a:pt x="78" y="180"/>
                    </a:lnTo>
                    <a:lnTo>
                      <a:pt x="72" y="180"/>
                    </a:lnTo>
                    <a:lnTo>
                      <a:pt x="66" y="180"/>
                    </a:lnTo>
                    <a:lnTo>
                      <a:pt x="60" y="180"/>
                    </a:lnTo>
                    <a:lnTo>
                      <a:pt x="60" y="174"/>
                    </a:lnTo>
                    <a:lnTo>
                      <a:pt x="54" y="174"/>
                    </a:lnTo>
                    <a:lnTo>
                      <a:pt x="48" y="168"/>
                    </a:lnTo>
                    <a:lnTo>
                      <a:pt x="42" y="168"/>
                    </a:lnTo>
                    <a:lnTo>
                      <a:pt x="36" y="168"/>
                    </a:lnTo>
                    <a:lnTo>
                      <a:pt x="36" y="162"/>
                    </a:lnTo>
                    <a:lnTo>
                      <a:pt x="30" y="162"/>
                    </a:lnTo>
                    <a:lnTo>
                      <a:pt x="24" y="162"/>
                    </a:lnTo>
                    <a:lnTo>
                      <a:pt x="24" y="168"/>
                    </a:lnTo>
                    <a:lnTo>
                      <a:pt x="18" y="168"/>
                    </a:lnTo>
                    <a:lnTo>
                      <a:pt x="12" y="168"/>
                    </a:lnTo>
                    <a:lnTo>
                      <a:pt x="6" y="168"/>
                    </a:lnTo>
                    <a:lnTo>
                      <a:pt x="6" y="16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3" name="Freeform 405"/>
              <p:cNvSpPr>
                <a:spLocks/>
              </p:cNvSpPr>
              <p:nvPr/>
            </p:nvSpPr>
            <p:spPr bwMode="auto">
              <a:xfrm>
                <a:off x="3201" y="1778"/>
                <a:ext cx="108" cy="108"/>
              </a:xfrm>
              <a:custGeom>
                <a:avLst/>
                <a:gdLst>
                  <a:gd name="T0" fmla="*/ 30 w 108"/>
                  <a:gd name="T1" fmla="*/ 0 h 108"/>
                  <a:gd name="T2" fmla="*/ 42 w 108"/>
                  <a:gd name="T3" fmla="*/ 0 h 108"/>
                  <a:gd name="T4" fmla="*/ 54 w 108"/>
                  <a:gd name="T5" fmla="*/ 0 h 108"/>
                  <a:gd name="T6" fmla="*/ 66 w 108"/>
                  <a:gd name="T7" fmla="*/ 0 h 108"/>
                  <a:gd name="T8" fmla="*/ 78 w 108"/>
                  <a:gd name="T9" fmla="*/ 0 h 108"/>
                  <a:gd name="T10" fmla="*/ 90 w 108"/>
                  <a:gd name="T11" fmla="*/ 0 h 108"/>
                  <a:gd name="T12" fmla="*/ 102 w 108"/>
                  <a:gd name="T13" fmla="*/ 0 h 108"/>
                  <a:gd name="T14" fmla="*/ 108 w 108"/>
                  <a:gd name="T15" fmla="*/ 6 h 108"/>
                  <a:gd name="T16" fmla="*/ 108 w 108"/>
                  <a:gd name="T17" fmla="*/ 18 h 108"/>
                  <a:gd name="T18" fmla="*/ 108 w 108"/>
                  <a:gd name="T19" fmla="*/ 30 h 108"/>
                  <a:gd name="T20" fmla="*/ 108 w 108"/>
                  <a:gd name="T21" fmla="*/ 42 h 108"/>
                  <a:gd name="T22" fmla="*/ 102 w 108"/>
                  <a:gd name="T23" fmla="*/ 48 h 108"/>
                  <a:gd name="T24" fmla="*/ 102 w 108"/>
                  <a:gd name="T25" fmla="*/ 60 h 108"/>
                  <a:gd name="T26" fmla="*/ 102 w 108"/>
                  <a:gd name="T27" fmla="*/ 72 h 108"/>
                  <a:gd name="T28" fmla="*/ 102 w 108"/>
                  <a:gd name="T29" fmla="*/ 84 h 108"/>
                  <a:gd name="T30" fmla="*/ 102 w 108"/>
                  <a:gd name="T31" fmla="*/ 96 h 108"/>
                  <a:gd name="T32" fmla="*/ 102 w 108"/>
                  <a:gd name="T33" fmla="*/ 108 h 108"/>
                  <a:gd name="T34" fmla="*/ 90 w 108"/>
                  <a:gd name="T35" fmla="*/ 108 h 108"/>
                  <a:gd name="T36" fmla="*/ 78 w 108"/>
                  <a:gd name="T37" fmla="*/ 108 h 108"/>
                  <a:gd name="T38" fmla="*/ 66 w 108"/>
                  <a:gd name="T39" fmla="*/ 108 h 108"/>
                  <a:gd name="T40" fmla="*/ 54 w 108"/>
                  <a:gd name="T41" fmla="*/ 108 h 108"/>
                  <a:gd name="T42" fmla="*/ 42 w 108"/>
                  <a:gd name="T43" fmla="*/ 108 h 108"/>
                  <a:gd name="T44" fmla="*/ 30 w 108"/>
                  <a:gd name="T45" fmla="*/ 108 h 108"/>
                  <a:gd name="T46" fmla="*/ 18 w 108"/>
                  <a:gd name="T47" fmla="*/ 108 h 108"/>
                  <a:gd name="T48" fmla="*/ 6 w 108"/>
                  <a:gd name="T49" fmla="*/ 108 h 108"/>
                  <a:gd name="T50" fmla="*/ 0 w 108"/>
                  <a:gd name="T51" fmla="*/ 102 h 108"/>
                  <a:gd name="T52" fmla="*/ 0 w 108"/>
                  <a:gd name="T53" fmla="*/ 90 h 108"/>
                  <a:gd name="T54" fmla="*/ 0 w 108"/>
                  <a:gd name="T55" fmla="*/ 78 h 108"/>
                  <a:gd name="T56" fmla="*/ 0 w 108"/>
                  <a:gd name="T57" fmla="*/ 66 h 108"/>
                  <a:gd name="T58" fmla="*/ 6 w 108"/>
                  <a:gd name="T59" fmla="*/ 54 h 108"/>
                  <a:gd name="T60" fmla="*/ 6 w 108"/>
                  <a:gd name="T61" fmla="*/ 42 h 108"/>
                  <a:gd name="T62" fmla="*/ 6 w 108"/>
                  <a:gd name="T63" fmla="*/ 30 h 108"/>
                  <a:gd name="T64" fmla="*/ 6 w 108"/>
                  <a:gd name="T65" fmla="*/ 18 h 108"/>
                  <a:gd name="T66" fmla="*/ 6 w 108"/>
                  <a:gd name="T67" fmla="*/ 6 h 108"/>
                  <a:gd name="T68" fmla="*/ 12 w 108"/>
                  <a:gd name="T69" fmla="*/ 0 h 108"/>
                  <a:gd name="T70" fmla="*/ 24 w 108"/>
                  <a:gd name="T7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08">
                    <a:moveTo>
                      <a:pt x="24" y="0"/>
                    </a:move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08" y="6"/>
                    </a:lnTo>
                    <a:lnTo>
                      <a:pt x="108" y="12"/>
                    </a:lnTo>
                    <a:lnTo>
                      <a:pt x="108" y="18"/>
                    </a:lnTo>
                    <a:lnTo>
                      <a:pt x="108" y="24"/>
                    </a:lnTo>
                    <a:lnTo>
                      <a:pt x="108" y="30"/>
                    </a:lnTo>
                    <a:lnTo>
                      <a:pt x="108" y="36"/>
                    </a:lnTo>
                    <a:lnTo>
                      <a:pt x="108" y="42"/>
                    </a:lnTo>
                    <a:lnTo>
                      <a:pt x="108" y="48"/>
                    </a:lnTo>
                    <a:lnTo>
                      <a:pt x="102" y="48"/>
                    </a:lnTo>
                    <a:lnTo>
                      <a:pt x="102" y="54"/>
                    </a:lnTo>
                    <a:lnTo>
                      <a:pt x="102" y="60"/>
                    </a:lnTo>
                    <a:lnTo>
                      <a:pt x="102" y="66"/>
                    </a:lnTo>
                    <a:lnTo>
                      <a:pt x="102" y="72"/>
                    </a:lnTo>
                    <a:lnTo>
                      <a:pt x="102" y="78"/>
                    </a:lnTo>
                    <a:lnTo>
                      <a:pt x="102" y="84"/>
                    </a:lnTo>
                    <a:lnTo>
                      <a:pt x="102" y="90"/>
                    </a:lnTo>
                    <a:lnTo>
                      <a:pt x="102" y="96"/>
                    </a:lnTo>
                    <a:lnTo>
                      <a:pt x="102" y="102"/>
                    </a:lnTo>
                    <a:lnTo>
                      <a:pt x="102" y="108"/>
                    </a:lnTo>
                    <a:lnTo>
                      <a:pt x="96" y="108"/>
                    </a:lnTo>
                    <a:lnTo>
                      <a:pt x="90" y="108"/>
                    </a:lnTo>
                    <a:lnTo>
                      <a:pt x="84" y="108"/>
                    </a:lnTo>
                    <a:lnTo>
                      <a:pt x="78" y="108"/>
                    </a:lnTo>
                    <a:lnTo>
                      <a:pt x="72" y="108"/>
                    </a:lnTo>
                    <a:lnTo>
                      <a:pt x="66" y="108"/>
                    </a:lnTo>
                    <a:lnTo>
                      <a:pt x="60" y="108"/>
                    </a:lnTo>
                    <a:lnTo>
                      <a:pt x="54" y="108"/>
                    </a:lnTo>
                    <a:lnTo>
                      <a:pt x="48" y="108"/>
                    </a:lnTo>
                    <a:lnTo>
                      <a:pt x="42" y="108"/>
                    </a:lnTo>
                    <a:lnTo>
                      <a:pt x="36" y="108"/>
                    </a:lnTo>
                    <a:lnTo>
                      <a:pt x="30" y="108"/>
                    </a:lnTo>
                    <a:lnTo>
                      <a:pt x="24" y="108"/>
                    </a:lnTo>
                    <a:lnTo>
                      <a:pt x="18" y="108"/>
                    </a:lnTo>
                    <a:lnTo>
                      <a:pt x="12" y="108"/>
                    </a:lnTo>
                    <a:lnTo>
                      <a:pt x="6" y="108"/>
                    </a:lnTo>
                    <a:lnTo>
                      <a:pt x="6" y="102"/>
                    </a:lnTo>
                    <a:lnTo>
                      <a:pt x="0" y="102"/>
                    </a:lnTo>
                    <a:lnTo>
                      <a:pt x="0" y="96"/>
                    </a:lnTo>
                    <a:lnTo>
                      <a:pt x="0" y="90"/>
                    </a:lnTo>
                    <a:lnTo>
                      <a:pt x="0" y="84"/>
                    </a:lnTo>
                    <a:lnTo>
                      <a:pt x="0" y="78"/>
                    </a:lnTo>
                    <a:lnTo>
                      <a:pt x="0" y="72"/>
                    </a:lnTo>
                    <a:lnTo>
                      <a:pt x="0" y="66"/>
                    </a:lnTo>
                    <a:lnTo>
                      <a:pt x="6" y="60"/>
                    </a:lnTo>
                    <a:lnTo>
                      <a:pt x="6" y="54"/>
                    </a:lnTo>
                    <a:lnTo>
                      <a:pt x="6" y="48"/>
                    </a:lnTo>
                    <a:lnTo>
                      <a:pt x="6" y="42"/>
                    </a:lnTo>
                    <a:lnTo>
                      <a:pt x="6" y="36"/>
                    </a:lnTo>
                    <a:lnTo>
                      <a:pt x="6" y="30"/>
                    </a:lnTo>
                    <a:lnTo>
                      <a:pt x="6" y="24"/>
                    </a:lnTo>
                    <a:lnTo>
                      <a:pt x="6" y="18"/>
                    </a:lnTo>
                    <a:lnTo>
                      <a:pt x="6" y="12"/>
                    </a:lnTo>
                    <a:lnTo>
                      <a:pt x="6" y="6"/>
                    </a:lnTo>
                    <a:lnTo>
                      <a:pt x="6" y="0"/>
                    </a:lnTo>
                    <a:lnTo>
                      <a:pt x="12" y="0"/>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24" name="Group 607"/>
            <p:cNvGrpSpPr>
              <a:grpSpLocks/>
            </p:cNvGrpSpPr>
            <p:nvPr/>
          </p:nvGrpSpPr>
          <p:grpSpPr bwMode="auto">
            <a:xfrm>
              <a:off x="1317" y="734"/>
              <a:ext cx="3024" cy="3246"/>
              <a:chOff x="1317" y="734"/>
              <a:chExt cx="3024" cy="3246"/>
            </a:xfrm>
          </p:grpSpPr>
          <p:sp>
            <p:nvSpPr>
              <p:cNvPr id="104" name="Freeform 407"/>
              <p:cNvSpPr>
                <a:spLocks/>
              </p:cNvSpPr>
              <p:nvPr/>
            </p:nvSpPr>
            <p:spPr bwMode="auto">
              <a:xfrm>
                <a:off x="3273" y="1526"/>
                <a:ext cx="138" cy="192"/>
              </a:xfrm>
              <a:custGeom>
                <a:avLst/>
                <a:gdLst>
                  <a:gd name="T0" fmla="*/ 120 w 138"/>
                  <a:gd name="T1" fmla="*/ 126 h 192"/>
                  <a:gd name="T2" fmla="*/ 114 w 138"/>
                  <a:gd name="T3" fmla="*/ 138 h 192"/>
                  <a:gd name="T4" fmla="*/ 108 w 138"/>
                  <a:gd name="T5" fmla="*/ 150 h 192"/>
                  <a:gd name="T6" fmla="*/ 102 w 138"/>
                  <a:gd name="T7" fmla="*/ 162 h 192"/>
                  <a:gd name="T8" fmla="*/ 90 w 138"/>
                  <a:gd name="T9" fmla="*/ 168 h 192"/>
                  <a:gd name="T10" fmla="*/ 84 w 138"/>
                  <a:gd name="T11" fmla="*/ 180 h 192"/>
                  <a:gd name="T12" fmla="*/ 72 w 138"/>
                  <a:gd name="T13" fmla="*/ 192 h 192"/>
                  <a:gd name="T14" fmla="*/ 66 w 138"/>
                  <a:gd name="T15" fmla="*/ 180 h 192"/>
                  <a:gd name="T16" fmla="*/ 72 w 138"/>
                  <a:gd name="T17" fmla="*/ 168 h 192"/>
                  <a:gd name="T18" fmla="*/ 66 w 138"/>
                  <a:gd name="T19" fmla="*/ 156 h 192"/>
                  <a:gd name="T20" fmla="*/ 66 w 138"/>
                  <a:gd name="T21" fmla="*/ 150 h 192"/>
                  <a:gd name="T22" fmla="*/ 72 w 138"/>
                  <a:gd name="T23" fmla="*/ 138 h 192"/>
                  <a:gd name="T24" fmla="*/ 60 w 138"/>
                  <a:gd name="T25" fmla="*/ 132 h 192"/>
                  <a:gd name="T26" fmla="*/ 48 w 138"/>
                  <a:gd name="T27" fmla="*/ 120 h 192"/>
                  <a:gd name="T28" fmla="*/ 54 w 138"/>
                  <a:gd name="T29" fmla="*/ 108 h 192"/>
                  <a:gd name="T30" fmla="*/ 54 w 138"/>
                  <a:gd name="T31" fmla="*/ 96 h 192"/>
                  <a:gd name="T32" fmla="*/ 48 w 138"/>
                  <a:gd name="T33" fmla="*/ 84 h 192"/>
                  <a:gd name="T34" fmla="*/ 48 w 138"/>
                  <a:gd name="T35" fmla="*/ 90 h 192"/>
                  <a:gd name="T36" fmla="*/ 42 w 138"/>
                  <a:gd name="T37" fmla="*/ 102 h 192"/>
                  <a:gd name="T38" fmla="*/ 30 w 138"/>
                  <a:gd name="T39" fmla="*/ 90 h 192"/>
                  <a:gd name="T40" fmla="*/ 24 w 138"/>
                  <a:gd name="T41" fmla="*/ 90 h 192"/>
                  <a:gd name="T42" fmla="*/ 18 w 138"/>
                  <a:gd name="T43" fmla="*/ 90 h 192"/>
                  <a:gd name="T44" fmla="*/ 6 w 138"/>
                  <a:gd name="T45" fmla="*/ 96 h 192"/>
                  <a:gd name="T46" fmla="*/ 6 w 138"/>
                  <a:gd name="T47" fmla="*/ 90 h 192"/>
                  <a:gd name="T48" fmla="*/ 0 w 138"/>
                  <a:gd name="T49" fmla="*/ 78 h 192"/>
                  <a:gd name="T50" fmla="*/ 6 w 138"/>
                  <a:gd name="T51" fmla="*/ 66 h 192"/>
                  <a:gd name="T52" fmla="*/ 12 w 138"/>
                  <a:gd name="T53" fmla="*/ 54 h 192"/>
                  <a:gd name="T54" fmla="*/ 18 w 138"/>
                  <a:gd name="T55" fmla="*/ 42 h 192"/>
                  <a:gd name="T56" fmla="*/ 24 w 138"/>
                  <a:gd name="T57" fmla="*/ 24 h 192"/>
                  <a:gd name="T58" fmla="*/ 30 w 138"/>
                  <a:gd name="T59" fmla="*/ 12 h 192"/>
                  <a:gd name="T60" fmla="*/ 36 w 138"/>
                  <a:gd name="T61" fmla="*/ 12 h 192"/>
                  <a:gd name="T62" fmla="*/ 48 w 138"/>
                  <a:gd name="T63" fmla="*/ 6 h 192"/>
                  <a:gd name="T64" fmla="*/ 60 w 138"/>
                  <a:gd name="T65" fmla="*/ 0 h 192"/>
                  <a:gd name="T66" fmla="*/ 66 w 138"/>
                  <a:gd name="T67" fmla="*/ 12 h 192"/>
                  <a:gd name="T68" fmla="*/ 78 w 138"/>
                  <a:gd name="T69" fmla="*/ 18 h 192"/>
                  <a:gd name="T70" fmla="*/ 84 w 138"/>
                  <a:gd name="T71" fmla="*/ 30 h 192"/>
                  <a:gd name="T72" fmla="*/ 90 w 138"/>
                  <a:gd name="T73" fmla="*/ 30 h 192"/>
                  <a:gd name="T74" fmla="*/ 102 w 138"/>
                  <a:gd name="T75" fmla="*/ 36 h 192"/>
                  <a:gd name="T76" fmla="*/ 114 w 138"/>
                  <a:gd name="T77" fmla="*/ 42 h 192"/>
                  <a:gd name="T78" fmla="*/ 120 w 138"/>
                  <a:gd name="T79" fmla="*/ 54 h 192"/>
                  <a:gd name="T80" fmla="*/ 132 w 138"/>
                  <a:gd name="T81" fmla="*/ 60 h 192"/>
                  <a:gd name="T82" fmla="*/ 138 w 138"/>
                  <a:gd name="T83" fmla="*/ 60 h 192"/>
                  <a:gd name="T84" fmla="*/ 132 w 138"/>
                  <a:gd name="T85" fmla="*/ 72 h 192"/>
                  <a:gd name="T86" fmla="*/ 132 w 138"/>
                  <a:gd name="T87" fmla="*/ 90 h 192"/>
                  <a:gd name="T88" fmla="*/ 126 w 138"/>
                  <a:gd name="T89" fmla="*/ 10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192">
                    <a:moveTo>
                      <a:pt x="126" y="120"/>
                    </a:moveTo>
                    <a:lnTo>
                      <a:pt x="120" y="120"/>
                    </a:lnTo>
                    <a:lnTo>
                      <a:pt x="120" y="126"/>
                    </a:lnTo>
                    <a:lnTo>
                      <a:pt x="120" y="132"/>
                    </a:lnTo>
                    <a:lnTo>
                      <a:pt x="114" y="132"/>
                    </a:lnTo>
                    <a:lnTo>
                      <a:pt x="114" y="138"/>
                    </a:lnTo>
                    <a:lnTo>
                      <a:pt x="114" y="144"/>
                    </a:lnTo>
                    <a:lnTo>
                      <a:pt x="108" y="144"/>
                    </a:lnTo>
                    <a:lnTo>
                      <a:pt x="108" y="150"/>
                    </a:lnTo>
                    <a:lnTo>
                      <a:pt x="102" y="150"/>
                    </a:lnTo>
                    <a:lnTo>
                      <a:pt x="102" y="156"/>
                    </a:lnTo>
                    <a:lnTo>
                      <a:pt x="102" y="162"/>
                    </a:lnTo>
                    <a:lnTo>
                      <a:pt x="96" y="162"/>
                    </a:lnTo>
                    <a:lnTo>
                      <a:pt x="96" y="168"/>
                    </a:lnTo>
                    <a:lnTo>
                      <a:pt x="90" y="168"/>
                    </a:lnTo>
                    <a:lnTo>
                      <a:pt x="90" y="174"/>
                    </a:lnTo>
                    <a:lnTo>
                      <a:pt x="90" y="180"/>
                    </a:lnTo>
                    <a:lnTo>
                      <a:pt x="84" y="180"/>
                    </a:lnTo>
                    <a:lnTo>
                      <a:pt x="84" y="186"/>
                    </a:lnTo>
                    <a:lnTo>
                      <a:pt x="78" y="192"/>
                    </a:lnTo>
                    <a:lnTo>
                      <a:pt x="72" y="192"/>
                    </a:lnTo>
                    <a:lnTo>
                      <a:pt x="72" y="186"/>
                    </a:lnTo>
                    <a:lnTo>
                      <a:pt x="66" y="186"/>
                    </a:lnTo>
                    <a:lnTo>
                      <a:pt x="66" y="180"/>
                    </a:lnTo>
                    <a:lnTo>
                      <a:pt x="66" y="174"/>
                    </a:lnTo>
                    <a:lnTo>
                      <a:pt x="72" y="174"/>
                    </a:lnTo>
                    <a:lnTo>
                      <a:pt x="72" y="168"/>
                    </a:lnTo>
                    <a:lnTo>
                      <a:pt x="66" y="168"/>
                    </a:lnTo>
                    <a:lnTo>
                      <a:pt x="66" y="162"/>
                    </a:lnTo>
                    <a:lnTo>
                      <a:pt x="66" y="156"/>
                    </a:lnTo>
                    <a:lnTo>
                      <a:pt x="72" y="156"/>
                    </a:lnTo>
                    <a:lnTo>
                      <a:pt x="72" y="150"/>
                    </a:lnTo>
                    <a:lnTo>
                      <a:pt x="66" y="150"/>
                    </a:lnTo>
                    <a:lnTo>
                      <a:pt x="66" y="144"/>
                    </a:lnTo>
                    <a:lnTo>
                      <a:pt x="72" y="144"/>
                    </a:lnTo>
                    <a:lnTo>
                      <a:pt x="72" y="138"/>
                    </a:lnTo>
                    <a:lnTo>
                      <a:pt x="66" y="138"/>
                    </a:lnTo>
                    <a:lnTo>
                      <a:pt x="66" y="132"/>
                    </a:lnTo>
                    <a:lnTo>
                      <a:pt x="60" y="132"/>
                    </a:lnTo>
                    <a:lnTo>
                      <a:pt x="60" y="126"/>
                    </a:lnTo>
                    <a:lnTo>
                      <a:pt x="54" y="120"/>
                    </a:lnTo>
                    <a:lnTo>
                      <a:pt x="48" y="120"/>
                    </a:lnTo>
                    <a:lnTo>
                      <a:pt x="48" y="114"/>
                    </a:lnTo>
                    <a:lnTo>
                      <a:pt x="54" y="114"/>
                    </a:lnTo>
                    <a:lnTo>
                      <a:pt x="54" y="108"/>
                    </a:lnTo>
                    <a:lnTo>
                      <a:pt x="54" y="102"/>
                    </a:lnTo>
                    <a:lnTo>
                      <a:pt x="48" y="96"/>
                    </a:lnTo>
                    <a:lnTo>
                      <a:pt x="54" y="96"/>
                    </a:lnTo>
                    <a:lnTo>
                      <a:pt x="48" y="96"/>
                    </a:lnTo>
                    <a:lnTo>
                      <a:pt x="48" y="90"/>
                    </a:lnTo>
                    <a:lnTo>
                      <a:pt x="48" y="84"/>
                    </a:lnTo>
                    <a:lnTo>
                      <a:pt x="42" y="84"/>
                    </a:lnTo>
                    <a:lnTo>
                      <a:pt x="42" y="90"/>
                    </a:lnTo>
                    <a:lnTo>
                      <a:pt x="48" y="90"/>
                    </a:lnTo>
                    <a:lnTo>
                      <a:pt x="42" y="90"/>
                    </a:lnTo>
                    <a:lnTo>
                      <a:pt x="42" y="96"/>
                    </a:lnTo>
                    <a:lnTo>
                      <a:pt x="42" y="102"/>
                    </a:lnTo>
                    <a:lnTo>
                      <a:pt x="36" y="102"/>
                    </a:lnTo>
                    <a:lnTo>
                      <a:pt x="30" y="96"/>
                    </a:lnTo>
                    <a:lnTo>
                      <a:pt x="30" y="90"/>
                    </a:lnTo>
                    <a:lnTo>
                      <a:pt x="24" y="90"/>
                    </a:lnTo>
                    <a:lnTo>
                      <a:pt x="24" y="96"/>
                    </a:lnTo>
                    <a:lnTo>
                      <a:pt x="24" y="90"/>
                    </a:lnTo>
                    <a:lnTo>
                      <a:pt x="18" y="90"/>
                    </a:lnTo>
                    <a:lnTo>
                      <a:pt x="18" y="96"/>
                    </a:lnTo>
                    <a:lnTo>
                      <a:pt x="18" y="90"/>
                    </a:lnTo>
                    <a:lnTo>
                      <a:pt x="12" y="90"/>
                    </a:lnTo>
                    <a:lnTo>
                      <a:pt x="12" y="96"/>
                    </a:lnTo>
                    <a:lnTo>
                      <a:pt x="6" y="96"/>
                    </a:lnTo>
                    <a:lnTo>
                      <a:pt x="0" y="96"/>
                    </a:lnTo>
                    <a:lnTo>
                      <a:pt x="0" y="90"/>
                    </a:lnTo>
                    <a:lnTo>
                      <a:pt x="6" y="90"/>
                    </a:lnTo>
                    <a:lnTo>
                      <a:pt x="6" y="84"/>
                    </a:lnTo>
                    <a:lnTo>
                      <a:pt x="0" y="84"/>
                    </a:lnTo>
                    <a:lnTo>
                      <a:pt x="0" y="78"/>
                    </a:lnTo>
                    <a:lnTo>
                      <a:pt x="6" y="78"/>
                    </a:lnTo>
                    <a:lnTo>
                      <a:pt x="6" y="72"/>
                    </a:lnTo>
                    <a:lnTo>
                      <a:pt x="6" y="66"/>
                    </a:lnTo>
                    <a:lnTo>
                      <a:pt x="6" y="60"/>
                    </a:lnTo>
                    <a:lnTo>
                      <a:pt x="12" y="60"/>
                    </a:lnTo>
                    <a:lnTo>
                      <a:pt x="12" y="54"/>
                    </a:lnTo>
                    <a:lnTo>
                      <a:pt x="12" y="48"/>
                    </a:lnTo>
                    <a:lnTo>
                      <a:pt x="12" y="42"/>
                    </a:lnTo>
                    <a:lnTo>
                      <a:pt x="18" y="42"/>
                    </a:lnTo>
                    <a:lnTo>
                      <a:pt x="18" y="36"/>
                    </a:lnTo>
                    <a:lnTo>
                      <a:pt x="18" y="30"/>
                    </a:lnTo>
                    <a:lnTo>
                      <a:pt x="24" y="24"/>
                    </a:lnTo>
                    <a:lnTo>
                      <a:pt x="24" y="18"/>
                    </a:lnTo>
                    <a:lnTo>
                      <a:pt x="24" y="12"/>
                    </a:lnTo>
                    <a:lnTo>
                      <a:pt x="30" y="12"/>
                    </a:lnTo>
                    <a:lnTo>
                      <a:pt x="30" y="18"/>
                    </a:lnTo>
                    <a:lnTo>
                      <a:pt x="30" y="12"/>
                    </a:lnTo>
                    <a:lnTo>
                      <a:pt x="36" y="12"/>
                    </a:lnTo>
                    <a:lnTo>
                      <a:pt x="36" y="6"/>
                    </a:lnTo>
                    <a:lnTo>
                      <a:pt x="42" y="6"/>
                    </a:lnTo>
                    <a:lnTo>
                      <a:pt x="48" y="6"/>
                    </a:lnTo>
                    <a:lnTo>
                      <a:pt x="54" y="6"/>
                    </a:lnTo>
                    <a:lnTo>
                      <a:pt x="54" y="0"/>
                    </a:lnTo>
                    <a:lnTo>
                      <a:pt x="60" y="0"/>
                    </a:lnTo>
                    <a:lnTo>
                      <a:pt x="66" y="0"/>
                    </a:lnTo>
                    <a:lnTo>
                      <a:pt x="66" y="6"/>
                    </a:lnTo>
                    <a:lnTo>
                      <a:pt x="66" y="12"/>
                    </a:lnTo>
                    <a:lnTo>
                      <a:pt x="66" y="18"/>
                    </a:lnTo>
                    <a:lnTo>
                      <a:pt x="72" y="18"/>
                    </a:lnTo>
                    <a:lnTo>
                      <a:pt x="78" y="18"/>
                    </a:lnTo>
                    <a:lnTo>
                      <a:pt x="78" y="24"/>
                    </a:lnTo>
                    <a:lnTo>
                      <a:pt x="84" y="24"/>
                    </a:lnTo>
                    <a:lnTo>
                      <a:pt x="84" y="30"/>
                    </a:lnTo>
                    <a:lnTo>
                      <a:pt x="90" y="30"/>
                    </a:lnTo>
                    <a:lnTo>
                      <a:pt x="90" y="36"/>
                    </a:lnTo>
                    <a:lnTo>
                      <a:pt x="90" y="30"/>
                    </a:lnTo>
                    <a:lnTo>
                      <a:pt x="90" y="36"/>
                    </a:lnTo>
                    <a:lnTo>
                      <a:pt x="96" y="36"/>
                    </a:lnTo>
                    <a:lnTo>
                      <a:pt x="102" y="36"/>
                    </a:lnTo>
                    <a:lnTo>
                      <a:pt x="108" y="36"/>
                    </a:lnTo>
                    <a:lnTo>
                      <a:pt x="114" y="36"/>
                    </a:lnTo>
                    <a:lnTo>
                      <a:pt x="114" y="42"/>
                    </a:lnTo>
                    <a:lnTo>
                      <a:pt x="120" y="42"/>
                    </a:lnTo>
                    <a:lnTo>
                      <a:pt x="120" y="48"/>
                    </a:lnTo>
                    <a:lnTo>
                      <a:pt x="120" y="54"/>
                    </a:lnTo>
                    <a:lnTo>
                      <a:pt x="126" y="54"/>
                    </a:lnTo>
                    <a:lnTo>
                      <a:pt x="126" y="60"/>
                    </a:lnTo>
                    <a:lnTo>
                      <a:pt x="132" y="60"/>
                    </a:lnTo>
                    <a:lnTo>
                      <a:pt x="132" y="54"/>
                    </a:lnTo>
                    <a:lnTo>
                      <a:pt x="132" y="60"/>
                    </a:lnTo>
                    <a:lnTo>
                      <a:pt x="138" y="60"/>
                    </a:lnTo>
                    <a:lnTo>
                      <a:pt x="138" y="66"/>
                    </a:lnTo>
                    <a:lnTo>
                      <a:pt x="132" y="66"/>
                    </a:lnTo>
                    <a:lnTo>
                      <a:pt x="132" y="72"/>
                    </a:lnTo>
                    <a:lnTo>
                      <a:pt x="132" y="78"/>
                    </a:lnTo>
                    <a:lnTo>
                      <a:pt x="132" y="84"/>
                    </a:lnTo>
                    <a:lnTo>
                      <a:pt x="132" y="90"/>
                    </a:lnTo>
                    <a:lnTo>
                      <a:pt x="126" y="96"/>
                    </a:lnTo>
                    <a:lnTo>
                      <a:pt x="126" y="102"/>
                    </a:lnTo>
                    <a:lnTo>
                      <a:pt x="126" y="108"/>
                    </a:lnTo>
                    <a:lnTo>
                      <a:pt x="126" y="114"/>
                    </a:lnTo>
                    <a:lnTo>
                      <a:pt x="126" y="12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408"/>
              <p:cNvSpPr>
                <a:spLocks/>
              </p:cNvSpPr>
              <p:nvPr/>
            </p:nvSpPr>
            <p:spPr bwMode="auto">
              <a:xfrm>
                <a:off x="3183" y="1592"/>
                <a:ext cx="198" cy="186"/>
              </a:xfrm>
              <a:custGeom>
                <a:avLst/>
                <a:gdLst>
                  <a:gd name="T0" fmla="*/ 48 w 198"/>
                  <a:gd name="T1" fmla="*/ 6 h 186"/>
                  <a:gd name="T2" fmla="*/ 60 w 198"/>
                  <a:gd name="T3" fmla="*/ 12 h 186"/>
                  <a:gd name="T4" fmla="*/ 72 w 198"/>
                  <a:gd name="T5" fmla="*/ 6 h 186"/>
                  <a:gd name="T6" fmla="*/ 84 w 198"/>
                  <a:gd name="T7" fmla="*/ 12 h 186"/>
                  <a:gd name="T8" fmla="*/ 96 w 198"/>
                  <a:gd name="T9" fmla="*/ 18 h 186"/>
                  <a:gd name="T10" fmla="*/ 90 w 198"/>
                  <a:gd name="T11" fmla="*/ 30 h 186"/>
                  <a:gd name="T12" fmla="*/ 102 w 198"/>
                  <a:gd name="T13" fmla="*/ 24 h 186"/>
                  <a:gd name="T14" fmla="*/ 108 w 198"/>
                  <a:gd name="T15" fmla="*/ 24 h 186"/>
                  <a:gd name="T16" fmla="*/ 114 w 198"/>
                  <a:gd name="T17" fmla="*/ 24 h 186"/>
                  <a:gd name="T18" fmla="*/ 126 w 198"/>
                  <a:gd name="T19" fmla="*/ 36 h 186"/>
                  <a:gd name="T20" fmla="*/ 132 w 198"/>
                  <a:gd name="T21" fmla="*/ 24 h 186"/>
                  <a:gd name="T22" fmla="*/ 132 w 198"/>
                  <a:gd name="T23" fmla="*/ 18 h 186"/>
                  <a:gd name="T24" fmla="*/ 138 w 198"/>
                  <a:gd name="T25" fmla="*/ 30 h 186"/>
                  <a:gd name="T26" fmla="*/ 144 w 198"/>
                  <a:gd name="T27" fmla="*/ 36 h 186"/>
                  <a:gd name="T28" fmla="*/ 138 w 198"/>
                  <a:gd name="T29" fmla="*/ 48 h 186"/>
                  <a:gd name="T30" fmla="*/ 150 w 198"/>
                  <a:gd name="T31" fmla="*/ 60 h 186"/>
                  <a:gd name="T32" fmla="*/ 156 w 198"/>
                  <a:gd name="T33" fmla="*/ 72 h 186"/>
                  <a:gd name="T34" fmla="*/ 156 w 198"/>
                  <a:gd name="T35" fmla="*/ 78 h 186"/>
                  <a:gd name="T36" fmla="*/ 162 w 198"/>
                  <a:gd name="T37" fmla="*/ 90 h 186"/>
                  <a:gd name="T38" fmla="*/ 156 w 198"/>
                  <a:gd name="T39" fmla="*/ 102 h 186"/>
                  <a:gd name="T40" fmla="*/ 156 w 198"/>
                  <a:gd name="T41" fmla="*/ 108 h 186"/>
                  <a:gd name="T42" fmla="*/ 162 w 198"/>
                  <a:gd name="T43" fmla="*/ 120 h 186"/>
                  <a:gd name="T44" fmla="*/ 168 w 198"/>
                  <a:gd name="T45" fmla="*/ 132 h 186"/>
                  <a:gd name="T46" fmla="*/ 180 w 198"/>
                  <a:gd name="T47" fmla="*/ 138 h 186"/>
                  <a:gd name="T48" fmla="*/ 186 w 198"/>
                  <a:gd name="T49" fmla="*/ 150 h 186"/>
                  <a:gd name="T50" fmla="*/ 198 w 198"/>
                  <a:gd name="T51" fmla="*/ 156 h 186"/>
                  <a:gd name="T52" fmla="*/ 186 w 198"/>
                  <a:gd name="T53" fmla="*/ 150 h 186"/>
                  <a:gd name="T54" fmla="*/ 174 w 198"/>
                  <a:gd name="T55" fmla="*/ 144 h 186"/>
                  <a:gd name="T56" fmla="*/ 162 w 198"/>
                  <a:gd name="T57" fmla="*/ 132 h 186"/>
                  <a:gd name="T58" fmla="*/ 150 w 198"/>
                  <a:gd name="T59" fmla="*/ 138 h 186"/>
                  <a:gd name="T60" fmla="*/ 150 w 198"/>
                  <a:gd name="T61" fmla="*/ 156 h 186"/>
                  <a:gd name="T62" fmla="*/ 150 w 198"/>
                  <a:gd name="T63" fmla="*/ 168 h 186"/>
                  <a:gd name="T64" fmla="*/ 144 w 198"/>
                  <a:gd name="T65" fmla="*/ 168 h 186"/>
                  <a:gd name="T66" fmla="*/ 144 w 198"/>
                  <a:gd name="T67" fmla="*/ 174 h 186"/>
                  <a:gd name="T68" fmla="*/ 144 w 198"/>
                  <a:gd name="T69" fmla="*/ 180 h 186"/>
                  <a:gd name="T70" fmla="*/ 138 w 198"/>
                  <a:gd name="T71" fmla="*/ 180 h 186"/>
                  <a:gd name="T72" fmla="*/ 144 w 198"/>
                  <a:gd name="T73" fmla="*/ 180 h 186"/>
                  <a:gd name="T74" fmla="*/ 132 w 198"/>
                  <a:gd name="T75" fmla="*/ 186 h 186"/>
                  <a:gd name="T76" fmla="*/ 114 w 198"/>
                  <a:gd name="T77" fmla="*/ 186 h 186"/>
                  <a:gd name="T78" fmla="*/ 96 w 198"/>
                  <a:gd name="T79" fmla="*/ 186 h 186"/>
                  <a:gd name="T80" fmla="*/ 78 w 198"/>
                  <a:gd name="T81" fmla="*/ 186 h 186"/>
                  <a:gd name="T82" fmla="*/ 60 w 198"/>
                  <a:gd name="T83" fmla="*/ 186 h 186"/>
                  <a:gd name="T84" fmla="*/ 42 w 198"/>
                  <a:gd name="T85" fmla="*/ 186 h 186"/>
                  <a:gd name="T86" fmla="*/ 24 w 198"/>
                  <a:gd name="T87" fmla="*/ 186 h 186"/>
                  <a:gd name="T88" fmla="*/ 6 w 198"/>
                  <a:gd name="T89" fmla="*/ 186 h 186"/>
                  <a:gd name="T90" fmla="*/ 0 w 198"/>
                  <a:gd name="T91" fmla="*/ 174 h 186"/>
                  <a:gd name="T92" fmla="*/ 6 w 198"/>
                  <a:gd name="T93" fmla="*/ 156 h 186"/>
                  <a:gd name="T94" fmla="*/ 12 w 198"/>
                  <a:gd name="T95" fmla="*/ 144 h 186"/>
                  <a:gd name="T96" fmla="*/ 12 w 198"/>
                  <a:gd name="T97" fmla="*/ 126 h 186"/>
                  <a:gd name="T98" fmla="*/ 12 w 198"/>
                  <a:gd name="T99" fmla="*/ 108 h 186"/>
                  <a:gd name="T100" fmla="*/ 18 w 198"/>
                  <a:gd name="T101" fmla="*/ 96 h 186"/>
                  <a:gd name="T102" fmla="*/ 24 w 198"/>
                  <a:gd name="T103" fmla="*/ 78 h 186"/>
                  <a:gd name="T104" fmla="*/ 24 w 198"/>
                  <a:gd name="T105" fmla="*/ 60 h 186"/>
                  <a:gd name="T106" fmla="*/ 30 w 198"/>
                  <a:gd name="T107" fmla="*/ 42 h 186"/>
                  <a:gd name="T108" fmla="*/ 30 w 198"/>
                  <a:gd name="T109" fmla="*/ 24 h 186"/>
                  <a:gd name="T110" fmla="*/ 36 w 198"/>
                  <a:gd name="T111"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86">
                    <a:moveTo>
                      <a:pt x="42" y="0"/>
                    </a:moveTo>
                    <a:lnTo>
                      <a:pt x="42" y="6"/>
                    </a:lnTo>
                    <a:lnTo>
                      <a:pt x="48" y="6"/>
                    </a:lnTo>
                    <a:lnTo>
                      <a:pt x="54" y="6"/>
                    </a:lnTo>
                    <a:lnTo>
                      <a:pt x="60" y="6"/>
                    </a:lnTo>
                    <a:lnTo>
                      <a:pt x="60" y="12"/>
                    </a:lnTo>
                    <a:lnTo>
                      <a:pt x="66" y="12"/>
                    </a:lnTo>
                    <a:lnTo>
                      <a:pt x="66" y="6"/>
                    </a:lnTo>
                    <a:lnTo>
                      <a:pt x="72" y="6"/>
                    </a:lnTo>
                    <a:lnTo>
                      <a:pt x="78" y="6"/>
                    </a:lnTo>
                    <a:lnTo>
                      <a:pt x="84" y="6"/>
                    </a:lnTo>
                    <a:lnTo>
                      <a:pt x="84" y="12"/>
                    </a:lnTo>
                    <a:lnTo>
                      <a:pt x="90" y="12"/>
                    </a:lnTo>
                    <a:lnTo>
                      <a:pt x="90" y="18"/>
                    </a:lnTo>
                    <a:lnTo>
                      <a:pt x="96" y="18"/>
                    </a:lnTo>
                    <a:lnTo>
                      <a:pt x="96" y="24"/>
                    </a:lnTo>
                    <a:lnTo>
                      <a:pt x="90" y="24"/>
                    </a:lnTo>
                    <a:lnTo>
                      <a:pt x="90" y="30"/>
                    </a:lnTo>
                    <a:lnTo>
                      <a:pt x="96" y="30"/>
                    </a:lnTo>
                    <a:lnTo>
                      <a:pt x="102" y="30"/>
                    </a:lnTo>
                    <a:lnTo>
                      <a:pt x="102" y="24"/>
                    </a:lnTo>
                    <a:lnTo>
                      <a:pt x="108" y="24"/>
                    </a:lnTo>
                    <a:lnTo>
                      <a:pt x="108" y="30"/>
                    </a:lnTo>
                    <a:lnTo>
                      <a:pt x="108" y="24"/>
                    </a:lnTo>
                    <a:lnTo>
                      <a:pt x="114" y="24"/>
                    </a:lnTo>
                    <a:lnTo>
                      <a:pt x="114" y="30"/>
                    </a:lnTo>
                    <a:lnTo>
                      <a:pt x="114" y="24"/>
                    </a:lnTo>
                    <a:lnTo>
                      <a:pt x="120" y="24"/>
                    </a:lnTo>
                    <a:lnTo>
                      <a:pt x="120" y="30"/>
                    </a:lnTo>
                    <a:lnTo>
                      <a:pt x="126" y="36"/>
                    </a:lnTo>
                    <a:lnTo>
                      <a:pt x="132" y="36"/>
                    </a:lnTo>
                    <a:lnTo>
                      <a:pt x="132" y="30"/>
                    </a:lnTo>
                    <a:lnTo>
                      <a:pt x="132" y="24"/>
                    </a:lnTo>
                    <a:lnTo>
                      <a:pt x="138" y="24"/>
                    </a:lnTo>
                    <a:lnTo>
                      <a:pt x="132" y="24"/>
                    </a:lnTo>
                    <a:lnTo>
                      <a:pt x="132" y="18"/>
                    </a:lnTo>
                    <a:lnTo>
                      <a:pt x="138" y="18"/>
                    </a:lnTo>
                    <a:lnTo>
                      <a:pt x="138" y="24"/>
                    </a:lnTo>
                    <a:lnTo>
                      <a:pt x="138" y="30"/>
                    </a:lnTo>
                    <a:lnTo>
                      <a:pt x="144" y="30"/>
                    </a:lnTo>
                    <a:lnTo>
                      <a:pt x="138" y="30"/>
                    </a:lnTo>
                    <a:lnTo>
                      <a:pt x="144" y="36"/>
                    </a:lnTo>
                    <a:lnTo>
                      <a:pt x="144" y="42"/>
                    </a:lnTo>
                    <a:lnTo>
                      <a:pt x="144" y="48"/>
                    </a:lnTo>
                    <a:lnTo>
                      <a:pt x="138" y="48"/>
                    </a:lnTo>
                    <a:lnTo>
                      <a:pt x="138" y="54"/>
                    </a:lnTo>
                    <a:lnTo>
                      <a:pt x="144" y="54"/>
                    </a:lnTo>
                    <a:lnTo>
                      <a:pt x="150" y="60"/>
                    </a:lnTo>
                    <a:lnTo>
                      <a:pt x="150" y="66"/>
                    </a:lnTo>
                    <a:lnTo>
                      <a:pt x="156" y="66"/>
                    </a:lnTo>
                    <a:lnTo>
                      <a:pt x="156" y="72"/>
                    </a:lnTo>
                    <a:lnTo>
                      <a:pt x="162" y="72"/>
                    </a:lnTo>
                    <a:lnTo>
                      <a:pt x="162" y="78"/>
                    </a:lnTo>
                    <a:lnTo>
                      <a:pt x="156" y="78"/>
                    </a:lnTo>
                    <a:lnTo>
                      <a:pt x="156" y="84"/>
                    </a:lnTo>
                    <a:lnTo>
                      <a:pt x="162" y="84"/>
                    </a:lnTo>
                    <a:lnTo>
                      <a:pt x="162" y="90"/>
                    </a:lnTo>
                    <a:lnTo>
                      <a:pt x="156" y="90"/>
                    </a:lnTo>
                    <a:lnTo>
                      <a:pt x="156" y="96"/>
                    </a:lnTo>
                    <a:lnTo>
                      <a:pt x="156" y="102"/>
                    </a:lnTo>
                    <a:lnTo>
                      <a:pt x="162" y="102"/>
                    </a:lnTo>
                    <a:lnTo>
                      <a:pt x="162" y="108"/>
                    </a:lnTo>
                    <a:lnTo>
                      <a:pt x="156" y="108"/>
                    </a:lnTo>
                    <a:lnTo>
                      <a:pt x="156" y="114"/>
                    </a:lnTo>
                    <a:lnTo>
                      <a:pt x="156" y="120"/>
                    </a:lnTo>
                    <a:lnTo>
                      <a:pt x="162" y="120"/>
                    </a:lnTo>
                    <a:lnTo>
                      <a:pt x="162" y="126"/>
                    </a:lnTo>
                    <a:lnTo>
                      <a:pt x="168" y="126"/>
                    </a:lnTo>
                    <a:lnTo>
                      <a:pt x="168" y="132"/>
                    </a:lnTo>
                    <a:lnTo>
                      <a:pt x="174" y="132"/>
                    </a:lnTo>
                    <a:lnTo>
                      <a:pt x="174" y="138"/>
                    </a:lnTo>
                    <a:lnTo>
                      <a:pt x="180" y="138"/>
                    </a:lnTo>
                    <a:lnTo>
                      <a:pt x="180" y="144"/>
                    </a:lnTo>
                    <a:lnTo>
                      <a:pt x="186" y="144"/>
                    </a:lnTo>
                    <a:lnTo>
                      <a:pt x="186" y="150"/>
                    </a:lnTo>
                    <a:lnTo>
                      <a:pt x="192" y="150"/>
                    </a:lnTo>
                    <a:lnTo>
                      <a:pt x="198" y="150"/>
                    </a:lnTo>
                    <a:lnTo>
                      <a:pt x="198" y="156"/>
                    </a:lnTo>
                    <a:lnTo>
                      <a:pt x="192" y="156"/>
                    </a:lnTo>
                    <a:lnTo>
                      <a:pt x="192" y="150"/>
                    </a:lnTo>
                    <a:lnTo>
                      <a:pt x="186" y="150"/>
                    </a:lnTo>
                    <a:lnTo>
                      <a:pt x="186" y="144"/>
                    </a:lnTo>
                    <a:lnTo>
                      <a:pt x="180" y="144"/>
                    </a:lnTo>
                    <a:lnTo>
                      <a:pt x="174" y="144"/>
                    </a:lnTo>
                    <a:lnTo>
                      <a:pt x="174" y="138"/>
                    </a:lnTo>
                    <a:lnTo>
                      <a:pt x="168" y="132"/>
                    </a:lnTo>
                    <a:lnTo>
                      <a:pt x="162" y="132"/>
                    </a:lnTo>
                    <a:lnTo>
                      <a:pt x="156" y="132"/>
                    </a:lnTo>
                    <a:lnTo>
                      <a:pt x="156" y="138"/>
                    </a:lnTo>
                    <a:lnTo>
                      <a:pt x="150" y="138"/>
                    </a:lnTo>
                    <a:lnTo>
                      <a:pt x="150" y="144"/>
                    </a:lnTo>
                    <a:lnTo>
                      <a:pt x="150" y="150"/>
                    </a:lnTo>
                    <a:lnTo>
                      <a:pt x="150" y="156"/>
                    </a:lnTo>
                    <a:lnTo>
                      <a:pt x="150" y="162"/>
                    </a:lnTo>
                    <a:lnTo>
                      <a:pt x="144" y="162"/>
                    </a:lnTo>
                    <a:lnTo>
                      <a:pt x="150" y="168"/>
                    </a:lnTo>
                    <a:lnTo>
                      <a:pt x="144" y="168"/>
                    </a:lnTo>
                    <a:lnTo>
                      <a:pt x="150" y="168"/>
                    </a:lnTo>
                    <a:lnTo>
                      <a:pt x="144" y="168"/>
                    </a:lnTo>
                    <a:lnTo>
                      <a:pt x="150" y="168"/>
                    </a:lnTo>
                    <a:lnTo>
                      <a:pt x="144" y="168"/>
                    </a:lnTo>
                    <a:lnTo>
                      <a:pt x="144" y="174"/>
                    </a:lnTo>
                    <a:lnTo>
                      <a:pt x="144" y="180"/>
                    </a:lnTo>
                    <a:lnTo>
                      <a:pt x="138" y="180"/>
                    </a:lnTo>
                    <a:lnTo>
                      <a:pt x="144" y="180"/>
                    </a:lnTo>
                    <a:lnTo>
                      <a:pt x="138" y="180"/>
                    </a:lnTo>
                    <a:lnTo>
                      <a:pt x="144" y="180"/>
                    </a:lnTo>
                    <a:lnTo>
                      <a:pt x="138" y="180"/>
                    </a:lnTo>
                    <a:lnTo>
                      <a:pt x="144" y="180"/>
                    </a:lnTo>
                    <a:lnTo>
                      <a:pt x="138" y="180"/>
                    </a:lnTo>
                    <a:lnTo>
                      <a:pt x="144" y="180"/>
                    </a:lnTo>
                    <a:lnTo>
                      <a:pt x="144" y="186"/>
                    </a:lnTo>
                    <a:lnTo>
                      <a:pt x="138" y="186"/>
                    </a:lnTo>
                    <a:lnTo>
                      <a:pt x="132" y="186"/>
                    </a:lnTo>
                    <a:lnTo>
                      <a:pt x="126" y="186"/>
                    </a:lnTo>
                    <a:lnTo>
                      <a:pt x="120" y="186"/>
                    </a:lnTo>
                    <a:lnTo>
                      <a:pt x="114" y="186"/>
                    </a:lnTo>
                    <a:lnTo>
                      <a:pt x="108" y="186"/>
                    </a:lnTo>
                    <a:lnTo>
                      <a:pt x="102" y="186"/>
                    </a:lnTo>
                    <a:lnTo>
                      <a:pt x="96" y="186"/>
                    </a:lnTo>
                    <a:lnTo>
                      <a:pt x="90" y="186"/>
                    </a:lnTo>
                    <a:lnTo>
                      <a:pt x="84" y="186"/>
                    </a:lnTo>
                    <a:lnTo>
                      <a:pt x="78" y="186"/>
                    </a:lnTo>
                    <a:lnTo>
                      <a:pt x="72" y="186"/>
                    </a:lnTo>
                    <a:lnTo>
                      <a:pt x="66" y="186"/>
                    </a:lnTo>
                    <a:lnTo>
                      <a:pt x="60" y="186"/>
                    </a:lnTo>
                    <a:lnTo>
                      <a:pt x="54" y="186"/>
                    </a:lnTo>
                    <a:lnTo>
                      <a:pt x="48" y="186"/>
                    </a:lnTo>
                    <a:lnTo>
                      <a:pt x="42" y="186"/>
                    </a:lnTo>
                    <a:lnTo>
                      <a:pt x="36" y="186"/>
                    </a:lnTo>
                    <a:lnTo>
                      <a:pt x="30" y="186"/>
                    </a:lnTo>
                    <a:lnTo>
                      <a:pt x="24" y="186"/>
                    </a:lnTo>
                    <a:lnTo>
                      <a:pt x="18" y="186"/>
                    </a:lnTo>
                    <a:lnTo>
                      <a:pt x="12" y="186"/>
                    </a:lnTo>
                    <a:lnTo>
                      <a:pt x="6" y="186"/>
                    </a:lnTo>
                    <a:lnTo>
                      <a:pt x="0" y="186"/>
                    </a:lnTo>
                    <a:lnTo>
                      <a:pt x="0" y="180"/>
                    </a:lnTo>
                    <a:lnTo>
                      <a:pt x="0" y="174"/>
                    </a:lnTo>
                    <a:lnTo>
                      <a:pt x="6" y="168"/>
                    </a:lnTo>
                    <a:lnTo>
                      <a:pt x="6" y="162"/>
                    </a:lnTo>
                    <a:lnTo>
                      <a:pt x="6" y="156"/>
                    </a:lnTo>
                    <a:lnTo>
                      <a:pt x="6" y="150"/>
                    </a:lnTo>
                    <a:lnTo>
                      <a:pt x="6" y="144"/>
                    </a:lnTo>
                    <a:lnTo>
                      <a:pt x="12" y="144"/>
                    </a:lnTo>
                    <a:lnTo>
                      <a:pt x="12" y="138"/>
                    </a:lnTo>
                    <a:lnTo>
                      <a:pt x="12" y="132"/>
                    </a:lnTo>
                    <a:lnTo>
                      <a:pt x="12" y="126"/>
                    </a:lnTo>
                    <a:lnTo>
                      <a:pt x="12" y="120"/>
                    </a:lnTo>
                    <a:lnTo>
                      <a:pt x="12" y="114"/>
                    </a:lnTo>
                    <a:lnTo>
                      <a:pt x="12" y="108"/>
                    </a:lnTo>
                    <a:lnTo>
                      <a:pt x="18" y="108"/>
                    </a:lnTo>
                    <a:lnTo>
                      <a:pt x="18" y="102"/>
                    </a:lnTo>
                    <a:lnTo>
                      <a:pt x="18" y="96"/>
                    </a:lnTo>
                    <a:lnTo>
                      <a:pt x="18" y="90"/>
                    </a:lnTo>
                    <a:lnTo>
                      <a:pt x="18" y="84"/>
                    </a:lnTo>
                    <a:lnTo>
                      <a:pt x="24" y="78"/>
                    </a:lnTo>
                    <a:lnTo>
                      <a:pt x="24" y="72"/>
                    </a:lnTo>
                    <a:lnTo>
                      <a:pt x="24" y="66"/>
                    </a:lnTo>
                    <a:lnTo>
                      <a:pt x="24" y="60"/>
                    </a:lnTo>
                    <a:lnTo>
                      <a:pt x="24" y="54"/>
                    </a:lnTo>
                    <a:lnTo>
                      <a:pt x="30" y="48"/>
                    </a:lnTo>
                    <a:lnTo>
                      <a:pt x="30" y="42"/>
                    </a:lnTo>
                    <a:lnTo>
                      <a:pt x="30" y="36"/>
                    </a:lnTo>
                    <a:lnTo>
                      <a:pt x="30" y="30"/>
                    </a:lnTo>
                    <a:lnTo>
                      <a:pt x="30" y="24"/>
                    </a:lnTo>
                    <a:lnTo>
                      <a:pt x="36" y="18"/>
                    </a:lnTo>
                    <a:lnTo>
                      <a:pt x="36" y="12"/>
                    </a:lnTo>
                    <a:lnTo>
                      <a:pt x="36" y="6"/>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409"/>
              <p:cNvSpPr>
                <a:spLocks/>
              </p:cNvSpPr>
              <p:nvPr/>
            </p:nvSpPr>
            <p:spPr bwMode="auto">
              <a:xfrm>
                <a:off x="3321" y="1652"/>
                <a:ext cx="210" cy="126"/>
              </a:xfrm>
              <a:custGeom>
                <a:avLst/>
                <a:gdLst>
                  <a:gd name="T0" fmla="*/ 120 w 210"/>
                  <a:gd name="T1" fmla="*/ 18 h 126"/>
                  <a:gd name="T2" fmla="*/ 120 w 210"/>
                  <a:gd name="T3" fmla="*/ 12 h 126"/>
                  <a:gd name="T4" fmla="*/ 126 w 210"/>
                  <a:gd name="T5" fmla="*/ 18 h 126"/>
                  <a:gd name="T6" fmla="*/ 132 w 210"/>
                  <a:gd name="T7" fmla="*/ 18 h 126"/>
                  <a:gd name="T8" fmla="*/ 144 w 210"/>
                  <a:gd name="T9" fmla="*/ 24 h 126"/>
                  <a:gd name="T10" fmla="*/ 144 w 210"/>
                  <a:gd name="T11" fmla="*/ 30 h 126"/>
                  <a:gd name="T12" fmla="*/ 162 w 210"/>
                  <a:gd name="T13" fmla="*/ 30 h 126"/>
                  <a:gd name="T14" fmla="*/ 174 w 210"/>
                  <a:gd name="T15" fmla="*/ 36 h 126"/>
                  <a:gd name="T16" fmla="*/ 186 w 210"/>
                  <a:gd name="T17" fmla="*/ 30 h 126"/>
                  <a:gd name="T18" fmla="*/ 198 w 210"/>
                  <a:gd name="T19" fmla="*/ 36 h 126"/>
                  <a:gd name="T20" fmla="*/ 204 w 210"/>
                  <a:gd name="T21" fmla="*/ 36 h 126"/>
                  <a:gd name="T22" fmla="*/ 210 w 210"/>
                  <a:gd name="T23" fmla="*/ 48 h 126"/>
                  <a:gd name="T24" fmla="*/ 210 w 210"/>
                  <a:gd name="T25" fmla="*/ 66 h 126"/>
                  <a:gd name="T26" fmla="*/ 210 w 210"/>
                  <a:gd name="T27" fmla="*/ 84 h 126"/>
                  <a:gd name="T28" fmla="*/ 204 w 210"/>
                  <a:gd name="T29" fmla="*/ 96 h 126"/>
                  <a:gd name="T30" fmla="*/ 204 w 210"/>
                  <a:gd name="T31" fmla="*/ 114 h 126"/>
                  <a:gd name="T32" fmla="*/ 198 w 210"/>
                  <a:gd name="T33" fmla="*/ 126 h 126"/>
                  <a:gd name="T34" fmla="*/ 180 w 210"/>
                  <a:gd name="T35" fmla="*/ 126 h 126"/>
                  <a:gd name="T36" fmla="*/ 162 w 210"/>
                  <a:gd name="T37" fmla="*/ 126 h 126"/>
                  <a:gd name="T38" fmla="*/ 144 w 210"/>
                  <a:gd name="T39" fmla="*/ 126 h 126"/>
                  <a:gd name="T40" fmla="*/ 126 w 210"/>
                  <a:gd name="T41" fmla="*/ 126 h 126"/>
                  <a:gd name="T42" fmla="*/ 108 w 210"/>
                  <a:gd name="T43" fmla="*/ 126 h 126"/>
                  <a:gd name="T44" fmla="*/ 90 w 210"/>
                  <a:gd name="T45" fmla="*/ 126 h 126"/>
                  <a:gd name="T46" fmla="*/ 72 w 210"/>
                  <a:gd name="T47" fmla="*/ 126 h 126"/>
                  <a:gd name="T48" fmla="*/ 54 w 210"/>
                  <a:gd name="T49" fmla="*/ 126 h 126"/>
                  <a:gd name="T50" fmla="*/ 36 w 210"/>
                  <a:gd name="T51" fmla="*/ 126 h 126"/>
                  <a:gd name="T52" fmla="*/ 18 w 210"/>
                  <a:gd name="T53" fmla="*/ 126 h 126"/>
                  <a:gd name="T54" fmla="*/ 6 w 210"/>
                  <a:gd name="T55" fmla="*/ 120 h 126"/>
                  <a:gd name="T56" fmla="*/ 0 w 210"/>
                  <a:gd name="T57" fmla="*/ 120 h 126"/>
                  <a:gd name="T58" fmla="*/ 6 w 210"/>
                  <a:gd name="T59" fmla="*/ 120 h 126"/>
                  <a:gd name="T60" fmla="*/ 6 w 210"/>
                  <a:gd name="T61" fmla="*/ 114 h 126"/>
                  <a:gd name="T62" fmla="*/ 6 w 210"/>
                  <a:gd name="T63" fmla="*/ 108 h 126"/>
                  <a:gd name="T64" fmla="*/ 12 w 210"/>
                  <a:gd name="T65" fmla="*/ 108 h 126"/>
                  <a:gd name="T66" fmla="*/ 12 w 210"/>
                  <a:gd name="T67" fmla="*/ 96 h 126"/>
                  <a:gd name="T68" fmla="*/ 12 w 210"/>
                  <a:gd name="T69" fmla="*/ 78 h 126"/>
                  <a:gd name="T70" fmla="*/ 24 w 210"/>
                  <a:gd name="T71" fmla="*/ 72 h 126"/>
                  <a:gd name="T72" fmla="*/ 36 w 210"/>
                  <a:gd name="T73" fmla="*/ 84 h 126"/>
                  <a:gd name="T74" fmla="*/ 48 w 210"/>
                  <a:gd name="T75" fmla="*/ 90 h 126"/>
                  <a:gd name="T76" fmla="*/ 60 w 210"/>
                  <a:gd name="T77" fmla="*/ 96 h 126"/>
                  <a:gd name="T78" fmla="*/ 48 w 210"/>
                  <a:gd name="T79" fmla="*/ 90 h 126"/>
                  <a:gd name="T80" fmla="*/ 42 w 210"/>
                  <a:gd name="T81" fmla="*/ 78 h 126"/>
                  <a:gd name="T82" fmla="*/ 30 w 210"/>
                  <a:gd name="T83" fmla="*/ 72 h 126"/>
                  <a:gd name="T84" fmla="*/ 36 w 210"/>
                  <a:gd name="T85" fmla="*/ 54 h 126"/>
                  <a:gd name="T86" fmla="*/ 42 w 210"/>
                  <a:gd name="T87" fmla="*/ 42 h 126"/>
                  <a:gd name="T88" fmla="*/ 54 w 210"/>
                  <a:gd name="T89" fmla="*/ 36 h 126"/>
                  <a:gd name="T90" fmla="*/ 60 w 210"/>
                  <a:gd name="T91" fmla="*/ 24 h 126"/>
                  <a:gd name="T92" fmla="*/ 66 w 210"/>
                  <a:gd name="T93" fmla="*/ 12 h 126"/>
                  <a:gd name="T94" fmla="*/ 72 w 210"/>
                  <a:gd name="T95" fmla="*/ 0 h 126"/>
                  <a:gd name="T96" fmla="*/ 78 w 210"/>
                  <a:gd name="T97" fmla="*/ 0 h 126"/>
                  <a:gd name="T98" fmla="*/ 78 w 210"/>
                  <a:gd name="T99" fmla="*/ 6 h 126"/>
                  <a:gd name="T100" fmla="*/ 90 w 210"/>
                  <a:gd name="T101" fmla="*/ 12 h 126"/>
                  <a:gd name="T102" fmla="*/ 108 w 210"/>
                  <a:gd name="T103"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26">
                    <a:moveTo>
                      <a:pt x="114" y="12"/>
                    </a:moveTo>
                    <a:lnTo>
                      <a:pt x="114" y="18"/>
                    </a:lnTo>
                    <a:lnTo>
                      <a:pt x="120" y="18"/>
                    </a:lnTo>
                    <a:lnTo>
                      <a:pt x="120" y="12"/>
                    </a:lnTo>
                    <a:lnTo>
                      <a:pt x="120" y="18"/>
                    </a:lnTo>
                    <a:lnTo>
                      <a:pt x="120" y="12"/>
                    </a:lnTo>
                    <a:lnTo>
                      <a:pt x="126" y="12"/>
                    </a:lnTo>
                    <a:lnTo>
                      <a:pt x="120" y="12"/>
                    </a:lnTo>
                    <a:lnTo>
                      <a:pt x="126" y="18"/>
                    </a:lnTo>
                    <a:lnTo>
                      <a:pt x="126" y="12"/>
                    </a:lnTo>
                    <a:lnTo>
                      <a:pt x="126" y="18"/>
                    </a:lnTo>
                    <a:lnTo>
                      <a:pt x="132" y="18"/>
                    </a:lnTo>
                    <a:lnTo>
                      <a:pt x="132" y="24"/>
                    </a:lnTo>
                    <a:lnTo>
                      <a:pt x="138" y="24"/>
                    </a:lnTo>
                    <a:lnTo>
                      <a:pt x="144" y="24"/>
                    </a:lnTo>
                    <a:lnTo>
                      <a:pt x="144" y="30"/>
                    </a:lnTo>
                    <a:lnTo>
                      <a:pt x="150" y="30"/>
                    </a:lnTo>
                    <a:lnTo>
                      <a:pt x="144" y="30"/>
                    </a:lnTo>
                    <a:lnTo>
                      <a:pt x="150" y="30"/>
                    </a:lnTo>
                    <a:lnTo>
                      <a:pt x="156" y="30"/>
                    </a:lnTo>
                    <a:lnTo>
                      <a:pt x="162" y="30"/>
                    </a:lnTo>
                    <a:lnTo>
                      <a:pt x="168" y="30"/>
                    </a:lnTo>
                    <a:lnTo>
                      <a:pt x="174" y="30"/>
                    </a:lnTo>
                    <a:lnTo>
                      <a:pt x="174" y="36"/>
                    </a:lnTo>
                    <a:lnTo>
                      <a:pt x="180" y="36"/>
                    </a:lnTo>
                    <a:lnTo>
                      <a:pt x="186" y="36"/>
                    </a:lnTo>
                    <a:lnTo>
                      <a:pt x="186" y="30"/>
                    </a:lnTo>
                    <a:lnTo>
                      <a:pt x="186" y="36"/>
                    </a:lnTo>
                    <a:lnTo>
                      <a:pt x="192" y="36"/>
                    </a:lnTo>
                    <a:lnTo>
                      <a:pt x="198" y="36"/>
                    </a:lnTo>
                    <a:lnTo>
                      <a:pt x="198" y="42"/>
                    </a:lnTo>
                    <a:lnTo>
                      <a:pt x="204" y="42"/>
                    </a:lnTo>
                    <a:lnTo>
                      <a:pt x="204" y="36"/>
                    </a:lnTo>
                    <a:lnTo>
                      <a:pt x="204" y="42"/>
                    </a:lnTo>
                    <a:lnTo>
                      <a:pt x="210" y="42"/>
                    </a:lnTo>
                    <a:lnTo>
                      <a:pt x="210" y="48"/>
                    </a:lnTo>
                    <a:lnTo>
                      <a:pt x="210" y="54"/>
                    </a:lnTo>
                    <a:lnTo>
                      <a:pt x="210" y="60"/>
                    </a:lnTo>
                    <a:lnTo>
                      <a:pt x="210" y="66"/>
                    </a:lnTo>
                    <a:lnTo>
                      <a:pt x="210" y="72"/>
                    </a:lnTo>
                    <a:lnTo>
                      <a:pt x="210" y="78"/>
                    </a:lnTo>
                    <a:lnTo>
                      <a:pt x="210" y="84"/>
                    </a:lnTo>
                    <a:lnTo>
                      <a:pt x="210" y="90"/>
                    </a:lnTo>
                    <a:lnTo>
                      <a:pt x="204" y="90"/>
                    </a:lnTo>
                    <a:lnTo>
                      <a:pt x="204" y="96"/>
                    </a:lnTo>
                    <a:lnTo>
                      <a:pt x="204" y="102"/>
                    </a:lnTo>
                    <a:lnTo>
                      <a:pt x="204" y="108"/>
                    </a:lnTo>
                    <a:lnTo>
                      <a:pt x="204" y="114"/>
                    </a:lnTo>
                    <a:lnTo>
                      <a:pt x="204" y="120"/>
                    </a:lnTo>
                    <a:lnTo>
                      <a:pt x="204" y="126"/>
                    </a:lnTo>
                    <a:lnTo>
                      <a:pt x="198" y="126"/>
                    </a:lnTo>
                    <a:lnTo>
                      <a:pt x="192" y="126"/>
                    </a:lnTo>
                    <a:lnTo>
                      <a:pt x="186" y="126"/>
                    </a:lnTo>
                    <a:lnTo>
                      <a:pt x="180" y="126"/>
                    </a:lnTo>
                    <a:lnTo>
                      <a:pt x="174" y="126"/>
                    </a:lnTo>
                    <a:lnTo>
                      <a:pt x="168" y="126"/>
                    </a:lnTo>
                    <a:lnTo>
                      <a:pt x="162" y="126"/>
                    </a:lnTo>
                    <a:lnTo>
                      <a:pt x="156" y="126"/>
                    </a:lnTo>
                    <a:lnTo>
                      <a:pt x="150" y="126"/>
                    </a:lnTo>
                    <a:lnTo>
                      <a:pt x="144" y="126"/>
                    </a:lnTo>
                    <a:lnTo>
                      <a:pt x="138" y="126"/>
                    </a:lnTo>
                    <a:lnTo>
                      <a:pt x="132" y="126"/>
                    </a:lnTo>
                    <a:lnTo>
                      <a:pt x="126" y="126"/>
                    </a:lnTo>
                    <a:lnTo>
                      <a:pt x="120" y="126"/>
                    </a:lnTo>
                    <a:lnTo>
                      <a:pt x="114" y="126"/>
                    </a:lnTo>
                    <a:lnTo>
                      <a:pt x="108" y="126"/>
                    </a:lnTo>
                    <a:lnTo>
                      <a:pt x="102" y="126"/>
                    </a:lnTo>
                    <a:lnTo>
                      <a:pt x="96" y="126"/>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2" y="126"/>
                    </a:lnTo>
                    <a:lnTo>
                      <a:pt x="6" y="126"/>
                    </a:lnTo>
                    <a:lnTo>
                      <a:pt x="6" y="120"/>
                    </a:lnTo>
                    <a:lnTo>
                      <a:pt x="0" y="120"/>
                    </a:lnTo>
                    <a:lnTo>
                      <a:pt x="6" y="120"/>
                    </a:lnTo>
                    <a:lnTo>
                      <a:pt x="0" y="120"/>
                    </a:lnTo>
                    <a:lnTo>
                      <a:pt x="6" y="120"/>
                    </a:lnTo>
                    <a:lnTo>
                      <a:pt x="0" y="120"/>
                    </a:lnTo>
                    <a:lnTo>
                      <a:pt x="6" y="120"/>
                    </a:lnTo>
                    <a:lnTo>
                      <a:pt x="0" y="120"/>
                    </a:lnTo>
                    <a:lnTo>
                      <a:pt x="6" y="120"/>
                    </a:lnTo>
                    <a:lnTo>
                      <a:pt x="6" y="114"/>
                    </a:lnTo>
                    <a:lnTo>
                      <a:pt x="6" y="108"/>
                    </a:lnTo>
                    <a:lnTo>
                      <a:pt x="12" y="108"/>
                    </a:lnTo>
                    <a:lnTo>
                      <a:pt x="6" y="108"/>
                    </a:lnTo>
                    <a:lnTo>
                      <a:pt x="12" y="108"/>
                    </a:lnTo>
                    <a:lnTo>
                      <a:pt x="6" y="108"/>
                    </a:lnTo>
                    <a:lnTo>
                      <a:pt x="12" y="108"/>
                    </a:lnTo>
                    <a:lnTo>
                      <a:pt x="6" y="102"/>
                    </a:lnTo>
                    <a:lnTo>
                      <a:pt x="12" y="102"/>
                    </a:lnTo>
                    <a:lnTo>
                      <a:pt x="12" y="96"/>
                    </a:lnTo>
                    <a:lnTo>
                      <a:pt x="12" y="90"/>
                    </a:lnTo>
                    <a:lnTo>
                      <a:pt x="12" y="84"/>
                    </a:lnTo>
                    <a:lnTo>
                      <a:pt x="12" y="78"/>
                    </a:lnTo>
                    <a:lnTo>
                      <a:pt x="18" y="78"/>
                    </a:lnTo>
                    <a:lnTo>
                      <a:pt x="18" y="72"/>
                    </a:lnTo>
                    <a:lnTo>
                      <a:pt x="24" y="72"/>
                    </a:lnTo>
                    <a:lnTo>
                      <a:pt x="30" y="72"/>
                    </a:lnTo>
                    <a:lnTo>
                      <a:pt x="36" y="78"/>
                    </a:lnTo>
                    <a:lnTo>
                      <a:pt x="36" y="84"/>
                    </a:lnTo>
                    <a:lnTo>
                      <a:pt x="42" y="84"/>
                    </a:lnTo>
                    <a:lnTo>
                      <a:pt x="48" y="84"/>
                    </a:lnTo>
                    <a:lnTo>
                      <a:pt x="48" y="90"/>
                    </a:lnTo>
                    <a:lnTo>
                      <a:pt x="54" y="90"/>
                    </a:lnTo>
                    <a:lnTo>
                      <a:pt x="54" y="96"/>
                    </a:lnTo>
                    <a:lnTo>
                      <a:pt x="60" y="96"/>
                    </a:lnTo>
                    <a:lnTo>
                      <a:pt x="60" y="90"/>
                    </a:lnTo>
                    <a:lnTo>
                      <a:pt x="54" y="90"/>
                    </a:lnTo>
                    <a:lnTo>
                      <a:pt x="48" y="90"/>
                    </a:lnTo>
                    <a:lnTo>
                      <a:pt x="48" y="84"/>
                    </a:lnTo>
                    <a:lnTo>
                      <a:pt x="42" y="84"/>
                    </a:lnTo>
                    <a:lnTo>
                      <a:pt x="42" y="78"/>
                    </a:lnTo>
                    <a:lnTo>
                      <a:pt x="36" y="78"/>
                    </a:lnTo>
                    <a:lnTo>
                      <a:pt x="36" y="72"/>
                    </a:lnTo>
                    <a:lnTo>
                      <a:pt x="30" y="72"/>
                    </a:lnTo>
                    <a:lnTo>
                      <a:pt x="30" y="66"/>
                    </a:lnTo>
                    <a:lnTo>
                      <a:pt x="36" y="60"/>
                    </a:lnTo>
                    <a:lnTo>
                      <a:pt x="36" y="54"/>
                    </a:lnTo>
                    <a:lnTo>
                      <a:pt x="42" y="54"/>
                    </a:lnTo>
                    <a:lnTo>
                      <a:pt x="42" y="48"/>
                    </a:lnTo>
                    <a:lnTo>
                      <a:pt x="42" y="42"/>
                    </a:lnTo>
                    <a:lnTo>
                      <a:pt x="48" y="42"/>
                    </a:lnTo>
                    <a:lnTo>
                      <a:pt x="48" y="36"/>
                    </a:lnTo>
                    <a:lnTo>
                      <a:pt x="54" y="36"/>
                    </a:lnTo>
                    <a:lnTo>
                      <a:pt x="54" y="30"/>
                    </a:lnTo>
                    <a:lnTo>
                      <a:pt x="54" y="24"/>
                    </a:lnTo>
                    <a:lnTo>
                      <a:pt x="60" y="24"/>
                    </a:lnTo>
                    <a:lnTo>
                      <a:pt x="60" y="18"/>
                    </a:lnTo>
                    <a:lnTo>
                      <a:pt x="66" y="18"/>
                    </a:lnTo>
                    <a:lnTo>
                      <a:pt x="66" y="12"/>
                    </a:lnTo>
                    <a:lnTo>
                      <a:pt x="66" y="6"/>
                    </a:lnTo>
                    <a:lnTo>
                      <a:pt x="72" y="6"/>
                    </a:lnTo>
                    <a:lnTo>
                      <a:pt x="72" y="0"/>
                    </a:lnTo>
                    <a:lnTo>
                      <a:pt x="78" y="0"/>
                    </a:lnTo>
                    <a:lnTo>
                      <a:pt x="78" y="6"/>
                    </a:lnTo>
                    <a:lnTo>
                      <a:pt x="78" y="0"/>
                    </a:lnTo>
                    <a:lnTo>
                      <a:pt x="78" y="6"/>
                    </a:lnTo>
                    <a:lnTo>
                      <a:pt x="78" y="0"/>
                    </a:lnTo>
                    <a:lnTo>
                      <a:pt x="78" y="6"/>
                    </a:lnTo>
                    <a:lnTo>
                      <a:pt x="84" y="6"/>
                    </a:lnTo>
                    <a:lnTo>
                      <a:pt x="90" y="6"/>
                    </a:lnTo>
                    <a:lnTo>
                      <a:pt x="90" y="12"/>
                    </a:lnTo>
                    <a:lnTo>
                      <a:pt x="96" y="12"/>
                    </a:lnTo>
                    <a:lnTo>
                      <a:pt x="102" y="12"/>
                    </a:lnTo>
                    <a:lnTo>
                      <a:pt x="108" y="12"/>
                    </a:lnTo>
                    <a:lnTo>
                      <a:pt x="114"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410"/>
              <p:cNvSpPr>
                <a:spLocks/>
              </p:cNvSpPr>
              <p:nvPr/>
            </p:nvSpPr>
            <p:spPr bwMode="auto">
              <a:xfrm>
                <a:off x="3471" y="1508"/>
                <a:ext cx="126" cy="114"/>
              </a:xfrm>
              <a:custGeom>
                <a:avLst/>
                <a:gdLst>
                  <a:gd name="T0" fmla="*/ 0 w 126"/>
                  <a:gd name="T1" fmla="*/ 54 h 114"/>
                  <a:gd name="T2" fmla="*/ 0 w 126"/>
                  <a:gd name="T3" fmla="*/ 42 h 114"/>
                  <a:gd name="T4" fmla="*/ 0 w 126"/>
                  <a:gd name="T5" fmla="*/ 30 h 114"/>
                  <a:gd name="T6" fmla="*/ 0 w 126"/>
                  <a:gd name="T7" fmla="*/ 18 h 114"/>
                  <a:gd name="T8" fmla="*/ 0 w 126"/>
                  <a:gd name="T9" fmla="*/ 6 h 114"/>
                  <a:gd name="T10" fmla="*/ 6 w 126"/>
                  <a:gd name="T11" fmla="*/ 0 h 114"/>
                  <a:gd name="T12" fmla="*/ 12 w 126"/>
                  <a:gd name="T13" fmla="*/ 6 h 114"/>
                  <a:gd name="T14" fmla="*/ 24 w 126"/>
                  <a:gd name="T15" fmla="*/ 6 h 114"/>
                  <a:gd name="T16" fmla="*/ 36 w 126"/>
                  <a:gd name="T17" fmla="*/ 12 h 114"/>
                  <a:gd name="T18" fmla="*/ 48 w 126"/>
                  <a:gd name="T19" fmla="*/ 12 h 114"/>
                  <a:gd name="T20" fmla="*/ 60 w 126"/>
                  <a:gd name="T21" fmla="*/ 18 h 114"/>
                  <a:gd name="T22" fmla="*/ 72 w 126"/>
                  <a:gd name="T23" fmla="*/ 18 h 114"/>
                  <a:gd name="T24" fmla="*/ 84 w 126"/>
                  <a:gd name="T25" fmla="*/ 24 h 114"/>
                  <a:gd name="T26" fmla="*/ 96 w 126"/>
                  <a:gd name="T27" fmla="*/ 24 h 114"/>
                  <a:gd name="T28" fmla="*/ 102 w 126"/>
                  <a:gd name="T29" fmla="*/ 30 h 114"/>
                  <a:gd name="T30" fmla="*/ 114 w 126"/>
                  <a:gd name="T31" fmla="*/ 30 h 114"/>
                  <a:gd name="T32" fmla="*/ 126 w 126"/>
                  <a:gd name="T33" fmla="*/ 36 h 114"/>
                  <a:gd name="T34" fmla="*/ 120 w 126"/>
                  <a:gd name="T35" fmla="*/ 42 h 114"/>
                  <a:gd name="T36" fmla="*/ 120 w 126"/>
                  <a:gd name="T37" fmla="*/ 42 h 114"/>
                  <a:gd name="T38" fmla="*/ 114 w 126"/>
                  <a:gd name="T39" fmla="*/ 48 h 114"/>
                  <a:gd name="T40" fmla="*/ 114 w 126"/>
                  <a:gd name="T41" fmla="*/ 48 h 114"/>
                  <a:gd name="T42" fmla="*/ 108 w 126"/>
                  <a:gd name="T43" fmla="*/ 54 h 114"/>
                  <a:gd name="T44" fmla="*/ 96 w 126"/>
                  <a:gd name="T45" fmla="*/ 54 h 114"/>
                  <a:gd name="T46" fmla="*/ 96 w 126"/>
                  <a:gd name="T47" fmla="*/ 66 h 114"/>
                  <a:gd name="T48" fmla="*/ 96 w 126"/>
                  <a:gd name="T49" fmla="*/ 78 h 114"/>
                  <a:gd name="T50" fmla="*/ 96 w 126"/>
                  <a:gd name="T51" fmla="*/ 90 h 114"/>
                  <a:gd name="T52" fmla="*/ 102 w 126"/>
                  <a:gd name="T53" fmla="*/ 102 h 114"/>
                  <a:gd name="T54" fmla="*/ 96 w 126"/>
                  <a:gd name="T55" fmla="*/ 108 h 114"/>
                  <a:gd name="T56" fmla="*/ 90 w 126"/>
                  <a:gd name="T57" fmla="*/ 114 h 114"/>
                  <a:gd name="T58" fmla="*/ 90 w 126"/>
                  <a:gd name="T59" fmla="*/ 114 h 114"/>
                  <a:gd name="T60" fmla="*/ 84 w 126"/>
                  <a:gd name="T61" fmla="*/ 108 h 114"/>
                  <a:gd name="T62" fmla="*/ 72 w 126"/>
                  <a:gd name="T63" fmla="*/ 108 h 114"/>
                  <a:gd name="T64" fmla="*/ 66 w 126"/>
                  <a:gd name="T65" fmla="*/ 102 h 114"/>
                  <a:gd name="T66" fmla="*/ 66 w 126"/>
                  <a:gd name="T67" fmla="*/ 96 h 114"/>
                  <a:gd name="T68" fmla="*/ 60 w 126"/>
                  <a:gd name="T69" fmla="*/ 102 h 114"/>
                  <a:gd name="T70" fmla="*/ 60 w 126"/>
                  <a:gd name="T71" fmla="*/ 102 h 114"/>
                  <a:gd name="T72" fmla="*/ 48 w 126"/>
                  <a:gd name="T73" fmla="*/ 102 h 114"/>
                  <a:gd name="T74" fmla="*/ 42 w 126"/>
                  <a:gd name="T75" fmla="*/ 96 h 114"/>
                  <a:gd name="T76" fmla="*/ 36 w 126"/>
                  <a:gd name="T77" fmla="*/ 90 h 114"/>
                  <a:gd name="T78" fmla="*/ 24 w 126"/>
                  <a:gd name="T79" fmla="*/ 90 h 114"/>
                  <a:gd name="T80" fmla="*/ 24 w 126"/>
                  <a:gd name="T81" fmla="*/ 90 h 114"/>
                  <a:gd name="T82" fmla="*/ 18 w 126"/>
                  <a:gd name="T83" fmla="*/ 84 h 114"/>
                  <a:gd name="T84" fmla="*/ 12 w 126"/>
                  <a:gd name="T85" fmla="*/ 78 h 114"/>
                  <a:gd name="T86" fmla="*/ 12 w 126"/>
                  <a:gd name="T87" fmla="*/ 78 h 114"/>
                  <a:gd name="T88" fmla="*/ 6 w 126"/>
                  <a:gd name="T89" fmla="*/ 72 h 114"/>
                  <a:gd name="T90" fmla="*/ 6 w 126"/>
                  <a:gd name="T91" fmla="*/ 72 h 114"/>
                  <a:gd name="T92" fmla="*/ 0 w 126"/>
                  <a:gd name="T93"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14">
                    <a:moveTo>
                      <a:pt x="0" y="60"/>
                    </a:moveTo>
                    <a:lnTo>
                      <a:pt x="0" y="54"/>
                    </a:lnTo>
                    <a:lnTo>
                      <a:pt x="0" y="48"/>
                    </a:lnTo>
                    <a:lnTo>
                      <a:pt x="0" y="42"/>
                    </a:lnTo>
                    <a:lnTo>
                      <a:pt x="0" y="36"/>
                    </a:lnTo>
                    <a:lnTo>
                      <a:pt x="0" y="30"/>
                    </a:lnTo>
                    <a:lnTo>
                      <a:pt x="0" y="24"/>
                    </a:lnTo>
                    <a:lnTo>
                      <a:pt x="0" y="18"/>
                    </a:lnTo>
                    <a:lnTo>
                      <a:pt x="0" y="12"/>
                    </a:lnTo>
                    <a:lnTo>
                      <a:pt x="0" y="6"/>
                    </a:lnTo>
                    <a:lnTo>
                      <a:pt x="0" y="0"/>
                    </a:lnTo>
                    <a:lnTo>
                      <a:pt x="6" y="0"/>
                    </a:lnTo>
                    <a:lnTo>
                      <a:pt x="12" y="0"/>
                    </a:lnTo>
                    <a:lnTo>
                      <a:pt x="12" y="6"/>
                    </a:lnTo>
                    <a:lnTo>
                      <a:pt x="18" y="6"/>
                    </a:lnTo>
                    <a:lnTo>
                      <a:pt x="24" y="6"/>
                    </a:lnTo>
                    <a:lnTo>
                      <a:pt x="30" y="6"/>
                    </a:lnTo>
                    <a:lnTo>
                      <a:pt x="36" y="12"/>
                    </a:lnTo>
                    <a:lnTo>
                      <a:pt x="42" y="12"/>
                    </a:lnTo>
                    <a:lnTo>
                      <a:pt x="48" y="12"/>
                    </a:lnTo>
                    <a:lnTo>
                      <a:pt x="54" y="12"/>
                    </a:lnTo>
                    <a:lnTo>
                      <a:pt x="60" y="18"/>
                    </a:lnTo>
                    <a:lnTo>
                      <a:pt x="66" y="18"/>
                    </a:lnTo>
                    <a:lnTo>
                      <a:pt x="72" y="18"/>
                    </a:lnTo>
                    <a:lnTo>
                      <a:pt x="78" y="24"/>
                    </a:lnTo>
                    <a:lnTo>
                      <a:pt x="84" y="24"/>
                    </a:lnTo>
                    <a:lnTo>
                      <a:pt x="90" y="24"/>
                    </a:lnTo>
                    <a:lnTo>
                      <a:pt x="96" y="24"/>
                    </a:lnTo>
                    <a:lnTo>
                      <a:pt x="96" y="30"/>
                    </a:lnTo>
                    <a:lnTo>
                      <a:pt x="102" y="30"/>
                    </a:lnTo>
                    <a:lnTo>
                      <a:pt x="108" y="30"/>
                    </a:lnTo>
                    <a:lnTo>
                      <a:pt x="114" y="30"/>
                    </a:lnTo>
                    <a:lnTo>
                      <a:pt x="120" y="36"/>
                    </a:lnTo>
                    <a:lnTo>
                      <a:pt x="126" y="36"/>
                    </a:lnTo>
                    <a:lnTo>
                      <a:pt x="126" y="42"/>
                    </a:lnTo>
                    <a:lnTo>
                      <a:pt x="120" y="42"/>
                    </a:lnTo>
                    <a:lnTo>
                      <a:pt x="120" y="48"/>
                    </a:lnTo>
                    <a:lnTo>
                      <a:pt x="120" y="42"/>
                    </a:lnTo>
                    <a:lnTo>
                      <a:pt x="114" y="42"/>
                    </a:lnTo>
                    <a:lnTo>
                      <a:pt x="114" y="48"/>
                    </a:lnTo>
                    <a:lnTo>
                      <a:pt x="114" y="42"/>
                    </a:lnTo>
                    <a:lnTo>
                      <a:pt x="114" y="48"/>
                    </a:lnTo>
                    <a:lnTo>
                      <a:pt x="108" y="48"/>
                    </a:lnTo>
                    <a:lnTo>
                      <a:pt x="108" y="54"/>
                    </a:lnTo>
                    <a:lnTo>
                      <a:pt x="102" y="54"/>
                    </a:lnTo>
                    <a:lnTo>
                      <a:pt x="96" y="54"/>
                    </a:lnTo>
                    <a:lnTo>
                      <a:pt x="96" y="60"/>
                    </a:lnTo>
                    <a:lnTo>
                      <a:pt x="96" y="66"/>
                    </a:lnTo>
                    <a:lnTo>
                      <a:pt x="96" y="72"/>
                    </a:lnTo>
                    <a:lnTo>
                      <a:pt x="96" y="78"/>
                    </a:lnTo>
                    <a:lnTo>
                      <a:pt x="96" y="84"/>
                    </a:lnTo>
                    <a:lnTo>
                      <a:pt x="96" y="90"/>
                    </a:lnTo>
                    <a:lnTo>
                      <a:pt x="102" y="96"/>
                    </a:lnTo>
                    <a:lnTo>
                      <a:pt x="102" y="102"/>
                    </a:lnTo>
                    <a:lnTo>
                      <a:pt x="102" y="108"/>
                    </a:lnTo>
                    <a:lnTo>
                      <a:pt x="96" y="108"/>
                    </a:lnTo>
                    <a:lnTo>
                      <a:pt x="90" y="108"/>
                    </a:lnTo>
                    <a:lnTo>
                      <a:pt x="90" y="114"/>
                    </a:lnTo>
                    <a:lnTo>
                      <a:pt x="90" y="108"/>
                    </a:lnTo>
                    <a:lnTo>
                      <a:pt x="90" y="114"/>
                    </a:lnTo>
                    <a:lnTo>
                      <a:pt x="90" y="108"/>
                    </a:lnTo>
                    <a:lnTo>
                      <a:pt x="84" y="108"/>
                    </a:lnTo>
                    <a:lnTo>
                      <a:pt x="78" y="108"/>
                    </a:lnTo>
                    <a:lnTo>
                      <a:pt x="72" y="108"/>
                    </a:lnTo>
                    <a:lnTo>
                      <a:pt x="72" y="102"/>
                    </a:lnTo>
                    <a:lnTo>
                      <a:pt x="66" y="102"/>
                    </a:lnTo>
                    <a:lnTo>
                      <a:pt x="72" y="96"/>
                    </a:lnTo>
                    <a:lnTo>
                      <a:pt x="66" y="96"/>
                    </a:lnTo>
                    <a:lnTo>
                      <a:pt x="60" y="96"/>
                    </a:lnTo>
                    <a:lnTo>
                      <a:pt x="60" y="102"/>
                    </a:lnTo>
                    <a:lnTo>
                      <a:pt x="60" y="96"/>
                    </a:lnTo>
                    <a:lnTo>
                      <a:pt x="60" y="102"/>
                    </a:lnTo>
                    <a:lnTo>
                      <a:pt x="54" y="102"/>
                    </a:lnTo>
                    <a:lnTo>
                      <a:pt x="48" y="102"/>
                    </a:lnTo>
                    <a:lnTo>
                      <a:pt x="42" y="102"/>
                    </a:lnTo>
                    <a:lnTo>
                      <a:pt x="42" y="96"/>
                    </a:lnTo>
                    <a:lnTo>
                      <a:pt x="36" y="96"/>
                    </a:lnTo>
                    <a:lnTo>
                      <a:pt x="36" y="90"/>
                    </a:lnTo>
                    <a:lnTo>
                      <a:pt x="30" y="90"/>
                    </a:lnTo>
                    <a:lnTo>
                      <a:pt x="24" y="90"/>
                    </a:lnTo>
                    <a:lnTo>
                      <a:pt x="18" y="90"/>
                    </a:lnTo>
                    <a:lnTo>
                      <a:pt x="24" y="90"/>
                    </a:lnTo>
                    <a:lnTo>
                      <a:pt x="24" y="84"/>
                    </a:lnTo>
                    <a:lnTo>
                      <a:pt x="18" y="84"/>
                    </a:lnTo>
                    <a:lnTo>
                      <a:pt x="18" y="78"/>
                    </a:lnTo>
                    <a:lnTo>
                      <a:pt x="12" y="78"/>
                    </a:lnTo>
                    <a:lnTo>
                      <a:pt x="6" y="78"/>
                    </a:lnTo>
                    <a:lnTo>
                      <a:pt x="12" y="78"/>
                    </a:lnTo>
                    <a:lnTo>
                      <a:pt x="6" y="78"/>
                    </a:lnTo>
                    <a:lnTo>
                      <a:pt x="6" y="72"/>
                    </a:lnTo>
                    <a:lnTo>
                      <a:pt x="6" y="78"/>
                    </a:lnTo>
                    <a:lnTo>
                      <a:pt x="6" y="72"/>
                    </a:lnTo>
                    <a:lnTo>
                      <a:pt x="0" y="72"/>
                    </a:lnTo>
                    <a:lnTo>
                      <a:pt x="0" y="66"/>
                    </a:lnTo>
                    <a:lnTo>
                      <a:pt x="0"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411"/>
              <p:cNvSpPr>
                <a:spLocks/>
              </p:cNvSpPr>
              <p:nvPr/>
            </p:nvSpPr>
            <p:spPr bwMode="auto">
              <a:xfrm>
                <a:off x="3381" y="734"/>
                <a:ext cx="150" cy="162"/>
              </a:xfrm>
              <a:custGeom>
                <a:avLst/>
                <a:gdLst>
                  <a:gd name="T0" fmla="*/ 66 w 150"/>
                  <a:gd name="T1" fmla="*/ 6 h 162"/>
                  <a:gd name="T2" fmla="*/ 78 w 150"/>
                  <a:gd name="T3" fmla="*/ 18 h 162"/>
                  <a:gd name="T4" fmla="*/ 90 w 150"/>
                  <a:gd name="T5" fmla="*/ 24 h 162"/>
                  <a:gd name="T6" fmla="*/ 96 w 150"/>
                  <a:gd name="T7" fmla="*/ 36 h 162"/>
                  <a:gd name="T8" fmla="*/ 114 w 150"/>
                  <a:gd name="T9" fmla="*/ 42 h 162"/>
                  <a:gd name="T10" fmla="*/ 120 w 150"/>
                  <a:gd name="T11" fmla="*/ 54 h 162"/>
                  <a:gd name="T12" fmla="*/ 132 w 150"/>
                  <a:gd name="T13" fmla="*/ 60 h 162"/>
                  <a:gd name="T14" fmla="*/ 144 w 150"/>
                  <a:gd name="T15" fmla="*/ 72 h 162"/>
                  <a:gd name="T16" fmla="*/ 150 w 150"/>
                  <a:gd name="T17" fmla="*/ 78 h 162"/>
                  <a:gd name="T18" fmla="*/ 138 w 150"/>
                  <a:gd name="T19" fmla="*/ 90 h 162"/>
                  <a:gd name="T20" fmla="*/ 138 w 150"/>
                  <a:gd name="T21" fmla="*/ 108 h 162"/>
                  <a:gd name="T22" fmla="*/ 132 w 150"/>
                  <a:gd name="T23" fmla="*/ 108 h 162"/>
                  <a:gd name="T24" fmla="*/ 126 w 150"/>
                  <a:gd name="T25" fmla="*/ 120 h 162"/>
                  <a:gd name="T26" fmla="*/ 120 w 150"/>
                  <a:gd name="T27" fmla="*/ 132 h 162"/>
                  <a:gd name="T28" fmla="*/ 114 w 150"/>
                  <a:gd name="T29" fmla="*/ 144 h 162"/>
                  <a:gd name="T30" fmla="*/ 108 w 150"/>
                  <a:gd name="T31" fmla="*/ 162 h 162"/>
                  <a:gd name="T32" fmla="*/ 90 w 150"/>
                  <a:gd name="T33" fmla="*/ 162 h 162"/>
                  <a:gd name="T34" fmla="*/ 72 w 150"/>
                  <a:gd name="T35" fmla="*/ 162 h 162"/>
                  <a:gd name="T36" fmla="*/ 66 w 150"/>
                  <a:gd name="T37" fmla="*/ 150 h 162"/>
                  <a:gd name="T38" fmla="*/ 54 w 150"/>
                  <a:gd name="T39" fmla="*/ 144 h 162"/>
                  <a:gd name="T40" fmla="*/ 60 w 150"/>
                  <a:gd name="T41" fmla="*/ 144 h 162"/>
                  <a:gd name="T42" fmla="*/ 60 w 150"/>
                  <a:gd name="T43" fmla="*/ 138 h 162"/>
                  <a:gd name="T44" fmla="*/ 48 w 150"/>
                  <a:gd name="T45" fmla="*/ 132 h 162"/>
                  <a:gd name="T46" fmla="*/ 36 w 150"/>
                  <a:gd name="T47" fmla="*/ 138 h 162"/>
                  <a:gd name="T48" fmla="*/ 30 w 150"/>
                  <a:gd name="T49" fmla="*/ 150 h 162"/>
                  <a:gd name="T50" fmla="*/ 30 w 150"/>
                  <a:gd name="T51" fmla="*/ 156 h 162"/>
                  <a:gd name="T52" fmla="*/ 12 w 150"/>
                  <a:gd name="T53" fmla="*/ 156 h 162"/>
                  <a:gd name="T54" fmla="*/ 0 w 150"/>
                  <a:gd name="T55" fmla="*/ 150 h 162"/>
                  <a:gd name="T56" fmla="*/ 6 w 150"/>
                  <a:gd name="T57" fmla="*/ 138 h 162"/>
                  <a:gd name="T58" fmla="*/ 18 w 150"/>
                  <a:gd name="T59" fmla="*/ 132 h 162"/>
                  <a:gd name="T60" fmla="*/ 18 w 150"/>
                  <a:gd name="T61" fmla="*/ 126 h 162"/>
                  <a:gd name="T62" fmla="*/ 30 w 150"/>
                  <a:gd name="T63" fmla="*/ 120 h 162"/>
                  <a:gd name="T64" fmla="*/ 36 w 150"/>
                  <a:gd name="T65" fmla="*/ 108 h 162"/>
                  <a:gd name="T66" fmla="*/ 36 w 150"/>
                  <a:gd name="T67" fmla="*/ 102 h 162"/>
                  <a:gd name="T68" fmla="*/ 36 w 150"/>
                  <a:gd name="T69" fmla="*/ 96 h 162"/>
                  <a:gd name="T70" fmla="*/ 36 w 150"/>
                  <a:gd name="T71" fmla="*/ 90 h 162"/>
                  <a:gd name="T72" fmla="*/ 42 w 150"/>
                  <a:gd name="T73" fmla="*/ 78 h 162"/>
                  <a:gd name="T74" fmla="*/ 42 w 150"/>
                  <a:gd name="T75" fmla="*/ 72 h 162"/>
                  <a:gd name="T76" fmla="*/ 48 w 150"/>
                  <a:gd name="T77" fmla="*/ 60 h 162"/>
                  <a:gd name="T78" fmla="*/ 54 w 150"/>
                  <a:gd name="T79" fmla="*/ 48 h 162"/>
                  <a:gd name="T80" fmla="*/ 54 w 150"/>
                  <a:gd name="T81" fmla="*/ 42 h 162"/>
                  <a:gd name="T82" fmla="*/ 48 w 150"/>
                  <a:gd name="T83" fmla="*/ 42 h 162"/>
                  <a:gd name="T84" fmla="*/ 54 w 150"/>
                  <a:gd name="T85" fmla="*/ 30 h 162"/>
                  <a:gd name="T86" fmla="*/ 54 w 150"/>
                  <a:gd name="T87" fmla="*/ 24 h 162"/>
                  <a:gd name="T88" fmla="*/ 60 w 150"/>
                  <a:gd name="T89" fmla="*/ 6 h 162"/>
                  <a:gd name="T90" fmla="*/ 54 w 150"/>
                  <a:gd name="T91" fmla="*/ 6 h 162"/>
                  <a:gd name="T92" fmla="*/ 54 w 150"/>
                  <a:gd name="T93" fmla="*/ 0 h 162"/>
                  <a:gd name="T94" fmla="*/ 102 w 150"/>
                  <a:gd name="T95" fmla="*/ 102 h 162"/>
                  <a:gd name="T96" fmla="*/ 102 w 150"/>
                  <a:gd name="T97" fmla="*/ 120 h 162"/>
                  <a:gd name="T98" fmla="*/ 108 w 150"/>
                  <a:gd name="T99" fmla="*/ 108 h 162"/>
                  <a:gd name="T100" fmla="*/ 114 w 150"/>
                  <a:gd name="T101" fmla="*/ 108 h 162"/>
                  <a:gd name="T102" fmla="*/ 114 w 150"/>
                  <a:gd name="T103" fmla="*/ 102 h 162"/>
                  <a:gd name="T104" fmla="*/ 102 w 150"/>
                  <a:gd name="T105"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62">
                    <a:moveTo>
                      <a:pt x="60" y="0"/>
                    </a:moveTo>
                    <a:lnTo>
                      <a:pt x="60" y="6"/>
                    </a:lnTo>
                    <a:lnTo>
                      <a:pt x="66" y="6"/>
                    </a:lnTo>
                    <a:lnTo>
                      <a:pt x="66" y="12"/>
                    </a:lnTo>
                    <a:lnTo>
                      <a:pt x="72" y="12"/>
                    </a:lnTo>
                    <a:lnTo>
                      <a:pt x="78" y="18"/>
                    </a:lnTo>
                    <a:lnTo>
                      <a:pt x="84" y="18"/>
                    </a:lnTo>
                    <a:lnTo>
                      <a:pt x="84" y="24"/>
                    </a:lnTo>
                    <a:lnTo>
                      <a:pt x="90" y="24"/>
                    </a:lnTo>
                    <a:lnTo>
                      <a:pt x="90" y="30"/>
                    </a:lnTo>
                    <a:lnTo>
                      <a:pt x="96" y="30"/>
                    </a:lnTo>
                    <a:lnTo>
                      <a:pt x="96" y="36"/>
                    </a:lnTo>
                    <a:lnTo>
                      <a:pt x="102" y="36"/>
                    </a:lnTo>
                    <a:lnTo>
                      <a:pt x="108" y="42"/>
                    </a:lnTo>
                    <a:lnTo>
                      <a:pt x="114" y="42"/>
                    </a:lnTo>
                    <a:lnTo>
                      <a:pt x="114" y="48"/>
                    </a:lnTo>
                    <a:lnTo>
                      <a:pt x="120" y="48"/>
                    </a:lnTo>
                    <a:lnTo>
                      <a:pt x="120" y="54"/>
                    </a:lnTo>
                    <a:lnTo>
                      <a:pt x="126" y="54"/>
                    </a:lnTo>
                    <a:lnTo>
                      <a:pt x="126" y="60"/>
                    </a:lnTo>
                    <a:lnTo>
                      <a:pt x="132" y="60"/>
                    </a:lnTo>
                    <a:lnTo>
                      <a:pt x="138" y="66"/>
                    </a:lnTo>
                    <a:lnTo>
                      <a:pt x="144" y="66"/>
                    </a:lnTo>
                    <a:lnTo>
                      <a:pt x="144" y="72"/>
                    </a:lnTo>
                    <a:lnTo>
                      <a:pt x="150" y="72"/>
                    </a:lnTo>
                    <a:lnTo>
                      <a:pt x="144" y="78"/>
                    </a:lnTo>
                    <a:lnTo>
                      <a:pt x="150" y="78"/>
                    </a:lnTo>
                    <a:lnTo>
                      <a:pt x="144" y="78"/>
                    </a:lnTo>
                    <a:lnTo>
                      <a:pt x="144" y="84"/>
                    </a:lnTo>
                    <a:lnTo>
                      <a:pt x="138" y="90"/>
                    </a:lnTo>
                    <a:lnTo>
                      <a:pt x="138" y="96"/>
                    </a:lnTo>
                    <a:lnTo>
                      <a:pt x="138" y="102"/>
                    </a:lnTo>
                    <a:lnTo>
                      <a:pt x="138" y="108"/>
                    </a:lnTo>
                    <a:lnTo>
                      <a:pt x="132" y="108"/>
                    </a:lnTo>
                    <a:lnTo>
                      <a:pt x="138" y="108"/>
                    </a:lnTo>
                    <a:lnTo>
                      <a:pt x="132" y="108"/>
                    </a:lnTo>
                    <a:lnTo>
                      <a:pt x="132" y="114"/>
                    </a:lnTo>
                    <a:lnTo>
                      <a:pt x="132" y="120"/>
                    </a:lnTo>
                    <a:lnTo>
                      <a:pt x="126" y="120"/>
                    </a:lnTo>
                    <a:lnTo>
                      <a:pt x="126" y="126"/>
                    </a:lnTo>
                    <a:lnTo>
                      <a:pt x="126" y="132"/>
                    </a:lnTo>
                    <a:lnTo>
                      <a:pt x="120" y="132"/>
                    </a:lnTo>
                    <a:lnTo>
                      <a:pt x="120" y="138"/>
                    </a:lnTo>
                    <a:lnTo>
                      <a:pt x="120" y="144"/>
                    </a:lnTo>
                    <a:lnTo>
                      <a:pt x="114" y="144"/>
                    </a:lnTo>
                    <a:lnTo>
                      <a:pt x="114" y="150"/>
                    </a:lnTo>
                    <a:lnTo>
                      <a:pt x="114" y="156"/>
                    </a:lnTo>
                    <a:lnTo>
                      <a:pt x="108" y="162"/>
                    </a:lnTo>
                    <a:lnTo>
                      <a:pt x="102" y="162"/>
                    </a:lnTo>
                    <a:lnTo>
                      <a:pt x="96" y="162"/>
                    </a:lnTo>
                    <a:lnTo>
                      <a:pt x="90" y="162"/>
                    </a:lnTo>
                    <a:lnTo>
                      <a:pt x="84" y="162"/>
                    </a:lnTo>
                    <a:lnTo>
                      <a:pt x="78" y="162"/>
                    </a:lnTo>
                    <a:lnTo>
                      <a:pt x="72" y="162"/>
                    </a:lnTo>
                    <a:lnTo>
                      <a:pt x="66" y="162"/>
                    </a:lnTo>
                    <a:lnTo>
                      <a:pt x="66" y="156"/>
                    </a:lnTo>
                    <a:lnTo>
                      <a:pt x="66" y="150"/>
                    </a:lnTo>
                    <a:lnTo>
                      <a:pt x="60" y="150"/>
                    </a:lnTo>
                    <a:lnTo>
                      <a:pt x="60" y="144"/>
                    </a:lnTo>
                    <a:lnTo>
                      <a:pt x="54" y="144"/>
                    </a:lnTo>
                    <a:lnTo>
                      <a:pt x="60" y="144"/>
                    </a:lnTo>
                    <a:lnTo>
                      <a:pt x="54" y="144"/>
                    </a:lnTo>
                    <a:lnTo>
                      <a:pt x="60" y="144"/>
                    </a:lnTo>
                    <a:lnTo>
                      <a:pt x="60" y="138"/>
                    </a:lnTo>
                    <a:lnTo>
                      <a:pt x="66" y="138"/>
                    </a:lnTo>
                    <a:lnTo>
                      <a:pt x="60" y="138"/>
                    </a:lnTo>
                    <a:lnTo>
                      <a:pt x="60" y="132"/>
                    </a:lnTo>
                    <a:lnTo>
                      <a:pt x="54" y="132"/>
                    </a:lnTo>
                    <a:lnTo>
                      <a:pt x="48" y="132"/>
                    </a:lnTo>
                    <a:lnTo>
                      <a:pt x="42" y="132"/>
                    </a:lnTo>
                    <a:lnTo>
                      <a:pt x="36" y="132"/>
                    </a:lnTo>
                    <a:lnTo>
                      <a:pt x="36" y="138"/>
                    </a:lnTo>
                    <a:lnTo>
                      <a:pt x="30" y="138"/>
                    </a:lnTo>
                    <a:lnTo>
                      <a:pt x="30" y="144"/>
                    </a:lnTo>
                    <a:lnTo>
                      <a:pt x="30" y="150"/>
                    </a:lnTo>
                    <a:lnTo>
                      <a:pt x="24" y="150"/>
                    </a:lnTo>
                    <a:lnTo>
                      <a:pt x="24" y="156"/>
                    </a:lnTo>
                    <a:lnTo>
                      <a:pt x="30" y="156"/>
                    </a:lnTo>
                    <a:lnTo>
                      <a:pt x="24" y="156"/>
                    </a:lnTo>
                    <a:lnTo>
                      <a:pt x="18" y="156"/>
                    </a:lnTo>
                    <a:lnTo>
                      <a:pt x="12" y="156"/>
                    </a:lnTo>
                    <a:lnTo>
                      <a:pt x="12" y="150"/>
                    </a:lnTo>
                    <a:lnTo>
                      <a:pt x="6" y="150"/>
                    </a:lnTo>
                    <a:lnTo>
                      <a:pt x="0" y="150"/>
                    </a:lnTo>
                    <a:lnTo>
                      <a:pt x="0" y="144"/>
                    </a:lnTo>
                    <a:lnTo>
                      <a:pt x="6" y="144"/>
                    </a:lnTo>
                    <a:lnTo>
                      <a:pt x="6" y="138"/>
                    </a:lnTo>
                    <a:lnTo>
                      <a:pt x="12" y="138"/>
                    </a:lnTo>
                    <a:lnTo>
                      <a:pt x="12" y="132"/>
                    </a:lnTo>
                    <a:lnTo>
                      <a:pt x="18" y="132"/>
                    </a:lnTo>
                    <a:lnTo>
                      <a:pt x="18" y="126"/>
                    </a:lnTo>
                    <a:lnTo>
                      <a:pt x="18" y="132"/>
                    </a:lnTo>
                    <a:lnTo>
                      <a:pt x="18" y="126"/>
                    </a:lnTo>
                    <a:lnTo>
                      <a:pt x="24" y="126"/>
                    </a:lnTo>
                    <a:lnTo>
                      <a:pt x="30" y="126"/>
                    </a:lnTo>
                    <a:lnTo>
                      <a:pt x="30" y="120"/>
                    </a:lnTo>
                    <a:lnTo>
                      <a:pt x="30" y="114"/>
                    </a:lnTo>
                    <a:lnTo>
                      <a:pt x="36" y="114"/>
                    </a:lnTo>
                    <a:lnTo>
                      <a:pt x="36" y="108"/>
                    </a:lnTo>
                    <a:lnTo>
                      <a:pt x="42" y="108"/>
                    </a:lnTo>
                    <a:lnTo>
                      <a:pt x="36" y="108"/>
                    </a:lnTo>
                    <a:lnTo>
                      <a:pt x="36" y="102"/>
                    </a:lnTo>
                    <a:lnTo>
                      <a:pt x="30" y="102"/>
                    </a:lnTo>
                    <a:lnTo>
                      <a:pt x="36" y="102"/>
                    </a:lnTo>
                    <a:lnTo>
                      <a:pt x="36" y="96"/>
                    </a:lnTo>
                    <a:lnTo>
                      <a:pt x="30" y="96"/>
                    </a:lnTo>
                    <a:lnTo>
                      <a:pt x="36" y="96"/>
                    </a:lnTo>
                    <a:lnTo>
                      <a:pt x="36" y="90"/>
                    </a:lnTo>
                    <a:lnTo>
                      <a:pt x="36" y="84"/>
                    </a:lnTo>
                    <a:lnTo>
                      <a:pt x="42" y="84"/>
                    </a:lnTo>
                    <a:lnTo>
                      <a:pt x="42" y="78"/>
                    </a:lnTo>
                    <a:lnTo>
                      <a:pt x="36" y="78"/>
                    </a:lnTo>
                    <a:lnTo>
                      <a:pt x="36" y="72"/>
                    </a:lnTo>
                    <a:lnTo>
                      <a:pt x="42" y="72"/>
                    </a:lnTo>
                    <a:lnTo>
                      <a:pt x="42" y="66"/>
                    </a:lnTo>
                    <a:lnTo>
                      <a:pt x="48" y="66"/>
                    </a:lnTo>
                    <a:lnTo>
                      <a:pt x="48" y="60"/>
                    </a:lnTo>
                    <a:lnTo>
                      <a:pt x="48" y="54"/>
                    </a:lnTo>
                    <a:lnTo>
                      <a:pt x="54" y="54"/>
                    </a:lnTo>
                    <a:lnTo>
                      <a:pt x="54" y="48"/>
                    </a:lnTo>
                    <a:lnTo>
                      <a:pt x="60" y="48"/>
                    </a:lnTo>
                    <a:lnTo>
                      <a:pt x="54" y="48"/>
                    </a:lnTo>
                    <a:lnTo>
                      <a:pt x="54" y="42"/>
                    </a:lnTo>
                    <a:lnTo>
                      <a:pt x="60" y="42"/>
                    </a:lnTo>
                    <a:lnTo>
                      <a:pt x="54" y="42"/>
                    </a:lnTo>
                    <a:lnTo>
                      <a:pt x="48" y="42"/>
                    </a:lnTo>
                    <a:lnTo>
                      <a:pt x="54" y="42"/>
                    </a:lnTo>
                    <a:lnTo>
                      <a:pt x="54" y="36"/>
                    </a:lnTo>
                    <a:lnTo>
                      <a:pt x="54" y="30"/>
                    </a:lnTo>
                    <a:lnTo>
                      <a:pt x="60" y="30"/>
                    </a:lnTo>
                    <a:lnTo>
                      <a:pt x="54" y="30"/>
                    </a:lnTo>
                    <a:lnTo>
                      <a:pt x="54" y="24"/>
                    </a:lnTo>
                    <a:lnTo>
                      <a:pt x="54" y="18"/>
                    </a:lnTo>
                    <a:lnTo>
                      <a:pt x="54" y="12"/>
                    </a:lnTo>
                    <a:lnTo>
                      <a:pt x="60" y="6"/>
                    </a:lnTo>
                    <a:lnTo>
                      <a:pt x="54" y="6"/>
                    </a:lnTo>
                    <a:lnTo>
                      <a:pt x="60" y="6"/>
                    </a:lnTo>
                    <a:lnTo>
                      <a:pt x="54" y="6"/>
                    </a:lnTo>
                    <a:lnTo>
                      <a:pt x="54" y="0"/>
                    </a:lnTo>
                    <a:lnTo>
                      <a:pt x="54" y="6"/>
                    </a:lnTo>
                    <a:lnTo>
                      <a:pt x="54" y="0"/>
                    </a:lnTo>
                    <a:lnTo>
                      <a:pt x="60" y="0"/>
                    </a:lnTo>
                    <a:lnTo>
                      <a:pt x="102" y="96"/>
                    </a:lnTo>
                    <a:lnTo>
                      <a:pt x="102" y="102"/>
                    </a:lnTo>
                    <a:lnTo>
                      <a:pt x="102" y="108"/>
                    </a:lnTo>
                    <a:lnTo>
                      <a:pt x="102" y="114"/>
                    </a:lnTo>
                    <a:lnTo>
                      <a:pt x="102" y="120"/>
                    </a:lnTo>
                    <a:lnTo>
                      <a:pt x="108" y="120"/>
                    </a:lnTo>
                    <a:lnTo>
                      <a:pt x="108" y="114"/>
                    </a:lnTo>
                    <a:lnTo>
                      <a:pt x="108" y="108"/>
                    </a:lnTo>
                    <a:lnTo>
                      <a:pt x="114" y="108"/>
                    </a:lnTo>
                    <a:lnTo>
                      <a:pt x="108" y="108"/>
                    </a:lnTo>
                    <a:lnTo>
                      <a:pt x="114" y="108"/>
                    </a:lnTo>
                    <a:lnTo>
                      <a:pt x="114" y="102"/>
                    </a:lnTo>
                    <a:lnTo>
                      <a:pt x="120" y="102"/>
                    </a:lnTo>
                    <a:lnTo>
                      <a:pt x="114" y="102"/>
                    </a:lnTo>
                    <a:lnTo>
                      <a:pt x="114" y="96"/>
                    </a:lnTo>
                    <a:lnTo>
                      <a:pt x="108" y="96"/>
                    </a:lnTo>
                    <a:lnTo>
                      <a:pt x="102" y="96"/>
                    </a:lnTo>
                    <a:lnTo>
                      <a:pt x="60"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412"/>
              <p:cNvSpPr>
                <a:spLocks/>
              </p:cNvSpPr>
              <p:nvPr/>
            </p:nvSpPr>
            <p:spPr bwMode="auto">
              <a:xfrm>
                <a:off x="3381" y="734"/>
                <a:ext cx="150" cy="162"/>
              </a:xfrm>
              <a:custGeom>
                <a:avLst/>
                <a:gdLst>
                  <a:gd name="T0" fmla="*/ 66 w 150"/>
                  <a:gd name="T1" fmla="*/ 6 h 162"/>
                  <a:gd name="T2" fmla="*/ 78 w 150"/>
                  <a:gd name="T3" fmla="*/ 18 h 162"/>
                  <a:gd name="T4" fmla="*/ 90 w 150"/>
                  <a:gd name="T5" fmla="*/ 24 h 162"/>
                  <a:gd name="T6" fmla="*/ 96 w 150"/>
                  <a:gd name="T7" fmla="*/ 36 h 162"/>
                  <a:gd name="T8" fmla="*/ 114 w 150"/>
                  <a:gd name="T9" fmla="*/ 42 h 162"/>
                  <a:gd name="T10" fmla="*/ 120 w 150"/>
                  <a:gd name="T11" fmla="*/ 54 h 162"/>
                  <a:gd name="T12" fmla="*/ 132 w 150"/>
                  <a:gd name="T13" fmla="*/ 60 h 162"/>
                  <a:gd name="T14" fmla="*/ 144 w 150"/>
                  <a:gd name="T15" fmla="*/ 72 h 162"/>
                  <a:gd name="T16" fmla="*/ 150 w 150"/>
                  <a:gd name="T17" fmla="*/ 78 h 162"/>
                  <a:gd name="T18" fmla="*/ 138 w 150"/>
                  <a:gd name="T19" fmla="*/ 90 h 162"/>
                  <a:gd name="T20" fmla="*/ 138 w 150"/>
                  <a:gd name="T21" fmla="*/ 108 h 162"/>
                  <a:gd name="T22" fmla="*/ 132 w 150"/>
                  <a:gd name="T23" fmla="*/ 108 h 162"/>
                  <a:gd name="T24" fmla="*/ 126 w 150"/>
                  <a:gd name="T25" fmla="*/ 120 h 162"/>
                  <a:gd name="T26" fmla="*/ 120 w 150"/>
                  <a:gd name="T27" fmla="*/ 132 h 162"/>
                  <a:gd name="T28" fmla="*/ 114 w 150"/>
                  <a:gd name="T29" fmla="*/ 144 h 162"/>
                  <a:gd name="T30" fmla="*/ 108 w 150"/>
                  <a:gd name="T31" fmla="*/ 162 h 162"/>
                  <a:gd name="T32" fmla="*/ 90 w 150"/>
                  <a:gd name="T33" fmla="*/ 162 h 162"/>
                  <a:gd name="T34" fmla="*/ 72 w 150"/>
                  <a:gd name="T35" fmla="*/ 162 h 162"/>
                  <a:gd name="T36" fmla="*/ 66 w 150"/>
                  <a:gd name="T37" fmla="*/ 150 h 162"/>
                  <a:gd name="T38" fmla="*/ 54 w 150"/>
                  <a:gd name="T39" fmla="*/ 144 h 162"/>
                  <a:gd name="T40" fmla="*/ 60 w 150"/>
                  <a:gd name="T41" fmla="*/ 144 h 162"/>
                  <a:gd name="T42" fmla="*/ 60 w 150"/>
                  <a:gd name="T43" fmla="*/ 138 h 162"/>
                  <a:gd name="T44" fmla="*/ 48 w 150"/>
                  <a:gd name="T45" fmla="*/ 132 h 162"/>
                  <a:gd name="T46" fmla="*/ 36 w 150"/>
                  <a:gd name="T47" fmla="*/ 138 h 162"/>
                  <a:gd name="T48" fmla="*/ 30 w 150"/>
                  <a:gd name="T49" fmla="*/ 150 h 162"/>
                  <a:gd name="T50" fmla="*/ 30 w 150"/>
                  <a:gd name="T51" fmla="*/ 156 h 162"/>
                  <a:gd name="T52" fmla="*/ 12 w 150"/>
                  <a:gd name="T53" fmla="*/ 156 h 162"/>
                  <a:gd name="T54" fmla="*/ 0 w 150"/>
                  <a:gd name="T55" fmla="*/ 150 h 162"/>
                  <a:gd name="T56" fmla="*/ 6 w 150"/>
                  <a:gd name="T57" fmla="*/ 138 h 162"/>
                  <a:gd name="T58" fmla="*/ 18 w 150"/>
                  <a:gd name="T59" fmla="*/ 132 h 162"/>
                  <a:gd name="T60" fmla="*/ 18 w 150"/>
                  <a:gd name="T61" fmla="*/ 126 h 162"/>
                  <a:gd name="T62" fmla="*/ 30 w 150"/>
                  <a:gd name="T63" fmla="*/ 120 h 162"/>
                  <a:gd name="T64" fmla="*/ 36 w 150"/>
                  <a:gd name="T65" fmla="*/ 108 h 162"/>
                  <a:gd name="T66" fmla="*/ 36 w 150"/>
                  <a:gd name="T67" fmla="*/ 102 h 162"/>
                  <a:gd name="T68" fmla="*/ 36 w 150"/>
                  <a:gd name="T69" fmla="*/ 96 h 162"/>
                  <a:gd name="T70" fmla="*/ 36 w 150"/>
                  <a:gd name="T71" fmla="*/ 90 h 162"/>
                  <a:gd name="T72" fmla="*/ 42 w 150"/>
                  <a:gd name="T73" fmla="*/ 78 h 162"/>
                  <a:gd name="T74" fmla="*/ 42 w 150"/>
                  <a:gd name="T75" fmla="*/ 72 h 162"/>
                  <a:gd name="T76" fmla="*/ 48 w 150"/>
                  <a:gd name="T77" fmla="*/ 60 h 162"/>
                  <a:gd name="T78" fmla="*/ 54 w 150"/>
                  <a:gd name="T79" fmla="*/ 48 h 162"/>
                  <a:gd name="T80" fmla="*/ 54 w 150"/>
                  <a:gd name="T81" fmla="*/ 42 h 162"/>
                  <a:gd name="T82" fmla="*/ 48 w 150"/>
                  <a:gd name="T83" fmla="*/ 42 h 162"/>
                  <a:gd name="T84" fmla="*/ 54 w 150"/>
                  <a:gd name="T85" fmla="*/ 30 h 162"/>
                  <a:gd name="T86" fmla="*/ 54 w 150"/>
                  <a:gd name="T87" fmla="*/ 24 h 162"/>
                  <a:gd name="T88" fmla="*/ 60 w 150"/>
                  <a:gd name="T89" fmla="*/ 6 h 162"/>
                  <a:gd name="T90" fmla="*/ 54 w 150"/>
                  <a:gd name="T91" fmla="*/ 6 h 162"/>
                  <a:gd name="T92" fmla="*/ 54 w 150"/>
                  <a:gd name="T9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162">
                    <a:moveTo>
                      <a:pt x="60" y="0"/>
                    </a:moveTo>
                    <a:lnTo>
                      <a:pt x="60" y="6"/>
                    </a:lnTo>
                    <a:lnTo>
                      <a:pt x="66" y="6"/>
                    </a:lnTo>
                    <a:lnTo>
                      <a:pt x="66" y="12"/>
                    </a:lnTo>
                    <a:lnTo>
                      <a:pt x="72" y="12"/>
                    </a:lnTo>
                    <a:lnTo>
                      <a:pt x="78" y="18"/>
                    </a:lnTo>
                    <a:lnTo>
                      <a:pt x="84" y="18"/>
                    </a:lnTo>
                    <a:lnTo>
                      <a:pt x="84" y="24"/>
                    </a:lnTo>
                    <a:lnTo>
                      <a:pt x="90" y="24"/>
                    </a:lnTo>
                    <a:lnTo>
                      <a:pt x="90" y="30"/>
                    </a:lnTo>
                    <a:lnTo>
                      <a:pt x="96" y="30"/>
                    </a:lnTo>
                    <a:lnTo>
                      <a:pt x="96" y="36"/>
                    </a:lnTo>
                    <a:lnTo>
                      <a:pt x="102" y="36"/>
                    </a:lnTo>
                    <a:lnTo>
                      <a:pt x="108" y="42"/>
                    </a:lnTo>
                    <a:lnTo>
                      <a:pt x="114" y="42"/>
                    </a:lnTo>
                    <a:lnTo>
                      <a:pt x="114" y="48"/>
                    </a:lnTo>
                    <a:lnTo>
                      <a:pt x="120" y="48"/>
                    </a:lnTo>
                    <a:lnTo>
                      <a:pt x="120" y="54"/>
                    </a:lnTo>
                    <a:lnTo>
                      <a:pt x="126" y="54"/>
                    </a:lnTo>
                    <a:lnTo>
                      <a:pt x="126" y="60"/>
                    </a:lnTo>
                    <a:lnTo>
                      <a:pt x="132" y="60"/>
                    </a:lnTo>
                    <a:lnTo>
                      <a:pt x="138" y="66"/>
                    </a:lnTo>
                    <a:lnTo>
                      <a:pt x="144" y="66"/>
                    </a:lnTo>
                    <a:lnTo>
                      <a:pt x="144" y="72"/>
                    </a:lnTo>
                    <a:lnTo>
                      <a:pt x="150" y="72"/>
                    </a:lnTo>
                    <a:lnTo>
                      <a:pt x="144" y="78"/>
                    </a:lnTo>
                    <a:lnTo>
                      <a:pt x="150" y="78"/>
                    </a:lnTo>
                    <a:lnTo>
                      <a:pt x="144" y="78"/>
                    </a:lnTo>
                    <a:lnTo>
                      <a:pt x="144" y="84"/>
                    </a:lnTo>
                    <a:lnTo>
                      <a:pt x="138" y="90"/>
                    </a:lnTo>
                    <a:lnTo>
                      <a:pt x="138" y="96"/>
                    </a:lnTo>
                    <a:lnTo>
                      <a:pt x="138" y="102"/>
                    </a:lnTo>
                    <a:lnTo>
                      <a:pt x="138" y="108"/>
                    </a:lnTo>
                    <a:lnTo>
                      <a:pt x="132" y="108"/>
                    </a:lnTo>
                    <a:lnTo>
                      <a:pt x="138" y="108"/>
                    </a:lnTo>
                    <a:lnTo>
                      <a:pt x="132" y="108"/>
                    </a:lnTo>
                    <a:lnTo>
                      <a:pt x="132" y="114"/>
                    </a:lnTo>
                    <a:lnTo>
                      <a:pt x="132" y="120"/>
                    </a:lnTo>
                    <a:lnTo>
                      <a:pt x="126" y="120"/>
                    </a:lnTo>
                    <a:lnTo>
                      <a:pt x="126" y="126"/>
                    </a:lnTo>
                    <a:lnTo>
                      <a:pt x="126" y="132"/>
                    </a:lnTo>
                    <a:lnTo>
                      <a:pt x="120" y="132"/>
                    </a:lnTo>
                    <a:lnTo>
                      <a:pt x="120" y="138"/>
                    </a:lnTo>
                    <a:lnTo>
                      <a:pt x="120" y="144"/>
                    </a:lnTo>
                    <a:lnTo>
                      <a:pt x="114" y="144"/>
                    </a:lnTo>
                    <a:lnTo>
                      <a:pt x="114" y="150"/>
                    </a:lnTo>
                    <a:lnTo>
                      <a:pt x="114" y="156"/>
                    </a:lnTo>
                    <a:lnTo>
                      <a:pt x="108" y="162"/>
                    </a:lnTo>
                    <a:lnTo>
                      <a:pt x="102" y="162"/>
                    </a:lnTo>
                    <a:lnTo>
                      <a:pt x="96" y="162"/>
                    </a:lnTo>
                    <a:lnTo>
                      <a:pt x="90" y="162"/>
                    </a:lnTo>
                    <a:lnTo>
                      <a:pt x="84" y="162"/>
                    </a:lnTo>
                    <a:lnTo>
                      <a:pt x="78" y="162"/>
                    </a:lnTo>
                    <a:lnTo>
                      <a:pt x="72" y="162"/>
                    </a:lnTo>
                    <a:lnTo>
                      <a:pt x="66" y="162"/>
                    </a:lnTo>
                    <a:lnTo>
                      <a:pt x="66" y="156"/>
                    </a:lnTo>
                    <a:lnTo>
                      <a:pt x="66" y="150"/>
                    </a:lnTo>
                    <a:lnTo>
                      <a:pt x="60" y="150"/>
                    </a:lnTo>
                    <a:lnTo>
                      <a:pt x="60" y="144"/>
                    </a:lnTo>
                    <a:lnTo>
                      <a:pt x="54" y="144"/>
                    </a:lnTo>
                    <a:lnTo>
                      <a:pt x="60" y="144"/>
                    </a:lnTo>
                    <a:lnTo>
                      <a:pt x="54" y="144"/>
                    </a:lnTo>
                    <a:lnTo>
                      <a:pt x="60" y="144"/>
                    </a:lnTo>
                    <a:lnTo>
                      <a:pt x="60" y="138"/>
                    </a:lnTo>
                    <a:lnTo>
                      <a:pt x="66" y="138"/>
                    </a:lnTo>
                    <a:lnTo>
                      <a:pt x="60" y="138"/>
                    </a:lnTo>
                    <a:lnTo>
                      <a:pt x="60" y="132"/>
                    </a:lnTo>
                    <a:lnTo>
                      <a:pt x="54" y="132"/>
                    </a:lnTo>
                    <a:lnTo>
                      <a:pt x="48" y="132"/>
                    </a:lnTo>
                    <a:lnTo>
                      <a:pt x="42" y="132"/>
                    </a:lnTo>
                    <a:lnTo>
                      <a:pt x="36" y="132"/>
                    </a:lnTo>
                    <a:lnTo>
                      <a:pt x="36" y="138"/>
                    </a:lnTo>
                    <a:lnTo>
                      <a:pt x="30" y="138"/>
                    </a:lnTo>
                    <a:lnTo>
                      <a:pt x="30" y="144"/>
                    </a:lnTo>
                    <a:lnTo>
                      <a:pt x="30" y="150"/>
                    </a:lnTo>
                    <a:lnTo>
                      <a:pt x="24" y="150"/>
                    </a:lnTo>
                    <a:lnTo>
                      <a:pt x="24" y="156"/>
                    </a:lnTo>
                    <a:lnTo>
                      <a:pt x="30" y="156"/>
                    </a:lnTo>
                    <a:lnTo>
                      <a:pt x="24" y="156"/>
                    </a:lnTo>
                    <a:lnTo>
                      <a:pt x="18" y="156"/>
                    </a:lnTo>
                    <a:lnTo>
                      <a:pt x="12" y="156"/>
                    </a:lnTo>
                    <a:lnTo>
                      <a:pt x="12" y="150"/>
                    </a:lnTo>
                    <a:lnTo>
                      <a:pt x="6" y="150"/>
                    </a:lnTo>
                    <a:lnTo>
                      <a:pt x="0" y="150"/>
                    </a:lnTo>
                    <a:lnTo>
                      <a:pt x="0" y="144"/>
                    </a:lnTo>
                    <a:lnTo>
                      <a:pt x="6" y="144"/>
                    </a:lnTo>
                    <a:lnTo>
                      <a:pt x="6" y="138"/>
                    </a:lnTo>
                    <a:lnTo>
                      <a:pt x="12" y="138"/>
                    </a:lnTo>
                    <a:lnTo>
                      <a:pt x="12" y="132"/>
                    </a:lnTo>
                    <a:lnTo>
                      <a:pt x="18" y="132"/>
                    </a:lnTo>
                    <a:lnTo>
                      <a:pt x="18" y="126"/>
                    </a:lnTo>
                    <a:lnTo>
                      <a:pt x="18" y="132"/>
                    </a:lnTo>
                    <a:lnTo>
                      <a:pt x="18" y="126"/>
                    </a:lnTo>
                    <a:lnTo>
                      <a:pt x="24" y="126"/>
                    </a:lnTo>
                    <a:lnTo>
                      <a:pt x="30" y="126"/>
                    </a:lnTo>
                    <a:lnTo>
                      <a:pt x="30" y="120"/>
                    </a:lnTo>
                    <a:lnTo>
                      <a:pt x="30" y="114"/>
                    </a:lnTo>
                    <a:lnTo>
                      <a:pt x="36" y="114"/>
                    </a:lnTo>
                    <a:lnTo>
                      <a:pt x="36" y="108"/>
                    </a:lnTo>
                    <a:lnTo>
                      <a:pt x="42" y="108"/>
                    </a:lnTo>
                    <a:lnTo>
                      <a:pt x="36" y="108"/>
                    </a:lnTo>
                    <a:lnTo>
                      <a:pt x="36" y="102"/>
                    </a:lnTo>
                    <a:lnTo>
                      <a:pt x="30" y="102"/>
                    </a:lnTo>
                    <a:lnTo>
                      <a:pt x="36" y="102"/>
                    </a:lnTo>
                    <a:lnTo>
                      <a:pt x="36" y="96"/>
                    </a:lnTo>
                    <a:lnTo>
                      <a:pt x="30" y="96"/>
                    </a:lnTo>
                    <a:lnTo>
                      <a:pt x="36" y="96"/>
                    </a:lnTo>
                    <a:lnTo>
                      <a:pt x="36" y="90"/>
                    </a:lnTo>
                    <a:lnTo>
                      <a:pt x="36" y="84"/>
                    </a:lnTo>
                    <a:lnTo>
                      <a:pt x="42" y="84"/>
                    </a:lnTo>
                    <a:lnTo>
                      <a:pt x="42" y="78"/>
                    </a:lnTo>
                    <a:lnTo>
                      <a:pt x="36" y="78"/>
                    </a:lnTo>
                    <a:lnTo>
                      <a:pt x="36" y="72"/>
                    </a:lnTo>
                    <a:lnTo>
                      <a:pt x="42" y="72"/>
                    </a:lnTo>
                    <a:lnTo>
                      <a:pt x="42" y="66"/>
                    </a:lnTo>
                    <a:lnTo>
                      <a:pt x="48" y="66"/>
                    </a:lnTo>
                    <a:lnTo>
                      <a:pt x="48" y="60"/>
                    </a:lnTo>
                    <a:lnTo>
                      <a:pt x="48" y="54"/>
                    </a:lnTo>
                    <a:lnTo>
                      <a:pt x="54" y="54"/>
                    </a:lnTo>
                    <a:lnTo>
                      <a:pt x="54" y="48"/>
                    </a:lnTo>
                    <a:lnTo>
                      <a:pt x="60" y="48"/>
                    </a:lnTo>
                    <a:lnTo>
                      <a:pt x="54" y="48"/>
                    </a:lnTo>
                    <a:lnTo>
                      <a:pt x="54" y="42"/>
                    </a:lnTo>
                    <a:lnTo>
                      <a:pt x="60" y="42"/>
                    </a:lnTo>
                    <a:lnTo>
                      <a:pt x="54" y="42"/>
                    </a:lnTo>
                    <a:lnTo>
                      <a:pt x="48" y="42"/>
                    </a:lnTo>
                    <a:lnTo>
                      <a:pt x="54" y="42"/>
                    </a:lnTo>
                    <a:lnTo>
                      <a:pt x="54" y="36"/>
                    </a:lnTo>
                    <a:lnTo>
                      <a:pt x="54" y="30"/>
                    </a:lnTo>
                    <a:lnTo>
                      <a:pt x="60" y="30"/>
                    </a:lnTo>
                    <a:lnTo>
                      <a:pt x="54" y="30"/>
                    </a:lnTo>
                    <a:lnTo>
                      <a:pt x="54" y="24"/>
                    </a:lnTo>
                    <a:lnTo>
                      <a:pt x="54" y="18"/>
                    </a:lnTo>
                    <a:lnTo>
                      <a:pt x="54" y="12"/>
                    </a:lnTo>
                    <a:lnTo>
                      <a:pt x="60" y="6"/>
                    </a:lnTo>
                    <a:lnTo>
                      <a:pt x="54" y="6"/>
                    </a:lnTo>
                    <a:lnTo>
                      <a:pt x="60" y="6"/>
                    </a:lnTo>
                    <a:lnTo>
                      <a:pt x="54" y="6"/>
                    </a:lnTo>
                    <a:lnTo>
                      <a:pt x="54" y="0"/>
                    </a:lnTo>
                    <a:lnTo>
                      <a:pt x="54" y="6"/>
                    </a:lnTo>
                    <a:lnTo>
                      <a:pt x="54" y="0"/>
                    </a:lnTo>
                    <a:lnTo>
                      <a:pt x="60"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413"/>
              <p:cNvSpPr>
                <a:spLocks/>
              </p:cNvSpPr>
              <p:nvPr/>
            </p:nvSpPr>
            <p:spPr bwMode="auto">
              <a:xfrm>
                <a:off x="3483" y="830"/>
                <a:ext cx="18" cy="24"/>
              </a:xfrm>
              <a:custGeom>
                <a:avLst/>
                <a:gdLst>
                  <a:gd name="T0" fmla="*/ 0 w 18"/>
                  <a:gd name="T1" fmla="*/ 0 h 24"/>
                  <a:gd name="T2" fmla="*/ 0 w 18"/>
                  <a:gd name="T3" fmla="*/ 6 h 24"/>
                  <a:gd name="T4" fmla="*/ 0 w 18"/>
                  <a:gd name="T5" fmla="*/ 12 h 24"/>
                  <a:gd name="T6" fmla="*/ 0 w 18"/>
                  <a:gd name="T7" fmla="*/ 18 h 24"/>
                  <a:gd name="T8" fmla="*/ 0 w 18"/>
                  <a:gd name="T9" fmla="*/ 24 h 24"/>
                  <a:gd name="T10" fmla="*/ 6 w 18"/>
                  <a:gd name="T11" fmla="*/ 24 h 24"/>
                  <a:gd name="T12" fmla="*/ 6 w 18"/>
                  <a:gd name="T13" fmla="*/ 18 h 24"/>
                  <a:gd name="T14" fmla="*/ 6 w 18"/>
                  <a:gd name="T15" fmla="*/ 12 h 24"/>
                  <a:gd name="T16" fmla="*/ 12 w 18"/>
                  <a:gd name="T17" fmla="*/ 12 h 24"/>
                  <a:gd name="T18" fmla="*/ 6 w 18"/>
                  <a:gd name="T19" fmla="*/ 12 h 24"/>
                  <a:gd name="T20" fmla="*/ 12 w 18"/>
                  <a:gd name="T21" fmla="*/ 12 h 24"/>
                  <a:gd name="T22" fmla="*/ 12 w 18"/>
                  <a:gd name="T23" fmla="*/ 6 h 24"/>
                  <a:gd name="T24" fmla="*/ 18 w 18"/>
                  <a:gd name="T25" fmla="*/ 6 h 24"/>
                  <a:gd name="T26" fmla="*/ 12 w 18"/>
                  <a:gd name="T27" fmla="*/ 6 h 24"/>
                  <a:gd name="T28" fmla="*/ 12 w 18"/>
                  <a:gd name="T29" fmla="*/ 0 h 24"/>
                  <a:gd name="T30" fmla="*/ 6 w 18"/>
                  <a:gd name="T31" fmla="*/ 0 h 24"/>
                  <a:gd name="T32" fmla="*/ 0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0" y="0"/>
                    </a:moveTo>
                    <a:lnTo>
                      <a:pt x="0" y="6"/>
                    </a:lnTo>
                    <a:lnTo>
                      <a:pt x="0" y="12"/>
                    </a:lnTo>
                    <a:lnTo>
                      <a:pt x="0" y="18"/>
                    </a:lnTo>
                    <a:lnTo>
                      <a:pt x="0" y="24"/>
                    </a:lnTo>
                    <a:lnTo>
                      <a:pt x="6" y="24"/>
                    </a:lnTo>
                    <a:lnTo>
                      <a:pt x="6" y="18"/>
                    </a:lnTo>
                    <a:lnTo>
                      <a:pt x="6" y="12"/>
                    </a:lnTo>
                    <a:lnTo>
                      <a:pt x="12" y="12"/>
                    </a:lnTo>
                    <a:lnTo>
                      <a:pt x="6" y="12"/>
                    </a:lnTo>
                    <a:lnTo>
                      <a:pt x="12" y="12"/>
                    </a:lnTo>
                    <a:lnTo>
                      <a:pt x="12" y="6"/>
                    </a:lnTo>
                    <a:lnTo>
                      <a:pt x="18" y="6"/>
                    </a:lnTo>
                    <a:lnTo>
                      <a:pt x="12" y="6"/>
                    </a:lnTo>
                    <a:lnTo>
                      <a:pt x="12" y="0"/>
                    </a:lnTo>
                    <a:lnTo>
                      <a:pt x="6" y="0"/>
                    </a:lnTo>
                    <a:lnTo>
                      <a:pt x="0"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414"/>
              <p:cNvSpPr>
                <a:spLocks/>
              </p:cNvSpPr>
              <p:nvPr/>
            </p:nvSpPr>
            <p:spPr bwMode="auto">
              <a:xfrm>
                <a:off x="3495" y="806"/>
                <a:ext cx="96" cy="102"/>
              </a:xfrm>
              <a:custGeom>
                <a:avLst/>
                <a:gdLst>
                  <a:gd name="T0" fmla="*/ 30 w 96"/>
                  <a:gd name="T1" fmla="*/ 12 h 102"/>
                  <a:gd name="T2" fmla="*/ 36 w 96"/>
                  <a:gd name="T3" fmla="*/ 6 h 102"/>
                  <a:gd name="T4" fmla="*/ 36 w 96"/>
                  <a:gd name="T5" fmla="*/ 0 h 102"/>
                  <a:gd name="T6" fmla="*/ 42 w 96"/>
                  <a:gd name="T7" fmla="*/ 6 h 102"/>
                  <a:gd name="T8" fmla="*/ 54 w 96"/>
                  <a:gd name="T9" fmla="*/ 12 h 102"/>
                  <a:gd name="T10" fmla="*/ 60 w 96"/>
                  <a:gd name="T11" fmla="*/ 18 h 102"/>
                  <a:gd name="T12" fmla="*/ 66 w 96"/>
                  <a:gd name="T13" fmla="*/ 24 h 102"/>
                  <a:gd name="T14" fmla="*/ 72 w 96"/>
                  <a:gd name="T15" fmla="*/ 30 h 102"/>
                  <a:gd name="T16" fmla="*/ 84 w 96"/>
                  <a:gd name="T17" fmla="*/ 42 h 102"/>
                  <a:gd name="T18" fmla="*/ 90 w 96"/>
                  <a:gd name="T19" fmla="*/ 48 h 102"/>
                  <a:gd name="T20" fmla="*/ 90 w 96"/>
                  <a:gd name="T21" fmla="*/ 48 h 102"/>
                  <a:gd name="T22" fmla="*/ 90 w 96"/>
                  <a:gd name="T23" fmla="*/ 60 h 102"/>
                  <a:gd name="T24" fmla="*/ 84 w 96"/>
                  <a:gd name="T25" fmla="*/ 66 h 102"/>
                  <a:gd name="T26" fmla="*/ 78 w 96"/>
                  <a:gd name="T27" fmla="*/ 72 h 102"/>
                  <a:gd name="T28" fmla="*/ 66 w 96"/>
                  <a:gd name="T29" fmla="*/ 84 h 102"/>
                  <a:gd name="T30" fmla="*/ 60 w 96"/>
                  <a:gd name="T31" fmla="*/ 90 h 102"/>
                  <a:gd name="T32" fmla="*/ 60 w 96"/>
                  <a:gd name="T33" fmla="*/ 90 h 102"/>
                  <a:gd name="T34" fmla="*/ 54 w 96"/>
                  <a:gd name="T35" fmla="*/ 96 h 102"/>
                  <a:gd name="T36" fmla="*/ 48 w 96"/>
                  <a:gd name="T37" fmla="*/ 102 h 102"/>
                  <a:gd name="T38" fmla="*/ 36 w 96"/>
                  <a:gd name="T39" fmla="*/ 96 h 102"/>
                  <a:gd name="T40" fmla="*/ 30 w 96"/>
                  <a:gd name="T41" fmla="*/ 90 h 102"/>
                  <a:gd name="T42" fmla="*/ 18 w 96"/>
                  <a:gd name="T43" fmla="*/ 90 h 102"/>
                  <a:gd name="T44" fmla="*/ 6 w 96"/>
                  <a:gd name="T45" fmla="*/ 84 h 102"/>
                  <a:gd name="T46" fmla="*/ 0 w 96"/>
                  <a:gd name="T47" fmla="*/ 78 h 102"/>
                  <a:gd name="T48" fmla="*/ 6 w 96"/>
                  <a:gd name="T49" fmla="*/ 72 h 102"/>
                  <a:gd name="T50" fmla="*/ 6 w 96"/>
                  <a:gd name="T51" fmla="*/ 60 h 102"/>
                  <a:gd name="T52" fmla="*/ 12 w 96"/>
                  <a:gd name="T53" fmla="*/ 54 h 102"/>
                  <a:gd name="T54" fmla="*/ 18 w 96"/>
                  <a:gd name="T55" fmla="*/ 48 h 102"/>
                  <a:gd name="T56" fmla="*/ 18 w 96"/>
                  <a:gd name="T57" fmla="*/ 36 h 102"/>
                  <a:gd name="T58" fmla="*/ 18 w 96"/>
                  <a:gd name="T59" fmla="*/ 36 h 102"/>
                  <a:gd name="T60" fmla="*/ 24 w 96"/>
                  <a:gd name="T61" fmla="*/ 30 h 102"/>
                  <a:gd name="T62" fmla="*/ 24 w 96"/>
                  <a:gd name="T63"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02">
                    <a:moveTo>
                      <a:pt x="24" y="18"/>
                    </a:moveTo>
                    <a:lnTo>
                      <a:pt x="30" y="12"/>
                    </a:lnTo>
                    <a:lnTo>
                      <a:pt x="30" y="6"/>
                    </a:lnTo>
                    <a:lnTo>
                      <a:pt x="36" y="6"/>
                    </a:lnTo>
                    <a:lnTo>
                      <a:pt x="30" y="6"/>
                    </a:lnTo>
                    <a:lnTo>
                      <a:pt x="36" y="0"/>
                    </a:lnTo>
                    <a:lnTo>
                      <a:pt x="36" y="6"/>
                    </a:lnTo>
                    <a:lnTo>
                      <a:pt x="42" y="6"/>
                    </a:lnTo>
                    <a:lnTo>
                      <a:pt x="48" y="12"/>
                    </a:lnTo>
                    <a:lnTo>
                      <a:pt x="54" y="12"/>
                    </a:lnTo>
                    <a:lnTo>
                      <a:pt x="54" y="18"/>
                    </a:lnTo>
                    <a:lnTo>
                      <a:pt x="60" y="18"/>
                    </a:lnTo>
                    <a:lnTo>
                      <a:pt x="60" y="24"/>
                    </a:lnTo>
                    <a:lnTo>
                      <a:pt x="66" y="24"/>
                    </a:lnTo>
                    <a:lnTo>
                      <a:pt x="66" y="30"/>
                    </a:lnTo>
                    <a:lnTo>
                      <a:pt x="72" y="30"/>
                    </a:lnTo>
                    <a:lnTo>
                      <a:pt x="78" y="36"/>
                    </a:lnTo>
                    <a:lnTo>
                      <a:pt x="84" y="42"/>
                    </a:lnTo>
                    <a:lnTo>
                      <a:pt x="90" y="42"/>
                    </a:lnTo>
                    <a:lnTo>
                      <a:pt x="90" y="48"/>
                    </a:lnTo>
                    <a:lnTo>
                      <a:pt x="96" y="48"/>
                    </a:lnTo>
                    <a:lnTo>
                      <a:pt x="90" y="48"/>
                    </a:lnTo>
                    <a:lnTo>
                      <a:pt x="90" y="54"/>
                    </a:lnTo>
                    <a:lnTo>
                      <a:pt x="90" y="60"/>
                    </a:lnTo>
                    <a:lnTo>
                      <a:pt x="84" y="60"/>
                    </a:lnTo>
                    <a:lnTo>
                      <a:pt x="84" y="66"/>
                    </a:lnTo>
                    <a:lnTo>
                      <a:pt x="78" y="66"/>
                    </a:lnTo>
                    <a:lnTo>
                      <a:pt x="78" y="72"/>
                    </a:lnTo>
                    <a:lnTo>
                      <a:pt x="72" y="78"/>
                    </a:lnTo>
                    <a:lnTo>
                      <a:pt x="66" y="84"/>
                    </a:lnTo>
                    <a:lnTo>
                      <a:pt x="60" y="84"/>
                    </a:lnTo>
                    <a:lnTo>
                      <a:pt x="60" y="90"/>
                    </a:lnTo>
                    <a:lnTo>
                      <a:pt x="60" y="84"/>
                    </a:lnTo>
                    <a:lnTo>
                      <a:pt x="60" y="90"/>
                    </a:lnTo>
                    <a:lnTo>
                      <a:pt x="54" y="90"/>
                    </a:lnTo>
                    <a:lnTo>
                      <a:pt x="54" y="96"/>
                    </a:lnTo>
                    <a:lnTo>
                      <a:pt x="48" y="96"/>
                    </a:lnTo>
                    <a:lnTo>
                      <a:pt x="48" y="102"/>
                    </a:lnTo>
                    <a:lnTo>
                      <a:pt x="42" y="102"/>
                    </a:lnTo>
                    <a:lnTo>
                      <a:pt x="36" y="96"/>
                    </a:lnTo>
                    <a:lnTo>
                      <a:pt x="30" y="96"/>
                    </a:lnTo>
                    <a:lnTo>
                      <a:pt x="30" y="90"/>
                    </a:lnTo>
                    <a:lnTo>
                      <a:pt x="24" y="90"/>
                    </a:lnTo>
                    <a:lnTo>
                      <a:pt x="18" y="90"/>
                    </a:lnTo>
                    <a:lnTo>
                      <a:pt x="12" y="90"/>
                    </a:lnTo>
                    <a:lnTo>
                      <a:pt x="6" y="84"/>
                    </a:lnTo>
                    <a:lnTo>
                      <a:pt x="0" y="84"/>
                    </a:lnTo>
                    <a:lnTo>
                      <a:pt x="0" y="78"/>
                    </a:lnTo>
                    <a:lnTo>
                      <a:pt x="0" y="72"/>
                    </a:lnTo>
                    <a:lnTo>
                      <a:pt x="6" y="72"/>
                    </a:lnTo>
                    <a:lnTo>
                      <a:pt x="6" y="66"/>
                    </a:lnTo>
                    <a:lnTo>
                      <a:pt x="6" y="60"/>
                    </a:lnTo>
                    <a:lnTo>
                      <a:pt x="12" y="60"/>
                    </a:lnTo>
                    <a:lnTo>
                      <a:pt x="12" y="54"/>
                    </a:lnTo>
                    <a:lnTo>
                      <a:pt x="12" y="48"/>
                    </a:lnTo>
                    <a:lnTo>
                      <a:pt x="18" y="48"/>
                    </a:lnTo>
                    <a:lnTo>
                      <a:pt x="18" y="42"/>
                    </a:lnTo>
                    <a:lnTo>
                      <a:pt x="18" y="36"/>
                    </a:lnTo>
                    <a:lnTo>
                      <a:pt x="24" y="36"/>
                    </a:lnTo>
                    <a:lnTo>
                      <a:pt x="18" y="36"/>
                    </a:lnTo>
                    <a:lnTo>
                      <a:pt x="24" y="36"/>
                    </a:lnTo>
                    <a:lnTo>
                      <a:pt x="24" y="30"/>
                    </a:lnTo>
                    <a:lnTo>
                      <a:pt x="24" y="24"/>
                    </a:lnTo>
                    <a:lnTo>
                      <a:pt x="24"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415"/>
              <p:cNvSpPr>
                <a:spLocks/>
              </p:cNvSpPr>
              <p:nvPr/>
            </p:nvSpPr>
            <p:spPr bwMode="auto">
              <a:xfrm>
                <a:off x="3471" y="1010"/>
                <a:ext cx="180" cy="138"/>
              </a:xfrm>
              <a:custGeom>
                <a:avLst/>
                <a:gdLst>
                  <a:gd name="T0" fmla="*/ 96 w 180"/>
                  <a:gd name="T1" fmla="*/ 6 h 138"/>
                  <a:gd name="T2" fmla="*/ 96 w 180"/>
                  <a:gd name="T3" fmla="*/ 12 h 138"/>
                  <a:gd name="T4" fmla="*/ 108 w 180"/>
                  <a:gd name="T5" fmla="*/ 18 h 138"/>
                  <a:gd name="T6" fmla="*/ 102 w 180"/>
                  <a:gd name="T7" fmla="*/ 18 h 138"/>
                  <a:gd name="T8" fmla="*/ 108 w 180"/>
                  <a:gd name="T9" fmla="*/ 30 h 138"/>
                  <a:gd name="T10" fmla="*/ 108 w 180"/>
                  <a:gd name="T11" fmla="*/ 36 h 138"/>
                  <a:gd name="T12" fmla="*/ 108 w 180"/>
                  <a:gd name="T13" fmla="*/ 42 h 138"/>
                  <a:gd name="T14" fmla="*/ 114 w 180"/>
                  <a:gd name="T15" fmla="*/ 54 h 138"/>
                  <a:gd name="T16" fmla="*/ 126 w 180"/>
                  <a:gd name="T17" fmla="*/ 60 h 138"/>
                  <a:gd name="T18" fmla="*/ 132 w 180"/>
                  <a:gd name="T19" fmla="*/ 72 h 138"/>
                  <a:gd name="T20" fmla="*/ 138 w 180"/>
                  <a:gd name="T21" fmla="*/ 84 h 138"/>
                  <a:gd name="T22" fmla="*/ 144 w 180"/>
                  <a:gd name="T23" fmla="*/ 96 h 138"/>
                  <a:gd name="T24" fmla="*/ 150 w 180"/>
                  <a:gd name="T25" fmla="*/ 96 h 138"/>
                  <a:gd name="T26" fmla="*/ 168 w 180"/>
                  <a:gd name="T27" fmla="*/ 96 h 138"/>
                  <a:gd name="T28" fmla="*/ 174 w 180"/>
                  <a:gd name="T29" fmla="*/ 108 h 138"/>
                  <a:gd name="T30" fmla="*/ 174 w 180"/>
                  <a:gd name="T31" fmla="*/ 114 h 138"/>
                  <a:gd name="T32" fmla="*/ 168 w 180"/>
                  <a:gd name="T33" fmla="*/ 114 h 138"/>
                  <a:gd name="T34" fmla="*/ 156 w 180"/>
                  <a:gd name="T35" fmla="*/ 120 h 138"/>
                  <a:gd name="T36" fmla="*/ 138 w 180"/>
                  <a:gd name="T37" fmla="*/ 114 h 138"/>
                  <a:gd name="T38" fmla="*/ 138 w 180"/>
                  <a:gd name="T39" fmla="*/ 108 h 138"/>
                  <a:gd name="T40" fmla="*/ 132 w 180"/>
                  <a:gd name="T41" fmla="*/ 120 h 138"/>
                  <a:gd name="T42" fmla="*/ 120 w 180"/>
                  <a:gd name="T43" fmla="*/ 114 h 138"/>
                  <a:gd name="T44" fmla="*/ 102 w 180"/>
                  <a:gd name="T45" fmla="*/ 114 h 138"/>
                  <a:gd name="T46" fmla="*/ 96 w 180"/>
                  <a:gd name="T47" fmla="*/ 114 h 138"/>
                  <a:gd name="T48" fmla="*/ 84 w 180"/>
                  <a:gd name="T49" fmla="*/ 120 h 138"/>
                  <a:gd name="T50" fmla="*/ 78 w 180"/>
                  <a:gd name="T51" fmla="*/ 120 h 138"/>
                  <a:gd name="T52" fmla="*/ 72 w 180"/>
                  <a:gd name="T53" fmla="*/ 120 h 138"/>
                  <a:gd name="T54" fmla="*/ 66 w 180"/>
                  <a:gd name="T55" fmla="*/ 132 h 138"/>
                  <a:gd name="T56" fmla="*/ 54 w 180"/>
                  <a:gd name="T57" fmla="*/ 138 h 138"/>
                  <a:gd name="T58" fmla="*/ 48 w 180"/>
                  <a:gd name="T59" fmla="*/ 138 h 138"/>
                  <a:gd name="T60" fmla="*/ 42 w 180"/>
                  <a:gd name="T61" fmla="*/ 138 h 138"/>
                  <a:gd name="T62" fmla="*/ 42 w 180"/>
                  <a:gd name="T63" fmla="*/ 132 h 138"/>
                  <a:gd name="T64" fmla="*/ 36 w 180"/>
                  <a:gd name="T65" fmla="*/ 120 h 138"/>
                  <a:gd name="T66" fmla="*/ 36 w 180"/>
                  <a:gd name="T67" fmla="*/ 114 h 138"/>
                  <a:gd name="T68" fmla="*/ 42 w 180"/>
                  <a:gd name="T69" fmla="*/ 102 h 138"/>
                  <a:gd name="T70" fmla="*/ 30 w 180"/>
                  <a:gd name="T71" fmla="*/ 96 h 138"/>
                  <a:gd name="T72" fmla="*/ 30 w 180"/>
                  <a:gd name="T73" fmla="*/ 84 h 138"/>
                  <a:gd name="T74" fmla="*/ 18 w 180"/>
                  <a:gd name="T75" fmla="*/ 72 h 138"/>
                  <a:gd name="T76" fmla="*/ 6 w 180"/>
                  <a:gd name="T77" fmla="*/ 60 h 138"/>
                  <a:gd name="T78" fmla="*/ 6 w 180"/>
                  <a:gd name="T79" fmla="*/ 54 h 138"/>
                  <a:gd name="T80" fmla="*/ 18 w 180"/>
                  <a:gd name="T81" fmla="*/ 60 h 138"/>
                  <a:gd name="T82" fmla="*/ 30 w 180"/>
                  <a:gd name="T83" fmla="*/ 54 h 138"/>
                  <a:gd name="T84" fmla="*/ 42 w 180"/>
                  <a:gd name="T85" fmla="*/ 36 h 138"/>
                  <a:gd name="T86" fmla="*/ 54 w 180"/>
                  <a:gd name="T87" fmla="*/ 24 h 138"/>
                  <a:gd name="T88" fmla="*/ 66 w 180"/>
                  <a:gd name="T89" fmla="*/ 18 h 138"/>
                  <a:gd name="T90" fmla="*/ 78 w 180"/>
                  <a:gd name="T91" fmla="*/ 6 h 138"/>
                  <a:gd name="T92" fmla="*/ 90 w 180"/>
                  <a:gd name="T9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138">
                    <a:moveTo>
                      <a:pt x="90" y="0"/>
                    </a:moveTo>
                    <a:lnTo>
                      <a:pt x="96" y="0"/>
                    </a:lnTo>
                    <a:lnTo>
                      <a:pt x="96" y="6"/>
                    </a:lnTo>
                    <a:lnTo>
                      <a:pt x="102" y="6"/>
                    </a:lnTo>
                    <a:lnTo>
                      <a:pt x="96" y="6"/>
                    </a:lnTo>
                    <a:lnTo>
                      <a:pt x="96" y="12"/>
                    </a:lnTo>
                    <a:lnTo>
                      <a:pt x="102" y="12"/>
                    </a:lnTo>
                    <a:lnTo>
                      <a:pt x="102" y="18"/>
                    </a:lnTo>
                    <a:lnTo>
                      <a:pt x="108" y="18"/>
                    </a:lnTo>
                    <a:lnTo>
                      <a:pt x="102" y="18"/>
                    </a:lnTo>
                    <a:lnTo>
                      <a:pt x="108" y="18"/>
                    </a:lnTo>
                    <a:lnTo>
                      <a:pt x="102" y="18"/>
                    </a:lnTo>
                    <a:lnTo>
                      <a:pt x="102" y="24"/>
                    </a:lnTo>
                    <a:lnTo>
                      <a:pt x="108" y="24"/>
                    </a:lnTo>
                    <a:lnTo>
                      <a:pt x="108" y="30"/>
                    </a:lnTo>
                    <a:lnTo>
                      <a:pt x="102" y="30"/>
                    </a:lnTo>
                    <a:lnTo>
                      <a:pt x="108" y="30"/>
                    </a:lnTo>
                    <a:lnTo>
                      <a:pt x="108" y="36"/>
                    </a:lnTo>
                    <a:lnTo>
                      <a:pt x="102" y="36"/>
                    </a:lnTo>
                    <a:lnTo>
                      <a:pt x="102" y="42"/>
                    </a:lnTo>
                    <a:lnTo>
                      <a:pt x="108" y="42"/>
                    </a:lnTo>
                    <a:lnTo>
                      <a:pt x="108" y="48"/>
                    </a:lnTo>
                    <a:lnTo>
                      <a:pt x="114" y="48"/>
                    </a:lnTo>
                    <a:lnTo>
                      <a:pt x="114" y="54"/>
                    </a:lnTo>
                    <a:lnTo>
                      <a:pt x="120" y="54"/>
                    </a:lnTo>
                    <a:lnTo>
                      <a:pt x="120" y="60"/>
                    </a:lnTo>
                    <a:lnTo>
                      <a:pt x="126" y="60"/>
                    </a:lnTo>
                    <a:lnTo>
                      <a:pt x="126" y="66"/>
                    </a:lnTo>
                    <a:lnTo>
                      <a:pt x="126" y="72"/>
                    </a:lnTo>
                    <a:lnTo>
                      <a:pt x="132" y="72"/>
                    </a:lnTo>
                    <a:lnTo>
                      <a:pt x="132" y="78"/>
                    </a:lnTo>
                    <a:lnTo>
                      <a:pt x="132" y="84"/>
                    </a:lnTo>
                    <a:lnTo>
                      <a:pt x="138" y="84"/>
                    </a:lnTo>
                    <a:lnTo>
                      <a:pt x="138" y="90"/>
                    </a:lnTo>
                    <a:lnTo>
                      <a:pt x="138" y="96"/>
                    </a:lnTo>
                    <a:lnTo>
                      <a:pt x="144" y="96"/>
                    </a:lnTo>
                    <a:lnTo>
                      <a:pt x="144" y="102"/>
                    </a:lnTo>
                    <a:lnTo>
                      <a:pt x="150" y="102"/>
                    </a:lnTo>
                    <a:lnTo>
                      <a:pt x="150" y="96"/>
                    </a:lnTo>
                    <a:lnTo>
                      <a:pt x="156" y="96"/>
                    </a:lnTo>
                    <a:lnTo>
                      <a:pt x="162" y="96"/>
                    </a:lnTo>
                    <a:lnTo>
                      <a:pt x="168" y="96"/>
                    </a:lnTo>
                    <a:lnTo>
                      <a:pt x="168" y="102"/>
                    </a:lnTo>
                    <a:lnTo>
                      <a:pt x="174" y="102"/>
                    </a:lnTo>
                    <a:lnTo>
                      <a:pt x="174" y="108"/>
                    </a:lnTo>
                    <a:lnTo>
                      <a:pt x="180" y="108"/>
                    </a:lnTo>
                    <a:lnTo>
                      <a:pt x="180" y="114"/>
                    </a:lnTo>
                    <a:lnTo>
                      <a:pt x="174" y="114"/>
                    </a:lnTo>
                    <a:lnTo>
                      <a:pt x="174" y="120"/>
                    </a:lnTo>
                    <a:lnTo>
                      <a:pt x="174" y="114"/>
                    </a:lnTo>
                    <a:lnTo>
                      <a:pt x="168" y="114"/>
                    </a:lnTo>
                    <a:lnTo>
                      <a:pt x="162" y="114"/>
                    </a:lnTo>
                    <a:lnTo>
                      <a:pt x="162" y="120"/>
                    </a:lnTo>
                    <a:lnTo>
                      <a:pt x="156" y="120"/>
                    </a:lnTo>
                    <a:lnTo>
                      <a:pt x="150" y="114"/>
                    </a:lnTo>
                    <a:lnTo>
                      <a:pt x="144" y="114"/>
                    </a:lnTo>
                    <a:lnTo>
                      <a:pt x="138" y="114"/>
                    </a:lnTo>
                    <a:lnTo>
                      <a:pt x="144" y="114"/>
                    </a:lnTo>
                    <a:lnTo>
                      <a:pt x="144" y="108"/>
                    </a:lnTo>
                    <a:lnTo>
                      <a:pt x="138" y="108"/>
                    </a:lnTo>
                    <a:lnTo>
                      <a:pt x="132" y="108"/>
                    </a:lnTo>
                    <a:lnTo>
                      <a:pt x="132" y="114"/>
                    </a:lnTo>
                    <a:lnTo>
                      <a:pt x="132" y="120"/>
                    </a:lnTo>
                    <a:lnTo>
                      <a:pt x="132" y="114"/>
                    </a:lnTo>
                    <a:lnTo>
                      <a:pt x="126" y="114"/>
                    </a:lnTo>
                    <a:lnTo>
                      <a:pt x="120" y="114"/>
                    </a:lnTo>
                    <a:lnTo>
                      <a:pt x="114" y="114"/>
                    </a:lnTo>
                    <a:lnTo>
                      <a:pt x="108" y="114"/>
                    </a:lnTo>
                    <a:lnTo>
                      <a:pt x="102" y="114"/>
                    </a:lnTo>
                    <a:lnTo>
                      <a:pt x="102" y="108"/>
                    </a:lnTo>
                    <a:lnTo>
                      <a:pt x="96" y="108"/>
                    </a:lnTo>
                    <a:lnTo>
                      <a:pt x="96" y="114"/>
                    </a:lnTo>
                    <a:lnTo>
                      <a:pt x="90" y="114"/>
                    </a:lnTo>
                    <a:lnTo>
                      <a:pt x="90" y="120"/>
                    </a:lnTo>
                    <a:lnTo>
                      <a:pt x="84" y="120"/>
                    </a:lnTo>
                    <a:lnTo>
                      <a:pt x="78" y="120"/>
                    </a:lnTo>
                    <a:lnTo>
                      <a:pt x="72" y="120"/>
                    </a:lnTo>
                    <a:lnTo>
                      <a:pt x="78" y="120"/>
                    </a:lnTo>
                    <a:lnTo>
                      <a:pt x="78" y="126"/>
                    </a:lnTo>
                    <a:lnTo>
                      <a:pt x="72" y="126"/>
                    </a:lnTo>
                    <a:lnTo>
                      <a:pt x="72" y="120"/>
                    </a:lnTo>
                    <a:lnTo>
                      <a:pt x="72" y="126"/>
                    </a:lnTo>
                    <a:lnTo>
                      <a:pt x="66" y="126"/>
                    </a:lnTo>
                    <a:lnTo>
                      <a:pt x="66" y="132"/>
                    </a:lnTo>
                    <a:lnTo>
                      <a:pt x="60" y="132"/>
                    </a:lnTo>
                    <a:lnTo>
                      <a:pt x="60" y="138"/>
                    </a:lnTo>
                    <a:lnTo>
                      <a:pt x="54" y="138"/>
                    </a:lnTo>
                    <a:lnTo>
                      <a:pt x="54" y="132"/>
                    </a:lnTo>
                    <a:lnTo>
                      <a:pt x="54" y="138"/>
                    </a:lnTo>
                    <a:lnTo>
                      <a:pt x="48" y="138"/>
                    </a:lnTo>
                    <a:lnTo>
                      <a:pt x="48" y="132"/>
                    </a:lnTo>
                    <a:lnTo>
                      <a:pt x="42" y="132"/>
                    </a:lnTo>
                    <a:lnTo>
                      <a:pt x="42" y="138"/>
                    </a:lnTo>
                    <a:lnTo>
                      <a:pt x="36" y="138"/>
                    </a:lnTo>
                    <a:lnTo>
                      <a:pt x="36" y="132"/>
                    </a:lnTo>
                    <a:lnTo>
                      <a:pt x="42" y="132"/>
                    </a:lnTo>
                    <a:lnTo>
                      <a:pt x="42" y="126"/>
                    </a:lnTo>
                    <a:lnTo>
                      <a:pt x="36" y="126"/>
                    </a:lnTo>
                    <a:lnTo>
                      <a:pt x="36" y="120"/>
                    </a:lnTo>
                    <a:lnTo>
                      <a:pt x="36" y="114"/>
                    </a:lnTo>
                    <a:lnTo>
                      <a:pt x="36" y="108"/>
                    </a:lnTo>
                    <a:lnTo>
                      <a:pt x="36" y="114"/>
                    </a:lnTo>
                    <a:lnTo>
                      <a:pt x="36" y="108"/>
                    </a:lnTo>
                    <a:lnTo>
                      <a:pt x="42" y="108"/>
                    </a:lnTo>
                    <a:lnTo>
                      <a:pt x="42" y="102"/>
                    </a:lnTo>
                    <a:lnTo>
                      <a:pt x="36" y="102"/>
                    </a:lnTo>
                    <a:lnTo>
                      <a:pt x="36" y="96"/>
                    </a:lnTo>
                    <a:lnTo>
                      <a:pt x="30" y="96"/>
                    </a:lnTo>
                    <a:lnTo>
                      <a:pt x="36" y="90"/>
                    </a:lnTo>
                    <a:lnTo>
                      <a:pt x="30" y="90"/>
                    </a:lnTo>
                    <a:lnTo>
                      <a:pt x="30" y="84"/>
                    </a:lnTo>
                    <a:lnTo>
                      <a:pt x="24" y="84"/>
                    </a:lnTo>
                    <a:lnTo>
                      <a:pt x="18" y="78"/>
                    </a:lnTo>
                    <a:lnTo>
                      <a:pt x="18" y="72"/>
                    </a:lnTo>
                    <a:lnTo>
                      <a:pt x="12" y="72"/>
                    </a:lnTo>
                    <a:lnTo>
                      <a:pt x="6" y="66"/>
                    </a:lnTo>
                    <a:lnTo>
                      <a:pt x="6" y="60"/>
                    </a:lnTo>
                    <a:lnTo>
                      <a:pt x="0" y="60"/>
                    </a:lnTo>
                    <a:lnTo>
                      <a:pt x="6" y="60"/>
                    </a:lnTo>
                    <a:lnTo>
                      <a:pt x="6" y="54"/>
                    </a:lnTo>
                    <a:lnTo>
                      <a:pt x="6" y="60"/>
                    </a:lnTo>
                    <a:lnTo>
                      <a:pt x="12" y="60"/>
                    </a:lnTo>
                    <a:lnTo>
                      <a:pt x="18" y="60"/>
                    </a:lnTo>
                    <a:lnTo>
                      <a:pt x="24" y="60"/>
                    </a:lnTo>
                    <a:lnTo>
                      <a:pt x="24" y="54"/>
                    </a:lnTo>
                    <a:lnTo>
                      <a:pt x="30" y="54"/>
                    </a:lnTo>
                    <a:lnTo>
                      <a:pt x="30" y="48"/>
                    </a:lnTo>
                    <a:lnTo>
                      <a:pt x="36" y="42"/>
                    </a:lnTo>
                    <a:lnTo>
                      <a:pt x="42" y="36"/>
                    </a:lnTo>
                    <a:lnTo>
                      <a:pt x="42" y="30"/>
                    </a:lnTo>
                    <a:lnTo>
                      <a:pt x="48" y="30"/>
                    </a:lnTo>
                    <a:lnTo>
                      <a:pt x="54" y="24"/>
                    </a:lnTo>
                    <a:lnTo>
                      <a:pt x="60" y="24"/>
                    </a:lnTo>
                    <a:lnTo>
                      <a:pt x="60" y="18"/>
                    </a:lnTo>
                    <a:lnTo>
                      <a:pt x="66" y="18"/>
                    </a:lnTo>
                    <a:lnTo>
                      <a:pt x="66" y="12"/>
                    </a:lnTo>
                    <a:lnTo>
                      <a:pt x="72" y="12"/>
                    </a:lnTo>
                    <a:lnTo>
                      <a:pt x="78" y="6"/>
                    </a:lnTo>
                    <a:lnTo>
                      <a:pt x="84" y="6"/>
                    </a:lnTo>
                    <a:lnTo>
                      <a:pt x="84" y="0"/>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416"/>
              <p:cNvSpPr>
                <a:spLocks/>
              </p:cNvSpPr>
              <p:nvPr/>
            </p:nvSpPr>
            <p:spPr bwMode="auto">
              <a:xfrm>
                <a:off x="3405" y="1034"/>
                <a:ext cx="108" cy="144"/>
              </a:xfrm>
              <a:custGeom>
                <a:avLst/>
                <a:gdLst>
                  <a:gd name="T0" fmla="*/ 108 w 108"/>
                  <a:gd name="T1" fmla="*/ 108 h 144"/>
                  <a:gd name="T2" fmla="*/ 102 w 108"/>
                  <a:gd name="T3" fmla="*/ 114 h 144"/>
                  <a:gd name="T4" fmla="*/ 102 w 108"/>
                  <a:gd name="T5" fmla="*/ 120 h 144"/>
                  <a:gd name="T6" fmla="*/ 96 w 108"/>
                  <a:gd name="T7" fmla="*/ 126 h 144"/>
                  <a:gd name="T8" fmla="*/ 96 w 108"/>
                  <a:gd name="T9" fmla="*/ 126 h 144"/>
                  <a:gd name="T10" fmla="*/ 96 w 108"/>
                  <a:gd name="T11" fmla="*/ 126 h 144"/>
                  <a:gd name="T12" fmla="*/ 90 w 108"/>
                  <a:gd name="T13" fmla="*/ 120 h 144"/>
                  <a:gd name="T14" fmla="*/ 84 w 108"/>
                  <a:gd name="T15" fmla="*/ 126 h 144"/>
                  <a:gd name="T16" fmla="*/ 84 w 108"/>
                  <a:gd name="T17" fmla="*/ 126 h 144"/>
                  <a:gd name="T18" fmla="*/ 78 w 108"/>
                  <a:gd name="T19" fmla="*/ 132 h 144"/>
                  <a:gd name="T20" fmla="*/ 78 w 108"/>
                  <a:gd name="T21" fmla="*/ 132 h 144"/>
                  <a:gd name="T22" fmla="*/ 78 w 108"/>
                  <a:gd name="T23" fmla="*/ 132 h 144"/>
                  <a:gd name="T24" fmla="*/ 72 w 108"/>
                  <a:gd name="T25" fmla="*/ 138 h 144"/>
                  <a:gd name="T26" fmla="*/ 66 w 108"/>
                  <a:gd name="T27" fmla="*/ 144 h 144"/>
                  <a:gd name="T28" fmla="*/ 60 w 108"/>
                  <a:gd name="T29" fmla="*/ 138 h 144"/>
                  <a:gd name="T30" fmla="*/ 54 w 108"/>
                  <a:gd name="T31" fmla="*/ 126 h 144"/>
                  <a:gd name="T32" fmla="*/ 42 w 108"/>
                  <a:gd name="T33" fmla="*/ 126 h 144"/>
                  <a:gd name="T34" fmla="*/ 42 w 108"/>
                  <a:gd name="T35" fmla="*/ 126 h 144"/>
                  <a:gd name="T36" fmla="*/ 30 w 108"/>
                  <a:gd name="T37" fmla="*/ 126 h 144"/>
                  <a:gd name="T38" fmla="*/ 30 w 108"/>
                  <a:gd name="T39" fmla="*/ 114 h 144"/>
                  <a:gd name="T40" fmla="*/ 24 w 108"/>
                  <a:gd name="T41" fmla="*/ 108 h 144"/>
                  <a:gd name="T42" fmla="*/ 18 w 108"/>
                  <a:gd name="T43" fmla="*/ 102 h 144"/>
                  <a:gd name="T44" fmla="*/ 12 w 108"/>
                  <a:gd name="T45" fmla="*/ 96 h 144"/>
                  <a:gd name="T46" fmla="*/ 12 w 108"/>
                  <a:gd name="T47" fmla="*/ 90 h 144"/>
                  <a:gd name="T48" fmla="*/ 6 w 108"/>
                  <a:gd name="T49" fmla="*/ 84 h 144"/>
                  <a:gd name="T50" fmla="*/ 6 w 108"/>
                  <a:gd name="T51" fmla="*/ 72 h 144"/>
                  <a:gd name="T52" fmla="*/ 6 w 108"/>
                  <a:gd name="T53" fmla="*/ 60 h 144"/>
                  <a:gd name="T54" fmla="*/ 0 w 108"/>
                  <a:gd name="T55" fmla="*/ 54 h 144"/>
                  <a:gd name="T56" fmla="*/ 6 w 108"/>
                  <a:gd name="T57" fmla="*/ 48 h 144"/>
                  <a:gd name="T58" fmla="*/ 6 w 108"/>
                  <a:gd name="T59" fmla="*/ 36 h 144"/>
                  <a:gd name="T60" fmla="*/ 12 w 108"/>
                  <a:gd name="T61" fmla="*/ 30 h 144"/>
                  <a:gd name="T62" fmla="*/ 24 w 108"/>
                  <a:gd name="T63" fmla="*/ 24 h 144"/>
                  <a:gd name="T64" fmla="*/ 24 w 108"/>
                  <a:gd name="T65" fmla="*/ 12 h 144"/>
                  <a:gd name="T66" fmla="*/ 30 w 108"/>
                  <a:gd name="T67" fmla="*/ 6 h 144"/>
                  <a:gd name="T68" fmla="*/ 36 w 108"/>
                  <a:gd name="T69" fmla="*/ 0 h 144"/>
                  <a:gd name="T70" fmla="*/ 42 w 108"/>
                  <a:gd name="T71" fmla="*/ 6 h 144"/>
                  <a:gd name="T72" fmla="*/ 48 w 108"/>
                  <a:gd name="T73" fmla="*/ 12 h 144"/>
                  <a:gd name="T74" fmla="*/ 54 w 108"/>
                  <a:gd name="T75" fmla="*/ 18 h 144"/>
                  <a:gd name="T76" fmla="*/ 60 w 108"/>
                  <a:gd name="T77" fmla="*/ 24 h 144"/>
                  <a:gd name="T78" fmla="*/ 66 w 108"/>
                  <a:gd name="T79" fmla="*/ 30 h 144"/>
                  <a:gd name="T80" fmla="*/ 72 w 108"/>
                  <a:gd name="T81" fmla="*/ 36 h 144"/>
                  <a:gd name="T82" fmla="*/ 78 w 108"/>
                  <a:gd name="T83" fmla="*/ 48 h 144"/>
                  <a:gd name="T84" fmla="*/ 84 w 108"/>
                  <a:gd name="T85" fmla="*/ 54 h 144"/>
                  <a:gd name="T86" fmla="*/ 96 w 108"/>
                  <a:gd name="T87" fmla="*/ 60 h 144"/>
                  <a:gd name="T88" fmla="*/ 102 w 108"/>
                  <a:gd name="T89" fmla="*/ 66 h 144"/>
                  <a:gd name="T90" fmla="*/ 102 w 108"/>
                  <a:gd name="T91" fmla="*/ 72 h 144"/>
                  <a:gd name="T92" fmla="*/ 108 w 108"/>
                  <a:gd name="T93" fmla="*/ 78 h 144"/>
                  <a:gd name="T94" fmla="*/ 102 w 108"/>
                  <a:gd name="T95" fmla="*/ 84 h 144"/>
                  <a:gd name="T96" fmla="*/ 102 w 108"/>
                  <a:gd name="T97" fmla="*/ 84 h 144"/>
                  <a:gd name="T98" fmla="*/ 102 w 108"/>
                  <a:gd name="T99" fmla="*/ 96 h 144"/>
                  <a:gd name="T100" fmla="*/ 108 w 108"/>
                  <a:gd name="T101"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144">
                    <a:moveTo>
                      <a:pt x="108" y="102"/>
                    </a:moveTo>
                    <a:lnTo>
                      <a:pt x="108" y="108"/>
                    </a:lnTo>
                    <a:lnTo>
                      <a:pt x="102" y="108"/>
                    </a:lnTo>
                    <a:lnTo>
                      <a:pt x="102" y="114"/>
                    </a:lnTo>
                    <a:lnTo>
                      <a:pt x="108" y="114"/>
                    </a:lnTo>
                    <a:lnTo>
                      <a:pt x="102" y="120"/>
                    </a:lnTo>
                    <a:lnTo>
                      <a:pt x="96" y="120"/>
                    </a:lnTo>
                    <a:lnTo>
                      <a:pt x="96" y="126"/>
                    </a:lnTo>
                    <a:lnTo>
                      <a:pt x="96" y="120"/>
                    </a:lnTo>
                    <a:lnTo>
                      <a:pt x="96" y="126"/>
                    </a:lnTo>
                    <a:lnTo>
                      <a:pt x="96" y="120"/>
                    </a:lnTo>
                    <a:lnTo>
                      <a:pt x="96" y="126"/>
                    </a:lnTo>
                    <a:lnTo>
                      <a:pt x="90" y="126"/>
                    </a:lnTo>
                    <a:lnTo>
                      <a:pt x="90" y="120"/>
                    </a:lnTo>
                    <a:lnTo>
                      <a:pt x="90" y="126"/>
                    </a:lnTo>
                    <a:lnTo>
                      <a:pt x="84" y="126"/>
                    </a:lnTo>
                    <a:lnTo>
                      <a:pt x="84" y="132"/>
                    </a:lnTo>
                    <a:lnTo>
                      <a:pt x="84" y="126"/>
                    </a:lnTo>
                    <a:lnTo>
                      <a:pt x="78" y="126"/>
                    </a:lnTo>
                    <a:lnTo>
                      <a:pt x="78" y="132"/>
                    </a:lnTo>
                    <a:lnTo>
                      <a:pt x="84" y="132"/>
                    </a:lnTo>
                    <a:lnTo>
                      <a:pt x="78" y="132"/>
                    </a:lnTo>
                    <a:lnTo>
                      <a:pt x="84" y="132"/>
                    </a:lnTo>
                    <a:lnTo>
                      <a:pt x="78" y="132"/>
                    </a:lnTo>
                    <a:lnTo>
                      <a:pt x="78" y="138"/>
                    </a:lnTo>
                    <a:lnTo>
                      <a:pt x="72" y="138"/>
                    </a:lnTo>
                    <a:lnTo>
                      <a:pt x="72" y="144"/>
                    </a:lnTo>
                    <a:lnTo>
                      <a:pt x="66" y="144"/>
                    </a:lnTo>
                    <a:lnTo>
                      <a:pt x="66" y="138"/>
                    </a:lnTo>
                    <a:lnTo>
                      <a:pt x="60" y="138"/>
                    </a:lnTo>
                    <a:lnTo>
                      <a:pt x="54" y="132"/>
                    </a:lnTo>
                    <a:lnTo>
                      <a:pt x="54" y="126"/>
                    </a:lnTo>
                    <a:lnTo>
                      <a:pt x="48" y="126"/>
                    </a:lnTo>
                    <a:lnTo>
                      <a:pt x="42" y="126"/>
                    </a:lnTo>
                    <a:lnTo>
                      <a:pt x="48" y="126"/>
                    </a:lnTo>
                    <a:lnTo>
                      <a:pt x="42" y="126"/>
                    </a:lnTo>
                    <a:lnTo>
                      <a:pt x="36" y="126"/>
                    </a:lnTo>
                    <a:lnTo>
                      <a:pt x="30" y="126"/>
                    </a:lnTo>
                    <a:lnTo>
                      <a:pt x="30" y="120"/>
                    </a:lnTo>
                    <a:lnTo>
                      <a:pt x="30" y="114"/>
                    </a:lnTo>
                    <a:lnTo>
                      <a:pt x="30" y="108"/>
                    </a:lnTo>
                    <a:lnTo>
                      <a:pt x="24" y="108"/>
                    </a:lnTo>
                    <a:lnTo>
                      <a:pt x="18" y="108"/>
                    </a:lnTo>
                    <a:lnTo>
                      <a:pt x="18" y="102"/>
                    </a:lnTo>
                    <a:lnTo>
                      <a:pt x="12" y="102"/>
                    </a:lnTo>
                    <a:lnTo>
                      <a:pt x="12" y="96"/>
                    </a:lnTo>
                    <a:lnTo>
                      <a:pt x="6" y="90"/>
                    </a:lnTo>
                    <a:lnTo>
                      <a:pt x="12" y="90"/>
                    </a:lnTo>
                    <a:lnTo>
                      <a:pt x="12" y="84"/>
                    </a:lnTo>
                    <a:lnTo>
                      <a:pt x="6" y="84"/>
                    </a:lnTo>
                    <a:lnTo>
                      <a:pt x="6" y="78"/>
                    </a:lnTo>
                    <a:lnTo>
                      <a:pt x="6" y="72"/>
                    </a:lnTo>
                    <a:lnTo>
                      <a:pt x="6" y="66"/>
                    </a:lnTo>
                    <a:lnTo>
                      <a:pt x="6" y="60"/>
                    </a:lnTo>
                    <a:lnTo>
                      <a:pt x="6" y="54"/>
                    </a:lnTo>
                    <a:lnTo>
                      <a:pt x="0" y="54"/>
                    </a:lnTo>
                    <a:lnTo>
                      <a:pt x="6" y="54"/>
                    </a:lnTo>
                    <a:lnTo>
                      <a:pt x="6" y="48"/>
                    </a:lnTo>
                    <a:lnTo>
                      <a:pt x="6" y="42"/>
                    </a:lnTo>
                    <a:lnTo>
                      <a:pt x="6" y="36"/>
                    </a:lnTo>
                    <a:lnTo>
                      <a:pt x="12" y="36"/>
                    </a:lnTo>
                    <a:lnTo>
                      <a:pt x="12" y="30"/>
                    </a:lnTo>
                    <a:lnTo>
                      <a:pt x="18" y="24"/>
                    </a:lnTo>
                    <a:lnTo>
                      <a:pt x="24" y="24"/>
                    </a:lnTo>
                    <a:lnTo>
                      <a:pt x="24" y="18"/>
                    </a:lnTo>
                    <a:lnTo>
                      <a:pt x="24" y="12"/>
                    </a:lnTo>
                    <a:lnTo>
                      <a:pt x="24" y="6"/>
                    </a:lnTo>
                    <a:lnTo>
                      <a:pt x="30" y="6"/>
                    </a:lnTo>
                    <a:lnTo>
                      <a:pt x="36" y="6"/>
                    </a:lnTo>
                    <a:lnTo>
                      <a:pt x="36" y="0"/>
                    </a:lnTo>
                    <a:lnTo>
                      <a:pt x="36" y="6"/>
                    </a:lnTo>
                    <a:lnTo>
                      <a:pt x="42" y="6"/>
                    </a:lnTo>
                    <a:lnTo>
                      <a:pt x="42" y="12"/>
                    </a:lnTo>
                    <a:lnTo>
                      <a:pt x="48" y="12"/>
                    </a:lnTo>
                    <a:lnTo>
                      <a:pt x="48" y="18"/>
                    </a:lnTo>
                    <a:lnTo>
                      <a:pt x="54" y="18"/>
                    </a:lnTo>
                    <a:lnTo>
                      <a:pt x="54" y="24"/>
                    </a:lnTo>
                    <a:lnTo>
                      <a:pt x="60" y="24"/>
                    </a:lnTo>
                    <a:lnTo>
                      <a:pt x="60" y="30"/>
                    </a:lnTo>
                    <a:lnTo>
                      <a:pt x="66" y="30"/>
                    </a:lnTo>
                    <a:lnTo>
                      <a:pt x="66" y="36"/>
                    </a:lnTo>
                    <a:lnTo>
                      <a:pt x="72" y="36"/>
                    </a:lnTo>
                    <a:lnTo>
                      <a:pt x="72" y="42"/>
                    </a:lnTo>
                    <a:lnTo>
                      <a:pt x="78" y="48"/>
                    </a:lnTo>
                    <a:lnTo>
                      <a:pt x="84" y="48"/>
                    </a:lnTo>
                    <a:lnTo>
                      <a:pt x="84" y="54"/>
                    </a:lnTo>
                    <a:lnTo>
                      <a:pt x="90" y="60"/>
                    </a:lnTo>
                    <a:lnTo>
                      <a:pt x="96" y="60"/>
                    </a:lnTo>
                    <a:lnTo>
                      <a:pt x="96" y="66"/>
                    </a:lnTo>
                    <a:lnTo>
                      <a:pt x="102" y="66"/>
                    </a:lnTo>
                    <a:lnTo>
                      <a:pt x="96" y="72"/>
                    </a:lnTo>
                    <a:lnTo>
                      <a:pt x="102" y="72"/>
                    </a:lnTo>
                    <a:lnTo>
                      <a:pt x="102" y="78"/>
                    </a:lnTo>
                    <a:lnTo>
                      <a:pt x="108" y="78"/>
                    </a:lnTo>
                    <a:lnTo>
                      <a:pt x="108" y="84"/>
                    </a:lnTo>
                    <a:lnTo>
                      <a:pt x="102" y="84"/>
                    </a:lnTo>
                    <a:lnTo>
                      <a:pt x="102" y="90"/>
                    </a:lnTo>
                    <a:lnTo>
                      <a:pt x="102" y="84"/>
                    </a:lnTo>
                    <a:lnTo>
                      <a:pt x="102" y="90"/>
                    </a:lnTo>
                    <a:lnTo>
                      <a:pt x="102" y="96"/>
                    </a:lnTo>
                    <a:lnTo>
                      <a:pt x="102" y="102"/>
                    </a:lnTo>
                    <a:lnTo>
                      <a:pt x="108"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417"/>
              <p:cNvSpPr>
                <a:spLocks/>
              </p:cNvSpPr>
              <p:nvPr/>
            </p:nvSpPr>
            <p:spPr bwMode="auto">
              <a:xfrm>
                <a:off x="3429" y="1118"/>
                <a:ext cx="198" cy="96"/>
              </a:xfrm>
              <a:custGeom>
                <a:avLst/>
                <a:gdLst>
                  <a:gd name="T0" fmla="*/ 186 w 198"/>
                  <a:gd name="T1" fmla="*/ 6 h 96"/>
                  <a:gd name="T2" fmla="*/ 192 w 198"/>
                  <a:gd name="T3" fmla="*/ 6 h 96"/>
                  <a:gd name="T4" fmla="*/ 198 w 198"/>
                  <a:gd name="T5" fmla="*/ 12 h 96"/>
                  <a:gd name="T6" fmla="*/ 192 w 198"/>
                  <a:gd name="T7" fmla="*/ 24 h 96"/>
                  <a:gd name="T8" fmla="*/ 180 w 198"/>
                  <a:gd name="T9" fmla="*/ 30 h 96"/>
                  <a:gd name="T10" fmla="*/ 174 w 198"/>
                  <a:gd name="T11" fmla="*/ 42 h 96"/>
                  <a:gd name="T12" fmla="*/ 156 w 198"/>
                  <a:gd name="T13" fmla="*/ 60 h 96"/>
                  <a:gd name="T14" fmla="*/ 150 w 198"/>
                  <a:gd name="T15" fmla="*/ 72 h 96"/>
                  <a:gd name="T16" fmla="*/ 138 w 198"/>
                  <a:gd name="T17" fmla="*/ 78 h 96"/>
                  <a:gd name="T18" fmla="*/ 132 w 198"/>
                  <a:gd name="T19" fmla="*/ 90 h 96"/>
                  <a:gd name="T20" fmla="*/ 120 w 198"/>
                  <a:gd name="T21" fmla="*/ 96 h 96"/>
                  <a:gd name="T22" fmla="*/ 108 w 198"/>
                  <a:gd name="T23" fmla="*/ 90 h 96"/>
                  <a:gd name="T24" fmla="*/ 90 w 198"/>
                  <a:gd name="T25" fmla="*/ 90 h 96"/>
                  <a:gd name="T26" fmla="*/ 78 w 198"/>
                  <a:gd name="T27" fmla="*/ 84 h 96"/>
                  <a:gd name="T28" fmla="*/ 66 w 198"/>
                  <a:gd name="T29" fmla="*/ 90 h 96"/>
                  <a:gd name="T30" fmla="*/ 60 w 198"/>
                  <a:gd name="T31" fmla="*/ 90 h 96"/>
                  <a:gd name="T32" fmla="*/ 60 w 198"/>
                  <a:gd name="T33" fmla="*/ 96 h 96"/>
                  <a:gd name="T34" fmla="*/ 48 w 198"/>
                  <a:gd name="T35" fmla="*/ 90 h 96"/>
                  <a:gd name="T36" fmla="*/ 36 w 198"/>
                  <a:gd name="T37" fmla="*/ 84 h 96"/>
                  <a:gd name="T38" fmla="*/ 18 w 198"/>
                  <a:gd name="T39" fmla="*/ 78 h 96"/>
                  <a:gd name="T40" fmla="*/ 6 w 198"/>
                  <a:gd name="T41" fmla="*/ 72 h 96"/>
                  <a:gd name="T42" fmla="*/ 6 w 198"/>
                  <a:gd name="T43" fmla="*/ 66 h 96"/>
                  <a:gd name="T44" fmla="*/ 18 w 198"/>
                  <a:gd name="T45" fmla="*/ 48 h 96"/>
                  <a:gd name="T46" fmla="*/ 30 w 198"/>
                  <a:gd name="T47" fmla="*/ 42 h 96"/>
                  <a:gd name="T48" fmla="*/ 42 w 198"/>
                  <a:gd name="T49" fmla="*/ 54 h 96"/>
                  <a:gd name="T50" fmla="*/ 48 w 198"/>
                  <a:gd name="T51" fmla="*/ 54 h 96"/>
                  <a:gd name="T52" fmla="*/ 60 w 198"/>
                  <a:gd name="T53" fmla="*/ 48 h 96"/>
                  <a:gd name="T54" fmla="*/ 54 w 198"/>
                  <a:gd name="T55" fmla="*/ 48 h 96"/>
                  <a:gd name="T56" fmla="*/ 60 w 198"/>
                  <a:gd name="T57" fmla="*/ 48 h 96"/>
                  <a:gd name="T58" fmla="*/ 66 w 198"/>
                  <a:gd name="T59" fmla="*/ 36 h 96"/>
                  <a:gd name="T60" fmla="*/ 72 w 198"/>
                  <a:gd name="T61" fmla="*/ 36 h 96"/>
                  <a:gd name="T62" fmla="*/ 72 w 198"/>
                  <a:gd name="T63" fmla="*/ 42 h 96"/>
                  <a:gd name="T64" fmla="*/ 84 w 198"/>
                  <a:gd name="T65" fmla="*/ 30 h 96"/>
                  <a:gd name="T66" fmla="*/ 90 w 198"/>
                  <a:gd name="T67" fmla="*/ 30 h 96"/>
                  <a:gd name="T68" fmla="*/ 96 w 198"/>
                  <a:gd name="T69" fmla="*/ 30 h 96"/>
                  <a:gd name="T70" fmla="*/ 108 w 198"/>
                  <a:gd name="T71" fmla="*/ 24 h 96"/>
                  <a:gd name="T72" fmla="*/ 114 w 198"/>
                  <a:gd name="T73" fmla="*/ 12 h 96"/>
                  <a:gd name="T74" fmla="*/ 120 w 198"/>
                  <a:gd name="T75" fmla="*/ 12 h 96"/>
                  <a:gd name="T76" fmla="*/ 126 w 198"/>
                  <a:gd name="T77" fmla="*/ 12 h 96"/>
                  <a:gd name="T78" fmla="*/ 138 w 198"/>
                  <a:gd name="T79" fmla="*/ 6 h 96"/>
                  <a:gd name="T80" fmla="*/ 144 w 198"/>
                  <a:gd name="T81" fmla="*/ 6 h 96"/>
                  <a:gd name="T82" fmla="*/ 162 w 198"/>
                  <a:gd name="T83" fmla="*/ 6 h 96"/>
                  <a:gd name="T84" fmla="*/ 174 w 198"/>
                  <a:gd name="T85" fmla="*/ 12 h 96"/>
                  <a:gd name="T86" fmla="*/ 180 w 198"/>
                  <a:gd name="T8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96">
                    <a:moveTo>
                      <a:pt x="180" y="0"/>
                    </a:moveTo>
                    <a:lnTo>
                      <a:pt x="186" y="0"/>
                    </a:lnTo>
                    <a:lnTo>
                      <a:pt x="186" y="6"/>
                    </a:lnTo>
                    <a:lnTo>
                      <a:pt x="180" y="6"/>
                    </a:lnTo>
                    <a:lnTo>
                      <a:pt x="186" y="6"/>
                    </a:lnTo>
                    <a:lnTo>
                      <a:pt x="192" y="6"/>
                    </a:lnTo>
                    <a:lnTo>
                      <a:pt x="198" y="12"/>
                    </a:lnTo>
                    <a:lnTo>
                      <a:pt x="192" y="12"/>
                    </a:lnTo>
                    <a:lnTo>
                      <a:pt x="198" y="12"/>
                    </a:lnTo>
                    <a:lnTo>
                      <a:pt x="192" y="12"/>
                    </a:lnTo>
                    <a:lnTo>
                      <a:pt x="192" y="18"/>
                    </a:lnTo>
                    <a:lnTo>
                      <a:pt x="192" y="24"/>
                    </a:lnTo>
                    <a:lnTo>
                      <a:pt x="186" y="24"/>
                    </a:lnTo>
                    <a:lnTo>
                      <a:pt x="186" y="30"/>
                    </a:lnTo>
                    <a:lnTo>
                      <a:pt x="180" y="30"/>
                    </a:lnTo>
                    <a:lnTo>
                      <a:pt x="180" y="36"/>
                    </a:lnTo>
                    <a:lnTo>
                      <a:pt x="174" y="36"/>
                    </a:lnTo>
                    <a:lnTo>
                      <a:pt x="174" y="42"/>
                    </a:lnTo>
                    <a:lnTo>
                      <a:pt x="168" y="48"/>
                    </a:lnTo>
                    <a:lnTo>
                      <a:pt x="162" y="54"/>
                    </a:lnTo>
                    <a:lnTo>
                      <a:pt x="156" y="60"/>
                    </a:lnTo>
                    <a:lnTo>
                      <a:pt x="156" y="66"/>
                    </a:lnTo>
                    <a:lnTo>
                      <a:pt x="150" y="66"/>
                    </a:lnTo>
                    <a:lnTo>
                      <a:pt x="150" y="72"/>
                    </a:lnTo>
                    <a:lnTo>
                      <a:pt x="144" y="72"/>
                    </a:lnTo>
                    <a:lnTo>
                      <a:pt x="144" y="78"/>
                    </a:lnTo>
                    <a:lnTo>
                      <a:pt x="138" y="78"/>
                    </a:lnTo>
                    <a:lnTo>
                      <a:pt x="138" y="84"/>
                    </a:lnTo>
                    <a:lnTo>
                      <a:pt x="132" y="84"/>
                    </a:lnTo>
                    <a:lnTo>
                      <a:pt x="132" y="90"/>
                    </a:lnTo>
                    <a:lnTo>
                      <a:pt x="126" y="90"/>
                    </a:lnTo>
                    <a:lnTo>
                      <a:pt x="126" y="96"/>
                    </a:lnTo>
                    <a:lnTo>
                      <a:pt x="120" y="96"/>
                    </a:lnTo>
                    <a:lnTo>
                      <a:pt x="114" y="96"/>
                    </a:lnTo>
                    <a:lnTo>
                      <a:pt x="114" y="90"/>
                    </a:lnTo>
                    <a:lnTo>
                      <a:pt x="108" y="90"/>
                    </a:lnTo>
                    <a:lnTo>
                      <a:pt x="102" y="90"/>
                    </a:lnTo>
                    <a:lnTo>
                      <a:pt x="96" y="90"/>
                    </a:lnTo>
                    <a:lnTo>
                      <a:pt x="90" y="90"/>
                    </a:lnTo>
                    <a:lnTo>
                      <a:pt x="84" y="90"/>
                    </a:lnTo>
                    <a:lnTo>
                      <a:pt x="84" y="84"/>
                    </a:lnTo>
                    <a:lnTo>
                      <a:pt x="78" y="84"/>
                    </a:lnTo>
                    <a:lnTo>
                      <a:pt x="78" y="90"/>
                    </a:lnTo>
                    <a:lnTo>
                      <a:pt x="72" y="90"/>
                    </a:lnTo>
                    <a:lnTo>
                      <a:pt x="66" y="90"/>
                    </a:lnTo>
                    <a:lnTo>
                      <a:pt x="60" y="90"/>
                    </a:lnTo>
                    <a:lnTo>
                      <a:pt x="60" y="96"/>
                    </a:lnTo>
                    <a:lnTo>
                      <a:pt x="60" y="90"/>
                    </a:lnTo>
                    <a:lnTo>
                      <a:pt x="60" y="96"/>
                    </a:lnTo>
                    <a:lnTo>
                      <a:pt x="60" y="90"/>
                    </a:lnTo>
                    <a:lnTo>
                      <a:pt x="60" y="96"/>
                    </a:lnTo>
                    <a:lnTo>
                      <a:pt x="54" y="96"/>
                    </a:lnTo>
                    <a:lnTo>
                      <a:pt x="54" y="90"/>
                    </a:lnTo>
                    <a:lnTo>
                      <a:pt x="48" y="90"/>
                    </a:lnTo>
                    <a:lnTo>
                      <a:pt x="42" y="90"/>
                    </a:lnTo>
                    <a:lnTo>
                      <a:pt x="36" y="90"/>
                    </a:lnTo>
                    <a:lnTo>
                      <a:pt x="36" y="84"/>
                    </a:lnTo>
                    <a:lnTo>
                      <a:pt x="30" y="84"/>
                    </a:lnTo>
                    <a:lnTo>
                      <a:pt x="24" y="84"/>
                    </a:lnTo>
                    <a:lnTo>
                      <a:pt x="18" y="78"/>
                    </a:lnTo>
                    <a:lnTo>
                      <a:pt x="12" y="78"/>
                    </a:lnTo>
                    <a:lnTo>
                      <a:pt x="6" y="78"/>
                    </a:lnTo>
                    <a:lnTo>
                      <a:pt x="6" y="72"/>
                    </a:lnTo>
                    <a:lnTo>
                      <a:pt x="0" y="72"/>
                    </a:lnTo>
                    <a:lnTo>
                      <a:pt x="6" y="72"/>
                    </a:lnTo>
                    <a:lnTo>
                      <a:pt x="6" y="66"/>
                    </a:lnTo>
                    <a:lnTo>
                      <a:pt x="12" y="60"/>
                    </a:lnTo>
                    <a:lnTo>
                      <a:pt x="18" y="54"/>
                    </a:lnTo>
                    <a:lnTo>
                      <a:pt x="18" y="48"/>
                    </a:lnTo>
                    <a:lnTo>
                      <a:pt x="24" y="48"/>
                    </a:lnTo>
                    <a:lnTo>
                      <a:pt x="24" y="42"/>
                    </a:lnTo>
                    <a:lnTo>
                      <a:pt x="30" y="42"/>
                    </a:lnTo>
                    <a:lnTo>
                      <a:pt x="30" y="48"/>
                    </a:lnTo>
                    <a:lnTo>
                      <a:pt x="36" y="54"/>
                    </a:lnTo>
                    <a:lnTo>
                      <a:pt x="42" y="54"/>
                    </a:lnTo>
                    <a:lnTo>
                      <a:pt x="42" y="60"/>
                    </a:lnTo>
                    <a:lnTo>
                      <a:pt x="48" y="60"/>
                    </a:lnTo>
                    <a:lnTo>
                      <a:pt x="48" y="54"/>
                    </a:lnTo>
                    <a:lnTo>
                      <a:pt x="54" y="54"/>
                    </a:lnTo>
                    <a:lnTo>
                      <a:pt x="54" y="48"/>
                    </a:lnTo>
                    <a:lnTo>
                      <a:pt x="60" y="48"/>
                    </a:lnTo>
                    <a:lnTo>
                      <a:pt x="54" y="48"/>
                    </a:lnTo>
                    <a:lnTo>
                      <a:pt x="60" y="48"/>
                    </a:lnTo>
                    <a:lnTo>
                      <a:pt x="54" y="48"/>
                    </a:lnTo>
                    <a:lnTo>
                      <a:pt x="54" y="42"/>
                    </a:lnTo>
                    <a:lnTo>
                      <a:pt x="60" y="42"/>
                    </a:lnTo>
                    <a:lnTo>
                      <a:pt x="60" y="48"/>
                    </a:lnTo>
                    <a:lnTo>
                      <a:pt x="60" y="42"/>
                    </a:lnTo>
                    <a:lnTo>
                      <a:pt x="66" y="42"/>
                    </a:lnTo>
                    <a:lnTo>
                      <a:pt x="66" y="36"/>
                    </a:lnTo>
                    <a:lnTo>
                      <a:pt x="66" y="42"/>
                    </a:lnTo>
                    <a:lnTo>
                      <a:pt x="72" y="42"/>
                    </a:lnTo>
                    <a:lnTo>
                      <a:pt x="72" y="36"/>
                    </a:lnTo>
                    <a:lnTo>
                      <a:pt x="72" y="42"/>
                    </a:lnTo>
                    <a:lnTo>
                      <a:pt x="72" y="36"/>
                    </a:lnTo>
                    <a:lnTo>
                      <a:pt x="72" y="42"/>
                    </a:lnTo>
                    <a:lnTo>
                      <a:pt x="72" y="36"/>
                    </a:lnTo>
                    <a:lnTo>
                      <a:pt x="78" y="36"/>
                    </a:lnTo>
                    <a:lnTo>
                      <a:pt x="84" y="30"/>
                    </a:lnTo>
                    <a:lnTo>
                      <a:pt x="84" y="24"/>
                    </a:lnTo>
                    <a:lnTo>
                      <a:pt x="90" y="24"/>
                    </a:lnTo>
                    <a:lnTo>
                      <a:pt x="90" y="30"/>
                    </a:lnTo>
                    <a:lnTo>
                      <a:pt x="96" y="30"/>
                    </a:lnTo>
                    <a:lnTo>
                      <a:pt x="96" y="24"/>
                    </a:lnTo>
                    <a:lnTo>
                      <a:pt x="96" y="30"/>
                    </a:lnTo>
                    <a:lnTo>
                      <a:pt x="102" y="30"/>
                    </a:lnTo>
                    <a:lnTo>
                      <a:pt x="102" y="24"/>
                    </a:lnTo>
                    <a:lnTo>
                      <a:pt x="108" y="24"/>
                    </a:lnTo>
                    <a:lnTo>
                      <a:pt x="108" y="18"/>
                    </a:lnTo>
                    <a:lnTo>
                      <a:pt x="114" y="18"/>
                    </a:lnTo>
                    <a:lnTo>
                      <a:pt x="114" y="12"/>
                    </a:lnTo>
                    <a:lnTo>
                      <a:pt x="114" y="18"/>
                    </a:lnTo>
                    <a:lnTo>
                      <a:pt x="120" y="18"/>
                    </a:lnTo>
                    <a:lnTo>
                      <a:pt x="120" y="12"/>
                    </a:lnTo>
                    <a:lnTo>
                      <a:pt x="114" y="12"/>
                    </a:lnTo>
                    <a:lnTo>
                      <a:pt x="120" y="12"/>
                    </a:lnTo>
                    <a:lnTo>
                      <a:pt x="126" y="12"/>
                    </a:lnTo>
                    <a:lnTo>
                      <a:pt x="132" y="12"/>
                    </a:lnTo>
                    <a:lnTo>
                      <a:pt x="132" y="6"/>
                    </a:lnTo>
                    <a:lnTo>
                      <a:pt x="138" y="6"/>
                    </a:lnTo>
                    <a:lnTo>
                      <a:pt x="138" y="0"/>
                    </a:lnTo>
                    <a:lnTo>
                      <a:pt x="144" y="0"/>
                    </a:lnTo>
                    <a:lnTo>
                      <a:pt x="144" y="6"/>
                    </a:lnTo>
                    <a:lnTo>
                      <a:pt x="150" y="6"/>
                    </a:lnTo>
                    <a:lnTo>
                      <a:pt x="156" y="6"/>
                    </a:lnTo>
                    <a:lnTo>
                      <a:pt x="162" y="6"/>
                    </a:lnTo>
                    <a:lnTo>
                      <a:pt x="168" y="6"/>
                    </a:lnTo>
                    <a:lnTo>
                      <a:pt x="174" y="6"/>
                    </a:lnTo>
                    <a:lnTo>
                      <a:pt x="174" y="12"/>
                    </a:lnTo>
                    <a:lnTo>
                      <a:pt x="174" y="6"/>
                    </a:lnTo>
                    <a:lnTo>
                      <a:pt x="174" y="0"/>
                    </a:lnTo>
                    <a:lnTo>
                      <a:pt x="18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418"/>
              <p:cNvSpPr>
                <a:spLocks/>
              </p:cNvSpPr>
              <p:nvPr/>
            </p:nvSpPr>
            <p:spPr bwMode="auto">
              <a:xfrm>
                <a:off x="3441" y="950"/>
                <a:ext cx="114" cy="120"/>
              </a:xfrm>
              <a:custGeom>
                <a:avLst/>
                <a:gdLst>
                  <a:gd name="T0" fmla="*/ 60 w 114"/>
                  <a:gd name="T1" fmla="*/ 6 h 120"/>
                  <a:gd name="T2" fmla="*/ 66 w 114"/>
                  <a:gd name="T3" fmla="*/ 12 h 120"/>
                  <a:gd name="T4" fmla="*/ 78 w 114"/>
                  <a:gd name="T5" fmla="*/ 12 h 120"/>
                  <a:gd name="T6" fmla="*/ 84 w 114"/>
                  <a:gd name="T7" fmla="*/ 18 h 120"/>
                  <a:gd name="T8" fmla="*/ 90 w 114"/>
                  <a:gd name="T9" fmla="*/ 24 h 120"/>
                  <a:gd name="T10" fmla="*/ 90 w 114"/>
                  <a:gd name="T11" fmla="*/ 36 h 120"/>
                  <a:gd name="T12" fmla="*/ 96 w 114"/>
                  <a:gd name="T13" fmla="*/ 42 h 120"/>
                  <a:gd name="T14" fmla="*/ 96 w 114"/>
                  <a:gd name="T15" fmla="*/ 42 h 120"/>
                  <a:gd name="T16" fmla="*/ 96 w 114"/>
                  <a:gd name="T17" fmla="*/ 42 h 120"/>
                  <a:gd name="T18" fmla="*/ 96 w 114"/>
                  <a:gd name="T19" fmla="*/ 54 h 120"/>
                  <a:gd name="T20" fmla="*/ 108 w 114"/>
                  <a:gd name="T21" fmla="*/ 54 h 120"/>
                  <a:gd name="T22" fmla="*/ 108 w 114"/>
                  <a:gd name="T23" fmla="*/ 54 h 120"/>
                  <a:gd name="T24" fmla="*/ 114 w 114"/>
                  <a:gd name="T25" fmla="*/ 60 h 120"/>
                  <a:gd name="T26" fmla="*/ 108 w 114"/>
                  <a:gd name="T27" fmla="*/ 66 h 120"/>
                  <a:gd name="T28" fmla="*/ 96 w 114"/>
                  <a:gd name="T29" fmla="*/ 72 h 120"/>
                  <a:gd name="T30" fmla="*/ 90 w 114"/>
                  <a:gd name="T31" fmla="*/ 78 h 120"/>
                  <a:gd name="T32" fmla="*/ 84 w 114"/>
                  <a:gd name="T33" fmla="*/ 84 h 120"/>
                  <a:gd name="T34" fmla="*/ 72 w 114"/>
                  <a:gd name="T35" fmla="*/ 90 h 120"/>
                  <a:gd name="T36" fmla="*/ 66 w 114"/>
                  <a:gd name="T37" fmla="*/ 102 h 120"/>
                  <a:gd name="T38" fmla="*/ 60 w 114"/>
                  <a:gd name="T39" fmla="*/ 114 h 120"/>
                  <a:gd name="T40" fmla="*/ 54 w 114"/>
                  <a:gd name="T41" fmla="*/ 120 h 120"/>
                  <a:gd name="T42" fmla="*/ 42 w 114"/>
                  <a:gd name="T43" fmla="*/ 120 h 120"/>
                  <a:gd name="T44" fmla="*/ 36 w 114"/>
                  <a:gd name="T45" fmla="*/ 114 h 120"/>
                  <a:gd name="T46" fmla="*/ 30 w 114"/>
                  <a:gd name="T47" fmla="*/ 120 h 120"/>
                  <a:gd name="T48" fmla="*/ 24 w 114"/>
                  <a:gd name="T49" fmla="*/ 114 h 120"/>
                  <a:gd name="T50" fmla="*/ 18 w 114"/>
                  <a:gd name="T51" fmla="*/ 108 h 120"/>
                  <a:gd name="T52" fmla="*/ 12 w 114"/>
                  <a:gd name="T53" fmla="*/ 102 h 120"/>
                  <a:gd name="T54" fmla="*/ 6 w 114"/>
                  <a:gd name="T55" fmla="*/ 96 h 120"/>
                  <a:gd name="T56" fmla="*/ 0 w 114"/>
                  <a:gd name="T57" fmla="*/ 90 h 120"/>
                  <a:gd name="T58" fmla="*/ 6 w 114"/>
                  <a:gd name="T59" fmla="*/ 84 h 120"/>
                  <a:gd name="T60" fmla="*/ 6 w 114"/>
                  <a:gd name="T61" fmla="*/ 72 h 120"/>
                  <a:gd name="T62" fmla="*/ 6 w 114"/>
                  <a:gd name="T63" fmla="*/ 60 h 120"/>
                  <a:gd name="T64" fmla="*/ 0 w 114"/>
                  <a:gd name="T65" fmla="*/ 54 h 120"/>
                  <a:gd name="T66" fmla="*/ 6 w 114"/>
                  <a:gd name="T67" fmla="*/ 48 h 120"/>
                  <a:gd name="T68" fmla="*/ 12 w 114"/>
                  <a:gd name="T69" fmla="*/ 42 h 120"/>
                  <a:gd name="T70" fmla="*/ 18 w 114"/>
                  <a:gd name="T71" fmla="*/ 36 h 120"/>
                  <a:gd name="T72" fmla="*/ 30 w 114"/>
                  <a:gd name="T73" fmla="*/ 36 h 120"/>
                  <a:gd name="T74" fmla="*/ 36 w 114"/>
                  <a:gd name="T75" fmla="*/ 30 h 120"/>
                  <a:gd name="T76" fmla="*/ 42 w 114"/>
                  <a:gd name="T77" fmla="*/ 24 h 120"/>
                  <a:gd name="T78" fmla="*/ 42 w 114"/>
                  <a:gd name="T79" fmla="*/ 24 h 120"/>
                  <a:gd name="T80" fmla="*/ 48 w 114"/>
                  <a:gd name="T81" fmla="*/ 18 h 120"/>
                  <a:gd name="T82" fmla="*/ 54 w 114"/>
                  <a:gd name="T83" fmla="*/ 12 h 120"/>
                  <a:gd name="T84" fmla="*/ 54 w 114"/>
                  <a:gd name="T8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20">
                    <a:moveTo>
                      <a:pt x="60" y="0"/>
                    </a:moveTo>
                    <a:lnTo>
                      <a:pt x="60" y="6"/>
                    </a:lnTo>
                    <a:lnTo>
                      <a:pt x="66" y="6"/>
                    </a:lnTo>
                    <a:lnTo>
                      <a:pt x="66" y="12"/>
                    </a:lnTo>
                    <a:lnTo>
                      <a:pt x="72" y="12"/>
                    </a:lnTo>
                    <a:lnTo>
                      <a:pt x="78" y="12"/>
                    </a:lnTo>
                    <a:lnTo>
                      <a:pt x="78" y="18"/>
                    </a:lnTo>
                    <a:lnTo>
                      <a:pt x="84" y="18"/>
                    </a:lnTo>
                    <a:lnTo>
                      <a:pt x="84" y="24"/>
                    </a:lnTo>
                    <a:lnTo>
                      <a:pt x="90" y="24"/>
                    </a:lnTo>
                    <a:lnTo>
                      <a:pt x="90" y="30"/>
                    </a:lnTo>
                    <a:lnTo>
                      <a:pt x="90" y="36"/>
                    </a:lnTo>
                    <a:lnTo>
                      <a:pt x="96" y="36"/>
                    </a:lnTo>
                    <a:lnTo>
                      <a:pt x="96" y="42"/>
                    </a:lnTo>
                    <a:lnTo>
                      <a:pt x="90" y="42"/>
                    </a:lnTo>
                    <a:lnTo>
                      <a:pt x="96" y="42"/>
                    </a:lnTo>
                    <a:lnTo>
                      <a:pt x="90" y="42"/>
                    </a:lnTo>
                    <a:lnTo>
                      <a:pt x="96" y="42"/>
                    </a:lnTo>
                    <a:lnTo>
                      <a:pt x="96" y="48"/>
                    </a:lnTo>
                    <a:lnTo>
                      <a:pt x="96" y="54"/>
                    </a:lnTo>
                    <a:lnTo>
                      <a:pt x="102" y="54"/>
                    </a:lnTo>
                    <a:lnTo>
                      <a:pt x="108" y="54"/>
                    </a:lnTo>
                    <a:lnTo>
                      <a:pt x="108" y="60"/>
                    </a:lnTo>
                    <a:lnTo>
                      <a:pt x="108" y="54"/>
                    </a:lnTo>
                    <a:lnTo>
                      <a:pt x="108" y="60"/>
                    </a:lnTo>
                    <a:lnTo>
                      <a:pt x="114" y="60"/>
                    </a:lnTo>
                    <a:lnTo>
                      <a:pt x="114" y="66"/>
                    </a:lnTo>
                    <a:lnTo>
                      <a:pt x="108" y="66"/>
                    </a:lnTo>
                    <a:lnTo>
                      <a:pt x="102" y="72"/>
                    </a:lnTo>
                    <a:lnTo>
                      <a:pt x="96" y="72"/>
                    </a:lnTo>
                    <a:lnTo>
                      <a:pt x="96" y="78"/>
                    </a:lnTo>
                    <a:lnTo>
                      <a:pt x="90" y="78"/>
                    </a:lnTo>
                    <a:lnTo>
                      <a:pt x="90" y="84"/>
                    </a:lnTo>
                    <a:lnTo>
                      <a:pt x="84" y="84"/>
                    </a:lnTo>
                    <a:lnTo>
                      <a:pt x="78" y="90"/>
                    </a:lnTo>
                    <a:lnTo>
                      <a:pt x="72" y="90"/>
                    </a:lnTo>
                    <a:lnTo>
                      <a:pt x="72" y="96"/>
                    </a:lnTo>
                    <a:lnTo>
                      <a:pt x="66" y="102"/>
                    </a:lnTo>
                    <a:lnTo>
                      <a:pt x="60" y="108"/>
                    </a:lnTo>
                    <a:lnTo>
                      <a:pt x="60" y="114"/>
                    </a:lnTo>
                    <a:lnTo>
                      <a:pt x="54" y="114"/>
                    </a:lnTo>
                    <a:lnTo>
                      <a:pt x="54" y="120"/>
                    </a:lnTo>
                    <a:lnTo>
                      <a:pt x="48" y="120"/>
                    </a:lnTo>
                    <a:lnTo>
                      <a:pt x="42" y="120"/>
                    </a:lnTo>
                    <a:lnTo>
                      <a:pt x="36" y="120"/>
                    </a:lnTo>
                    <a:lnTo>
                      <a:pt x="36" y="114"/>
                    </a:lnTo>
                    <a:lnTo>
                      <a:pt x="36" y="120"/>
                    </a:lnTo>
                    <a:lnTo>
                      <a:pt x="30" y="120"/>
                    </a:lnTo>
                    <a:lnTo>
                      <a:pt x="30" y="114"/>
                    </a:lnTo>
                    <a:lnTo>
                      <a:pt x="24" y="114"/>
                    </a:lnTo>
                    <a:lnTo>
                      <a:pt x="24" y="108"/>
                    </a:lnTo>
                    <a:lnTo>
                      <a:pt x="18" y="108"/>
                    </a:lnTo>
                    <a:lnTo>
                      <a:pt x="18" y="102"/>
                    </a:lnTo>
                    <a:lnTo>
                      <a:pt x="12" y="102"/>
                    </a:lnTo>
                    <a:lnTo>
                      <a:pt x="12" y="96"/>
                    </a:lnTo>
                    <a:lnTo>
                      <a:pt x="6" y="96"/>
                    </a:lnTo>
                    <a:lnTo>
                      <a:pt x="6" y="90"/>
                    </a:lnTo>
                    <a:lnTo>
                      <a:pt x="0" y="90"/>
                    </a:lnTo>
                    <a:lnTo>
                      <a:pt x="0" y="84"/>
                    </a:lnTo>
                    <a:lnTo>
                      <a:pt x="6" y="84"/>
                    </a:lnTo>
                    <a:lnTo>
                      <a:pt x="6" y="78"/>
                    </a:lnTo>
                    <a:lnTo>
                      <a:pt x="6" y="72"/>
                    </a:lnTo>
                    <a:lnTo>
                      <a:pt x="6" y="66"/>
                    </a:lnTo>
                    <a:lnTo>
                      <a:pt x="6" y="60"/>
                    </a:lnTo>
                    <a:lnTo>
                      <a:pt x="0" y="60"/>
                    </a:lnTo>
                    <a:lnTo>
                      <a:pt x="0" y="54"/>
                    </a:lnTo>
                    <a:lnTo>
                      <a:pt x="6" y="54"/>
                    </a:lnTo>
                    <a:lnTo>
                      <a:pt x="6" y="48"/>
                    </a:lnTo>
                    <a:lnTo>
                      <a:pt x="6" y="42"/>
                    </a:lnTo>
                    <a:lnTo>
                      <a:pt x="12" y="42"/>
                    </a:lnTo>
                    <a:lnTo>
                      <a:pt x="12" y="36"/>
                    </a:lnTo>
                    <a:lnTo>
                      <a:pt x="18" y="36"/>
                    </a:lnTo>
                    <a:lnTo>
                      <a:pt x="24" y="36"/>
                    </a:lnTo>
                    <a:lnTo>
                      <a:pt x="30" y="36"/>
                    </a:lnTo>
                    <a:lnTo>
                      <a:pt x="36" y="36"/>
                    </a:lnTo>
                    <a:lnTo>
                      <a:pt x="36" y="30"/>
                    </a:lnTo>
                    <a:lnTo>
                      <a:pt x="42" y="30"/>
                    </a:lnTo>
                    <a:lnTo>
                      <a:pt x="42" y="24"/>
                    </a:lnTo>
                    <a:lnTo>
                      <a:pt x="48" y="24"/>
                    </a:lnTo>
                    <a:lnTo>
                      <a:pt x="42" y="24"/>
                    </a:lnTo>
                    <a:lnTo>
                      <a:pt x="42" y="18"/>
                    </a:lnTo>
                    <a:lnTo>
                      <a:pt x="48" y="18"/>
                    </a:lnTo>
                    <a:lnTo>
                      <a:pt x="48" y="12"/>
                    </a:lnTo>
                    <a:lnTo>
                      <a:pt x="54" y="12"/>
                    </a:lnTo>
                    <a:lnTo>
                      <a:pt x="54" y="6"/>
                    </a:lnTo>
                    <a:lnTo>
                      <a:pt x="54" y="0"/>
                    </a:lnTo>
                    <a:lnTo>
                      <a:pt x="6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419"/>
              <p:cNvSpPr>
                <a:spLocks/>
              </p:cNvSpPr>
              <p:nvPr/>
            </p:nvSpPr>
            <p:spPr bwMode="auto">
              <a:xfrm>
                <a:off x="3429" y="890"/>
                <a:ext cx="108" cy="96"/>
              </a:xfrm>
              <a:custGeom>
                <a:avLst/>
                <a:gdLst>
                  <a:gd name="T0" fmla="*/ 90 w 108"/>
                  <a:gd name="T1" fmla="*/ 36 h 96"/>
                  <a:gd name="T2" fmla="*/ 90 w 108"/>
                  <a:gd name="T3" fmla="*/ 48 h 96"/>
                  <a:gd name="T4" fmla="*/ 84 w 108"/>
                  <a:gd name="T5" fmla="*/ 54 h 96"/>
                  <a:gd name="T6" fmla="*/ 72 w 108"/>
                  <a:gd name="T7" fmla="*/ 54 h 96"/>
                  <a:gd name="T8" fmla="*/ 66 w 108"/>
                  <a:gd name="T9" fmla="*/ 60 h 96"/>
                  <a:gd name="T10" fmla="*/ 66 w 108"/>
                  <a:gd name="T11" fmla="*/ 72 h 96"/>
                  <a:gd name="T12" fmla="*/ 60 w 108"/>
                  <a:gd name="T13" fmla="*/ 78 h 96"/>
                  <a:gd name="T14" fmla="*/ 54 w 108"/>
                  <a:gd name="T15" fmla="*/ 84 h 96"/>
                  <a:gd name="T16" fmla="*/ 54 w 108"/>
                  <a:gd name="T17" fmla="*/ 84 h 96"/>
                  <a:gd name="T18" fmla="*/ 48 w 108"/>
                  <a:gd name="T19" fmla="*/ 90 h 96"/>
                  <a:gd name="T20" fmla="*/ 42 w 108"/>
                  <a:gd name="T21" fmla="*/ 96 h 96"/>
                  <a:gd name="T22" fmla="*/ 30 w 108"/>
                  <a:gd name="T23" fmla="*/ 96 h 96"/>
                  <a:gd name="T24" fmla="*/ 24 w 108"/>
                  <a:gd name="T25" fmla="*/ 90 h 96"/>
                  <a:gd name="T26" fmla="*/ 18 w 108"/>
                  <a:gd name="T27" fmla="*/ 84 h 96"/>
                  <a:gd name="T28" fmla="*/ 12 w 108"/>
                  <a:gd name="T29" fmla="*/ 78 h 96"/>
                  <a:gd name="T30" fmla="*/ 0 w 108"/>
                  <a:gd name="T31" fmla="*/ 78 h 96"/>
                  <a:gd name="T32" fmla="*/ 0 w 108"/>
                  <a:gd name="T33" fmla="*/ 66 h 96"/>
                  <a:gd name="T34" fmla="*/ 6 w 108"/>
                  <a:gd name="T35" fmla="*/ 60 h 96"/>
                  <a:gd name="T36" fmla="*/ 12 w 108"/>
                  <a:gd name="T37" fmla="*/ 54 h 96"/>
                  <a:gd name="T38" fmla="*/ 12 w 108"/>
                  <a:gd name="T39" fmla="*/ 54 h 96"/>
                  <a:gd name="T40" fmla="*/ 12 w 108"/>
                  <a:gd name="T41" fmla="*/ 42 h 96"/>
                  <a:gd name="T42" fmla="*/ 18 w 108"/>
                  <a:gd name="T43" fmla="*/ 36 h 96"/>
                  <a:gd name="T44" fmla="*/ 24 w 108"/>
                  <a:gd name="T45" fmla="*/ 30 h 96"/>
                  <a:gd name="T46" fmla="*/ 18 w 108"/>
                  <a:gd name="T47" fmla="*/ 24 h 96"/>
                  <a:gd name="T48" fmla="*/ 12 w 108"/>
                  <a:gd name="T49" fmla="*/ 18 h 96"/>
                  <a:gd name="T50" fmla="*/ 18 w 108"/>
                  <a:gd name="T51" fmla="*/ 12 h 96"/>
                  <a:gd name="T52" fmla="*/ 18 w 108"/>
                  <a:gd name="T53" fmla="*/ 12 h 96"/>
                  <a:gd name="T54" fmla="*/ 24 w 108"/>
                  <a:gd name="T55" fmla="*/ 6 h 96"/>
                  <a:gd name="T56" fmla="*/ 36 w 108"/>
                  <a:gd name="T57" fmla="*/ 6 h 96"/>
                  <a:gd name="T58" fmla="*/ 48 w 108"/>
                  <a:gd name="T59" fmla="*/ 6 h 96"/>
                  <a:gd name="T60" fmla="*/ 60 w 108"/>
                  <a:gd name="T61" fmla="*/ 6 h 96"/>
                  <a:gd name="T62" fmla="*/ 72 w 108"/>
                  <a:gd name="T63" fmla="*/ 0 h 96"/>
                  <a:gd name="T64" fmla="*/ 84 w 108"/>
                  <a:gd name="T65" fmla="*/ 6 h 96"/>
                  <a:gd name="T66" fmla="*/ 96 w 108"/>
                  <a:gd name="T67" fmla="*/ 6 h 96"/>
                  <a:gd name="T68" fmla="*/ 102 w 108"/>
                  <a:gd name="T69" fmla="*/ 12 h 96"/>
                  <a:gd name="T70" fmla="*/ 108 w 108"/>
                  <a:gd name="T71" fmla="*/ 24 h 96"/>
                  <a:gd name="T72" fmla="*/ 102 w 108"/>
                  <a:gd name="T73" fmla="*/ 30 h 96"/>
                  <a:gd name="T74" fmla="*/ 96 w 108"/>
                  <a:gd name="T75" fmla="*/ 3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96">
                    <a:moveTo>
                      <a:pt x="96" y="36"/>
                    </a:moveTo>
                    <a:lnTo>
                      <a:pt x="90" y="36"/>
                    </a:lnTo>
                    <a:lnTo>
                      <a:pt x="90" y="42"/>
                    </a:lnTo>
                    <a:lnTo>
                      <a:pt x="90" y="48"/>
                    </a:lnTo>
                    <a:lnTo>
                      <a:pt x="90" y="54"/>
                    </a:lnTo>
                    <a:lnTo>
                      <a:pt x="84" y="54"/>
                    </a:lnTo>
                    <a:lnTo>
                      <a:pt x="78" y="54"/>
                    </a:lnTo>
                    <a:lnTo>
                      <a:pt x="72" y="54"/>
                    </a:lnTo>
                    <a:lnTo>
                      <a:pt x="72" y="60"/>
                    </a:lnTo>
                    <a:lnTo>
                      <a:pt x="66" y="60"/>
                    </a:lnTo>
                    <a:lnTo>
                      <a:pt x="66" y="66"/>
                    </a:lnTo>
                    <a:lnTo>
                      <a:pt x="66" y="72"/>
                    </a:lnTo>
                    <a:lnTo>
                      <a:pt x="60" y="72"/>
                    </a:lnTo>
                    <a:lnTo>
                      <a:pt x="60" y="78"/>
                    </a:lnTo>
                    <a:lnTo>
                      <a:pt x="54" y="78"/>
                    </a:lnTo>
                    <a:lnTo>
                      <a:pt x="54" y="84"/>
                    </a:lnTo>
                    <a:lnTo>
                      <a:pt x="60" y="84"/>
                    </a:lnTo>
                    <a:lnTo>
                      <a:pt x="54" y="84"/>
                    </a:lnTo>
                    <a:lnTo>
                      <a:pt x="54" y="90"/>
                    </a:lnTo>
                    <a:lnTo>
                      <a:pt x="48" y="90"/>
                    </a:lnTo>
                    <a:lnTo>
                      <a:pt x="48" y="96"/>
                    </a:lnTo>
                    <a:lnTo>
                      <a:pt x="42" y="96"/>
                    </a:lnTo>
                    <a:lnTo>
                      <a:pt x="36" y="96"/>
                    </a:lnTo>
                    <a:lnTo>
                      <a:pt x="30" y="96"/>
                    </a:lnTo>
                    <a:lnTo>
                      <a:pt x="24" y="96"/>
                    </a:lnTo>
                    <a:lnTo>
                      <a:pt x="24" y="90"/>
                    </a:lnTo>
                    <a:lnTo>
                      <a:pt x="18" y="90"/>
                    </a:lnTo>
                    <a:lnTo>
                      <a:pt x="18" y="84"/>
                    </a:lnTo>
                    <a:lnTo>
                      <a:pt x="12" y="84"/>
                    </a:lnTo>
                    <a:lnTo>
                      <a:pt x="12" y="78"/>
                    </a:lnTo>
                    <a:lnTo>
                      <a:pt x="6" y="78"/>
                    </a:lnTo>
                    <a:lnTo>
                      <a:pt x="0" y="78"/>
                    </a:lnTo>
                    <a:lnTo>
                      <a:pt x="0" y="72"/>
                    </a:lnTo>
                    <a:lnTo>
                      <a:pt x="0" y="66"/>
                    </a:lnTo>
                    <a:lnTo>
                      <a:pt x="6" y="66"/>
                    </a:lnTo>
                    <a:lnTo>
                      <a:pt x="6" y="60"/>
                    </a:lnTo>
                    <a:lnTo>
                      <a:pt x="12" y="60"/>
                    </a:lnTo>
                    <a:lnTo>
                      <a:pt x="12" y="54"/>
                    </a:lnTo>
                    <a:lnTo>
                      <a:pt x="12" y="48"/>
                    </a:lnTo>
                    <a:lnTo>
                      <a:pt x="12" y="54"/>
                    </a:lnTo>
                    <a:lnTo>
                      <a:pt x="12" y="48"/>
                    </a:lnTo>
                    <a:lnTo>
                      <a:pt x="12" y="42"/>
                    </a:lnTo>
                    <a:lnTo>
                      <a:pt x="18" y="42"/>
                    </a:lnTo>
                    <a:lnTo>
                      <a:pt x="18" y="36"/>
                    </a:lnTo>
                    <a:lnTo>
                      <a:pt x="24" y="36"/>
                    </a:lnTo>
                    <a:lnTo>
                      <a:pt x="24" y="30"/>
                    </a:lnTo>
                    <a:lnTo>
                      <a:pt x="18" y="30"/>
                    </a:lnTo>
                    <a:lnTo>
                      <a:pt x="18" y="24"/>
                    </a:lnTo>
                    <a:lnTo>
                      <a:pt x="12" y="24"/>
                    </a:lnTo>
                    <a:lnTo>
                      <a:pt x="12" y="18"/>
                    </a:lnTo>
                    <a:lnTo>
                      <a:pt x="18" y="18"/>
                    </a:lnTo>
                    <a:lnTo>
                      <a:pt x="18" y="12"/>
                    </a:lnTo>
                    <a:lnTo>
                      <a:pt x="12" y="12"/>
                    </a:lnTo>
                    <a:lnTo>
                      <a:pt x="18" y="12"/>
                    </a:lnTo>
                    <a:lnTo>
                      <a:pt x="18" y="6"/>
                    </a:lnTo>
                    <a:lnTo>
                      <a:pt x="24" y="6"/>
                    </a:lnTo>
                    <a:lnTo>
                      <a:pt x="30" y="6"/>
                    </a:lnTo>
                    <a:lnTo>
                      <a:pt x="36" y="6"/>
                    </a:lnTo>
                    <a:lnTo>
                      <a:pt x="42" y="6"/>
                    </a:lnTo>
                    <a:lnTo>
                      <a:pt x="48" y="6"/>
                    </a:lnTo>
                    <a:lnTo>
                      <a:pt x="54" y="6"/>
                    </a:lnTo>
                    <a:lnTo>
                      <a:pt x="60" y="6"/>
                    </a:lnTo>
                    <a:lnTo>
                      <a:pt x="66" y="0"/>
                    </a:lnTo>
                    <a:lnTo>
                      <a:pt x="72" y="0"/>
                    </a:lnTo>
                    <a:lnTo>
                      <a:pt x="78" y="6"/>
                    </a:lnTo>
                    <a:lnTo>
                      <a:pt x="84" y="6"/>
                    </a:lnTo>
                    <a:lnTo>
                      <a:pt x="90" y="6"/>
                    </a:lnTo>
                    <a:lnTo>
                      <a:pt x="96" y="6"/>
                    </a:lnTo>
                    <a:lnTo>
                      <a:pt x="96" y="12"/>
                    </a:lnTo>
                    <a:lnTo>
                      <a:pt x="102" y="12"/>
                    </a:lnTo>
                    <a:lnTo>
                      <a:pt x="108" y="18"/>
                    </a:lnTo>
                    <a:lnTo>
                      <a:pt x="108" y="24"/>
                    </a:lnTo>
                    <a:lnTo>
                      <a:pt x="102" y="24"/>
                    </a:lnTo>
                    <a:lnTo>
                      <a:pt x="102" y="30"/>
                    </a:lnTo>
                    <a:lnTo>
                      <a:pt x="96" y="30"/>
                    </a:lnTo>
                    <a:lnTo>
                      <a:pt x="96" y="3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420"/>
              <p:cNvSpPr>
                <a:spLocks/>
              </p:cNvSpPr>
              <p:nvPr/>
            </p:nvSpPr>
            <p:spPr bwMode="auto">
              <a:xfrm>
                <a:off x="3483" y="830"/>
                <a:ext cx="18" cy="24"/>
              </a:xfrm>
              <a:custGeom>
                <a:avLst/>
                <a:gdLst>
                  <a:gd name="T0" fmla="*/ 0 w 18"/>
                  <a:gd name="T1" fmla="*/ 24 h 24"/>
                  <a:gd name="T2" fmla="*/ 0 w 18"/>
                  <a:gd name="T3" fmla="*/ 18 h 24"/>
                  <a:gd name="T4" fmla="*/ 0 w 18"/>
                  <a:gd name="T5" fmla="*/ 12 h 24"/>
                  <a:gd name="T6" fmla="*/ 0 w 18"/>
                  <a:gd name="T7" fmla="*/ 6 h 24"/>
                  <a:gd name="T8" fmla="*/ 0 w 18"/>
                  <a:gd name="T9" fmla="*/ 0 h 24"/>
                  <a:gd name="T10" fmla="*/ 6 w 18"/>
                  <a:gd name="T11" fmla="*/ 0 h 24"/>
                  <a:gd name="T12" fmla="*/ 12 w 18"/>
                  <a:gd name="T13" fmla="*/ 0 h 24"/>
                  <a:gd name="T14" fmla="*/ 12 w 18"/>
                  <a:gd name="T15" fmla="*/ 6 h 24"/>
                  <a:gd name="T16" fmla="*/ 18 w 18"/>
                  <a:gd name="T17" fmla="*/ 6 h 24"/>
                  <a:gd name="T18" fmla="*/ 12 w 18"/>
                  <a:gd name="T19" fmla="*/ 6 h 24"/>
                  <a:gd name="T20" fmla="*/ 12 w 18"/>
                  <a:gd name="T21" fmla="*/ 12 h 24"/>
                  <a:gd name="T22" fmla="*/ 6 w 18"/>
                  <a:gd name="T23" fmla="*/ 12 h 24"/>
                  <a:gd name="T24" fmla="*/ 12 w 18"/>
                  <a:gd name="T25" fmla="*/ 12 h 24"/>
                  <a:gd name="T26" fmla="*/ 6 w 18"/>
                  <a:gd name="T27" fmla="*/ 12 h 24"/>
                  <a:gd name="T28" fmla="*/ 6 w 18"/>
                  <a:gd name="T29" fmla="*/ 18 h 24"/>
                  <a:gd name="T30" fmla="*/ 6 w 18"/>
                  <a:gd name="T31" fmla="*/ 24 h 24"/>
                  <a:gd name="T32" fmla="*/ 0 w 18"/>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0" y="24"/>
                    </a:moveTo>
                    <a:lnTo>
                      <a:pt x="0" y="18"/>
                    </a:lnTo>
                    <a:lnTo>
                      <a:pt x="0" y="12"/>
                    </a:lnTo>
                    <a:lnTo>
                      <a:pt x="0" y="6"/>
                    </a:lnTo>
                    <a:lnTo>
                      <a:pt x="0" y="0"/>
                    </a:lnTo>
                    <a:lnTo>
                      <a:pt x="6" y="0"/>
                    </a:lnTo>
                    <a:lnTo>
                      <a:pt x="12" y="0"/>
                    </a:lnTo>
                    <a:lnTo>
                      <a:pt x="12" y="6"/>
                    </a:lnTo>
                    <a:lnTo>
                      <a:pt x="18" y="6"/>
                    </a:lnTo>
                    <a:lnTo>
                      <a:pt x="12" y="6"/>
                    </a:lnTo>
                    <a:lnTo>
                      <a:pt x="12" y="12"/>
                    </a:lnTo>
                    <a:lnTo>
                      <a:pt x="6" y="12"/>
                    </a:lnTo>
                    <a:lnTo>
                      <a:pt x="12" y="12"/>
                    </a:lnTo>
                    <a:lnTo>
                      <a:pt x="6" y="12"/>
                    </a:lnTo>
                    <a:lnTo>
                      <a:pt x="6" y="18"/>
                    </a:lnTo>
                    <a:lnTo>
                      <a:pt x="6" y="24"/>
                    </a:lnTo>
                    <a:lnTo>
                      <a:pt x="0"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421"/>
              <p:cNvSpPr>
                <a:spLocks/>
              </p:cNvSpPr>
              <p:nvPr/>
            </p:nvSpPr>
            <p:spPr bwMode="auto">
              <a:xfrm>
                <a:off x="3657" y="1400"/>
                <a:ext cx="60" cy="54"/>
              </a:xfrm>
              <a:custGeom>
                <a:avLst/>
                <a:gdLst>
                  <a:gd name="T0" fmla="*/ 36 w 60"/>
                  <a:gd name="T1" fmla="*/ 0 h 54"/>
                  <a:gd name="T2" fmla="*/ 42 w 60"/>
                  <a:gd name="T3" fmla="*/ 0 h 54"/>
                  <a:gd name="T4" fmla="*/ 48 w 60"/>
                  <a:gd name="T5" fmla="*/ 0 h 54"/>
                  <a:gd name="T6" fmla="*/ 48 w 60"/>
                  <a:gd name="T7" fmla="*/ 6 h 54"/>
                  <a:gd name="T8" fmla="*/ 54 w 60"/>
                  <a:gd name="T9" fmla="*/ 6 h 54"/>
                  <a:gd name="T10" fmla="*/ 54 w 60"/>
                  <a:gd name="T11" fmla="*/ 12 h 54"/>
                  <a:gd name="T12" fmla="*/ 54 w 60"/>
                  <a:gd name="T13" fmla="*/ 18 h 54"/>
                  <a:gd name="T14" fmla="*/ 60 w 60"/>
                  <a:gd name="T15" fmla="*/ 18 h 54"/>
                  <a:gd name="T16" fmla="*/ 60 w 60"/>
                  <a:gd name="T17" fmla="*/ 24 h 54"/>
                  <a:gd name="T18" fmla="*/ 60 w 60"/>
                  <a:gd name="T19" fmla="*/ 30 h 54"/>
                  <a:gd name="T20" fmla="*/ 60 w 60"/>
                  <a:gd name="T21" fmla="*/ 36 h 54"/>
                  <a:gd name="T22" fmla="*/ 60 w 60"/>
                  <a:gd name="T23" fmla="*/ 30 h 54"/>
                  <a:gd name="T24" fmla="*/ 54 w 60"/>
                  <a:gd name="T25" fmla="*/ 30 h 54"/>
                  <a:gd name="T26" fmla="*/ 54 w 60"/>
                  <a:gd name="T27" fmla="*/ 36 h 54"/>
                  <a:gd name="T28" fmla="*/ 48 w 60"/>
                  <a:gd name="T29" fmla="*/ 36 h 54"/>
                  <a:gd name="T30" fmla="*/ 48 w 60"/>
                  <a:gd name="T31" fmla="*/ 42 h 54"/>
                  <a:gd name="T32" fmla="*/ 48 w 60"/>
                  <a:gd name="T33" fmla="*/ 48 h 54"/>
                  <a:gd name="T34" fmla="*/ 54 w 60"/>
                  <a:gd name="T35" fmla="*/ 48 h 54"/>
                  <a:gd name="T36" fmla="*/ 54 w 60"/>
                  <a:gd name="T37" fmla="*/ 54 h 54"/>
                  <a:gd name="T38" fmla="*/ 48 w 60"/>
                  <a:gd name="T39" fmla="*/ 54 h 54"/>
                  <a:gd name="T40" fmla="*/ 48 w 60"/>
                  <a:gd name="T41" fmla="*/ 48 h 54"/>
                  <a:gd name="T42" fmla="*/ 42 w 60"/>
                  <a:gd name="T43" fmla="*/ 48 h 54"/>
                  <a:gd name="T44" fmla="*/ 36 w 60"/>
                  <a:gd name="T45" fmla="*/ 48 h 54"/>
                  <a:gd name="T46" fmla="*/ 30 w 60"/>
                  <a:gd name="T47" fmla="*/ 48 h 54"/>
                  <a:gd name="T48" fmla="*/ 24 w 60"/>
                  <a:gd name="T49" fmla="*/ 48 h 54"/>
                  <a:gd name="T50" fmla="*/ 24 w 60"/>
                  <a:gd name="T51" fmla="*/ 42 h 54"/>
                  <a:gd name="T52" fmla="*/ 24 w 60"/>
                  <a:gd name="T53" fmla="*/ 36 h 54"/>
                  <a:gd name="T54" fmla="*/ 18 w 60"/>
                  <a:gd name="T55" fmla="*/ 36 h 54"/>
                  <a:gd name="T56" fmla="*/ 24 w 60"/>
                  <a:gd name="T57" fmla="*/ 36 h 54"/>
                  <a:gd name="T58" fmla="*/ 18 w 60"/>
                  <a:gd name="T59" fmla="*/ 36 h 54"/>
                  <a:gd name="T60" fmla="*/ 18 w 60"/>
                  <a:gd name="T61" fmla="*/ 30 h 54"/>
                  <a:gd name="T62" fmla="*/ 18 w 60"/>
                  <a:gd name="T63" fmla="*/ 24 h 54"/>
                  <a:gd name="T64" fmla="*/ 12 w 60"/>
                  <a:gd name="T65" fmla="*/ 24 h 54"/>
                  <a:gd name="T66" fmla="*/ 12 w 60"/>
                  <a:gd name="T67" fmla="*/ 18 h 54"/>
                  <a:gd name="T68" fmla="*/ 12 w 60"/>
                  <a:gd name="T69" fmla="*/ 24 h 54"/>
                  <a:gd name="T70" fmla="*/ 6 w 60"/>
                  <a:gd name="T71" fmla="*/ 24 h 54"/>
                  <a:gd name="T72" fmla="*/ 0 w 60"/>
                  <a:gd name="T73" fmla="*/ 24 h 54"/>
                  <a:gd name="T74" fmla="*/ 0 w 60"/>
                  <a:gd name="T75" fmla="*/ 18 h 54"/>
                  <a:gd name="T76" fmla="*/ 0 w 60"/>
                  <a:gd name="T77" fmla="*/ 12 h 54"/>
                  <a:gd name="T78" fmla="*/ 6 w 60"/>
                  <a:gd name="T79" fmla="*/ 12 h 54"/>
                  <a:gd name="T80" fmla="*/ 12 w 60"/>
                  <a:gd name="T81" fmla="*/ 18 h 54"/>
                  <a:gd name="T82" fmla="*/ 12 w 60"/>
                  <a:gd name="T83" fmla="*/ 12 h 54"/>
                  <a:gd name="T84" fmla="*/ 18 w 60"/>
                  <a:gd name="T85" fmla="*/ 12 h 54"/>
                  <a:gd name="T86" fmla="*/ 12 w 60"/>
                  <a:gd name="T87" fmla="*/ 12 h 54"/>
                  <a:gd name="T88" fmla="*/ 12 w 60"/>
                  <a:gd name="T89" fmla="*/ 6 h 54"/>
                  <a:gd name="T90" fmla="*/ 18 w 60"/>
                  <a:gd name="T91" fmla="*/ 6 h 54"/>
                  <a:gd name="T92" fmla="*/ 18 w 60"/>
                  <a:gd name="T93" fmla="*/ 0 h 54"/>
                  <a:gd name="T94" fmla="*/ 18 w 60"/>
                  <a:gd name="T95" fmla="*/ 6 h 54"/>
                  <a:gd name="T96" fmla="*/ 24 w 60"/>
                  <a:gd name="T97" fmla="*/ 6 h 54"/>
                  <a:gd name="T98" fmla="*/ 30 w 60"/>
                  <a:gd name="T99" fmla="*/ 6 h 54"/>
                  <a:gd name="T100" fmla="*/ 30 w 60"/>
                  <a:gd name="T101" fmla="*/ 12 h 54"/>
                  <a:gd name="T102" fmla="*/ 36 w 60"/>
                  <a:gd name="T103" fmla="*/ 12 h 54"/>
                  <a:gd name="T104" fmla="*/ 36 w 60"/>
                  <a:gd name="T105" fmla="*/ 6 h 54"/>
                  <a:gd name="T106" fmla="*/ 36 w 60"/>
                  <a:gd name="T10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54">
                    <a:moveTo>
                      <a:pt x="36" y="0"/>
                    </a:moveTo>
                    <a:lnTo>
                      <a:pt x="42" y="0"/>
                    </a:lnTo>
                    <a:lnTo>
                      <a:pt x="48" y="0"/>
                    </a:lnTo>
                    <a:lnTo>
                      <a:pt x="48" y="6"/>
                    </a:lnTo>
                    <a:lnTo>
                      <a:pt x="54" y="6"/>
                    </a:lnTo>
                    <a:lnTo>
                      <a:pt x="54" y="12"/>
                    </a:lnTo>
                    <a:lnTo>
                      <a:pt x="54" y="18"/>
                    </a:lnTo>
                    <a:lnTo>
                      <a:pt x="60" y="18"/>
                    </a:lnTo>
                    <a:lnTo>
                      <a:pt x="60" y="24"/>
                    </a:lnTo>
                    <a:lnTo>
                      <a:pt x="60" y="30"/>
                    </a:lnTo>
                    <a:lnTo>
                      <a:pt x="60" y="36"/>
                    </a:lnTo>
                    <a:lnTo>
                      <a:pt x="60" y="30"/>
                    </a:lnTo>
                    <a:lnTo>
                      <a:pt x="54" y="30"/>
                    </a:lnTo>
                    <a:lnTo>
                      <a:pt x="54" y="36"/>
                    </a:lnTo>
                    <a:lnTo>
                      <a:pt x="48" y="36"/>
                    </a:lnTo>
                    <a:lnTo>
                      <a:pt x="48" y="42"/>
                    </a:lnTo>
                    <a:lnTo>
                      <a:pt x="48" y="48"/>
                    </a:lnTo>
                    <a:lnTo>
                      <a:pt x="54" y="48"/>
                    </a:lnTo>
                    <a:lnTo>
                      <a:pt x="54" y="54"/>
                    </a:lnTo>
                    <a:lnTo>
                      <a:pt x="48" y="54"/>
                    </a:lnTo>
                    <a:lnTo>
                      <a:pt x="48" y="48"/>
                    </a:lnTo>
                    <a:lnTo>
                      <a:pt x="42" y="48"/>
                    </a:lnTo>
                    <a:lnTo>
                      <a:pt x="36" y="48"/>
                    </a:lnTo>
                    <a:lnTo>
                      <a:pt x="30" y="48"/>
                    </a:lnTo>
                    <a:lnTo>
                      <a:pt x="24" y="48"/>
                    </a:lnTo>
                    <a:lnTo>
                      <a:pt x="24" y="42"/>
                    </a:lnTo>
                    <a:lnTo>
                      <a:pt x="24" y="36"/>
                    </a:lnTo>
                    <a:lnTo>
                      <a:pt x="18" y="36"/>
                    </a:lnTo>
                    <a:lnTo>
                      <a:pt x="24" y="36"/>
                    </a:lnTo>
                    <a:lnTo>
                      <a:pt x="18" y="36"/>
                    </a:lnTo>
                    <a:lnTo>
                      <a:pt x="18" y="30"/>
                    </a:lnTo>
                    <a:lnTo>
                      <a:pt x="18" y="24"/>
                    </a:lnTo>
                    <a:lnTo>
                      <a:pt x="12" y="24"/>
                    </a:lnTo>
                    <a:lnTo>
                      <a:pt x="12" y="18"/>
                    </a:lnTo>
                    <a:lnTo>
                      <a:pt x="12" y="24"/>
                    </a:lnTo>
                    <a:lnTo>
                      <a:pt x="6" y="24"/>
                    </a:lnTo>
                    <a:lnTo>
                      <a:pt x="0" y="24"/>
                    </a:lnTo>
                    <a:lnTo>
                      <a:pt x="0" y="18"/>
                    </a:lnTo>
                    <a:lnTo>
                      <a:pt x="0" y="12"/>
                    </a:lnTo>
                    <a:lnTo>
                      <a:pt x="6" y="12"/>
                    </a:lnTo>
                    <a:lnTo>
                      <a:pt x="12" y="18"/>
                    </a:lnTo>
                    <a:lnTo>
                      <a:pt x="12" y="12"/>
                    </a:lnTo>
                    <a:lnTo>
                      <a:pt x="18" y="12"/>
                    </a:lnTo>
                    <a:lnTo>
                      <a:pt x="12" y="12"/>
                    </a:lnTo>
                    <a:lnTo>
                      <a:pt x="12" y="6"/>
                    </a:lnTo>
                    <a:lnTo>
                      <a:pt x="18" y="6"/>
                    </a:lnTo>
                    <a:lnTo>
                      <a:pt x="18" y="0"/>
                    </a:lnTo>
                    <a:lnTo>
                      <a:pt x="18" y="6"/>
                    </a:lnTo>
                    <a:lnTo>
                      <a:pt x="24" y="6"/>
                    </a:lnTo>
                    <a:lnTo>
                      <a:pt x="30" y="6"/>
                    </a:lnTo>
                    <a:lnTo>
                      <a:pt x="30" y="12"/>
                    </a:lnTo>
                    <a:lnTo>
                      <a:pt x="36" y="12"/>
                    </a:lnTo>
                    <a:lnTo>
                      <a:pt x="36" y="6"/>
                    </a:lnTo>
                    <a:lnTo>
                      <a:pt x="3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422"/>
              <p:cNvSpPr>
                <a:spLocks/>
              </p:cNvSpPr>
              <p:nvPr/>
            </p:nvSpPr>
            <p:spPr bwMode="auto">
              <a:xfrm>
                <a:off x="3501" y="1370"/>
                <a:ext cx="138" cy="96"/>
              </a:xfrm>
              <a:custGeom>
                <a:avLst/>
                <a:gdLst>
                  <a:gd name="T0" fmla="*/ 78 w 138"/>
                  <a:gd name="T1" fmla="*/ 96 h 96"/>
                  <a:gd name="T2" fmla="*/ 78 w 138"/>
                  <a:gd name="T3" fmla="*/ 84 h 96"/>
                  <a:gd name="T4" fmla="*/ 72 w 138"/>
                  <a:gd name="T5" fmla="*/ 78 h 96"/>
                  <a:gd name="T6" fmla="*/ 66 w 138"/>
                  <a:gd name="T7" fmla="*/ 84 h 96"/>
                  <a:gd name="T8" fmla="*/ 72 w 138"/>
                  <a:gd name="T9" fmla="*/ 78 h 96"/>
                  <a:gd name="T10" fmla="*/ 66 w 138"/>
                  <a:gd name="T11" fmla="*/ 72 h 96"/>
                  <a:gd name="T12" fmla="*/ 54 w 138"/>
                  <a:gd name="T13" fmla="*/ 72 h 96"/>
                  <a:gd name="T14" fmla="*/ 42 w 138"/>
                  <a:gd name="T15" fmla="*/ 72 h 96"/>
                  <a:gd name="T16" fmla="*/ 36 w 138"/>
                  <a:gd name="T17" fmla="*/ 66 h 96"/>
                  <a:gd name="T18" fmla="*/ 30 w 138"/>
                  <a:gd name="T19" fmla="*/ 72 h 96"/>
                  <a:gd name="T20" fmla="*/ 36 w 138"/>
                  <a:gd name="T21" fmla="*/ 78 h 96"/>
                  <a:gd name="T22" fmla="*/ 30 w 138"/>
                  <a:gd name="T23" fmla="*/ 72 h 96"/>
                  <a:gd name="T24" fmla="*/ 24 w 138"/>
                  <a:gd name="T25" fmla="*/ 78 h 96"/>
                  <a:gd name="T26" fmla="*/ 24 w 138"/>
                  <a:gd name="T27" fmla="*/ 78 h 96"/>
                  <a:gd name="T28" fmla="*/ 18 w 138"/>
                  <a:gd name="T29" fmla="*/ 84 h 96"/>
                  <a:gd name="T30" fmla="*/ 12 w 138"/>
                  <a:gd name="T31" fmla="*/ 78 h 96"/>
                  <a:gd name="T32" fmla="*/ 6 w 138"/>
                  <a:gd name="T33" fmla="*/ 84 h 96"/>
                  <a:gd name="T34" fmla="*/ 0 w 138"/>
                  <a:gd name="T35" fmla="*/ 78 h 96"/>
                  <a:gd name="T36" fmla="*/ 0 w 138"/>
                  <a:gd name="T37" fmla="*/ 66 h 96"/>
                  <a:gd name="T38" fmla="*/ 6 w 138"/>
                  <a:gd name="T39" fmla="*/ 60 h 96"/>
                  <a:gd name="T40" fmla="*/ 6 w 138"/>
                  <a:gd name="T41" fmla="*/ 48 h 96"/>
                  <a:gd name="T42" fmla="*/ 6 w 138"/>
                  <a:gd name="T43" fmla="*/ 36 h 96"/>
                  <a:gd name="T44" fmla="*/ 12 w 138"/>
                  <a:gd name="T45" fmla="*/ 30 h 96"/>
                  <a:gd name="T46" fmla="*/ 12 w 138"/>
                  <a:gd name="T47" fmla="*/ 18 h 96"/>
                  <a:gd name="T48" fmla="*/ 12 w 138"/>
                  <a:gd name="T49" fmla="*/ 18 h 96"/>
                  <a:gd name="T50" fmla="*/ 18 w 138"/>
                  <a:gd name="T51" fmla="*/ 12 h 96"/>
                  <a:gd name="T52" fmla="*/ 30 w 138"/>
                  <a:gd name="T53" fmla="*/ 12 h 96"/>
                  <a:gd name="T54" fmla="*/ 36 w 138"/>
                  <a:gd name="T55" fmla="*/ 18 h 96"/>
                  <a:gd name="T56" fmla="*/ 42 w 138"/>
                  <a:gd name="T57" fmla="*/ 24 h 96"/>
                  <a:gd name="T58" fmla="*/ 48 w 138"/>
                  <a:gd name="T59" fmla="*/ 18 h 96"/>
                  <a:gd name="T60" fmla="*/ 54 w 138"/>
                  <a:gd name="T61" fmla="*/ 12 h 96"/>
                  <a:gd name="T62" fmla="*/ 54 w 138"/>
                  <a:gd name="T63" fmla="*/ 6 h 96"/>
                  <a:gd name="T64" fmla="*/ 60 w 138"/>
                  <a:gd name="T65" fmla="*/ 0 h 96"/>
                  <a:gd name="T66" fmla="*/ 66 w 138"/>
                  <a:gd name="T67" fmla="*/ 6 h 96"/>
                  <a:gd name="T68" fmla="*/ 72 w 138"/>
                  <a:gd name="T69" fmla="*/ 12 h 96"/>
                  <a:gd name="T70" fmla="*/ 84 w 138"/>
                  <a:gd name="T71" fmla="*/ 12 h 96"/>
                  <a:gd name="T72" fmla="*/ 90 w 138"/>
                  <a:gd name="T73" fmla="*/ 18 h 96"/>
                  <a:gd name="T74" fmla="*/ 90 w 138"/>
                  <a:gd name="T75" fmla="*/ 30 h 96"/>
                  <a:gd name="T76" fmla="*/ 96 w 138"/>
                  <a:gd name="T77" fmla="*/ 24 h 96"/>
                  <a:gd name="T78" fmla="*/ 108 w 138"/>
                  <a:gd name="T79" fmla="*/ 24 h 96"/>
                  <a:gd name="T80" fmla="*/ 114 w 138"/>
                  <a:gd name="T81" fmla="*/ 30 h 96"/>
                  <a:gd name="T82" fmla="*/ 120 w 138"/>
                  <a:gd name="T83" fmla="*/ 36 h 96"/>
                  <a:gd name="T84" fmla="*/ 132 w 138"/>
                  <a:gd name="T85" fmla="*/ 36 h 96"/>
                  <a:gd name="T86" fmla="*/ 138 w 138"/>
                  <a:gd name="T87" fmla="*/ 42 h 96"/>
                  <a:gd name="T88" fmla="*/ 132 w 138"/>
                  <a:gd name="T89" fmla="*/ 48 h 96"/>
                  <a:gd name="T90" fmla="*/ 126 w 138"/>
                  <a:gd name="T91" fmla="*/ 54 h 96"/>
                  <a:gd name="T92" fmla="*/ 114 w 138"/>
                  <a:gd name="T93" fmla="*/ 60 h 96"/>
                  <a:gd name="T94" fmla="*/ 114 w 138"/>
                  <a:gd name="T95" fmla="*/ 60 h 96"/>
                  <a:gd name="T96" fmla="*/ 108 w 138"/>
                  <a:gd name="T97" fmla="*/ 66 h 96"/>
                  <a:gd name="T98" fmla="*/ 102 w 138"/>
                  <a:gd name="T99" fmla="*/ 72 h 96"/>
                  <a:gd name="T100" fmla="*/ 96 w 138"/>
                  <a:gd name="T101" fmla="*/ 78 h 96"/>
                  <a:gd name="T102" fmla="*/ 96 w 138"/>
                  <a:gd name="T103" fmla="*/ 90 h 96"/>
                  <a:gd name="T104" fmla="*/ 84 w 138"/>
                  <a:gd name="T10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 h="96">
                    <a:moveTo>
                      <a:pt x="84" y="96"/>
                    </a:moveTo>
                    <a:lnTo>
                      <a:pt x="78" y="96"/>
                    </a:lnTo>
                    <a:lnTo>
                      <a:pt x="78" y="90"/>
                    </a:lnTo>
                    <a:lnTo>
                      <a:pt x="78" y="84"/>
                    </a:lnTo>
                    <a:lnTo>
                      <a:pt x="78" y="78"/>
                    </a:lnTo>
                    <a:lnTo>
                      <a:pt x="72" y="78"/>
                    </a:lnTo>
                    <a:lnTo>
                      <a:pt x="72" y="84"/>
                    </a:lnTo>
                    <a:lnTo>
                      <a:pt x="66" y="84"/>
                    </a:lnTo>
                    <a:lnTo>
                      <a:pt x="66" y="78"/>
                    </a:lnTo>
                    <a:lnTo>
                      <a:pt x="72" y="78"/>
                    </a:lnTo>
                    <a:lnTo>
                      <a:pt x="66" y="78"/>
                    </a:lnTo>
                    <a:lnTo>
                      <a:pt x="66" y="72"/>
                    </a:lnTo>
                    <a:lnTo>
                      <a:pt x="60" y="72"/>
                    </a:lnTo>
                    <a:lnTo>
                      <a:pt x="54" y="72"/>
                    </a:lnTo>
                    <a:lnTo>
                      <a:pt x="48" y="72"/>
                    </a:lnTo>
                    <a:lnTo>
                      <a:pt x="42" y="72"/>
                    </a:lnTo>
                    <a:lnTo>
                      <a:pt x="42" y="66"/>
                    </a:lnTo>
                    <a:lnTo>
                      <a:pt x="36" y="66"/>
                    </a:lnTo>
                    <a:lnTo>
                      <a:pt x="36" y="72"/>
                    </a:lnTo>
                    <a:lnTo>
                      <a:pt x="30" y="72"/>
                    </a:lnTo>
                    <a:lnTo>
                      <a:pt x="36" y="72"/>
                    </a:lnTo>
                    <a:lnTo>
                      <a:pt x="36" y="78"/>
                    </a:lnTo>
                    <a:lnTo>
                      <a:pt x="30" y="78"/>
                    </a:lnTo>
                    <a:lnTo>
                      <a:pt x="30" y="72"/>
                    </a:lnTo>
                    <a:lnTo>
                      <a:pt x="30" y="78"/>
                    </a:lnTo>
                    <a:lnTo>
                      <a:pt x="24" y="78"/>
                    </a:lnTo>
                    <a:lnTo>
                      <a:pt x="24" y="72"/>
                    </a:lnTo>
                    <a:lnTo>
                      <a:pt x="24" y="78"/>
                    </a:lnTo>
                    <a:lnTo>
                      <a:pt x="18" y="78"/>
                    </a:lnTo>
                    <a:lnTo>
                      <a:pt x="18" y="84"/>
                    </a:lnTo>
                    <a:lnTo>
                      <a:pt x="12" y="84"/>
                    </a:lnTo>
                    <a:lnTo>
                      <a:pt x="12" y="78"/>
                    </a:lnTo>
                    <a:lnTo>
                      <a:pt x="12" y="84"/>
                    </a:lnTo>
                    <a:lnTo>
                      <a:pt x="6" y="84"/>
                    </a:lnTo>
                    <a:lnTo>
                      <a:pt x="0" y="84"/>
                    </a:lnTo>
                    <a:lnTo>
                      <a:pt x="0" y="78"/>
                    </a:lnTo>
                    <a:lnTo>
                      <a:pt x="0" y="72"/>
                    </a:lnTo>
                    <a:lnTo>
                      <a:pt x="0" y="66"/>
                    </a:lnTo>
                    <a:lnTo>
                      <a:pt x="6" y="66"/>
                    </a:lnTo>
                    <a:lnTo>
                      <a:pt x="6" y="60"/>
                    </a:lnTo>
                    <a:lnTo>
                      <a:pt x="6" y="54"/>
                    </a:lnTo>
                    <a:lnTo>
                      <a:pt x="6" y="48"/>
                    </a:lnTo>
                    <a:lnTo>
                      <a:pt x="6" y="42"/>
                    </a:lnTo>
                    <a:lnTo>
                      <a:pt x="6" y="36"/>
                    </a:lnTo>
                    <a:lnTo>
                      <a:pt x="12" y="36"/>
                    </a:lnTo>
                    <a:lnTo>
                      <a:pt x="12" y="30"/>
                    </a:lnTo>
                    <a:lnTo>
                      <a:pt x="12" y="24"/>
                    </a:lnTo>
                    <a:lnTo>
                      <a:pt x="12" y="18"/>
                    </a:lnTo>
                    <a:lnTo>
                      <a:pt x="12" y="12"/>
                    </a:lnTo>
                    <a:lnTo>
                      <a:pt x="12" y="18"/>
                    </a:lnTo>
                    <a:lnTo>
                      <a:pt x="12" y="12"/>
                    </a:lnTo>
                    <a:lnTo>
                      <a:pt x="18" y="12"/>
                    </a:lnTo>
                    <a:lnTo>
                      <a:pt x="24" y="12"/>
                    </a:lnTo>
                    <a:lnTo>
                      <a:pt x="30" y="12"/>
                    </a:lnTo>
                    <a:lnTo>
                      <a:pt x="36" y="12"/>
                    </a:lnTo>
                    <a:lnTo>
                      <a:pt x="36" y="18"/>
                    </a:lnTo>
                    <a:lnTo>
                      <a:pt x="42" y="18"/>
                    </a:lnTo>
                    <a:lnTo>
                      <a:pt x="42" y="24"/>
                    </a:lnTo>
                    <a:lnTo>
                      <a:pt x="48" y="24"/>
                    </a:lnTo>
                    <a:lnTo>
                      <a:pt x="48" y="18"/>
                    </a:lnTo>
                    <a:lnTo>
                      <a:pt x="54" y="18"/>
                    </a:lnTo>
                    <a:lnTo>
                      <a:pt x="54" y="12"/>
                    </a:lnTo>
                    <a:lnTo>
                      <a:pt x="48" y="6"/>
                    </a:lnTo>
                    <a:lnTo>
                      <a:pt x="54" y="6"/>
                    </a:lnTo>
                    <a:lnTo>
                      <a:pt x="54" y="0"/>
                    </a:lnTo>
                    <a:lnTo>
                      <a:pt x="60" y="0"/>
                    </a:lnTo>
                    <a:lnTo>
                      <a:pt x="66" y="0"/>
                    </a:lnTo>
                    <a:lnTo>
                      <a:pt x="66" y="6"/>
                    </a:lnTo>
                    <a:lnTo>
                      <a:pt x="72" y="6"/>
                    </a:lnTo>
                    <a:lnTo>
                      <a:pt x="72" y="12"/>
                    </a:lnTo>
                    <a:lnTo>
                      <a:pt x="78" y="12"/>
                    </a:lnTo>
                    <a:lnTo>
                      <a:pt x="84" y="12"/>
                    </a:lnTo>
                    <a:lnTo>
                      <a:pt x="84" y="18"/>
                    </a:lnTo>
                    <a:lnTo>
                      <a:pt x="90" y="18"/>
                    </a:lnTo>
                    <a:lnTo>
                      <a:pt x="90" y="24"/>
                    </a:lnTo>
                    <a:lnTo>
                      <a:pt x="90" y="30"/>
                    </a:lnTo>
                    <a:lnTo>
                      <a:pt x="96" y="30"/>
                    </a:lnTo>
                    <a:lnTo>
                      <a:pt x="96" y="24"/>
                    </a:lnTo>
                    <a:lnTo>
                      <a:pt x="102" y="24"/>
                    </a:lnTo>
                    <a:lnTo>
                      <a:pt x="108" y="24"/>
                    </a:lnTo>
                    <a:lnTo>
                      <a:pt x="108" y="30"/>
                    </a:lnTo>
                    <a:lnTo>
                      <a:pt x="114" y="30"/>
                    </a:lnTo>
                    <a:lnTo>
                      <a:pt x="114" y="36"/>
                    </a:lnTo>
                    <a:lnTo>
                      <a:pt x="120" y="36"/>
                    </a:lnTo>
                    <a:lnTo>
                      <a:pt x="126" y="36"/>
                    </a:lnTo>
                    <a:lnTo>
                      <a:pt x="132" y="36"/>
                    </a:lnTo>
                    <a:lnTo>
                      <a:pt x="132" y="42"/>
                    </a:lnTo>
                    <a:lnTo>
                      <a:pt x="138" y="42"/>
                    </a:lnTo>
                    <a:lnTo>
                      <a:pt x="138" y="48"/>
                    </a:lnTo>
                    <a:lnTo>
                      <a:pt x="132" y="48"/>
                    </a:lnTo>
                    <a:lnTo>
                      <a:pt x="132" y="54"/>
                    </a:lnTo>
                    <a:lnTo>
                      <a:pt x="126" y="54"/>
                    </a:lnTo>
                    <a:lnTo>
                      <a:pt x="120" y="60"/>
                    </a:lnTo>
                    <a:lnTo>
                      <a:pt x="114" y="60"/>
                    </a:lnTo>
                    <a:lnTo>
                      <a:pt x="114" y="66"/>
                    </a:lnTo>
                    <a:lnTo>
                      <a:pt x="114" y="60"/>
                    </a:lnTo>
                    <a:lnTo>
                      <a:pt x="114" y="66"/>
                    </a:lnTo>
                    <a:lnTo>
                      <a:pt x="108" y="66"/>
                    </a:lnTo>
                    <a:lnTo>
                      <a:pt x="108" y="72"/>
                    </a:lnTo>
                    <a:lnTo>
                      <a:pt x="102" y="72"/>
                    </a:lnTo>
                    <a:lnTo>
                      <a:pt x="102" y="78"/>
                    </a:lnTo>
                    <a:lnTo>
                      <a:pt x="96" y="78"/>
                    </a:lnTo>
                    <a:lnTo>
                      <a:pt x="96" y="84"/>
                    </a:lnTo>
                    <a:lnTo>
                      <a:pt x="96" y="90"/>
                    </a:lnTo>
                    <a:lnTo>
                      <a:pt x="90" y="90"/>
                    </a:lnTo>
                    <a:lnTo>
                      <a:pt x="84" y="90"/>
                    </a:lnTo>
                    <a:lnTo>
                      <a:pt x="84"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423"/>
              <p:cNvSpPr>
                <a:spLocks/>
              </p:cNvSpPr>
              <p:nvPr/>
            </p:nvSpPr>
            <p:spPr bwMode="auto">
              <a:xfrm>
                <a:off x="3471" y="1436"/>
                <a:ext cx="168" cy="108"/>
              </a:xfrm>
              <a:custGeom>
                <a:avLst/>
                <a:gdLst>
                  <a:gd name="T0" fmla="*/ 72 w 168"/>
                  <a:gd name="T1" fmla="*/ 0 h 108"/>
                  <a:gd name="T2" fmla="*/ 78 w 168"/>
                  <a:gd name="T3" fmla="*/ 6 h 108"/>
                  <a:gd name="T4" fmla="*/ 90 w 168"/>
                  <a:gd name="T5" fmla="*/ 6 h 108"/>
                  <a:gd name="T6" fmla="*/ 96 w 168"/>
                  <a:gd name="T7" fmla="*/ 12 h 108"/>
                  <a:gd name="T8" fmla="*/ 96 w 168"/>
                  <a:gd name="T9" fmla="*/ 12 h 108"/>
                  <a:gd name="T10" fmla="*/ 102 w 168"/>
                  <a:gd name="T11" fmla="*/ 18 h 108"/>
                  <a:gd name="T12" fmla="*/ 108 w 168"/>
                  <a:gd name="T13" fmla="*/ 12 h 108"/>
                  <a:gd name="T14" fmla="*/ 108 w 168"/>
                  <a:gd name="T15" fmla="*/ 24 h 108"/>
                  <a:gd name="T16" fmla="*/ 102 w 168"/>
                  <a:gd name="T17" fmla="*/ 30 h 108"/>
                  <a:gd name="T18" fmla="*/ 108 w 168"/>
                  <a:gd name="T19" fmla="*/ 36 h 108"/>
                  <a:gd name="T20" fmla="*/ 102 w 168"/>
                  <a:gd name="T21" fmla="*/ 42 h 108"/>
                  <a:gd name="T22" fmla="*/ 108 w 168"/>
                  <a:gd name="T23" fmla="*/ 48 h 108"/>
                  <a:gd name="T24" fmla="*/ 114 w 168"/>
                  <a:gd name="T25" fmla="*/ 54 h 108"/>
                  <a:gd name="T26" fmla="*/ 120 w 168"/>
                  <a:gd name="T27" fmla="*/ 60 h 108"/>
                  <a:gd name="T28" fmla="*/ 126 w 168"/>
                  <a:gd name="T29" fmla="*/ 66 h 108"/>
                  <a:gd name="T30" fmla="*/ 132 w 168"/>
                  <a:gd name="T31" fmla="*/ 72 h 108"/>
                  <a:gd name="T32" fmla="*/ 138 w 168"/>
                  <a:gd name="T33" fmla="*/ 78 h 108"/>
                  <a:gd name="T34" fmla="*/ 144 w 168"/>
                  <a:gd name="T35" fmla="*/ 84 h 108"/>
                  <a:gd name="T36" fmla="*/ 150 w 168"/>
                  <a:gd name="T37" fmla="*/ 78 h 108"/>
                  <a:gd name="T38" fmla="*/ 156 w 168"/>
                  <a:gd name="T39" fmla="*/ 72 h 108"/>
                  <a:gd name="T40" fmla="*/ 162 w 168"/>
                  <a:gd name="T41" fmla="*/ 78 h 108"/>
                  <a:gd name="T42" fmla="*/ 168 w 168"/>
                  <a:gd name="T43" fmla="*/ 72 h 108"/>
                  <a:gd name="T44" fmla="*/ 168 w 168"/>
                  <a:gd name="T45" fmla="*/ 84 h 108"/>
                  <a:gd name="T46" fmla="*/ 162 w 168"/>
                  <a:gd name="T47" fmla="*/ 90 h 108"/>
                  <a:gd name="T48" fmla="*/ 156 w 168"/>
                  <a:gd name="T49" fmla="*/ 96 h 108"/>
                  <a:gd name="T50" fmla="*/ 156 w 168"/>
                  <a:gd name="T51" fmla="*/ 96 h 108"/>
                  <a:gd name="T52" fmla="*/ 156 w 168"/>
                  <a:gd name="T53" fmla="*/ 96 h 108"/>
                  <a:gd name="T54" fmla="*/ 150 w 168"/>
                  <a:gd name="T55" fmla="*/ 102 h 108"/>
                  <a:gd name="T56" fmla="*/ 144 w 168"/>
                  <a:gd name="T57" fmla="*/ 108 h 108"/>
                  <a:gd name="T58" fmla="*/ 132 w 168"/>
                  <a:gd name="T59" fmla="*/ 108 h 108"/>
                  <a:gd name="T60" fmla="*/ 120 w 168"/>
                  <a:gd name="T61" fmla="*/ 108 h 108"/>
                  <a:gd name="T62" fmla="*/ 108 w 168"/>
                  <a:gd name="T63" fmla="*/ 102 h 108"/>
                  <a:gd name="T64" fmla="*/ 96 w 168"/>
                  <a:gd name="T65" fmla="*/ 102 h 108"/>
                  <a:gd name="T66" fmla="*/ 90 w 168"/>
                  <a:gd name="T67" fmla="*/ 96 h 108"/>
                  <a:gd name="T68" fmla="*/ 78 w 168"/>
                  <a:gd name="T69" fmla="*/ 96 h 108"/>
                  <a:gd name="T70" fmla="*/ 66 w 168"/>
                  <a:gd name="T71" fmla="*/ 90 h 108"/>
                  <a:gd name="T72" fmla="*/ 54 w 168"/>
                  <a:gd name="T73" fmla="*/ 84 h 108"/>
                  <a:gd name="T74" fmla="*/ 42 w 168"/>
                  <a:gd name="T75" fmla="*/ 84 h 108"/>
                  <a:gd name="T76" fmla="*/ 30 w 168"/>
                  <a:gd name="T77" fmla="*/ 78 h 108"/>
                  <a:gd name="T78" fmla="*/ 18 w 168"/>
                  <a:gd name="T79" fmla="*/ 78 h 108"/>
                  <a:gd name="T80" fmla="*/ 12 w 168"/>
                  <a:gd name="T81" fmla="*/ 72 h 108"/>
                  <a:gd name="T82" fmla="*/ 0 w 168"/>
                  <a:gd name="T83" fmla="*/ 72 h 108"/>
                  <a:gd name="T84" fmla="*/ 0 w 168"/>
                  <a:gd name="T85" fmla="*/ 60 h 108"/>
                  <a:gd name="T86" fmla="*/ 0 w 168"/>
                  <a:gd name="T87" fmla="*/ 48 h 108"/>
                  <a:gd name="T88" fmla="*/ 6 w 168"/>
                  <a:gd name="T89" fmla="*/ 42 h 108"/>
                  <a:gd name="T90" fmla="*/ 6 w 168"/>
                  <a:gd name="T91" fmla="*/ 30 h 108"/>
                  <a:gd name="T92" fmla="*/ 12 w 168"/>
                  <a:gd name="T93" fmla="*/ 24 h 108"/>
                  <a:gd name="T94" fmla="*/ 12 w 168"/>
                  <a:gd name="T95" fmla="*/ 24 h 108"/>
                  <a:gd name="T96" fmla="*/ 18 w 168"/>
                  <a:gd name="T97" fmla="*/ 18 h 108"/>
                  <a:gd name="T98" fmla="*/ 24 w 168"/>
                  <a:gd name="T99" fmla="*/ 12 h 108"/>
                  <a:gd name="T100" fmla="*/ 30 w 168"/>
                  <a:gd name="T101" fmla="*/ 18 h 108"/>
                  <a:gd name="T102" fmla="*/ 42 w 168"/>
                  <a:gd name="T103" fmla="*/ 18 h 108"/>
                  <a:gd name="T104" fmla="*/ 42 w 168"/>
                  <a:gd name="T105" fmla="*/ 18 h 108"/>
                  <a:gd name="T106" fmla="*/ 48 w 168"/>
                  <a:gd name="T107" fmla="*/ 12 h 108"/>
                  <a:gd name="T108" fmla="*/ 54 w 168"/>
                  <a:gd name="T109" fmla="*/ 6 h 108"/>
                  <a:gd name="T110" fmla="*/ 60 w 168"/>
                  <a:gd name="T111" fmla="*/ 12 h 108"/>
                  <a:gd name="T112" fmla="*/ 60 w 168"/>
                  <a:gd name="T113" fmla="*/ 12 h 108"/>
                  <a:gd name="T114" fmla="*/ 66 w 168"/>
                  <a:gd name="T115" fmla="*/ 6 h 108"/>
                  <a:gd name="T116" fmla="*/ 66 w 168"/>
                  <a:gd name="T11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108">
                    <a:moveTo>
                      <a:pt x="66" y="0"/>
                    </a:moveTo>
                    <a:lnTo>
                      <a:pt x="72" y="0"/>
                    </a:lnTo>
                    <a:lnTo>
                      <a:pt x="72" y="6"/>
                    </a:lnTo>
                    <a:lnTo>
                      <a:pt x="78" y="6"/>
                    </a:lnTo>
                    <a:lnTo>
                      <a:pt x="84" y="6"/>
                    </a:lnTo>
                    <a:lnTo>
                      <a:pt x="90" y="6"/>
                    </a:lnTo>
                    <a:lnTo>
                      <a:pt x="96" y="6"/>
                    </a:lnTo>
                    <a:lnTo>
                      <a:pt x="96" y="12"/>
                    </a:lnTo>
                    <a:lnTo>
                      <a:pt x="102" y="12"/>
                    </a:lnTo>
                    <a:lnTo>
                      <a:pt x="96" y="12"/>
                    </a:lnTo>
                    <a:lnTo>
                      <a:pt x="96" y="18"/>
                    </a:lnTo>
                    <a:lnTo>
                      <a:pt x="102" y="18"/>
                    </a:lnTo>
                    <a:lnTo>
                      <a:pt x="102" y="12"/>
                    </a:lnTo>
                    <a:lnTo>
                      <a:pt x="108" y="12"/>
                    </a:lnTo>
                    <a:lnTo>
                      <a:pt x="108" y="18"/>
                    </a:lnTo>
                    <a:lnTo>
                      <a:pt x="108" y="24"/>
                    </a:lnTo>
                    <a:lnTo>
                      <a:pt x="108" y="30"/>
                    </a:lnTo>
                    <a:lnTo>
                      <a:pt x="102" y="30"/>
                    </a:lnTo>
                    <a:lnTo>
                      <a:pt x="108" y="30"/>
                    </a:lnTo>
                    <a:lnTo>
                      <a:pt x="108" y="36"/>
                    </a:lnTo>
                    <a:lnTo>
                      <a:pt x="102" y="36"/>
                    </a:lnTo>
                    <a:lnTo>
                      <a:pt x="102" y="42"/>
                    </a:lnTo>
                    <a:lnTo>
                      <a:pt x="102" y="48"/>
                    </a:lnTo>
                    <a:lnTo>
                      <a:pt x="108" y="48"/>
                    </a:lnTo>
                    <a:lnTo>
                      <a:pt x="114" y="48"/>
                    </a:lnTo>
                    <a:lnTo>
                      <a:pt x="114" y="54"/>
                    </a:lnTo>
                    <a:lnTo>
                      <a:pt x="120" y="54"/>
                    </a:lnTo>
                    <a:lnTo>
                      <a:pt x="120" y="60"/>
                    </a:lnTo>
                    <a:lnTo>
                      <a:pt x="126" y="60"/>
                    </a:lnTo>
                    <a:lnTo>
                      <a:pt x="126" y="66"/>
                    </a:lnTo>
                    <a:lnTo>
                      <a:pt x="126" y="72"/>
                    </a:lnTo>
                    <a:lnTo>
                      <a:pt x="132" y="72"/>
                    </a:lnTo>
                    <a:lnTo>
                      <a:pt x="132" y="78"/>
                    </a:lnTo>
                    <a:lnTo>
                      <a:pt x="138" y="78"/>
                    </a:lnTo>
                    <a:lnTo>
                      <a:pt x="138" y="84"/>
                    </a:lnTo>
                    <a:lnTo>
                      <a:pt x="144" y="84"/>
                    </a:lnTo>
                    <a:lnTo>
                      <a:pt x="144" y="78"/>
                    </a:lnTo>
                    <a:lnTo>
                      <a:pt x="150" y="78"/>
                    </a:lnTo>
                    <a:lnTo>
                      <a:pt x="150" y="72"/>
                    </a:lnTo>
                    <a:lnTo>
                      <a:pt x="156" y="72"/>
                    </a:lnTo>
                    <a:lnTo>
                      <a:pt x="156" y="78"/>
                    </a:lnTo>
                    <a:lnTo>
                      <a:pt x="162" y="78"/>
                    </a:lnTo>
                    <a:lnTo>
                      <a:pt x="162" y="72"/>
                    </a:lnTo>
                    <a:lnTo>
                      <a:pt x="168" y="72"/>
                    </a:lnTo>
                    <a:lnTo>
                      <a:pt x="168" y="78"/>
                    </a:lnTo>
                    <a:lnTo>
                      <a:pt x="168" y="84"/>
                    </a:lnTo>
                    <a:lnTo>
                      <a:pt x="168" y="90"/>
                    </a:lnTo>
                    <a:lnTo>
                      <a:pt x="162" y="90"/>
                    </a:lnTo>
                    <a:lnTo>
                      <a:pt x="162" y="96"/>
                    </a:lnTo>
                    <a:lnTo>
                      <a:pt x="156" y="96"/>
                    </a:lnTo>
                    <a:lnTo>
                      <a:pt x="162" y="96"/>
                    </a:lnTo>
                    <a:lnTo>
                      <a:pt x="156" y="96"/>
                    </a:lnTo>
                    <a:lnTo>
                      <a:pt x="162" y="96"/>
                    </a:lnTo>
                    <a:lnTo>
                      <a:pt x="156" y="96"/>
                    </a:lnTo>
                    <a:lnTo>
                      <a:pt x="156" y="102"/>
                    </a:lnTo>
                    <a:lnTo>
                      <a:pt x="150" y="102"/>
                    </a:lnTo>
                    <a:lnTo>
                      <a:pt x="150" y="108"/>
                    </a:lnTo>
                    <a:lnTo>
                      <a:pt x="144" y="108"/>
                    </a:lnTo>
                    <a:lnTo>
                      <a:pt x="138" y="108"/>
                    </a:lnTo>
                    <a:lnTo>
                      <a:pt x="132" y="108"/>
                    </a:lnTo>
                    <a:lnTo>
                      <a:pt x="126" y="108"/>
                    </a:lnTo>
                    <a:lnTo>
                      <a:pt x="120" y="108"/>
                    </a:lnTo>
                    <a:lnTo>
                      <a:pt x="114" y="102"/>
                    </a:lnTo>
                    <a:lnTo>
                      <a:pt x="108" y="102"/>
                    </a:lnTo>
                    <a:lnTo>
                      <a:pt x="102" y="102"/>
                    </a:lnTo>
                    <a:lnTo>
                      <a:pt x="96" y="102"/>
                    </a:lnTo>
                    <a:lnTo>
                      <a:pt x="96" y="96"/>
                    </a:lnTo>
                    <a:lnTo>
                      <a:pt x="90" y="96"/>
                    </a:lnTo>
                    <a:lnTo>
                      <a:pt x="84" y="96"/>
                    </a:lnTo>
                    <a:lnTo>
                      <a:pt x="78" y="96"/>
                    </a:lnTo>
                    <a:lnTo>
                      <a:pt x="72" y="90"/>
                    </a:lnTo>
                    <a:lnTo>
                      <a:pt x="66" y="90"/>
                    </a:lnTo>
                    <a:lnTo>
                      <a:pt x="60" y="90"/>
                    </a:lnTo>
                    <a:lnTo>
                      <a:pt x="54" y="84"/>
                    </a:lnTo>
                    <a:lnTo>
                      <a:pt x="48" y="84"/>
                    </a:lnTo>
                    <a:lnTo>
                      <a:pt x="42" y="84"/>
                    </a:lnTo>
                    <a:lnTo>
                      <a:pt x="36" y="84"/>
                    </a:lnTo>
                    <a:lnTo>
                      <a:pt x="30" y="78"/>
                    </a:lnTo>
                    <a:lnTo>
                      <a:pt x="24" y="78"/>
                    </a:lnTo>
                    <a:lnTo>
                      <a:pt x="18" y="78"/>
                    </a:lnTo>
                    <a:lnTo>
                      <a:pt x="12" y="78"/>
                    </a:lnTo>
                    <a:lnTo>
                      <a:pt x="12" y="72"/>
                    </a:lnTo>
                    <a:lnTo>
                      <a:pt x="6" y="72"/>
                    </a:lnTo>
                    <a:lnTo>
                      <a:pt x="0" y="72"/>
                    </a:lnTo>
                    <a:lnTo>
                      <a:pt x="0" y="66"/>
                    </a:lnTo>
                    <a:lnTo>
                      <a:pt x="0" y="60"/>
                    </a:lnTo>
                    <a:lnTo>
                      <a:pt x="0" y="54"/>
                    </a:lnTo>
                    <a:lnTo>
                      <a:pt x="0" y="48"/>
                    </a:lnTo>
                    <a:lnTo>
                      <a:pt x="0" y="42"/>
                    </a:lnTo>
                    <a:lnTo>
                      <a:pt x="6" y="42"/>
                    </a:lnTo>
                    <a:lnTo>
                      <a:pt x="6" y="36"/>
                    </a:lnTo>
                    <a:lnTo>
                      <a:pt x="6" y="30"/>
                    </a:lnTo>
                    <a:lnTo>
                      <a:pt x="12" y="30"/>
                    </a:lnTo>
                    <a:lnTo>
                      <a:pt x="12" y="24"/>
                    </a:lnTo>
                    <a:lnTo>
                      <a:pt x="6" y="24"/>
                    </a:lnTo>
                    <a:lnTo>
                      <a:pt x="12" y="24"/>
                    </a:lnTo>
                    <a:lnTo>
                      <a:pt x="12" y="18"/>
                    </a:lnTo>
                    <a:lnTo>
                      <a:pt x="18" y="18"/>
                    </a:lnTo>
                    <a:lnTo>
                      <a:pt x="24" y="18"/>
                    </a:lnTo>
                    <a:lnTo>
                      <a:pt x="24" y="12"/>
                    </a:lnTo>
                    <a:lnTo>
                      <a:pt x="30" y="12"/>
                    </a:lnTo>
                    <a:lnTo>
                      <a:pt x="30" y="18"/>
                    </a:lnTo>
                    <a:lnTo>
                      <a:pt x="36" y="18"/>
                    </a:lnTo>
                    <a:lnTo>
                      <a:pt x="42" y="18"/>
                    </a:lnTo>
                    <a:lnTo>
                      <a:pt x="42" y="12"/>
                    </a:lnTo>
                    <a:lnTo>
                      <a:pt x="42" y="18"/>
                    </a:lnTo>
                    <a:lnTo>
                      <a:pt x="48" y="18"/>
                    </a:lnTo>
                    <a:lnTo>
                      <a:pt x="48" y="12"/>
                    </a:lnTo>
                    <a:lnTo>
                      <a:pt x="54" y="12"/>
                    </a:lnTo>
                    <a:lnTo>
                      <a:pt x="54" y="6"/>
                    </a:lnTo>
                    <a:lnTo>
                      <a:pt x="54" y="12"/>
                    </a:lnTo>
                    <a:lnTo>
                      <a:pt x="60" y="12"/>
                    </a:lnTo>
                    <a:lnTo>
                      <a:pt x="60" y="6"/>
                    </a:lnTo>
                    <a:lnTo>
                      <a:pt x="60" y="12"/>
                    </a:lnTo>
                    <a:lnTo>
                      <a:pt x="66" y="12"/>
                    </a:lnTo>
                    <a:lnTo>
                      <a:pt x="66" y="6"/>
                    </a:lnTo>
                    <a:lnTo>
                      <a:pt x="60" y="6"/>
                    </a:lnTo>
                    <a:lnTo>
                      <a:pt x="66" y="6"/>
                    </a:lnTo>
                    <a:lnTo>
                      <a:pt x="6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424"/>
              <p:cNvSpPr>
                <a:spLocks/>
              </p:cNvSpPr>
              <p:nvPr/>
            </p:nvSpPr>
            <p:spPr bwMode="auto">
              <a:xfrm>
                <a:off x="3495" y="1292"/>
                <a:ext cx="156" cy="120"/>
              </a:xfrm>
              <a:custGeom>
                <a:avLst/>
                <a:gdLst>
                  <a:gd name="T0" fmla="*/ 78 w 156"/>
                  <a:gd name="T1" fmla="*/ 54 h 120"/>
                  <a:gd name="T2" fmla="*/ 90 w 156"/>
                  <a:gd name="T3" fmla="*/ 54 h 120"/>
                  <a:gd name="T4" fmla="*/ 96 w 156"/>
                  <a:gd name="T5" fmla="*/ 60 h 120"/>
                  <a:gd name="T6" fmla="*/ 108 w 156"/>
                  <a:gd name="T7" fmla="*/ 66 h 120"/>
                  <a:gd name="T8" fmla="*/ 120 w 156"/>
                  <a:gd name="T9" fmla="*/ 66 h 120"/>
                  <a:gd name="T10" fmla="*/ 126 w 156"/>
                  <a:gd name="T11" fmla="*/ 72 h 120"/>
                  <a:gd name="T12" fmla="*/ 138 w 156"/>
                  <a:gd name="T13" fmla="*/ 72 h 120"/>
                  <a:gd name="T14" fmla="*/ 144 w 156"/>
                  <a:gd name="T15" fmla="*/ 66 h 120"/>
                  <a:gd name="T16" fmla="*/ 150 w 156"/>
                  <a:gd name="T17" fmla="*/ 78 h 120"/>
                  <a:gd name="T18" fmla="*/ 144 w 156"/>
                  <a:gd name="T19" fmla="*/ 84 h 120"/>
                  <a:gd name="T20" fmla="*/ 144 w 156"/>
                  <a:gd name="T21" fmla="*/ 84 h 120"/>
                  <a:gd name="T22" fmla="*/ 144 w 156"/>
                  <a:gd name="T23" fmla="*/ 96 h 120"/>
                  <a:gd name="T24" fmla="*/ 150 w 156"/>
                  <a:gd name="T25" fmla="*/ 102 h 120"/>
                  <a:gd name="T26" fmla="*/ 156 w 156"/>
                  <a:gd name="T27" fmla="*/ 108 h 120"/>
                  <a:gd name="T28" fmla="*/ 156 w 156"/>
                  <a:gd name="T29" fmla="*/ 108 h 120"/>
                  <a:gd name="T30" fmla="*/ 150 w 156"/>
                  <a:gd name="T31" fmla="*/ 114 h 120"/>
                  <a:gd name="T32" fmla="*/ 144 w 156"/>
                  <a:gd name="T33" fmla="*/ 120 h 120"/>
                  <a:gd name="T34" fmla="*/ 138 w 156"/>
                  <a:gd name="T35" fmla="*/ 114 h 120"/>
                  <a:gd name="T36" fmla="*/ 126 w 156"/>
                  <a:gd name="T37" fmla="*/ 114 h 120"/>
                  <a:gd name="T38" fmla="*/ 120 w 156"/>
                  <a:gd name="T39" fmla="*/ 108 h 120"/>
                  <a:gd name="T40" fmla="*/ 114 w 156"/>
                  <a:gd name="T41" fmla="*/ 102 h 120"/>
                  <a:gd name="T42" fmla="*/ 102 w 156"/>
                  <a:gd name="T43" fmla="*/ 102 h 120"/>
                  <a:gd name="T44" fmla="*/ 96 w 156"/>
                  <a:gd name="T45" fmla="*/ 108 h 120"/>
                  <a:gd name="T46" fmla="*/ 96 w 156"/>
                  <a:gd name="T47" fmla="*/ 96 h 120"/>
                  <a:gd name="T48" fmla="*/ 90 w 156"/>
                  <a:gd name="T49" fmla="*/ 90 h 120"/>
                  <a:gd name="T50" fmla="*/ 78 w 156"/>
                  <a:gd name="T51" fmla="*/ 90 h 120"/>
                  <a:gd name="T52" fmla="*/ 72 w 156"/>
                  <a:gd name="T53" fmla="*/ 84 h 120"/>
                  <a:gd name="T54" fmla="*/ 66 w 156"/>
                  <a:gd name="T55" fmla="*/ 78 h 120"/>
                  <a:gd name="T56" fmla="*/ 60 w 156"/>
                  <a:gd name="T57" fmla="*/ 84 h 120"/>
                  <a:gd name="T58" fmla="*/ 60 w 156"/>
                  <a:gd name="T59" fmla="*/ 90 h 120"/>
                  <a:gd name="T60" fmla="*/ 54 w 156"/>
                  <a:gd name="T61" fmla="*/ 96 h 120"/>
                  <a:gd name="T62" fmla="*/ 48 w 156"/>
                  <a:gd name="T63" fmla="*/ 102 h 120"/>
                  <a:gd name="T64" fmla="*/ 42 w 156"/>
                  <a:gd name="T65" fmla="*/ 96 h 120"/>
                  <a:gd name="T66" fmla="*/ 36 w 156"/>
                  <a:gd name="T67" fmla="*/ 90 h 120"/>
                  <a:gd name="T68" fmla="*/ 24 w 156"/>
                  <a:gd name="T69" fmla="*/ 90 h 120"/>
                  <a:gd name="T70" fmla="*/ 18 w 156"/>
                  <a:gd name="T71" fmla="*/ 84 h 120"/>
                  <a:gd name="T72" fmla="*/ 12 w 156"/>
                  <a:gd name="T73" fmla="*/ 78 h 120"/>
                  <a:gd name="T74" fmla="*/ 18 w 156"/>
                  <a:gd name="T75" fmla="*/ 72 h 120"/>
                  <a:gd name="T76" fmla="*/ 12 w 156"/>
                  <a:gd name="T77" fmla="*/ 66 h 120"/>
                  <a:gd name="T78" fmla="*/ 6 w 156"/>
                  <a:gd name="T79" fmla="*/ 60 h 120"/>
                  <a:gd name="T80" fmla="*/ 0 w 156"/>
                  <a:gd name="T81" fmla="*/ 54 h 120"/>
                  <a:gd name="T82" fmla="*/ 6 w 156"/>
                  <a:gd name="T83" fmla="*/ 42 h 120"/>
                  <a:gd name="T84" fmla="*/ 6 w 156"/>
                  <a:gd name="T85" fmla="*/ 30 h 120"/>
                  <a:gd name="T86" fmla="*/ 12 w 156"/>
                  <a:gd name="T87" fmla="*/ 24 h 120"/>
                  <a:gd name="T88" fmla="*/ 18 w 156"/>
                  <a:gd name="T89" fmla="*/ 18 h 120"/>
                  <a:gd name="T90" fmla="*/ 18 w 156"/>
                  <a:gd name="T91" fmla="*/ 6 h 120"/>
                  <a:gd name="T92" fmla="*/ 24 w 156"/>
                  <a:gd name="T93" fmla="*/ 0 h 120"/>
                  <a:gd name="T94" fmla="*/ 36 w 156"/>
                  <a:gd name="T95" fmla="*/ 0 h 120"/>
                  <a:gd name="T96" fmla="*/ 42 w 156"/>
                  <a:gd name="T97" fmla="*/ 6 h 120"/>
                  <a:gd name="T98" fmla="*/ 48 w 156"/>
                  <a:gd name="T99" fmla="*/ 12 h 120"/>
                  <a:gd name="T100" fmla="*/ 54 w 156"/>
                  <a:gd name="T101" fmla="*/ 18 h 120"/>
                  <a:gd name="T102" fmla="*/ 60 w 156"/>
                  <a:gd name="T103" fmla="*/ 24 h 120"/>
                  <a:gd name="T104" fmla="*/ 66 w 156"/>
                  <a:gd name="T105" fmla="*/ 30 h 120"/>
                  <a:gd name="T106" fmla="*/ 72 w 156"/>
                  <a:gd name="T107" fmla="*/ 36 h 120"/>
                  <a:gd name="T108" fmla="*/ 72 w 156"/>
                  <a:gd name="T10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20">
                    <a:moveTo>
                      <a:pt x="78" y="48"/>
                    </a:moveTo>
                    <a:lnTo>
                      <a:pt x="78" y="54"/>
                    </a:lnTo>
                    <a:lnTo>
                      <a:pt x="84" y="54"/>
                    </a:lnTo>
                    <a:lnTo>
                      <a:pt x="90" y="54"/>
                    </a:lnTo>
                    <a:lnTo>
                      <a:pt x="96" y="54"/>
                    </a:lnTo>
                    <a:lnTo>
                      <a:pt x="96" y="60"/>
                    </a:lnTo>
                    <a:lnTo>
                      <a:pt x="102" y="60"/>
                    </a:lnTo>
                    <a:lnTo>
                      <a:pt x="108" y="66"/>
                    </a:lnTo>
                    <a:lnTo>
                      <a:pt x="114" y="66"/>
                    </a:lnTo>
                    <a:lnTo>
                      <a:pt x="120" y="66"/>
                    </a:lnTo>
                    <a:lnTo>
                      <a:pt x="126" y="66"/>
                    </a:lnTo>
                    <a:lnTo>
                      <a:pt x="126" y="72"/>
                    </a:lnTo>
                    <a:lnTo>
                      <a:pt x="132" y="72"/>
                    </a:lnTo>
                    <a:lnTo>
                      <a:pt x="138" y="72"/>
                    </a:lnTo>
                    <a:lnTo>
                      <a:pt x="144" y="72"/>
                    </a:lnTo>
                    <a:lnTo>
                      <a:pt x="144" y="66"/>
                    </a:lnTo>
                    <a:lnTo>
                      <a:pt x="150" y="72"/>
                    </a:lnTo>
                    <a:lnTo>
                      <a:pt x="150" y="78"/>
                    </a:lnTo>
                    <a:lnTo>
                      <a:pt x="150" y="84"/>
                    </a:lnTo>
                    <a:lnTo>
                      <a:pt x="144" y="84"/>
                    </a:lnTo>
                    <a:lnTo>
                      <a:pt x="150" y="84"/>
                    </a:lnTo>
                    <a:lnTo>
                      <a:pt x="144" y="84"/>
                    </a:lnTo>
                    <a:lnTo>
                      <a:pt x="144" y="90"/>
                    </a:lnTo>
                    <a:lnTo>
                      <a:pt x="144" y="96"/>
                    </a:lnTo>
                    <a:lnTo>
                      <a:pt x="144" y="102"/>
                    </a:lnTo>
                    <a:lnTo>
                      <a:pt x="150" y="102"/>
                    </a:lnTo>
                    <a:lnTo>
                      <a:pt x="150" y="108"/>
                    </a:lnTo>
                    <a:lnTo>
                      <a:pt x="156" y="108"/>
                    </a:lnTo>
                    <a:lnTo>
                      <a:pt x="150" y="108"/>
                    </a:lnTo>
                    <a:lnTo>
                      <a:pt x="156" y="108"/>
                    </a:lnTo>
                    <a:lnTo>
                      <a:pt x="156" y="114"/>
                    </a:lnTo>
                    <a:lnTo>
                      <a:pt x="150" y="114"/>
                    </a:lnTo>
                    <a:lnTo>
                      <a:pt x="150" y="120"/>
                    </a:lnTo>
                    <a:lnTo>
                      <a:pt x="144" y="120"/>
                    </a:lnTo>
                    <a:lnTo>
                      <a:pt x="138" y="120"/>
                    </a:lnTo>
                    <a:lnTo>
                      <a:pt x="138" y="114"/>
                    </a:lnTo>
                    <a:lnTo>
                      <a:pt x="132" y="114"/>
                    </a:lnTo>
                    <a:lnTo>
                      <a:pt x="126" y="114"/>
                    </a:lnTo>
                    <a:lnTo>
                      <a:pt x="120" y="114"/>
                    </a:lnTo>
                    <a:lnTo>
                      <a:pt x="120" y="108"/>
                    </a:lnTo>
                    <a:lnTo>
                      <a:pt x="114" y="108"/>
                    </a:lnTo>
                    <a:lnTo>
                      <a:pt x="114" y="102"/>
                    </a:lnTo>
                    <a:lnTo>
                      <a:pt x="108" y="102"/>
                    </a:lnTo>
                    <a:lnTo>
                      <a:pt x="102" y="102"/>
                    </a:lnTo>
                    <a:lnTo>
                      <a:pt x="102" y="108"/>
                    </a:lnTo>
                    <a:lnTo>
                      <a:pt x="96" y="108"/>
                    </a:lnTo>
                    <a:lnTo>
                      <a:pt x="96" y="102"/>
                    </a:lnTo>
                    <a:lnTo>
                      <a:pt x="96" y="96"/>
                    </a:lnTo>
                    <a:lnTo>
                      <a:pt x="90" y="96"/>
                    </a:lnTo>
                    <a:lnTo>
                      <a:pt x="90" y="90"/>
                    </a:lnTo>
                    <a:lnTo>
                      <a:pt x="84" y="90"/>
                    </a:lnTo>
                    <a:lnTo>
                      <a:pt x="78" y="90"/>
                    </a:lnTo>
                    <a:lnTo>
                      <a:pt x="78" y="84"/>
                    </a:lnTo>
                    <a:lnTo>
                      <a:pt x="72" y="84"/>
                    </a:lnTo>
                    <a:lnTo>
                      <a:pt x="72" y="78"/>
                    </a:lnTo>
                    <a:lnTo>
                      <a:pt x="66" y="78"/>
                    </a:lnTo>
                    <a:lnTo>
                      <a:pt x="60" y="78"/>
                    </a:lnTo>
                    <a:lnTo>
                      <a:pt x="60" y="84"/>
                    </a:lnTo>
                    <a:lnTo>
                      <a:pt x="54" y="84"/>
                    </a:lnTo>
                    <a:lnTo>
                      <a:pt x="60" y="90"/>
                    </a:lnTo>
                    <a:lnTo>
                      <a:pt x="60" y="96"/>
                    </a:lnTo>
                    <a:lnTo>
                      <a:pt x="54" y="96"/>
                    </a:lnTo>
                    <a:lnTo>
                      <a:pt x="54" y="102"/>
                    </a:lnTo>
                    <a:lnTo>
                      <a:pt x="48" y="102"/>
                    </a:lnTo>
                    <a:lnTo>
                      <a:pt x="48" y="96"/>
                    </a:lnTo>
                    <a:lnTo>
                      <a:pt x="42" y="96"/>
                    </a:lnTo>
                    <a:lnTo>
                      <a:pt x="42" y="90"/>
                    </a:lnTo>
                    <a:lnTo>
                      <a:pt x="36" y="90"/>
                    </a:lnTo>
                    <a:lnTo>
                      <a:pt x="30" y="90"/>
                    </a:lnTo>
                    <a:lnTo>
                      <a:pt x="24" y="90"/>
                    </a:lnTo>
                    <a:lnTo>
                      <a:pt x="24" y="84"/>
                    </a:lnTo>
                    <a:lnTo>
                      <a:pt x="18" y="84"/>
                    </a:lnTo>
                    <a:lnTo>
                      <a:pt x="12" y="84"/>
                    </a:lnTo>
                    <a:lnTo>
                      <a:pt x="12" y="78"/>
                    </a:lnTo>
                    <a:lnTo>
                      <a:pt x="18" y="78"/>
                    </a:lnTo>
                    <a:lnTo>
                      <a:pt x="18" y="72"/>
                    </a:lnTo>
                    <a:lnTo>
                      <a:pt x="18" y="66"/>
                    </a:lnTo>
                    <a:lnTo>
                      <a:pt x="12" y="66"/>
                    </a:lnTo>
                    <a:lnTo>
                      <a:pt x="12" y="60"/>
                    </a:lnTo>
                    <a:lnTo>
                      <a:pt x="6" y="60"/>
                    </a:lnTo>
                    <a:lnTo>
                      <a:pt x="0" y="60"/>
                    </a:lnTo>
                    <a:lnTo>
                      <a:pt x="0" y="54"/>
                    </a:lnTo>
                    <a:lnTo>
                      <a:pt x="0" y="48"/>
                    </a:lnTo>
                    <a:lnTo>
                      <a:pt x="6" y="42"/>
                    </a:lnTo>
                    <a:lnTo>
                      <a:pt x="6" y="36"/>
                    </a:lnTo>
                    <a:lnTo>
                      <a:pt x="6" y="30"/>
                    </a:lnTo>
                    <a:lnTo>
                      <a:pt x="12" y="30"/>
                    </a:lnTo>
                    <a:lnTo>
                      <a:pt x="12" y="24"/>
                    </a:lnTo>
                    <a:lnTo>
                      <a:pt x="12" y="18"/>
                    </a:lnTo>
                    <a:lnTo>
                      <a:pt x="18" y="18"/>
                    </a:lnTo>
                    <a:lnTo>
                      <a:pt x="18" y="12"/>
                    </a:lnTo>
                    <a:lnTo>
                      <a:pt x="18" y="6"/>
                    </a:lnTo>
                    <a:lnTo>
                      <a:pt x="24" y="6"/>
                    </a:lnTo>
                    <a:lnTo>
                      <a:pt x="24" y="0"/>
                    </a:lnTo>
                    <a:lnTo>
                      <a:pt x="30" y="0"/>
                    </a:lnTo>
                    <a:lnTo>
                      <a:pt x="36" y="0"/>
                    </a:lnTo>
                    <a:lnTo>
                      <a:pt x="36" y="6"/>
                    </a:lnTo>
                    <a:lnTo>
                      <a:pt x="42" y="6"/>
                    </a:lnTo>
                    <a:lnTo>
                      <a:pt x="42" y="12"/>
                    </a:lnTo>
                    <a:lnTo>
                      <a:pt x="48" y="12"/>
                    </a:lnTo>
                    <a:lnTo>
                      <a:pt x="48" y="18"/>
                    </a:lnTo>
                    <a:lnTo>
                      <a:pt x="54" y="18"/>
                    </a:lnTo>
                    <a:lnTo>
                      <a:pt x="60" y="18"/>
                    </a:lnTo>
                    <a:lnTo>
                      <a:pt x="60" y="24"/>
                    </a:lnTo>
                    <a:lnTo>
                      <a:pt x="66" y="24"/>
                    </a:lnTo>
                    <a:lnTo>
                      <a:pt x="66" y="30"/>
                    </a:lnTo>
                    <a:lnTo>
                      <a:pt x="66" y="36"/>
                    </a:lnTo>
                    <a:lnTo>
                      <a:pt x="72" y="36"/>
                    </a:lnTo>
                    <a:lnTo>
                      <a:pt x="72" y="42"/>
                    </a:lnTo>
                    <a:lnTo>
                      <a:pt x="72" y="48"/>
                    </a:lnTo>
                    <a:lnTo>
                      <a:pt x="78"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425"/>
              <p:cNvSpPr>
                <a:spLocks/>
              </p:cNvSpPr>
              <p:nvPr/>
            </p:nvSpPr>
            <p:spPr bwMode="auto">
              <a:xfrm>
                <a:off x="3597" y="1256"/>
                <a:ext cx="204" cy="168"/>
              </a:xfrm>
              <a:custGeom>
                <a:avLst/>
                <a:gdLst>
                  <a:gd name="T0" fmla="*/ 42 w 204"/>
                  <a:gd name="T1" fmla="*/ 6 h 168"/>
                  <a:gd name="T2" fmla="*/ 54 w 204"/>
                  <a:gd name="T3" fmla="*/ 12 h 168"/>
                  <a:gd name="T4" fmla="*/ 66 w 204"/>
                  <a:gd name="T5" fmla="*/ 18 h 168"/>
                  <a:gd name="T6" fmla="*/ 72 w 204"/>
                  <a:gd name="T7" fmla="*/ 24 h 168"/>
                  <a:gd name="T8" fmla="*/ 84 w 204"/>
                  <a:gd name="T9" fmla="*/ 30 h 168"/>
                  <a:gd name="T10" fmla="*/ 90 w 204"/>
                  <a:gd name="T11" fmla="*/ 42 h 168"/>
                  <a:gd name="T12" fmla="*/ 102 w 204"/>
                  <a:gd name="T13" fmla="*/ 36 h 168"/>
                  <a:gd name="T14" fmla="*/ 108 w 204"/>
                  <a:gd name="T15" fmla="*/ 48 h 168"/>
                  <a:gd name="T16" fmla="*/ 108 w 204"/>
                  <a:gd name="T17" fmla="*/ 54 h 168"/>
                  <a:gd name="T18" fmla="*/ 108 w 204"/>
                  <a:gd name="T19" fmla="*/ 60 h 168"/>
                  <a:gd name="T20" fmla="*/ 108 w 204"/>
                  <a:gd name="T21" fmla="*/ 66 h 168"/>
                  <a:gd name="T22" fmla="*/ 120 w 204"/>
                  <a:gd name="T23" fmla="*/ 72 h 168"/>
                  <a:gd name="T24" fmla="*/ 120 w 204"/>
                  <a:gd name="T25" fmla="*/ 78 h 168"/>
                  <a:gd name="T26" fmla="*/ 132 w 204"/>
                  <a:gd name="T27" fmla="*/ 72 h 168"/>
                  <a:gd name="T28" fmla="*/ 138 w 204"/>
                  <a:gd name="T29" fmla="*/ 84 h 168"/>
                  <a:gd name="T30" fmla="*/ 144 w 204"/>
                  <a:gd name="T31" fmla="*/ 96 h 168"/>
                  <a:gd name="T32" fmla="*/ 138 w 204"/>
                  <a:gd name="T33" fmla="*/ 96 h 168"/>
                  <a:gd name="T34" fmla="*/ 150 w 204"/>
                  <a:gd name="T35" fmla="*/ 102 h 168"/>
                  <a:gd name="T36" fmla="*/ 162 w 204"/>
                  <a:gd name="T37" fmla="*/ 96 h 168"/>
                  <a:gd name="T38" fmla="*/ 168 w 204"/>
                  <a:gd name="T39" fmla="*/ 108 h 168"/>
                  <a:gd name="T40" fmla="*/ 168 w 204"/>
                  <a:gd name="T41" fmla="*/ 114 h 168"/>
                  <a:gd name="T42" fmla="*/ 180 w 204"/>
                  <a:gd name="T43" fmla="*/ 120 h 168"/>
                  <a:gd name="T44" fmla="*/ 186 w 204"/>
                  <a:gd name="T45" fmla="*/ 120 h 168"/>
                  <a:gd name="T46" fmla="*/ 192 w 204"/>
                  <a:gd name="T47" fmla="*/ 120 h 168"/>
                  <a:gd name="T48" fmla="*/ 204 w 204"/>
                  <a:gd name="T49" fmla="*/ 126 h 168"/>
                  <a:gd name="T50" fmla="*/ 192 w 204"/>
                  <a:gd name="T51" fmla="*/ 132 h 168"/>
                  <a:gd name="T52" fmla="*/ 192 w 204"/>
                  <a:gd name="T53" fmla="*/ 138 h 168"/>
                  <a:gd name="T54" fmla="*/ 180 w 204"/>
                  <a:gd name="T55" fmla="*/ 150 h 168"/>
                  <a:gd name="T56" fmla="*/ 168 w 204"/>
                  <a:gd name="T57" fmla="*/ 162 h 168"/>
                  <a:gd name="T58" fmla="*/ 162 w 204"/>
                  <a:gd name="T59" fmla="*/ 162 h 168"/>
                  <a:gd name="T60" fmla="*/ 150 w 204"/>
                  <a:gd name="T61" fmla="*/ 156 h 168"/>
                  <a:gd name="T62" fmla="*/ 138 w 204"/>
                  <a:gd name="T63" fmla="*/ 150 h 168"/>
                  <a:gd name="T64" fmla="*/ 126 w 204"/>
                  <a:gd name="T65" fmla="*/ 144 h 168"/>
                  <a:gd name="T66" fmla="*/ 114 w 204"/>
                  <a:gd name="T67" fmla="*/ 138 h 168"/>
                  <a:gd name="T68" fmla="*/ 108 w 204"/>
                  <a:gd name="T69" fmla="*/ 126 h 168"/>
                  <a:gd name="T70" fmla="*/ 102 w 204"/>
                  <a:gd name="T71" fmla="*/ 114 h 168"/>
                  <a:gd name="T72" fmla="*/ 90 w 204"/>
                  <a:gd name="T73" fmla="*/ 108 h 168"/>
                  <a:gd name="T74" fmla="*/ 78 w 204"/>
                  <a:gd name="T75" fmla="*/ 114 h 168"/>
                  <a:gd name="T76" fmla="*/ 66 w 204"/>
                  <a:gd name="T77" fmla="*/ 108 h 168"/>
                  <a:gd name="T78" fmla="*/ 54 w 204"/>
                  <a:gd name="T79" fmla="*/ 102 h 168"/>
                  <a:gd name="T80" fmla="*/ 42 w 204"/>
                  <a:gd name="T81" fmla="*/ 102 h 168"/>
                  <a:gd name="T82" fmla="*/ 30 w 204"/>
                  <a:gd name="T83" fmla="*/ 108 h 168"/>
                  <a:gd name="T84" fmla="*/ 18 w 204"/>
                  <a:gd name="T85" fmla="*/ 102 h 168"/>
                  <a:gd name="T86" fmla="*/ 0 w 204"/>
                  <a:gd name="T87" fmla="*/ 96 h 168"/>
                  <a:gd name="T88" fmla="*/ 6 w 204"/>
                  <a:gd name="T89" fmla="*/ 78 h 168"/>
                  <a:gd name="T90" fmla="*/ 12 w 204"/>
                  <a:gd name="T91" fmla="*/ 66 h 168"/>
                  <a:gd name="T92" fmla="*/ 18 w 204"/>
                  <a:gd name="T93" fmla="*/ 54 h 168"/>
                  <a:gd name="T94" fmla="*/ 18 w 204"/>
                  <a:gd name="T95" fmla="*/ 36 h 168"/>
                  <a:gd name="T96" fmla="*/ 24 w 204"/>
                  <a:gd name="T97" fmla="*/ 24 h 168"/>
                  <a:gd name="T98" fmla="*/ 30 w 204"/>
                  <a:gd name="T99" fmla="*/ 12 h 168"/>
                  <a:gd name="T100" fmla="*/ 36 w 204"/>
                  <a:gd name="T10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68">
                    <a:moveTo>
                      <a:pt x="36" y="0"/>
                    </a:moveTo>
                    <a:lnTo>
                      <a:pt x="42" y="0"/>
                    </a:lnTo>
                    <a:lnTo>
                      <a:pt x="42" y="6"/>
                    </a:lnTo>
                    <a:lnTo>
                      <a:pt x="48" y="6"/>
                    </a:lnTo>
                    <a:lnTo>
                      <a:pt x="48" y="12"/>
                    </a:lnTo>
                    <a:lnTo>
                      <a:pt x="54" y="12"/>
                    </a:lnTo>
                    <a:lnTo>
                      <a:pt x="54" y="18"/>
                    </a:lnTo>
                    <a:lnTo>
                      <a:pt x="60" y="18"/>
                    </a:lnTo>
                    <a:lnTo>
                      <a:pt x="66" y="18"/>
                    </a:lnTo>
                    <a:lnTo>
                      <a:pt x="72" y="18"/>
                    </a:lnTo>
                    <a:lnTo>
                      <a:pt x="66" y="24"/>
                    </a:lnTo>
                    <a:lnTo>
                      <a:pt x="72" y="24"/>
                    </a:lnTo>
                    <a:lnTo>
                      <a:pt x="72" y="30"/>
                    </a:lnTo>
                    <a:lnTo>
                      <a:pt x="78" y="30"/>
                    </a:lnTo>
                    <a:lnTo>
                      <a:pt x="84" y="30"/>
                    </a:lnTo>
                    <a:lnTo>
                      <a:pt x="84" y="36"/>
                    </a:lnTo>
                    <a:lnTo>
                      <a:pt x="90" y="36"/>
                    </a:lnTo>
                    <a:lnTo>
                      <a:pt x="90" y="42"/>
                    </a:lnTo>
                    <a:lnTo>
                      <a:pt x="96" y="42"/>
                    </a:lnTo>
                    <a:lnTo>
                      <a:pt x="102" y="42"/>
                    </a:lnTo>
                    <a:lnTo>
                      <a:pt x="102" y="36"/>
                    </a:lnTo>
                    <a:lnTo>
                      <a:pt x="102" y="42"/>
                    </a:lnTo>
                    <a:lnTo>
                      <a:pt x="108" y="42"/>
                    </a:lnTo>
                    <a:lnTo>
                      <a:pt x="108" y="48"/>
                    </a:lnTo>
                    <a:lnTo>
                      <a:pt x="114" y="48"/>
                    </a:lnTo>
                    <a:lnTo>
                      <a:pt x="114" y="54"/>
                    </a:lnTo>
                    <a:lnTo>
                      <a:pt x="108" y="54"/>
                    </a:lnTo>
                    <a:lnTo>
                      <a:pt x="108" y="48"/>
                    </a:lnTo>
                    <a:lnTo>
                      <a:pt x="108" y="54"/>
                    </a:lnTo>
                    <a:lnTo>
                      <a:pt x="108" y="60"/>
                    </a:lnTo>
                    <a:lnTo>
                      <a:pt x="108" y="66"/>
                    </a:lnTo>
                    <a:lnTo>
                      <a:pt x="114" y="66"/>
                    </a:lnTo>
                    <a:lnTo>
                      <a:pt x="108" y="66"/>
                    </a:lnTo>
                    <a:lnTo>
                      <a:pt x="108" y="72"/>
                    </a:lnTo>
                    <a:lnTo>
                      <a:pt x="114" y="72"/>
                    </a:lnTo>
                    <a:lnTo>
                      <a:pt x="120" y="72"/>
                    </a:lnTo>
                    <a:lnTo>
                      <a:pt x="120" y="78"/>
                    </a:lnTo>
                    <a:lnTo>
                      <a:pt x="114" y="78"/>
                    </a:lnTo>
                    <a:lnTo>
                      <a:pt x="120" y="78"/>
                    </a:lnTo>
                    <a:lnTo>
                      <a:pt x="126" y="78"/>
                    </a:lnTo>
                    <a:lnTo>
                      <a:pt x="126" y="72"/>
                    </a:lnTo>
                    <a:lnTo>
                      <a:pt x="132" y="72"/>
                    </a:lnTo>
                    <a:lnTo>
                      <a:pt x="132" y="78"/>
                    </a:lnTo>
                    <a:lnTo>
                      <a:pt x="138" y="78"/>
                    </a:lnTo>
                    <a:lnTo>
                      <a:pt x="138" y="84"/>
                    </a:lnTo>
                    <a:lnTo>
                      <a:pt x="138" y="90"/>
                    </a:lnTo>
                    <a:lnTo>
                      <a:pt x="144" y="90"/>
                    </a:lnTo>
                    <a:lnTo>
                      <a:pt x="144" y="96"/>
                    </a:lnTo>
                    <a:lnTo>
                      <a:pt x="144" y="90"/>
                    </a:lnTo>
                    <a:lnTo>
                      <a:pt x="138" y="90"/>
                    </a:lnTo>
                    <a:lnTo>
                      <a:pt x="138" y="96"/>
                    </a:lnTo>
                    <a:lnTo>
                      <a:pt x="144" y="96"/>
                    </a:lnTo>
                    <a:lnTo>
                      <a:pt x="150" y="96"/>
                    </a:lnTo>
                    <a:lnTo>
                      <a:pt x="150" y="102"/>
                    </a:lnTo>
                    <a:lnTo>
                      <a:pt x="156" y="102"/>
                    </a:lnTo>
                    <a:lnTo>
                      <a:pt x="162" y="102"/>
                    </a:lnTo>
                    <a:lnTo>
                      <a:pt x="162" y="96"/>
                    </a:lnTo>
                    <a:lnTo>
                      <a:pt x="168" y="96"/>
                    </a:lnTo>
                    <a:lnTo>
                      <a:pt x="168" y="102"/>
                    </a:lnTo>
                    <a:lnTo>
                      <a:pt x="168" y="108"/>
                    </a:lnTo>
                    <a:lnTo>
                      <a:pt x="162" y="108"/>
                    </a:lnTo>
                    <a:lnTo>
                      <a:pt x="162" y="114"/>
                    </a:lnTo>
                    <a:lnTo>
                      <a:pt x="168" y="114"/>
                    </a:lnTo>
                    <a:lnTo>
                      <a:pt x="174" y="114"/>
                    </a:lnTo>
                    <a:lnTo>
                      <a:pt x="180" y="114"/>
                    </a:lnTo>
                    <a:lnTo>
                      <a:pt x="180" y="120"/>
                    </a:lnTo>
                    <a:lnTo>
                      <a:pt x="180" y="126"/>
                    </a:lnTo>
                    <a:lnTo>
                      <a:pt x="180" y="120"/>
                    </a:lnTo>
                    <a:lnTo>
                      <a:pt x="186" y="120"/>
                    </a:lnTo>
                    <a:lnTo>
                      <a:pt x="192" y="120"/>
                    </a:lnTo>
                    <a:lnTo>
                      <a:pt x="192" y="114"/>
                    </a:lnTo>
                    <a:lnTo>
                      <a:pt x="192" y="120"/>
                    </a:lnTo>
                    <a:lnTo>
                      <a:pt x="198" y="120"/>
                    </a:lnTo>
                    <a:lnTo>
                      <a:pt x="204" y="120"/>
                    </a:lnTo>
                    <a:lnTo>
                      <a:pt x="204" y="126"/>
                    </a:lnTo>
                    <a:lnTo>
                      <a:pt x="198" y="126"/>
                    </a:lnTo>
                    <a:lnTo>
                      <a:pt x="198" y="132"/>
                    </a:lnTo>
                    <a:lnTo>
                      <a:pt x="192" y="132"/>
                    </a:lnTo>
                    <a:lnTo>
                      <a:pt x="192" y="138"/>
                    </a:lnTo>
                    <a:lnTo>
                      <a:pt x="198" y="138"/>
                    </a:lnTo>
                    <a:lnTo>
                      <a:pt x="192" y="138"/>
                    </a:lnTo>
                    <a:lnTo>
                      <a:pt x="192" y="144"/>
                    </a:lnTo>
                    <a:lnTo>
                      <a:pt x="186" y="144"/>
                    </a:lnTo>
                    <a:lnTo>
                      <a:pt x="180" y="150"/>
                    </a:lnTo>
                    <a:lnTo>
                      <a:pt x="174" y="150"/>
                    </a:lnTo>
                    <a:lnTo>
                      <a:pt x="174" y="156"/>
                    </a:lnTo>
                    <a:lnTo>
                      <a:pt x="168" y="162"/>
                    </a:lnTo>
                    <a:lnTo>
                      <a:pt x="168" y="168"/>
                    </a:lnTo>
                    <a:lnTo>
                      <a:pt x="162" y="168"/>
                    </a:lnTo>
                    <a:lnTo>
                      <a:pt x="162" y="162"/>
                    </a:lnTo>
                    <a:lnTo>
                      <a:pt x="156" y="162"/>
                    </a:lnTo>
                    <a:lnTo>
                      <a:pt x="150" y="162"/>
                    </a:lnTo>
                    <a:lnTo>
                      <a:pt x="150" y="156"/>
                    </a:lnTo>
                    <a:lnTo>
                      <a:pt x="144" y="156"/>
                    </a:lnTo>
                    <a:lnTo>
                      <a:pt x="138" y="156"/>
                    </a:lnTo>
                    <a:lnTo>
                      <a:pt x="138" y="150"/>
                    </a:lnTo>
                    <a:lnTo>
                      <a:pt x="132" y="150"/>
                    </a:lnTo>
                    <a:lnTo>
                      <a:pt x="126" y="150"/>
                    </a:lnTo>
                    <a:lnTo>
                      <a:pt x="126" y="144"/>
                    </a:lnTo>
                    <a:lnTo>
                      <a:pt x="120" y="144"/>
                    </a:lnTo>
                    <a:lnTo>
                      <a:pt x="114" y="144"/>
                    </a:lnTo>
                    <a:lnTo>
                      <a:pt x="114" y="138"/>
                    </a:lnTo>
                    <a:lnTo>
                      <a:pt x="114" y="132"/>
                    </a:lnTo>
                    <a:lnTo>
                      <a:pt x="108" y="132"/>
                    </a:lnTo>
                    <a:lnTo>
                      <a:pt x="108" y="126"/>
                    </a:lnTo>
                    <a:lnTo>
                      <a:pt x="108" y="120"/>
                    </a:lnTo>
                    <a:lnTo>
                      <a:pt x="108" y="114"/>
                    </a:lnTo>
                    <a:lnTo>
                      <a:pt x="102" y="114"/>
                    </a:lnTo>
                    <a:lnTo>
                      <a:pt x="96" y="114"/>
                    </a:lnTo>
                    <a:lnTo>
                      <a:pt x="90" y="114"/>
                    </a:lnTo>
                    <a:lnTo>
                      <a:pt x="90" y="108"/>
                    </a:lnTo>
                    <a:lnTo>
                      <a:pt x="84" y="108"/>
                    </a:lnTo>
                    <a:lnTo>
                      <a:pt x="78" y="108"/>
                    </a:lnTo>
                    <a:lnTo>
                      <a:pt x="78" y="114"/>
                    </a:lnTo>
                    <a:lnTo>
                      <a:pt x="72" y="114"/>
                    </a:lnTo>
                    <a:lnTo>
                      <a:pt x="66" y="114"/>
                    </a:lnTo>
                    <a:lnTo>
                      <a:pt x="66" y="108"/>
                    </a:lnTo>
                    <a:lnTo>
                      <a:pt x="60" y="108"/>
                    </a:lnTo>
                    <a:lnTo>
                      <a:pt x="54" y="108"/>
                    </a:lnTo>
                    <a:lnTo>
                      <a:pt x="54" y="102"/>
                    </a:lnTo>
                    <a:lnTo>
                      <a:pt x="54" y="108"/>
                    </a:lnTo>
                    <a:lnTo>
                      <a:pt x="48" y="108"/>
                    </a:lnTo>
                    <a:lnTo>
                      <a:pt x="42" y="102"/>
                    </a:lnTo>
                    <a:lnTo>
                      <a:pt x="42" y="108"/>
                    </a:lnTo>
                    <a:lnTo>
                      <a:pt x="36" y="108"/>
                    </a:lnTo>
                    <a:lnTo>
                      <a:pt x="30" y="108"/>
                    </a:lnTo>
                    <a:lnTo>
                      <a:pt x="24" y="108"/>
                    </a:lnTo>
                    <a:lnTo>
                      <a:pt x="24" y="102"/>
                    </a:lnTo>
                    <a:lnTo>
                      <a:pt x="18" y="102"/>
                    </a:lnTo>
                    <a:lnTo>
                      <a:pt x="12" y="102"/>
                    </a:lnTo>
                    <a:lnTo>
                      <a:pt x="6" y="102"/>
                    </a:lnTo>
                    <a:lnTo>
                      <a:pt x="0" y="96"/>
                    </a:lnTo>
                    <a:lnTo>
                      <a:pt x="6" y="90"/>
                    </a:lnTo>
                    <a:lnTo>
                      <a:pt x="6" y="84"/>
                    </a:lnTo>
                    <a:lnTo>
                      <a:pt x="6" y="78"/>
                    </a:lnTo>
                    <a:lnTo>
                      <a:pt x="6" y="72"/>
                    </a:lnTo>
                    <a:lnTo>
                      <a:pt x="12" y="72"/>
                    </a:lnTo>
                    <a:lnTo>
                      <a:pt x="12" y="66"/>
                    </a:lnTo>
                    <a:lnTo>
                      <a:pt x="12" y="60"/>
                    </a:lnTo>
                    <a:lnTo>
                      <a:pt x="12" y="54"/>
                    </a:lnTo>
                    <a:lnTo>
                      <a:pt x="18" y="54"/>
                    </a:lnTo>
                    <a:lnTo>
                      <a:pt x="18" y="48"/>
                    </a:lnTo>
                    <a:lnTo>
                      <a:pt x="18" y="42"/>
                    </a:lnTo>
                    <a:lnTo>
                      <a:pt x="18" y="36"/>
                    </a:lnTo>
                    <a:lnTo>
                      <a:pt x="24" y="36"/>
                    </a:lnTo>
                    <a:lnTo>
                      <a:pt x="24" y="30"/>
                    </a:lnTo>
                    <a:lnTo>
                      <a:pt x="24" y="24"/>
                    </a:lnTo>
                    <a:lnTo>
                      <a:pt x="24" y="18"/>
                    </a:lnTo>
                    <a:lnTo>
                      <a:pt x="30" y="18"/>
                    </a:lnTo>
                    <a:lnTo>
                      <a:pt x="30" y="12"/>
                    </a:lnTo>
                    <a:lnTo>
                      <a:pt x="30" y="6"/>
                    </a:lnTo>
                    <a:lnTo>
                      <a:pt x="30" y="0"/>
                    </a:lnTo>
                    <a:lnTo>
                      <a:pt x="36"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426"/>
              <p:cNvSpPr>
                <a:spLocks/>
              </p:cNvSpPr>
              <p:nvPr/>
            </p:nvSpPr>
            <p:spPr bwMode="auto">
              <a:xfrm>
                <a:off x="3639" y="1358"/>
                <a:ext cx="138" cy="132"/>
              </a:xfrm>
              <a:custGeom>
                <a:avLst/>
                <a:gdLst>
                  <a:gd name="T0" fmla="*/ 18 w 138"/>
                  <a:gd name="T1" fmla="*/ 6 h 132"/>
                  <a:gd name="T2" fmla="*/ 30 w 138"/>
                  <a:gd name="T3" fmla="*/ 12 h 132"/>
                  <a:gd name="T4" fmla="*/ 42 w 138"/>
                  <a:gd name="T5" fmla="*/ 6 h 132"/>
                  <a:gd name="T6" fmla="*/ 54 w 138"/>
                  <a:gd name="T7" fmla="*/ 12 h 132"/>
                  <a:gd name="T8" fmla="*/ 66 w 138"/>
                  <a:gd name="T9" fmla="*/ 18 h 132"/>
                  <a:gd name="T10" fmla="*/ 72 w 138"/>
                  <a:gd name="T11" fmla="*/ 30 h 132"/>
                  <a:gd name="T12" fmla="*/ 78 w 138"/>
                  <a:gd name="T13" fmla="*/ 42 h 132"/>
                  <a:gd name="T14" fmla="*/ 90 w 138"/>
                  <a:gd name="T15" fmla="*/ 48 h 132"/>
                  <a:gd name="T16" fmla="*/ 102 w 138"/>
                  <a:gd name="T17" fmla="*/ 54 h 132"/>
                  <a:gd name="T18" fmla="*/ 114 w 138"/>
                  <a:gd name="T19" fmla="*/ 60 h 132"/>
                  <a:gd name="T20" fmla="*/ 126 w 138"/>
                  <a:gd name="T21" fmla="*/ 66 h 132"/>
                  <a:gd name="T22" fmla="*/ 138 w 138"/>
                  <a:gd name="T23" fmla="*/ 72 h 132"/>
                  <a:gd name="T24" fmla="*/ 138 w 138"/>
                  <a:gd name="T25" fmla="*/ 90 h 132"/>
                  <a:gd name="T26" fmla="*/ 132 w 138"/>
                  <a:gd name="T27" fmla="*/ 102 h 132"/>
                  <a:gd name="T28" fmla="*/ 132 w 138"/>
                  <a:gd name="T29" fmla="*/ 114 h 132"/>
                  <a:gd name="T30" fmla="*/ 132 w 138"/>
                  <a:gd name="T31" fmla="*/ 120 h 132"/>
                  <a:gd name="T32" fmla="*/ 120 w 138"/>
                  <a:gd name="T33" fmla="*/ 114 h 132"/>
                  <a:gd name="T34" fmla="*/ 114 w 138"/>
                  <a:gd name="T35" fmla="*/ 126 h 132"/>
                  <a:gd name="T36" fmla="*/ 102 w 138"/>
                  <a:gd name="T37" fmla="*/ 126 h 132"/>
                  <a:gd name="T38" fmla="*/ 108 w 138"/>
                  <a:gd name="T39" fmla="*/ 114 h 132"/>
                  <a:gd name="T40" fmla="*/ 102 w 138"/>
                  <a:gd name="T41" fmla="*/ 114 h 132"/>
                  <a:gd name="T42" fmla="*/ 90 w 138"/>
                  <a:gd name="T43" fmla="*/ 120 h 132"/>
                  <a:gd name="T44" fmla="*/ 84 w 138"/>
                  <a:gd name="T45" fmla="*/ 120 h 132"/>
                  <a:gd name="T46" fmla="*/ 78 w 138"/>
                  <a:gd name="T47" fmla="*/ 120 h 132"/>
                  <a:gd name="T48" fmla="*/ 78 w 138"/>
                  <a:gd name="T49" fmla="*/ 102 h 132"/>
                  <a:gd name="T50" fmla="*/ 78 w 138"/>
                  <a:gd name="T51" fmla="*/ 108 h 132"/>
                  <a:gd name="T52" fmla="*/ 72 w 138"/>
                  <a:gd name="T53" fmla="*/ 108 h 132"/>
                  <a:gd name="T54" fmla="*/ 72 w 138"/>
                  <a:gd name="T55" fmla="*/ 96 h 132"/>
                  <a:gd name="T56" fmla="*/ 66 w 138"/>
                  <a:gd name="T57" fmla="*/ 84 h 132"/>
                  <a:gd name="T58" fmla="*/ 72 w 138"/>
                  <a:gd name="T59" fmla="*/ 72 h 132"/>
                  <a:gd name="T60" fmla="*/ 78 w 138"/>
                  <a:gd name="T61" fmla="*/ 72 h 132"/>
                  <a:gd name="T62" fmla="*/ 72 w 138"/>
                  <a:gd name="T63" fmla="*/ 60 h 132"/>
                  <a:gd name="T64" fmla="*/ 66 w 138"/>
                  <a:gd name="T65" fmla="*/ 48 h 132"/>
                  <a:gd name="T66" fmla="*/ 54 w 138"/>
                  <a:gd name="T67" fmla="*/ 42 h 132"/>
                  <a:gd name="T68" fmla="*/ 48 w 138"/>
                  <a:gd name="T69" fmla="*/ 54 h 132"/>
                  <a:gd name="T70" fmla="*/ 36 w 138"/>
                  <a:gd name="T71" fmla="*/ 48 h 132"/>
                  <a:gd name="T72" fmla="*/ 30 w 138"/>
                  <a:gd name="T73" fmla="*/ 48 h 132"/>
                  <a:gd name="T74" fmla="*/ 30 w 138"/>
                  <a:gd name="T75" fmla="*/ 54 h 132"/>
                  <a:gd name="T76" fmla="*/ 18 w 138"/>
                  <a:gd name="T77" fmla="*/ 54 h 132"/>
                  <a:gd name="T78" fmla="*/ 6 w 138"/>
                  <a:gd name="T79" fmla="*/ 54 h 132"/>
                  <a:gd name="T80" fmla="*/ 6 w 138"/>
                  <a:gd name="T81" fmla="*/ 48 h 132"/>
                  <a:gd name="T82" fmla="*/ 6 w 138"/>
                  <a:gd name="T83" fmla="*/ 42 h 132"/>
                  <a:gd name="T84" fmla="*/ 6 w 138"/>
                  <a:gd name="T85" fmla="*/ 36 h 132"/>
                  <a:gd name="T86" fmla="*/ 0 w 138"/>
                  <a:gd name="T87" fmla="*/ 24 h 132"/>
                  <a:gd name="T88" fmla="*/ 0 w 138"/>
                  <a:gd name="T89" fmla="*/ 18 h 132"/>
                  <a:gd name="T90" fmla="*/ 6 w 138"/>
                  <a:gd name="T91"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2">
                    <a:moveTo>
                      <a:pt x="12" y="0"/>
                    </a:moveTo>
                    <a:lnTo>
                      <a:pt x="12" y="6"/>
                    </a:lnTo>
                    <a:lnTo>
                      <a:pt x="18" y="6"/>
                    </a:lnTo>
                    <a:lnTo>
                      <a:pt x="24" y="6"/>
                    </a:lnTo>
                    <a:lnTo>
                      <a:pt x="24" y="12"/>
                    </a:lnTo>
                    <a:lnTo>
                      <a:pt x="30" y="12"/>
                    </a:lnTo>
                    <a:lnTo>
                      <a:pt x="36" y="12"/>
                    </a:lnTo>
                    <a:lnTo>
                      <a:pt x="36" y="6"/>
                    </a:lnTo>
                    <a:lnTo>
                      <a:pt x="42" y="6"/>
                    </a:lnTo>
                    <a:lnTo>
                      <a:pt x="48" y="6"/>
                    </a:lnTo>
                    <a:lnTo>
                      <a:pt x="48" y="12"/>
                    </a:lnTo>
                    <a:lnTo>
                      <a:pt x="54" y="12"/>
                    </a:lnTo>
                    <a:lnTo>
                      <a:pt x="60" y="12"/>
                    </a:lnTo>
                    <a:lnTo>
                      <a:pt x="66" y="12"/>
                    </a:lnTo>
                    <a:lnTo>
                      <a:pt x="66" y="18"/>
                    </a:lnTo>
                    <a:lnTo>
                      <a:pt x="66" y="24"/>
                    </a:lnTo>
                    <a:lnTo>
                      <a:pt x="66" y="30"/>
                    </a:lnTo>
                    <a:lnTo>
                      <a:pt x="72" y="30"/>
                    </a:lnTo>
                    <a:lnTo>
                      <a:pt x="72" y="36"/>
                    </a:lnTo>
                    <a:lnTo>
                      <a:pt x="72" y="42"/>
                    </a:lnTo>
                    <a:lnTo>
                      <a:pt x="78" y="42"/>
                    </a:lnTo>
                    <a:lnTo>
                      <a:pt x="84" y="42"/>
                    </a:lnTo>
                    <a:lnTo>
                      <a:pt x="84" y="48"/>
                    </a:lnTo>
                    <a:lnTo>
                      <a:pt x="90" y="48"/>
                    </a:lnTo>
                    <a:lnTo>
                      <a:pt x="96" y="48"/>
                    </a:lnTo>
                    <a:lnTo>
                      <a:pt x="96" y="54"/>
                    </a:lnTo>
                    <a:lnTo>
                      <a:pt x="102" y="54"/>
                    </a:lnTo>
                    <a:lnTo>
                      <a:pt x="108" y="54"/>
                    </a:lnTo>
                    <a:lnTo>
                      <a:pt x="108" y="60"/>
                    </a:lnTo>
                    <a:lnTo>
                      <a:pt x="114" y="60"/>
                    </a:lnTo>
                    <a:lnTo>
                      <a:pt x="120" y="60"/>
                    </a:lnTo>
                    <a:lnTo>
                      <a:pt x="120" y="66"/>
                    </a:lnTo>
                    <a:lnTo>
                      <a:pt x="126" y="66"/>
                    </a:lnTo>
                    <a:lnTo>
                      <a:pt x="132" y="66"/>
                    </a:lnTo>
                    <a:lnTo>
                      <a:pt x="132" y="72"/>
                    </a:lnTo>
                    <a:lnTo>
                      <a:pt x="138" y="72"/>
                    </a:lnTo>
                    <a:lnTo>
                      <a:pt x="138" y="78"/>
                    </a:lnTo>
                    <a:lnTo>
                      <a:pt x="138" y="84"/>
                    </a:lnTo>
                    <a:lnTo>
                      <a:pt x="138" y="90"/>
                    </a:lnTo>
                    <a:lnTo>
                      <a:pt x="132" y="90"/>
                    </a:lnTo>
                    <a:lnTo>
                      <a:pt x="132" y="96"/>
                    </a:lnTo>
                    <a:lnTo>
                      <a:pt x="132" y="102"/>
                    </a:lnTo>
                    <a:lnTo>
                      <a:pt x="126" y="108"/>
                    </a:lnTo>
                    <a:lnTo>
                      <a:pt x="126" y="114"/>
                    </a:lnTo>
                    <a:lnTo>
                      <a:pt x="132" y="114"/>
                    </a:lnTo>
                    <a:lnTo>
                      <a:pt x="126" y="114"/>
                    </a:lnTo>
                    <a:lnTo>
                      <a:pt x="126" y="120"/>
                    </a:lnTo>
                    <a:lnTo>
                      <a:pt x="132" y="120"/>
                    </a:lnTo>
                    <a:lnTo>
                      <a:pt x="126" y="120"/>
                    </a:lnTo>
                    <a:lnTo>
                      <a:pt x="120" y="120"/>
                    </a:lnTo>
                    <a:lnTo>
                      <a:pt x="120" y="114"/>
                    </a:lnTo>
                    <a:lnTo>
                      <a:pt x="120" y="120"/>
                    </a:lnTo>
                    <a:lnTo>
                      <a:pt x="114" y="120"/>
                    </a:lnTo>
                    <a:lnTo>
                      <a:pt x="114" y="126"/>
                    </a:lnTo>
                    <a:lnTo>
                      <a:pt x="114" y="132"/>
                    </a:lnTo>
                    <a:lnTo>
                      <a:pt x="108" y="132"/>
                    </a:lnTo>
                    <a:lnTo>
                      <a:pt x="102" y="126"/>
                    </a:lnTo>
                    <a:lnTo>
                      <a:pt x="102" y="120"/>
                    </a:lnTo>
                    <a:lnTo>
                      <a:pt x="102" y="114"/>
                    </a:lnTo>
                    <a:lnTo>
                      <a:pt x="108" y="114"/>
                    </a:lnTo>
                    <a:lnTo>
                      <a:pt x="102" y="114"/>
                    </a:lnTo>
                    <a:lnTo>
                      <a:pt x="102" y="108"/>
                    </a:lnTo>
                    <a:lnTo>
                      <a:pt x="102" y="114"/>
                    </a:lnTo>
                    <a:lnTo>
                      <a:pt x="102" y="120"/>
                    </a:lnTo>
                    <a:lnTo>
                      <a:pt x="96" y="120"/>
                    </a:lnTo>
                    <a:lnTo>
                      <a:pt x="90" y="120"/>
                    </a:lnTo>
                    <a:lnTo>
                      <a:pt x="84" y="120"/>
                    </a:lnTo>
                    <a:lnTo>
                      <a:pt x="90" y="120"/>
                    </a:lnTo>
                    <a:lnTo>
                      <a:pt x="84" y="120"/>
                    </a:lnTo>
                    <a:lnTo>
                      <a:pt x="84" y="114"/>
                    </a:lnTo>
                    <a:lnTo>
                      <a:pt x="84" y="120"/>
                    </a:lnTo>
                    <a:lnTo>
                      <a:pt x="78" y="120"/>
                    </a:lnTo>
                    <a:lnTo>
                      <a:pt x="78" y="114"/>
                    </a:lnTo>
                    <a:lnTo>
                      <a:pt x="78" y="108"/>
                    </a:lnTo>
                    <a:lnTo>
                      <a:pt x="78" y="102"/>
                    </a:lnTo>
                    <a:lnTo>
                      <a:pt x="72" y="102"/>
                    </a:lnTo>
                    <a:lnTo>
                      <a:pt x="72" y="108"/>
                    </a:lnTo>
                    <a:lnTo>
                      <a:pt x="78" y="108"/>
                    </a:lnTo>
                    <a:lnTo>
                      <a:pt x="72" y="108"/>
                    </a:lnTo>
                    <a:lnTo>
                      <a:pt x="72" y="102"/>
                    </a:lnTo>
                    <a:lnTo>
                      <a:pt x="72" y="108"/>
                    </a:lnTo>
                    <a:lnTo>
                      <a:pt x="66" y="102"/>
                    </a:lnTo>
                    <a:lnTo>
                      <a:pt x="66" y="96"/>
                    </a:lnTo>
                    <a:lnTo>
                      <a:pt x="72" y="96"/>
                    </a:lnTo>
                    <a:lnTo>
                      <a:pt x="72" y="90"/>
                    </a:lnTo>
                    <a:lnTo>
                      <a:pt x="66" y="90"/>
                    </a:lnTo>
                    <a:lnTo>
                      <a:pt x="66" y="84"/>
                    </a:lnTo>
                    <a:lnTo>
                      <a:pt x="66" y="78"/>
                    </a:lnTo>
                    <a:lnTo>
                      <a:pt x="72" y="78"/>
                    </a:lnTo>
                    <a:lnTo>
                      <a:pt x="72" y="72"/>
                    </a:lnTo>
                    <a:lnTo>
                      <a:pt x="78" y="72"/>
                    </a:lnTo>
                    <a:lnTo>
                      <a:pt x="78" y="78"/>
                    </a:lnTo>
                    <a:lnTo>
                      <a:pt x="78" y="72"/>
                    </a:lnTo>
                    <a:lnTo>
                      <a:pt x="78" y="66"/>
                    </a:lnTo>
                    <a:lnTo>
                      <a:pt x="78" y="60"/>
                    </a:lnTo>
                    <a:lnTo>
                      <a:pt x="72" y="60"/>
                    </a:lnTo>
                    <a:lnTo>
                      <a:pt x="72" y="54"/>
                    </a:lnTo>
                    <a:lnTo>
                      <a:pt x="72" y="48"/>
                    </a:lnTo>
                    <a:lnTo>
                      <a:pt x="66" y="48"/>
                    </a:lnTo>
                    <a:lnTo>
                      <a:pt x="66" y="42"/>
                    </a:lnTo>
                    <a:lnTo>
                      <a:pt x="60" y="42"/>
                    </a:lnTo>
                    <a:lnTo>
                      <a:pt x="54" y="42"/>
                    </a:lnTo>
                    <a:lnTo>
                      <a:pt x="54" y="48"/>
                    </a:lnTo>
                    <a:lnTo>
                      <a:pt x="54" y="54"/>
                    </a:lnTo>
                    <a:lnTo>
                      <a:pt x="48" y="54"/>
                    </a:lnTo>
                    <a:lnTo>
                      <a:pt x="48" y="48"/>
                    </a:lnTo>
                    <a:lnTo>
                      <a:pt x="42" y="48"/>
                    </a:lnTo>
                    <a:lnTo>
                      <a:pt x="36" y="48"/>
                    </a:lnTo>
                    <a:lnTo>
                      <a:pt x="36" y="42"/>
                    </a:lnTo>
                    <a:lnTo>
                      <a:pt x="36" y="48"/>
                    </a:lnTo>
                    <a:lnTo>
                      <a:pt x="30" y="48"/>
                    </a:lnTo>
                    <a:lnTo>
                      <a:pt x="30" y="54"/>
                    </a:lnTo>
                    <a:lnTo>
                      <a:pt x="36" y="54"/>
                    </a:lnTo>
                    <a:lnTo>
                      <a:pt x="30" y="54"/>
                    </a:lnTo>
                    <a:lnTo>
                      <a:pt x="30" y="60"/>
                    </a:lnTo>
                    <a:lnTo>
                      <a:pt x="24" y="54"/>
                    </a:lnTo>
                    <a:lnTo>
                      <a:pt x="18" y="54"/>
                    </a:lnTo>
                    <a:lnTo>
                      <a:pt x="18" y="60"/>
                    </a:lnTo>
                    <a:lnTo>
                      <a:pt x="12" y="60"/>
                    </a:lnTo>
                    <a:lnTo>
                      <a:pt x="6" y="54"/>
                    </a:lnTo>
                    <a:lnTo>
                      <a:pt x="0" y="54"/>
                    </a:lnTo>
                    <a:lnTo>
                      <a:pt x="6" y="54"/>
                    </a:lnTo>
                    <a:lnTo>
                      <a:pt x="6" y="48"/>
                    </a:lnTo>
                    <a:lnTo>
                      <a:pt x="12" y="48"/>
                    </a:lnTo>
                    <a:lnTo>
                      <a:pt x="12" y="42"/>
                    </a:lnTo>
                    <a:lnTo>
                      <a:pt x="6" y="42"/>
                    </a:lnTo>
                    <a:lnTo>
                      <a:pt x="12" y="42"/>
                    </a:lnTo>
                    <a:lnTo>
                      <a:pt x="6" y="42"/>
                    </a:lnTo>
                    <a:lnTo>
                      <a:pt x="6" y="36"/>
                    </a:lnTo>
                    <a:lnTo>
                      <a:pt x="0" y="36"/>
                    </a:lnTo>
                    <a:lnTo>
                      <a:pt x="0" y="30"/>
                    </a:lnTo>
                    <a:lnTo>
                      <a:pt x="0" y="24"/>
                    </a:lnTo>
                    <a:lnTo>
                      <a:pt x="0" y="18"/>
                    </a:lnTo>
                    <a:lnTo>
                      <a:pt x="6" y="18"/>
                    </a:lnTo>
                    <a:lnTo>
                      <a:pt x="0" y="18"/>
                    </a:lnTo>
                    <a:lnTo>
                      <a:pt x="6" y="18"/>
                    </a:lnTo>
                    <a:lnTo>
                      <a:pt x="6" y="12"/>
                    </a:lnTo>
                    <a:lnTo>
                      <a:pt x="6" y="6"/>
                    </a:lnTo>
                    <a:lnTo>
                      <a:pt x="12" y="6"/>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427"/>
              <p:cNvSpPr>
                <a:spLocks/>
              </p:cNvSpPr>
              <p:nvPr/>
            </p:nvSpPr>
            <p:spPr bwMode="auto">
              <a:xfrm>
                <a:off x="3447" y="1202"/>
                <a:ext cx="186" cy="150"/>
              </a:xfrm>
              <a:custGeom>
                <a:avLst/>
                <a:gdLst>
                  <a:gd name="T0" fmla="*/ 126 w 186"/>
                  <a:gd name="T1" fmla="*/ 18 h 150"/>
                  <a:gd name="T2" fmla="*/ 126 w 186"/>
                  <a:gd name="T3" fmla="*/ 18 h 150"/>
                  <a:gd name="T4" fmla="*/ 138 w 186"/>
                  <a:gd name="T5" fmla="*/ 18 h 150"/>
                  <a:gd name="T6" fmla="*/ 144 w 186"/>
                  <a:gd name="T7" fmla="*/ 24 h 150"/>
                  <a:gd name="T8" fmla="*/ 150 w 186"/>
                  <a:gd name="T9" fmla="*/ 30 h 150"/>
                  <a:gd name="T10" fmla="*/ 156 w 186"/>
                  <a:gd name="T11" fmla="*/ 36 h 150"/>
                  <a:gd name="T12" fmla="*/ 168 w 186"/>
                  <a:gd name="T13" fmla="*/ 36 h 150"/>
                  <a:gd name="T14" fmla="*/ 168 w 186"/>
                  <a:gd name="T15" fmla="*/ 48 h 150"/>
                  <a:gd name="T16" fmla="*/ 168 w 186"/>
                  <a:gd name="T17" fmla="*/ 48 h 150"/>
                  <a:gd name="T18" fmla="*/ 168 w 186"/>
                  <a:gd name="T19" fmla="*/ 48 h 150"/>
                  <a:gd name="T20" fmla="*/ 180 w 186"/>
                  <a:gd name="T21" fmla="*/ 48 h 150"/>
                  <a:gd name="T22" fmla="*/ 186 w 186"/>
                  <a:gd name="T23" fmla="*/ 54 h 150"/>
                  <a:gd name="T24" fmla="*/ 180 w 186"/>
                  <a:gd name="T25" fmla="*/ 60 h 150"/>
                  <a:gd name="T26" fmla="*/ 180 w 186"/>
                  <a:gd name="T27" fmla="*/ 72 h 150"/>
                  <a:gd name="T28" fmla="*/ 174 w 186"/>
                  <a:gd name="T29" fmla="*/ 78 h 150"/>
                  <a:gd name="T30" fmla="*/ 174 w 186"/>
                  <a:gd name="T31" fmla="*/ 90 h 150"/>
                  <a:gd name="T32" fmla="*/ 168 w 186"/>
                  <a:gd name="T33" fmla="*/ 96 h 150"/>
                  <a:gd name="T34" fmla="*/ 168 w 186"/>
                  <a:gd name="T35" fmla="*/ 108 h 150"/>
                  <a:gd name="T36" fmla="*/ 162 w 186"/>
                  <a:gd name="T37" fmla="*/ 114 h 150"/>
                  <a:gd name="T38" fmla="*/ 162 w 186"/>
                  <a:gd name="T39" fmla="*/ 126 h 150"/>
                  <a:gd name="T40" fmla="*/ 156 w 186"/>
                  <a:gd name="T41" fmla="*/ 132 h 150"/>
                  <a:gd name="T42" fmla="*/ 156 w 186"/>
                  <a:gd name="T43" fmla="*/ 144 h 150"/>
                  <a:gd name="T44" fmla="*/ 144 w 186"/>
                  <a:gd name="T45" fmla="*/ 150 h 150"/>
                  <a:gd name="T46" fmla="*/ 138 w 186"/>
                  <a:gd name="T47" fmla="*/ 144 h 150"/>
                  <a:gd name="T48" fmla="*/ 126 w 186"/>
                  <a:gd name="T49" fmla="*/ 144 h 150"/>
                  <a:gd name="T50" fmla="*/ 120 w 186"/>
                  <a:gd name="T51" fmla="*/ 138 h 150"/>
                  <a:gd name="T52" fmla="*/ 120 w 186"/>
                  <a:gd name="T53" fmla="*/ 126 h 150"/>
                  <a:gd name="T54" fmla="*/ 114 w 186"/>
                  <a:gd name="T55" fmla="*/ 120 h 150"/>
                  <a:gd name="T56" fmla="*/ 108 w 186"/>
                  <a:gd name="T57" fmla="*/ 114 h 150"/>
                  <a:gd name="T58" fmla="*/ 102 w 186"/>
                  <a:gd name="T59" fmla="*/ 108 h 150"/>
                  <a:gd name="T60" fmla="*/ 96 w 186"/>
                  <a:gd name="T61" fmla="*/ 102 h 150"/>
                  <a:gd name="T62" fmla="*/ 90 w 186"/>
                  <a:gd name="T63" fmla="*/ 96 h 150"/>
                  <a:gd name="T64" fmla="*/ 84 w 186"/>
                  <a:gd name="T65" fmla="*/ 90 h 150"/>
                  <a:gd name="T66" fmla="*/ 72 w 186"/>
                  <a:gd name="T67" fmla="*/ 90 h 150"/>
                  <a:gd name="T68" fmla="*/ 60 w 186"/>
                  <a:gd name="T69" fmla="*/ 84 h 150"/>
                  <a:gd name="T70" fmla="*/ 48 w 186"/>
                  <a:gd name="T71" fmla="*/ 78 h 150"/>
                  <a:gd name="T72" fmla="*/ 36 w 186"/>
                  <a:gd name="T73" fmla="*/ 72 h 150"/>
                  <a:gd name="T74" fmla="*/ 30 w 186"/>
                  <a:gd name="T75" fmla="*/ 66 h 150"/>
                  <a:gd name="T76" fmla="*/ 24 w 186"/>
                  <a:gd name="T77" fmla="*/ 60 h 150"/>
                  <a:gd name="T78" fmla="*/ 12 w 186"/>
                  <a:gd name="T79" fmla="*/ 60 h 150"/>
                  <a:gd name="T80" fmla="*/ 6 w 186"/>
                  <a:gd name="T81" fmla="*/ 54 h 150"/>
                  <a:gd name="T82" fmla="*/ 6 w 186"/>
                  <a:gd name="T83" fmla="*/ 54 h 150"/>
                  <a:gd name="T84" fmla="*/ 12 w 186"/>
                  <a:gd name="T85" fmla="*/ 42 h 150"/>
                  <a:gd name="T86" fmla="*/ 18 w 186"/>
                  <a:gd name="T87" fmla="*/ 36 h 150"/>
                  <a:gd name="T88" fmla="*/ 18 w 186"/>
                  <a:gd name="T89" fmla="*/ 24 h 150"/>
                  <a:gd name="T90" fmla="*/ 24 w 186"/>
                  <a:gd name="T91" fmla="*/ 18 h 150"/>
                  <a:gd name="T92" fmla="*/ 30 w 186"/>
                  <a:gd name="T93" fmla="*/ 12 h 150"/>
                  <a:gd name="T94" fmla="*/ 36 w 186"/>
                  <a:gd name="T95" fmla="*/ 6 h 150"/>
                  <a:gd name="T96" fmla="*/ 42 w 186"/>
                  <a:gd name="T97" fmla="*/ 12 h 150"/>
                  <a:gd name="T98" fmla="*/ 42 w 186"/>
                  <a:gd name="T99" fmla="*/ 12 h 150"/>
                  <a:gd name="T100" fmla="*/ 42 w 186"/>
                  <a:gd name="T101" fmla="*/ 12 h 150"/>
                  <a:gd name="T102" fmla="*/ 48 w 186"/>
                  <a:gd name="T103" fmla="*/ 6 h 150"/>
                  <a:gd name="T104" fmla="*/ 60 w 186"/>
                  <a:gd name="T105" fmla="*/ 6 h 150"/>
                  <a:gd name="T106" fmla="*/ 66 w 186"/>
                  <a:gd name="T107" fmla="*/ 0 h 150"/>
                  <a:gd name="T108" fmla="*/ 72 w 186"/>
                  <a:gd name="T109" fmla="*/ 6 h 150"/>
                  <a:gd name="T110" fmla="*/ 84 w 186"/>
                  <a:gd name="T111" fmla="*/ 6 h 150"/>
                  <a:gd name="T112" fmla="*/ 96 w 186"/>
                  <a:gd name="T113" fmla="*/ 6 h 150"/>
                  <a:gd name="T114" fmla="*/ 102 w 186"/>
                  <a:gd name="T115" fmla="*/ 12 h 150"/>
                  <a:gd name="T116" fmla="*/ 114 w 186"/>
                  <a:gd name="T117" fmla="*/ 12 h 150"/>
                  <a:gd name="T118" fmla="*/ 120 w 186"/>
                  <a:gd name="T11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50">
                    <a:moveTo>
                      <a:pt x="120" y="18"/>
                    </a:moveTo>
                    <a:lnTo>
                      <a:pt x="126" y="18"/>
                    </a:lnTo>
                    <a:lnTo>
                      <a:pt x="126" y="12"/>
                    </a:lnTo>
                    <a:lnTo>
                      <a:pt x="126" y="18"/>
                    </a:lnTo>
                    <a:lnTo>
                      <a:pt x="132" y="18"/>
                    </a:lnTo>
                    <a:lnTo>
                      <a:pt x="138" y="18"/>
                    </a:lnTo>
                    <a:lnTo>
                      <a:pt x="144" y="18"/>
                    </a:lnTo>
                    <a:lnTo>
                      <a:pt x="144" y="24"/>
                    </a:lnTo>
                    <a:lnTo>
                      <a:pt x="150" y="24"/>
                    </a:lnTo>
                    <a:lnTo>
                      <a:pt x="150" y="30"/>
                    </a:lnTo>
                    <a:lnTo>
                      <a:pt x="156" y="30"/>
                    </a:lnTo>
                    <a:lnTo>
                      <a:pt x="156" y="36"/>
                    </a:lnTo>
                    <a:lnTo>
                      <a:pt x="162" y="36"/>
                    </a:lnTo>
                    <a:lnTo>
                      <a:pt x="168" y="36"/>
                    </a:lnTo>
                    <a:lnTo>
                      <a:pt x="168" y="42"/>
                    </a:lnTo>
                    <a:lnTo>
                      <a:pt x="168" y="48"/>
                    </a:lnTo>
                    <a:lnTo>
                      <a:pt x="168" y="42"/>
                    </a:lnTo>
                    <a:lnTo>
                      <a:pt x="168" y="48"/>
                    </a:lnTo>
                    <a:lnTo>
                      <a:pt x="174" y="48"/>
                    </a:lnTo>
                    <a:lnTo>
                      <a:pt x="168" y="48"/>
                    </a:lnTo>
                    <a:lnTo>
                      <a:pt x="174" y="48"/>
                    </a:lnTo>
                    <a:lnTo>
                      <a:pt x="180" y="48"/>
                    </a:lnTo>
                    <a:lnTo>
                      <a:pt x="180" y="54"/>
                    </a:lnTo>
                    <a:lnTo>
                      <a:pt x="186" y="54"/>
                    </a:lnTo>
                    <a:lnTo>
                      <a:pt x="180" y="54"/>
                    </a:lnTo>
                    <a:lnTo>
                      <a:pt x="180" y="60"/>
                    </a:lnTo>
                    <a:lnTo>
                      <a:pt x="180" y="66"/>
                    </a:lnTo>
                    <a:lnTo>
                      <a:pt x="180" y="72"/>
                    </a:lnTo>
                    <a:lnTo>
                      <a:pt x="174" y="72"/>
                    </a:lnTo>
                    <a:lnTo>
                      <a:pt x="174" y="78"/>
                    </a:lnTo>
                    <a:lnTo>
                      <a:pt x="174" y="84"/>
                    </a:lnTo>
                    <a:lnTo>
                      <a:pt x="174" y="90"/>
                    </a:lnTo>
                    <a:lnTo>
                      <a:pt x="168" y="90"/>
                    </a:lnTo>
                    <a:lnTo>
                      <a:pt x="168" y="96"/>
                    </a:lnTo>
                    <a:lnTo>
                      <a:pt x="168" y="102"/>
                    </a:lnTo>
                    <a:lnTo>
                      <a:pt x="168" y="108"/>
                    </a:lnTo>
                    <a:lnTo>
                      <a:pt x="162" y="108"/>
                    </a:lnTo>
                    <a:lnTo>
                      <a:pt x="162" y="114"/>
                    </a:lnTo>
                    <a:lnTo>
                      <a:pt x="162" y="120"/>
                    </a:lnTo>
                    <a:lnTo>
                      <a:pt x="162" y="126"/>
                    </a:lnTo>
                    <a:lnTo>
                      <a:pt x="156" y="126"/>
                    </a:lnTo>
                    <a:lnTo>
                      <a:pt x="156" y="132"/>
                    </a:lnTo>
                    <a:lnTo>
                      <a:pt x="156" y="138"/>
                    </a:lnTo>
                    <a:lnTo>
                      <a:pt x="156" y="144"/>
                    </a:lnTo>
                    <a:lnTo>
                      <a:pt x="150" y="150"/>
                    </a:lnTo>
                    <a:lnTo>
                      <a:pt x="144" y="150"/>
                    </a:lnTo>
                    <a:lnTo>
                      <a:pt x="144" y="144"/>
                    </a:lnTo>
                    <a:lnTo>
                      <a:pt x="138" y="144"/>
                    </a:lnTo>
                    <a:lnTo>
                      <a:pt x="132" y="144"/>
                    </a:lnTo>
                    <a:lnTo>
                      <a:pt x="126" y="144"/>
                    </a:lnTo>
                    <a:lnTo>
                      <a:pt x="126" y="138"/>
                    </a:lnTo>
                    <a:lnTo>
                      <a:pt x="120" y="138"/>
                    </a:lnTo>
                    <a:lnTo>
                      <a:pt x="120" y="132"/>
                    </a:lnTo>
                    <a:lnTo>
                      <a:pt x="120" y="126"/>
                    </a:lnTo>
                    <a:lnTo>
                      <a:pt x="114" y="126"/>
                    </a:lnTo>
                    <a:lnTo>
                      <a:pt x="114" y="120"/>
                    </a:lnTo>
                    <a:lnTo>
                      <a:pt x="114" y="114"/>
                    </a:lnTo>
                    <a:lnTo>
                      <a:pt x="108" y="114"/>
                    </a:lnTo>
                    <a:lnTo>
                      <a:pt x="108" y="108"/>
                    </a:lnTo>
                    <a:lnTo>
                      <a:pt x="102" y="108"/>
                    </a:lnTo>
                    <a:lnTo>
                      <a:pt x="96" y="108"/>
                    </a:lnTo>
                    <a:lnTo>
                      <a:pt x="96" y="102"/>
                    </a:lnTo>
                    <a:lnTo>
                      <a:pt x="90" y="102"/>
                    </a:lnTo>
                    <a:lnTo>
                      <a:pt x="90" y="96"/>
                    </a:lnTo>
                    <a:lnTo>
                      <a:pt x="84" y="96"/>
                    </a:lnTo>
                    <a:lnTo>
                      <a:pt x="84" y="90"/>
                    </a:lnTo>
                    <a:lnTo>
                      <a:pt x="78" y="90"/>
                    </a:lnTo>
                    <a:lnTo>
                      <a:pt x="72" y="90"/>
                    </a:lnTo>
                    <a:lnTo>
                      <a:pt x="66" y="84"/>
                    </a:lnTo>
                    <a:lnTo>
                      <a:pt x="60" y="84"/>
                    </a:lnTo>
                    <a:lnTo>
                      <a:pt x="54" y="78"/>
                    </a:lnTo>
                    <a:lnTo>
                      <a:pt x="48" y="78"/>
                    </a:lnTo>
                    <a:lnTo>
                      <a:pt x="42" y="72"/>
                    </a:lnTo>
                    <a:lnTo>
                      <a:pt x="36" y="72"/>
                    </a:lnTo>
                    <a:lnTo>
                      <a:pt x="30" y="72"/>
                    </a:lnTo>
                    <a:lnTo>
                      <a:pt x="30" y="66"/>
                    </a:lnTo>
                    <a:lnTo>
                      <a:pt x="24" y="66"/>
                    </a:lnTo>
                    <a:lnTo>
                      <a:pt x="24" y="60"/>
                    </a:lnTo>
                    <a:lnTo>
                      <a:pt x="18" y="60"/>
                    </a:lnTo>
                    <a:lnTo>
                      <a:pt x="12" y="60"/>
                    </a:lnTo>
                    <a:lnTo>
                      <a:pt x="12" y="54"/>
                    </a:lnTo>
                    <a:lnTo>
                      <a:pt x="6" y="54"/>
                    </a:lnTo>
                    <a:lnTo>
                      <a:pt x="0" y="54"/>
                    </a:lnTo>
                    <a:lnTo>
                      <a:pt x="6" y="54"/>
                    </a:lnTo>
                    <a:lnTo>
                      <a:pt x="6" y="48"/>
                    </a:lnTo>
                    <a:lnTo>
                      <a:pt x="12" y="42"/>
                    </a:lnTo>
                    <a:lnTo>
                      <a:pt x="12" y="36"/>
                    </a:lnTo>
                    <a:lnTo>
                      <a:pt x="18" y="36"/>
                    </a:lnTo>
                    <a:lnTo>
                      <a:pt x="18" y="30"/>
                    </a:lnTo>
                    <a:lnTo>
                      <a:pt x="18" y="24"/>
                    </a:lnTo>
                    <a:lnTo>
                      <a:pt x="24" y="24"/>
                    </a:lnTo>
                    <a:lnTo>
                      <a:pt x="24" y="18"/>
                    </a:lnTo>
                    <a:lnTo>
                      <a:pt x="30" y="18"/>
                    </a:lnTo>
                    <a:lnTo>
                      <a:pt x="30" y="12"/>
                    </a:lnTo>
                    <a:lnTo>
                      <a:pt x="30" y="6"/>
                    </a:lnTo>
                    <a:lnTo>
                      <a:pt x="36" y="6"/>
                    </a:lnTo>
                    <a:lnTo>
                      <a:pt x="36" y="12"/>
                    </a:lnTo>
                    <a:lnTo>
                      <a:pt x="42" y="12"/>
                    </a:lnTo>
                    <a:lnTo>
                      <a:pt x="42" y="6"/>
                    </a:lnTo>
                    <a:lnTo>
                      <a:pt x="42" y="12"/>
                    </a:lnTo>
                    <a:lnTo>
                      <a:pt x="42" y="6"/>
                    </a:lnTo>
                    <a:lnTo>
                      <a:pt x="42" y="12"/>
                    </a:lnTo>
                    <a:lnTo>
                      <a:pt x="42" y="6"/>
                    </a:lnTo>
                    <a:lnTo>
                      <a:pt x="48" y="6"/>
                    </a:lnTo>
                    <a:lnTo>
                      <a:pt x="54" y="6"/>
                    </a:lnTo>
                    <a:lnTo>
                      <a:pt x="60" y="6"/>
                    </a:lnTo>
                    <a:lnTo>
                      <a:pt x="60" y="0"/>
                    </a:lnTo>
                    <a:lnTo>
                      <a:pt x="66" y="0"/>
                    </a:lnTo>
                    <a:lnTo>
                      <a:pt x="66" y="6"/>
                    </a:lnTo>
                    <a:lnTo>
                      <a:pt x="72" y="6"/>
                    </a:lnTo>
                    <a:lnTo>
                      <a:pt x="78" y="6"/>
                    </a:lnTo>
                    <a:lnTo>
                      <a:pt x="84" y="6"/>
                    </a:lnTo>
                    <a:lnTo>
                      <a:pt x="90" y="6"/>
                    </a:lnTo>
                    <a:lnTo>
                      <a:pt x="96" y="6"/>
                    </a:lnTo>
                    <a:lnTo>
                      <a:pt x="96" y="12"/>
                    </a:lnTo>
                    <a:lnTo>
                      <a:pt x="102" y="12"/>
                    </a:lnTo>
                    <a:lnTo>
                      <a:pt x="108" y="12"/>
                    </a:lnTo>
                    <a:lnTo>
                      <a:pt x="114" y="12"/>
                    </a:lnTo>
                    <a:lnTo>
                      <a:pt x="120" y="12"/>
                    </a:lnTo>
                    <a:lnTo>
                      <a:pt x="120"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Freeform 428"/>
              <p:cNvSpPr>
                <a:spLocks/>
              </p:cNvSpPr>
              <p:nvPr/>
            </p:nvSpPr>
            <p:spPr bwMode="auto">
              <a:xfrm>
                <a:off x="3555" y="1124"/>
                <a:ext cx="168" cy="138"/>
              </a:xfrm>
              <a:custGeom>
                <a:avLst/>
                <a:gdLst>
                  <a:gd name="T0" fmla="*/ 90 w 168"/>
                  <a:gd name="T1" fmla="*/ 6 h 138"/>
                  <a:gd name="T2" fmla="*/ 96 w 168"/>
                  <a:gd name="T3" fmla="*/ 0 h 138"/>
                  <a:gd name="T4" fmla="*/ 102 w 168"/>
                  <a:gd name="T5" fmla="*/ 6 h 138"/>
                  <a:gd name="T6" fmla="*/ 96 w 168"/>
                  <a:gd name="T7" fmla="*/ 12 h 138"/>
                  <a:gd name="T8" fmla="*/ 108 w 168"/>
                  <a:gd name="T9" fmla="*/ 12 h 138"/>
                  <a:gd name="T10" fmla="*/ 114 w 168"/>
                  <a:gd name="T11" fmla="*/ 18 h 138"/>
                  <a:gd name="T12" fmla="*/ 120 w 168"/>
                  <a:gd name="T13" fmla="*/ 24 h 138"/>
                  <a:gd name="T14" fmla="*/ 126 w 168"/>
                  <a:gd name="T15" fmla="*/ 30 h 138"/>
                  <a:gd name="T16" fmla="*/ 132 w 168"/>
                  <a:gd name="T17" fmla="*/ 36 h 138"/>
                  <a:gd name="T18" fmla="*/ 132 w 168"/>
                  <a:gd name="T19" fmla="*/ 36 h 138"/>
                  <a:gd name="T20" fmla="*/ 144 w 168"/>
                  <a:gd name="T21" fmla="*/ 36 h 138"/>
                  <a:gd name="T22" fmla="*/ 150 w 168"/>
                  <a:gd name="T23" fmla="*/ 30 h 138"/>
                  <a:gd name="T24" fmla="*/ 150 w 168"/>
                  <a:gd name="T25" fmla="*/ 42 h 138"/>
                  <a:gd name="T26" fmla="*/ 162 w 168"/>
                  <a:gd name="T27" fmla="*/ 42 h 138"/>
                  <a:gd name="T28" fmla="*/ 162 w 168"/>
                  <a:gd name="T29" fmla="*/ 42 h 138"/>
                  <a:gd name="T30" fmla="*/ 168 w 168"/>
                  <a:gd name="T31" fmla="*/ 48 h 138"/>
                  <a:gd name="T32" fmla="*/ 162 w 168"/>
                  <a:gd name="T33" fmla="*/ 54 h 138"/>
                  <a:gd name="T34" fmla="*/ 156 w 168"/>
                  <a:gd name="T35" fmla="*/ 60 h 138"/>
                  <a:gd name="T36" fmla="*/ 150 w 168"/>
                  <a:gd name="T37" fmla="*/ 66 h 138"/>
                  <a:gd name="T38" fmla="*/ 144 w 168"/>
                  <a:gd name="T39" fmla="*/ 72 h 138"/>
                  <a:gd name="T40" fmla="*/ 138 w 168"/>
                  <a:gd name="T41" fmla="*/ 78 h 138"/>
                  <a:gd name="T42" fmla="*/ 132 w 168"/>
                  <a:gd name="T43" fmla="*/ 84 h 138"/>
                  <a:gd name="T44" fmla="*/ 126 w 168"/>
                  <a:gd name="T45" fmla="*/ 90 h 138"/>
                  <a:gd name="T46" fmla="*/ 120 w 168"/>
                  <a:gd name="T47" fmla="*/ 96 h 138"/>
                  <a:gd name="T48" fmla="*/ 114 w 168"/>
                  <a:gd name="T49" fmla="*/ 108 h 138"/>
                  <a:gd name="T50" fmla="*/ 102 w 168"/>
                  <a:gd name="T51" fmla="*/ 120 h 138"/>
                  <a:gd name="T52" fmla="*/ 96 w 168"/>
                  <a:gd name="T53" fmla="*/ 126 h 138"/>
                  <a:gd name="T54" fmla="*/ 90 w 168"/>
                  <a:gd name="T55" fmla="*/ 132 h 138"/>
                  <a:gd name="T56" fmla="*/ 84 w 168"/>
                  <a:gd name="T57" fmla="*/ 138 h 138"/>
                  <a:gd name="T58" fmla="*/ 78 w 168"/>
                  <a:gd name="T59" fmla="*/ 132 h 138"/>
                  <a:gd name="T60" fmla="*/ 72 w 168"/>
                  <a:gd name="T61" fmla="*/ 126 h 138"/>
                  <a:gd name="T62" fmla="*/ 60 w 168"/>
                  <a:gd name="T63" fmla="*/ 126 h 138"/>
                  <a:gd name="T64" fmla="*/ 60 w 168"/>
                  <a:gd name="T65" fmla="*/ 126 h 138"/>
                  <a:gd name="T66" fmla="*/ 60 w 168"/>
                  <a:gd name="T67" fmla="*/ 126 h 138"/>
                  <a:gd name="T68" fmla="*/ 60 w 168"/>
                  <a:gd name="T69" fmla="*/ 114 h 138"/>
                  <a:gd name="T70" fmla="*/ 48 w 168"/>
                  <a:gd name="T71" fmla="*/ 114 h 138"/>
                  <a:gd name="T72" fmla="*/ 42 w 168"/>
                  <a:gd name="T73" fmla="*/ 108 h 138"/>
                  <a:gd name="T74" fmla="*/ 36 w 168"/>
                  <a:gd name="T75" fmla="*/ 102 h 138"/>
                  <a:gd name="T76" fmla="*/ 30 w 168"/>
                  <a:gd name="T77" fmla="*/ 96 h 138"/>
                  <a:gd name="T78" fmla="*/ 18 w 168"/>
                  <a:gd name="T79" fmla="*/ 96 h 138"/>
                  <a:gd name="T80" fmla="*/ 18 w 168"/>
                  <a:gd name="T81" fmla="*/ 96 h 138"/>
                  <a:gd name="T82" fmla="*/ 12 w 168"/>
                  <a:gd name="T83" fmla="*/ 90 h 138"/>
                  <a:gd name="T84" fmla="*/ 0 w 168"/>
                  <a:gd name="T85" fmla="*/ 90 h 138"/>
                  <a:gd name="T86" fmla="*/ 6 w 168"/>
                  <a:gd name="T87" fmla="*/ 84 h 138"/>
                  <a:gd name="T88" fmla="*/ 12 w 168"/>
                  <a:gd name="T89" fmla="*/ 78 h 138"/>
                  <a:gd name="T90" fmla="*/ 18 w 168"/>
                  <a:gd name="T91" fmla="*/ 72 h 138"/>
                  <a:gd name="T92" fmla="*/ 24 w 168"/>
                  <a:gd name="T93" fmla="*/ 66 h 138"/>
                  <a:gd name="T94" fmla="*/ 30 w 168"/>
                  <a:gd name="T95" fmla="*/ 60 h 138"/>
                  <a:gd name="T96" fmla="*/ 36 w 168"/>
                  <a:gd name="T97" fmla="*/ 48 h 138"/>
                  <a:gd name="T98" fmla="*/ 48 w 168"/>
                  <a:gd name="T99" fmla="*/ 36 h 138"/>
                  <a:gd name="T100" fmla="*/ 54 w 168"/>
                  <a:gd name="T101" fmla="*/ 30 h 138"/>
                  <a:gd name="T102" fmla="*/ 60 w 168"/>
                  <a:gd name="T103" fmla="*/ 24 h 138"/>
                  <a:gd name="T104" fmla="*/ 66 w 168"/>
                  <a:gd name="T105" fmla="*/ 18 h 138"/>
                  <a:gd name="T106" fmla="*/ 66 w 168"/>
                  <a:gd name="T107" fmla="*/ 6 h 138"/>
                  <a:gd name="T108" fmla="*/ 66 w 168"/>
                  <a:gd name="T109" fmla="*/ 6 h 138"/>
                  <a:gd name="T110" fmla="*/ 78 w 168"/>
                  <a:gd name="T111" fmla="*/ 6 h 138"/>
                  <a:gd name="T112" fmla="*/ 84 w 168"/>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138">
                    <a:moveTo>
                      <a:pt x="90" y="0"/>
                    </a:moveTo>
                    <a:lnTo>
                      <a:pt x="90" y="6"/>
                    </a:lnTo>
                    <a:lnTo>
                      <a:pt x="90" y="0"/>
                    </a:lnTo>
                    <a:lnTo>
                      <a:pt x="96" y="0"/>
                    </a:lnTo>
                    <a:lnTo>
                      <a:pt x="96" y="6"/>
                    </a:lnTo>
                    <a:lnTo>
                      <a:pt x="102" y="6"/>
                    </a:lnTo>
                    <a:lnTo>
                      <a:pt x="102" y="12"/>
                    </a:lnTo>
                    <a:lnTo>
                      <a:pt x="96" y="12"/>
                    </a:lnTo>
                    <a:lnTo>
                      <a:pt x="102" y="12"/>
                    </a:lnTo>
                    <a:lnTo>
                      <a:pt x="108" y="12"/>
                    </a:lnTo>
                    <a:lnTo>
                      <a:pt x="114" y="12"/>
                    </a:lnTo>
                    <a:lnTo>
                      <a:pt x="114" y="18"/>
                    </a:lnTo>
                    <a:lnTo>
                      <a:pt x="120" y="18"/>
                    </a:lnTo>
                    <a:lnTo>
                      <a:pt x="120" y="24"/>
                    </a:lnTo>
                    <a:lnTo>
                      <a:pt x="126" y="24"/>
                    </a:lnTo>
                    <a:lnTo>
                      <a:pt x="126" y="30"/>
                    </a:lnTo>
                    <a:lnTo>
                      <a:pt x="126" y="36"/>
                    </a:lnTo>
                    <a:lnTo>
                      <a:pt x="132" y="36"/>
                    </a:lnTo>
                    <a:lnTo>
                      <a:pt x="132" y="30"/>
                    </a:lnTo>
                    <a:lnTo>
                      <a:pt x="132" y="36"/>
                    </a:lnTo>
                    <a:lnTo>
                      <a:pt x="138" y="36"/>
                    </a:lnTo>
                    <a:lnTo>
                      <a:pt x="144" y="36"/>
                    </a:lnTo>
                    <a:lnTo>
                      <a:pt x="144" y="30"/>
                    </a:lnTo>
                    <a:lnTo>
                      <a:pt x="150" y="30"/>
                    </a:lnTo>
                    <a:lnTo>
                      <a:pt x="150" y="36"/>
                    </a:lnTo>
                    <a:lnTo>
                      <a:pt x="150" y="42"/>
                    </a:lnTo>
                    <a:lnTo>
                      <a:pt x="156" y="42"/>
                    </a:lnTo>
                    <a:lnTo>
                      <a:pt x="162" y="42"/>
                    </a:lnTo>
                    <a:lnTo>
                      <a:pt x="162" y="48"/>
                    </a:lnTo>
                    <a:lnTo>
                      <a:pt x="162" y="42"/>
                    </a:lnTo>
                    <a:lnTo>
                      <a:pt x="168" y="42"/>
                    </a:lnTo>
                    <a:lnTo>
                      <a:pt x="168" y="48"/>
                    </a:lnTo>
                    <a:lnTo>
                      <a:pt x="162" y="48"/>
                    </a:lnTo>
                    <a:lnTo>
                      <a:pt x="162" y="54"/>
                    </a:lnTo>
                    <a:lnTo>
                      <a:pt x="156" y="54"/>
                    </a:lnTo>
                    <a:lnTo>
                      <a:pt x="156" y="60"/>
                    </a:lnTo>
                    <a:lnTo>
                      <a:pt x="150" y="60"/>
                    </a:lnTo>
                    <a:lnTo>
                      <a:pt x="150" y="66"/>
                    </a:lnTo>
                    <a:lnTo>
                      <a:pt x="150" y="72"/>
                    </a:lnTo>
                    <a:lnTo>
                      <a:pt x="144" y="72"/>
                    </a:lnTo>
                    <a:lnTo>
                      <a:pt x="144" y="78"/>
                    </a:lnTo>
                    <a:lnTo>
                      <a:pt x="138" y="78"/>
                    </a:lnTo>
                    <a:lnTo>
                      <a:pt x="138" y="84"/>
                    </a:lnTo>
                    <a:lnTo>
                      <a:pt x="132" y="84"/>
                    </a:lnTo>
                    <a:lnTo>
                      <a:pt x="132" y="90"/>
                    </a:lnTo>
                    <a:lnTo>
                      <a:pt x="126" y="90"/>
                    </a:lnTo>
                    <a:lnTo>
                      <a:pt x="126" y="96"/>
                    </a:lnTo>
                    <a:lnTo>
                      <a:pt x="120" y="96"/>
                    </a:lnTo>
                    <a:lnTo>
                      <a:pt x="120" y="102"/>
                    </a:lnTo>
                    <a:lnTo>
                      <a:pt x="114" y="108"/>
                    </a:lnTo>
                    <a:lnTo>
                      <a:pt x="108" y="114"/>
                    </a:lnTo>
                    <a:lnTo>
                      <a:pt x="102" y="120"/>
                    </a:lnTo>
                    <a:lnTo>
                      <a:pt x="102" y="126"/>
                    </a:lnTo>
                    <a:lnTo>
                      <a:pt x="96" y="126"/>
                    </a:lnTo>
                    <a:lnTo>
                      <a:pt x="96" y="132"/>
                    </a:lnTo>
                    <a:lnTo>
                      <a:pt x="90" y="132"/>
                    </a:lnTo>
                    <a:lnTo>
                      <a:pt x="90" y="138"/>
                    </a:lnTo>
                    <a:lnTo>
                      <a:pt x="84" y="138"/>
                    </a:lnTo>
                    <a:lnTo>
                      <a:pt x="84" y="132"/>
                    </a:lnTo>
                    <a:lnTo>
                      <a:pt x="78" y="132"/>
                    </a:lnTo>
                    <a:lnTo>
                      <a:pt x="72" y="132"/>
                    </a:lnTo>
                    <a:lnTo>
                      <a:pt x="72" y="126"/>
                    </a:lnTo>
                    <a:lnTo>
                      <a:pt x="66" y="126"/>
                    </a:lnTo>
                    <a:lnTo>
                      <a:pt x="60" y="126"/>
                    </a:lnTo>
                    <a:lnTo>
                      <a:pt x="66" y="126"/>
                    </a:lnTo>
                    <a:lnTo>
                      <a:pt x="60" y="126"/>
                    </a:lnTo>
                    <a:lnTo>
                      <a:pt x="60" y="120"/>
                    </a:lnTo>
                    <a:lnTo>
                      <a:pt x="60" y="126"/>
                    </a:lnTo>
                    <a:lnTo>
                      <a:pt x="60" y="120"/>
                    </a:lnTo>
                    <a:lnTo>
                      <a:pt x="60" y="114"/>
                    </a:lnTo>
                    <a:lnTo>
                      <a:pt x="54" y="114"/>
                    </a:lnTo>
                    <a:lnTo>
                      <a:pt x="48" y="114"/>
                    </a:lnTo>
                    <a:lnTo>
                      <a:pt x="48" y="108"/>
                    </a:lnTo>
                    <a:lnTo>
                      <a:pt x="42" y="108"/>
                    </a:lnTo>
                    <a:lnTo>
                      <a:pt x="42" y="102"/>
                    </a:lnTo>
                    <a:lnTo>
                      <a:pt x="36" y="102"/>
                    </a:lnTo>
                    <a:lnTo>
                      <a:pt x="36" y="96"/>
                    </a:lnTo>
                    <a:lnTo>
                      <a:pt x="30" y="96"/>
                    </a:lnTo>
                    <a:lnTo>
                      <a:pt x="24" y="96"/>
                    </a:lnTo>
                    <a:lnTo>
                      <a:pt x="18" y="96"/>
                    </a:lnTo>
                    <a:lnTo>
                      <a:pt x="18" y="90"/>
                    </a:lnTo>
                    <a:lnTo>
                      <a:pt x="18" y="96"/>
                    </a:lnTo>
                    <a:lnTo>
                      <a:pt x="12" y="96"/>
                    </a:lnTo>
                    <a:lnTo>
                      <a:pt x="12" y="90"/>
                    </a:lnTo>
                    <a:lnTo>
                      <a:pt x="6" y="90"/>
                    </a:lnTo>
                    <a:lnTo>
                      <a:pt x="0" y="90"/>
                    </a:lnTo>
                    <a:lnTo>
                      <a:pt x="0" y="84"/>
                    </a:lnTo>
                    <a:lnTo>
                      <a:pt x="6" y="84"/>
                    </a:lnTo>
                    <a:lnTo>
                      <a:pt x="6" y="78"/>
                    </a:lnTo>
                    <a:lnTo>
                      <a:pt x="12" y="78"/>
                    </a:lnTo>
                    <a:lnTo>
                      <a:pt x="12" y="72"/>
                    </a:lnTo>
                    <a:lnTo>
                      <a:pt x="18" y="72"/>
                    </a:lnTo>
                    <a:lnTo>
                      <a:pt x="18" y="66"/>
                    </a:lnTo>
                    <a:lnTo>
                      <a:pt x="24" y="66"/>
                    </a:lnTo>
                    <a:lnTo>
                      <a:pt x="24" y="60"/>
                    </a:lnTo>
                    <a:lnTo>
                      <a:pt x="30" y="60"/>
                    </a:lnTo>
                    <a:lnTo>
                      <a:pt x="30" y="54"/>
                    </a:lnTo>
                    <a:lnTo>
                      <a:pt x="36" y="48"/>
                    </a:lnTo>
                    <a:lnTo>
                      <a:pt x="42" y="42"/>
                    </a:lnTo>
                    <a:lnTo>
                      <a:pt x="48" y="36"/>
                    </a:lnTo>
                    <a:lnTo>
                      <a:pt x="48" y="30"/>
                    </a:lnTo>
                    <a:lnTo>
                      <a:pt x="54" y="30"/>
                    </a:lnTo>
                    <a:lnTo>
                      <a:pt x="54" y="24"/>
                    </a:lnTo>
                    <a:lnTo>
                      <a:pt x="60" y="24"/>
                    </a:lnTo>
                    <a:lnTo>
                      <a:pt x="60" y="18"/>
                    </a:lnTo>
                    <a:lnTo>
                      <a:pt x="66" y="18"/>
                    </a:lnTo>
                    <a:lnTo>
                      <a:pt x="66" y="12"/>
                    </a:lnTo>
                    <a:lnTo>
                      <a:pt x="66" y="6"/>
                    </a:lnTo>
                    <a:lnTo>
                      <a:pt x="72" y="6"/>
                    </a:lnTo>
                    <a:lnTo>
                      <a:pt x="66" y="6"/>
                    </a:lnTo>
                    <a:lnTo>
                      <a:pt x="72" y="6"/>
                    </a:lnTo>
                    <a:lnTo>
                      <a:pt x="78" y="6"/>
                    </a:lnTo>
                    <a:lnTo>
                      <a:pt x="78" y="0"/>
                    </a:lnTo>
                    <a:lnTo>
                      <a:pt x="84" y="0"/>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Freeform 429"/>
              <p:cNvSpPr>
                <a:spLocks/>
              </p:cNvSpPr>
              <p:nvPr/>
            </p:nvSpPr>
            <p:spPr bwMode="auto">
              <a:xfrm>
                <a:off x="3675" y="1142"/>
                <a:ext cx="24" cy="18"/>
              </a:xfrm>
              <a:custGeom>
                <a:avLst/>
                <a:gdLst>
                  <a:gd name="T0" fmla="*/ 18 w 24"/>
                  <a:gd name="T1" fmla="*/ 0 h 18"/>
                  <a:gd name="T2" fmla="*/ 18 w 24"/>
                  <a:gd name="T3" fmla="*/ 6 h 18"/>
                  <a:gd name="T4" fmla="*/ 24 w 24"/>
                  <a:gd name="T5" fmla="*/ 6 h 18"/>
                  <a:gd name="T6" fmla="*/ 24 w 24"/>
                  <a:gd name="T7" fmla="*/ 12 h 18"/>
                  <a:gd name="T8" fmla="*/ 24 w 24"/>
                  <a:gd name="T9" fmla="*/ 18 h 18"/>
                  <a:gd name="T10" fmla="*/ 18 w 24"/>
                  <a:gd name="T11" fmla="*/ 18 h 18"/>
                  <a:gd name="T12" fmla="*/ 12 w 24"/>
                  <a:gd name="T13" fmla="*/ 18 h 18"/>
                  <a:gd name="T14" fmla="*/ 12 w 24"/>
                  <a:gd name="T15" fmla="*/ 12 h 18"/>
                  <a:gd name="T16" fmla="*/ 12 w 24"/>
                  <a:gd name="T17" fmla="*/ 18 h 18"/>
                  <a:gd name="T18" fmla="*/ 6 w 24"/>
                  <a:gd name="T19" fmla="*/ 18 h 18"/>
                  <a:gd name="T20" fmla="*/ 6 w 24"/>
                  <a:gd name="T21" fmla="*/ 12 h 18"/>
                  <a:gd name="T22" fmla="*/ 6 w 24"/>
                  <a:gd name="T23" fmla="*/ 6 h 18"/>
                  <a:gd name="T24" fmla="*/ 0 w 24"/>
                  <a:gd name="T25" fmla="*/ 6 h 18"/>
                  <a:gd name="T26" fmla="*/ 0 w 24"/>
                  <a:gd name="T27" fmla="*/ 0 h 18"/>
                  <a:gd name="T28" fmla="*/ 6 w 24"/>
                  <a:gd name="T29" fmla="*/ 0 h 18"/>
                  <a:gd name="T30" fmla="*/ 12 w 24"/>
                  <a:gd name="T31" fmla="*/ 0 h 18"/>
                  <a:gd name="T32" fmla="*/ 18 w 24"/>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8">
                    <a:moveTo>
                      <a:pt x="18" y="0"/>
                    </a:moveTo>
                    <a:lnTo>
                      <a:pt x="18" y="6"/>
                    </a:lnTo>
                    <a:lnTo>
                      <a:pt x="24" y="6"/>
                    </a:lnTo>
                    <a:lnTo>
                      <a:pt x="24" y="12"/>
                    </a:lnTo>
                    <a:lnTo>
                      <a:pt x="24" y="18"/>
                    </a:lnTo>
                    <a:lnTo>
                      <a:pt x="18" y="18"/>
                    </a:lnTo>
                    <a:lnTo>
                      <a:pt x="12" y="18"/>
                    </a:lnTo>
                    <a:lnTo>
                      <a:pt x="12" y="12"/>
                    </a:lnTo>
                    <a:lnTo>
                      <a:pt x="12" y="18"/>
                    </a:lnTo>
                    <a:lnTo>
                      <a:pt x="6" y="18"/>
                    </a:lnTo>
                    <a:lnTo>
                      <a:pt x="6" y="12"/>
                    </a:lnTo>
                    <a:lnTo>
                      <a:pt x="6" y="6"/>
                    </a:lnTo>
                    <a:lnTo>
                      <a:pt x="0" y="6"/>
                    </a:lnTo>
                    <a:lnTo>
                      <a:pt x="0" y="0"/>
                    </a:lnTo>
                    <a:lnTo>
                      <a:pt x="6" y="0"/>
                    </a:lnTo>
                    <a:lnTo>
                      <a:pt x="12" y="0"/>
                    </a:lnTo>
                    <a:lnTo>
                      <a:pt x="1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Freeform 430"/>
              <p:cNvSpPr>
                <a:spLocks/>
              </p:cNvSpPr>
              <p:nvPr/>
            </p:nvSpPr>
            <p:spPr bwMode="auto">
              <a:xfrm>
                <a:off x="3573" y="1412"/>
                <a:ext cx="186" cy="126"/>
              </a:xfrm>
              <a:custGeom>
                <a:avLst/>
                <a:gdLst>
                  <a:gd name="T0" fmla="*/ 84 w 186"/>
                  <a:gd name="T1" fmla="*/ 6 h 126"/>
                  <a:gd name="T2" fmla="*/ 96 w 186"/>
                  <a:gd name="T3" fmla="*/ 12 h 126"/>
                  <a:gd name="T4" fmla="*/ 102 w 186"/>
                  <a:gd name="T5" fmla="*/ 12 h 126"/>
                  <a:gd name="T6" fmla="*/ 108 w 186"/>
                  <a:gd name="T7" fmla="*/ 24 h 126"/>
                  <a:gd name="T8" fmla="*/ 108 w 186"/>
                  <a:gd name="T9" fmla="*/ 30 h 126"/>
                  <a:gd name="T10" fmla="*/ 120 w 186"/>
                  <a:gd name="T11" fmla="*/ 36 h 126"/>
                  <a:gd name="T12" fmla="*/ 132 w 186"/>
                  <a:gd name="T13" fmla="*/ 42 h 126"/>
                  <a:gd name="T14" fmla="*/ 132 w 186"/>
                  <a:gd name="T15" fmla="*/ 48 h 126"/>
                  <a:gd name="T16" fmla="*/ 138 w 186"/>
                  <a:gd name="T17" fmla="*/ 54 h 126"/>
                  <a:gd name="T18" fmla="*/ 138 w 186"/>
                  <a:gd name="T19" fmla="*/ 48 h 126"/>
                  <a:gd name="T20" fmla="*/ 144 w 186"/>
                  <a:gd name="T21" fmla="*/ 60 h 126"/>
                  <a:gd name="T22" fmla="*/ 150 w 186"/>
                  <a:gd name="T23" fmla="*/ 60 h 126"/>
                  <a:gd name="T24" fmla="*/ 150 w 186"/>
                  <a:gd name="T25" fmla="*/ 66 h 126"/>
                  <a:gd name="T26" fmla="*/ 168 w 186"/>
                  <a:gd name="T27" fmla="*/ 66 h 126"/>
                  <a:gd name="T28" fmla="*/ 168 w 186"/>
                  <a:gd name="T29" fmla="*/ 60 h 126"/>
                  <a:gd name="T30" fmla="*/ 168 w 186"/>
                  <a:gd name="T31" fmla="*/ 66 h 126"/>
                  <a:gd name="T32" fmla="*/ 180 w 186"/>
                  <a:gd name="T33" fmla="*/ 78 h 126"/>
                  <a:gd name="T34" fmla="*/ 186 w 186"/>
                  <a:gd name="T35" fmla="*/ 66 h 126"/>
                  <a:gd name="T36" fmla="*/ 180 w 186"/>
                  <a:gd name="T37" fmla="*/ 84 h 126"/>
                  <a:gd name="T38" fmla="*/ 168 w 186"/>
                  <a:gd name="T39" fmla="*/ 90 h 126"/>
                  <a:gd name="T40" fmla="*/ 156 w 186"/>
                  <a:gd name="T41" fmla="*/ 96 h 126"/>
                  <a:gd name="T42" fmla="*/ 150 w 186"/>
                  <a:gd name="T43" fmla="*/ 108 h 126"/>
                  <a:gd name="T44" fmla="*/ 138 w 186"/>
                  <a:gd name="T45" fmla="*/ 114 h 126"/>
                  <a:gd name="T46" fmla="*/ 150 w 186"/>
                  <a:gd name="T47" fmla="*/ 108 h 126"/>
                  <a:gd name="T48" fmla="*/ 150 w 186"/>
                  <a:gd name="T49" fmla="*/ 102 h 126"/>
                  <a:gd name="T50" fmla="*/ 144 w 186"/>
                  <a:gd name="T51" fmla="*/ 102 h 126"/>
                  <a:gd name="T52" fmla="*/ 138 w 186"/>
                  <a:gd name="T53" fmla="*/ 102 h 126"/>
                  <a:gd name="T54" fmla="*/ 138 w 186"/>
                  <a:gd name="T55" fmla="*/ 108 h 126"/>
                  <a:gd name="T56" fmla="*/ 132 w 186"/>
                  <a:gd name="T57" fmla="*/ 120 h 126"/>
                  <a:gd name="T58" fmla="*/ 114 w 186"/>
                  <a:gd name="T59" fmla="*/ 120 h 126"/>
                  <a:gd name="T60" fmla="*/ 102 w 186"/>
                  <a:gd name="T61" fmla="*/ 126 h 126"/>
                  <a:gd name="T62" fmla="*/ 90 w 186"/>
                  <a:gd name="T63" fmla="*/ 120 h 126"/>
                  <a:gd name="T64" fmla="*/ 90 w 186"/>
                  <a:gd name="T65" fmla="*/ 114 h 126"/>
                  <a:gd name="T66" fmla="*/ 78 w 186"/>
                  <a:gd name="T67" fmla="*/ 108 h 126"/>
                  <a:gd name="T68" fmla="*/ 72 w 186"/>
                  <a:gd name="T69" fmla="*/ 108 h 126"/>
                  <a:gd name="T70" fmla="*/ 66 w 186"/>
                  <a:gd name="T71" fmla="*/ 96 h 126"/>
                  <a:gd name="T72" fmla="*/ 54 w 186"/>
                  <a:gd name="T73" fmla="*/ 102 h 126"/>
                  <a:gd name="T74" fmla="*/ 48 w 186"/>
                  <a:gd name="T75" fmla="*/ 102 h 126"/>
                  <a:gd name="T76" fmla="*/ 36 w 186"/>
                  <a:gd name="T77" fmla="*/ 108 h 126"/>
                  <a:gd name="T78" fmla="*/ 30 w 186"/>
                  <a:gd name="T79" fmla="*/ 96 h 126"/>
                  <a:gd name="T80" fmla="*/ 24 w 186"/>
                  <a:gd name="T81" fmla="*/ 84 h 126"/>
                  <a:gd name="T82" fmla="*/ 12 w 186"/>
                  <a:gd name="T83" fmla="*/ 78 h 126"/>
                  <a:gd name="T84" fmla="*/ 0 w 186"/>
                  <a:gd name="T85" fmla="*/ 72 h 126"/>
                  <a:gd name="T86" fmla="*/ 6 w 186"/>
                  <a:gd name="T87" fmla="*/ 60 h 126"/>
                  <a:gd name="T88" fmla="*/ 6 w 186"/>
                  <a:gd name="T89" fmla="*/ 54 h 126"/>
                  <a:gd name="T90" fmla="*/ 18 w 186"/>
                  <a:gd name="T91" fmla="*/ 48 h 126"/>
                  <a:gd name="T92" fmla="*/ 24 w 186"/>
                  <a:gd name="T93" fmla="*/ 36 h 126"/>
                  <a:gd name="T94" fmla="*/ 36 w 186"/>
                  <a:gd name="T95" fmla="*/ 30 h 126"/>
                  <a:gd name="T96" fmla="*/ 42 w 186"/>
                  <a:gd name="T97" fmla="*/ 18 h 126"/>
                  <a:gd name="T98" fmla="*/ 48 w 186"/>
                  <a:gd name="T99" fmla="*/ 18 h 126"/>
                  <a:gd name="T100" fmla="*/ 60 w 186"/>
                  <a:gd name="T101" fmla="*/ 6 h 126"/>
                  <a:gd name="T102" fmla="*/ 72 w 186"/>
                  <a:gd name="T10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26">
                    <a:moveTo>
                      <a:pt x="72" y="0"/>
                    </a:moveTo>
                    <a:lnTo>
                      <a:pt x="78" y="6"/>
                    </a:lnTo>
                    <a:lnTo>
                      <a:pt x="84" y="6"/>
                    </a:lnTo>
                    <a:lnTo>
                      <a:pt x="84" y="12"/>
                    </a:lnTo>
                    <a:lnTo>
                      <a:pt x="90" y="12"/>
                    </a:lnTo>
                    <a:lnTo>
                      <a:pt x="96" y="12"/>
                    </a:lnTo>
                    <a:lnTo>
                      <a:pt x="96" y="6"/>
                    </a:lnTo>
                    <a:lnTo>
                      <a:pt x="96" y="12"/>
                    </a:lnTo>
                    <a:lnTo>
                      <a:pt x="102" y="12"/>
                    </a:lnTo>
                    <a:lnTo>
                      <a:pt x="102" y="18"/>
                    </a:lnTo>
                    <a:lnTo>
                      <a:pt x="102" y="24"/>
                    </a:lnTo>
                    <a:lnTo>
                      <a:pt x="108" y="24"/>
                    </a:lnTo>
                    <a:lnTo>
                      <a:pt x="102" y="24"/>
                    </a:lnTo>
                    <a:lnTo>
                      <a:pt x="108" y="24"/>
                    </a:lnTo>
                    <a:lnTo>
                      <a:pt x="108" y="30"/>
                    </a:lnTo>
                    <a:lnTo>
                      <a:pt x="108" y="36"/>
                    </a:lnTo>
                    <a:lnTo>
                      <a:pt x="114" y="36"/>
                    </a:lnTo>
                    <a:lnTo>
                      <a:pt x="120" y="36"/>
                    </a:lnTo>
                    <a:lnTo>
                      <a:pt x="126" y="36"/>
                    </a:lnTo>
                    <a:lnTo>
                      <a:pt x="132" y="36"/>
                    </a:lnTo>
                    <a:lnTo>
                      <a:pt x="132" y="42"/>
                    </a:lnTo>
                    <a:lnTo>
                      <a:pt x="138" y="42"/>
                    </a:lnTo>
                    <a:lnTo>
                      <a:pt x="132" y="42"/>
                    </a:lnTo>
                    <a:lnTo>
                      <a:pt x="132" y="48"/>
                    </a:lnTo>
                    <a:lnTo>
                      <a:pt x="138" y="54"/>
                    </a:lnTo>
                    <a:lnTo>
                      <a:pt x="138" y="48"/>
                    </a:lnTo>
                    <a:lnTo>
                      <a:pt x="138" y="54"/>
                    </a:lnTo>
                    <a:lnTo>
                      <a:pt x="144" y="54"/>
                    </a:lnTo>
                    <a:lnTo>
                      <a:pt x="138" y="54"/>
                    </a:lnTo>
                    <a:lnTo>
                      <a:pt x="138" y="48"/>
                    </a:lnTo>
                    <a:lnTo>
                      <a:pt x="144" y="48"/>
                    </a:lnTo>
                    <a:lnTo>
                      <a:pt x="144" y="54"/>
                    </a:lnTo>
                    <a:lnTo>
                      <a:pt x="144" y="60"/>
                    </a:lnTo>
                    <a:lnTo>
                      <a:pt x="144" y="66"/>
                    </a:lnTo>
                    <a:lnTo>
                      <a:pt x="150" y="66"/>
                    </a:lnTo>
                    <a:lnTo>
                      <a:pt x="150" y="60"/>
                    </a:lnTo>
                    <a:lnTo>
                      <a:pt x="150" y="66"/>
                    </a:lnTo>
                    <a:lnTo>
                      <a:pt x="156" y="66"/>
                    </a:lnTo>
                    <a:lnTo>
                      <a:pt x="150" y="66"/>
                    </a:lnTo>
                    <a:lnTo>
                      <a:pt x="156" y="66"/>
                    </a:lnTo>
                    <a:lnTo>
                      <a:pt x="162" y="66"/>
                    </a:lnTo>
                    <a:lnTo>
                      <a:pt x="168" y="66"/>
                    </a:lnTo>
                    <a:lnTo>
                      <a:pt x="168" y="60"/>
                    </a:lnTo>
                    <a:lnTo>
                      <a:pt x="168" y="54"/>
                    </a:lnTo>
                    <a:lnTo>
                      <a:pt x="168" y="60"/>
                    </a:lnTo>
                    <a:lnTo>
                      <a:pt x="174" y="60"/>
                    </a:lnTo>
                    <a:lnTo>
                      <a:pt x="168" y="60"/>
                    </a:lnTo>
                    <a:lnTo>
                      <a:pt x="168" y="66"/>
                    </a:lnTo>
                    <a:lnTo>
                      <a:pt x="168" y="72"/>
                    </a:lnTo>
                    <a:lnTo>
                      <a:pt x="174" y="78"/>
                    </a:lnTo>
                    <a:lnTo>
                      <a:pt x="180" y="78"/>
                    </a:lnTo>
                    <a:lnTo>
                      <a:pt x="180" y="72"/>
                    </a:lnTo>
                    <a:lnTo>
                      <a:pt x="180" y="66"/>
                    </a:lnTo>
                    <a:lnTo>
                      <a:pt x="186" y="66"/>
                    </a:lnTo>
                    <a:lnTo>
                      <a:pt x="186" y="72"/>
                    </a:lnTo>
                    <a:lnTo>
                      <a:pt x="180" y="78"/>
                    </a:lnTo>
                    <a:lnTo>
                      <a:pt x="180" y="84"/>
                    </a:lnTo>
                    <a:lnTo>
                      <a:pt x="174" y="84"/>
                    </a:lnTo>
                    <a:lnTo>
                      <a:pt x="174" y="90"/>
                    </a:lnTo>
                    <a:lnTo>
                      <a:pt x="168" y="90"/>
                    </a:lnTo>
                    <a:lnTo>
                      <a:pt x="162" y="90"/>
                    </a:lnTo>
                    <a:lnTo>
                      <a:pt x="156" y="90"/>
                    </a:lnTo>
                    <a:lnTo>
                      <a:pt x="156" y="96"/>
                    </a:lnTo>
                    <a:lnTo>
                      <a:pt x="156" y="102"/>
                    </a:lnTo>
                    <a:lnTo>
                      <a:pt x="150" y="102"/>
                    </a:lnTo>
                    <a:lnTo>
                      <a:pt x="150" y="108"/>
                    </a:lnTo>
                    <a:lnTo>
                      <a:pt x="150" y="114"/>
                    </a:lnTo>
                    <a:lnTo>
                      <a:pt x="144" y="114"/>
                    </a:lnTo>
                    <a:lnTo>
                      <a:pt x="138" y="114"/>
                    </a:lnTo>
                    <a:lnTo>
                      <a:pt x="144" y="114"/>
                    </a:lnTo>
                    <a:lnTo>
                      <a:pt x="150" y="114"/>
                    </a:lnTo>
                    <a:lnTo>
                      <a:pt x="150" y="108"/>
                    </a:lnTo>
                    <a:lnTo>
                      <a:pt x="150" y="102"/>
                    </a:lnTo>
                    <a:lnTo>
                      <a:pt x="150" y="96"/>
                    </a:lnTo>
                    <a:lnTo>
                      <a:pt x="150" y="102"/>
                    </a:lnTo>
                    <a:lnTo>
                      <a:pt x="144" y="102"/>
                    </a:lnTo>
                    <a:lnTo>
                      <a:pt x="144" y="96"/>
                    </a:lnTo>
                    <a:lnTo>
                      <a:pt x="144" y="102"/>
                    </a:lnTo>
                    <a:lnTo>
                      <a:pt x="138" y="102"/>
                    </a:lnTo>
                    <a:lnTo>
                      <a:pt x="144" y="102"/>
                    </a:lnTo>
                    <a:lnTo>
                      <a:pt x="138" y="102"/>
                    </a:lnTo>
                    <a:lnTo>
                      <a:pt x="132" y="102"/>
                    </a:lnTo>
                    <a:lnTo>
                      <a:pt x="132" y="108"/>
                    </a:lnTo>
                    <a:lnTo>
                      <a:pt x="138" y="108"/>
                    </a:lnTo>
                    <a:lnTo>
                      <a:pt x="138" y="114"/>
                    </a:lnTo>
                    <a:lnTo>
                      <a:pt x="138" y="120"/>
                    </a:lnTo>
                    <a:lnTo>
                      <a:pt x="132" y="120"/>
                    </a:lnTo>
                    <a:lnTo>
                      <a:pt x="126" y="120"/>
                    </a:lnTo>
                    <a:lnTo>
                      <a:pt x="120" y="120"/>
                    </a:lnTo>
                    <a:lnTo>
                      <a:pt x="114" y="120"/>
                    </a:lnTo>
                    <a:lnTo>
                      <a:pt x="108" y="120"/>
                    </a:lnTo>
                    <a:lnTo>
                      <a:pt x="108" y="126"/>
                    </a:lnTo>
                    <a:lnTo>
                      <a:pt x="102" y="126"/>
                    </a:lnTo>
                    <a:lnTo>
                      <a:pt x="102" y="120"/>
                    </a:lnTo>
                    <a:lnTo>
                      <a:pt x="96" y="120"/>
                    </a:lnTo>
                    <a:lnTo>
                      <a:pt x="90" y="120"/>
                    </a:lnTo>
                    <a:lnTo>
                      <a:pt x="90" y="114"/>
                    </a:lnTo>
                    <a:lnTo>
                      <a:pt x="90" y="120"/>
                    </a:lnTo>
                    <a:lnTo>
                      <a:pt x="90" y="114"/>
                    </a:lnTo>
                    <a:lnTo>
                      <a:pt x="84" y="114"/>
                    </a:lnTo>
                    <a:lnTo>
                      <a:pt x="84" y="108"/>
                    </a:lnTo>
                    <a:lnTo>
                      <a:pt x="78" y="108"/>
                    </a:lnTo>
                    <a:lnTo>
                      <a:pt x="78" y="102"/>
                    </a:lnTo>
                    <a:lnTo>
                      <a:pt x="78" y="108"/>
                    </a:lnTo>
                    <a:lnTo>
                      <a:pt x="72" y="108"/>
                    </a:lnTo>
                    <a:lnTo>
                      <a:pt x="66" y="108"/>
                    </a:lnTo>
                    <a:lnTo>
                      <a:pt x="66" y="102"/>
                    </a:lnTo>
                    <a:lnTo>
                      <a:pt x="66" y="96"/>
                    </a:lnTo>
                    <a:lnTo>
                      <a:pt x="60" y="96"/>
                    </a:lnTo>
                    <a:lnTo>
                      <a:pt x="60" y="102"/>
                    </a:lnTo>
                    <a:lnTo>
                      <a:pt x="54" y="102"/>
                    </a:lnTo>
                    <a:lnTo>
                      <a:pt x="54" y="96"/>
                    </a:lnTo>
                    <a:lnTo>
                      <a:pt x="48" y="96"/>
                    </a:lnTo>
                    <a:lnTo>
                      <a:pt x="48" y="102"/>
                    </a:lnTo>
                    <a:lnTo>
                      <a:pt x="42" y="102"/>
                    </a:lnTo>
                    <a:lnTo>
                      <a:pt x="42" y="108"/>
                    </a:lnTo>
                    <a:lnTo>
                      <a:pt x="36" y="108"/>
                    </a:lnTo>
                    <a:lnTo>
                      <a:pt x="36" y="102"/>
                    </a:lnTo>
                    <a:lnTo>
                      <a:pt x="30" y="102"/>
                    </a:lnTo>
                    <a:lnTo>
                      <a:pt x="30" y="96"/>
                    </a:lnTo>
                    <a:lnTo>
                      <a:pt x="24" y="96"/>
                    </a:lnTo>
                    <a:lnTo>
                      <a:pt x="24" y="90"/>
                    </a:lnTo>
                    <a:lnTo>
                      <a:pt x="24" y="84"/>
                    </a:lnTo>
                    <a:lnTo>
                      <a:pt x="18" y="84"/>
                    </a:lnTo>
                    <a:lnTo>
                      <a:pt x="18" y="78"/>
                    </a:lnTo>
                    <a:lnTo>
                      <a:pt x="12" y="78"/>
                    </a:lnTo>
                    <a:lnTo>
                      <a:pt x="12" y="72"/>
                    </a:lnTo>
                    <a:lnTo>
                      <a:pt x="6" y="72"/>
                    </a:lnTo>
                    <a:lnTo>
                      <a:pt x="0" y="72"/>
                    </a:lnTo>
                    <a:lnTo>
                      <a:pt x="0" y="66"/>
                    </a:lnTo>
                    <a:lnTo>
                      <a:pt x="0" y="60"/>
                    </a:lnTo>
                    <a:lnTo>
                      <a:pt x="6" y="60"/>
                    </a:lnTo>
                    <a:lnTo>
                      <a:pt x="6" y="54"/>
                    </a:lnTo>
                    <a:lnTo>
                      <a:pt x="0" y="54"/>
                    </a:lnTo>
                    <a:lnTo>
                      <a:pt x="6" y="54"/>
                    </a:lnTo>
                    <a:lnTo>
                      <a:pt x="12" y="54"/>
                    </a:lnTo>
                    <a:lnTo>
                      <a:pt x="12" y="48"/>
                    </a:lnTo>
                    <a:lnTo>
                      <a:pt x="18" y="48"/>
                    </a:lnTo>
                    <a:lnTo>
                      <a:pt x="24" y="48"/>
                    </a:lnTo>
                    <a:lnTo>
                      <a:pt x="24" y="42"/>
                    </a:lnTo>
                    <a:lnTo>
                      <a:pt x="24" y="36"/>
                    </a:lnTo>
                    <a:lnTo>
                      <a:pt x="30" y="36"/>
                    </a:lnTo>
                    <a:lnTo>
                      <a:pt x="30" y="30"/>
                    </a:lnTo>
                    <a:lnTo>
                      <a:pt x="36" y="30"/>
                    </a:lnTo>
                    <a:lnTo>
                      <a:pt x="36" y="24"/>
                    </a:lnTo>
                    <a:lnTo>
                      <a:pt x="42" y="24"/>
                    </a:lnTo>
                    <a:lnTo>
                      <a:pt x="42" y="18"/>
                    </a:lnTo>
                    <a:lnTo>
                      <a:pt x="42" y="24"/>
                    </a:lnTo>
                    <a:lnTo>
                      <a:pt x="42" y="18"/>
                    </a:lnTo>
                    <a:lnTo>
                      <a:pt x="48" y="18"/>
                    </a:lnTo>
                    <a:lnTo>
                      <a:pt x="54" y="12"/>
                    </a:lnTo>
                    <a:lnTo>
                      <a:pt x="60" y="12"/>
                    </a:lnTo>
                    <a:lnTo>
                      <a:pt x="60" y="6"/>
                    </a:lnTo>
                    <a:lnTo>
                      <a:pt x="66" y="6"/>
                    </a:lnTo>
                    <a:lnTo>
                      <a:pt x="66" y="0"/>
                    </a:lnTo>
                    <a:lnTo>
                      <a:pt x="7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Freeform 431"/>
              <p:cNvSpPr>
                <a:spLocks/>
              </p:cNvSpPr>
              <p:nvPr/>
            </p:nvSpPr>
            <p:spPr bwMode="auto">
              <a:xfrm>
                <a:off x="3621" y="920"/>
                <a:ext cx="144" cy="162"/>
              </a:xfrm>
              <a:custGeom>
                <a:avLst/>
                <a:gdLst>
                  <a:gd name="T0" fmla="*/ 24 w 144"/>
                  <a:gd name="T1" fmla="*/ 6 h 162"/>
                  <a:gd name="T2" fmla="*/ 36 w 144"/>
                  <a:gd name="T3" fmla="*/ 12 h 162"/>
                  <a:gd name="T4" fmla="*/ 42 w 144"/>
                  <a:gd name="T5" fmla="*/ 24 h 162"/>
                  <a:gd name="T6" fmla="*/ 48 w 144"/>
                  <a:gd name="T7" fmla="*/ 24 h 162"/>
                  <a:gd name="T8" fmla="*/ 54 w 144"/>
                  <a:gd name="T9" fmla="*/ 36 h 162"/>
                  <a:gd name="T10" fmla="*/ 60 w 144"/>
                  <a:gd name="T11" fmla="*/ 36 h 162"/>
                  <a:gd name="T12" fmla="*/ 60 w 144"/>
                  <a:gd name="T13" fmla="*/ 42 h 162"/>
                  <a:gd name="T14" fmla="*/ 60 w 144"/>
                  <a:gd name="T15" fmla="*/ 48 h 162"/>
                  <a:gd name="T16" fmla="*/ 72 w 144"/>
                  <a:gd name="T17" fmla="*/ 54 h 162"/>
                  <a:gd name="T18" fmla="*/ 84 w 144"/>
                  <a:gd name="T19" fmla="*/ 60 h 162"/>
                  <a:gd name="T20" fmla="*/ 90 w 144"/>
                  <a:gd name="T21" fmla="*/ 72 h 162"/>
                  <a:gd name="T22" fmla="*/ 102 w 144"/>
                  <a:gd name="T23" fmla="*/ 78 h 162"/>
                  <a:gd name="T24" fmla="*/ 102 w 144"/>
                  <a:gd name="T25" fmla="*/ 84 h 162"/>
                  <a:gd name="T26" fmla="*/ 114 w 144"/>
                  <a:gd name="T27" fmla="*/ 84 h 162"/>
                  <a:gd name="T28" fmla="*/ 120 w 144"/>
                  <a:gd name="T29" fmla="*/ 84 h 162"/>
                  <a:gd name="T30" fmla="*/ 132 w 144"/>
                  <a:gd name="T31" fmla="*/ 90 h 162"/>
                  <a:gd name="T32" fmla="*/ 138 w 144"/>
                  <a:gd name="T33" fmla="*/ 102 h 162"/>
                  <a:gd name="T34" fmla="*/ 144 w 144"/>
                  <a:gd name="T35" fmla="*/ 114 h 162"/>
                  <a:gd name="T36" fmla="*/ 138 w 144"/>
                  <a:gd name="T37" fmla="*/ 126 h 162"/>
                  <a:gd name="T38" fmla="*/ 132 w 144"/>
                  <a:gd name="T39" fmla="*/ 138 h 162"/>
                  <a:gd name="T40" fmla="*/ 126 w 144"/>
                  <a:gd name="T41" fmla="*/ 150 h 162"/>
                  <a:gd name="T42" fmla="*/ 120 w 144"/>
                  <a:gd name="T43" fmla="*/ 162 h 162"/>
                  <a:gd name="T44" fmla="*/ 120 w 144"/>
                  <a:gd name="T45" fmla="*/ 156 h 162"/>
                  <a:gd name="T46" fmla="*/ 108 w 144"/>
                  <a:gd name="T47" fmla="*/ 150 h 162"/>
                  <a:gd name="T48" fmla="*/ 96 w 144"/>
                  <a:gd name="T49" fmla="*/ 144 h 162"/>
                  <a:gd name="T50" fmla="*/ 90 w 144"/>
                  <a:gd name="T51" fmla="*/ 144 h 162"/>
                  <a:gd name="T52" fmla="*/ 90 w 144"/>
                  <a:gd name="T53" fmla="*/ 138 h 162"/>
                  <a:gd name="T54" fmla="*/ 78 w 144"/>
                  <a:gd name="T55" fmla="*/ 132 h 162"/>
                  <a:gd name="T56" fmla="*/ 66 w 144"/>
                  <a:gd name="T57" fmla="*/ 126 h 162"/>
                  <a:gd name="T58" fmla="*/ 60 w 144"/>
                  <a:gd name="T59" fmla="*/ 138 h 162"/>
                  <a:gd name="T60" fmla="*/ 48 w 144"/>
                  <a:gd name="T61" fmla="*/ 132 h 162"/>
                  <a:gd name="T62" fmla="*/ 42 w 144"/>
                  <a:gd name="T63" fmla="*/ 120 h 162"/>
                  <a:gd name="T64" fmla="*/ 36 w 144"/>
                  <a:gd name="T65" fmla="*/ 108 h 162"/>
                  <a:gd name="T66" fmla="*/ 30 w 144"/>
                  <a:gd name="T67" fmla="*/ 96 h 162"/>
                  <a:gd name="T68" fmla="*/ 24 w 144"/>
                  <a:gd name="T69" fmla="*/ 84 h 162"/>
                  <a:gd name="T70" fmla="*/ 18 w 144"/>
                  <a:gd name="T71" fmla="*/ 72 h 162"/>
                  <a:gd name="T72" fmla="*/ 12 w 144"/>
                  <a:gd name="T73" fmla="*/ 60 h 162"/>
                  <a:gd name="T74" fmla="*/ 12 w 144"/>
                  <a:gd name="T75" fmla="*/ 54 h 162"/>
                  <a:gd name="T76" fmla="*/ 0 w 144"/>
                  <a:gd name="T77" fmla="*/ 42 h 162"/>
                  <a:gd name="T78" fmla="*/ 6 w 144"/>
                  <a:gd name="T79" fmla="*/ 30 h 162"/>
                  <a:gd name="T80" fmla="*/ 12 w 144"/>
                  <a:gd name="T81" fmla="*/ 18 h 162"/>
                  <a:gd name="T82" fmla="*/ 18 w 144"/>
                  <a:gd name="T83" fmla="*/ 6 h 162"/>
                  <a:gd name="T84" fmla="*/ 66 w 144"/>
                  <a:gd name="T85" fmla="*/ 60 h 162"/>
                  <a:gd name="T86" fmla="*/ 66 w 144"/>
                  <a:gd name="T87" fmla="*/ 66 h 162"/>
                  <a:gd name="T88" fmla="*/ 60 w 144"/>
                  <a:gd name="T89" fmla="*/ 78 h 162"/>
                  <a:gd name="T90" fmla="*/ 60 w 144"/>
                  <a:gd name="T91" fmla="*/ 84 h 162"/>
                  <a:gd name="T92" fmla="*/ 66 w 144"/>
                  <a:gd name="T93" fmla="*/ 84 h 162"/>
                  <a:gd name="T94" fmla="*/ 60 w 144"/>
                  <a:gd name="T95" fmla="*/ 72 h 162"/>
                  <a:gd name="T96" fmla="*/ 72 w 144"/>
                  <a:gd name="T97" fmla="*/ 78 h 162"/>
                  <a:gd name="T98" fmla="*/ 78 w 144"/>
                  <a:gd name="T99" fmla="*/ 66 h 162"/>
                  <a:gd name="T100" fmla="*/ 84 w 144"/>
                  <a:gd name="T101" fmla="*/ 66 h 162"/>
                  <a:gd name="T102" fmla="*/ 90 w 144"/>
                  <a:gd name="T103" fmla="*/ 66 h 162"/>
                  <a:gd name="T104" fmla="*/ 78 w 144"/>
                  <a:gd name="T105" fmla="*/ 60 h 162"/>
                  <a:gd name="T106" fmla="*/ 72 w 144"/>
                  <a:gd name="T107"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62">
                    <a:moveTo>
                      <a:pt x="18" y="0"/>
                    </a:moveTo>
                    <a:lnTo>
                      <a:pt x="24" y="0"/>
                    </a:lnTo>
                    <a:lnTo>
                      <a:pt x="24" y="6"/>
                    </a:lnTo>
                    <a:lnTo>
                      <a:pt x="30" y="6"/>
                    </a:lnTo>
                    <a:lnTo>
                      <a:pt x="30" y="12"/>
                    </a:lnTo>
                    <a:lnTo>
                      <a:pt x="36" y="12"/>
                    </a:lnTo>
                    <a:lnTo>
                      <a:pt x="36" y="18"/>
                    </a:lnTo>
                    <a:lnTo>
                      <a:pt x="42" y="18"/>
                    </a:lnTo>
                    <a:lnTo>
                      <a:pt x="42" y="24"/>
                    </a:lnTo>
                    <a:lnTo>
                      <a:pt x="48" y="24"/>
                    </a:lnTo>
                    <a:lnTo>
                      <a:pt x="48" y="18"/>
                    </a:lnTo>
                    <a:lnTo>
                      <a:pt x="48" y="24"/>
                    </a:lnTo>
                    <a:lnTo>
                      <a:pt x="48" y="30"/>
                    </a:lnTo>
                    <a:lnTo>
                      <a:pt x="48" y="36"/>
                    </a:lnTo>
                    <a:lnTo>
                      <a:pt x="54" y="36"/>
                    </a:lnTo>
                    <a:lnTo>
                      <a:pt x="54" y="42"/>
                    </a:lnTo>
                    <a:lnTo>
                      <a:pt x="60" y="42"/>
                    </a:lnTo>
                    <a:lnTo>
                      <a:pt x="60" y="36"/>
                    </a:lnTo>
                    <a:lnTo>
                      <a:pt x="60" y="42"/>
                    </a:lnTo>
                    <a:lnTo>
                      <a:pt x="66" y="42"/>
                    </a:lnTo>
                    <a:lnTo>
                      <a:pt x="60" y="42"/>
                    </a:lnTo>
                    <a:lnTo>
                      <a:pt x="66" y="42"/>
                    </a:lnTo>
                    <a:lnTo>
                      <a:pt x="60" y="42"/>
                    </a:lnTo>
                    <a:lnTo>
                      <a:pt x="60" y="48"/>
                    </a:lnTo>
                    <a:lnTo>
                      <a:pt x="66" y="48"/>
                    </a:lnTo>
                    <a:lnTo>
                      <a:pt x="66" y="54"/>
                    </a:lnTo>
                    <a:lnTo>
                      <a:pt x="72" y="54"/>
                    </a:lnTo>
                    <a:lnTo>
                      <a:pt x="78" y="54"/>
                    </a:lnTo>
                    <a:lnTo>
                      <a:pt x="84" y="54"/>
                    </a:lnTo>
                    <a:lnTo>
                      <a:pt x="84" y="60"/>
                    </a:lnTo>
                    <a:lnTo>
                      <a:pt x="90" y="60"/>
                    </a:lnTo>
                    <a:lnTo>
                      <a:pt x="90" y="66"/>
                    </a:lnTo>
                    <a:lnTo>
                      <a:pt x="90" y="72"/>
                    </a:lnTo>
                    <a:lnTo>
                      <a:pt x="96" y="72"/>
                    </a:lnTo>
                    <a:lnTo>
                      <a:pt x="96" y="78"/>
                    </a:lnTo>
                    <a:lnTo>
                      <a:pt x="102" y="78"/>
                    </a:lnTo>
                    <a:lnTo>
                      <a:pt x="96" y="78"/>
                    </a:lnTo>
                    <a:lnTo>
                      <a:pt x="102" y="78"/>
                    </a:lnTo>
                    <a:lnTo>
                      <a:pt x="102" y="84"/>
                    </a:lnTo>
                    <a:lnTo>
                      <a:pt x="102" y="78"/>
                    </a:lnTo>
                    <a:lnTo>
                      <a:pt x="108" y="78"/>
                    </a:lnTo>
                    <a:lnTo>
                      <a:pt x="114" y="84"/>
                    </a:lnTo>
                    <a:lnTo>
                      <a:pt x="114" y="90"/>
                    </a:lnTo>
                    <a:lnTo>
                      <a:pt x="120" y="90"/>
                    </a:lnTo>
                    <a:lnTo>
                      <a:pt x="120" y="84"/>
                    </a:lnTo>
                    <a:lnTo>
                      <a:pt x="126" y="84"/>
                    </a:lnTo>
                    <a:lnTo>
                      <a:pt x="126" y="90"/>
                    </a:lnTo>
                    <a:lnTo>
                      <a:pt x="132" y="90"/>
                    </a:lnTo>
                    <a:lnTo>
                      <a:pt x="132" y="96"/>
                    </a:lnTo>
                    <a:lnTo>
                      <a:pt x="138" y="96"/>
                    </a:lnTo>
                    <a:lnTo>
                      <a:pt x="138" y="102"/>
                    </a:lnTo>
                    <a:lnTo>
                      <a:pt x="144" y="102"/>
                    </a:lnTo>
                    <a:lnTo>
                      <a:pt x="144" y="108"/>
                    </a:lnTo>
                    <a:lnTo>
                      <a:pt x="144" y="114"/>
                    </a:lnTo>
                    <a:lnTo>
                      <a:pt x="144" y="120"/>
                    </a:lnTo>
                    <a:lnTo>
                      <a:pt x="144" y="126"/>
                    </a:lnTo>
                    <a:lnTo>
                      <a:pt x="138" y="126"/>
                    </a:lnTo>
                    <a:lnTo>
                      <a:pt x="138" y="132"/>
                    </a:lnTo>
                    <a:lnTo>
                      <a:pt x="138" y="138"/>
                    </a:lnTo>
                    <a:lnTo>
                      <a:pt x="132" y="138"/>
                    </a:lnTo>
                    <a:lnTo>
                      <a:pt x="132" y="144"/>
                    </a:lnTo>
                    <a:lnTo>
                      <a:pt x="126" y="144"/>
                    </a:lnTo>
                    <a:lnTo>
                      <a:pt x="126" y="150"/>
                    </a:lnTo>
                    <a:lnTo>
                      <a:pt x="126" y="156"/>
                    </a:lnTo>
                    <a:lnTo>
                      <a:pt x="120" y="156"/>
                    </a:lnTo>
                    <a:lnTo>
                      <a:pt x="120" y="162"/>
                    </a:lnTo>
                    <a:lnTo>
                      <a:pt x="120" y="156"/>
                    </a:lnTo>
                    <a:lnTo>
                      <a:pt x="120" y="162"/>
                    </a:lnTo>
                    <a:lnTo>
                      <a:pt x="120" y="156"/>
                    </a:lnTo>
                    <a:lnTo>
                      <a:pt x="114" y="156"/>
                    </a:lnTo>
                    <a:lnTo>
                      <a:pt x="108" y="156"/>
                    </a:lnTo>
                    <a:lnTo>
                      <a:pt x="108" y="150"/>
                    </a:lnTo>
                    <a:lnTo>
                      <a:pt x="102" y="150"/>
                    </a:lnTo>
                    <a:lnTo>
                      <a:pt x="96" y="150"/>
                    </a:lnTo>
                    <a:lnTo>
                      <a:pt x="96" y="144"/>
                    </a:lnTo>
                    <a:lnTo>
                      <a:pt x="90" y="144"/>
                    </a:lnTo>
                    <a:lnTo>
                      <a:pt x="96" y="144"/>
                    </a:lnTo>
                    <a:lnTo>
                      <a:pt x="90" y="144"/>
                    </a:lnTo>
                    <a:lnTo>
                      <a:pt x="90" y="138"/>
                    </a:lnTo>
                    <a:lnTo>
                      <a:pt x="84" y="138"/>
                    </a:lnTo>
                    <a:lnTo>
                      <a:pt x="90" y="138"/>
                    </a:lnTo>
                    <a:lnTo>
                      <a:pt x="84" y="138"/>
                    </a:lnTo>
                    <a:lnTo>
                      <a:pt x="84" y="132"/>
                    </a:lnTo>
                    <a:lnTo>
                      <a:pt x="78" y="132"/>
                    </a:lnTo>
                    <a:lnTo>
                      <a:pt x="72" y="132"/>
                    </a:lnTo>
                    <a:lnTo>
                      <a:pt x="72" y="126"/>
                    </a:lnTo>
                    <a:lnTo>
                      <a:pt x="66" y="126"/>
                    </a:lnTo>
                    <a:lnTo>
                      <a:pt x="66" y="132"/>
                    </a:lnTo>
                    <a:lnTo>
                      <a:pt x="60" y="132"/>
                    </a:lnTo>
                    <a:lnTo>
                      <a:pt x="60" y="138"/>
                    </a:lnTo>
                    <a:lnTo>
                      <a:pt x="54" y="138"/>
                    </a:lnTo>
                    <a:lnTo>
                      <a:pt x="54" y="132"/>
                    </a:lnTo>
                    <a:lnTo>
                      <a:pt x="48" y="132"/>
                    </a:lnTo>
                    <a:lnTo>
                      <a:pt x="48" y="126"/>
                    </a:lnTo>
                    <a:lnTo>
                      <a:pt x="48" y="120"/>
                    </a:lnTo>
                    <a:lnTo>
                      <a:pt x="42" y="120"/>
                    </a:lnTo>
                    <a:lnTo>
                      <a:pt x="42" y="114"/>
                    </a:lnTo>
                    <a:lnTo>
                      <a:pt x="36" y="114"/>
                    </a:lnTo>
                    <a:lnTo>
                      <a:pt x="36" y="108"/>
                    </a:lnTo>
                    <a:lnTo>
                      <a:pt x="36" y="102"/>
                    </a:lnTo>
                    <a:lnTo>
                      <a:pt x="30" y="102"/>
                    </a:lnTo>
                    <a:lnTo>
                      <a:pt x="30" y="96"/>
                    </a:lnTo>
                    <a:lnTo>
                      <a:pt x="30" y="90"/>
                    </a:lnTo>
                    <a:lnTo>
                      <a:pt x="24" y="90"/>
                    </a:lnTo>
                    <a:lnTo>
                      <a:pt x="24" y="84"/>
                    </a:lnTo>
                    <a:lnTo>
                      <a:pt x="24" y="78"/>
                    </a:lnTo>
                    <a:lnTo>
                      <a:pt x="18" y="78"/>
                    </a:lnTo>
                    <a:lnTo>
                      <a:pt x="18" y="72"/>
                    </a:lnTo>
                    <a:lnTo>
                      <a:pt x="18" y="66"/>
                    </a:lnTo>
                    <a:lnTo>
                      <a:pt x="12" y="66"/>
                    </a:lnTo>
                    <a:lnTo>
                      <a:pt x="12" y="60"/>
                    </a:lnTo>
                    <a:lnTo>
                      <a:pt x="12" y="54"/>
                    </a:lnTo>
                    <a:lnTo>
                      <a:pt x="6" y="54"/>
                    </a:lnTo>
                    <a:lnTo>
                      <a:pt x="12" y="54"/>
                    </a:lnTo>
                    <a:lnTo>
                      <a:pt x="6" y="54"/>
                    </a:lnTo>
                    <a:lnTo>
                      <a:pt x="6" y="48"/>
                    </a:lnTo>
                    <a:lnTo>
                      <a:pt x="0" y="42"/>
                    </a:lnTo>
                    <a:lnTo>
                      <a:pt x="0" y="36"/>
                    </a:lnTo>
                    <a:lnTo>
                      <a:pt x="6" y="36"/>
                    </a:lnTo>
                    <a:lnTo>
                      <a:pt x="6" y="30"/>
                    </a:lnTo>
                    <a:lnTo>
                      <a:pt x="6" y="24"/>
                    </a:lnTo>
                    <a:lnTo>
                      <a:pt x="6" y="18"/>
                    </a:lnTo>
                    <a:lnTo>
                      <a:pt x="12" y="18"/>
                    </a:lnTo>
                    <a:lnTo>
                      <a:pt x="12" y="12"/>
                    </a:lnTo>
                    <a:lnTo>
                      <a:pt x="18" y="12"/>
                    </a:lnTo>
                    <a:lnTo>
                      <a:pt x="18" y="6"/>
                    </a:lnTo>
                    <a:lnTo>
                      <a:pt x="18" y="0"/>
                    </a:lnTo>
                    <a:lnTo>
                      <a:pt x="72" y="60"/>
                    </a:lnTo>
                    <a:lnTo>
                      <a:pt x="66" y="60"/>
                    </a:lnTo>
                    <a:lnTo>
                      <a:pt x="66" y="66"/>
                    </a:lnTo>
                    <a:lnTo>
                      <a:pt x="66" y="60"/>
                    </a:lnTo>
                    <a:lnTo>
                      <a:pt x="66" y="66"/>
                    </a:lnTo>
                    <a:lnTo>
                      <a:pt x="60" y="66"/>
                    </a:lnTo>
                    <a:lnTo>
                      <a:pt x="60" y="72"/>
                    </a:lnTo>
                    <a:lnTo>
                      <a:pt x="60" y="78"/>
                    </a:lnTo>
                    <a:lnTo>
                      <a:pt x="54" y="78"/>
                    </a:lnTo>
                    <a:lnTo>
                      <a:pt x="60" y="78"/>
                    </a:lnTo>
                    <a:lnTo>
                      <a:pt x="60" y="84"/>
                    </a:lnTo>
                    <a:lnTo>
                      <a:pt x="54" y="84"/>
                    </a:lnTo>
                    <a:lnTo>
                      <a:pt x="60" y="84"/>
                    </a:lnTo>
                    <a:lnTo>
                      <a:pt x="66" y="84"/>
                    </a:lnTo>
                    <a:lnTo>
                      <a:pt x="60" y="84"/>
                    </a:lnTo>
                    <a:lnTo>
                      <a:pt x="60" y="78"/>
                    </a:lnTo>
                    <a:lnTo>
                      <a:pt x="60" y="72"/>
                    </a:lnTo>
                    <a:lnTo>
                      <a:pt x="66" y="72"/>
                    </a:lnTo>
                    <a:lnTo>
                      <a:pt x="66" y="78"/>
                    </a:lnTo>
                    <a:lnTo>
                      <a:pt x="72" y="78"/>
                    </a:lnTo>
                    <a:lnTo>
                      <a:pt x="78" y="78"/>
                    </a:lnTo>
                    <a:lnTo>
                      <a:pt x="78" y="72"/>
                    </a:lnTo>
                    <a:lnTo>
                      <a:pt x="78" y="66"/>
                    </a:lnTo>
                    <a:lnTo>
                      <a:pt x="78" y="60"/>
                    </a:lnTo>
                    <a:lnTo>
                      <a:pt x="78" y="66"/>
                    </a:lnTo>
                    <a:lnTo>
                      <a:pt x="84" y="66"/>
                    </a:lnTo>
                    <a:lnTo>
                      <a:pt x="84" y="72"/>
                    </a:lnTo>
                    <a:lnTo>
                      <a:pt x="84" y="66"/>
                    </a:lnTo>
                    <a:lnTo>
                      <a:pt x="90" y="66"/>
                    </a:lnTo>
                    <a:lnTo>
                      <a:pt x="84" y="66"/>
                    </a:lnTo>
                    <a:lnTo>
                      <a:pt x="84" y="60"/>
                    </a:lnTo>
                    <a:lnTo>
                      <a:pt x="78" y="60"/>
                    </a:lnTo>
                    <a:lnTo>
                      <a:pt x="78" y="54"/>
                    </a:lnTo>
                    <a:lnTo>
                      <a:pt x="72" y="54"/>
                    </a:lnTo>
                    <a:lnTo>
                      <a:pt x="72" y="60"/>
                    </a:lnTo>
                    <a:lnTo>
                      <a:pt x="18" y="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Freeform 432"/>
              <p:cNvSpPr>
                <a:spLocks/>
              </p:cNvSpPr>
              <p:nvPr/>
            </p:nvSpPr>
            <p:spPr bwMode="auto">
              <a:xfrm>
                <a:off x="3621" y="920"/>
                <a:ext cx="144" cy="162"/>
              </a:xfrm>
              <a:custGeom>
                <a:avLst/>
                <a:gdLst>
                  <a:gd name="T0" fmla="*/ 24 w 144"/>
                  <a:gd name="T1" fmla="*/ 0 h 162"/>
                  <a:gd name="T2" fmla="*/ 30 w 144"/>
                  <a:gd name="T3" fmla="*/ 6 h 162"/>
                  <a:gd name="T4" fmla="*/ 36 w 144"/>
                  <a:gd name="T5" fmla="*/ 12 h 162"/>
                  <a:gd name="T6" fmla="*/ 42 w 144"/>
                  <a:gd name="T7" fmla="*/ 18 h 162"/>
                  <a:gd name="T8" fmla="*/ 48 w 144"/>
                  <a:gd name="T9" fmla="*/ 24 h 162"/>
                  <a:gd name="T10" fmla="*/ 48 w 144"/>
                  <a:gd name="T11" fmla="*/ 24 h 162"/>
                  <a:gd name="T12" fmla="*/ 48 w 144"/>
                  <a:gd name="T13" fmla="*/ 36 h 162"/>
                  <a:gd name="T14" fmla="*/ 54 w 144"/>
                  <a:gd name="T15" fmla="*/ 42 h 162"/>
                  <a:gd name="T16" fmla="*/ 60 w 144"/>
                  <a:gd name="T17" fmla="*/ 36 h 162"/>
                  <a:gd name="T18" fmla="*/ 66 w 144"/>
                  <a:gd name="T19" fmla="*/ 42 h 162"/>
                  <a:gd name="T20" fmla="*/ 66 w 144"/>
                  <a:gd name="T21" fmla="*/ 42 h 162"/>
                  <a:gd name="T22" fmla="*/ 60 w 144"/>
                  <a:gd name="T23" fmla="*/ 48 h 162"/>
                  <a:gd name="T24" fmla="*/ 66 w 144"/>
                  <a:gd name="T25" fmla="*/ 54 h 162"/>
                  <a:gd name="T26" fmla="*/ 78 w 144"/>
                  <a:gd name="T27" fmla="*/ 54 h 162"/>
                  <a:gd name="T28" fmla="*/ 84 w 144"/>
                  <a:gd name="T29" fmla="*/ 60 h 162"/>
                  <a:gd name="T30" fmla="*/ 90 w 144"/>
                  <a:gd name="T31" fmla="*/ 66 h 162"/>
                  <a:gd name="T32" fmla="*/ 96 w 144"/>
                  <a:gd name="T33" fmla="*/ 72 h 162"/>
                  <a:gd name="T34" fmla="*/ 102 w 144"/>
                  <a:gd name="T35" fmla="*/ 78 h 162"/>
                  <a:gd name="T36" fmla="*/ 102 w 144"/>
                  <a:gd name="T37" fmla="*/ 78 h 162"/>
                  <a:gd name="T38" fmla="*/ 102 w 144"/>
                  <a:gd name="T39" fmla="*/ 78 h 162"/>
                  <a:gd name="T40" fmla="*/ 114 w 144"/>
                  <a:gd name="T41" fmla="*/ 84 h 162"/>
                  <a:gd name="T42" fmla="*/ 120 w 144"/>
                  <a:gd name="T43" fmla="*/ 90 h 162"/>
                  <a:gd name="T44" fmla="*/ 126 w 144"/>
                  <a:gd name="T45" fmla="*/ 84 h 162"/>
                  <a:gd name="T46" fmla="*/ 132 w 144"/>
                  <a:gd name="T47" fmla="*/ 90 h 162"/>
                  <a:gd name="T48" fmla="*/ 138 w 144"/>
                  <a:gd name="T49" fmla="*/ 96 h 162"/>
                  <a:gd name="T50" fmla="*/ 144 w 144"/>
                  <a:gd name="T51" fmla="*/ 102 h 162"/>
                  <a:gd name="T52" fmla="*/ 144 w 144"/>
                  <a:gd name="T53" fmla="*/ 114 h 162"/>
                  <a:gd name="T54" fmla="*/ 144 w 144"/>
                  <a:gd name="T55" fmla="*/ 126 h 162"/>
                  <a:gd name="T56" fmla="*/ 138 w 144"/>
                  <a:gd name="T57" fmla="*/ 132 h 162"/>
                  <a:gd name="T58" fmla="*/ 132 w 144"/>
                  <a:gd name="T59" fmla="*/ 138 h 162"/>
                  <a:gd name="T60" fmla="*/ 126 w 144"/>
                  <a:gd name="T61" fmla="*/ 144 h 162"/>
                  <a:gd name="T62" fmla="*/ 126 w 144"/>
                  <a:gd name="T63" fmla="*/ 156 h 162"/>
                  <a:gd name="T64" fmla="*/ 120 w 144"/>
                  <a:gd name="T65" fmla="*/ 162 h 162"/>
                  <a:gd name="T66" fmla="*/ 120 w 144"/>
                  <a:gd name="T67" fmla="*/ 162 h 162"/>
                  <a:gd name="T68" fmla="*/ 114 w 144"/>
                  <a:gd name="T69" fmla="*/ 156 h 162"/>
                  <a:gd name="T70" fmla="*/ 108 w 144"/>
                  <a:gd name="T71" fmla="*/ 150 h 162"/>
                  <a:gd name="T72" fmla="*/ 96 w 144"/>
                  <a:gd name="T73" fmla="*/ 150 h 162"/>
                  <a:gd name="T74" fmla="*/ 90 w 144"/>
                  <a:gd name="T75" fmla="*/ 144 h 162"/>
                  <a:gd name="T76" fmla="*/ 90 w 144"/>
                  <a:gd name="T77" fmla="*/ 144 h 162"/>
                  <a:gd name="T78" fmla="*/ 84 w 144"/>
                  <a:gd name="T79" fmla="*/ 138 h 162"/>
                  <a:gd name="T80" fmla="*/ 84 w 144"/>
                  <a:gd name="T81" fmla="*/ 138 h 162"/>
                  <a:gd name="T82" fmla="*/ 78 w 144"/>
                  <a:gd name="T83" fmla="*/ 132 h 162"/>
                  <a:gd name="T84" fmla="*/ 72 w 144"/>
                  <a:gd name="T85" fmla="*/ 126 h 162"/>
                  <a:gd name="T86" fmla="*/ 66 w 144"/>
                  <a:gd name="T87" fmla="*/ 132 h 162"/>
                  <a:gd name="T88" fmla="*/ 60 w 144"/>
                  <a:gd name="T89" fmla="*/ 138 h 162"/>
                  <a:gd name="T90" fmla="*/ 54 w 144"/>
                  <a:gd name="T91" fmla="*/ 132 h 162"/>
                  <a:gd name="T92" fmla="*/ 48 w 144"/>
                  <a:gd name="T93" fmla="*/ 126 h 162"/>
                  <a:gd name="T94" fmla="*/ 42 w 144"/>
                  <a:gd name="T95" fmla="*/ 120 h 162"/>
                  <a:gd name="T96" fmla="*/ 36 w 144"/>
                  <a:gd name="T97" fmla="*/ 114 h 162"/>
                  <a:gd name="T98" fmla="*/ 36 w 144"/>
                  <a:gd name="T99" fmla="*/ 102 h 162"/>
                  <a:gd name="T100" fmla="*/ 30 w 144"/>
                  <a:gd name="T101" fmla="*/ 96 h 162"/>
                  <a:gd name="T102" fmla="*/ 24 w 144"/>
                  <a:gd name="T103" fmla="*/ 90 h 162"/>
                  <a:gd name="T104" fmla="*/ 24 w 144"/>
                  <a:gd name="T105" fmla="*/ 78 h 162"/>
                  <a:gd name="T106" fmla="*/ 18 w 144"/>
                  <a:gd name="T107" fmla="*/ 72 h 162"/>
                  <a:gd name="T108" fmla="*/ 12 w 144"/>
                  <a:gd name="T109" fmla="*/ 66 h 162"/>
                  <a:gd name="T110" fmla="*/ 12 w 144"/>
                  <a:gd name="T111" fmla="*/ 54 h 162"/>
                  <a:gd name="T112" fmla="*/ 12 w 144"/>
                  <a:gd name="T113" fmla="*/ 54 h 162"/>
                  <a:gd name="T114" fmla="*/ 6 w 144"/>
                  <a:gd name="T115" fmla="*/ 48 h 162"/>
                  <a:gd name="T116" fmla="*/ 0 w 144"/>
                  <a:gd name="T117" fmla="*/ 36 h 162"/>
                  <a:gd name="T118" fmla="*/ 6 w 144"/>
                  <a:gd name="T119" fmla="*/ 30 h 162"/>
                  <a:gd name="T120" fmla="*/ 6 w 144"/>
                  <a:gd name="T121" fmla="*/ 18 h 162"/>
                  <a:gd name="T122" fmla="*/ 12 w 144"/>
                  <a:gd name="T123" fmla="*/ 12 h 162"/>
                  <a:gd name="T124" fmla="*/ 18 w 144"/>
                  <a:gd name="T125" fmla="*/ 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 h="162">
                    <a:moveTo>
                      <a:pt x="18" y="0"/>
                    </a:moveTo>
                    <a:lnTo>
                      <a:pt x="24" y="0"/>
                    </a:lnTo>
                    <a:lnTo>
                      <a:pt x="24" y="6"/>
                    </a:lnTo>
                    <a:lnTo>
                      <a:pt x="30" y="6"/>
                    </a:lnTo>
                    <a:lnTo>
                      <a:pt x="30" y="12"/>
                    </a:lnTo>
                    <a:lnTo>
                      <a:pt x="36" y="12"/>
                    </a:lnTo>
                    <a:lnTo>
                      <a:pt x="36" y="18"/>
                    </a:lnTo>
                    <a:lnTo>
                      <a:pt x="42" y="18"/>
                    </a:lnTo>
                    <a:lnTo>
                      <a:pt x="42" y="24"/>
                    </a:lnTo>
                    <a:lnTo>
                      <a:pt x="48" y="24"/>
                    </a:lnTo>
                    <a:lnTo>
                      <a:pt x="48" y="18"/>
                    </a:lnTo>
                    <a:lnTo>
                      <a:pt x="48" y="24"/>
                    </a:lnTo>
                    <a:lnTo>
                      <a:pt x="48" y="30"/>
                    </a:lnTo>
                    <a:lnTo>
                      <a:pt x="48" y="36"/>
                    </a:lnTo>
                    <a:lnTo>
                      <a:pt x="54" y="36"/>
                    </a:lnTo>
                    <a:lnTo>
                      <a:pt x="54" y="42"/>
                    </a:lnTo>
                    <a:lnTo>
                      <a:pt x="60" y="42"/>
                    </a:lnTo>
                    <a:lnTo>
                      <a:pt x="60" y="36"/>
                    </a:lnTo>
                    <a:lnTo>
                      <a:pt x="60" y="42"/>
                    </a:lnTo>
                    <a:lnTo>
                      <a:pt x="66" y="42"/>
                    </a:lnTo>
                    <a:lnTo>
                      <a:pt x="60" y="42"/>
                    </a:lnTo>
                    <a:lnTo>
                      <a:pt x="66" y="42"/>
                    </a:lnTo>
                    <a:lnTo>
                      <a:pt x="60" y="42"/>
                    </a:lnTo>
                    <a:lnTo>
                      <a:pt x="60" y="48"/>
                    </a:lnTo>
                    <a:lnTo>
                      <a:pt x="66" y="48"/>
                    </a:lnTo>
                    <a:lnTo>
                      <a:pt x="66" y="54"/>
                    </a:lnTo>
                    <a:lnTo>
                      <a:pt x="72" y="54"/>
                    </a:lnTo>
                    <a:lnTo>
                      <a:pt x="78" y="54"/>
                    </a:lnTo>
                    <a:lnTo>
                      <a:pt x="84" y="54"/>
                    </a:lnTo>
                    <a:lnTo>
                      <a:pt x="84" y="60"/>
                    </a:lnTo>
                    <a:lnTo>
                      <a:pt x="90" y="60"/>
                    </a:lnTo>
                    <a:lnTo>
                      <a:pt x="90" y="66"/>
                    </a:lnTo>
                    <a:lnTo>
                      <a:pt x="90" y="72"/>
                    </a:lnTo>
                    <a:lnTo>
                      <a:pt x="96" y="72"/>
                    </a:lnTo>
                    <a:lnTo>
                      <a:pt x="96" y="78"/>
                    </a:lnTo>
                    <a:lnTo>
                      <a:pt x="102" y="78"/>
                    </a:lnTo>
                    <a:lnTo>
                      <a:pt x="96" y="78"/>
                    </a:lnTo>
                    <a:lnTo>
                      <a:pt x="102" y="78"/>
                    </a:lnTo>
                    <a:lnTo>
                      <a:pt x="102" y="84"/>
                    </a:lnTo>
                    <a:lnTo>
                      <a:pt x="102" y="78"/>
                    </a:lnTo>
                    <a:lnTo>
                      <a:pt x="108" y="78"/>
                    </a:lnTo>
                    <a:lnTo>
                      <a:pt x="114" y="84"/>
                    </a:lnTo>
                    <a:lnTo>
                      <a:pt x="114" y="90"/>
                    </a:lnTo>
                    <a:lnTo>
                      <a:pt x="120" y="90"/>
                    </a:lnTo>
                    <a:lnTo>
                      <a:pt x="120" y="84"/>
                    </a:lnTo>
                    <a:lnTo>
                      <a:pt x="126" y="84"/>
                    </a:lnTo>
                    <a:lnTo>
                      <a:pt x="126" y="90"/>
                    </a:lnTo>
                    <a:lnTo>
                      <a:pt x="132" y="90"/>
                    </a:lnTo>
                    <a:lnTo>
                      <a:pt x="132" y="96"/>
                    </a:lnTo>
                    <a:lnTo>
                      <a:pt x="138" y="96"/>
                    </a:lnTo>
                    <a:lnTo>
                      <a:pt x="138" y="102"/>
                    </a:lnTo>
                    <a:lnTo>
                      <a:pt x="144" y="102"/>
                    </a:lnTo>
                    <a:lnTo>
                      <a:pt x="144" y="108"/>
                    </a:lnTo>
                    <a:lnTo>
                      <a:pt x="144" y="114"/>
                    </a:lnTo>
                    <a:lnTo>
                      <a:pt x="144" y="120"/>
                    </a:lnTo>
                    <a:lnTo>
                      <a:pt x="144" y="126"/>
                    </a:lnTo>
                    <a:lnTo>
                      <a:pt x="138" y="126"/>
                    </a:lnTo>
                    <a:lnTo>
                      <a:pt x="138" y="132"/>
                    </a:lnTo>
                    <a:lnTo>
                      <a:pt x="138" y="138"/>
                    </a:lnTo>
                    <a:lnTo>
                      <a:pt x="132" y="138"/>
                    </a:lnTo>
                    <a:lnTo>
                      <a:pt x="132" y="144"/>
                    </a:lnTo>
                    <a:lnTo>
                      <a:pt x="126" y="144"/>
                    </a:lnTo>
                    <a:lnTo>
                      <a:pt x="126" y="150"/>
                    </a:lnTo>
                    <a:lnTo>
                      <a:pt x="126" y="156"/>
                    </a:lnTo>
                    <a:lnTo>
                      <a:pt x="120" y="156"/>
                    </a:lnTo>
                    <a:lnTo>
                      <a:pt x="120" y="162"/>
                    </a:lnTo>
                    <a:lnTo>
                      <a:pt x="120" y="156"/>
                    </a:lnTo>
                    <a:lnTo>
                      <a:pt x="120" y="162"/>
                    </a:lnTo>
                    <a:lnTo>
                      <a:pt x="120" y="156"/>
                    </a:lnTo>
                    <a:lnTo>
                      <a:pt x="114" y="156"/>
                    </a:lnTo>
                    <a:lnTo>
                      <a:pt x="108" y="156"/>
                    </a:lnTo>
                    <a:lnTo>
                      <a:pt x="108" y="150"/>
                    </a:lnTo>
                    <a:lnTo>
                      <a:pt x="102" y="150"/>
                    </a:lnTo>
                    <a:lnTo>
                      <a:pt x="96" y="150"/>
                    </a:lnTo>
                    <a:lnTo>
                      <a:pt x="96" y="144"/>
                    </a:lnTo>
                    <a:lnTo>
                      <a:pt x="90" y="144"/>
                    </a:lnTo>
                    <a:lnTo>
                      <a:pt x="96" y="144"/>
                    </a:lnTo>
                    <a:lnTo>
                      <a:pt x="90" y="144"/>
                    </a:lnTo>
                    <a:lnTo>
                      <a:pt x="90" y="138"/>
                    </a:lnTo>
                    <a:lnTo>
                      <a:pt x="84" y="138"/>
                    </a:lnTo>
                    <a:lnTo>
                      <a:pt x="90" y="138"/>
                    </a:lnTo>
                    <a:lnTo>
                      <a:pt x="84" y="138"/>
                    </a:lnTo>
                    <a:lnTo>
                      <a:pt x="84" y="132"/>
                    </a:lnTo>
                    <a:lnTo>
                      <a:pt x="78" y="132"/>
                    </a:lnTo>
                    <a:lnTo>
                      <a:pt x="72" y="132"/>
                    </a:lnTo>
                    <a:lnTo>
                      <a:pt x="72" y="126"/>
                    </a:lnTo>
                    <a:lnTo>
                      <a:pt x="66" y="126"/>
                    </a:lnTo>
                    <a:lnTo>
                      <a:pt x="66" y="132"/>
                    </a:lnTo>
                    <a:lnTo>
                      <a:pt x="60" y="132"/>
                    </a:lnTo>
                    <a:lnTo>
                      <a:pt x="60" y="138"/>
                    </a:lnTo>
                    <a:lnTo>
                      <a:pt x="54" y="138"/>
                    </a:lnTo>
                    <a:lnTo>
                      <a:pt x="54" y="132"/>
                    </a:lnTo>
                    <a:lnTo>
                      <a:pt x="48" y="132"/>
                    </a:lnTo>
                    <a:lnTo>
                      <a:pt x="48" y="126"/>
                    </a:lnTo>
                    <a:lnTo>
                      <a:pt x="48" y="120"/>
                    </a:lnTo>
                    <a:lnTo>
                      <a:pt x="42" y="120"/>
                    </a:lnTo>
                    <a:lnTo>
                      <a:pt x="42" y="114"/>
                    </a:lnTo>
                    <a:lnTo>
                      <a:pt x="36" y="114"/>
                    </a:lnTo>
                    <a:lnTo>
                      <a:pt x="36" y="108"/>
                    </a:lnTo>
                    <a:lnTo>
                      <a:pt x="36" y="102"/>
                    </a:lnTo>
                    <a:lnTo>
                      <a:pt x="30" y="102"/>
                    </a:lnTo>
                    <a:lnTo>
                      <a:pt x="30" y="96"/>
                    </a:lnTo>
                    <a:lnTo>
                      <a:pt x="30" y="90"/>
                    </a:lnTo>
                    <a:lnTo>
                      <a:pt x="24" y="90"/>
                    </a:lnTo>
                    <a:lnTo>
                      <a:pt x="24" y="84"/>
                    </a:lnTo>
                    <a:lnTo>
                      <a:pt x="24" y="78"/>
                    </a:lnTo>
                    <a:lnTo>
                      <a:pt x="18" y="78"/>
                    </a:lnTo>
                    <a:lnTo>
                      <a:pt x="18" y="72"/>
                    </a:lnTo>
                    <a:lnTo>
                      <a:pt x="18" y="66"/>
                    </a:lnTo>
                    <a:lnTo>
                      <a:pt x="12" y="66"/>
                    </a:lnTo>
                    <a:lnTo>
                      <a:pt x="12" y="60"/>
                    </a:lnTo>
                    <a:lnTo>
                      <a:pt x="12" y="54"/>
                    </a:lnTo>
                    <a:lnTo>
                      <a:pt x="6" y="54"/>
                    </a:lnTo>
                    <a:lnTo>
                      <a:pt x="12" y="54"/>
                    </a:lnTo>
                    <a:lnTo>
                      <a:pt x="6" y="54"/>
                    </a:lnTo>
                    <a:lnTo>
                      <a:pt x="6" y="48"/>
                    </a:lnTo>
                    <a:lnTo>
                      <a:pt x="0" y="42"/>
                    </a:lnTo>
                    <a:lnTo>
                      <a:pt x="0" y="36"/>
                    </a:lnTo>
                    <a:lnTo>
                      <a:pt x="6" y="36"/>
                    </a:lnTo>
                    <a:lnTo>
                      <a:pt x="6" y="30"/>
                    </a:lnTo>
                    <a:lnTo>
                      <a:pt x="6" y="24"/>
                    </a:lnTo>
                    <a:lnTo>
                      <a:pt x="6" y="18"/>
                    </a:lnTo>
                    <a:lnTo>
                      <a:pt x="12" y="18"/>
                    </a:lnTo>
                    <a:lnTo>
                      <a:pt x="12" y="12"/>
                    </a:lnTo>
                    <a:lnTo>
                      <a:pt x="18" y="12"/>
                    </a:lnTo>
                    <a:lnTo>
                      <a:pt x="18" y="6"/>
                    </a:lnTo>
                    <a:lnTo>
                      <a:pt x="18" y="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Freeform 433"/>
              <p:cNvSpPr>
                <a:spLocks/>
              </p:cNvSpPr>
              <p:nvPr/>
            </p:nvSpPr>
            <p:spPr bwMode="auto">
              <a:xfrm>
                <a:off x="3675" y="974"/>
                <a:ext cx="36" cy="30"/>
              </a:xfrm>
              <a:custGeom>
                <a:avLst/>
                <a:gdLst>
                  <a:gd name="T0" fmla="*/ 18 w 36"/>
                  <a:gd name="T1" fmla="*/ 6 h 30"/>
                  <a:gd name="T2" fmla="*/ 12 w 36"/>
                  <a:gd name="T3" fmla="*/ 6 h 30"/>
                  <a:gd name="T4" fmla="*/ 12 w 36"/>
                  <a:gd name="T5" fmla="*/ 12 h 30"/>
                  <a:gd name="T6" fmla="*/ 12 w 36"/>
                  <a:gd name="T7" fmla="*/ 6 h 30"/>
                  <a:gd name="T8" fmla="*/ 12 w 36"/>
                  <a:gd name="T9" fmla="*/ 12 h 30"/>
                  <a:gd name="T10" fmla="*/ 6 w 36"/>
                  <a:gd name="T11" fmla="*/ 12 h 30"/>
                  <a:gd name="T12" fmla="*/ 6 w 36"/>
                  <a:gd name="T13" fmla="*/ 18 h 30"/>
                  <a:gd name="T14" fmla="*/ 6 w 36"/>
                  <a:gd name="T15" fmla="*/ 24 h 30"/>
                  <a:gd name="T16" fmla="*/ 0 w 36"/>
                  <a:gd name="T17" fmla="*/ 24 h 30"/>
                  <a:gd name="T18" fmla="*/ 6 w 36"/>
                  <a:gd name="T19" fmla="*/ 24 h 30"/>
                  <a:gd name="T20" fmla="*/ 6 w 36"/>
                  <a:gd name="T21" fmla="*/ 30 h 30"/>
                  <a:gd name="T22" fmla="*/ 0 w 36"/>
                  <a:gd name="T23" fmla="*/ 30 h 30"/>
                  <a:gd name="T24" fmla="*/ 6 w 36"/>
                  <a:gd name="T25" fmla="*/ 30 h 30"/>
                  <a:gd name="T26" fmla="*/ 12 w 36"/>
                  <a:gd name="T27" fmla="*/ 30 h 30"/>
                  <a:gd name="T28" fmla="*/ 6 w 36"/>
                  <a:gd name="T29" fmla="*/ 30 h 30"/>
                  <a:gd name="T30" fmla="*/ 6 w 36"/>
                  <a:gd name="T31" fmla="*/ 24 h 30"/>
                  <a:gd name="T32" fmla="*/ 6 w 36"/>
                  <a:gd name="T33" fmla="*/ 18 h 30"/>
                  <a:gd name="T34" fmla="*/ 12 w 36"/>
                  <a:gd name="T35" fmla="*/ 18 h 30"/>
                  <a:gd name="T36" fmla="*/ 12 w 36"/>
                  <a:gd name="T37" fmla="*/ 24 h 30"/>
                  <a:gd name="T38" fmla="*/ 18 w 36"/>
                  <a:gd name="T39" fmla="*/ 24 h 30"/>
                  <a:gd name="T40" fmla="*/ 24 w 36"/>
                  <a:gd name="T41" fmla="*/ 24 h 30"/>
                  <a:gd name="T42" fmla="*/ 24 w 36"/>
                  <a:gd name="T43" fmla="*/ 18 h 30"/>
                  <a:gd name="T44" fmla="*/ 24 w 36"/>
                  <a:gd name="T45" fmla="*/ 12 h 30"/>
                  <a:gd name="T46" fmla="*/ 24 w 36"/>
                  <a:gd name="T47" fmla="*/ 6 h 30"/>
                  <a:gd name="T48" fmla="*/ 24 w 36"/>
                  <a:gd name="T49" fmla="*/ 12 h 30"/>
                  <a:gd name="T50" fmla="*/ 30 w 36"/>
                  <a:gd name="T51" fmla="*/ 12 h 30"/>
                  <a:gd name="T52" fmla="*/ 30 w 36"/>
                  <a:gd name="T53" fmla="*/ 18 h 30"/>
                  <a:gd name="T54" fmla="*/ 30 w 36"/>
                  <a:gd name="T55" fmla="*/ 12 h 30"/>
                  <a:gd name="T56" fmla="*/ 36 w 36"/>
                  <a:gd name="T57" fmla="*/ 12 h 30"/>
                  <a:gd name="T58" fmla="*/ 30 w 36"/>
                  <a:gd name="T59" fmla="*/ 12 h 30"/>
                  <a:gd name="T60" fmla="*/ 30 w 36"/>
                  <a:gd name="T61" fmla="*/ 6 h 30"/>
                  <a:gd name="T62" fmla="*/ 24 w 36"/>
                  <a:gd name="T63" fmla="*/ 6 h 30"/>
                  <a:gd name="T64" fmla="*/ 24 w 36"/>
                  <a:gd name="T65" fmla="*/ 0 h 30"/>
                  <a:gd name="T66" fmla="*/ 18 w 36"/>
                  <a:gd name="T67" fmla="*/ 0 h 30"/>
                  <a:gd name="T68" fmla="*/ 18 w 36"/>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30">
                    <a:moveTo>
                      <a:pt x="18" y="6"/>
                    </a:moveTo>
                    <a:lnTo>
                      <a:pt x="12" y="6"/>
                    </a:lnTo>
                    <a:lnTo>
                      <a:pt x="12" y="12"/>
                    </a:lnTo>
                    <a:lnTo>
                      <a:pt x="12" y="6"/>
                    </a:lnTo>
                    <a:lnTo>
                      <a:pt x="12" y="12"/>
                    </a:lnTo>
                    <a:lnTo>
                      <a:pt x="6" y="12"/>
                    </a:lnTo>
                    <a:lnTo>
                      <a:pt x="6" y="18"/>
                    </a:lnTo>
                    <a:lnTo>
                      <a:pt x="6" y="24"/>
                    </a:lnTo>
                    <a:lnTo>
                      <a:pt x="0" y="24"/>
                    </a:lnTo>
                    <a:lnTo>
                      <a:pt x="6" y="24"/>
                    </a:lnTo>
                    <a:lnTo>
                      <a:pt x="6" y="30"/>
                    </a:lnTo>
                    <a:lnTo>
                      <a:pt x="0" y="30"/>
                    </a:lnTo>
                    <a:lnTo>
                      <a:pt x="6" y="30"/>
                    </a:lnTo>
                    <a:lnTo>
                      <a:pt x="12" y="30"/>
                    </a:lnTo>
                    <a:lnTo>
                      <a:pt x="6" y="30"/>
                    </a:lnTo>
                    <a:lnTo>
                      <a:pt x="6" y="24"/>
                    </a:lnTo>
                    <a:lnTo>
                      <a:pt x="6" y="18"/>
                    </a:lnTo>
                    <a:lnTo>
                      <a:pt x="12" y="18"/>
                    </a:lnTo>
                    <a:lnTo>
                      <a:pt x="12" y="24"/>
                    </a:lnTo>
                    <a:lnTo>
                      <a:pt x="18" y="24"/>
                    </a:lnTo>
                    <a:lnTo>
                      <a:pt x="24" y="24"/>
                    </a:lnTo>
                    <a:lnTo>
                      <a:pt x="24" y="18"/>
                    </a:lnTo>
                    <a:lnTo>
                      <a:pt x="24" y="12"/>
                    </a:lnTo>
                    <a:lnTo>
                      <a:pt x="24" y="6"/>
                    </a:lnTo>
                    <a:lnTo>
                      <a:pt x="24" y="12"/>
                    </a:lnTo>
                    <a:lnTo>
                      <a:pt x="30" y="12"/>
                    </a:lnTo>
                    <a:lnTo>
                      <a:pt x="30" y="18"/>
                    </a:lnTo>
                    <a:lnTo>
                      <a:pt x="30" y="12"/>
                    </a:lnTo>
                    <a:lnTo>
                      <a:pt x="36" y="12"/>
                    </a:lnTo>
                    <a:lnTo>
                      <a:pt x="30" y="12"/>
                    </a:lnTo>
                    <a:lnTo>
                      <a:pt x="30" y="6"/>
                    </a:lnTo>
                    <a:lnTo>
                      <a:pt x="24" y="6"/>
                    </a:lnTo>
                    <a:lnTo>
                      <a:pt x="24" y="0"/>
                    </a:lnTo>
                    <a:lnTo>
                      <a:pt x="18" y="0"/>
                    </a:lnTo>
                    <a:lnTo>
                      <a:pt x="18" y="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Freeform 434"/>
              <p:cNvSpPr>
                <a:spLocks/>
              </p:cNvSpPr>
              <p:nvPr/>
            </p:nvSpPr>
            <p:spPr bwMode="auto">
              <a:xfrm>
                <a:off x="3783" y="926"/>
                <a:ext cx="36" cy="36"/>
              </a:xfrm>
              <a:custGeom>
                <a:avLst/>
                <a:gdLst>
                  <a:gd name="T0" fmla="*/ 6 w 36"/>
                  <a:gd name="T1" fmla="*/ 18 h 36"/>
                  <a:gd name="T2" fmla="*/ 0 w 36"/>
                  <a:gd name="T3" fmla="*/ 18 h 36"/>
                  <a:gd name="T4" fmla="*/ 0 w 36"/>
                  <a:gd name="T5" fmla="*/ 12 h 36"/>
                  <a:gd name="T6" fmla="*/ 0 w 36"/>
                  <a:gd name="T7" fmla="*/ 6 h 36"/>
                  <a:gd name="T8" fmla="*/ 6 w 36"/>
                  <a:gd name="T9" fmla="*/ 6 h 36"/>
                  <a:gd name="T10" fmla="*/ 6 w 36"/>
                  <a:gd name="T11" fmla="*/ 0 h 36"/>
                  <a:gd name="T12" fmla="*/ 12 w 36"/>
                  <a:gd name="T13" fmla="*/ 0 h 36"/>
                  <a:gd name="T14" fmla="*/ 18 w 36"/>
                  <a:gd name="T15" fmla="*/ 0 h 36"/>
                  <a:gd name="T16" fmla="*/ 18 w 36"/>
                  <a:gd name="T17" fmla="*/ 6 h 36"/>
                  <a:gd name="T18" fmla="*/ 24 w 36"/>
                  <a:gd name="T19" fmla="*/ 12 h 36"/>
                  <a:gd name="T20" fmla="*/ 30 w 36"/>
                  <a:gd name="T21" fmla="*/ 12 h 36"/>
                  <a:gd name="T22" fmla="*/ 30 w 36"/>
                  <a:gd name="T23" fmla="*/ 18 h 36"/>
                  <a:gd name="T24" fmla="*/ 36 w 36"/>
                  <a:gd name="T25" fmla="*/ 18 h 36"/>
                  <a:gd name="T26" fmla="*/ 36 w 36"/>
                  <a:gd name="T27" fmla="*/ 24 h 36"/>
                  <a:gd name="T28" fmla="*/ 36 w 36"/>
                  <a:gd name="T29" fmla="*/ 18 h 36"/>
                  <a:gd name="T30" fmla="*/ 36 w 36"/>
                  <a:gd name="T31" fmla="*/ 24 h 36"/>
                  <a:gd name="T32" fmla="*/ 36 w 36"/>
                  <a:gd name="T33" fmla="*/ 30 h 36"/>
                  <a:gd name="T34" fmla="*/ 30 w 36"/>
                  <a:gd name="T35" fmla="*/ 30 h 36"/>
                  <a:gd name="T36" fmla="*/ 24 w 36"/>
                  <a:gd name="T37" fmla="*/ 30 h 36"/>
                  <a:gd name="T38" fmla="*/ 24 w 36"/>
                  <a:gd name="T39" fmla="*/ 36 h 36"/>
                  <a:gd name="T40" fmla="*/ 18 w 36"/>
                  <a:gd name="T41" fmla="*/ 36 h 36"/>
                  <a:gd name="T42" fmla="*/ 18 w 36"/>
                  <a:gd name="T43" fmla="*/ 30 h 36"/>
                  <a:gd name="T44" fmla="*/ 12 w 36"/>
                  <a:gd name="T45" fmla="*/ 30 h 36"/>
                  <a:gd name="T46" fmla="*/ 12 w 36"/>
                  <a:gd name="T47" fmla="*/ 24 h 36"/>
                  <a:gd name="T48" fmla="*/ 6 w 36"/>
                  <a:gd name="T49" fmla="*/ 24 h 36"/>
                  <a:gd name="T50" fmla="*/ 6 w 36"/>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6">
                    <a:moveTo>
                      <a:pt x="6" y="18"/>
                    </a:moveTo>
                    <a:lnTo>
                      <a:pt x="0" y="18"/>
                    </a:lnTo>
                    <a:lnTo>
                      <a:pt x="0" y="12"/>
                    </a:lnTo>
                    <a:lnTo>
                      <a:pt x="0" y="6"/>
                    </a:lnTo>
                    <a:lnTo>
                      <a:pt x="6" y="6"/>
                    </a:lnTo>
                    <a:lnTo>
                      <a:pt x="6" y="0"/>
                    </a:lnTo>
                    <a:lnTo>
                      <a:pt x="12" y="0"/>
                    </a:lnTo>
                    <a:lnTo>
                      <a:pt x="18" y="0"/>
                    </a:lnTo>
                    <a:lnTo>
                      <a:pt x="18" y="6"/>
                    </a:lnTo>
                    <a:lnTo>
                      <a:pt x="24" y="12"/>
                    </a:lnTo>
                    <a:lnTo>
                      <a:pt x="30" y="12"/>
                    </a:lnTo>
                    <a:lnTo>
                      <a:pt x="30" y="18"/>
                    </a:lnTo>
                    <a:lnTo>
                      <a:pt x="36" y="18"/>
                    </a:lnTo>
                    <a:lnTo>
                      <a:pt x="36" y="24"/>
                    </a:lnTo>
                    <a:lnTo>
                      <a:pt x="36" y="18"/>
                    </a:lnTo>
                    <a:lnTo>
                      <a:pt x="36" y="24"/>
                    </a:lnTo>
                    <a:lnTo>
                      <a:pt x="36" y="30"/>
                    </a:lnTo>
                    <a:lnTo>
                      <a:pt x="30" y="30"/>
                    </a:lnTo>
                    <a:lnTo>
                      <a:pt x="24" y="30"/>
                    </a:lnTo>
                    <a:lnTo>
                      <a:pt x="24" y="36"/>
                    </a:lnTo>
                    <a:lnTo>
                      <a:pt x="18" y="36"/>
                    </a:lnTo>
                    <a:lnTo>
                      <a:pt x="18" y="30"/>
                    </a:lnTo>
                    <a:lnTo>
                      <a:pt x="12" y="30"/>
                    </a:lnTo>
                    <a:lnTo>
                      <a:pt x="12" y="24"/>
                    </a:lnTo>
                    <a:lnTo>
                      <a:pt x="6" y="24"/>
                    </a:lnTo>
                    <a:lnTo>
                      <a:pt x="6"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Freeform 435"/>
              <p:cNvSpPr>
                <a:spLocks/>
              </p:cNvSpPr>
              <p:nvPr/>
            </p:nvSpPr>
            <p:spPr bwMode="auto">
              <a:xfrm>
                <a:off x="3675" y="878"/>
                <a:ext cx="144" cy="162"/>
              </a:xfrm>
              <a:custGeom>
                <a:avLst/>
                <a:gdLst>
                  <a:gd name="T0" fmla="*/ 72 w 144"/>
                  <a:gd name="T1" fmla="*/ 12 h 162"/>
                  <a:gd name="T2" fmla="*/ 84 w 144"/>
                  <a:gd name="T3" fmla="*/ 18 h 162"/>
                  <a:gd name="T4" fmla="*/ 90 w 144"/>
                  <a:gd name="T5" fmla="*/ 30 h 162"/>
                  <a:gd name="T6" fmla="*/ 102 w 144"/>
                  <a:gd name="T7" fmla="*/ 36 h 162"/>
                  <a:gd name="T8" fmla="*/ 114 w 144"/>
                  <a:gd name="T9" fmla="*/ 42 h 162"/>
                  <a:gd name="T10" fmla="*/ 114 w 144"/>
                  <a:gd name="T11" fmla="*/ 48 h 162"/>
                  <a:gd name="T12" fmla="*/ 108 w 144"/>
                  <a:gd name="T13" fmla="*/ 60 h 162"/>
                  <a:gd name="T14" fmla="*/ 108 w 144"/>
                  <a:gd name="T15" fmla="*/ 66 h 162"/>
                  <a:gd name="T16" fmla="*/ 120 w 144"/>
                  <a:gd name="T17" fmla="*/ 72 h 162"/>
                  <a:gd name="T18" fmla="*/ 120 w 144"/>
                  <a:gd name="T19" fmla="*/ 78 h 162"/>
                  <a:gd name="T20" fmla="*/ 114 w 144"/>
                  <a:gd name="T21" fmla="*/ 90 h 162"/>
                  <a:gd name="T22" fmla="*/ 126 w 144"/>
                  <a:gd name="T23" fmla="*/ 96 h 162"/>
                  <a:gd name="T24" fmla="*/ 144 w 144"/>
                  <a:gd name="T25" fmla="*/ 96 h 162"/>
                  <a:gd name="T26" fmla="*/ 144 w 144"/>
                  <a:gd name="T27" fmla="*/ 114 h 162"/>
                  <a:gd name="T28" fmla="*/ 138 w 144"/>
                  <a:gd name="T29" fmla="*/ 126 h 162"/>
                  <a:gd name="T30" fmla="*/ 120 w 144"/>
                  <a:gd name="T31" fmla="*/ 132 h 162"/>
                  <a:gd name="T32" fmla="*/ 114 w 144"/>
                  <a:gd name="T33" fmla="*/ 150 h 162"/>
                  <a:gd name="T34" fmla="*/ 114 w 144"/>
                  <a:gd name="T35" fmla="*/ 156 h 162"/>
                  <a:gd name="T36" fmla="*/ 96 w 144"/>
                  <a:gd name="T37" fmla="*/ 156 h 162"/>
                  <a:gd name="T38" fmla="*/ 90 w 144"/>
                  <a:gd name="T39" fmla="*/ 156 h 162"/>
                  <a:gd name="T40" fmla="*/ 84 w 144"/>
                  <a:gd name="T41" fmla="*/ 144 h 162"/>
                  <a:gd name="T42" fmla="*/ 78 w 144"/>
                  <a:gd name="T43" fmla="*/ 132 h 162"/>
                  <a:gd name="T44" fmla="*/ 66 w 144"/>
                  <a:gd name="T45" fmla="*/ 126 h 162"/>
                  <a:gd name="T46" fmla="*/ 60 w 144"/>
                  <a:gd name="T47" fmla="*/ 126 h 162"/>
                  <a:gd name="T48" fmla="*/ 48 w 144"/>
                  <a:gd name="T49" fmla="*/ 126 h 162"/>
                  <a:gd name="T50" fmla="*/ 48 w 144"/>
                  <a:gd name="T51" fmla="*/ 120 h 162"/>
                  <a:gd name="T52" fmla="*/ 36 w 144"/>
                  <a:gd name="T53" fmla="*/ 114 h 162"/>
                  <a:gd name="T54" fmla="*/ 30 w 144"/>
                  <a:gd name="T55" fmla="*/ 102 h 162"/>
                  <a:gd name="T56" fmla="*/ 18 w 144"/>
                  <a:gd name="T57" fmla="*/ 96 h 162"/>
                  <a:gd name="T58" fmla="*/ 6 w 144"/>
                  <a:gd name="T59" fmla="*/ 90 h 162"/>
                  <a:gd name="T60" fmla="*/ 6 w 144"/>
                  <a:gd name="T61" fmla="*/ 84 h 162"/>
                  <a:gd name="T62" fmla="*/ 6 w 144"/>
                  <a:gd name="T63" fmla="*/ 78 h 162"/>
                  <a:gd name="T64" fmla="*/ 0 w 144"/>
                  <a:gd name="T65" fmla="*/ 78 h 162"/>
                  <a:gd name="T66" fmla="*/ 6 w 144"/>
                  <a:gd name="T67" fmla="*/ 66 h 162"/>
                  <a:gd name="T68" fmla="*/ 18 w 144"/>
                  <a:gd name="T69" fmla="*/ 60 h 162"/>
                  <a:gd name="T70" fmla="*/ 30 w 144"/>
                  <a:gd name="T71" fmla="*/ 42 h 162"/>
                  <a:gd name="T72" fmla="*/ 36 w 144"/>
                  <a:gd name="T73" fmla="*/ 30 h 162"/>
                  <a:gd name="T74" fmla="*/ 48 w 144"/>
                  <a:gd name="T75" fmla="*/ 18 h 162"/>
                  <a:gd name="T76" fmla="*/ 54 w 144"/>
                  <a:gd name="T77" fmla="*/ 6 h 162"/>
                  <a:gd name="T78" fmla="*/ 60 w 144"/>
                  <a:gd name="T79" fmla="*/ 6 h 162"/>
                  <a:gd name="T80" fmla="*/ 66 w 144"/>
                  <a:gd name="T81" fmla="*/ 72 h 162"/>
                  <a:gd name="T82" fmla="*/ 60 w 144"/>
                  <a:gd name="T83" fmla="*/ 84 h 162"/>
                  <a:gd name="T84" fmla="*/ 72 w 144"/>
                  <a:gd name="T85" fmla="*/ 78 h 162"/>
                  <a:gd name="T86" fmla="*/ 72 w 144"/>
                  <a:gd name="T87" fmla="*/ 72 h 162"/>
                  <a:gd name="T88" fmla="*/ 66 w 144"/>
                  <a:gd name="T89" fmla="*/ 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62">
                    <a:moveTo>
                      <a:pt x="66" y="6"/>
                    </a:moveTo>
                    <a:lnTo>
                      <a:pt x="72" y="6"/>
                    </a:lnTo>
                    <a:lnTo>
                      <a:pt x="72" y="12"/>
                    </a:lnTo>
                    <a:lnTo>
                      <a:pt x="78" y="12"/>
                    </a:lnTo>
                    <a:lnTo>
                      <a:pt x="84" y="12"/>
                    </a:lnTo>
                    <a:lnTo>
                      <a:pt x="84" y="18"/>
                    </a:lnTo>
                    <a:lnTo>
                      <a:pt x="84" y="24"/>
                    </a:lnTo>
                    <a:lnTo>
                      <a:pt x="84" y="30"/>
                    </a:lnTo>
                    <a:lnTo>
                      <a:pt x="90" y="30"/>
                    </a:lnTo>
                    <a:lnTo>
                      <a:pt x="90" y="36"/>
                    </a:lnTo>
                    <a:lnTo>
                      <a:pt x="96" y="36"/>
                    </a:lnTo>
                    <a:lnTo>
                      <a:pt x="102" y="36"/>
                    </a:lnTo>
                    <a:lnTo>
                      <a:pt x="108" y="36"/>
                    </a:lnTo>
                    <a:lnTo>
                      <a:pt x="114" y="36"/>
                    </a:lnTo>
                    <a:lnTo>
                      <a:pt x="114" y="42"/>
                    </a:lnTo>
                    <a:lnTo>
                      <a:pt x="120" y="42"/>
                    </a:lnTo>
                    <a:lnTo>
                      <a:pt x="120" y="48"/>
                    </a:lnTo>
                    <a:lnTo>
                      <a:pt x="114" y="48"/>
                    </a:lnTo>
                    <a:lnTo>
                      <a:pt x="114" y="54"/>
                    </a:lnTo>
                    <a:lnTo>
                      <a:pt x="108" y="54"/>
                    </a:lnTo>
                    <a:lnTo>
                      <a:pt x="108" y="60"/>
                    </a:lnTo>
                    <a:lnTo>
                      <a:pt x="102" y="60"/>
                    </a:lnTo>
                    <a:lnTo>
                      <a:pt x="102" y="66"/>
                    </a:lnTo>
                    <a:lnTo>
                      <a:pt x="108" y="66"/>
                    </a:lnTo>
                    <a:lnTo>
                      <a:pt x="114" y="66"/>
                    </a:lnTo>
                    <a:lnTo>
                      <a:pt x="114" y="72"/>
                    </a:lnTo>
                    <a:lnTo>
                      <a:pt x="120" y="72"/>
                    </a:lnTo>
                    <a:lnTo>
                      <a:pt x="120" y="78"/>
                    </a:lnTo>
                    <a:lnTo>
                      <a:pt x="126" y="78"/>
                    </a:lnTo>
                    <a:lnTo>
                      <a:pt x="120" y="78"/>
                    </a:lnTo>
                    <a:lnTo>
                      <a:pt x="120" y="84"/>
                    </a:lnTo>
                    <a:lnTo>
                      <a:pt x="114" y="84"/>
                    </a:lnTo>
                    <a:lnTo>
                      <a:pt x="114" y="90"/>
                    </a:lnTo>
                    <a:lnTo>
                      <a:pt x="114" y="96"/>
                    </a:lnTo>
                    <a:lnTo>
                      <a:pt x="120" y="96"/>
                    </a:lnTo>
                    <a:lnTo>
                      <a:pt x="126" y="96"/>
                    </a:lnTo>
                    <a:lnTo>
                      <a:pt x="132" y="96"/>
                    </a:lnTo>
                    <a:lnTo>
                      <a:pt x="138" y="96"/>
                    </a:lnTo>
                    <a:lnTo>
                      <a:pt x="144" y="96"/>
                    </a:lnTo>
                    <a:lnTo>
                      <a:pt x="144" y="102"/>
                    </a:lnTo>
                    <a:lnTo>
                      <a:pt x="144" y="108"/>
                    </a:lnTo>
                    <a:lnTo>
                      <a:pt x="144" y="114"/>
                    </a:lnTo>
                    <a:lnTo>
                      <a:pt x="144" y="120"/>
                    </a:lnTo>
                    <a:lnTo>
                      <a:pt x="144" y="126"/>
                    </a:lnTo>
                    <a:lnTo>
                      <a:pt x="138" y="126"/>
                    </a:lnTo>
                    <a:lnTo>
                      <a:pt x="132" y="126"/>
                    </a:lnTo>
                    <a:lnTo>
                      <a:pt x="126" y="132"/>
                    </a:lnTo>
                    <a:lnTo>
                      <a:pt x="120" y="132"/>
                    </a:lnTo>
                    <a:lnTo>
                      <a:pt x="120" y="138"/>
                    </a:lnTo>
                    <a:lnTo>
                      <a:pt x="114" y="144"/>
                    </a:lnTo>
                    <a:lnTo>
                      <a:pt x="114" y="150"/>
                    </a:lnTo>
                    <a:lnTo>
                      <a:pt x="120" y="150"/>
                    </a:lnTo>
                    <a:lnTo>
                      <a:pt x="120" y="156"/>
                    </a:lnTo>
                    <a:lnTo>
                      <a:pt x="114" y="156"/>
                    </a:lnTo>
                    <a:lnTo>
                      <a:pt x="108" y="156"/>
                    </a:lnTo>
                    <a:lnTo>
                      <a:pt x="102" y="156"/>
                    </a:lnTo>
                    <a:lnTo>
                      <a:pt x="96" y="156"/>
                    </a:lnTo>
                    <a:lnTo>
                      <a:pt x="96" y="162"/>
                    </a:lnTo>
                    <a:lnTo>
                      <a:pt x="90" y="162"/>
                    </a:lnTo>
                    <a:lnTo>
                      <a:pt x="90" y="156"/>
                    </a:lnTo>
                    <a:lnTo>
                      <a:pt x="90" y="150"/>
                    </a:lnTo>
                    <a:lnTo>
                      <a:pt x="90" y="144"/>
                    </a:lnTo>
                    <a:lnTo>
                      <a:pt x="84" y="144"/>
                    </a:lnTo>
                    <a:lnTo>
                      <a:pt x="84" y="138"/>
                    </a:lnTo>
                    <a:lnTo>
                      <a:pt x="78" y="138"/>
                    </a:lnTo>
                    <a:lnTo>
                      <a:pt x="78" y="132"/>
                    </a:lnTo>
                    <a:lnTo>
                      <a:pt x="72" y="132"/>
                    </a:lnTo>
                    <a:lnTo>
                      <a:pt x="72" y="126"/>
                    </a:lnTo>
                    <a:lnTo>
                      <a:pt x="66" y="126"/>
                    </a:lnTo>
                    <a:lnTo>
                      <a:pt x="66" y="132"/>
                    </a:lnTo>
                    <a:lnTo>
                      <a:pt x="60" y="132"/>
                    </a:lnTo>
                    <a:lnTo>
                      <a:pt x="60" y="126"/>
                    </a:lnTo>
                    <a:lnTo>
                      <a:pt x="54" y="120"/>
                    </a:lnTo>
                    <a:lnTo>
                      <a:pt x="48" y="120"/>
                    </a:lnTo>
                    <a:lnTo>
                      <a:pt x="48" y="126"/>
                    </a:lnTo>
                    <a:lnTo>
                      <a:pt x="48" y="120"/>
                    </a:lnTo>
                    <a:lnTo>
                      <a:pt x="42" y="120"/>
                    </a:lnTo>
                    <a:lnTo>
                      <a:pt x="48" y="120"/>
                    </a:lnTo>
                    <a:lnTo>
                      <a:pt x="42" y="120"/>
                    </a:lnTo>
                    <a:lnTo>
                      <a:pt x="42" y="114"/>
                    </a:lnTo>
                    <a:lnTo>
                      <a:pt x="36" y="114"/>
                    </a:lnTo>
                    <a:lnTo>
                      <a:pt x="36" y="108"/>
                    </a:lnTo>
                    <a:lnTo>
                      <a:pt x="36" y="102"/>
                    </a:lnTo>
                    <a:lnTo>
                      <a:pt x="30" y="102"/>
                    </a:lnTo>
                    <a:lnTo>
                      <a:pt x="30" y="96"/>
                    </a:lnTo>
                    <a:lnTo>
                      <a:pt x="24" y="96"/>
                    </a:lnTo>
                    <a:lnTo>
                      <a:pt x="18" y="96"/>
                    </a:lnTo>
                    <a:lnTo>
                      <a:pt x="12" y="96"/>
                    </a:lnTo>
                    <a:lnTo>
                      <a:pt x="12" y="90"/>
                    </a:lnTo>
                    <a:lnTo>
                      <a:pt x="6" y="90"/>
                    </a:lnTo>
                    <a:lnTo>
                      <a:pt x="6" y="84"/>
                    </a:lnTo>
                    <a:lnTo>
                      <a:pt x="12" y="84"/>
                    </a:lnTo>
                    <a:lnTo>
                      <a:pt x="6" y="84"/>
                    </a:lnTo>
                    <a:lnTo>
                      <a:pt x="12" y="84"/>
                    </a:lnTo>
                    <a:lnTo>
                      <a:pt x="6" y="84"/>
                    </a:lnTo>
                    <a:lnTo>
                      <a:pt x="6" y="78"/>
                    </a:lnTo>
                    <a:lnTo>
                      <a:pt x="6" y="84"/>
                    </a:lnTo>
                    <a:lnTo>
                      <a:pt x="0" y="84"/>
                    </a:lnTo>
                    <a:lnTo>
                      <a:pt x="0" y="78"/>
                    </a:lnTo>
                    <a:lnTo>
                      <a:pt x="0" y="72"/>
                    </a:lnTo>
                    <a:lnTo>
                      <a:pt x="6" y="72"/>
                    </a:lnTo>
                    <a:lnTo>
                      <a:pt x="6" y="66"/>
                    </a:lnTo>
                    <a:lnTo>
                      <a:pt x="12" y="66"/>
                    </a:lnTo>
                    <a:lnTo>
                      <a:pt x="12" y="60"/>
                    </a:lnTo>
                    <a:lnTo>
                      <a:pt x="18" y="60"/>
                    </a:lnTo>
                    <a:lnTo>
                      <a:pt x="18" y="54"/>
                    </a:lnTo>
                    <a:lnTo>
                      <a:pt x="24" y="48"/>
                    </a:lnTo>
                    <a:lnTo>
                      <a:pt x="30" y="42"/>
                    </a:lnTo>
                    <a:lnTo>
                      <a:pt x="30" y="36"/>
                    </a:lnTo>
                    <a:lnTo>
                      <a:pt x="36" y="36"/>
                    </a:lnTo>
                    <a:lnTo>
                      <a:pt x="36" y="30"/>
                    </a:lnTo>
                    <a:lnTo>
                      <a:pt x="42" y="30"/>
                    </a:lnTo>
                    <a:lnTo>
                      <a:pt x="42" y="24"/>
                    </a:lnTo>
                    <a:lnTo>
                      <a:pt x="48" y="18"/>
                    </a:lnTo>
                    <a:lnTo>
                      <a:pt x="48" y="12"/>
                    </a:lnTo>
                    <a:lnTo>
                      <a:pt x="54" y="12"/>
                    </a:lnTo>
                    <a:lnTo>
                      <a:pt x="54" y="6"/>
                    </a:lnTo>
                    <a:lnTo>
                      <a:pt x="60" y="6"/>
                    </a:lnTo>
                    <a:lnTo>
                      <a:pt x="60" y="0"/>
                    </a:lnTo>
                    <a:lnTo>
                      <a:pt x="60" y="6"/>
                    </a:lnTo>
                    <a:lnTo>
                      <a:pt x="66" y="6"/>
                    </a:lnTo>
                    <a:lnTo>
                      <a:pt x="72" y="72"/>
                    </a:lnTo>
                    <a:lnTo>
                      <a:pt x="66" y="72"/>
                    </a:lnTo>
                    <a:lnTo>
                      <a:pt x="60" y="72"/>
                    </a:lnTo>
                    <a:lnTo>
                      <a:pt x="60" y="78"/>
                    </a:lnTo>
                    <a:lnTo>
                      <a:pt x="60" y="84"/>
                    </a:lnTo>
                    <a:lnTo>
                      <a:pt x="66" y="84"/>
                    </a:lnTo>
                    <a:lnTo>
                      <a:pt x="72" y="84"/>
                    </a:lnTo>
                    <a:lnTo>
                      <a:pt x="72" y="78"/>
                    </a:lnTo>
                    <a:lnTo>
                      <a:pt x="78" y="78"/>
                    </a:lnTo>
                    <a:lnTo>
                      <a:pt x="78" y="72"/>
                    </a:lnTo>
                    <a:lnTo>
                      <a:pt x="72" y="72"/>
                    </a:lnTo>
                    <a:lnTo>
                      <a:pt x="72" y="66"/>
                    </a:lnTo>
                    <a:lnTo>
                      <a:pt x="72" y="72"/>
                    </a:lnTo>
                    <a:lnTo>
                      <a:pt x="66" y="6"/>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Freeform 436"/>
              <p:cNvSpPr>
                <a:spLocks/>
              </p:cNvSpPr>
              <p:nvPr/>
            </p:nvSpPr>
            <p:spPr bwMode="auto">
              <a:xfrm>
                <a:off x="3675" y="878"/>
                <a:ext cx="144" cy="162"/>
              </a:xfrm>
              <a:custGeom>
                <a:avLst/>
                <a:gdLst>
                  <a:gd name="T0" fmla="*/ 72 w 144"/>
                  <a:gd name="T1" fmla="*/ 6 h 162"/>
                  <a:gd name="T2" fmla="*/ 78 w 144"/>
                  <a:gd name="T3" fmla="*/ 12 h 162"/>
                  <a:gd name="T4" fmla="*/ 84 w 144"/>
                  <a:gd name="T5" fmla="*/ 18 h 162"/>
                  <a:gd name="T6" fmla="*/ 84 w 144"/>
                  <a:gd name="T7" fmla="*/ 30 h 162"/>
                  <a:gd name="T8" fmla="*/ 90 w 144"/>
                  <a:gd name="T9" fmla="*/ 36 h 162"/>
                  <a:gd name="T10" fmla="*/ 102 w 144"/>
                  <a:gd name="T11" fmla="*/ 36 h 162"/>
                  <a:gd name="T12" fmla="*/ 114 w 144"/>
                  <a:gd name="T13" fmla="*/ 36 h 162"/>
                  <a:gd name="T14" fmla="*/ 120 w 144"/>
                  <a:gd name="T15" fmla="*/ 42 h 162"/>
                  <a:gd name="T16" fmla="*/ 114 w 144"/>
                  <a:gd name="T17" fmla="*/ 48 h 162"/>
                  <a:gd name="T18" fmla="*/ 108 w 144"/>
                  <a:gd name="T19" fmla="*/ 54 h 162"/>
                  <a:gd name="T20" fmla="*/ 102 w 144"/>
                  <a:gd name="T21" fmla="*/ 60 h 162"/>
                  <a:gd name="T22" fmla="*/ 108 w 144"/>
                  <a:gd name="T23" fmla="*/ 66 h 162"/>
                  <a:gd name="T24" fmla="*/ 114 w 144"/>
                  <a:gd name="T25" fmla="*/ 72 h 162"/>
                  <a:gd name="T26" fmla="*/ 120 w 144"/>
                  <a:gd name="T27" fmla="*/ 78 h 162"/>
                  <a:gd name="T28" fmla="*/ 120 w 144"/>
                  <a:gd name="T29" fmla="*/ 78 h 162"/>
                  <a:gd name="T30" fmla="*/ 114 w 144"/>
                  <a:gd name="T31" fmla="*/ 84 h 162"/>
                  <a:gd name="T32" fmla="*/ 114 w 144"/>
                  <a:gd name="T33" fmla="*/ 96 h 162"/>
                  <a:gd name="T34" fmla="*/ 126 w 144"/>
                  <a:gd name="T35" fmla="*/ 96 h 162"/>
                  <a:gd name="T36" fmla="*/ 138 w 144"/>
                  <a:gd name="T37" fmla="*/ 96 h 162"/>
                  <a:gd name="T38" fmla="*/ 144 w 144"/>
                  <a:gd name="T39" fmla="*/ 102 h 162"/>
                  <a:gd name="T40" fmla="*/ 144 w 144"/>
                  <a:gd name="T41" fmla="*/ 114 h 162"/>
                  <a:gd name="T42" fmla="*/ 144 w 144"/>
                  <a:gd name="T43" fmla="*/ 126 h 162"/>
                  <a:gd name="T44" fmla="*/ 132 w 144"/>
                  <a:gd name="T45" fmla="*/ 126 h 162"/>
                  <a:gd name="T46" fmla="*/ 120 w 144"/>
                  <a:gd name="T47" fmla="*/ 132 h 162"/>
                  <a:gd name="T48" fmla="*/ 114 w 144"/>
                  <a:gd name="T49" fmla="*/ 144 h 162"/>
                  <a:gd name="T50" fmla="*/ 120 w 144"/>
                  <a:gd name="T51" fmla="*/ 150 h 162"/>
                  <a:gd name="T52" fmla="*/ 114 w 144"/>
                  <a:gd name="T53" fmla="*/ 156 h 162"/>
                  <a:gd name="T54" fmla="*/ 102 w 144"/>
                  <a:gd name="T55" fmla="*/ 156 h 162"/>
                  <a:gd name="T56" fmla="*/ 96 w 144"/>
                  <a:gd name="T57" fmla="*/ 162 h 162"/>
                  <a:gd name="T58" fmla="*/ 90 w 144"/>
                  <a:gd name="T59" fmla="*/ 156 h 162"/>
                  <a:gd name="T60" fmla="*/ 90 w 144"/>
                  <a:gd name="T61" fmla="*/ 144 h 162"/>
                  <a:gd name="T62" fmla="*/ 84 w 144"/>
                  <a:gd name="T63" fmla="*/ 138 h 162"/>
                  <a:gd name="T64" fmla="*/ 78 w 144"/>
                  <a:gd name="T65" fmla="*/ 132 h 162"/>
                  <a:gd name="T66" fmla="*/ 72 w 144"/>
                  <a:gd name="T67" fmla="*/ 126 h 162"/>
                  <a:gd name="T68" fmla="*/ 66 w 144"/>
                  <a:gd name="T69" fmla="*/ 132 h 162"/>
                  <a:gd name="T70" fmla="*/ 60 w 144"/>
                  <a:gd name="T71" fmla="*/ 126 h 162"/>
                  <a:gd name="T72" fmla="*/ 48 w 144"/>
                  <a:gd name="T73" fmla="*/ 120 h 162"/>
                  <a:gd name="T74" fmla="*/ 48 w 144"/>
                  <a:gd name="T75" fmla="*/ 120 h 162"/>
                  <a:gd name="T76" fmla="*/ 48 w 144"/>
                  <a:gd name="T77" fmla="*/ 120 h 162"/>
                  <a:gd name="T78" fmla="*/ 42 w 144"/>
                  <a:gd name="T79" fmla="*/ 114 h 162"/>
                  <a:gd name="T80" fmla="*/ 36 w 144"/>
                  <a:gd name="T81" fmla="*/ 108 h 162"/>
                  <a:gd name="T82" fmla="*/ 30 w 144"/>
                  <a:gd name="T83" fmla="*/ 102 h 162"/>
                  <a:gd name="T84" fmla="*/ 24 w 144"/>
                  <a:gd name="T85" fmla="*/ 96 h 162"/>
                  <a:gd name="T86" fmla="*/ 12 w 144"/>
                  <a:gd name="T87" fmla="*/ 96 h 162"/>
                  <a:gd name="T88" fmla="*/ 6 w 144"/>
                  <a:gd name="T89" fmla="*/ 90 h 162"/>
                  <a:gd name="T90" fmla="*/ 12 w 144"/>
                  <a:gd name="T91" fmla="*/ 84 h 162"/>
                  <a:gd name="T92" fmla="*/ 12 w 144"/>
                  <a:gd name="T93" fmla="*/ 84 h 162"/>
                  <a:gd name="T94" fmla="*/ 6 w 144"/>
                  <a:gd name="T95" fmla="*/ 78 h 162"/>
                  <a:gd name="T96" fmla="*/ 0 w 144"/>
                  <a:gd name="T97" fmla="*/ 84 h 162"/>
                  <a:gd name="T98" fmla="*/ 0 w 144"/>
                  <a:gd name="T99" fmla="*/ 72 h 162"/>
                  <a:gd name="T100" fmla="*/ 6 w 144"/>
                  <a:gd name="T101" fmla="*/ 66 h 162"/>
                  <a:gd name="T102" fmla="*/ 12 w 144"/>
                  <a:gd name="T103" fmla="*/ 60 h 162"/>
                  <a:gd name="T104" fmla="*/ 18 w 144"/>
                  <a:gd name="T105" fmla="*/ 54 h 162"/>
                  <a:gd name="T106" fmla="*/ 30 w 144"/>
                  <a:gd name="T107" fmla="*/ 42 h 162"/>
                  <a:gd name="T108" fmla="*/ 36 w 144"/>
                  <a:gd name="T109" fmla="*/ 36 h 162"/>
                  <a:gd name="T110" fmla="*/ 42 w 144"/>
                  <a:gd name="T111" fmla="*/ 30 h 162"/>
                  <a:gd name="T112" fmla="*/ 48 w 144"/>
                  <a:gd name="T113" fmla="*/ 18 h 162"/>
                  <a:gd name="T114" fmla="*/ 54 w 144"/>
                  <a:gd name="T115" fmla="*/ 12 h 162"/>
                  <a:gd name="T116" fmla="*/ 60 w 144"/>
                  <a:gd name="T117" fmla="*/ 6 h 162"/>
                  <a:gd name="T118" fmla="*/ 60 w 144"/>
                  <a:gd name="T119" fmla="*/ 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62">
                    <a:moveTo>
                      <a:pt x="66" y="6"/>
                    </a:moveTo>
                    <a:lnTo>
                      <a:pt x="72" y="6"/>
                    </a:lnTo>
                    <a:lnTo>
                      <a:pt x="72" y="12"/>
                    </a:lnTo>
                    <a:lnTo>
                      <a:pt x="78" y="12"/>
                    </a:lnTo>
                    <a:lnTo>
                      <a:pt x="84" y="12"/>
                    </a:lnTo>
                    <a:lnTo>
                      <a:pt x="84" y="18"/>
                    </a:lnTo>
                    <a:lnTo>
                      <a:pt x="84" y="24"/>
                    </a:lnTo>
                    <a:lnTo>
                      <a:pt x="84" y="30"/>
                    </a:lnTo>
                    <a:lnTo>
                      <a:pt x="90" y="30"/>
                    </a:lnTo>
                    <a:lnTo>
                      <a:pt x="90" y="36"/>
                    </a:lnTo>
                    <a:lnTo>
                      <a:pt x="96" y="36"/>
                    </a:lnTo>
                    <a:lnTo>
                      <a:pt x="102" y="36"/>
                    </a:lnTo>
                    <a:lnTo>
                      <a:pt x="108" y="36"/>
                    </a:lnTo>
                    <a:lnTo>
                      <a:pt x="114" y="36"/>
                    </a:lnTo>
                    <a:lnTo>
                      <a:pt x="114" y="42"/>
                    </a:lnTo>
                    <a:lnTo>
                      <a:pt x="120" y="42"/>
                    </a:lnTo>
                    <a:lnTo>
                      <a:pt x="120" y="48"/>
                    </a:lnTo>
                    <a:lnTo>
                      <a:pt x="114" y="48"/>
                    </a:lnTo>
                    <a:lnTo>
                      <a:pt x="114" y="54"/>
                    </a:lnTo>
                    <a:lnTo>
                      <a:pt x="108" y="54"/>
                    </a:lnTo>
                    <a:lnTo>
                      <a:pt x="108" y="60"/>
                    </a:lnTo>
                    <a:lnTo>
                      <a:pt x="102" y="60"/>
                    </a:lnTo>
                    <a:lnTo>
                      <a:pt x="102" y="66"/>
                    </a:lnTo>
                    <a:lnTo>
                      <a:pt x="108" y="66"/>
                    </a:lnTo>
                    <a:lnTo>
                      <a:pt x="114" y="66"/>
                    </a:lnTo>
                    <a:lnTo>
                      <a:pt x="114" y="72"/>
                    </a:lnTo>
                    <a:lnTo>
                      <a:pt x="120" y="72"/>
                    </a:lnTo>
                    <a:lnTo>
                      <a:pt x="120" y="78"/>
                    </a:lnTo>
                    <a:lnTo>
                      <a:pt x="126" y="78"/>
                    </a:lnTo>
                    <a:lnTo>
                      <a:pt x="120" y="78"/>
                    </a:lnTo>
                    <a:lnTo>
                      <a:pt x="120" y="84"/>
                    </a:lnTo>
                    <a:lnTo>
                      <a:pt x="114" y="84"/>
                    </a:lnTo>
                    <a:lnTo>
                      <a:pt x="114" y="90"/>
                    </a:lnTo>
                    <a:lnTo>
                      <a:pt x="114" y="96"/>
                    </a:lnTo>
                    <a:lnTo>
                      <a:pt x="120" y="96"/>
                    </a:lnTo>
                    <a:lnTo>
                      <a:pt x="126" y="96"/>
                    </a:lnTo>
                    <a:lnTo>
                      <a:pt x="132" y="96"/>
                    </a:lnTo>
                    <a:lnTo>
                      <a:pt x="138" y="96"/>
                    </a:lnTo>
                    <a:lnTo>
                      <a:pt x="144" y="96"/>
                    </a:lnTo>
                    <a:lnTo>
                      <a:pt x="144" y="102"/>
                    </a:lnTo>
                    <a:lnTo>
                      <a:pt x="144" y="108"/>
                    </a:lnTo>
                    <a:lnTo>
                      <a:pt x="144" y="114"/>
                    </a:lnTo>
                    <a:lnTo>
                      <a:pt x="144" y="120"/>
                    </a:lnTo>
                    <a:lnTo>
                      <a:pt x="144" y="126"/>
                    </a:lnTo>
                    <a:lnTo>
                      <a:pt x="138" y="126"/>
                    </a:lnTo>
                    <a:lnTo>
                      <a:pt x="132" y="126"/>
                    </a:lnTo>
                    <a:lnTo>
                      <a:pt x="126" y="132"/>
                    </a:lnTo>
                    <a:lnTo>
                      <a:pt x="120" y="132"/>
                    </a:lnTo>
                    <a:lnTo>
                      <a:pt x="120" y="138"/>
                    </a:lnTo>
                    <a:lnTo>
                      <a:pt x="114" y="144"/>
                    </a:lnTo>
                    <a:lnTo>
                      <a:pt x="114" y="150"/>
                    </a:lnTo>
                    <a:lnTo>
                      <a:pt x="120" y="150"/>
                    </a:lnTo>
                    <a:lnTo>
                      <a:pt x="120" y="156"/>
                    </a:lnTo>
                    <a:lnTo>
                      <a:pt x="114" y="156"/>
                    </a:lnTo>
                    <a:lnTo>
                      <a:pt x="108" y="156"/>
                    </a:lnTo>
                    <a:lnTo>
                      <a:pt x="102" y="156"/>
                    </a:lnTo>
                    <a:lnTo>
                      <a:pt x="96" y="156"/>
                    </a:lnTo>
                    <a:lnTo>
                      <a:pt x="96" y="162"/>
                    </a:lnTo>
                    <a:lnTo>
                      <a:pt x="90" y="162"/>
                    </a:lnTo>
                    <a:lnTo>
                      <a:pt x="90" y="156"/>
                    </a:lnTo>
                    <a:lnTo>
                      <a:pt x="90" y="150"/>
                    </a:lnTo>
                    <a:lnTo>
                      <a:pt x="90" y="144"/>
                    </a:lnTo>
                    <a:lnTo>
                      <a:pt x="84" y="144"/>
                    </a:lnTo>
                    <a:lnTo>
                      <a:pt x="84" y="138"/>
                    </a:lnTo>
                    <a:lnTo>
                      <a:pt x="78" y="138"/>
                    </a:lnTo>
                    <a:lnTo>
                      <a:pt x="78" y="132"/>
                    </a:lnTo>
                    <a:lnTo>
                      <a:pt x="72" y="132"/>
                    </a:lnTo>
                    <a:lnTo>
                      <a:pt x="72" y="126"/>
                    </a:lnTo>
                    <a:lnTo>
                      <a:pt x="66" y="126"/>
                    </a:lnTo>
                    <a:lnTo>
                      <a:pt x="66" y="132"/>
                    </a:lnTo>
                    <a:lnTo>
                      <a:pt x="60" y="132"/>
                    </a:lnTo>
                    <a:lnTo>
                      <a:pt x="60" y="126"/>
                    </a:lnTo>
                    <a:lnTo>
                      <a:pt x="54" y="120"/>
                    </a:lnTo>
                    <a:lnTo>
                      <a:pt x="48" y="120"/>
                    </a:lnTo>
                    <a:lnTo>
                      <a:pt x="48" y="126"/>
                    </a:lnTo>
                    <a:lnTo>
                      <a:pt x="48" y="120"/>
                    </a:lnTo>
                    <a:lnTo>
                      <a:pt x="42" y="120"/>
                    </a:lnTo>
                    <a:lnTo>
                      <a:pt x="48" y="120"/>
                    </a:lnTo>
                    <a:lnTo>
                      <a:pt x="42" y="120"/>
                    </a:lnTo>
                    <a:lnTo>
                      <a:pt x="42" y="114"/>
                    </a:lnTo>
                    <a:lnTo>
                      <a:pt x="36" y="114"/>
                    </a:lnTo>
                    <a:lnTo>
                      <a:pt x="36" y="108"/>
                    </a:lnTo>
                    <a:lnTo>
                      <a:pt x="36" y="102"/>
                    </a:lnTo>
                    <a:lnTo>
                      <a:pt x="30" y="102"/>
                    </a:lnTo>
                    <a:lnTo>
                      <a:pt x="30" y="96"/>
                    </a:lnTo>
                    <a:lnTo>
                      <a:pt x="24" y="96"/>
                    </a:lnTo>
                    <a:lnTo>
                      <a:pt x="18" y="96"/>
                    </a:lnTo>
                    <a:lnTo>
                      <a:pt x="12" y="96"/>
                    </a:lnTo>
                    <a:lnTo>
                      <a:pt x="12" y="90"/>
                    </a:lnTo>
                    <a:lnTo>
                      <a:pt x="6" y="90"/>
                    </a:lnTo>
                    <a:lnTo>
                      <a:pt x="6" y="84"/>
                    </a:lnTo>
                    <a:lnTo>
                      <a:pt x="12" y="84"/>
                    </a:lnTo>
                    <a:lnTo>
                      <a:pt x="6" y="84"/>
                    </a:lnTo>
                    <a:lnTo>
                      <a:pt x="12" y="84"/>
                    </a:lnTo>
                    <a:lnTo>
                      <a:pt x="6" y="84"/>
                    </a:lnTo>
                    <a:lnTo>
                      <a:pt x="6" y="78"/>
                    </a:lnTo>
                    <a:lnTo>
                      <a:pt x="6" y="84"/>
                    </a:lnTo>
                    <a:lnTo>
                      <a:pt x="0" y="84"/>
                    </a:lnTo>
                    <a:lnTo>
                      <a:pt x="0" y="78"/>
                    </a:lnTo>
                    <a:lnTo>
                      <a:pt x="0" y="72"/>
                    </a:lnTo>
                    <a:lnTo>
                      <a:pt x="6" y="72"/>
                    </a:lnTo>
                    <a:lnTo>
                      <a:pt x="6" y="66"/>
                    </a:lnTo>
                    <a:lnTo>
                      <a:pt x="12" y="66"/>
                    </a:lnTo>
                    <a:lnTo>
                      <a:pt x="12" y="60"/>
                    </a:lnTo>
                    <a:lnTo>
                      <a:pt x="18" y="60"/>
                    </a:lnTo>
                    <a:lnTo>
                      <a:pt x="18" y="54"/>
                    </a:lnTo>
                    <a:lnTo>
                      <a:pt x="24" y="48"/>
                    </a:lnTo>
                    <a:lnTo>
                      <a:pt x="30" y="42"/>
                    </a:lnTo>
                    <a:lnTo>
                      <a:pt x="30" y="36"/>
                    </a:lnTo>
                    <a:lnTo>
                      <a:pt x="36" y="36"/>
                    </a:lnTo>
                    <a:lnTo>
                      <a:pt x="36" y="30"/>
                    </a:lnTo>
                    <a:lnTo>
                      <a:pt x="42" y="30"/>
                    </a:lnTo>
                    <a:lnTo>
                      <a:pt x="42" y="24"/>
                    </a:lnTo>
                    <a:lnTo>
                      <a:pt x="48" y="18"/>
                    </a:lnTo>
                    <a:lnTo>
                      <a:pt x="48" y="12"/>
                    </a:lnTo>
                    <a:lnTo>
                      <a:pt x="54" y="12"/>
                    </a:lnTo>
                    <a:lnTo>
                      <a:pt x="54" y="6"/>
                    </a:lnTo>
                    <a:lnTo>
                      <a:pt x="60" y="6"/>
                    </a:lnTo>
                    <a:lnTo>
                      <a:pt x="60" y="0"/>
                    </a:lnTo>
                    <a:lnTo>
                      <a:pt x="60" y="6"/>
                    </a:lnTo>
                    <a:lnTo>
                      <a:pt x="66" y="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Freeform 437"/>
              <p:cNvSpPr>
                <a:spLocks/>
              </p:cNvSpPr>
              <p:nvPr/>
            </p:nvSpPr>
            <p:spPr bwMode="auto">
              <a:xfrm>
                <a:off x="3735" y="944"/>
                <a:ext cx="18" cy="18"/>
              </a:xfrm>
              <a:custGeom>
                <a:avLst/>
                <a:gdLst>
                  <a:gd name="T0" fmla="*/ 12 w 18"/>
                  <a:gd name="T1" fmla="*/ 6 h 18"/>
                  <a:gd name="T2" fmla="*/ 6 w 18"/>
                  <a:gd name="T3" fmla="*/ 6 h 18"/>
                  <a:gd name="T4" fmla="*/ 0 w 18"/>
                  <a:gd name="T5" fmla="*/ 6 h 18"/>
                  <a:gd name="T6" fmla="*/ 0 w 18"/>
                  <a:gd name="T7" fmla="*/ 12 h 18"/>
                  <a:gd name="T8" fmla="*/ 0 w 18"/>
                  <a:gd name="T9" fmla="*/ 18 h 18"/>
                  <a:gd name="T10" fmla="*/ 6 w 18"/>
                  <a:gd name="T11" fmla="*/ 18 h 18"/>
                  <a:gd name="T12" fmla="*/ 12 w 18"/>
                  <a:gd name="T13" fmla="*/ 18 h 18"/>
                  <a:gd name="T14" fmla="*/ 12 w 18"/>
                  <a:gd name="T15" fmla="*/ 12 h 18"/>
                  <a:gd name="T16" fmla="*/ 18 w 18"/>
                  <a:gd name="T17" fmla="*/ 12 h 18"/>
                  <a:gd name="T18" fmla="*/ 18 w 18"/>
                  <a:gd name="T19" fmla="*/ 6 h 18"/>
                  <a:gd name="T20" fmla="*/ 12 w 18"/>
                  <a:gd name="T21" fmla="*/ 6 h 18"/>
                  <a:gd name="T22" fmla="*/ 12 w 18"/>
                  <a:gd name="T23" fmla="*/ 0 h 18"/>
                  <a:gd name="T24" fmla="*/ 12 w 18"/>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2" y="6"/>
                    </a:moveTo>
                    <a:lnTo>
                      <a:pt x="6" y="6"/>
                    </a:lnTo>
                    <a:lnTo>
                      <a:pt x="0" y="6"/>
                    </a:lnTo>
                    <a:lnTo>
                      <a:pt x="0" y="12"/>
                    </a:lnTo>
                    <a:lnTo>
                      <a:pt x="0" y="18"/>
                    </a:lnTo>
                    <a:lnTo>
                      <a:pt x="6" y="18"/>
                    </a:lnTo>
                    <a:lnTo>
                      <a:pt x="12" y="18"/>
                    </a:lnTo>
                    <a:lnTo>
                      <a:pt x="12" y="12"/>
                    </a:lnTo>
                    <a:lnTo>
                      <a:pt x="18" y="12"/>
                    </a:lnTo>
                    <a:lnTo>
                      <a:pt x="18" y="6"/>
                    </a:lnTo>
                    <a:lnTo>
                      <a:pt x="12" y="6"/>
                    </a:lnTo>
                    <a:lnTo>
                      <a:pt x="12" y="0"/>
                    </a:lnTo>
                    <a:lnTo>
                      <a:pt x="12" y="6"/>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Freeform 438"/>
              <p:cNvSpPr>
                <a:spLocks/>
              </p:cNvSpPr>
              <p:nvPr/>
            </p:nvSpPr>
            <p:spPr bwMode="auto">
              <a:xfrm>
                <a:off x="3501" y="896"/>
                <a:ext cx="174" cy="216"/>
              </a:xfrm>
              <a:custGeom>
                <a:avLst/>
                <a:gdLst>
                  <a:gd name="T0" fmla="*/ 78 w 174"/>
                  <a:gd name="T1" fmla="*/ 6 h 216"/>
                  <a:gd name="T2" fmla="*/ 96 w 174"/>
                  <a:gd name="T3" fmla="*/ 12 h 216"/>
                  <a:gd name="T4" fmla="*/ 114 w 174"/>
                  <a:gd name="T5" fmla="*/ 18 h 216"/>
                  <a:gd name="T6" fmla="*/ 126 w 174"/>
                  <a:gd name="T7" fmla="*/ 24 h 216"/>
                  <a:gd name="T8" fmla="*/ 138 w 174"/>
                  <a:gd name="T9" fmla="*/ 30 h 216"/>
                  <a:gd name="T10" fmla="*/ 132 w 174"/>
                  <a:gd name="T11" fmla="*/ 42 h 216"/>
                  <a:gd name="T12" fmla="*/ 126 w 174"/>
                  <a:gd name="T13" fmla="*/ 54 h 216"/>
                  <a:gd name="T14" fmla="*/ 120 w 174"/>
                  <a:gd name="T15" fmla="*/ 66 h 216"/>
                  <a:gd name="T16" fmla="*/ 132 w 174"/>
                  <a:gd name="T17" fmla="*/ 78 h 216"/>
                  <a:gd name="T18" fmla="*/ 132 w 174"/>
                  <a:gd name="T19" fmla="*/ 84 h 216"/>
                  <a:gd name="T20" fmla="*/ 138 w 174"/>
                  <a:gd name="T21" fmla="*/ 96 h 216"/>
                  <a:gd name="T22" fmla="*/ 144 w 174"/>
                  <a:gd name="T23" fmla="*/ 108 h 216"/>
                  <a:gd name="T24" fmla="*/ 150 w 174"/>
                  <a:gd name="T25" fmla="*/ 120 h 216"/>
                  <a:gd name="T26" fmla="*/ 156 w 174"/>
                  <a:gd name="T27" fmla="*/ 132 h 216"/>
                  <a:gd name="T28" fmla="*/ 162 w 174"/>
                  <a:gd name="T29" fmla="*/ 144 h 216"/>
                  <a:gd name="T30" fmla="*/ 168 w 174"/>
                  <a:gd name="T31" fmla="*/ 156 h 216"/>
                  <a:gd name="T32" fmla="*/ 174 w 174"/>
                  <a:gd name="T33" fmla="*/ 168 h 216"/>
                  <a:gd name="T34" fmla="*/ 162 w 174"/>
                  <a:gd name="T35" fmla="*/ 174 h 216"/>
                  <a:gd name="T36" fmla="*/ 156 w 174"/>
                  <a:gd name="T37" fmla="*/ 186 h 216"/>
                  <a:gd name="T38" fmla="*/ 144 w 174"/>
                  <a:gd name="T39" fmla="*/ 192 h 216"/>
                  <a:gd name="T40" fmla="*/ 144 w 174"/>
                  <a:gd name="T41" fmla="*/ 210 h 216"/>
                  <a:gd name="T42" fmla="*/ 138 w 174"/>
                  <a:gd name="T43" fmla="*/ 210 h 216"/>
                  <a:gd name="T44" fmla="*/ 120 w 174"/>
                  <a:gd name="T45" fmla="*/ 210 h 216"/>
                  <a:gd name="T46" fmla="*/ 114 w 174"/>
                  <a:gd name="T47" fmla="*/ 210 h 216"/>
                  <a:gd name="T48" fmla="*/ 108 w 174"/>
                  <a:gd name="T49" fmla="*/ 198 h 216"/>
                  <a:gd name="T50" fmla="*/ 102 w 174"/>
                  <a:gd name="T51" fmla="*/ 186 h 216"/>
                  <a:gd name="T52" fmla="*/ 96 w 174"/>
                  <a:gd name="T53" fmla="*/ 174 h 216"/>
                  <a:gd name="T54" fmla="*/ 84 w 174"/>
                  <a:gd name="T55" fmla="*/ 168 h 216"/>
                  <a:gd name="T56" fmla="*/ 78 w 174"/>
                  <a:gd name="T57" fmla="*/ 156 h 216"/>
                  <a:gd name="T58" fmla="*/ 78 w 174"/>
                  <a:gd name="T59" fmla="*/ 150 h 216"/>
                  <a:gd name="T60" fmla="*/ 78 w 174"/>
                  <a:gd name="T61" fmla="*/ 144 h 216"/>
                  <a:gd name="T62" fmla="*/ 72 w 174"/>
                  <a:gd name="T63" fmla="*/ 132 h 216"/>
                  <a:gd name="T64" fmla="*/ 78 w 174"/>
                  <a:gd name="T65" fmla="*/ 132 h 216"/>
                  <a:gd name="T66" fmla="*/ 66 w 174"/>
                  <a:gd name="T67" fmla="*/ 126 h 216"/>
                  <a:gd name="T68" fmla="*/ 66 w 174"/>
                  <a:gd name="T69" fmla="*/ 120 h 216"/>
                  <a:gd name="T70" fmla="*/ 54 w 174"/>
                  <a:gd name="T71" fmla="*/ 114 h 216"/>
                  <a:gd name="T72" fmla="*/ 48 w 174"/>
                  <a:gd name="T73" fmla="*/ 114 h 216"/>
                  <a:gd name="T74" fmla="*/ 36 w 174"/>
                  <a:gd name="T75" fmla="*/ 108 h 216"/>
                  <a:gd name="T76" fmla="*/ 30 w 174"/>
                  <a:gd name="T77" fmla="*/ 96 h 216"/>
                  <a:gd name="T78" fmla="*/ 36 w 174"/>
                  <a:gd name="T79" fmla="*/ 96 h 216"/>
                  <a:gd name="T80" fmla="*/ 30 w 174"/>
                  <a:gd name="T81" fmla="*/ 84 h 216"/>
                  <a:gd name="T82" fmla="*/ 24 w 174"/>
                  <a:gd name="T83" fmla="*/ 72 h 216"/>
                  <a:gd name="T84" fmla="*/ 12 w 174"/>
                  <a:gd name="T85" fmla="*/ 66 h 216"/>
                  <a:gd name="T86" fmla="*/ 0 w 174"/>
                  <a:gd name="T87" fmla="*/ 60 h 216"/>
                  <a:gd name="T88" fmla="*/ 6 w 174"/>
                  <a:gd name="T89" fmla="*/ 48 h 216"/>
                  <a:gd name="T90" fmla="*/ 18 w 174"/>
                  <a:gd name="T91" fmla="*/ 42 h 216"/>
                  <a:gd name="T92" fmla="*/ 24 w 174"/>
                  <a:gd name="T93" fmla="*/ 30 h 216"/>
                  <a:gd name="T94" fmla="*/ 30 w 174"/>
                  <a:gd name="T95" fmla="*/ 18 h 216"/>
                  <a:gd name="T96" fmla="*/ 42 w 174"/>
                  <a:gd name="T97" fmla="*/ 12 h 216"/>
                  <a:gd name="T98" fmla="*/ 48 w 174"/>
                  <a:gd name="T99" fmla="*/ 0 h 216"/>
                  <a:gd name="T100" fmla="*/ 66 w 174"/>
                  <a:gd name="T101" fmla="*/ 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216">
                    <a:moveTo>
                      <a:pt x="66" y="6"/>
                    </a:moveTo>
                    <a:lnTo>
                      <a:pt x="72" y="6"/>
                    </a:lnTo>
                    <a:lnTo>
                      <a:pt x="78" y="6"/>
                    </a:lnTo>
                    <a:lnTo>
                      <a:pt x="84" y="12"/>
                    </a:lnTo>
                    <a:lnTo>
                      <a:pt x="90" y="12"/>
                    </a:lnTo>
                    <a:lnTo>
                      <a:pt x="96" y="12"/>
                    </a:lnTo>
                    <a:lnTo>
                      <a:pt x="102" y="18"/>
                    </a:lnTo>
                    <a:lnTo>
                      <a:pt x="108" y="18"/>
                    </a:lnTo>
                    <a:lnTo>
                      <a:pt x="114" y="18"/>
                    </a:lnTo>
                    <a:lnTo>
                      <a:pt x="120" y="18"/>
                    </a:lnTo>
                    <a:lnTo>
                      <a:pt x="120" y="24"/>
                    </a:lnTo>
                    <a:lnTo>
                      <a:pt x="126" y="24"/>
                    </a:lnTo>
                    <a:lnTo>
                      <a:pt x="132" y="24"/>
                    </a:lnTo>
                    <a:lnTo>
                      <a:pt x="138" y="24"/>
                    </a:lnTo>
                    <a:lnTo>
                      <a:pt x="138" y="30"/>
                    </a:lnTo>
                    <a:lnTo>
                      <a:pt x="138" y="36"/>
                    </a:lnTo>
                    <a:lnTo>
                      <a:pt x="132" y="36"/>
                    </a:lnTo>
                    <a:lnTo>
                      <a:pt x="132" y="42"/>
                    </a:lnTo>
                    <a:lnTo>
                      <a:pt x="126" y="42"/>
                    </a:lnTo>
                    <a:lnTo>
                      <a:pt x="126" y="48"/>
                    </a:lnTo>
                    <a:lnTo>
                      <a:pt x="126" y="54"/>
                    </a:lnTo>
                    <a:lnTo>
                      <a:pt x="126" y="60"/>
                    </a:lnTo>
                    <a:lnTo>
                      <a:pt x="120" y="60"/>
                    </a:lnTo>
                    <a:lnTo>
                      <a:pt x="120" y="66"/>
                    </a:lnTo>
                    <a:lnTo>
                      <a:pt x="126" y="72"/>
                    </a:lnTo>
                    <a:lnTo>
                      <a:pt x="126" y="78"/>
                    </a:lnTo>
                    <a:lnTo>
                      <a:pt x="132" y="78"/>
                    </a:lnTo>
                    <a:lnTo>
                      <a:pt x="126" y="78"/>
                    </a:lnTo>
                    <a:lnTo>
                      <a:pt x="132" y="78"/>
                    </a:lnTo>
                    <a:lnTo>
                      <a:pt x="132" y="84"/>
                    </a:lnTo>
                    <a:lnTo>
                      <a:pt x="132" y="90"/>
                    </a:lnTo>
                    <a:lnTo>
                      <a:pt x="138" y="90"/>
                    </a:lnTo>
                    <a:lnTo>
                      <a:pt x="138" y="96"/>
                    </a:lnTo>
                    <a:lnTo>
                      <a:pt x="138" y="102"/>
                    </a:lnTo>
                    <a:lnTo>
                      <a:pt x="144" y="102"/>
                    </a:lnTo>
                    <a:lnTo>
                      <a:pt x="144" y="108"/>
                    </a:lnTo>
                    <a:lnTo>
                      <a:pt x="144" y="114"/>
                    </a:lnTo>
                    <a:lnTo>
                      <a:pt x="150" y="114"/>
                    </a:lnTo>
                    <a:lnTo>
                      <a:pt x="150" y="120"/>
                    </a:lnTo>
                    <a:lnTo>
                      <a:pt x="150" y="126"/>
                    </a:lnTo>
                    <a:lnTo>
                      <a:pt x="156" y="126"/>
                    </a:lnTo>
                    <a:lnTo>
                      <a:pt x="156" y="132"/>
                    </a:lnTo>
                    <a:lnTo>
                      <a:pt x="156" y="138"/>
                    </a:lnTo>
                    <a:lnTo>
                      <a:pt x="162" y="138"/>
                    </a:lnTo>
                    <a:lnTo>
                      <a:pt x="162" y="144"/>
                    </a:lnTo>
                    <a:lnTo>
                      <a:pt x="168" y="144"/>
                    </a:lnTo>
                    <a:lnTo>
                      <a:pt x="168" y="150"/>
                    </a:lnTo>
                    <a:lnTo>
                      <a:pt x="168" y="156"/>
                    </a:lnTo>
                    <a:lnTo>
                      <a:pt x="174" y="156"/>
                    </a:lnTo>
                    <a:lnTo>
                      <a:pt x="174" y="162"/>
                    </a:lnTo>
                    <a:lnTo>
                      <a:pt x="174" y="168"/>
                    </a:lnTo>
                    <a:lnTo>
                      <a:pt x="168" y="168"/>
                    </a:lnTo>
                    <a:lnTo>
                      <a:pt x="168" y="174"/>
                    </a:lnTo>
                    <a:lnTo>
                      <a:pt x="162" y="174"/>
                    </a:lnTo>
                    <a:lnTo>
                      <a:pt x="162" y="180"/>
                    </a:lnTo>
                    <a:lnTo>
                      <a:pt x="156" y="180"/>
                    </a:lnTo>
                    <a:lnTo>
                      <a:pt x="156" y="186"/>
                    </a:lnTo>
                    <a:lnTo>
                      <a:pt x="150" y="186"/>
                    </a:lnTo>
                    <a:lnTo>
                      <a:pt x="150" y="192"/>
                    </a:lnTo>
                    <a:lnTo>
                      <a:pt x="144" y="192"/>
                    </a:lnTo>
                    <a:lnTo>
                      <a:pt x="144" y="198"/>
                    </a:lnTo>
                    <a:lnTo>
                      <a:pt x="144" y="204"/>
                    </a:lnTo>
                    <a:lnTo>
                      <a:pt x="144" y="210"/>
                    </a:lnTo>
                    <a:lnTo>
                      <a:pt x="144" y="216"/>
                    </a:lnTo>
                    <a:lnTo>
                      <a:pt x="138" y="216"/>
                    </a:lnTo>
                    <a:lnTo>
                      <a:pt x="138" y="210"/>
                    </a:lnTo>
                    <a:lnTo>
                      <a:pt x="132" y="210"/>
                    </a:lnTo>
                    <a:lnTo>
                      <a:pt x="126" y="210"/>
                    </a:lnTo>
                    <a:lnTo>
                      <a:pt x="120" y="210"/>
                    </a:lnTo>
                    <a:lnTo>
                      <a:pt x="120" y="216"/>
                    </a:lnTo>
                    <a:lnTo>
                      <a:pt x="114" y="216"/>
                    </a:lnTo>
                    <a:lnTo>
                      <a:pt x="114" y="210"/>
                    </a:lnTo>
                    <a:lnTo>
                      <a:pt x="108" y="210"/>
                    </a:lnTo>
                    <a:lnTo>
                      <a:pt x="108" y="204"/>
                    </a:lnTo>
                    <a:lnTo>
                      <a:pt x="108" y="198"/>
                    </a:lnTo>
                    <a:lnTo>
                      <a:pt x="102" y="198"/>
                    </a:lnTo>
                    <a:lnTo>
                      <a:pt x="102" y="192"/>
                    </a:lnTo>
                    <a:lnTo>
                      <a:pt x="102" y="186"/>
                    </a:lnTo>
                    <a:lnTo>
                      <a:pt x="96" y="186"/>
                    </a:lnTo>
                    <a:lnTo>
                      <a:pt x="96" y="180"/>
                    </a:lnTo>
                    <a:lnTo>
                      <a:pt x="96" y="174"/>
                    </a:lnTo>
                    <a:lnTo>
                      <a:pt x="90" y="174"/>
                    </a:lnTo>
                    <a:lnTo>
                      <a:pt x="90" y="168"/>
                    </a:lnTo>
                    <a:lnTo>
                      <a:pt x="84" y="168"/>
                    </a:lnTo>
                    <a:lnTo>
                      <a:pt x="84" y="162"/>
                    </a:lnTo>
                    <a:lnTo>
                      <a:pt x="78" y="162"/>
                    </a:lnTo>
                    <a:lnTo>
                      <a:pt x="78" y="156"/>
                    </a:lnTo>
                    <a:lnTo>
                      <a:pt x="72" y="156"/>
                    </a:lnTo>
                    <a:lnTo>
                      <a:pt x="72" y="150"/>
                    </a:lnTo>
                    <a:lnTo>
                      <a:pt x="78" y="150"/>
                    </a:lnTo>
                    <a:lnTo>
                      <a:pt x="78" y="144"/>
                    </a:lnTo>
                    <a:lnTo>
                      <a:pt x="72" y="144"/>
                    </a:lnTo>
                    <a:lnTo>
                      <a:pt x="78" y="144"/>
                    </a:lnTo>
                    <a:lnTo>
                      <a:pt x="78" y="138"/>
                    </a:lnTo>
                    <a:lnTo>
                      <a:pt x="72" y="138"/>
                    </a:lnTo>
                    <a:lnTo>
                      <a:pt x="72" y="132"/>
                    </a:lnTo>
                    <a:lnTo>
                      <a:pt x="78" y="132"/>
                    </a:lnTo>
                    <a:lnTo>
                      <a:pt x="72" y="132"/>
                    </a:lnTo>
                    <a:lnTo>
                      <a:pt x="78" y="132"/>
                    </a:lnTo>
                    <a:lnTo>
                      <a:pt x="72" y="132"/>
                    </a:lnTo>
                    <a:lnTo>
                      <a:pt x="72" y="126"/>
                    </a:lnTo>
                    <a:lnTo>
                      <a:pt x="66" y="126"/>
                    </a:lnTo>
                    <a:lnTo>
                      <a:pt x="66" y="120"/>
                    </a:lnTo>
                    <a:lnTo>
                      <a:pt x="72" y="120"/>
                    </a:lnTo>
                    <a:lnTo>
                      <a:pt x="66" y="120"/>
                    </a:lnTo>
                    <a:lnTo>
                      <a:pt x="66" y="114"/>
                    </a:lnTo>
                    <a:lnTo>
                      <a:pt x="60" y="114"/>
                    </a:lnTo>
                    <a:lnTo>
                      <a:pt x="54" y="114"/>
                    </a:lnTo>
                    <a:lnTo>
                      <a:pt x="48" y="114"/>
                    </a:lnTo>
                    <a:lnTo>
                      <a:pt x="48" y="108"/>
                    </a:lnTo>
                    <a:lnTo>
                      <a:pt x="48" y="114"/>
                    </a:lnTo>
                    <a:lnTo>
                      <a:pt x="48" y="108"/>
                    </a:lnTo>
                    <a:lnTo>
                      <a:pt x="42" y="108"/>
                    </a:lnTo>
                    <a:lnTo>
                      <a:pt x="36" y="108"/>
                    </a:lnTo>
                    <a:lnTo>
                      <a:pt x="36" y="102"/>
                    </a:lnTo>
                    <a:lnTo>
                      <a:pt x="36" y="96"/>
                    </a:lnTo>
                    <a:lnTo>
                      <a:pt x="30" y="96"/>
                    </a:lnTo>
                    <a:lnTo>
                      <a:pt x="36" y="96"/>
                    </a:lnTo>
                    <a:lnTo>
                      <a:pt x="30" y="96"/>
                    </a:lnTo>
                    <a:lnTo>
                      <a:pt x="36" y="96"/>
                    </a:lnTo>
                    <a:lnTo>
                      <a:pt x="36" y="90"/>
                    </a:lnTo>
                    <a:lnTo>
                      <a:pt x="30" y="90"/>
                    </a:lnTo>
                    <a:lnTo>
                      <a:pt x="30" y="84"/>
                    </a:lnTo>
                    <a:lnTo>
                      <a:pt x="30" y="78"/>
                    </a:lnTo>
                    <a:lnTo>
                      <a:pt x="24" y="78"/>
                    </a:lnTo>
                    <a:lnTo>
                      <a:pt x="24" y="72"/>
                    </a:lnTo>
                    <a:lnTo>
                      <a:pt x="18" y="72"/>
                    </a:lnTo>
                    <a:lnTo>
                      <a:pt x="18" y="66"/>
                    </a:lnTo>
                    <a:lnTo>
                      <a:pt x="12" y="66"/>
                    </a:lnTo>
                    <a:lnTo>
                      <a:pt x="6" y="66"/>
                    </a:lnTo>
                    <a:lnTo>
                      <a:pt x="6" y="60"/>
                    </a:lnTo>
                    <a:lnTo>
                      <a:pt x="0" y="60"/>
                    </a:lnTo>
                    <a:lnTo>
                      <a:pt x="0" y="54"/>
                    </a:lnTo>
                    <a:lnTo>
                      <a:pt x="0" y="48"/>
                    </a:lnTo>
                    <a:lnTo>
                      <a:pt x="6" y="48"/>
                    </a:lnTo>
                    <a:lnTo>
                      <a:pt x="12" y="48"/>
                    </a:lnTo>
                    <a:lnTo>
                      <a:pt x="18" y="48"/>
                    </a:lnTo>
                    <a:lnTo>
                      <a:pt x="18" y="42"/>
                    </a:lnTo>
                    <a:lnTo>
                      <a:pt x="18" y="36"/>
                    </a:lnTo>
                    <a:lnTo>
                      <a:pt x="18" y="30"/>
                    </a:lnTo>
                    <a:lnTo>
                      <a:pt x="24" y="30"/>
                    </a:lnTo>
                    <a:lnTo>
                      <a:pt x="24" y="24"/>
                    </a:lnTo>
                    <a:lnTo>
                      <a:pt x="30" y="24"/>
                    </a:lnTo>
                    <a:lnTo>
                      <a:pt x="30" y="18"/>
                    </a:lnTo>
                    <a:lnTo>
                      <a:pt x="36" y="18"/>
                    </a:lnTo>
                    <a:lnTo>
                      <a:pt x="36" y="12"/>
                    </a:lnTo>
                    <a:lnTo>
                      <a:pt x="42" y="12"/>
                    </a:lnTo>
                    <a:lnTo>
                      <a:pt x="42" y="6"/>
                    </a:lnTo>
                    <a:lnTo>
                      <a:pt x="48" y="6"/>
                    </a:lnTo>
                    <a:lnTo>
                      <a:pt x="48" y="0"/>
                    </a:lnTo>
                    <a:lnTo>
                      <a:pt x="54" y="0"/>
                    </a:lnTo>
                    <a:lnTo>
                      <a:pt x="60" y="6"/>
                    </a:lnTo>
                    <a:lnTo>
                      <a:pt x="6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Freeform 439"/>
              <p:cNvSpPr>
                <a:spLocks/>
              </p:cNvSpPr>
              <p:nvPr/>
            </p:nvSpPr>
            <p:spPr bwMode="auto">
              <a:xfrm>
                <a:off x="3729" y="1112"/>
                <a:ext cx="102" cy="96"/>
              </a:xfrm>
              <a:custGeom>
                <a:avLst/>
                <a:gdLst>
                  <a:gd name="T0" fmla="*/ 66 w 102"/>
                  <a:gd name="T1" fmla="*/ 90 h 96"/>
                  <a:gd name="T2" fmla="*/ 60 w 102"/>
                  <a:gd name="T3" fmla="*/ 84 h 96"/>
                  <a:gd name="T4" fmla="*/ 48 w 102"/>
                  <a:gd name="T5" fmla="*/ 84 h 96"/>
                  <a:gd name="T6" fmla="*/ 42 w 102"/>
                  <a:gd name="T7" fmla="*/ 78 h 96"/>
                  <a:gd name="T8" fmla="*/ 36 w 102"/>
                  <a:gd name="T9" fmla="*/ 72 h 96"/>
                  <a:gd name="T10" fmla="*/ 30 w 102"/>
                  <a:gd name="T11" fmla="*/ 78 h 96"/>
                  <a:gd name="T12" fmla="*/ 30 w 102"/>
                  <a:gd name="T13" fmla="*/ 66 h 96"/>
                  <a:gd name="T14" fmla="*/ 36 w 102"/>
                  <a:gd name="T15" fmla="*/ 60 h 96"/>
                  <a:gd name="T16" fmla="*/ 30 w 102"/>
                  <a:gd name="T17" fmla="*/ 54 h 96"/>
                  <a:gd name="T18" fmla="*/ 24 w 102"/>
                  <a:gd name="T19" fmla="*/ 60 h 96"/>
                  <a:gd name="T20" fmla="*/ 24 w 102"/>
                  <a:gd name="T21" fmla="*/ 60 h 96"/>
                  <a:gd name="T22" fmla="*/ 18 w 102"/>
                  <a:gd name="T23" fmla="*/ 66 h 96"/>
                  <a:gd name="T24" fmla="*/ 12 w 102"/>
                  <a:gd name="T25" fmla="*/ 60 h 96"/>
                  <a:gd name="T26" fmla="*/ 6 w 102"/>
                  <a:gd name="T27" fmla="*/ 54 h 96"/>
                  <a:gd name="T28" fmla="*/ 0 w 102"/>
                  <a:gd name="T29" fmla="*/ 48 h 96"/>
                  <a:gd name="T30" fmla="*/ 0 w 102"/>
                  <a:gd name="T31" fmla="*/ 36 h 96"/>
                  <a:gd name="T32" fmla="*/ 6 w 102"/>
                  <a:gd name="T33" fmla="*/ 30 h 96"/>
                  <a:gd name="T34" fmla="*/ 12 w 102"/>
                  <a:gd name="T35" fmla="*/ 24 h 96"/>
                  <a:gd name="T36" fmla="*/ 24 w 102"/>
                  <a:gd name="T37" fmla="*/ 24 h 96"/>
                  <a:gd name="T38" fmla="*/ 36 w 102"/>
                  <a:gd name="T39" fmla="*/ 24 h 96"/>
                  <a:gd name="T40" fmla="*/ 48 w 102"/>
                  <a:gd name="T41" fmla="*/ 24 h 96"/>
                  <a:gd name="T42" fmla="*/ 54 w 102"/>
                  <a:gd name="T43" fmla="*/ 18 h 96"/>
                  <a:gd name="T44" fmla="*/ 60 w 102"/>
                  <a:gd name="T45" fmla="*/ 12 h 96"/>
                  <a:gd name="T46" fmla="*/ 72 w 102"/>
                  <a:gd name="T47" fmla="*/ 12 h 96"/>
                  <a:gd name="T48" fmla="*/ 84 w 102"/>
                  <a:gd name="T49" fmla="*/ 12 h 96"/>
                  <a:gd name="T50" fmla="*/ 90 w 102"/>
                  <a:gd name="T51" fmla="*/ 6 h 96"/>
                  <a:gd name="T52" fmla="*/ 90 w 102"/>
                  <a:gd name="T53" fmla="*/ 6 h 96"/>
                  <a:gd name="T54" fmla="*/ 96 w 102"/>
                  <a:gd name="T55" fmla="*/ 12 h 96"/>
                  <a:gd name="T56" fmla="*/ 96 w 102"/>
                  <a:gd name="T57" fmla="*/ 24 h 96"/>
                  <a:gd name="T58" fmla="*/ 96 w 102"/>
                  <a:gd name="T59" fmla="*/ 36 h 96"/>
                  <a:gd name="T60" fmla="*/ 96 w 102"/>
                  <a:gd name="T61" fmla="*/ 36 h 96"/>
                  <a:gd name="T62" fmla="*/ 102 w 102"/>
                  <a:gd name="T63" fmla="*/ 42 h 96"/>
                  <a:gd name="T64" fmla="*/ 96 w 102"/>
                  <a:gd name="T65" fmla="*/ 48 h 96"/>
                  <a:gd name="T66" fmla="*/ 90 w 102"/>
                  <a:gd name="T67" fmla="*/ 54 h 96"/>
                  <a:gd name="T68" fmla="*/ 90 w 102"/>
                  <a:gd name="T69" fmla="*/ 66 h 96"/>
                  <a:gd name="T70" fmla="*/ 90 w 102"/>
                  <a:gd name="T71" fmla="*/ 78 h 96"/>
                  <a:gd name="T72" fmla="*/ 84 w 102"/>
                  <a:gd name="T73" fmla="*/ 84 h 96"/>
                  <a:gd name="T74" fmla="*/ 84 w 102"/>
                  <a:gd name="T75" fmla="*/ 84 h 96"/>
                  <a:gd name="T76" fmla="*/ 84 w 102"/>
                  <a:gd name="T77" fmla="*/ 96 h 96"/>
                  <a:gd name="T78" fmla="*/ 78 w 102"/>
                  <a:gd name="T7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96">
                    <a:moveTo>
                      <a:pt x="72" y="90"/>
                    </a:moveTo>
                    <a:lnTo>
                      <a:pt x="66" y="90"/>
                    </a:lnTo>
                    <a:lnTo>
                      <a:pt x="66" y="84"/>
                    </a:lnTo>
                    <a:lnTo>
                      <a:pt x="60" y="84"/>
                    </a:lnTo>
                    <a:lnTo>
                      <a:pt x="54" y="84"/>
                    </a:lnTo>
                    <a:lnTo>
                      <a:pt x="48" y="84"/>
                    </a:lnTo>
                    <a:lnTo>
                      <a:pt x="48" y="78"/>
                    </a:lnTo>
                    <a:lnTo>
                      <a:pt x="42" y="78"/>
                    </a:lnTo>
                    <a:lnTo>
                      <a:pt x="42" y="72"/>
                    </a:lnTo>
                    <a:lnTo>
                      <a:pt x="36" y="72"/>
                    </a:lnTo>
                    <a:lnTo>
                      <a:pt x="36" y="78"/>
                    </a:lnTo>
                    <a:lnTo>
                      <a:pt x="30" y="78"/>
                    </a:lnTo>
                    <a:lnTo>
                      <a:pt x="30" y="72"/>
                    </a:lnTo>
                    <a:lnTo>
                      <a:pt x="30" y="66"/>
                    </a:lnTo>
                    <a:lnTo>
                      <a:pt x="30" y="60"/>
                    </a:lnTo>
                    <a:lnTo>
                      <a:pt x="36" y="60"/>
                    </a:lnTo>
                    <a:lnTo>
                      <a:pt x="30" y="60"/>
                    </a:lnTo>
                    <a:lnTo>
                      <a:pt x="30" y="54"/>
                    </a:lnTo>
                    <a:lnTo>
                      <a:pt x="24" y="54"/>
                    </a:lnTo>
                    <a:lnTo>
                      <a:pt x="24" y="60"/>
                    </a:lnTo>
                    <a:lnTo>
                      <a:pt x="18" y="60"/>
                    </a:lnTo>
                    <a:lnTo>
                      <a:pt x="24" y="60"/>
                    </a:lnTo>
                    <a:lnTo>
                      <a:pt x="24" y="66"/>
                    </a:lnTo>
                    <a:lnTo>
                      <a:pt x="18" y="66"/>
                    </a:lnTo>
                    <a:lnTo>
                      <a:pt x="18" y="60"/>
                    </a:lnTo>
                    <a:lnTo>
                      <a:pt x="12" y="60"/>
                    </a:lnTo>
                    <a:lnTo>
                      <a:pt x="6" y="60"/>
                    </a:lnTo>
                    <a:lnTo>
                      <a:pt x="6" y="54"/>
                    </a:lnTo>
                    <a:lnTo>
                      <a:pt x="0" y="54"/>
                    </a:lnTo>
                    <a:lnTo>
                      <a:pt x="0" y="48"/>
                    </a:lnTo>
                    <a:lnTo>
                      <a:pt x="0" y="42"/>
                    </a:lnTo>
                    <a:lnTo>
                      <a:pt x="0" y="36"/>
                    </a:lnTo>
                    <a:lnTo>
                      <a:pt x="6" y="36"/>
                    </a:lnTo>
                    <a:lnTo>
                      <a:pt x="6" y="30"/>
                    </a:lnTo>
                    <a:lnTo>
                      <a:pt x="6" y="24"/>
                    </a:lnTo>
                    <a:lnTo>
                      <a:pt x="12" y="24"/>
                    </a:lnTo>
                    <a:lnTo>
                      <a:pt x="18" y="24"/>
                    </a:lnTo>
                    <a:lnTo>
                      <a:pt x="24" y="24"/>
                    </a:lnTo>
                    <a:lnTo>
                      <a:pt x="30" y="30"/>
                    </a:lnTo>
                    <a:lnTo>
                      <a:pt x="36" y="24"/>
                    </a:lnTo>
                    <a:lnTo>
                      <a:pt x="42" y="24"/>
                    </a:lnTo>
                    <a:lnTo>
                      <a:pt x="48" y="24"/>
                    </a:lnTo>
                    <a:lnTo>
                      <a:pt x="54" y="24"/>
                    </a:lnTo>
                    <a:lnTo>
                      <a:pt x="54" y="18"/>
                    </a:lnTo>
                    <a:lnTo>
                      <a:pt x="60" y="18"/>
                    </a:lnTo>
                    <a:lnTo>
                      <a:pt x="60" y="12"/>
                    </a:lnTo>
                    <a:lnTo>
                      <a:pt x="66" y="12"/>
                    </a:lnTo>
                    <a:lnTo>
                      <a:pt x="72" y="12"/>
                    </a:lnTo>
                    <a:lnTo>
                      <a:pt x="78" y="12"/>
                    </a:lnTo>
                    <a:lnTo>
                      <a:pt x="84" y="12"/>
                    </a:lnTo>
                    <a:lnTo>
                      <a:pt x="84" y="6"/>
                    </a:lnTo>
                    <a:lnTo>
                      <a:pt x="90" y="6"/>
                    </a:lnTo>
                    <a:lnTo>
                      <a:pt x="90" y="0"/>
                    </a:lnTo>
                    <a:lnTo>
                      <a:pt x="90" y="6"/>
                    </a:lnTo>
                    <a:lnTo>
                      <a:pt x="96" y="6"/>
                    </a:lnTo>
                    <a:lnTo>
                      <a:pt x="96" y="12"/>
                    </a:lnTo>
                    <a:lnTo>
                      <a:pt x="96" y="18"/>
                    </a:lnTo>
                    <a:lnTo>
                      <a:pt x="96" y="24"/>
                    </a:lnTo>
                    <a:lnTo>
                      <a:pt x="96" y="30"/>
                    </a:lnTo>
                    <a:lnTo>
                      <a:pt x="96" y="36"/>
                    </a:lnTo>
                    <a:lnTo>
                      <a:pt x="90" y="36"/>
                    </a:lnTo>
                    <a:lnTo>
                      <a:pt x="96" y="36"/>
                    </a:lnTo>
                    <a:lnTo>
                      <a:pt x="96" y="42"/>
                    </a:lnTo>
                    <a:lnTo>
                      <a:pt x="102" y="42"/>
                    </a:lnTo>
                    <a:lnTo>
                      <a:pt x="102" y="48"/>
                    </a:lnTo>
                    <a:lnTo>
                      <a:pt x="96" y="48"/>
                    </a:lnTo>
                    <a:lnTo>
                      <a:pt x="90" y="48"/>
                    </a:lnTo>
                    <a:lnTo>
                      <a:pt x="90" y="54"/>
                    </a:lnTo>
                    <a:lnTo>
                      <a:pt x="90" y="60"/>
                    </a:lnTo>
                    <a:lnTo>
                      <a:pt x="90" y="66"/>
                    </a:lnTo>
                    <a:lnTo>
                      <a:pt x="90" y="72"/>
                    </a:lnTo>
                    <a:lnTo>
                      <a:pt x="90" y="78"/>
                    </a:lnTo>
                    <a:lnTo>
                      <a:pt x="84" y="78"/>
                    </a:lnTo>
                    <a:lnTo>
                      <a:pt x="84" y="84"/>
                    </a:lnTo>
                    <a:lnTo>
                      <a:pt x="90" y="84"/>
                    </a:lnTo>
                    <a:lnTo>
                      <a:pt x="84" y="84"/>
                    </a:lnTo>
                    <a:lnTo>
                      <a:pt x="84" y="90"/>
                    </a:lnTo>
                    <a:lnTo>
                      <a:pt x="84" y="96"/>
                    </a:lnTo>
                    <a:lnTo>
                      <a:pt x="78" y="96"/>
                    </a:lnTo>
                    <a:lnTo>
                      <a:pt x="78" y="90"/>
                    </a:lnTo>
                    <a:lnTo>
                      <a:pt x="72" y="9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Freeform 440"/>
              <p:cNvSpPr>
                <a:spLocks/>
              </p:cNvSpPr>
              <p:nvPr/>
            </p:nvSpPr>
            <p:spPr bwMode="auto">
              <a:xfrm>
                <a:off x="3549" y="788"/>
                <a:ext cx="186" cy="168"/>
              </a:xfrm>
              <a:custGeom>
                <a:avLst/>
                <a:gdLst>
                  <a:gd name="T0" fmla="*/ 90 w 186"/>
                  <a:gd name="T1" fmla="*/ 0 h 168"/>
                  <a:gd name="T2" fmla="*/ 102 w 186"/>
                  <a:gd name="T3" fmla="*/ 6 h 168"/>
                  <a:gd name="T4" fmla="*/ 114 w 186"/>
                  <a:gd name="T5" fmla="*/ 6 h 168"/>
                  <a:gd name="T6" fmla="*/ 120 w 186"/>
                  <a:gd name="T7" fmla="*/ 12 h 168"/>
                  <a:gd name="T8" fmla="*/ 126 w 186"/>
                  <a:gd name="T9" fmla="*/ 18 h 168"/>
                  <a:gd name="T10" fmla="*/ 138 w 186"/>
                  <a:gd name="T11" fmla="*/ 24 h 168"/>
                  <a:gd name="T12" fmla="*/ 144 w 186"/>
                  <a:gd name="T13" fmla="*/ 30 h 168"/>
                  <a:gd name="T14" fmla="*/ 150 w 186"/>
                  <a:gd name="T15" fmla="*/ 36 h 168"/>
                  <a:gd name="T16" fmla="*/ 144 w 186"/>
                  <a:gd name="T17" fmla="*/ 42 h 168"/>
                  <a:gd name="T18" fmla="*/ 138 w 186"/>
                  <a:gd name="T19" fmla="*/ 48 h 168"/>
                  <a:gd name="T20" fmla="*/ 132 w 186"/>
                  <a:gd name="T21" fmla="*/ 54 h 168"/>
                  <a:gd name="T22" fmla="*/ 126 w 186"/>
                  <a:gd name="T23" fmla="*/ 60 h 168"/>
                  <a:gd name="T24" fmla="*/ 132 w 186"/>
                  <a:gd name="T25" fmla="*/ 66 h 168"/>
                  <a:gd name="T26" fmla="*/ 138 w 186"/>
                  <a:gd name="T27" fmla="*/ 72 h 168"/>
                  <a:gd name="T28" fmla="*/ 144 w 186"/>
                  <a:gd name="T29" fmla="*/ 78 h 168"/>
                  <a:gd name="T30" fmla="*/ 150 w 186"/>
                  <a:gd name="T31" fmla="*/ 84 h 168"/>
                  <a:gd name="T32" fmla="*/ 156 w 186"/>
                  <a:gd name="T33" fmla="*/ 90 h 168"/>
                  <a:gd name="T34" fmla="*/ 168 w 186"/>
                  <a:gd name="T35" fmla="*/ 90 h 168"/>
                  <a:gd name="T36" fmla="*/ 180 w 186"/>
                  <a:gd name="T37" fmla="*/ 90 h 168"/>
                  <a:gd name="T38" fmla="*/ 186 w 186"/>
                  <a:gd name="T39" fmla="*/ 96 h 168"/>
                  <a:gd name="T40" fmla="*/ 180 w 186"/>
                  <a:gd name="T41" fmla="*/ 102 h 168"/>
                  <a:gd name="T42" fmla="*/ 174 w 186"/>
                  <a:gd name="T43" fmla="*/ 108 h 168"/>
                  <a:gd name="T44" fmla="*/ 168 w 186"/>
                  <a:gd name="T45" fmla="*/ 120 h 168"/>
                  <a:gd name="T46" fmla="*/ 162 w 186"/>
                  <a:gd name="T47" fmla="*/ 126 h 168"/>
                  <a:gd name="T48" fmla="*/ 156 w 186"/>
                  <a:gd name="T49" fmla="*/ 132 h 168"/>
                  <a:gd name="T50" fmla="*/ 144 w 186"/>
                  <a:gd name="T51" fmla="*/ 144 h 168"/>
                  <a:gd name="T52" fmla="*/ 138 w 186"/>
                  <a:gd name="T53" fmla="*/ 150 h 168"/>
                  <a:gd name="T54" fmla="*/ 132 w 186"/>
                  <a:gd name="T55" fmla="*/ 156 h 168"/>
                  <a:gd name="T56" fmla="*/ 126 w 186"/>
                  <a:gd name="T57" fmla="*/ 162 h 168"/>
                  <a:gd name="T58" fmla="*/ 120 w 186"/>
                  <a:gd name="T59" fmla="*/ 168 h 168"/>
                  <a:gd name="T60" fmla="*/ 120 w 186"/>
                  <a:gd name="T61" fmla="*/ 156 h 168"/>
                  <a:gd name="T62" fmla="*/ 120 w 186"/>
                  <a:gd name="T63" fmla="*/ 156 h 168"/>
                  <a:gd name="T64" fmla="*/ 114 w 186"/>
                  <a:gd name="T65" fmla="*/ 150 h 168"/>
                  <a:gd name="T66" fmla="*/ 108 w 186"/>
                  <a:gd name="T67" fmla="*/ 144 h 168"/>
                  <a:gd name="T68" fmla="*/ 102 w 186"/>
                  <a:gd name="T69" fmla="*/ 138 h 168"/>
                  <a:gd name="T70" fmla="*/ 96 w 186"/>
                  <a:gd name="T71" fmla="*/ 132 h 168"/>
                  <a:gd name="T72" fmla="*/ 84 w 186"/>
                  <a:gd name="T73" fmla="*/ 132 h 168"/>
                  <a:gd name="T74" fmla="*/ 72 w 186"/>
                  <a:gd name="T75" fmla="*/ 132 h 168"/>
                  <a:gd name="T76" fmla="*/ 66 w 186"/>
                  <a:gd name="T77" fmla="*/ 126 h 168"/>
                  <a:gd name="T78" fmla="*/ 54 w 186"/>
                  <a:gd name="T79" fmla="*/ 126 h 168"/>
                  <a:gd name="T80" fmla="*/ 42 w 186"/>
                  <a:gd name="T81" fmla="*/ 120 h 168"/>
                  <a:gd name="T82" fmla="*/ 30 w 186"/>
                  <a:gd name="T83" fmla="*/ 114 h 168"/>
                  <a:gd name="T84" fmla="*/ 18 w 186"/>
                  <a:gd name="T85" fmla="*/ 114 h 168"/>
                  <a:gd name="T86" fmla="*/ 6 w 186"/>
                  <a:gd name="T87" fmla="*/ 108 h 168"/>
                  <a:gd name="T88" fmla="*/ 6 w 186"/>
                  <a:gd name="T89" fmla="*/ 108 h 168"/>
                  <a:gd name="T90" fmla="*/ 6 w 186"/>
                  <a:gd name="T91" fmla="*/ 108 h 168"/>
                  <a:gd name="T92" fmla="*/ 12 w 186"/>
                  <a:gd name="T93" fmla="*/ 102 h 168"/>
                  <a:gd name="T94" fmla="*/ 24 w 186"/>
                  <a:gd name="T95" fmla="*/ 90 h 168"/>
                  <a:gd name="T96" fmla="*/ 30 w 186"/>
                  <a:gd name="T97" fmla="*/ 84 h 168"/>
                  <a:gd name="T98" fmla="*/ 36 w 186"/>
                  <a:gd name="T99" fmla="*/ 78 h 168"/>
                  <a:gd name="T100" fmla="*/ 36 w 186"/>
                  <a:gd name="T101" fmla="*/ 66 h 168"/>
                  <a:gd name="T102" fmla="*/ 42 w 186"/>
                  <a:gd name="T103" fmla="*/ 60 h 168"/>
                  <a:gd name="T104" fmla="*/ 48 w 186"/>
                  <a:gd name="T105" fmla="*/ 54 h 168"/>
                  <a:gd name="T106" fmla="*/ 48 w 186"/>
                  <a:gd name="T107" fmla="*/ 42 h 168"/>
                  <a:gd name="T108" fmla="*/ 54 w 186"/>
                  <a:gd name="T109" fmla="*/ 36 h 168"/>
                  <a:gd name="T110" fmla="*/ 60 w 186"/>
                  <a:gd name="T111" fmla="*/ 30 h 168"/>
                  <a:gd name="T112" fmla="*/ 54 w 186"/>
                  <a:gd name="T113" fmla="*/ 24 h 168"/>
                  <a:gd name="T114" fmla="*/ 60 w 186"/>
                  <a:gd name="T115" fmla="*/ 18 h 168"/>
                  <a:gd name="T116" fmla="*/ 66 w 186"/>
                  <a:gd name="T117" fmla="*/ 12 h 168"/>
                  <a:gd name="T118" fmla="*/ 66 w 186"/>
                  <a:gd name="T119" fmla="*/ 0 h 168"/>
                  <a:gd name="T120" fmla="*/ 78 w 186"/>
                  <a:gd name="T1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68">
                    <a:moveTo>
                      <a:pt x="84" y="0"/>
                    </a:moveTo>
                    <a:lnTo>
                      <a:pt x="90" y="0"/>
                    </a:lnTo>
                    <a:lnTo>
                      <a:pt x="96" y="6"/>
                    </a:lnTo>
                    <a:lnTo>
                      <a:pt x="102" y="6"/>
                    </a:lnTo>
                    <a:lnTo>
                      <a:pt x="108" y="6"/>
                    </a:lnTo>
                    <a:lnTo>
                      <a:pt x="114" y="6"/>
                    </a:lnTo>
                    <a:lnTo>
                      <a:pt x="120" y="6"/>
                    </a:lnTo>
                    <a:lnTo>
                      <a:pt x="120" y="12"/>
                    </a:lnTo>
                    <a:lnTo>
                      <a:pt x="120" y="18"/>
                    </a:lnTo>
                    <a:lnTo>
                      <a:pt x="126" y="18"/>
                    </a:lnTo>
                    <a:lnTo>
                      <a:pt x="132" y="24"/>
                    </a:lnTo>
                    <a:lnTo>
                      <a:pt x="138" y="24"/>
                    </a:lnTo>
                    <a:lnTo>
                      <a:pt x="144" y="24"/>
                    </a:lnTo>
                    <a:lnTo>
                      <a:pt x="144" y="30"/>
                    </a:lnTo>
                    <a:lnTo>
                      <a:pt x="150" y="30"/>
                    </a:lnTo>
                    <a:lnTo>
                      <a:pt x="150" y="36"/>
                    </a:lnTo>
                    <a:lnTo>
                      <a:pt x="144" y="36"/>
                    </a:lnTo>
                    <a:lnTo>
                      <a:pt x="144" y="42"/>
                    </a:lnTo>
                    <a:lnTo>
                      <a:pt x="144" y="48"/>
                    </a:lnTo>
                    <a:lnTo>
                      <a:pt x="138" y="48"/>
                    </a:lnTo>
                    <a:lnTo>
                      <a:pt x="132" y="48"/>
                    </a:lnTo>
                    <a:lnTo>
                      <a:pt x="132" y="54"/>
                    </a:lnTo>
                    <a:lnTo>
                      <a:pt x="132" y="60"/>
                    </a:lnTo>
                    <a:lnTo>
                      <a:pt x="126" y="60"/>
                    </a:lnTo>
                    <a:lnTo>
                      <a:pt x="126" y="66"/>
                    </a:lnTo>
                    <a:lnTo>
                      <a:pt x="132" y="66"/>
                    </a:lnTo>
                    <a:lnTo>
                      <a:pt x="132" y="72"/>
                    </a:lnTo>
                    <a:lnTo>
                      <a:pt x="138" y="72"/>
                    </a:lnTo>
                    <a:lnTo>
                      <a:pt x="138" y="78"/>
                    </a:lnTo>
                    <a:lnTo>
                      <a:pt x="144" y="78"/>
                    </a:lnTo>
                    <a:lnTo>
                      <a:pt x="144" y="84"/>
                    </a:lnTo>
                    <a:lnTo>
                      <a:pt x="150" y="84"/>
                    </a:lnTo>
                    <a:lnTo>
                      <a:pt x="150" y="90"/>
                    </a:lnTo>
                    <a:lnTo>
                      <a:pt x="156" y="90"/>
                    </a:lnTo>
                    <a:lnTo>
                      <a:pt x="162" y="90"/>
                    </a:lnTo>
                    <a:lnTo>
                      <a:pt x="168" y="90"/>
                    </a:lnTo>
                    <a:lnTo>
                      <a:pt x="174" y="90"/>
                    </a:lnTo>
                    <a:lnTo>
                      <a:pt x="180" y="90"/>
                    </a:lnTo>
                    <a:lnTo>
                      <a:pt x="186" y="90"/>
                    </a:lnTo>
                    <a:lnTo>
                      <a:pt x="186" y="96"/>
                    </a:lnTo>
                    <a:lnTo>
                      <a:pt x="180" y="96"/>
                    </a:lnTo>
                    <a:lnTo>
                      <a:pt x="180" y="102"/>
                    </a:lnTo>
                    <a:lnTo>
                      <a:pt x="174" y="102"/>
                    </a:lnTo>
                    <a:lnTo>
                      <a:pt x="174" y="108"/>
                    </a:lnTo>
                    <a:lnTo>
                      <a:pt x="168" y="114"/>
                    </a:lnTo>
                    <a:lnTo>
                      <a:pt x="168" y="120"/>
                    </a:lnTo>
                    <a:lnTo>
                      <a:pt x="162" y="120"/>
                    </a:lnTo>
                    <a:lnTo>
                      <a:pt x="162" y="126"/>
                    </a:lnTo>
                    <a:lnTo>
                      <a:pt x="156" y="126"/>
                    </a:lnTo>
                    <a:lnTo>
                      <a:pt x="156" y="132"/>
                    </a:lnTo>
                    <a:lnTo>
                      <a:pt x="150" y="138"/>
                    </a:lnTo>
                    <a:lnTo>
                      <a:pt x="144" y="144"/>
                    </a:lnTo>
                    <a:lnTo>
                      <a:pt x="144" y="150"/>
                    </a:lnTo>
                    <a:lnTo>
                      <a:pt x="138" y="150"/>
                    </a:lnTo>
                    <a:lnTo>
                      <a:pt x="138" y="156"/>
                    </a:lnTo>
                    <a:lnTo>
                      <a:pt x="132" y="156"/>
                    </a:lnTo>
                    <a:lnTo>
                      <a:pt x="132" y="162"/>
                    </a:lnTo>
                    <a:lnTo>
                      <a:pt x="126" y="162"/>
                    </a:lnTo>
                    <a:lnTo>
                      <a:pt x="126" y="168"/>
                    </a:lnTo>
                    <a:lnTo>
                      <a:pt x="120" y="168"/>
                    </a:lnTo>
                    <a:lnTo>
                      <a:pt x="120" y="162"/>
                    </a:lnTo>
                    <a:lnTo>
                      <a:pt x="120" y="156"/>
                    </a:lnTo>
                    <a:lnTo>
                      <a:pt x="120" y="150"/>
                    </a:lnTo>
                    <a:lnTo>
                      <a:pt x="120" y="156"/>
                    </a:lnTo>
                    <a:lnTo>
                      <a:pt x="114" y="156"/>
                    </a:lnTo>
                    <a:lnTo>
                      <a:pt x="114" y="150"/>
                    </a:lnTo>
                    <a:lnTo>
                      <a:pt x="108" y="150"/>
                    </a:lnTo>
                    <a:lnTo>
                      <a:pt x="108" y="144"/>
                    </a:lnTo>
                    <a:lnTo>
                      <a:pt x="102" y="144"/>
                    </a:lnTo>
                    <a:lnTo>
                      <a:pt x="102" y="138"/>
                    </a:lnTo>
                    <a:lnTo>
                      <a:pt x="96" y="138"/>
                    </a:lnTo>
                    <a:lnTo>
                      <a:pt x="96" y="132"/>
                    </a:lnTo>
                    <a:lnTo>
                      <a:pt x="90" y="132"/>
                    </a:lnTo>
                    <a:lnTo>
                      <a:pt x="84" y="132"/>
                    </a:lnTo>
                    <a:lnTo>
                      <a:pt x="78" y="132"/>
                    </a:lnTo>
                    <a:lnTo>
                      <a:pt x="72" y="132"/>
                    </a:lnTo>
                    <a:lnTo>
                      <a:pt x="72" y="126"/>
                    </a:lnTo>
                    <a:lnTo>
                      <a:pt x="66" y="126"/>
                    </a:lnTo>
                    <a:lnTo>
                      <a:pt x="60" y="126"/>
                    </a:lnTo>
                    <a:lnTo>
                      <a:pt x="54" y="126"/>
                    </a:lnTo>
                    <a:lnTo>
                      <a:pt x="48" y="120"/>
                    </a:lnTo>
                    <a:lnTo>
                      <a:pt x="42" y="120"/>
                    </a:lnTo>
                    <a:lnTo>
                      <a:pt x="36" y="120"/>
                    </a:lnTo>
                    <a:lnTo>
                      <a:pt x="30" y="114"/>
                    </a:lnTo>
                    <a:lnTo>
                      <a:pt x="24" y="114"/>
                    </a:lnTo>
                    <a:lnTo>
                      <a:pt x="18" y="114"/>
                    </a:lnTo>
                    <a:lnTo>
                      <a:pt x="12" y="114"/>
                    </a:lnTo>
                    <a:lnTo>
                      <a:pt x="6" y="108"/>
                    </a:lnTo>
                    <a:lnTo>
                      <a:pt x="0" y="108"/>
                    </a:lnTo>
                    <a:lnTo>
                      <a:pt x="6" y="108"/>
                    </a:lnTo>
                    <a:lnTo>
                      <a:pt x="6" y="102"/>
                    </a:lnTo>
                    <a:lnTo>
                      <a:pt x="6" y="108"/>
                    </a:lnTo>
                    <a:lnTo>
                      <a:pt x="6" y="102"/>
                    </a:lnTo>
                    <a:lnTo>
                      <a:pt x="12" y="102"/>
                    </a:lnTo>
                    <a:lnTo>
                      <a:pt x="18" y="96"/>
                    </a:lnTo>
                    <a:lnTo>
                      <a:pt x="24" y="90"/>
                    </a:lnTo>
                    <a:lnTo>
                      <a:pt x="24" y="84"/>
                    </a:lnTo>
                    <a:lnTo>
                      <a:pt x="30" y="84"/>
                    </a:lnTo>
                    <a:lnTo>
                      <a:pt x="30" y="78"/>
                    </a:lnTo>
                    <a:lnTo>
                      <a:pt x="36" y="78"/>
                    </a:lnTo>
                    <a:lnTo>
                      <a:pt x="36" y="72"/>
                    </a:lnTo>
                    <a:lnTo>
                      <a:pt x="36" y="66"/>
                    </a:lnTo>
                    <a:lnTo>
                      <a:pt x="42" y="66"/>
                    </a:lnTo>
                    <a:lnTo>
                      <a:pt x="42" y="60"/>
                    </a:lnTo>
                    <a:lnTo>
                      <a:pt x="42" y="54"/>
                    </a:lnTo>
                    <a:lnTo>
                      <a:pt x="48" y="54"/>
                    </a:lnTo>
                    <a:lnTo>
                      <a:pt x="48" y="48"/>
                    </a:lnTo>
                    <a:lnTo>
                      <a:pt x="48" y="42"/>
                    </a:lnTo>
                    <a:lnTo>
                      <a:pt x="48" y="36"/>
                    </a:lnTo>
                    <a:lnTo>
                      <a:pt x="54" y="36"/>
                    </a:lnTo>
                    <a:lnTo>
                      <a:pt x="54" y="30"/>
                    </a:lnTo>
                    <a:lnTo>
                      <a:pt x="60" y="30"/>
                    </a:lnTo>
                    <a:lnTo>
                      <a:pt x="60" y="24"/>
                    </a:lnTo>
                    <a:lnTo>
                      <a:pt x="54" y="24"/>
                    </a:lnTo>
                    <a:lnTo>
                      <a:pt x="60" y="24"/>
                    </a:lnTo>
                    <a:lnTo>
                      <a:pt x="60" y="18"/>
                    </a:lnTo>
                    <a:lnTo>
                      <a:pt x="60" y="12"/>
                    </a:lnTo>
                    <a:lnTo>
                      <a:pt x="66" y="12"/>
                    </a:lnTo>
                    <a:lnTo>
                      <a:pt x="66" y="6"/>
                    </a:lnTo>
                    <a:lnTo>
                      <a:pt x="66" y="0"/>
                    </a:lnTo>
                    <a:lnTo>
                      <a:pt x="72" y="0"/>
                    </a:lnTo>
                    <a:lnTo>
                      <a:pt x="78" y="0"/>
                    </a:lnTo>
                    <a:lnTo>
                      <a:pt x="8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Freeform 441"/>
              <p:cNvSpPr>
                <a:spLocks/>
              </p:cNvSpPr>
              <p:nvPr/>
            </p:nvSpPr>
            <p:spPr bwMode="auto">
              <a:xfrm>
                <a:off x="3645" y="1046"/>
                <a:ext cx="102" cy="126"/>
              </a:xfrm>
              <a:custGeom>
                <a:avLst/>
                <a:gdLst>
                  <a:gd name="T0" fmla="*/ 48 w 102"/>
                  <a:gd name="T1" fmla="*/ 6 h 126"/>
                  <a:gd name="T2" fmla="*/ 60 w 102"/>
                  <a:gd name="T3" fmla="*/ 6 h 126"/>
                  <a:gd name="T4" fmla="*/ 66 w 102"/>
                  <a:gd name="T5" fmla="*/ 12 h 126"/>
                  <a:gd name="T6" fmla="*/ 66 w 102"/>
                  <a:gd name="T7" fmla="*/ 12 h 126"/>
                  <a:gd name="T8" fmla="*/ 72 w 102"/>
                  <a:gd name="T9" fmla="*/ 18 h 126"/>
                  <a:gd name="T10" fmla="*/ 72 w 102"/>
                  <a:gd name="T11" fmla="*/ 18 h 126"/>
                  <a:gd name="T12" fmla="*/ 78 w 102"/>
                  <a:gd name="T13" fmla="*/ 24 h 126"/>
                  <a:gd name="T14" fmla="*/ 84 w 102"/>
                  <a:gd name="T15" fmla="*/ 30 h 126"/>
                  <a:gd name="T16" fmla="*/ 96 w 102"/>
                  <a:gd name="T17" fmla="*/ 30 h 126"/>
                  <a:gd name="T18" fmla="*/ 96 w 102"/>
                  <a:gd name="T19" fmla="*/ 30 h 126"/>
                  <a:gd name="T20" fmla="*/ 96 w 102"/>
                  <a:gd name="T21" fmla="*/ 30 h 126"/>
                  <a:gd name="T22" fmla="*/ 96 w 102"/>
                  <a:gd name="T23" fmla="*/ 30 h 126"/>
                  <a:gd name="T24" fmla="*/ 96 w 102"/>
                  <a:gd name="T25" fmla="*/ 42 h 126"/>
                  <a:gd name="T26" fmla="*/ 90 w 102"/>
                  <a:gd name="T27" fmla="*/ 48 h 126"/>
                  <a:gd name="T28" fmla="*/ 90 w 102"/>
                  <a:gd name="T29" fmla="*/ 60 h 126"/>
                  <a:gd name="T30" fmla="*/ 96 w 102"/>
                  <a:gd name="T31" fmla="*/ 72 h 126"/>
                  <a:gd name="T32" fmla="*/ 102 w 102"/>
                  <a:gd name="T33" fmla="*/ 78 h 126"/>
                  <a:gd name="T34" fmla="*/ 102 w 102"/>
                  <a:gd name="T35" fmla="*/ 90 h 126"/>
                  <a:gd name="T36" fmla="*/ 90 w 102"/>
                  <a:gd name="T37" fmla="*/ 90 h 126"/>
                  <a:gd name="T38" fmla="*/ 90 w 102"/>
                  <a:gd name="T39" fmla="*/ 102 h 126"/>
                  <a:gd name="T40" fmla="*/ 84 w 102"/>
                  <a:gd name="T41" fmla="*/ 108 h 126"/>
                  <a:gd name="T42" fmla="*/ 84 w 102"/>
                  <a:gd name="T43" fmla="*/ 120 h 126"/>
                  <a:gd name="T44" fmla="*/ 90 w 102"/>
                  <a:gd name="T45" fmla="*/ 126 h 126"/>
                  <a:gd name="T46" fmla="*/ 84 w 102"/>
                  <a:gd name="T47" fmla="*/ 120 h 126"/>
                  <a:gd name="T48" fmla="*/ 78 w 102"/>
                  <a:gd name="T49" fmla="*/ 126 h 126"/>
                  <a:gd name="T50" fmla="*/ 72 w 102"/>
                  <a:gd name="T51" fmla="*/ 120 h 126"/>
                  <a:gd name="T52" fmla="*/ 72 w 102"/>
                  <a:gd name="T53" fmla="*/ 120 h 126"/>
                  <a:gd name="T54" fmla="*/ 60 w 102"/>
                  <a:gd name="T55" fmla="*/ 120 h 126"/>
                  <a:gd name="T56" fmla="*/ 60 w 102"/>
                  <a:gd name="T57" fmla="*/ 108 h 126"/>
                  <a:gd name="T58" fmla="*/ 54 w 102"/>
                  <a:gd name="T59" fmla="*/ 102 h 126"/>
                  <a:gd name="T60" fmla="*/ 48 w 102"/>
                  <a:gd name="T61" fmla="*/ 96 h 126"/>
                  <a:gd name="T62" fmla="*/ 36 w 102"/>
                  <a:gd name="T63" fmla="*/ 96 h 126"/>
                  <a:gd name="T64" fmla="*/ 30 w 102"/>
                  <a:gd name="T65" fmla="*/ 102 h 126"/>
                  <a:gd name="T66" fmla="*/ 24 w 102"/>
                  <a:gd name="T67" fmla="*/ 96 h 126"/>
                  <a:gd name="T68" fmla="*/ 18 w 102"/>
                  <a:gd name="T69" fmla="*/ 90 h 126"/>
                  <a:gd name="T70" fmla="*/ 6 w 102"/>
                  <a:gd name="T71" fmla="*/ 90 h 126"/>
                  <a:gd name="T72" fmla="*/ 12 w 102"/>
                  <a:gd name="T73" fmla="*/ 84 h 126"/>
                  <a:gd name="T74" fmla="*/ 6 w 102"/>
                  <a:gd name="T75" fmla="*/ 78 h 126"/>
                  <a:gd name="T76" fmla="*/ 0 w 102"/>
                  <a:gd name="T77" fmla="*/ 72 h 126"/>
                  <a:gd name="T78" fmla="*/ 0 w 102"/>
                  <a:gd name="T79" fmla="*/ 60 h 126"/>
                  <a:gd name="T80" fmla="*/ 0 w 102"/>
                  <a:gd name="T81" fmla="*/ 48 h 126"/>
                  <a:gd name="T82" fmla="*/ 6 w 102"/>
                  <a:gd name="T83" fmla="*/ 42 h 126"/>
                  <a:gd name="T84" fmla="*/ 12 w 102"/>
                  <a:gd name="T85" fmla="*/ 36 h 126"/>
                  <a:gd name="T86" fmla="*/ 18 w 102"/>
                  <a:gd name="T87" fmla="*/ 30 h 126"/>
                  <a:gd name="T88" fmla="*/ 24 w 102"/>
                  <a:gd name="T89" fmla="*/ 24 h 126"/>
                  <a:gd name="T90" fmla="*/ 30 w 102"/>
                  <a:gd name="T91" fmla="*/ 18 h 126"/>
                  <a:gd name="T92" fmla="*/ 36 w 102"/>
                  <a:gd name="T93" fmla="*/ 12 h 126"/>
                  <a:gd name="T94" fmla="*/ 42 w 102"/>
                  <a:gd name="T95" fmla="*/ 6 h 126"/>
                  <a:gd name="T96" fmla="*/ 48 w 102"/>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126">
                    <a:moveTo>
                      <a:pt x="48" y="0"/>
                    </a:moveTo>
                    <a:lnTo>
                      <a:pt x="48" y="6"/>
                    </a:lnTo>
                    <a:lnTo>
                      <a:pt x="54" y="6"/>
                    </a:lnTo>
                    <a:lnTo>
                      <a:pt x="60" y="6"/>
                    </a:lnTo>
                    <a:lnTo>
                      <a:pt x="60" y="12"/>
                    </a:lnTo>
                    <a:lnTo>
                      <a:pt x="66" y="12"/>
                    </a:lnTo>
                    <a:lnTo>
                      <a:pt x="60" y="12"/>
                    </a:lnTo>
                    <a:lnTo>
                      <a:pt x="66" y="12"/>
                    </a:lnTo>
                    <a:lnTo>
                      <a:pt x="66" y="18"/>
                    </a:lnTo>
                    <a:lnTo>
                      <a:pt x="72" y="18"/>
                    </a:lnTo>
                    <a:lnTo>
                      <a:pt x="66" y="18"/>
                    </a:lnTo>
                    <a:lnTo>
                      <a:pt x="72" y="18"/>
                    </a:lnTo>
                    <a:lnTo>
                      <a:pt x="72" y="24"/>
                    </a:lnTo>
                    <a:lnTo>
                      <a:pt x="78" y="24"/>
                    </a:lnTo>
                    <a:lnTo>
                      <a:pt x="84" y="24"/>
                    </a:lnTo>
                    <a:lnTo>
                      <a:pt x="84" y="30"/>
                    </a:lnTo>
                    <a:lnTo>
                      <a:pt x="90" y="30"/>
                    </a:lnTo>
                    <a:lnTo>
                      <a:pt x="96" y="30"/>
                    </a:lnTo>
                    <a:lnTo>
                      <a:pt x="96" y="36"/>
                    </a:lnTo>
                    <a:lnTo>
                      <a:pt x="96" y="30"/>
                    </a:lnTo>
                    <a:lnTo>
                      <a:pt x="96" y="36"/>
                    </a:lnTo>
                    <a:lnTo>
                      <a:pt x="96" y="30"/>
                    </a:lnTo>
                    <a:lnTo>
                      <a:pt x="102" y="30"/>
                    </a:lnTo>
                    <a:lnTo>
                      <a:pt x="96" y="30"/>
                    </a:lnTo>
                    <a:lnTo>
                      <a:pt x="96" y="36"/>
                    </a:lnTo>
                    <a:lnTo>
                      <a:pt x="96" y="42"/>
                    </a:lnTo>
                    <a:lnTo>
                      <a:pt x="90" y="42"/>
                    </a:lnTo>
                    <a:lnTo>
                      <a:pt x="90" y="48"/>
                    </a:lnTo>
                    <a:lnTo>
                      <a:pt x="90" y="54"/>
                    </a:lnTo>
                    <a:lnTo>
                      <a:pt x="90" y="60"/>
                    </a:lnTo>
                    <a:lnTo>
                      <a:pt x="96" y="66"/>
                    </a:lnTo>
                    <a:lnTo>
                      <a:pt x="96" y="72"/>
                    </a:lnTo>
                    <a:lnTo>
                      <a:pt x="96" y="78"/>
                    </a:lnTo>
                    <a:lnTo>
                      <a:pt x="102" y="78"/>
                    </a:lnTo>
                    <a:lnTo>
                      <a:pt x="102" y="84"/>
                    </a:lnTo>
                    <a:lnTo>
                      <a:pt x="102" y="90"/>
                    </a:lnTo>
                    <a:lnTo>
                      <a:pt x="96" y="90"/>
                    </a:lnTo>
                    <a:lnTo>
                      <a:pt x="90" y="90"/>
                    </a:lnTo>
                    <a:lnTo>
                      <a:pt x="90" y="96"/>
                    </a:lnTo>
                    <a:lnTo>
                      <a:pt x="90" y="102"/>
                    </a:lnTo>
                    <a:lnTo>
                      <a:pt x="84" y="102"/>
                    </a:lnTo>
                    <a:lnTo>
                      <a:pt x="84" y="108"/>
                    </a:lnTo>
                    <a:lnTo>
                      <a:pt x="84" y="114"/>
                    </a:lnTo>
                    <a:lnTo>
                      <a:pt x="84" y="120"/>
                    </a:lnTo>
                    <a:lnTo>
                      <a:pt x="90" y="120"/>
                    </a:lnTo>
                    <a:lnTo>
                      <a:pt x="90" y="126"/>
                    </a:lnTo>
                    <a:lnTo>
                      <a:pt x="90" y="120"/>
                    </a:lnTo>
                    <a:lnTo>
                      <a:pt x="84" y="120"/>
                    </a:lnTo>
                    <a:lnTo>
                      <a:pt x="84" y="126"/>
                    </a:lnTo>
                    <a:lnTo>
                      <a:pt x="78" y="126"/>
                    </a:lnTo>
                    <a:lnTo>
                      <a:pt x="78" y="120"/>
                    </a:lnTo>
                    <a:lnTo>
                      <a:pt x="72" y="120"/>
                    </a:lnTo>
                    <a:lnTo>
                      <a:pt x="72" y="126"/>
                    </a:lnTo>
                    <a:lnTo>
                      <a:pt x="72" y="120"/>
                    </a:lnTo>
                    <a:lnTo>
                      <a:pt x="66" y="120"/>
                    </a:lnTo>
                    <a:lnTo>
                      <a:pt x="60" y="120"/>
                    </a:lnTo>
                    <a:lnTo>
                      <a:pt x="60" y="114"/>
                    </a:lnTo>
                    <a:lnTo>
                      <a:pt x="60" y="108"/>
                    </a:lnTo>
                    <a:lnTo>
                      <a:pt x="54" y="108"/>
                    </a:lnTo>
                    <a:lnTo>
                      <a:pt x="54" y="102"/>
                    </a:lnTo>
                    <a:lnTo>
                      <a:pt x="48" y="102"/>
                    </a:lnTo>
                    <a:lnTo>
                      <a:pt x="48" y="96"/>
                    </a:lnTo>
                    <a:lnTo>
                      <a:pt x="42" y="96"/>
                    </a:lnTo>
                    <a:lnTo>
                      <a:pt x="36" y="96"/>
                    </a:lnTo>
                    <a:lnTo>
                      <a:pt x="30" y="96"/>
                    </a:lnTo>
                    <a:lnTo>
                      <a:pt x="30" y="102"/>
                    </a:lnTo>
                    <a:lnTo>
                      <a:pt x="30" y="96"/>
                    </a:lnTo>
                    <a:lnTo>
                      <a:pt x="24" y="96"/>
                    </a:lnTo>
                    <a:lnTo>
                      <a:pt x="24" y="90"/>
                    </a:lnTo>
                    <a:lnTo>
                      <a:pt x="18" y="90"/>
                    </a:lnTo>
                    <a:lnTo>
                      <a:pt x="12" y="90"/>
                    </a:lnTo>
                    <a:lnTo>
                      <a:pt x="6" y="90"/>
                    </a:lnTo>
                    <a:lnTo>
                      <a:pt x="12" y="90"/>
                    </a:lnTo>
                    <a:lnTo>
                      <a:pt x="12" y="84"/>
                    </a:lnTo>
                    <a:lnTo>
                      <a:pt x="6" y="84"/>
                    </a:lnTo>
                    <a:lnTo>
                      <a:pt x="6" y="78"/>
                    </a:lnTo>
                    <a:lnTo>
                      <a:pt x="6" y="72"/>
                    </a:lnTo>
                    <a:lnTo>
                      <a:pt x="0" y="72"/>
                    </a:lnTo>
                    <a:lnTo>
                      <a:pt x="0" y="66"/>
                    </a:lnTo>
                    <a:lnTo>
                      <a:pt x="0" y="60"/>
                    </a:lnTo>
                    <a:lnTo>
                      <a:pt x="0" y="54"/>
                    </a:lnTo>
                    <a:lnTo>
                      <a:pt x="0" y="48"/>
                    </a:lnTo>
                    <a:lnTo>
                      <a:pt x="0" y="42"/>
                    </a:lnTo>
                    <a:lnTo>
                      <a:pt x="6" y="42"/>
                    </a:lnTo>
                    <a:lnTo>
                      <a:pt x="6" y="36"/>
                    </a:lnTo>
                    <a:lnTo>
                      <a:pt x="12" y="36"/>
                    </a:lnTo>
                    <a:lnTo>
                      <a:pt x="12" y="30"/>
                    </a:lnTo>
                    <a:lnTo>
                      <a:pt x="18" y="30"/>
                    </a:lnTo>
                    <a:lnTo>
                      <a:pt x="18" y="24"/>
                    </a:lnTo>
                    <a:lnTo>
                      <a:pt x="24" y="24"/>
                    </a:lnTo>
                    <a:lnTo>
                      <a:pt x="24" y="18"/>
                    </a:lnTo>
                    <a:lnTo>
                      <a:pt x="30" y="18"/>
                    </a:lnTo>
                    <a:lnTo>
                      <a:pt x="30" y="12"/>
                    </a:lnTo>
                    <a:lnTo>
                      <a:pt x="36" y="12"/>
                    </a:lnTo>
                    <a:lnTo>
                      <a:pt x="36" y="6"/>
                    </a:lnTo>
                    <a:lnTo>
                      <a:pt x="42" y="6"/>
                    </a:lnTo>
                    <a:lnTo>
                      <a:pt x="42" y="0"/>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Freeform 442"/>
              <p:cNvSpPr>
                <a:spLocks/>
              </p:cNvSpPr>
              <p:nvPr/>
            </p:nvSpPr>
            <p:spPr bwMode="auto">
              <a:xfrm>
                <a:off x="3789" y="956"/>
                <a:ext cx="30" cy="24"/>
              </a:xfrm>
              <a:custGeom>
                <a:avLst/>
                <a:gdLst>
                  <a:gd name="T0" fmla="*/ 24 w 30"/>
                  <a:gd name="T1" fmla="*/ 0 h 24"/>
                  <a:gd name="T2" fmla="*/ 30 w 30"/>
                  <a:gd name="T3" fmla="*/ 0 h 24"/>
                  <a:gd name="T4" fmla="*/ 30 w 30"/>
                  <a:gd name="T5" fmla="*/ 6 h 24"/>
                  <a:gd name="T6" fmla="*/ 30 w 30"/>
                  <a:gd name="T7" fmla="*/ 12 h 24"/>
                  <a:gd name="T8" fmla="*/ 30 w 30"/>
                  <a:gd name="T9" fmla="*/ 18 h 24"/>
                  <a:gd name="T10" fmla="*/ 30 w 30"/>
                  <a:gd name="T11" fmla="*/ 24 h 24"/>
                  <a:gd name="T12" fmla="*/ 30 w 30"/>
                  <a:gd name="T13" fmla="*/ 18 h 24"/>
                  <a:gd name="T14" fmla="*/ 24 w 30"/>
                  <a:gd name="T15" fmla="*/ 18 h 24"/>
                  <a:gd name="T16" fmla="*/ 18 w 30"/>
                  <a:gd name="T17" fmla="*/ 18 h 24"/>
                  <a:gd name="T18" fmla="*/ 12 w 30"/>
                  <a:gd name="T19" fmla="*/ 18 h 24"/>
                  <a:gd name="T20" fmla="*/ 6 w 30"/>
                  <a:gd name="T21" fmla="*/ 18 h 24"/>
                  <a:gd name="T22" fmla="*/ 0 w 30"/>
                  <a:gd name="T23" fmla="*/ 18 h 24"/>
                  <a:gd name="T24" fmla="*/ 0 w 30"/>
                  <a:gd name="T25" fmla="*/ 12 h 24"/>
                  <a:gd name="T26" fmla="*/ 0 w 30"/>
                  <a:gd name="T27" fmla="*/ 6 h 24"/>
                  <a:gd name="T28" fmla="*/ 6 w 30"/>
                  <a:gd name="T29" fmla="*/ 6 h 24"/>
                  <a:gd name="T30" fmla="*/ 6 w 30"/>
                  <a:gd name="T31" fmla="*/ 0 h 24"/>
                  <a:gd name="T32" fmla="*/ 12 w 30"/>
                  <a:gd name="T33" fmla="*/ 0 h 24"/>
                  <a:gd name="T34" fmla="*/ 12 w 30"/>
                  <a:gd name="T35" fmla="*/ 6 h 24"/>
                  <a:gd name="T36" fmla="*/ 18 w 30"/>
                  <a:gd name="T37" fmla="*/ 6 h 24"/>
                  <a:gd name="T38" fmla="*/ 18 w 30"/>
                  <a:gd name="T39" fmla="*/ 0 h 24"/>
                  <a:gd name="T40" fmla="*/ 24 w 30"/>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4">
                    <a:moveTo>
                      <a:pt x="24" y="0"/>
                    </a:moveTo>
                    <a:lnTo>
                      <a:pt x="30" y="0"/>
                    </a:lnTo>
                    <a:lnTo>
                      <a:pt x="30" y="6"/>
                    </a:lnTo>
                    <a:lnTo>
                      <a:pt x="30" y="12"/>
                    </a:lnTo>
                    <a:lnTo>
                      <a:pt x="30" y="18"/>
                    </a:lnTo>
                    <a:lnTo>
                      <a:pt x="30" y="24"/>
                    </a:lnTo>
                    <a:lnTo>
                      <a:pt x="30" y="18"/>
                    </a:lnTo>
                    <a:lnTo>
                      <a:pt x="24" y="18"/>
                    </a:lnTo>
                    <a:lnTo>
                      <a:pt x="18" y="18"/>
                    </a:lnTo>
                    <a:lnTo>
                      <a:pt x="12" y="18"/>
                    </a:lnTo>
                    <a:lnTo>
                      <a:pt x="6" y="18"/>
                    </a:lnTo>
                    <a:lnTo>
                      <a:pt x="0" y="18"/>
                    </a:lnTo>
                    <a:lnTo>
                      <a:pt x="0" y="12"/>
                    </a:lnTo>
                    <a:lnTo>
                      <a:pt x="0" y="6"/>
                    </a:lnTo>
                    <a:lnTo>
                      <a:pt x="6" y="6"/>
                    </a:lnTo>
                    <a:lnTo>
                      <a:pt x="6" y="0"/>
                    </a:lnTo>
                    <a:lnTo>
                      <a:pt x="12" y="0"/>
                    </a:lnTo>
                    <a:lnTo>
                      <a:pt x="12" y="6"/>
                    </a:lnTo>
                    <a:lnTo>
                      <a:pt x="18" y="6"/>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Freeform 443"/>
              <p:cNvSpPr>
                <a:spLocks/>
              </p:cNvSpPr>
              <p:nvPr/>
            </p:nvSpPr>
            <p:spPr bwMode="auto">
              <a:xfrm>
                <a:off x="3735" y="944"/>
                <a:ext cx="18" cy="18"/>
              </a:xfrm>
              <a:custGeom>
                <a:avLst/>
                <a:gdLst>
                  <a:gd name="T0" fmla="*/ 12 w 18"/>
                  <a:gd name="T1" fmla="*/ 6 h 18"/>
                  <a:gd name="T2" fmla="*/ 18 w 18"/>
                  <a:gd name="T3" fmla="*/ 6 h 18"/>
                  <a:gd name="T4" fmla="*/ 18 w 18"/>
                  <a:gd name="T5" fmla="*/ 12 h 18"/>
                  <a:gd name="T6" fmla="*/ 12 w 18"/>
                  <a:gd name="T7" fmla="*/ 12 h 18"/>
                  <a:gd name="T8" fmla="*/ 12 w 18"/>
                  <a:gd name="T9" fmla="*/ 18 h 18"/>
                  <a:gd name="T10" fmla="*/ 6 w 18"/>
                  <a:gd name="T11" fmla="*/ 18 h 18"/>
                  <a:gd name="T12" fmla="*/ 0 w 18"/>
                  <a:gd name="T13" fmla="*/ 18 h 18"/>
                  <a:gd name="T14" fmla="*/ 0 w 18"/>
                  <a:gd name="T15" fmla="*/ 12 h 18"/>
                  <a:gd name="T16" fmla="*/ 0 w 18"/>
                  <a:gd name="T17" fmla="*/ 6 h 18"/>
                  <a:gd name="T18" fmla="*/ 6 w 18"/>
                  <a:gd name="T19" fmla="*/ 6 h 18"/>
                  <a:gd name="T20" fmla="*/ 12 w 18"/>
                  <a:gd name="T21" fmla="*/ 6 h 18"/>
                  <a:gd name="T22" fmla="*/ 12 w 18"/>
                  <a:gd name="T23" fmla="*/ 0 h 18"/>
                  <a:gd name="T24" fmla="*/ 12 w 18"/>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2" y="6"/>
                    </a:moveTo>
                    <a:lnTo>
                      <a:pt x="18" y="6"/>
                    </a:lnTo>
                    <a:lnTo>
                      <a:pt x="18" y="12"/>
                    </a:lnTo>
                    <a:lnTo>
                      <a:pt x="12" y="12"/>
                    </a:lnTo>
                    <a:lnTo>
                      <a:pt x="12" y="18"/>
                    </a:lnTo>
                    <a:lnTo>
                      <a:pt x="6" y="18"/>
                    </a:lnTo>
                    <a:lnTo>
                      <a:pt x="0" y="18"/>
                    </a:lnTo>
                    <a:lnTo>
                      <a:pt x="0" y="12"/>
                    </a:lnTo>
                    <a:lnTo>
                      <a:pt x="0" y="6"/>
                    </a:lnTo>
                    <a:lnTo>
                      <a:pt x="6" y="6"/>
                    </a:lnTo>
                    <a:lnTo>
                      <a:pt x="12" y="6"/>
                    </a:lnTo>
                    <a:lnTo>
                      <a:pt x="12" y="0"/>
                    </a:lnTo>
                    <a:lnTo>
                      <a:pt x="12"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Freeform 444"/>
              <p:cNvSpPr>
                <a:spLocks/>
              </p:cNvSpPr>
              <p:nvPr/>
            </p:nvSpPr>
            <p:spPr bwMode="auto">
              <a:xfrm>
                <a:off x="3777" y="938"/>
                <a:ext cx="12" cy="6"/>
              </a:xfrm>
              <a:custGeom>
                <a:avLst/>
                <a:gdLst>
                  <a:gd name="T0" fmla="*/ 0 w 12"/>
                  <a:gd name="T1" fmla="*/ 0 h 6"/>
                  <a:gd name="T2" fmla="*/ 6 w 12"/>
                  <a:gd name="T3" fmla="*/ 0 h 6"/>
                  <a:gd name="T4" fmla="*/ 6 w 12"/>
                  <a:gd name="T5" fmla="*/ 6 h 6"/>
                  <a:gd name="T6" fmla="*/ 12 w 12"/>
                  <a:gd name="T7" fmla="*/ 6 h 6"/>
                  <a:gd name="T8" fmla="*/ 6 w 12"/>
                  <a:gd name="T9" fmla="*/ 6 h 6"/>
                  <a:gd name="T10" fmla="*/ 0 w 12"/>
                  <a:gd name="T11" fmla="*/ 6 h 6"/>
                  <a:gd name="T12" fmla="*/ 0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0" y="0"/>
                    </a:moveTo>
                    <a:lnTo>
                      <a:pt x="6" y="0"/>
                    </a:lnTo>
                    <a:lnTo>
                      <a:pt x="6" y="6"/>
                    </a:lnTo>
                    <a:lnTo>
                      <a:pt x="12" y="6"/>
                    </a:lnTo>
                    <a:lnTo>
                      <a:pt x="6" y="6"/>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Freeform 445"/>
              <p:cNvSpPr>
                <a:spLocks/>
              </p:cNvSpPr>
              <p:nvPr/>
            </p:nvSpPr>
            <p:spPr bwMode="auto">
              <a:xfrm>
                <a:off x="3675" y="980"/>
                <a:ext cx="24" cy="24"/>
              </a:xfrm>
              <a:custGeom>
                <a:avLst/>
                <a:gdLst>
                  <a:gd name="T0" fmla="*/ 18 w 24"/>
                  <a:gd name="T1" fmla="*/ 0 h 24"/>
                  <a:gd name="T2" fmla="*/ 24 w 24"/>
                  <a:gd name="T3" fmla="*/ 0 h 24"/>
                  <a:gd name="T4" fmla="*/ 24 w 24"/>
                  <a:gd name="T5" fmla="*/ 6 h 24"/>
                  <a:gd name="T6" fmla="*/ 24 w 24"/>
                  <a:gd name="T7" fmla="*/ 12 h 24"/>
                  <a:gd name="T8" fmla="*/ 24 w 24"/>
                  <a:gd name="T9" fmla="*/ 18 h 24"/>
                  <a:gd name="T10" fmla="*/ 18 w 24"/>
                  <a:gd name="T11" fmla="*/ 18 h 24"/>
                  <a:gd name="T12" fmla="*/ 12 w 24"/>
                  <a:gd name="T13" fmla="*/ 18 h 24"/>
                  <a:gd name="T14" fmla="*/ 12 w 24"/>
                  <a:gd name="T15" fmla="*/ 12 h 24"/>
                  <a:gd name="T16" fmla="*/ 6 w 24"/>
                  <a:gd name="T17" fmla="*/ 12 h 24"/>
                  <a:gd name="T18" fmla="*/ 6 w 24"/>
                  <a:gd name="T19" fmla="*/ 18 h 24"/>
                  <a:gd name="T20" fmla="*/ 6 w 24"/>
                  <a:gd name="T21" fmla="*/ 24 h 24"/>
                  <a:gd name="T22" fmla="*/ 12 w 24"/>
                  <a:gd name="T23" fmla="*/ 24 h 24"/>
                  <a:gd name="T24" fmla="*/ 6 w 24"/>
                  <a:gd name="T25" fmla="*/ 24 h 24"/>
                  <a:gd name="T26" fmla="*/ 0 w 24"/>
                  <a:gd name="T27" fmla="*/ 24 h 24"/>
                  <a:gd name="T28" fmla="*/ 6 w 24"/>
                  <a:gd name="T29" fmla="*/ 24 h 24"/>
                  <a:gd name="T30" fmla="*/ 6 w 24"/>
                  <a:gd name="T31" fmla="*/ 18 h 24"/>
                  <a:gd name="T32" fmla="*/ 0 w 24"/>
                  <a:gd name="T33" fmla="*/ 18 h 24"/>
                  <a:gd name="T34" fmla="*/ 6 w 24"/>
                  <a:gd name="T35" fmla="*/ 18 h 24"/>
                  <a:gd name="T36" fmla="*/ 6 w 24"/>
                  <a:gd name="T37" fmla="*/ 12 h 24"/>
                  <a:gd name="T38" fmla="*/ 6 w 24"/>
                  <a:gd name="T39" fmla="*/ 6 h 24"/>
                  <a:gd name="T40" fmla="*/ 12 w 24"/>
                  <a:gd name="T41" fmla="*/ 6 h 24"/>
                  <a:gd name="T42" fmla="*/ 12 w 24"/>
                  <a:gd name="T43" fmla="*/ 0 h 24"/>
                  <a:gd name="T44" fmla="*/ 12 w 24"/>
                  <a:gd name="T45" fmla="*/ 6 h 24"/>
                  <a:gd name="T46" fmla="*/ 12 w 24"/>
                  <a:gd name="T47" fmla="*/ 0 h 24"/>
                  <a:gd name="T48" fmla="*/ 18 w 24"/>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18" y="0"/>
                    </a:moveTo>
                    <a:lnTo>
                      <a:pt x="24" y="0"/>
                    </a:lnTo>
                    <a:lnTo>
                      <a:pt x="24" y="6"/>
                    </a:lnTo>
                    <a:lnTo>
                      <a:pt x="24" y="12"/>
                    </a:lnTo>
                    <a:lnTo>
                      <a:pt x="24" y="18"/>
                    </a:lnTo>
                    <a:lnTo>
                      <a:pt x="18" y="18"/>
                    </a:lnTo>
                    <a:lnTo>
                      <a:pt x="12" y="18"/>
                    </a:lnTo>
                    <a:lnTo>
                      <a:pt x="12" y="12"/>
                    </a:lnTo>
                    <a:lnTo>
                      <a:pt x="6" y="12"/>
                    </a:lnTo>
                    <a:lnTo>
                      <a:pt x="6" y="18"/>
                    </a:lnTo>
                    <a:lnTo>
                      <a:pt x="6" y="24"/>
                    </a:lnTo>
                    <a:lnTo>
                      <a:pt x="12" y="24"/>
                    </a:lnTo>
                    <a:lnTo>
                      <a:pt x="6" y="24"/>
                    </a:lnTo>
                    <a:lnTo>
                      <a:pt x="0" y="24"/>
                    </a:lnTo>
                    <a:lnTo>
                      <a:pt x="6" y="24"/>
                    </a:lnTo>
                    <a:lnTo>
                      <a:pt x="6" y="18"/>
                    </a:lnTo>
                    <a:lnTo>
                      <a:pt x="0" y="18"/>
                    </a:lnTo>
                    <a:lnTo>
                      <a:pt x="6" y="18"/>
                    </a:lnTo>
                    <a:lnTo>
                      <a:pt x="6" y="12"/>
                    </a:lnTo>
                    <a:lnTo>
                      <a:pt x="6" y="6"/>
                    </a:lnTo>
                    <a:lnTo>
                      <a:pt x="12" y="6"/>
                    </a:lnTo>
                    <a:lnTo>
                      <a:pt x="12" y="0"/>
                    </a:lnTo>
                    <a:lnTo>
                      <a:pt x="12" y="6"/>
                    </a:lnTo>
                    <a:lnTo>
                      <a:pt x="12" y="0"/>
                    </a:lnTo>
                    <a:lnTo>
                      <a:pt x="1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Freeform 446"/>
              <p:cNvSpPr>
                <a:spLocks/>
              </p:cNvSpPr>
              <p:nvPr/>
            </p:nvSpPr>
            <p:spPr bwMode="auto">
              <a:xfrm>
                <a:off x="3693" y="974"/>
                <a:ext cx="18" cy="18"/>
              </a:xfrm>
              <a:custGeom>
                <a:avLst/>
                <a:gdLst>
                  <a:gd name="T0" fmla="*/ 6 w 18"/>
                  <a:gd name="T1" fmla="*/ 6 h 18"/>
                  <a:gd name="T2" fmla="*/ 12 w 18"/>
                  <a:gd name="T3" fmla="*/ 6 h 18"/>
                  <a:gd name="T4" fmla="*/ 12 w 18"/>
                  <a:gd name="T5" fmla="*/ 12 h 18"/>
                  <a:gd name="T6" fmla="*/ 18 w 18"/>
                  <a:gd name="T7" fmla="*/ 12 h 18"/>
                  <a:gd name="T8" fmla="*/ 12 w 18"/>
                  <a:gd name="T9" fmla="*/ 12 h 18"/>
                  <a:gd name="T10" fmla="*/ 12 w 18"/>
                  <a:gd name="T11" fmla="*/ 18 h 18"/>
                  <a:gd name="T12" fmla="*/ 12 w 18"/>
                  <a:gd name="T13" fmla="*/ 12 h 18"/>
                  <a:gd name="T14" fmla="*/ 6 w 18"/>
                  <a:gd name="T15" fmla="*/ 12 h 18"/>
                  <a:gd name="T16" fmla="*/ 6 w 18"/>
                  <a:gd name="T17" fmla="*/ 6 h 18"/>
                  <a:gd name="T18" fmla="*/ 0 w 18"/>
                  <a:gd name="T19" fmla="*/ 6 h 18"/>
                  <a:gd name="T20" fmla="*/ 0 w 18"/>
                  <a:gd name="T21" fmla="*/ 0 h 18"/>
                  <a:gd name="T22" fmla="*/ 6 w 18"/>
                  <a:gd name="T23" fmla="*/ 0 h 18"/>
                  <a:gd name="T24" fmla="*/ 6 w 18"/>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6" y="6"/>
                    </a:moveTo>
                    <a:lnTo>
                      <a:pt x="12" y="6"/>
                    </a:lnTo>
                    <a:lnTo>
                      <a:pt x="12" y="12"/>
                    </a:lnTo>
                    <a:lnTo>
                      <a:pt x="18" y="12"/>
                    </a:lnTo>
                    <a:lnTo>
                      <a:pt x="12" y="12"/>
                    </a:lnTo>
                    <a:lnTo>
                      <a:pt x="12" y="18"/>
                    </a:lnTo>
                    <a:lnTo>
                      <a:pt x="12" y="12"/>
                    </a:lnTo>
                    <a:lnTo>
                      <a:pt x="6" y="12"/>
                    </a:lnTo>
                    <a:lnTo>
                      <a:pt x="6" y="6"/>
                    </a:lnTo>
                    <a:lnTo>
                      <a:pt x="0" y="6"/>
                    </a:lnTo>
                    <a:lnTo>
                      <a:pt x="0" y="0"/>
                    </a:lnTo>
                    <a:lnTo>
                      <a:pt x="6" y="0"/>
                    </a:lnTo>
                    <a:lnTo>
                      <a:pt x="6"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Freeform 447"/>
              <p:cNvSpPr>
                <a:spLocks/>
              </p:cNvSpPr>
              <p:nvPr/>
            </p:nvSpPr>
            <p:spPr bwMode="auto">
              <a:xfrm>
                <a:off x="3651" y="1574"/>
                <a:ext cx="192" cy="144"/>
              </a:xfrm>
              <a:custGeom>
                <a:avLst/>
                <a:gdLst>
                  <a:gd name="T0" fmla="*/ 90 w 192"/>
                  <a:gd name="T1" fmla="*/ 24 h 144"/>
                  <a:gd name="T2" fmla="*/ 108 w 192"/>
                  <a:gd name="T3" fmla="*/ 18 h 144"/>
                  <a:gd name="T4" fmla="*/ 120 w 192"/>
                  <a:gd name="T5" fmla="*/ 6 h 144"/>
                  <a:gd name="T6" fmla="*/ 138 w 192"/>
                  <a:gd name="T7" fmla="*/ 0 h 144"/>
                  <a:gd name="T8" fmla="*/ 138 w 192"/>
                  <a:gd name="T9" fmla="*/ 6 h 144"/>
                  <a:gd name="T10" fmla="*/ 138 w 192"/>
                  <a:gd name="T11" fmla="*/ 0 h 144"/>
                  <a:gd name="T12" fmla="*/ 150 w 192"/>
                  <a:gd name="T13" fmla="*/ 6 h 144"/>
                  <a:gd name="T14" fmla="*/ 156 w 192"/>
                  <a:gd name="T15" fmla="*/ 6 h 144"/>
                  <a:gd name="T16" fmla="*/ 156 w 192"/>
                  <a:gd name="T17" fmla="*/ 12 h 144"/>
                  <a:gd name="T18" fmla="*/ 168 w 192"/>
                  <a:gd name="T19" fmla="*/ 18 h 144"/>
                  <a:gd name="T20" fmla="*/ 174 w 192"/>
                  <a:gd name="T21" fmla="*/ 18 h 144"/>
                  <a:gd name="T22" fmla="*/ 186 w 192"/>
                  <a:gd name="T23" fmla="*/ 24 h 144"/>
                  <a:gd name="T24" fmla="*/ 186 w 192"/>
                  <a:gd name="T25" fmla="*/ 18 h 144"/>
                  <a:gd name="T26" fmla="*/ 186 w 192"/>
                  <a:gd name="T27" fmla="*/ 24 h 144"/>
                  <a:gd name="T28" fmla="*/ 192 w 192"/>
                  <a:gd name="T29" fmla="*/ 36 h 144"/>
                  <a:gd name="T30" fmla="*/ 192 w 192"/>
                  <a:gd name="T31" fmla="*/ 54 h 144"/>
                  <a:gd name="T32" fmla="*/ 186 w 192"/>
                  <a:gd name="T33" fmla="*/ 66 h 144"/>
                  <a:gd name="T34" fmla="*/ 168 w 192"/>
                  <a:gd name="T35" fmla="*/ 72 h 144"/>
                  <a:gd name="T36" fmla="*/ 156 w 192"/>
                  <a:gd name="T37" fmla="*/ 84 h 144"/>
                  <a:gd name="T38" fmla="*/ 138 w 192"/>
                  <a:gd name="T39" fmla="*/ 90 h 144"/>
                  <a:gd name="T40" fmla="*/ 126 w 192"/>
                  <a:gd name="T41" fmla="*/ 102 h 144"/>
                  <a:gd name="T42" fmla="*/ 114 w 192"/>
                  <a:gd name="T43" fmla="*/ 108 h 144"/>
                  <a:gd name="T44" fmla="*/ 102 w 192"/>
                  <a:gd name="T45" fmla="*/ 114 h 144"/>
                  <a:gd name="T46" fmla="*/ 90 w 192"/>
                  <a:gd name="T47" fmla="*/ 120 h 144"/>
                  <a:gd name="T48" fmla="*/ 78 w 192"/>
                  <a:gd name="T49" fmla="*/ 126 h 144"/>
                  <a:gd name="T50" fmla="*/ 66 w 192"/>
                  <a:gd name="T51" fmla="*/ 138 h 144"/>
                  <a:gd name="T52" fmla="*/ 54 w 192"/>
                  <a:gd name="T53" fmla="*/ 144 h 144"/>
                  <a:gd name="T54" fmla="*/ 42 w 192"/>
                  <a:gd name="T55" fmla="*/ 138 h 144"/>
                  <a:gd name="T56" fmla="*/ 36 w 192"/>
                  <a:gd name="T57" fmla="*/ 126 h 144"/>
                  <a:gd name="T58" fmla="*/ 42 w 192"/>
                  <a:gd name="T59" fmla="*/ 114 h 144"/>
                  <a:gd name="T60" fmla="*/ 42 w 192"/>
                  <a:gd name="T61" fmla="*/ 96 h 144"/>
                  <a:gd name="T62" fmla="*/ 36 w 192"/>
                  <a:gd name="T63" fmla="*/ 90 h 144"/>
                  <a:gd name="T64" fmla="*/ 30 w 192"/>
                  <a:gd name="T65" fmla="*/ 90 h 144"/>
                  <a:gd name="T66" fmla="*/ 18 w 192"/>
                  <a:gd name="T67" fmla="*/ 96 h 144"/>
                  <a:gd name="T68" fmla="*/ 6 w 192"/>
                  <a:gd name="T69" fmla="*/ 90 h 144"/>
                  <a:gd name="T70" fmla="*/ 0 w 192"/>
                  <a:gd name="T71" fmla="*/ 78 h 144"/>
                  <a:gd name="T72" fmla="*/ 12 w 192"/>
                  <a:gd name="T73" fmla="*/ 72 h 144"/>
                  <a:gd name="T74" fmla="*/ 30 w 192"/>
                  <a:gd name="T75" fmla="*/ 66 h 144"/>
                  <a:gd name="T76" fmla="*/ 42 w 192"/>
                  <a:gd name="T77" fmla="*/ 60 h 144"/>
                  <a:gd name="T78" fmla="*/ 48 w 192"/>
                  <a:gd name="T79" fmla="*/ 48 h 144"/>
                  <a:gd name="T80" fmla="*/ 60 w 192"/>
                  <a:gd name="T81" fmla="*/ 42 h 144"/>
                  <a:gd name="T82" fmla="*/ 78 w 192"/>
                  <a:gd name="T8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44">
                    <a:moveTo>
                      <a:pt x="84" y="30"/>
                    </a:moveTo>
                    <a:lnTo>
                      <a:pt x="90" y="30"/>
                    </a:lnTo>
                    <a:lnTo>
                      <a:pt x="90" y="24"/>
                    </a:lnTo>
                    <a:lnTo>
                      <a:pt x="96" y="24"/>
                    </a:lnTo>
                    <a:lnTo>
                      <a:pt x="102" y="18"/>
                    </a:lnTo>
                    <a:lnTo>
                      <a:pt x="108" y="18"/>
                    </a:lnTo>
                    <a:lnTo>
                      <a:pt x="108" y="12"/>
                    </a:lnTo>
                    <a:lnTo>
                      <a:pt x="114" y="12"/>
                    </a:lnTo>
                    <a:lnTo>
                      <a:pt x="120" y="6"/>
                    </a:lnTo>
                    <a:lnTo>
                      <a:pt x="126" y="6"/>
                    </a:lnTo>
                    <a:lnTo>
                      <a:pt x="132" y="0"/>
                    </a:lnTo>
                    <a:lnTo>
                      <a:pt x="138" y="0"/>
                    </a:lnTo>
                    <a:lnTo>
                      <a:pt x="138" y="6"/>
                    </a:lnTo>
                    <a:lnTo>
                      <a:pt x="138" y="0"/>
                    </a:lnTo>
                    <a:lnTo>
                      <a:pt x="138" y="6"/>
                    </a:lnTo>
                    <a:lnTo>
                      <a:pt x="138" y="0"/>
                    </a:lnTo>
                    <a:lnTo>
                      <a:pt x="138" y="6"/>
                    </a:lnTo>
                    <a:lnTo>
                      <a:pt x="138" y="0"/>
                    </a:lnTo>
                    <a:lnTo>
                      <a:pt x="138" y="6"/>
                    </a:lnTo>
                    <a:lnTo>
                      <a:pt x="144" y="6"/>
                    </a:lnTo>
                    <a:lnTo>
                      <a:pt x="150" y="6"/>
                    </a:lnTo>
                    <a:lnTo>
                      <a:pt x="150" y="12"/>
                    </a:lnTo>
                    <a:lnTo>
                      <a:pt x="150" y="6"/>
                    </a:lnTo>
                    <a:lnTo>
                      <a:pt x="156" y="6"/>
                    </a:lnTo>
                    <a:lnTo>
                      <a:pt x="156" y="12"/>
                    </a:lnTo>
                    <a:lnTo>
                      <a:pt x="156" y="6"/>
                    </a:lnTo>
                    <a:lnTo>
                      <a:pt x="156" y="12"/>
                    </a:lnTo>
                    <a:lnTo>
                      <a:pt x="156" y="18"/>
                    </a:lnTo>
                    <a:lnTo>
                      <a:pt x="162" y="18"/>
                    </a:lnTo>
                    <a:lnTo>
                      <a:pt x="168" y="18"/>
                    </a:lnTo>
                    <a:lnTo>
                      <a:pt x="168" y="12"/>
                    </a:lnTo>
                    <a:lnTo>
                      <a:pt x="168" y="18"/>
                    </a:lnTo>
                    <a:lnTo>
                      <a:pt x="174" y="18"/>
                    </a:lnTo>
                    <a:lnTo>
                      <a:pt x="180" y="18"/>
                    </a:lnTo>
                    <a:lnTo>
                      <a:pt x="180" y="24"/>
                    </a:lnTo>
                    <a:lnTo>
                      <a:pt x="186" y="24"/>
                    </a:lnTo>
                    <a:lnTo>
                      <a:pt x="186" y="18"/>
                    </a:lnTo>
                    <a:lnTo>
                      <a:pt x="186" y="24"/>
                    </a:lnTo>
                    <a:lnTo>
                      <a:pt x="186" y="18"/>
                    </a:lnTo>
                    <a:lnTo>
                      <a:pt x="192" y="18"/>
                    </a:lnTo>
                    <a:lnTo>
                      <a:pt x="192" y="24"/>
                    </a:lnTo>
                    <a:lnTo>
                      <a:pt x="186" y="24"/>
                    </a:lnTo>
                    <a:lnTo>
                      <a:pt x="192" y="24"/>
                    </a:lnTo>
                    <a:lnTo>
                      <a:pt x="192" y="30"/>
                    </a:lnTo>
                    <a:lnTo>
                      <a:pt x="192" y="36"/>
                    </a:lnTo>
                    <a:lnTo>
                      <a:pt x="192" y="42"/>
                    </a:lnTo>
                    <a:lnTo>
                      <a:pt x="192" y="48"/>
                    </a:lnTo>
                    <a:lnTo>
                      <a:pt x="192" y="54"/>
                    </a:lnTo>
                    <a:lnTo>
                      <a:pt x="192" y="60"/>
                    </a:lnTo>
                    <a:lnTo>
                      <a:pt x="186" y="60"/>
                    </a:lnTo>
                    <a:lnTo>
                      <a:pt x="186" y="66"/>
                    </a:lnTo>
                    <a:lnTo>
                      <a:pt x="180" y="66"/>
                    </a:lnTo>
                    <a:lnTo>
                      <a:pt x="174" y="72"/>
                    </a:lnTo>
                    <a:lnTo>
                      <a:pt x="168" y="72"/>
                    </a:lnTo>
                    <a:lnTo>
                      <a:pt x="168" y="78"/>
                    </a:lnTo>
                    <a:lnTo>
                      <a:pt x="162" y="78"/>
                    </a:lnTo>
                    <a:lnTo>
                      <a:pt x="156" y="84"/>
                    </a:lnTo>
                    <a:lnTo>
                      <a:pt x="150" y="84"/>
                    </a:lnTo>
                    <a:lnTo>
                      <a:pt x="144" y="90"/>
                    </a:lnTo>
                    <a:lnTo>
                      <a:pt x="138" y="90"/>
                    </a:lnTo>
                    <a:lnTo>
                      <a:pt x="138" y="96"/>
                    </a:lnTo>
                    <a:lnTo>
                      <a:pt x="132" y="96"/>
                    </a:lnTo>
                    <a:lnTo>
                      <a:pt x="126" y="102"/>
                    </a:lnTo>
                    <a:lnTo>
                      <a:pt x="120" y="102"/>
                    </a:lnTo>
                    <a:lnTo>
                      <a:pt x="120" y="108"/>
                    </a:lnTo>
                    <a:lnTo>
                      <a:pt x="114" y="108"/>
                    </a:lnTo>
                    <a:lnTo>
                      <a:pt x="108" y="108"/>
                    </a:lnTo>
                    <a:lnTo>
                      <a:pt x="108" y="114"/>
                    </a:lnTo>
                    <a:lnTo>
                      <a:pt x="102" y="114"/>
                    </a:lnTo>
                    <a:lnTo>
                      <a:pt x="96" y="114"/>
                    </a:lnTo>
                    <a:lnTo>
                      <a:pt x="96" y="120"/>
                    </a:lnTo>
                    <a:lnTo>
                      <a:pt x="90" y="120"/>
                    </a:lnTo>
                    <a:lnTo>
                      <a:pt x="84" y="120"/>
                    </a:lnTo>
                    <a:lnTo>
                      <a:pt x="84" y="126"/>
                    </a:lnTo>
                    <a:lnTo>
                      <a:pt x="78" y="126"/>
                    </a:lnTo>
                    <a:lnTo>
                      <a:pt x="72" y="132"/>
                    </a:lnTo>
                    <a:lnTo>
                      <a:pt x="66" y="132"/>
                    </a:lnTo>
                    <a:lnTo>
                      <a:pt x="66" y="138"/>
                    </a:lnTo>
                    <a:lnTo>
                      <a:pt x="60" y="138"/>
                    </a:lnTo>
                    <a:lnTo>
                      <a:pt x="60" y="144"/>
                    </a:lnTo>
                    <a:lnTo>
                      <a:pt x="54" y="144"/>
                    </a:lnTo>
                    <a:lnTo>
                      <a:pt x="48" y="144"/>
                    </a:lnTo>
                    <a:lnTo>
                      <a:pt x="48" y="138"/>
                    </a:lnTo>
                    <a:lnTo>
                      <a:pt x="42" y="138"/>
                    </a:lnTo>
                    <a:lnTo>
                      <a:pt x="36" y="138"/>
                    </a:lnTo>
                    <a:lnTo>
                      <a:pt x="36" y="132"/>
                    </a:lnTo>
                    <a:lnTo>
                      <a:pt x="36" y="126"/>
                    </a:lnTo>
                    <a:lnTo>
                      <a:pt x="42" y="126"/>
                    </a:lnTo>
                    <a:lnTo>
                      <a:pt x="42" y="120"/>
                    </a:lnTo>
                    <a:lnTo>
                      <a:pt x="42" y="114"/>
                    </a:lnTo>
                    <a:lnTo>
                      <a:pt x="42" y="108"/>
                    </a:lnTo>
                    <a:lnTo>
                      <a:pt x="42" y="102"/>
                    </a:lnTo>
                    <a:lnTo>
                      <a:pt x="42" y="96"/>
                    </a:lnTo>
                    <a:lnTo>
                      <a:pt x="48" y="90"/>
                    </a:lnTo>
                    <a:lnTo>
                      <a:pt x="42" y="90"/>
                    </a:lnTo>
                    <a:lnTo>
                      <a:pt x="36" y="90"/>
                    </a:lnTo>
                    <a:lnTo>
                      <a:pt x="36" y="96"/>
                    </a:lnTo>
                    <a:lnTo>
                      <a:pt x="30" y="96"/>
                    </a:lnTo>
                    <a:lnTo>
                      <a:pt x="30" y="90"/>
                    </a:lnTo>
                    <a:lnTo>
                      <a:pt x="24" y="90"/>
                    </a:lnTo>
                    <a:lnTo>
                      <a:pt x="18" y="90"/>
                    </a:lnTo>
                    <a:lnTo>
                      <a:pt x="18" y="96"/>
                    </a:lnTo>
                    <a:lnTo>
                      <a:pt x="18" y="90"/>
                    </a:lnTo>
                    <a:lnTo>
                      <a:pt x="12" y="90"/>
                    </a:lnTo>
                    <a:lnTo>
                      <a:pt x="6" y="90"/>
                    </a:lnTo>
                    <a:lnTo>
                      <a:pt x="6" y="84"/>
                    </a:lnTo>
                    <a:lnTo>
                      <a:pt x="0" y="84"/>
                    </a:lnTo>
                    <a:lnTo>
                      <a:pt x="0" y="78"/>
                    </a:lnTo>
                    <a:lnTo>
                      <a:pt x="6" y="78"/>
                    </a:lnTo>
                    <a:lnTo>
                      <a:pt x="12" y="78"/>
                    </a:lnTo>
                    <a:lnTo>
                      <a:pt x="12" y="72"/>
                    </a:lnTo>
                    <a:lnTo>
                      <a:pt x="18" y="72"/>
                    </a:lnTo>
                    <a:lnTo>
                      <a:pt x="24" y="66"/>
                    </a:lnTo>
                    <a:lnTo>
                      <a:pt x="30" y="66"/>
                    </a:lnTo>
                    <a:lnTo>
                      <a:pt x="30" y="60"/>
                    </a:lnTo>
                    <a:lnTo>
                      <a:pt x="36" y="60"/>
                    </a:lnTo>
                    <a:lnTo>
                      <a:pt x="42" y="60"/>
                    </a:lnTo>
                    <a:lnTo>
                      <a:pt x="42" y="54"/>
                    </a:lnTo>
                    <a:lnTo>
                      <a:pt x="48" y="54"/>
                    </a:lnTo>
                    <a:lnTo>
                      <a:pt x="48" y="48"/>
                    </a:lnTo>
                    <a:lnTo>
                      <a:pt x="54" y="48"/>
                    </a:lnTo>
                    <a:lnTo>
                      <a:pt x="60" y="48"/>
                    </a:lnTo>
                    <a:lnTo>
                      <a:pt x="60" y="42"/>
                    </a:lnTo>
                    <a:lnTo>
                      <a:pt x="66" y="42"/>
                    </a:lnTo>
                    <a:lnTo>
                      <a:pt x="72" y="36"/>
                    </a:lnTo>
                    <a:lnTo>
                      <a:pt x="78" y="36"/>
                    </a:lnTo>
                    <a:lnTo>
                      <a:pt x="78" y="30"/>
                    </a:lnTo>
                    <a:lnTo>
                      <a:pt x="84"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Freeform 448"/>
              <p:cNvSpPr>
                <a:spLocks/>
              </p:cNvSpPr>
              <p:nvPr/>
            </p:nvSpPr>
            <p:spPr bwMode="auto">
              <a:xfrm>
                <a:off x="3525" y="1604"/>
                <a:ext cx="114" cy="174"/>
              </a:xfrm>
              <a:custGeom>
                <a:avLst/>
                <a:gdLst>
                  <a:gd name="T0" fmla="*/ 30 w 114"/>
                  <a:gd name="T1" fmla="*/ 12 h 174"/>
                  <a:gd name="T2" fmla="*/ 36 w 114"/>
                  <a:gd name="T3" fmla="*/ 18 h 174"/>
                  <a:gd name="T4" fmla="*/ 36 w 114"/>
                  <a:gd name="T5" fmla="*/ 18 h 174"/>
                  <a:gd name="T6" fmla="*/ 42 w 114"/>
                  <a:gd name="T7" fmla="*/ 12 h 174"/>
                  <a:gd name="T8" fmla="*/ 54 w 114"/>
                  <a:gd name="T9" fmla="*/ 12 h 174"/>
                  <a:gd name="T10" fmla="*/ 66 w 114"/>
                  <a:gd name="T11" fmla="*/ 12 h 174"/>
                  <a:gd name="T12" fmla="*/ 72 w 114"/>
                  <a:gd name="T13" fmla="*/ 18 h 174"/>
                  <a:gd name="T14" fmla="*/ 72 w 114"/>
                  <a:gd name="T15" fmla="*/ 18 h 174"/>
                  <a:gd name="T16" fmla="*/ 72 w 114"/>
                  <a:gd name="T17" fmla="*/ 18 h 174"/>
                  <a:gd name="T18" fmla="*/ 84 w 114"/>
                  <a:gd name="T19" fmla="*/ 18 h 174"/>
                  <a:gd name="T20" fmla="*/ 90 w 114"/>
                  <a:gd name="T21" fmla="*/ 24 h 174"/>
                  <a:gd name="T22" fmla="*/ 96 w 114"/>
                  <a:gd name="T23" fmla="*/ 30 h 174"/>
                  <a:gd name="T24" fmla="*/ 96 w 114"/>
                  <a:gd name="T25" fmla="*/ 42 h 174"/>
                  <a:gd name="T26" fmla="*/ 102 w 114"/>
                  <a:gd name="T27" fmla="*/ 36 h 174"/>
                  <a:gd name="T28" fmla="*/ 108 w 114"/>
                  <a:gd name="T29" fmla="*/ 42 h 174"/>
                  <a:gd name="T30" fmla="*/ 114 w 114"/>
                  <a:gd name="T31" fmla="*/ 48 h 174"/>
                  <a:gd name="T32" fmla="*/ 114 w 114"/>
                  <a:gd name="T33" fmla="*/ 60 h 174"/>
                  <a:gd name="T34" fmla="*/ 114 w 114"/>
                  <a:gd name="T35" fmla="*/ 72 h 174"/>
                  <a:gd name="T36" fmla="*/ 114 w 114"/>
                  <a:gd name="T37" fmla="*/ 84 h 174"/>
                  <a:gd name="T38" fmla="*/ 114 w 114"/>
                  <a:gd name="T39" fmla="*/ 96 h 174"/>
                  <a:gd name="T40" fmla="*/ 114 w 114"/>
                  <a:gd name="T41" fmla="*/ 108 h 174"/>
                  <a:gd name="T42" fmla="*/ 114 w 114"/>
                  <a:gd name="T43" fmla="*/ 120 h 174"/>
                  <a:gd name="T44" fmla="*/ 108 w 114"/>
                  <a:gd name="T45" fmla="*/ 126 h 174"/>
                  <a:gd name="T46" fmla="*/ 102 w 114"/>
                  <a:gd name="T47" fmla="*/ 138 h 174"/>
                  <a:gd name="T48" fmla="*/ 96 w 114"/>
                  <a:gd name="T49" fmla="*/ 150 h 174"/>
                  <a:gd name="T50" fmla="*/ 90 w 114"/>
                  <a:gd name="T51" fmla="*/ 156 h 174"/>
                  <a:gd name="T52" fmla="*/ 84 w 114"/>
                  <a:gd name="T53" fmla="*/ 162 h 174"/>
                  <a:gd name="T54" fmla="*/ 84 w 114"/>
                  <a:gd name="T55" fmla="*/ 174 h 174"/>
                  <a:gd name="T56" fmla="*/ 72 w 114"/>
                  <a:gd name="T57" fmla="*/ 174 h 174"/>
                  <a:gd name="T58" fmla="*/ 60 w 114"/>
                  <a:gd name="T59" fmla="*/ 174 h 174"/>
                  <a:gd name="T60" fmla="*/ 48 w 114"/>
                  <a:gd name="T61" fmla="*/ 174 h 174"/>
                  <a:gd name="T62" fmla="*/ 36 w 114"/>
                  <a:gd name="T63" fmla="*/ 174 h 174"/>
                  <a:gd name="T64" fmla="*/ 24 w 114"/>
                  <a:gd name="T65" fmla="*/ 174 h 174"/>
                  <a:gd name="T66" fmla="*/ 12 w 114"/>
                  <a:gd name="T67" fmla="*/ 174 h 174"/>
                  <a:gd name="T68" fmla="*/ 0 w 114"/>
                  <a:gd name="T69" fmla="*/ 174 h 174"/>
                  <a:gd name="T70" fmla="*/ 0 w 114"/>
                  <a:gd name="T71" fmla="*/ 162 h 174"/>
                  <a:gd name="T72" fmla="*/ 0 w 114"/>
                  <a:gd name="T73" fmla="*/ 150 h 174"/>
                  <a:gd name="T74" fmla="*/ 0 w 114"/>
                  <a:gd name="T75" fmla="*/ 138 h 174"/>
                  <a:gd name="T76" fmla="*/ 6 w 114"/>
                  <a:gd name="T77" fmla="*/ 132 h 174"/>
                  <a:gd name="T78" fmla="*/ 6 w 114"/>
                  <a:gd name="T79" fmla="*/ 120 h 174"/>
                  <a:gd name="T80" fmla="*/ 6 w 114"/>
                  <a:gd name="T81" fmla="*/ 108 h 174"/>
                  <a:gd name="T82" fmla="*/ 6 w 114"/>
                  <a:gd name="T83" fmla="*/ 96 h 174"/>
                  <a:gd name="T84" fmla="*/ 6 w 114"/>
                  <a:gd name="T85" fmla="*/ 84 h 174"/>
                  <a:gd name="T86" fmla="*/ 6 w 114"/>
                  <a:gd name="T87" fmla="*/ 72 h 174"/>
                  <a:gd name="T88" fmla="*/ 6 w 114"/>
                  <a:gd name="T89" fmla="*/ 60 h 174"/>
                  <a:gd name="T90" fmla="*/ 12 w 114"/>
                  <a:gd name="T91" fmla="*/ 48 h 174"/>
                  <a:gd name="T92" fmla="*/ 12 w 114"/>
                  <a:gd name="T93" fmla="*/ 36 h 174"/>
                  <a:gd name="T94" fmla="*/ 12 w 114"/>
                  <a:gd name="T95" fmla="*/ 24 h 174"/>
                  <a:gd name="T96" fmla="*/ 12 w 114"/>
                  <a:gd name="T97" fmla="*/ 12 h 174"/>
                  <a:gd name="T98" fmla="*/ 12 w 114"/>
                  <a:gd name="T99" fmla="*/ 0 h 174"/>
                  <a:gd name="T100" fmla="*/ 12 w 114"/>
                  <a:gd name="T101" fmla="*/ 6 h 174"/>
                  <a:gd name="T102" fmla="*/ 18 w 114"/>
                  <a:gd name="T103" fmla="*/ 1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74">
                    <a:moveTo>
                      <a:pt x="24" y="12"/>
                    </a:moveTo>
                    <a:lnTo>
                      <a:pt x="30" y="12"/>
                    </a:lnTo>
                    <a:lnTo>
                      <a:pt x="36" y="12"/>
                    </a:lnTo>
                    <a:lnTo>
                      <a:pt x="36" y="18"/>
                    </a:lnTo>
                    <a:lnTo>
                      <a:pt x="36" y="12"/>
                    </a:lnTo>
                    <a:lnTo>
                      <a:pt x="36" y="18"/>
                    </a:lnTo>
                    <a:lnTo>
                      <a:pt x="36" y="12"/>
                    </a:lnTo>
                    <a:lnTo>
                      <a:pt x="42" y="12"/>
                    </a:lnTo>
                    <a:lnTo>
                      <a:pt x="48" y="12"/>
                    </a:lnTo>
                    <a:lnTo>
                      <a:pt x="54" y="12"/>
                    </a:lnTo>
                    <a:lnTo>
                      <a:pt x="60" y="12"/>
                    </a:lnTo>
                    <a:lnTo>
                      <a:pt x="66" y="12"/>
                    </a:lnTo>
                    <a:lnTo>
                      <a:pt x="72" y="12"/>
                    </a:lnTo>
                    <a:lnTo>
                      <a:pt x="72" y="18"/>
                    </a:lnTo>
                    <a:lnTo>
                      <a:pt x="72" y="12"/>
                    </a:lnTo>
                    <a:lnTo>
                      <a:pt x="72" y="18"/>
                    </a:lnTo>
                    <a:lnTo>
                      <a:pt x="72" y="12"/>
                    </a:lnTo>
                    <a:lnTo>
                      <a:pt x="72" y="18"/>
                    </a:lnTo>
                    <a:lnTo>
                      <a:pt x="78" y="18"/>
                    </a:lnTo>
                    <a:lnTo>
                      <a:pt x="84" y="18"/>
                    </a:lnTo>
                    <a:lnTo>
                      <a:pt x="84" y="24"/>
                    </a:lnTo>
                    <a:lnTo>
                      <a:pt x="90" y="24"/>
                    </a:lnTo>
                    <a:lnTo>
                      <a:pt x="90" y="30"/>
                    </a:lnTo>
                    <a:lnTo>
                      <a:pt x="96" y="30"/>
                    </a:lnTo>
                    <a:lnTo>
                      <a:pt x="96" y="36"/>
                    </a:lnTo>
                    <a:lnTo>
                      <a:pt x="96" y="42"/>
                    </a:lnTo>
                    <a:lnTo>
                      <a:pt x="102" y="42"/>
                    </a:lnTo>
                    <a:lnTo>
                      <a:pt x="102" y="36"/>
                    </a:lnTo>
                    <a:lnTo>
                      <a:pt x="102" y="42"/>
                    </a:lnTo>
                    <a:lnTo>
                      <a:pt x="108" y="42"/>
                    </a:lnTo>
                    <a:lnTo>
                      <a:pt x="108" y="48"/>
                    </a:lnTo>
                    <a:lnTo>
                      <a:pt x="114" y="48"/>
                    </a:lnTo>
                    <a:lnTo>
                      <a:pt x="114" y="54"/>
                    </a:lnTo>
                    <a:lnTo>
                      <a:pt x="114" y="60"/>
                    </a:lnTo>
                    <a:lnTo>
                      <a:pt x="114" y="66"/>
                    </a:lnTo>
                    <a:lnTo>
                      <a:pt x="114" y="72"/>
                    </a:lnTo>
                    <a:lnTo>
                      <a:pt x="114" y="78"/>
                    </a:lnTo>
                    <a:lnTo>
                      <a:pt x="114" y="84"/>
                    </a:lnTo>
                    <a:lnTo>
                      <a:pt x="114" y="90"/>
                    </a:lnTo>
                    <a:lnTo>
                      <a:pt x="114" y="96"/>
                    </a:lnTo>
                    <a:lnTo>
                      <a:pt x="114" y="102"/>
                    </a:lnTo>
                    <a:lnTo>
                      <a:pt x="114" y="108"/>
                    </a:lnTo>
                    <a:lnTo>
                      <a:pt x="114" y="114"/>
                    </a:lnTo>
                    <a:lnTo>
                      <a:pt x="114" y="120"/>
                    </a:lnTo>
                    <a:lnTo>
                      <a:pt x="108" y="120"/>
                    </a:lnTo>
                    <a:lnTo>
                      <a:pt x="108" y="126"/>
                    </a:lnTo>
                    <a:lnTo>
                      <a:pt x="102" y="132"/>
                    </a:lnTo>
                    <a:lnTo>
                      <a:pt x="102" y="138"/>
                    </a:lnTo>
                    <a:lnTo>
                      <a:pt x="96" y="144"/>
                    </a:lnTo>
                    <a:lnTo>
                      <a:pt x="96" y="150"/>
                    </a:lnTo>
                    <a:lnTo>
                      <a:pt x="90" y="150"/>
                    </a:lnTo>
                    <a:lnTo>
                      <a:pt x="90" y="156"/>
                    </a:lnTo>
                    <a:lnTo>
                      <a:pt x="90" y="162"/>
                    </a:lnTo>
                    <a:lnTo>
                      <a:pt x="84" y="162"/>
                    </a:lnTo>
                    <a:lnTo>
                      <a:pt x="84" y="168"/>
                    </a:lnTo>
                    <a:lnTo>
                      <a:pt x="84" y="174"/>
                    </a:lnTo>
                    <a:lnTo>
                      <a:pt x="78" y="174"/>
                    </a:lnTo>
                    <a:lnTo>
                      <a:pt x="72" y="174"/>
                    </a:lnTo>
                    <a:lnTo>
                      <a:pt x="66" y="174"/>
                    </a:lnTo>
                    <a:lnTo>
                      <a:pt x="60" y="174"/>
                    </a:lnTo>
                    <a:lnTo>
                      <a:pt x="54" y="174"/>
                    </a:lnTo>
                    <a:lnTo>
                      <a:pt x="48" y="174"/>
                    </a:lnTo>
                    <a:lnTo>
                      <a:pt x="42" y="174"/>
                    </a:lnTo>
                    <a:lnTo>
                      <a:pt x="36" y="174"/>
                    </a:lnTo>
                    <a:lnTo>
                      <a:pt x="30" y="174"/>
                    </a:lnTo>
                    <a:lnTo>
                      <a:pt x="24" y="174"/>
                    </a:lnTo>
                    <a:lnTo>
                      <a:pt x="18" y="174"/>
                    </a:lnTo>
                    <a:lnTo>
                      <a:pt x="12" y="174"/>
                    </a:lnTo>
                    <a:lnTo>
                      <a:pt x="6" y="174"/>
                    </a:lnTo>
                    <a:lnTo>
                      <a:pt x="0" y="174"/>
                    </a:lnTo>
                    <a:lnTo>
                      <a:pt x="0" y="168"/>
                    </a:lnTo>
                    <a:lnTo>
                      <a:pt x="0" y="162"/>
                    </a:lnTo>
                    <a:lnTo>
                      <a:pt x="0" y="156"/>
                    </a:lnTo>
                    <a:lnTo>
                      <a:pt x="0" y="150"/>
                    </a:lnTo>
                    <a:lnTo>
                      <a:pt x="0" y="144"/>
                    </a:lnTo>
                    <a:lnTo>
                      <a:pt x="0" y="138"/>
                    </a:lnTo>
                    <a:lnTo>
                      <a:pt x="6" y="138"/>
                    </a:lnTo>
                    <a:lnTo>
                      <a:pt x="6" y="132"/>
                    </a:lnTo>
                    <a:lnTo>
                      <a:pt x="6" y="126"/>
                    </a:lnTo>
                    <a:lnTo>
                      <a:pt x="6" y="120"/>
                    </a:lnTo>
                    <a:lnTo>
                      <a:pt x="6" y="114"/>
                    </a:lnTo>
                    <a:lnTo>
                      <a:pt x="6" y="108"/>
                    </a:lnTo>
                    <a:lnTo>
                      <a:pt x="6" y="102"/>
                    </a:lnTo>
                    <a:lnTo>
                      <a:pt x="6" y="96"/>
                    </a:lnTo>
                    <a:lnTo>
                      <a:pt x="6" y="90"/>
                    </a:lnTo>
                    <a:lnTo>
                      <a:pt x="6" y="84"/>
                    </a:lnTo>
                    <a:lnTo>
                      <a:pt x="6" y="78"/>
                    </a:lnTo>
                    <a:lnTo>
                      <a:pt x="6" y="72"/>
                    </a:lnTo>
                    <a:lnTo>
                      <a:pt x="6" y="66"/>
                    </a:lnTo>
                    <a:lnTo>
                      <a:pt x="6" y="60"/>
                    </a:lnTo>
                    <a:lnTo>
                      <a:pt x="6" y="54"/>
                    </a:lnTo>
                    <a:lnTo>
                      <a:pt x="12" y="48"/>
                    </a:lnTo>
                    <a:lnTo>
                      <a:pt x="12" y="42"/>
                    </a:lnTo>
                    <a:lnTo>
                      <a:pt x="12" y="36"/>
                    </a:lnTo>
                    <a:lnTo>
                      <a:pt x="12" y="30"/>
                    </a:lnTo>
                    <a:lnTo>
                      <a:pt x="12" y="24"/>
                    </a:lnTo>
                    <a:lnTo>
                      <a:pt x="12" y="18"/>
                    </a:lnTo>
                    <a:lnTo>
                      <a:pt x="12" y="12"/>
                    </a:lnTo>
                    <a:lnTo>
                      <a:pt x="12" y="6"/>
                    </a:lnTo>
                    <a:lnTo>
                      <a:pt x="12" y="0"/>
                    </a:lnTo>
                    <a:lnTo>
                      <a:pt x="18" y="0"/>
                    </a:lnTo>
                    <a:lnTo>
                      <a:pt x="12" y="6"/>
                    </a:lnTo>
                    <a:lnTo>
                      <a:pt x="18" y="6"/>
                    </a:lnTo>
                    <a:lnTo>
                      <a:pt x="18" y="12"/>
                    </a:lnTo>
                    <a:lnTo>
                      <a:pt x="24"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6" name="Freeform 449"/>
              <p:cNvSpPr>
                <a:spLocks/>
              </p:cNvSpPr>
              <p:nvPr/>
            </p:nvSpPr>
            <p:spPr bwMode="auto">
              <a:xfrm>
                <a:off x="3567" y="1514"/>
                <a:ext cx="150" cy="144"/>
              </a:xfrm>
              <a:custGeom>
                <a:avLst/>
                <a:gdLst>
                  <a:gd name="T0" fmla="*/ 90 w 150"/>
                  <a:gd name="T1" fmla="*/ 6 h 144"/>
                  <a:gd name="T2" fmla="*/ 96 w 150"/>
                  <a:gd name="T3" fmla="*/ 12 h 144"/>
                  <a:gd name="T4" fmla="*/ 96 w 150"/>
                  <a:gd name="T5" fmla="*/ 12 h 144"/>
                  <a:gd name="T6" fmla="*/ 102 w 150"/>
                  <a:gd name="T7" fmla="*/ 18 h 144"/>
                  <a:gd name="T8" fmla="*/ 108 w 150"/>
                  <a:gd name="T9" fmla="*/ 24 h 144"/>
                  <a:gd name="T10" fmla="*/ 114 w 150"/>
                  <a:gd name="T11" fmla="*/ 18 h 144"/>
                  <a:gd name="T12" fmla="*/ 126 w 150"/>
                  <a:gd name="T13" fmla="*/ 18 h 144"/>
                  <a:gd name="T14" fmla="*/ 132 w 150"/>
                  <a:gd name="T15" fmla="*/ 24 h 144"/>
                  <a:gd name="T16" fmla="*/ 132 w 150"/>
                  <a:gd name="T17" fmla="*/ 24 h 144"/>
                  <a:gd name="T18" fmla="*/ 138 w 150"/>
                  <a:gd name="T19" fmla="*/ 30 h 144"/>
                  <a:gd name="T20" fmla="*/ 138 w 150"/>
                  <a:gd name="T21" fmla="*/ 42 h 144"/>
                  <a:gd name="T22" fmla="*/ 144 w 150"/>
                  <a:gd name="T23" fmla="*/ 36 h 144"/>
                  <a:gd name="T24" fmla="*/ 150 w 150"/>
                  <a:gd name="T25" fmla="*/ 42 h 144"/>
                  <a:gd name="T26" fmla="*/ 150 w 150"/>
                  <a:gd name="T27" fmla="*/ 54 h 144"/>
                  <a:gd name="T28" fmla="*/ 150 w 150"/>
                  <a:gd name="T29" fmla="*/ 66 h 144"/>
                  <a:gd name="T30" fmla="*/ 150 w 150"/>
                  <a:gd name="T31" fmla="*/ 78 h 144"/>
                  <a:gd name="T32" fmla="*/ 150 w 150"/>
                  <a:gd name="T33" fmla="*/ 90 h 144"/>
                  <a:gd name="T34" fmla="*/ 150 w 150"/>
                  <a:gd name="T35" fmla="*/ 102 h 144"/>
                  <a:gd name="T36" fmla="*/ 144 w 150"/>
                  <a:gd name="T37" fmla="*/ 108 h 144"/>
                  <a:gd name="T38" fmla="*/ 132 w 150"/>
                  <a:gd name="T39" fmla="*/ 108 h 144"/>
                  <a:gd name="T40" fmla="*/ 126 w 150"/>
                  <a:gd name="T41" fmla="*/ 114 h 144"/>
                  <a:gd name="T42" fmla="*/ 120 w 150"/>
                  <a:gd name="T43" fmla="*/ 120 h 144"/>
                  <a:gd name="T44" fmla="*/ 114 w 150"/>
                  <a:gd name="T45" fmla="*/ 126 h 144"/>
                  <a:gd name="T46" fmla="*/ 102 w 150"/>
                  <a:gd name="T47" fmla="*/ 132 h 144"/>
                  <a:gd name="T48" fmla="*/ 96 w 150"/>
                  <a:gd name="T49" fmla="*/ 138 h 144"/>
                  <a:gd name="T50" fmla="*/ 84 w 150"/>
                  <a:gd name="T51" fmla="*/ 138 h 144"/>
                  <a:gd name="T52" fmla="*/ 78 w 150"/>
                  <a:gd name="T53" fmla="*/ 144 h 144"/>
                  <a:gd name="T54" fmla="*/ 78 w 150"/>
                  <a:gd name="T55" fmla="*/ 144 h 144"/>
                  <a:gd name="T56" fmla="*/ 72 w 150"/>
                  <a:gd name="T57" fmla="*/ 138 h 144"/>
                  <a:gd name="T58" fmla="*/ 72 w 150"/>
                  <a:gd name="T59" fmla="*/ 138 h 144"/>
                  <a:gd name="T60" fmla="*/ 66 w 150"/>
                  <a:gd name="T61" fmla="*/ 132 h 144"/>
                  <a:gd name="T62" fmla="*/ 60 w 150"/>
                  <a:gd name="T63" fmla="*/ 126 h 144"/>
                  <a:gd name="T64" fmla="*/ 54 w 150"/>
                  <a:gd name="T65" fmla="*/ 132 h 144"/>
                  <a:gd name="T66" fmla="*/ 54 w 150"/>
                  <a:gd name="T67" fmla="*/ 120 h 144"/>
                  <a:gd name="T68" fmla="*/ 48 w 150"/>
                  <a:gd name="T69" fmla="*/ 114 h 144"/>
                  <a:gd name="T70" fmla="*/ 42 w 150"/>
                  <a:gd name="T71" fmla="*/ 108 h 144"/>
                  <a:gd name="T72" fmla="*/ 30 w 150"/>
                  <a:gd name="T73" fmla="*/ 108 h 144"/>
                  <a:gd name="T74" fmla="*/ 30 w 150"/>
                  <a:gd name="T75" fmla="*/ 108 h 144"/>
                  <a:gd name="T76" fmla="*/ 30 w 150"/>
                  <a:gd name="T77" fmla="*/ 108 h 144"/>
                  <a:gd name="T78" fmla="*/ 24 w 150"/>
                  <a:gd name="T79" fmla="*/ 102 h 144"/>
                  <a:gd name="T80" fmla="*/ 12 w 150"/>
                  <a:gd name="T81" fmla="*/ 102 h 144"/>
                  <a:gd name="T82" fmla="*/ 6 w 150"/>
                  <a:gd name="T83" fmla="*/ 96 h 144"/>
                  <a:gd name="T84" fmla="*/ 0 w 150"/>
                  <a:gd name="T85" fmla="*/ 84 h 144"/>
                  <a:gd name="T86" fmla="*/ 0 w 150"/>
                  <a:gd name="T87" fmla="*/ 72 h 144"/>
                  <a:gd name="T88" fmla="*/ 0 w 150"/>
                  <a:gd name="T89" fmla="*/ 60 h 144"/>
                  <a:gd name="T90" fmla="*/ 0 w 150"/>
                  <a:gd name="T91" fmla="*/ 48 h 144"/>
                  <a:gd name="T92" fmla="*/ 12 w 150"/>
                  <a:gd name="T93" fmla="*/ 48 h 144"/>
                  <a:gd name="T94" fmla="*/ 18 w 150"/>
                  <a:gd name="T95" fmla="*/ 42 h 144"/>
                  <a:gd name="T96" fmla="*/ 18 w 150"/>
                  <a:gd name="T97" fmla="*/ 42 h 144"/>
                  <a:gd name="T98" fmla="*/ 24 w 150"/>
                  <a:gd name="T99" fmla="*/ 36 h 144"/>
                  <a:gd name="T100" fmla="*/ 24 w 150"/>
                  <a:gd name="T101" fmla="*/ 36 h 144"/>
                  <a:gd name="T102" fmla="*/ 30 w 150"/>
                  <a:gd name="T103" fmla="*/ 30 h 144"/>
                  <a:gd name="T104" fmla="*/ 42 w 150"/>
                  <a:gd name="T105" fmla="*/ 30 h 144"/>
                  <a:gd name="T106" fmla="*/ 54 w 150"/>
                  <a:gd name="T107" fmla="*/ 30 h 144"/>
                  <a:gd name="T108" fmla="*/ 60 w 150"/>
                  <a:gd name="T109" fmla="*/ 24 h 144"/>
                  <a:gd name="T110" fmla="*/ 66 w 150"/>
                  <a:gd name="T111" fmla="*/ 18 h 144"/>
                  <a:gd name="T112" fmla="*/ 66 w 150"/>
                  <a:gd name="T113" fmla="*/ 18 h 144"/>
                  <a:gd name="T114" fmla="*/ 66 w 150"/>
                  <a:gd name="T115" fmla="*/ 18 h 144"/>
                  <a:gd name="T116" fmla="*/ 72 w 150"/>
                  <a:gd name="T117" fmla="*/ 12 h 144"/>
                  <a:gd name="T118" fmla="*/ 78 w 150"/>
                  <a:gd name="T119" fmla="*/ 6 h 144"/>
                  <a:gd name="T120" fmla="*/ 84 w 150"/>
                  <a:gd name="T1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44">
                    <a:moveTo>
                      <a:pt x="84" y="6"/>
                    </a:moveTo>
                    <a:lnTo>
                      <a:pt x="90" y="6"/>
                    </a:lnTo>
                    <a:lnTo>
                      <a:pt x="90" y="12"/>
                    </a:lnTo>
                    <a:lnTo>
                      <a:pt x="96" y="12"/>
                    </a:lnTo>
                    <a:lnTo>
                      <a:pt x="96" y="18"/>
                    </a:lnTo>
                    <a:lnTo>
                      <a:pt x="96" y="12"/>
                    </a:lnTo>
                    <a:lnTo>
                      <a:pt x="96" y="18"/>
                    </a:lnTo>
                    <a:lnTo>
                      <a:pt x="102" y="18"/>
                    </a:lnTo>
                    <a:lnTo>
                      <a:pt x="108" y="18"/>
                    </a:lnTo>
                    <a:lnTo>
                      <a:pt x="108" y="24"/>
                    </a:lnTo>
                    <a:lnTo>
                      <a:pt x="114" y="24"/>
                    </a:lnTo>
                    <a:lnTo>
                      <a:pt x="114" y="18"/>
                    </a:lnTo>
                    <a:lnTo>
                      <a:pt x="120" y="18"/>
                    </a:lnTo>
                    <a:lnTo>
                      <a:pt x="126" y="18"/>
                    </a:lnTo>
                    <a:lnTo>
                      <a:pt x="132" y="18"/>
                    </a:lnTo>
                    <a:lnTo>
                      <a:pt x="132" y="24"/>
                    </a:lnTo>
                    <a:lnTo>
                      <a:pt x="138" y="24"/>
                    </a:lnTo>
                    <a:lnTo>
                      <a:pt x="132" y="24"/>
                    </a:lnTo>
                    <a:lnTo>
                      <a:pt x="132" y="30"/>
                    </a:lnTo>
                    <a:lnTo>
                      <a:pt x="138" y="30"/>
                    </a:lnTo>
                    <a:lnTo>
                      <a:pt x="138" y="36"/>
                    </a:lnTo>
                    <a:lnTo>
                      <a:pt x="138" y="42"/>
                    </a:lnTo>
                    <a:lnTo>
                      <a:pt x="144" y="42"/>
                    </a:lnTo>
                    <a:lnTo>
                      <a:pt x="144" y="36"/>
                    </a:lnTo>
                    <a:lnTo>
                      <a:pt x="150" y="36"/>
                    </a:lnTo>
                    <a:lnTo>
                      <a:pt x="150" y="42"/>
                    </a:lnTo>
                    <a:lnTo>
                      <a:pt x="150" y="48"/>
                    </a:lnTo>
                    <a:lnTo>
                      <a:pt x="150" y="54"/>
                    </a:lnTo>
                    <a:lnTo>
                      <a:pt x="150" y="60"/>
                    </a:lnTo>
                    <a:lnTo>
                      <a:pt x="150" y="66"/>
                    </a:lnTo>
                    <a:lnTo>
                      <a:pt x="150" y="72"/>
                    </a:lnTo>
                    <a:lnTo>
                      <a:pt x="150" y="78"/>
                    </a:lnTo>
                    <a:lnTo>
                      <a:pt x="150" y="84"/>
                    </a:lnTo>
                    <a:lnTo>
                      <a:pt x="150" y="90"/>
                    </a:lnTo>
                    <a:lnTo>
                      <a:pt x="150" y="96"/>
                    </a:lnTo>
                    <a:lnTo>
                      <a:pt x="150" y="102"/>
                    </a:lnTo>
                    <a:lnTo>
                      <a:pt x="144" y="102"/>
                    </a:lnTo>
                    <a:lnTo>
                      <a:pt x="144" y="108"/>
                    </a:lnTo>
                    <a:lnTo>
                      <a:pt x="138" y="108"/>
                    </a:lnTo>
                    <a:lnTo>
                      <a:pt x="132" y="108"/>
                    </a:lnTo>
                    <a:lnTo>
                      <a:pt x="132" y="114"/>
                    </a:lnTo>
                    <a:lnTo>
                      <a:pt x="126" y="114"/>
                    </a:lnTo>
                    <a:lnTo>
                      <a:pt x="126" y="120"/>
                    </a:lnTo>
                    <a:lnTo>
                      <a:pt x="120" y="120"/>
                    </a:lnTo>
                    <a:lnTo>
                      <a:pt x="114" y="120"/>
                    </a:lnTo>
                    <a:lnTo>
                      <a:pt x="114" y="126"/>
                    </a:lnTo>
                    <a:lnTo>
                      <a:pt x="108" y="126"/>
                    </a:lnTo>
                    <a:lnTo>
                      <a:pt x="102" y="132"/>
                    </a:lnTo>
                    <a:lnTo>
                      <a:pt x="96" y="132"/>
                    </a:lnTo>
                    <a:lnTo>
                      <a:pt x="96" y="138"/>
                    </a:lnTo>
                    <a:lnTo>
                      <a:pt x="90" y="138"/>
                    </a:lnTo>
                    <a:lnTo>
                      <a:pt x="84" y="138"/>
                    </a:lnTo>
                    <a:lnTo>
                      <a:pt x="84" y="144"/>
                    </a:lnTo>
                    <a:lnTo>
                      <a:pt x="78" y="144"/>
                    </a:lnTo>
                    <a:lnTo>
                      <a:pt x="78" y="138"/>
                    </a:lnTo>
                    <a:lnTo>
                      <a:pt x="78" y="144"/>
                    </a:lnTo>
                    <a:lnTo>
                      <a:pt x="72" y="144"/>
                    </a:lnTo>
                    <a:lnTo>
                      <a:pt x="72" y="138"/>
                    </a:lnTo>
                    <a:lnTo>
                      <a:pt x="78" y="138"/>
                    </a:lnTo>
                    <a:lnTo>
                      <a:pt x="72" y="138"/>
                    </a:lnTo>
                    <a:lnTo>
                      <a:pt x="66" y="138"/>
                    </a:lnTo>
                    <a:lnTo>
                      <a:pt x="66" y="132"/>
                    </a:lnTo>
                    <a:lnTo>
                      <a:pt x="60" y="132"/>
                    </a:lnTo>
                    <a:lnTo>
                      <a:pt x="60" y="126"/>
                    </a:lnTo>
                    <a:lnTo>
                      <a:pt x="60" y="132"/>
                    </a:lnTo>
                    <a:lnTo>
                      <a:pt x="54" y="132"/>
                    </a:lnTo>
                    <a:lnTo>
                      <a:pt x="54" y="126"/>
                    </a:lnTo>
                    <a:lnTo>
                      <a:pt x="54" y="120"/>
                    </a:lnTo>
                    <a:lnTo>
                      <a:pt x="48" y="120"/>
                    </a:lnTo>
                    <a:lnTo>
                      <a:pt x="48" y="114"/>
                    </a:lnTo>
                    <a:lnTo>
                      <a:pt x="42" y="114"/>
                    </a:lnTo>
                    <a:lnTo>
                      <a:pt x="42" y="108"/>
                    </a:lnTo>
                    <a:lnTo>
                      <a:pt x="36" y="108"/>
                    </a:lnTo>
                    <a:lnTo>
                      <a:pt x="30" y="108"/>
                    </a:lnTo>
                    <a:lnTo>
                      <a:pt x="30" y="102"/>
                    </a:lnTo>
                    <a:lnTo>
                      <a:pt x="30" y="108"/>
                    </a:lnTo>
                    <a:lnTo>
                      <a:pt x="30" y="102"/>
                    </a:lnTo>
                    <a:lnTo>
                      <a:pt x="30" y="108"/>
                    </a:lnTo>
                    <a:lnTo>
                      <a:pt x="30" y="102"/>
                    </a:lnTo>
                    <a:lnTo>
                      <a:pt x="24" y="102"/>
                    </a:lnTo>
                    <a:lnTo>
                      <a:pt x="18" y="102"/>
                    </a:lnTo>
                    <a:lnTo>
                      <a:pt x="12" y="102"/>
                    </a:lnTo>
                    <a:lnTo>
                      <a:pt x="6" y="102"/>
                    </a:lnTo>
                    <a:lnTo>
                      <a:pt x="6" y="96"/>
                    </a:lnTo>
                    <a:lnTo>
                      <a:pt x="6" y="90"/>
                    </a:lnTo>
                    <a:lnTo>
                      <a:pt x="0" y="84"/>
                    </a:lnTo>
                    <a:lnTo>
                      <a:pt x="0" y="78"/>
                    </a:lnTo>
                    <a:lnTo>
                      <a:pt x="0" y="72"/>
                    </a:lnTo>
                    <a:lnTo>
                      <a:pt x="0" y="66"/>
                    </a:lnTo>
                    <a:lnTo>
                      <a:pt x="0" y="60"/>
                    </a:lnTo>
                    <a:lnTo>
                      <a:pt x="0" y="54"/>
                    </a:lnTo>
                    <a:lnTo>
                      <a:pt x="0" y="48"/>
                    </a:lnTo>
                    <a:lnTo>
                      <a:pt x="6" y="48"/>
                    </a:lnTo>
                    <a:lnTo>
                      <a:pt x="12" y="48"/>
                    </a:lnTo>
                    <a:lnTo>
                      <a:pt x="12" y="42"/>
                    </a:lnTo>
                    <a:lnTo>
                      <a:pt x="18" y="42"/>
                    </a:lnTo>
                    <a:lnTo>
                      <a:pt x="18" y="36"/>
                    </a:lnTo>
                    <a:lnTo>
                      <a:pt x="18" y="42"/>
                    </a:lnTo>
                    <a:lnTo>
                      <a:pt x="18" y="36"/>
                    </a:lnTo>
                    <a:lnTo>
                      <a:pt x="24" y="36"/>
                    </a:lnTo>
                    <a:lnTo>
                      <a:pt x="24" y="42"/>
                    </a:lnTo>
                    <a:lnTo>
                      <a:pt x="24" y="36"/>
                    </a:lnTo>
                    <a:lnTo>
                      <a:pt x="30" y="36"/>
                    </a:lnTo>
                    <a:lnTo>
                      <a:pt x="30" y="30"/>
                    </a:lnTo>
                    <a:lnTo>
                      <a:pt x="36" y="30"/>
                    </a:lnTo>
                    <a:lnTo>
                      <a:pt x="42" y="30"/>
                    </a:lnTo>
                    <a:lnTo>
                      <a:pt x="48" y="30"/>
                    </a:lnTo>
                    <a:lnTo>
                      <a:pt x="54" y="30"/>
                    </a:lnTo>
                    <a:lnTo>
                      <a:pt x="54" y="24"/>
                    </a:lnTo>
                    <a:lnTo>
                      <a:pt x="60" y="24"/>
                    </a:lnTo>
                    <a:lnTo>
                      <a:pt x="60" y="18"/>
                    </a:lnTo>
                    <a:lnTo>
                      <a:pt x="66" y="18"/>
                    </a:lnTo>
                    <a:lnTo>
                      <a:pt x="60" y="18"/>
                    </a:lnTo>
                    <a:lnTo>
                      <a:pt x="66" y="18"/>
                    </a:lnTo>
                    <a:lnTo>
                      <a:pt x="60" y="18"/>
                    </a:lnTo>
                    <a:lnTo>
                      <a:pt x="66" y="18"/>
                    </a:lnTo>
                    <a:lnTo>
                      <a:pt x="66" y="12"/>
                    </a:lnTo>
                    <a:lnTo>
                      <a:pt x="72" y="12"/>
                    </a:lnTo>
                    <a:lnTo>
                      <a:pt x="72" y="6"/>
                    </a:lnTo>
                    <a:lnTo>
                      <a:pt x="78" y="6"/>
                    </a:lnTo>
                    <a:lnTo>
                      <a:pt x="84" y="6"/>
                    </a:lnTo>
                    <a:lnTo>
                      <a:pt x="84" y="0"/>
                    </a:lnTo>
                    <a:lnTo>
                      <a:pt x="8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Freeform 450"/>
              <p:cNvSpPr>
                <a:spLocks/>
              </p:cNvSpPr>
              <p:nvPr/>
            </p:nvSpPr>
            <p:spPr bwMode="auto">
              <a:xfrm>
                <a:off x="3609" y="1652"/>
                <a:ext cx="138" cy="126"/>
              </a:xfrm>
              <a:custGeom>
                <a:avLst/>
                <a:gdLst>
                  <a:gd name="T0" fmla="*/ 132 w 138"/>
                  <a:gd name="T1" fmla="*/ 126 h 126"/>
                  <a:gd name="T2" fmla="*/ 126 w 138"/>
                  <a:gd name="T3" fmla="*/ 126 h 126"/>
                  <a:gd name="T4" fmla="*/ 108 w 138"/>
                  <a:gd name="T5" fmla="*/ 126 h 126"/>
                  <a:gd name="T6" fmla="*/ 90 w 138"/>
                  <a:gd name="T7" fmla="*/ 126 h 126"/>
                  <a:gd name="T8" fmla="*/ 72 w 138"/>
                  <a:gd name="T9" fmla="*/ 126 h 126"/>
                  <a:gd name="T10" fmla="*/ 54 w 138"/>
                  <a:gd name="T11" fmla="*/ 126 h 126"/>
                  <a:gd name="T12" fmla="*/ 36 w 138"/>
                  <a:gd name="T13" fmla="*/ 126 h 126"/>
                  <a:gd name="T14" fmla="*/ 18 w 138"/>
                  <a:gd name="T15" fmla="*/ 126 h 126"/>
                  <a:gd name="T16" fmla="*/ 0 w 138"/>
                  <a:gd name="T17" fmla="*/ 120 h 126"/>
                  <a:gd name="T18" fmla="*/ 0 w 138"/>
                  <a:gd name="T19" fmla="*/ 114 h 126"/>
                  <a:gd name="T20" fmla="*/ 6 w 138"/>
                  <a:gd name="T21" fmla="*/ 102 h 126"/>
                  <a:gd name="T22" fmla="*/ 18 w 138"/>
                  <a:gd name="T23" fmla="*/ 90 h 126"/>
                  <a:gd name="T24" fmla="*/ 24 w 138"/>
                  <a:gd name="T25" fmla="*/ 72 h 126"/>
                  <a:gd name="T26" fmla="*/ 30 w 138"/>
                  <a:gd name="T27" fmla="*/ 60 h 126"/>
                  <a:gd name="T28" fmla="*/ 30 w 138"/>
                  <a:gd name="T29" fmla="*/ 42 h 126"/>
                  <a:gd name="T30" fmla="*/ 30 w 138"/>
                  <a:gd name="T31" fmla="*/ 24 h 126"/>
                  <a:gd name="T32" fmla="*/ 30 w 138"/>
                  <a:gd name="T33" fmla="*/ 6 h 126"/>
                  <a:gd name="T34" fmla="*/ 30 w 138"/>
                  <a:gd name="T35" fmla="*/ 0 h 126"/>
                  <a:gd name="T36" fmla="*/ 36 w 138"/>
                  <a:gd name="T37" fmla="*/ 0 h 126"/>
                  <a:gd name="T38" fmla="*/ 48 w 138"/>
                  <a:gd name="T39" fmla="*/ 6 h 126"/>
                  <a:gd name="T40" fmla="*/ 60 w 138"/>
                  <a:gd name="T41" fmla="*/ 12 h 126"/>
                  <a:gd name="T42" fmla="*/ 66 w 138"/>
                  <a:gd name="T43" fmla="*/ 12 h 126"/>
                  <a:gd name="T44" fmla="*/ 78 w 138"/>
                  <a:gd name="T45" fmla="*/ 18 h 126"/>
                  <a:gd name="T46" fmla="*/ 90 w 138"/>
                  <a:gd name="T47" fmla="*/ 12 h 126"/>
                  <a:gd name="T48" fmla="*/ 84 w 138"/>
                  <a:gd name="T49" fmla="*/ 30 h 126"/>
                  <a:gd name="T50" fmla="*/ 84 w 138"/>
                  <a:gd name="T51" fmla="*/ 48 h 126"/>
                  <a:gd name="T52" fmla="*/ 78 w 138"/>
                  <a:gd name="T53" fmla="*/ 60 h 126"/>
                  <a:gd name="T54" fmla="*/ 90 w 138"/>
                  <a:gd name="T55" fmla="*/ 66 h 126"/>
                  <a:gd name="T56" fmla="*/ 90 w 138"/>
                  <a:gd name="T57" fmla="*/ 72 h 126"/>
                  <a:gd name="T58" fmla="*/ 84 w 138"/>
                  <a:gd name="T59" fmla="*/ 78 h 126"/>
                  <a:gd name="T60" fmla="*/ 96 w 138"/>
                  <a:gd name="T61" fmla="*/ 84 h 126"/>
                  <a:gd name="T62" fmla="*/ 108 w 138"/>
                  <a:gd name="T63" fmla="*/ 90 h 126"/>
                  <a:gd name="T64" fmla="*/ 108 w 138"/>
                  <a:gd name="T65" fmla="*/ 96 h 126"/>
                  <a:gd name="T66" fmla="*/ 114 w 138"/>
                  <a:gd name="T67" fmla="*/ 96 h 126"/>
                  <a:gd name="T68" fmla="*/ 114 w 138"/>
                  <a:gd name="T69" fmla="*/ 102 h 126"/>
                  <a:gd name="T70" fmla="*/ 114 w 138"/>
                  <a:gd name="T71" fmla="*/ 108 h 126"/>
                  <a:gd name="T72" fmla="*/ 114 w 138"/>
                  <a:gd name="T73" fmla="*/ 114 h 126"/>
                  <a:gd name="T74" fmla="*/ 126 w 138"/>
                  <a:gd name="T75" fmla="*/ 120 h 126"/>
                  <a:gd name="T76" fmla="*/ 72 w 138"/>
                  <a:gd name="T77" fmla="*/ 72 h 126"/>
                  <a:gd name="T78" fmla="*/ 72 w 138"/>
                  <a:gd name="T79" fmla="*/ 66 h 126"/>
                  <a:gd name="T80" fmla="*/ 66 w 138"/>
                  <a:gd name="T81" fmla="*/ 66 h 126"/>
                  <a:gd name="T82" fmla="*/ 60 w 138"/>
                  <a:gd name="T83"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26">
                    <a:moveTo>
                      <a:pt x="126" y="120"/>
                    </a:moveTo>
                    <a:lnTo>
                      <a:pt x="132" y="120"/>
                    </a:lnTo>
                    <a:lnTo>
                      <a:pt x="132" y="126"/>
                    </a:lnTo>
                    <a:lnTo>
                      <a:pt x="138" y="126"/>
                    </a:lnTo>
                    <a:lnTo>
                      <a:pt x="132" y="126"/>
                    </a:lnTo>
                    <a:lnTo>
                      <a:pt x="126" y="126"/>
                    </a:lnTo>
                    <a:lnTo>
                      <a:pt x="120" y="126"/>
                    </a:lnTo>
                    <a:lnTo>
                      <a:pt x="114" y="126"/>
                    </a:lnTo>
                    <a:lnTo>
                      <a:pt x="108" y="126"/>
                    </a:lnTo>
                    <a:lnTo>
                      <a:pt x="102" y="126"/>
                    </a:lnTo>
                    <a:lnTo>
                      <a:pt x="96" y="126"/>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2" y="126"/>
                    </a:lnTo>
                    <a:lnTo>
                      <a:pt x="6" y="120"/>
                    </a:lnTo>
                    <a:lnTo>
                      <a:pt x="0" y="120"/>
                    </a:lnTo>
                    <a:lnTo>
                      <a:pt x="0" y="126"/>
                    </a:lnTo>
                    <a:lnTo>
                      <a:pt x="0" y="120"/>
                    </a:lnTo>
                    <a:lnTo>
                      <a:pt x="0" y="114"/>
                    </a:lnTo>
                    <a:lnTo>
                      <a:pt x="6" y="114"/>
                    </a:lnTo>
                    <a:lnTo>
                      <a:pt x="6" y="108"/>
                    </a:lnTo>
                    <a:lnTo>
                      <a:pt x="6" y="102"/>
                    </a:lnTo>
                    <a:lnTo>
                      <a:pt x="12" y="102"/>
                    </a:lnTo>
                    <a:lnTo>
                      <a:pt x="12" y="96"/>
                    </a:lnTo>
                    <a:lnTo>
                      <a:pt x="18" y="90"/>
                    </a:lnTo>
                    <a:lnTo>
                      <a:pt x="18" y="84"/>
                    </a:lnTo>
                    <a:lnTo>
                      <a:pt x="24" y="78"/>
                    </a:lnTo>
                    <a:lnTo>
                      <a:pt x="24" y="72"/>
                    </a:lnTo>
                    <a:lnTo>
                      <a:pt x="30" y="72"/>
                    </a:lnTo>
                    <a:lnTo>
                      <a:pt x="30" y="66"/>
                    </a:lnTo>
                    <a:lnTo>
                      <a:pt x="30" y="60"/>
                    </a:lnTo>
                    <a:lnTo>
                      <a:pt x="30" y="54"/>
                    </a:lnTo>
                    <a:lnTo>
                      <a:pt x="30" y="48"/>
                    </a:lnTo>
                    <a:lnTo>
                      <a:pt x="30" y="42"/>
                    </a:lnTo>
                    <a:lnTo>
                      <a:pt x="30" y="36"/>
                    </a:lnTo>
                    <a:lnTo>
                      <a:pt x="30" y="30"/>
                    </a:lnTo>
                    <a:lnTo>
                      <a:pt x="30" y="24"/>
                    </a:lnTo>
                    <a:lnTo>
                      <a:pt x="30" y="18"/>
                    </a:lnTo>
                    <a:lnTo>
                      <a:pt x="30" y="12"/>
                    </a:lnTo>
                    <a:lnTo>
                      <a:pt x="30" y="6"/>
                    </a:lnTo>
                    <a:lnTo>
                      <a:pt x="30" y="0"/>
                    </a:lnTo>
                    <a:lnTo>
                      <a:pt x="36" y="0"/>
                    </a:lnTo>
                    <a:lnTo>
                      <a:pt x="30" y="0"/>
                    </a:lnTo>
                    <a:lnTo>
                      <a:pt x="30" y="6"/>
                    </a:lnTo>
                    <a:lnTo>
                      <a:pt x="36" y="6"/>
                    </a:lnTo>
                    <a:lnTo>
                      <a:pt x="36" y="0"/>
                    </a:lnTo>
                    <a:lnTo>
                      <a:pt x="36" y="6"/>
                    </a:lnTo>
                    <a:lnTo>
                      <a:pt x="42" y="6"/>
                    </a:lnTo>
                    <a:lnTo>
                      <a:pt x="48" y="6"/>
                    </a:lnTo>
                    <a:lnTo>
                      <a:pt x="48" y="12"/>
                    </a:lnTo>
                    <a:lnTo>
                      <a:pt x="54" y="12"/>
                    </a:lnTo>
                    <a:lnTo>
                      <a:pt x="60" y="12"/>
                    </a:lnTo>
                    <a:lnTo>
                      <a:pt x="60" y="18"/>
                    </a:lnTo>
                    <a:lnTo>
                      <a:pt x="60" y="12"/>
                    </a:lnTo>
                    <a:lnTo>
                      <a:pt x="66" y="12"/>
                    </a:lnTo>
                    <a:lnTo>
                      <a:pt x="72" y="12"/>
                    </a:lnTo>
                    <a:lnTo>
                      <a:pt x="72" y="18"/>
                    </a:lnTo>
                    <a:lnTo>
                      <a:pt x="78" y="18"/>
                    </a:lnTo>
                    <a:lnTo>
                      <a:pt x="78" y="12"/>
                    </a:lnTo>
                    <a:lnTo>
                      <a:pt x="84" y="12"/>
                    </a:lnTo>
                    <a:lnTo>
                      <a:pt x="90" y="12"/>
                    </a:lnTo>
                    <a:lnTo>
                      <a:pt x="84" y="18"/>
                    </a:lnTo>
                    <a:lnTo>
                      <a:pt x="84" y="24"/>
                    </a:lnTo>
                    <a:lnTo>
                      <a:pt x="84" y="30"/>
                    </a:lnTo>
                    <a:lnTo>
                      <a:pt x="84" y="36"/>
                    </a:lnTo>
                    <a:lnTo>
                      <a:pt x="84" y="42"/>
                    </a:lnTo>
                    <a:lnTo>
                      <a:pt x="84" y="48"/>
                    </a:lnTo>
                    <a:lnTo>
                      <a:pt x="78" y="48"/>
                    </a:lnTo>
                    <a:lnTo>
                      <a:pt x="78" y="54"/>
                    </a:lnTo>
                    <a:lnTo>
                      <a:pt x="78" y="60"/>
                    </a:lnTo>
                    <a:lnTo>
                      <a:pt x="84" y="60"/>
                    </a:lnTo>
                    <a:lnTo>
                      <a:pt x="90" y="60"/>
                    </a:lnTo>
                    <a:lnTo>
                      <a:pt x="90" y="66"/>
                    </a:lnTo>
                    <a:lnTo>
                      <a:pt x="96" y="66"/>
                    </a:lnTo>
                    <a:lnTo>
                      <a:pt x="90" y="66"/>
                    </a:lnTo>
                    <a:lnTo>
                      <a:pt x="90" y="72"/>
                    </a:lnTo>
                    <a:lnTo>
                      <a:pt x="84" y="72"/>
                    </a:lnTo>
                    <a:lnTo>
                      <a:pt x="78" y="78"/>
                    </a:lnTo>
                    <a:lnTo>
                      <a:pt x="84" y="78"/>
                    </a:lnTo>
                    <a:lnTo>
                      <a:pt x="84" y="84"/>
                    </a:lnTo>
                    <a:lnTo>
                      <a:pt x="90" y="84"/>
                    </a:lnTo>
                    <a:lnTo>
                      <a:pt x="96" y="84"/>
                    </a:lnTo>
                    <a:lnTo>
                      <a:pt x="102" y="84"/>
                    </a:lnTo>
                    <a:lnTo>
                      <a:pt x="108" y="84"/>
                    </a:lnTo>
                    <a:lnTo>
                      <a:pt x="108" y="90"/>
                    </a:lnTo>
                    <a:lnTo>
                      <a:pt x="108" y="84"/>
                    </a:lnTo>
                    <a:lnTo>
                      <a:pt x="108" y="90"/>
                    </a:lnTo>
                    <a:lnTo>
                      <a:pt x="108" y="96"/>
                    </a:lnTo>
                    <a:lnTo>
                      <a:pt x="108" y="90"/>
                    </a:lnTo>
                    <a:lnTo>
                      <a:pt x="114" y="90"/>
                    </a:lnTo>
                    <a:lnTo>
                      <a:pt x="114" y="96"/>
                    </a:lnTo>
                    <a:lnTo>
                      <a:pt x="114" y="102"/>
                    </a:lnTo>
                    <a:lnTo>
                      <a:pt x="120" y="102"/>
                    </a:lnTo>
                    <a:lnTo>
                      <a:pt x="114" y="102"/>
                    </a:lnTo>
                    <a:lnTo>
                      <a:pt x="114" y="108"/>
                    </a:lnTo>
                    <a:lnTo>
                      <a:pt x="120" y="108"/>
                    </a:lnTo>
                    <a:lnTo>
                      <a:pt x="114" y="108"/>
                    </a:lnTo>
                    <a:lnTo>
                      <a:pt x="120" y="108"/>
                    </a:lnTo>
                    <a:lnTo>
                      <a:pt x="120" y="114"/>
                    </a:lnTo>
                    <a:lnTo>
                      <a:pt x="114" y="114"/>
                    </a:lnTo>
                    <a:lnTo>
                      <a:pt x="120" y="114"/>
                    </a:lnTo>
                    <a:lnTo>
                      <a:pt x="120" y="120"/>
                    </a:lnTo>
                    <a:lnTo>
                      <a:pt x="126" y="120"/>
                    </a:lnTo>
                    <a:lnTo>
                      <a:pt x="66" y="78"/>
                    </a:lnTo>
                    <a:lnTo>
                      <a:pt x="72" y="78"/>
                    </a:lnTo>
                    <a:lnTo>
                      <a:pt x="72" y="72"/>
                    </a:lnTo>
                    <a:lnTo>
                      <a:pt x="72" y="66"/>
                    </a:lnTo>
                    <a:lnTo>
                      <a:pt x="72" y="60"/>
                    </a:lnTo>
                    <a:lnTo>
                      <a:pt x="72" y="66"/>
                    </a:lnTo>
                    <a:lnTo>
                      <a:pt x="66" y="66"/>
                    </a:lnTo>
                    <a:lnTo>
                      <a:pt x="66" y="60"/>
                    </a:lnTo>
                    <a:lnTo>
                      <a:pt x="66" y="66"/>
                    </a:lnTo>
                    <a:lnTo>
                      <a:pt x="60" y="66"/>
                    </a:lnTo>
                    <a:lnTo>
                      <a:pt x="60" y="72"/>
                    </a:lnTo>
                    <a:lnTo>
                      <a:pt x="60" y="78"/>
                    </a:lnTo>
                    <a:lnTo>
                      <a:pt x="66" y="78"/>
                    </a:lnTo>
                    <a:lnTo>
                      <a:pt x="126" y="12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8" name="Freeform 451"/>
              <p:cNvSpPr>
                <a:spLocks/>
              </p:cNvSpPr>
              <p:nvPr/>
            </p:nvSpPr>
            <p:spPr bwMode="auto">
              <a:xfrm>
                <a:off x="3609" y="1652"/>
                <a:ext cx="138" cy="126"/>
              </a:xfrm>
              <a:custGeom>
                <a:avLst/>
                <a:gdLst>
                  <a:gd name="T0" fmla="*/ 132 w 138"/>
                  <a:gd name="T1" fmla="*/ 120 h 126"/>
                  <a:gd name="T2" fmla="*/ 138 w 138"/>
                  <a:gd name="T3" fmla="*/ 126 h 126"/>
                  <a:gd name="T4" fmla="*/ 126 w 138"/>
                  <a:gd name="T5" fmla="*/ 126 h 126"/>
                  <a:gd name="T6" fmla="*/ 114 w 138"/>
                  <a:gd name="T7" fmla="*/ 126 h 126"/>
                  <a:gd name="T8" fmla="*/ 102 w 138"/>
                  <a:gd name="T9" fmla="*/ 126 h 126"/>
                  <a:gd name="T10" fmla="*/ 90 w 138"/>
                  <a:gd name="T11" fmla="*/ 126 h 126"/>
                  <a:gd name="T12" fmla="*/ 78 w 138"/>
                  <a:gd name="T13" fmla="*/ 126 h 126"/>
                  <a:gd name="T14" fmla="*/ 66 w 138"/>
                  <a:gd name="T15" fmla="*/ 126 h 126"/>
                  <a:gd name="T16" fmla="*/ 54 w 138"/>
                  <a:gd name="T17" fmla="*/ 126 h 126"/>
                  <a:gd name="T18" fmla="*/ 42 w 138"/>
                  <a:gd name="T19" fmla="*/ 126 h 126"/>
                  <a:gd name="T20" fmla="*/ 30 w 138"/>
                  <a:gd name="T21" fmla="*/ 126 h 126"/>
                  <a:gd name="T22" fmla="*/ 18 w 138"/>
                  <a:gd name="T23" fmla="*/ 126 h 126"/>
                  <a:gd name="T24" fmla="*/ 6 w 138"/>
                  <a:gd name="T25" fmla="*/ 120 h 126"/>
                  <a:gd name="T26" fmla="*/ 0 w 138"/>
                  <a:gd name="T27" fmla="*/ 126 h 126"/>
                  <a:gd name="T28" fmla="*/ 0 w 138"/>
                  <a:gd name="T29" fmla="*/ 114 h 126"/>
                  <a:gd name="T30" fmla="*/ 6 w 138"/>
                  <a:gd name="T31" fmla="*/ 108 h 126"/>
                  <a:gd name="T32" fmla="*/ 12 w 138"/>
                  <a:gd name="T33" fmla="*/ 102 h 126"/>
                  <a:gd name="T34" fmla="*/ 18 w 138"/>
                  <a:gd name="T35" fmla="*/ 90 h 126"/>
                  <a:gd name="T36" fmla="*/ 24 w 138"/>
                  <a:gd name="T37" fmla="*/ 78 h 126"/>
                  <a:gd name="T38" fmla="*/ 30 w 138"/>
                  <a:gd name="T39" fmla="*/ 72 h 126"/>
                  <a:gd name="T40" fmla="*/ 30 w 138"/>
                  <a:gd name="T41" fmla="*/ 60 h 126"/>
                  <a:gd name="T42" fmla="*/ 30 w 138"/>
                  <a:gd name="T43" fmla="*/ 48 h 126"/>
                  <a:gd name="T44" fmla="*/ 30 w 138"/>
                  <a:gd name="T45" fmla="*/ 36 h 126"/>
                  <a:gd name="T46" fmla="*/ 30 w 138"/>
                  <a:gd name="T47" fmla="*/ 24 h 126"/>
                  <a:gd name="T48" fmla="*/ 30 w 138"/>
                  <a:gd name="T49" fmla="*/ 12 h 126"/>
                  <a:gd name="T50" fmla="*/ 30 w 138"/>
                  <a:gd name="T51" fmla="*/ 0 h 126"/>
                  <a:gd name="T52" fmla="*/ 30 w 138"/>
                  <a:gd name="T53" fmla="*/ 0 h 126"/>
                  <a:gd name="T54" fmla="*/ 36 w 138"/>
                  <a:gd name="T55" fmla="*/ 6 h 126"/>
                  <a:gd name="T56" fmla="*/ 36 w 138"/>
                  <a:gd name="T57" fmla="*/ 6 h 126"/>
                  <a:gd name="T58" fmla="*/ 48 w 138"/>
                  <a:gd name="T59" fmla="*/ 6 h 126"/>
                  <a:gd name="T60" fmla="*/ 54 w 138"/>
                  <a:gd name="T61" fmla="*/ 12 h 126"/>
                  <a:gd name="T62" fmla="*/ 60 w 138"/>
                  <a:gd name="T63" fmla="*/ 18 h 126"/>
                  <a:gd name="T64" fmla="*/ 66 w 138"/>
                  <a:gd name="T65" fmla="*/ 12 h 126"/>
                  <a:gd name="T66" fmla="*/ 72 w 138"/>
                  <a:gd name="T67" fmla="*/ 18 h 126"/>
                  <a:gd name="T68" fmla="*/ 78 w 138"/>
                  <a:gd name="T69" fmla="*/ 12 h 126"/>
                  <a:gd name="T70" fmla="*/ 90 w 138"/>
                  <a:gd name="T71" fmla="*/ 12 h 126"/>
                  <a:gd name="T72" fmla="*/ 84 w 138"/>
                  <a:gd name="T73" fmla="*/ 24 h 126"/>
                  <a:gd name="T74" fmla="*/ 84 w 138"/>
                  <a:gd name="T75" fmla="*/ 36 h 126"/>
                  <a:gd name="T76" fmla="*/ 84 w 138"/>
                  <a:gd name="T77" fmla="*/ 48 h 126"/>
                  <a:gd name="T78" fmla="*/ 78 w 138"/>
                  <a:gd name="T79" fmla="*/ 54 h 126"/>
                  <a:gd name="T80" fmla="*/ 84 w 138"/>
                  <a:gd name="T81" fmla="*/ 60 h 126"/>
                  <a:gd name="T82" fmla="*/ 90 w 138"/>
                  <a:gd name="T83" fmla="*/ 66 h 126"/>
                  <a:gd name="T84" fmla="*/ 90 w 138"/>
                  <a:gd name="T85" fmla="*/ 66 h 126"/>
                  <a:gd name="T86" fmla="*/ 84 w 138"/>
                  <a:gd name="T87" fmla="*/ 72 h 126"/>
                  <a:gd name="T88" fmla="*/ 84 w 138"/>
                  <a:gd name="T89" fmla="*/ 78 h 126"/>
                  <a:gd name="T90" fmla="*/ 90 w 138"/>
                  <a:gd name="T91" fmla="*/ 84 h 126"/>
                  <a:gd name="T92" fmla="*/ 102 w 138"/>
                  <a:gd name="T93" fmla="*/ 84 h 126"/>
                  <a:gd name="T94" fmla="*/ 108 w 138"/>
                  <a:gd name="T95" fmla="*/ 90 h 126"/>
                  <a:gd name="T96" fmla="*/ 108 w 138"/>
                  <a:gd name="T97" fmla="*/ 90 h 126"/>
                  <a:gd name="T98" fmla="*/ 108 w 138"/>
                  <a:gd name="T99" fmla="*/ 90 h 126"/>
                  <a:gd name="T100" fmla="*/ 114 w 138"/>
                  <a:gd name="T101" fmla="*/ 96 h 126"/>
                  <a:gd name="T102" fmla="*/ 120 w 138"/>
                  <a:gd name="T103" fmla="*/ 102 h 126"/>
                  <a:gd name="T104" fmla="*/ 114 w 138"/>
                  <a:gd name="T105" fmla="*/ 108 h 126"/>
                  <a:gd name="T106" fmla="*/ 114 w 138"/>
                  <a:gd name="T107" fmla="*/ 108 h 126"/>
                  <a:gd name="T108" fmla="*/ 120 w 138"/>
                  <a:gd name="T109" fmla="*/ 114 h 126"/>
                  <a:gd name="T110" fmla="*/ 120 w 138"/>
                  <a:gd name="T111" fmla="*/ 114 h 126"/>
                  <a:gd name="T112" fmla="*/ 126 w 138"/>
                  <a:gd name="T113"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 h="126">
                    <a:moveTo>
                      <a:pt x="126" y="120"/>
                    </a:moveTo>
                    <a:lnTo>
                      <a:pt x="132" y="120"/>
                    </a:lnTo>
                    <a:lnTo>
                      <a:pt x="132" y="126"/>
                    </a:lnTo>
                    <a:lnTo>
                      <a:pt x="138" y="126"/>
                    </a:lnTo>
                    <a:lnTo>
                      <a:pt x="132" y="126"/>
                    </a:lnTo>
                    <a:lnTo>
                      <a:pt x="126" y="126"/>
                    </a:lnTo>
                    <a:lnTo>
                      <a:pt x="120" y="126"/>
                    </a:lnTo>
                    <a:lnTo>
                      <a:pt x="114" y="126"/>
                    </a:lnTo>
                    <a:lnTo>
                      <a:pt x="108" y="126"/>
                    </a:lnTo>
                    <a:lnTo>
                      <a:pt x="102" y="126"/>
                    </a:lnTo>
                    <a:lnTo>
                      <a:pt x="96" y="126"/>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2" y="126"/>
                    </a:lnTo>
                    <a:lnTo>
                      <a:pt x="6" y="120"/>
                    </a:lnTo>
                    <a:lnTo>
                      <a:pt x="0" y="120"/>
                    </a:lnTo>
                    <a:lnTo>
                      <a:pt x="0" y="126"/>
                    </a:lnTo>
                    <a:lnTo>
                      <a:pt x="0" y="120"/>
                    </a:lnTo>
                    <a:lnTo>
                      <a:pt x="0" y="114"/>
                    </a:lnTo>
                    <a:lnTo>
                      <a:pt x="6" y="114"/>
                    </a:lnTo>
                    <a:lnTo>
                      <a:pt x="6" y="108"/>
                    </a:lnTo>
                    <a:lnTo>
                      <a:pt x="6" y="102"/>
                    </a:lnTo>
                    <a:lnTo>
                      <a:pt x="12" y="102"/>
                    </a:lnTo>
                    <a:lnTo>
                      <a:pt x="12" y="96"/>
                    </a:lnTo>
                    <a:lnTo>
                      <a:pt x="18" y="90"/>
                    </a:lnTo>
                    <a:lnTo>
                      <a:pt x="18" y="84"/>
                    </a:lnTo>
                    <a:lnTo>
                      <a:pt x="24" y="78"/>
                    </a:lnTo>
                    <a:lnTo>
                      <a:pt x="24" y="72"/>
                    </a:lnTo>
                    <a:lnTo>
                      <a:pt x="30" y="72"/>
                    </a:lnTo>
                    <a:lnTo>
                      <a:pt x="30" y="66"/>
                    </a:lnTo>
                    <a:lnTo>
                      <a:pt x="30" y="60"/>
                    </a:lnTo>
                    <a:lnTo>
                      <a:pt x="30" y="54"/>
                    </a:lnTo>
                    <a:lnTo>
                      <a:pt x="30" y="48"/>
                    </a:lnTo>
                    <a:lnTo>
                      <a:pt x="30" y="42"/>
                    </a:lnTo>
                    <a:lnTo>
                      <a:pt x="30" y="36"/>
                    </a:lnTo>
                    <a:lnTo>
                      <a:pt x="30" y="30"/>
                    </a:lnTo>
                    <a:lnTo>
                      <a:pt x="30" y="24"/>
                    </a:lnTo>
                    <a:lnTo>
                      <a:pt x="30" y="18"/>
                    </a:lnTo>
                    <a:lnTo>
                      <a:pt x="30" y="12"/>
                    </a:lnTo>
                    <a:lnTo>
                      <a:pt x="30" y="6"/>
                    </a:lnTo>
                    <a:lnTo>
                      <a:pt x="30" y="0"/>
                    </a:lnTo>
                    <a:lnTo>
                      <a:pt x="36" y="0"/>
                    </a:lnTo>
                    <a:lnTo>
                      <a:pt x="30" y="0"/>
                    </a:lnTo>
                    <a:lnTo>
                      <a:pt x="30" y="6"/>
                    </a:lnTo>
                    <a:lnTo>
                      <a:pt x="36" y="6"/>
                    </a:lnTo>
                    <a:lnTo>
                      <a:pt x="36" y="0"/>
                    </a:lnTo>
                    <a:lnTo>
                      <a:pt x="36" y="6"/>
                    </a:lnTo>
                    <a:lnTo>
                      <a:pt x="42" y="6"/>
                    </a:lnTo>
                    <a:lnTo>
                      <a:pt x="48" y="6"/>
                    </a:lnTo>
                    <a:lnTo>
                      <a:pt x="48" y="12"/>
                    </a:lnTo>
                    <a:lnTo>
                      <a:pt x="54" y="12"/>
                    </a:lnTo>
                    <a:lnTo>
                      <a:pt x="60" y="12"/>
                    </a:lnTo>
                    <a:lnTo>
                      <a:pt x="60" y="18"/>
                    </a:lnTo>
                    <a:lnTo>
                      <a:pt x="60" y="12"/>
                    </a:lnTo>
                    <a:lnTo>
                      <a:pt x="66" y="12"/>
                    </a:lnTo>
                    <a:lnTo>
                      <a:pt x="72" y="12"/>
                    </a:lnTo>
                    <a:lnTo>
                      <a:pt x="72" y="18"/>
                    </a:lnTo>
                    <a:lnTo>
                      <a:pt x="78" y="18"/>
                    </a:lnTo>
                    <a:lnTo>
                      <a:pt x="78" y="12"/>
                    </a:lnTo>
                    <a:lnTo>
                      <a:pt x="84" y="12"/>
                    </a:lnTo>
                    <a:lnTo>
                      <a:pt x="90" y="12"/>
                    </a:lnTo>
                    <a:lnTo>
                      <a:pt x="84" y="18"/>
                    </a:lnTo>
                    <a:lnTo>
                      <a:pt x="84" y="24"/>
                    </a:lnTo>
                    <a:lnTo>
                      <a:pt x="84" y="30"/>
                    </a:lnTo>
                    <a:lnTo>
                      <a:pt x="84" y="36"/>
                    </a:lnTo>
                    <a:lnTo>
                      <a:pt x="84" y="42"/>
                    </a:lnTo>
                    <a:lnTo>
                      <a:pt x="84" y="48"/>
                    </a:lnTo>
                    <a:lnTo>
                      <a:pt x="78" y="48"/>
                    </a:lnTo>
                    <a:lnTo>
                      <a:pt x="78" y="54"/>
                    </a:lnTo>
                    <a:lnTo>
                      <a:pt x="78" y="60"/>
                    </a:lnTo>
                    <a:lnTo>
                      <a:pt x="84" y="60"/>
                    </a:lnTo>
                    <a:lnTo>
                      <a:pt x="90" y="60"/>
                    </a:lnTo>
                    <a:lnTo>
                      <a:pt x="90" y="66"/>
                    </a:lnTo>
                    <a:lnTo>
                      <a:pt x="96" y="66"/>
                    </a:lnTo>
                    <a:lnTo>
                      <a:pt x="90" y="66"/>
                    </a:lnTo>
                    <a:lnTo>
                      <a:pt x="90" y="72"/>
                    </a:lnTo>
                    <a:lnTo>
                      <a:pt x="84" y="72"/>
                    </a:lnTo>
                    <a:lnTo>
                      <a:pt x="78" y="78"/>
                    </a:lnTo>
                    <a:lnTo>
                      <a:pt x="84" y="78"/>
                    </a:lnTo>
                    <a:lnTo>
                      <a:pt x="84" y="84"/>
                    </a:lnTo>
                    <a:lnTo>
                      <a:pt x="90" y="84"/>
                    </a:lnTo>
                    <a:lnTo>
                      <a:pt x="96" y="84"/>
                    </a:lnTo>
                    <a:lnTo>
                      <a:pt x="102" y="84"/>
                    </a:lnTo>
                    <a:lnTo>
                      <a:pt x="108" y="84"/>
                    </a:lnTo>
                    <a:lnTo>
                      <a:pt x="108" y="90"/>
                    </a:lnTo>
                    <a:lnTo>
                      <a:pt x="108" y="84"/>
                    </a:lnTo>
                    <a:lnTo>
                      <a:pt x="108" y="90"/>
                    </a:lnTo>
                    <a:lnTo>
                      <a:pt x="108" y="96"/>
                    </a:lnTo>
                    <a:lnTo>
                      <a:pt x="108" y="90"/>
                    </a:lnTo>
                    <a:lnTo>
                      <a:pt x="114" y="90"/>
                    </a:lnTo>
                    <a:lnTo>
                      <a:pt x="114" y="96"/>
                    </a:lnTo>
                    <a:lnTo>
                      <a:pt x="114" y="102"/>
                    </a:lnTo>
                    <a:lnTo>
                      <a:pt x="120" y="102"/>
                    </a:lnTo>
                    <a:lnTo>
                      <a:pt x="114" y="102"/>
                    </a:lnTo>
                    <a:lnTo>
                      <a:pt x="114" y="108"/>
                    </a:lnTo>
                    <a:lnTo>
                      <a:pt x="120" y="108"/>
                    </a:lnTo>
                    <a:lnTo>
                      <a:pt x="114" y="108"/>
                    </a:lnTo>
                    <a:lnTo>
                      <a:pt x="120" y="108"/>
                    </a:lnTo>
                    <a:lnTo>
                      <a:pt x="120" y="114"/>
                    </a:lnTo>
                    <a:lnTo>
                      <a:pt x="114" y="114"/>
                    </a:lnTo>
                    <a:lnTo>
                      <a:pt x="120" y="114"/>
                    </a:lnTo>
                    <a:lnTo>
                      <a:pt x="120" y="120"/>
                    </a:lnTo>
                    <a:lnTo>
                      <a:pt x="126" y="120"/>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Freeform 452"/>
              <p:cNvSpPr>
                <a:spLocks/>
              </p:cNvSpPr>
              <p:nvPr/>
            </p:nvSpPr>
            <p:spPr bwMode="auto">
              <a:xfrm>
                <a:off x="3669" y="1712"/>
                <a:ext cx="12" cy="18"/>
              </a:xfrm>
              <a:custGeom>
                <a:avLst/>
                <a:gdLst>
                  <a:gd name="T0" fmla="*/ 6 w 12"/>
                  <a:gd name="T1" fmla="*/ 18 h 18"/>
                  <a:gd name="T2" fmla="*/ 12 w 12"/>
                  <a:gd name="T3" fmla="*/ 18 h 18"/>
                  <a:gd name="T4" fmla="*/ 12 w 12"/>
                  <a:gd name="T5" fmla="*/ 12 h 18"/>
                  <a:gd name="T6" fmla="*/ 12 w 12"/>
                  <a:gd name="T7" fmla="*/ 6 h 18"/>
                  <a:gd name="T8" fmla="*/ 12 w 12"/>
                  <a:gd name="T9" fmla="*/ 0 h 18"/>
                  <a:gd name="T10" fmla="*/ 12 w 12"/>
                  <a:gd name="T11" fmla="*/ 6 h 18"/>
                  <a:gd name="T12" fmla="*/ 6 w 12"/>
                  <a:gd name="T13" fmla="*/ 6 h 18"/>
                  <a:gd name="T14" fmla="*/ 6 w 12"/>
                  <a:gd name="T15" fmla="*/ 0 h 18"/>
                  <a:gd name="T16" fmla="*/ 6 w 12"/>
                  <a:gd name="T17" fmla="*/ 6 h 18"/>
                  <a:gd name="T18" fmla="*/ 0 w 12"/>
                  <a:gd name="T19" fmla="*/ 6 h 18"/>
                  <a:gd name="T20" fmla="*/ 0 w 12"/>
                  <a:gd name="T21" fmla="*/ 12 h 18"/>
                  <a:gd name="T22" fmla="*/ 0 w 12"/>
                  <a:gd name="T23" fmla="*/ 18 h 18"/>
                  <a:gd name="T24" fmla="*/ 6 w 12"/>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6" y="18"/>
                    </a:moveTo>
                    <a:lnTo>
                      <a:pt x="12" y="18"/>
                    </a:lnTo>
                    <a:lnTo>
                      <a:pt x="12" y="12"/>
                    </a:lnTo>
                    <a:lnTo>
                      <a:pt x="12" y="6"/>
                    </a:lnTo>
                    <a:lnTo>
                      <a:pt x="12" y="0"/>
                    </a:lnTo>
                    <a:lnTo>
                      <a:pt x="12" y="6"/>
                    </a:lnTo>
                    <a:lnTo>
                      <a:pt x="6" y="6"/>
                    </a:lnTo>
                    <a:lnTo>
                      <a:pt x="6" y="0"/>
                    </a:lnTo>
                    <a:lnTo>
                      <a:pt x="6" y="6"/>
                    </a:lnTo>
                    <a:lnTo>
                      <a:pt x="0" y="6"/>
                    </a:lnTo>
                    <a:lnTo>
                      <a:pt x="0" y="12"/>
                    </a:lnTo>
                    <a:lnTo>
                      <a:pt x="0" y="18"/>
                    </a:lnTo>
                    <a:lnTo>
                      <a:pt x="6" y="18"/>
                    </a:lnTo>
                    <a:close/>
                  </a:path>
                </a:pathLst>
              </a:custGeom>
              <a:noFill/>
              <a:ln w="9525">
                <a:solidFill>
                  <a:srgbClr val="E0E0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453"/>
              <p:cNvSpPr>
                <a:spLocks/>
              </p:cNvSpPr>
              <p:nvPr/>
            </p:nvSpPr>
            <p:spPr bwMode="auto">
              <a:xfrm>
                <a:off x="3687" y="1616"/>
                <a:ext cx="198" cy="162"/>
              </a:xfrm>
              <a:custGeom>
                <a:avLst/>
                <a:gdLst>
                  <a:gd name="T0" fmla="*/ 162 w 198"/>
                  <a:gd name="T1" fmla="*/ 102 h 162"/>
                  <a:gd name="T2" fmla="*/ 150 w 198"/>
                  <a:gd name="T3" fmla="*/ 108 h 162"/>
                  <a:gd name="T4" fmla="*/ 162 w 198"/>
                  <a:gd name="T5" fmla="*/ 114 h 162"/>
                  <a:gd name="T6" fmla="*/ 162 w 198"/>
                  <a:gd name="T7" fmla="*/ 120 h 162"/>
                  <a:gd name="T8" fmla="*/ 174 w 198"/>
                  <a:gd name="T9" fmla="*/ 126 h 162"/>
                  <a:gd name="T10" fmla="*/ 168 w 198"/>
                  <a:gd name="T11" fmla="*/ 138 h 162"/>
                  <a:gd name="T12" fmla="*/ 162 w 198"/>
                  <a:gd name="T13" fmla="*/ 150 h 162"/>
                  <a:gd name="T14" fmla="*/ 162 w 198"/>
                  <a:gd name="T15" fmla="*/ 156 h 162"/>
                  <a:gd name="T16" fmla="*/ 162 w 198"/>
                  <a:gd name="T17" fmla="*/ 162 h 162"/>
                  <a:gd name="T18" fmla="*/ 144 w 198"/>
                  <a:gd name="T19" fmla="*/ 162 h 162"/>
                  <a:gd name="T20" fmla="*/ 126 w 198"/>
                  <a:gd name="T21" fmla="*/ 162 h 162"/>
                  <a:gd name="T22" fmla="*/ 108 w 198"/>
                  <a:gd name="T23" fmla="*/ 162 h 162"/>
                  <a:gd name="T24" fmla="*/ 90 w 198"/>
                  <a:gd name="T25" fmla="*/ 156 h 162"/>
                  <a:gd name="T26" fmla="*/ 72 w 198"/>
                  <a:gd name="T27" fmla="*/ 162 h 162"/>
                  <a:gd name="T28" fmla="*/ 54 w 198"/>
                  <a:gd name="T29" fmla="*/ 162 h 162"/>
                  <a:gd name="T30" fmla="*/ 42 w 198"/>
                  <a:gd name="T31" fmla="*/ 156 h 162"/>
                  <a:gd name="T32" fmla="*/ 42 w 198"/>
                  <a:gd name="T33" fmla="*/ 150 h 162"/>
                  <a:gd name="T34" fmla="*/ 42 w 198"/>
                  <a:gd name="T35" fmla="*/ 144 h 162"/>
                  <a:gd name="T36" fmla="*/ 42 w 198"/>
                  <a:gd name="T37" fmla="*/ 138 h 162"/>
                  <a:gd name="T38" fmla="*/ 36 w 198"/>
                  <a:gd name="T39" fmla="*/ 126 h 162"/>
                  <a:gd name="T40" fmla="*/ 30 w 198"/>
                  <a:gd name="T41" fmla="*/ 126 h 162"/>
                  <a:gd name="T42" fmla="*/ 30 w 198"/>
                  <a:gd name="T43" fmla="*/ 120 h 162"/>
                  <a:gd name="T44" fmla="*/ 12 w 198"/>
                  <a:gd name="T45" fmla="*/ 120 h 162"/>
                  <a:gd name="T46" fmla="*/ 0 w 198"/>
                  <a:gd name="T47" fmla="*/ 114 h 162"/>
                  <a:gd name="T48" fmla="*/ 12 w 198"/>
                  <a:gd name="T49" fmla="*/ 102 h 162"/>
                  <a:gd name="T50" fmla="*/ 24 w 198"/>
                  <a:gd name="T51" fmla="*/ 96 h 162"/>
                  <a:gd name="T52" fmla="*/ 36 w 198"/>
                  <a:gd name="T53" fmla="*/ 90 h 162"/>
                  <a:gd name="T54" fmla="*/ 48 w 198"/>
                  <a:gd name="T55" fmla="*/ 78 h 162"/>
                  <a:gd name="T56" fmla="*/ 60 w 198"/>
                  <a:gd name="T57" fmla="*/ 72 h 162"/>
                  <a:gd name="T58" fmla="*/ 72 w 198"/>
                  <a:gd name="T59" fmla="*/ 66 h 162"/>
                  <a:gd name="T60" fmla="*/ 84 w 198"/>
                  <a:gd name="T61" fmla="*/ 60 h 162"/>
                  <a:gd name="T62" fmla="*/ 102 w 198"/>
                  <a:gd name="T63" fmla="*/ 54 h 162"/>
                  <a:gd name="T64" fmla="*/ 114 w 198"/>
                  <a:gd name="T65" fmla="*/ 42 h 162"/>
                  <a:gd name="T66" fmla="*/ 132 w 198"/>
                  <a:gd name="T67" fmla="*/ 36 h 162"/>
                  <a:gd name="T68" fmla="*/ 144 w 198"/>
                  <a:gd name="T69" fmla="*/ 24 h 162"/>
                  <a:gd name="T70" fmla="*/ 156 w 198"/>
                  <a:gd name="T71" fmla="*/ 18 h 162"/>
                  <a:gd name="T72" fmla="*/ 174 w 198"/>
                  <a:gd name="T73" fmla="*/ 6 h 162"/>
                  <a:gd name="T74" fmla="*/ 186 w 198"/>
                  <a:gd name="T75" fmla="*/ 0 h 162"/>
                  <a:gd name="T76" fmla="*/ 186 w 198"/>
                  <a:gd name="T77" fmla="*/ 18 h 162"/>
                  <a:gd name="T78" fmla="*/ 192 w 198"/>
                  <a:gd name="T79" fmla="*/ 18 h 162"/>
                  <a:gd name="T80" fmla="*/ 192 w 198"/>
                  <a:gd name="T81" fmla="*/ 24 h 162"/>
                  <a:gd name="T82" fmla="*/ 198 w 198"/>
                  <a:gd name="T83" fmla="*/ 24 h 162"/>
                  <a:gd name="T84" fmla="*/ 192 w 198"/>
                  <a:gd name="T85" fmla="*/ 36 h 162"/>
                  <a:gd name="T86" fmla="*/ 198 w 198"/>
                  <a:gd name="T87" fmla="*/ 36 h 162"/>
                  <a:gd name="T88" fmla="*/ 192 w 198"/>
                  <a:gd name="T89" fmla="*/ 48 h 162"/>
                  <a:gd name="T90" fmla="*/ 186 w 198"/>
                  <a:gd name="T91" fmla="*/ 60 h 162"/>
                  <a:gd name="T92" fmla="*/ 186 w 198"/>
                  <a:gd name="T93" fmla="*/ 66 h 162"/>
                  <a:gd name="T94" fmla="*/ 186 w 198"/>
                  <a:gd name="T95" fmla="*/ 72 h 162"/>
                  <a:gd name="T96" fmla="*/ 180 w 198"/>
                  <a:gd name="T97" fmla="*/ 72 h 162"/>
                  <a:gd name="T98" fmla="*/ 180 w 198"/>
                  <a:gd name="T99" fmla="*/ 78 h 162"/>
                  <a:gd name="T100" fmla="*/ 180 w 198"/>
                  <a:gd name="T101" fmla="*/ 84 h 162"/>
                  <a:gd name="T102" fmla="*/ 168 w 198"/>
                  <a:gd name="T103"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162">
                    <a:moveTo>
                      <a:pt x="168" y="96"/>
                    </a:moveTo>
                    <a:lnTo>
                      <a:pt x="168" y="102"/>
                    </a:lnTo>
                    <a:lnTo>
                      <a:pt x="162" y="102"/>
                    </a:lnTo>
                    <a:lnTo>
                      <a:pt x="156" y="102"/>
                    </a:lnTo>
                    <a:lnTo>
                      <a:pt x="150" y="102"/>
                    </a:lnTo>
                    <a:lnTo>
                      <a:pt x="150" y="108"/>
                    </a:lnTo>
                    <a:lnTo>
                      <a:pt x="156" y="108"/>
                    </a:lnTo>
                    <a:lnTo>
                      <a:pt x="156" y="114"/>
                    </a:lnTo>
                    <a:lnTo>
                      <a:pt x="162" y="114"/>
                    </a:lnTo>
                    <a:lnTo>
                      <a:pt x="156" y="114"/>
                    </a:lnTo>
                    <a:lnTo>
                      <a:pt x="156" y="120"/>
                    </a:lnTo>
                    <a:lnTo>
                      <a:pt x="162" y="120"/>
                    </a:lnTo>
                    <a:lnTo>
                      <a:pt x="168" y="120"/>
                    </a:lnTo>
                    <a:lnTo>
                      <a:pt x="174" y="120"/>
                    </a:lnTo>
                    <a:lnTo>
                      <a:pt x="174" y="126"/>
                    </a:lnTo>
                    <a:lnTo>
                      <a:pt x="174" y="132"/>
                    </a:lnTo>
                    <a:lnTo>
                      <a:pt x="168" y="132"/>
                    </a:lnTo>
                    <a:lnTo>
                      <a:pt x="168" y="138"/>
                    </a:lnTo>
                    <a:lnTo>
                      <a:pt x="168" y="144"/>
                    </a:lnTo>
                    <a:lnTo>
                      <a:pt x="168" y="150"/>
                    </a:lnTo>
                    <a:lnTo>
                      <a:pt x="162" y="150"/>
                    </a:lnTo>
                    <a:lnTo>
                      <a:pt x="168" y="150"/>
                    </a:lnTo>
                    <a:lnTo>
                      <a:pt x="162" y="150"/>
                    </a:lnTo>
                    <a:lnTo>
                      <a:pt x="162" y="156"/>
                    </a:lnTo>
                    <a:lnTo>
                      <a:pt x="168" y="156"/>
                    </a:lnTo>
                    <a:lnTo>
                      <a:pt x="168" y="162"/>
                    </a:lnTo>
                    <a:lnTo>
                      <a:pt x="162" y="162"/>
                    </a:lnTo>
                    <a:lnTo>
                      <a:pt x="156" y="162"/>
                    </a:lnTo>
                    <a:lnTo>
                      <a:pt x="150" y="162"/>
                    </a:lnTo>
                    <a:lnTo>
                      <a:pt x="144" y="162"/>
                    </a:lnTo>
                    <a:lnTo>
                      <a:pt x="138" y="162"/>
                    </a:lnTo>
                    <a:lnTo>
                      <a:pt x="132" y="162"/>
                    </a:lnTo>
                    <a:lnTo>
                      <a:pt x="126" y="162"/>
                    </a:lnTo>
                    <a:lnTo>
                      <a:pt x="120" y="162"/>
                    </a:lnTo>
                    <a:lnTo>
                      <a:pt x="114" y="162"/>
                    </a:lnTo>
                    <a:lnTo>
                      <a:pt x="108" y="162"/>
                    </a:lnTo>
                    <a:lnTo>
                      <a:pt x="102" y="162"/>
                    </a:lnTo>
                    <a:lnTo>
                      <a:pt x="96" y="156"/>
                    </a:lnTo>
                    <a:lnTo>
                      <a:pt x="90" y="156"/>
                    </a:lnTo>
                    <a:lnTo>
                      <a:pt x="84" y="162"/>
                    </a:lnTo>
                    <a:lnTo>
                      <a:pt x="78" y="162"/>
                    </a:lnTo>
                    <a:lnTo>
                      <a:pt x="72" y="162"/>
                    </a:lnTo>
                    <a:lnTo>
                      <a:pt x="66" y="162"/>
                    </a:lnTo>
                    <a:lnTo>
                      <a:pt x="60" y="162"/>
                    </a:lnTo>
                    <a:lnTo>
                      <a:pt x="54" y="162"/>
                    </a:lnTo>
                    <a:lnTo>
                      <a:pt x="54" y="156"/>
                    </a:lnTo>
                    <a:lnTo>
                      <a:pt x="48" y="156"/>
                    </a:lnTo>
                    <a:lnTo>
                      <a:pt x="42" y="156"/>
                    </a:lnTo>
                    <a:lnTo>
                      <a:pt x="42" y="150"/>
                    </a:lnTo>
                    <a:lnTo>
                      <a:pt x="36" y="150"/>
                    </a:lnTo>
                    <a:lnTo>
                      <a:pt x="42" y="150"/>
                    </a:lnTo>
                    <a:lnTo>
                      <a:pt x="42" y="144"/>
                    </a:lnTo>
                    <a:lnTo>
                      <a:pt x="36" y="144"/>
                    </a:lnTo>
                    <a:lnTo>
                      <a:pt x="42" y="144"/>
                    </a:lnTo>
                    <a:lnTo>
                      <a:pt x="36" y="144"/>
                    </a:lnTo>
                    <a:lnTo>
                      <a:pt x="36" y="138"/>
                    </a:lnTo>
                    <a:lnTo>
                      <a:pt x="42" y="138"/>
                    </a:lnTo>
                    <a:lnTo>
                      <a:pt x="36" y="138"/>
                    </a:lnTo>
                    <a:lnTo>
                      <a:pt x="36" y="132"/>
                    </a:lnTo>
                    <a:lnTo>
                      <a:pt x="36" y="126"/>
                    </a:lnTo>
                    <a:lnTo>
                      <a:pt x="30" y="126"/>
                    </a:lnTo>
                    <a:lnTo>
                      <a:pt x="30" y="132"/>
                    </a:lnTo>
                    <a:lnTo>
                      <a:pt x="30" y="126"/>
                    </a:lnTo>
                    <a:lnTo>
                      <a:pt x="30" y="120"/>
                    </a:lnTo>
                    <a:lnTo>
                      <a:pt x="30" y="126"/>
                    </a:lnTo>
                    <a:lnTo>
                      <a:pt x="30" y="120"/>
                    </a:lnTo>
                    <a:lnTo>
                      <a:pt x="24" y="120"/>
                    </a:lnTo>
                    <a:lnTo>
                      <a:pt x="18" y="120"/>
                    </a:lnTo>
                    <a:lnTo>
                      <a:pt x="12" y="120"/>
                    </a:lnTo>
                    <a:lnTo>
                      <a:pt x="6" y="120"/>
                    </a:lnTo>
                    <a:lnTo>
                      <a:pt x="6" y="114"/>
                    </a:lnTo>
                    <a:lnTo>
                      <a:pt x="0" y="114"/>
                    </a:lnTo>
                    <a:lnTo>
                      <a:pt x="6" y="108"/>
                    </a:lnTo>
                    <a:lnTo>
                      <a:pt x="12" y="108"/>
                    </a:lnTo>
                    <a:lnTo>
                      <a:pt x="12" y="102"/>
                    </a:lnTo>
                    <a:lnTo>
                      <a:pt x="18" y="102"/>
                    </a:lnTo>
                    <a:lnTo>
                      <a:pt x="24" y="102"/>
                    </a:lnTo>
                    <a:lnTo>
                      <a:pt x="24" y="96"/>
                    </a:lnTo>
                    <a:lnTo>
                      <a:pt x="30" y="96"/>
                    </a:lnTo>
                    <a:lnTo>
                      <a:pt x="30" y="90"/>
                    </a:lnTo>
                    <a:lnTo>
                      <a:pt x="36" y="90"/>
                    </a:lnTo>
                    <a:lnTo>
                      <a:pt x="42" y="84"/>
                    </a:lnTo>
                    <a:lnTo>
                      <a:pt x="48" y="84"/>
                    </a:lnTo>
                    <a:lnTo>
                      <a:pt x="48" y="78"/>
                    </a:lnTo>
                    <a:lnTo>
                      <a:pt x="54" y="78"/>
                    </a:lnTo>
                    <a:lnTo>
                      <a:pt x="60" y="78"/>
                    </a:lnTo>
                    <a:lnTo>
                      <a:pt x="60" y="72"/>
                    </a:lnTo>
                    <a:lnTo>
                      <a:pt x="66" y="72"/>
                    </a:lnTo>
                    <a:lnTo>
                      <a:pt x="72" y="72"/>
                    </a:lnTo>
                    <a:lnTo>
                      <a:pt x="72" y="66"/>
                    </a:lnTo>
                    <a:lnTo>
                      <a:pt x="78" y="66"/>
                    </a:lnTo>
                    <a:lnTo>
                      <a:pt x="84" y="66"/>
                    </a:lnTo>
                    <a:lnTo>
                      <a:pt x="84" y="60"/>
                    </a:lnTo>
                    <a:lnTo>
                      <a:pt x="90" y="60"/>
                    </a:lnTo>
                    <a:lnTo>
                      <a:pt x="96" y="54"/>
                    </a:lnTo>
                    <a:lnTo>
                      <a:pt x="102" y="54"/>
                    </a:lnTo>
                    <a:lnTo>
                      <a:pt x="102" y="48"/>
                    </a:lnTo>
                    <a:lnTo>
                      <a:pt x="108" y="48"/>
                    </a:lnTo>
                    <a:lnTo>
                      <a:pt x="114" y="42"/>
                    </a:lnTo>
                    <a:lnTo>
                      <a:pt x="120" y="42"/>
                    </a:lnTo>
                    <a:lnTo>
                      <a:pt x="126" y="36"/>
                    </a:lnTo>
                    <a:lnTo>
                      <a:pt x="132" y="36"/>
                    </a:lnTo>
                    <a:lnTo>
                      <a:pt x="132" y="30"/>
                    </a:lnTo>
                    <a:lnTo>
                      <a:pt x="138" y="30"/>
                    </a:lnTo>
                    <a:lnTo>
                      <a:pt x="144" y="24"/>
                    </a:lnTo>
                    <a:lnTo>
                      <a:pt x="150" y="24"/>
                    </a:lnTo>
                    <a:lnTo>
                      <a:pt x="150" y="18"/>
                    </a:lnTo>
                    <a:lnTo>
                      <a:pt x="156" y="18"/>
                    </a:lnTo>
                    <a:lnTo>
                      <a:pt x="162" y="18"/>
                    </a:lnTo>
                    <a:lnTo>
                      <a:pt x="168" y="12"/>
                    </a:lnTo>
                    <a:lnTo>
                      <a:pt x="174" y="6"/>
                    </a:lnTo>
                    <a:lnTo>
                      <a:pt x="180" y="6"/>
                    </a:lnTo>
                    <a:lnTo>
                      <a:pt x="180" y="0"/>
                    </a:lnTo>
                    <a:lnTo>
                      <a:pt x="186" y="0"/>
                    </a:lnTo>
                    <a:lnTo>
                      <a:pt x="186" y="6"/>
                    </a:lnTo>
                    <a:lnTo>
                      <a:pt x="186" y="12"/>
                    </a:lnTo>
                    <a:lnTo>
                      <a:pt x="186" y="18"/>
                    </a:lnTo>
                    <a:lnTo>
                      <a:pt x="192" y="18"/>
                    </a:lnTo>
                    <a:lnTo>
                      <a:pt x="186" y="18"/>
                    </a:lnTo>
                    <a:lnTo>
                      <a:pt x="192" y="18"/>
                    </a:lnTo>
                    <a:lnTo>
                      <a:pt x="186" y="18"/>
                    </a:lnTo>
                    <a:lnTo>
                      <a:pt x="192" y="18"/>
                    </a:lnTo>
                    <a:lnTo>
                      <a:pt x="192" y="24"/>
                    </a:lnTo>
                    <a:lnTo>
                      <a:pt x="198" y="24"/>
                    </a:lnTo>
                    <a:lnTo>
                      <a:pt x="198" y="30"/>
                    </a:lnTo>
                    <a:lnTo>
                      <a:pt x="198" y="24"/>
                    </a:lnTo>
                    <a:lnTo>
                      <a:pt x="198" y="30"/>
                    </a:lnTo>
                    <a:lnTo>
                      <a:pt x="198" y="36"/>
                    </a:lnTo>
                    <a:lnTo>
                      <a:pt x="192" y="36"/>
                    </a:lnTo>
                    <a:lnTo>
                      <a:pt x="198" y="36"/>
                    </a:lnTo>
                    <a:lnTo>
                      <a:pt x="198" y="42"/>
                    </a:lnTo>
                    <a:lnTo>
                      <a:pt x="198" y="36"/>
                    </a:lnTo>
                    <a:lnTo>
                      <a:pt x="198" y="42"/>
                    </a:lnTo>
                    <a:lnTo>
                      <a:pt x="192" y="42"/>
                    </a:lnTo>
                    <a:lnTo>
                      <a:pt x="192" y="48"/>
                    </a:lnTo>
                    <a:lnTo>
                      <a:pt x="186" y="48"/>
                    </a:lnTo>
                    <a:lnTo>
                      <a:pt x="186" y="54"/>
                    </a:lnTo>
                    <a:lnTo>
                      <a:pt x="186" y="60"/>
                    </a:lnTo>
                    <a:lnTo>
                      <a:pt x="186" y="66"/>
                    </a:lnTo>
                    <a:lnTo>
                      <a:pt x="180" y="66"/>
                    </a:lnTo>
                    <a:lnTo>
                      <a:pt x="186" y="66"/>
                    </a:lnTo>
                    <a:lnTo>
                      <a:pt x="180" y="66"/>
                    </a:lnTo>
                    <a:lnTo>
                      <a:pt x="186" y="66"/>
                    </a:lnTo>
                    <a:lnTo>
                      <a:pt x="186" y="72"/>
                    </a:lnTo>
                    <a:lnTo>
                      <a:pt x="180" y="72"/>
                    </a:lnTo>
                    <a:lnTo>
                      <a:pt x="186" y="72"/>
                    </a:lnTo>
                    <a:lnTo>
                      <a:pt x="180" y="72"/>
                    </a:lnTo>
                    <a:lnTo>
                      <a:pt x="180" y="78"/>
                    </a:lnTo>
                    <a:lnTo>
                      <a:pt x="174" y="78"/>
                    </a:lnTo>
                    <a:lnTo>
                      <a:pt x="180" y="78"/>
                    </a:lnTo>
                    <a:lnTo>
                      <a:pt x="174" y="78"/>
                    </a:lnTo>
                    <a:lnTo>
                      <a:pt x="180" y="78"/>
                    </a:lnTo>
                    <a:lnTo>
                      <a:pt x="180" y="84"/>
                    </a:lnTo>
                    <a:lnTo>
                      <a:pt x="174" y="84"/>
                    </a:lnTo>
                    <a:lnTo>
                      <a:pt x="174" y="90"/>
                    </a:lnTo>
                    <a:lnTo>
                      <a:pt x="168" y="90"/>
                    </a:lnTo>
                    <a:lnTo>
                      <a:pt x="168"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Freeform 454"/>
              <p:cNvSpPr>
                <a:spLocks/>
              </p:cNvSpPr>
              <p:nvPr/>
            </p:nvSpPr>
            <p:spPr bwMode="auto">
              <a:xfrm>
                <a:off x="3669" y="1712"/>
                <a:ext cx="12" cy="18"/>
              </a:xfrm>
              <a:custGeom>
                <a:avLst/>
                <a:gdLst>
                  <a:gd name="T0" fmla="*/ 12 w 12"/>
                  <a:gd name="T1" fmla="*/ 6 h 18"/>
                  <a:gd name="T2" fmla="*/ 12 w 12"/>
                  <a:gd name="T3" fmla="*/ 12 h 18"/>
                  <a:gd name="T4" fmla="*/ 12 w 12"/>
                  <a:gd name="T5" fmla="*/ 18 h 18"/>
                  <a:gd name="T6" fmla="*/ 6 w 12"/>
                  <a:gd name="T7" fmla="*/ 18 h 18"/>
                  <a:gd name="T8" fmla="*/ 0 w 12"/>
                  <a:gd name="T9" fmla="*/ 18 h 18"/>
                  <a:gd name="T10" fmla="*/ 0 w 12"/>
                  <a:gd name="T11" fmla="*/ 12 h 18"/>
                  <a:gd name="T12" fmla="*/ 0 w 12"/>
                  <a:gd name="T13" fmla="*/ 6 h 18"/>
                  <a:gd name="T14" fmla="*/ 6 w 12"/>
                  <a:gd name="T15" fmla="*/ 6 h 18"/>
                  <a:gd name="T16" fmla="*/ 6 w 12"/>
                  <a:gd name="T17" fmla="*/ 0 h 18"/>
                  <a:gd name="T18" fmla="*/ 6 w 12"/>
                  <a:gd name="T19" fmla="*/ 6 h 18"/>
                  <a:gd name="T20" fmla="*/ 12 w 12"/>
                  <a:gd name="T21" fmla="*/ 6 h 18"/>
                  <a:gd name="T22" fmla="*/ 12 w 12"/>
                  <a:gd name="T23" fmla="*/ 0 h 18"/>
                  <a:gd name="T24" fmla="*/ 12 w 12"/>
                  <a:gd name="T25"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12" y="6"/>
                    </a:moveTo>
                    <a:lnTo>
                      <a:pt x="12" y="12"/>
                    </a:lnTo>
                    <a:lnTo>
                      <a:pt x="12" y="18"/>
                    </a:lnTo>
                    <a:lnTo>
                      <a:pt x="6" y="18"/>
                    </a:lnTo>
                    <a:lnTo>
                      <a:pt x="0" y="18"/>
                    </a:lnTo>
                    <a:lnTo>
                      <a:pt x="0" y="12"/>
                    </a:lnTo>
                    <a:lnTo>
                      <a:pt x="0" y="6"/>
                    </a:lnTo>
                    <a:lnTo>
                      <a:pt x="6" y="6"/>
                    </a:lnTo>
                    <a:lnTo>
                      <a:pt x="6" y="0"/>
                    </a:lnTo>
                    <a:lnTo>
                      <a:pt x="6" y="6"/>
                    </a:lnTo>
                    <a:lnTo>
                      <a:pt x="12" y="6"/>
                    </a:lnTo>
                    <a:lnTo>
                      <a:pt x="12" y="0"/>
                    </a:lnTo>
                    <a:lnTo>
                      <a:pt x="12"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2" name="Freeform 455"/>
              <p:cNvSpPr>
                <a:spLocks/>
              </p:cNvSpPr>
              <p:nvPr/>
            </p:nvSpPr>
            <p:spPr bwMode="auto">
              <a:xfrm>
                <a:off x="3699" y="1526"/>
                <a:ext cx="36" cy="30"/>
              </a:xfrm>
              <a:custGeom>
                <a:avLst/>
                <a:gdLst>
                  <a:gd name="T0" fmla="*/ 24 w 36"/>
                  <a:gd name="T1" fmla="*/ 0 h 30"/>
                  <a:gd name="T2" fmla="*/ 24 w 36"/>
                  <a:gd name="T3" fmla="*/ 6 h 30"/>
                  <a:gd name="T4" fmla="*/ 30 w 36"/>
                  <a:gd name="T5" fmla="*/ 6 h 30"/>
                  <a:gd name="T6" fmla="*/ 30 w 36"/>
                  <a:gd name="T7" fmla="*/ 12 h 30"/>
                  <a:gd name="T8" fmla="*/ 30 w 36"/>
                  <a:gd name="T9" fmla="*/ 6 h 30"/>
                  <a:gd name="T10" fmla="*/ 30 w 36"/>
                  <a:gd name="T11" fmla="*/ 12 h 30"/>
                  <a:gd name="T12" fmla="*/ 36 w 36"/>
                  <a:gd name="T13" fmla="*/ 12 h 30"/>
                  <a:gd name="T14" fmla="*/ 36 w 36"/>
                  <a:gd name="T15" fmla="*/ 18 h 30"/>
                  <a:gd name="T16" fmla="*/ 30 w 36"/>
                  <a:gd name="T17" fmla="*/ 18 h 30"/>
                  <a:gd name="T18" fmla="*/ 30 w 36"/>
                  <a:gd name="T19" fmla="*/ 24 h 30"/>
                  <a:gd name="T20" fmla="*/ 24 w 36"/>
                  <a:gd name="T21" fmla="*/ 24 h 30"/>
                  <a:gd name="T22" fmla="*/ 18 w 36"/>
                  <a:gd name="T23" fmla="*/ 24 h 30"/>
                  <a:gd name="T24" fmla="*/ 12 w 36"/>
                  <a:gd name="T25" fmla="*/ 24 h 30"/>
                  <a:gd name="T26" fmla="*/ 12 w 36"/>
                  <a:gd name="T27" fmla="*/ 30 h 30"/>
                  <a:gd name="T28" fmla="*/ 6 w 36"/>
                  <a:gd name="T29" fmla="*/ 30 h 30"/>
                  <a:gd name="T30" fmla="*/ 6 w 36"/>
                  <a:gd name="T31" fmla="*/ 24 h 30"/>
                  <a:gd name="T32" fmla="*/ 6 w 36"/>
                  <a:gd name="T33" fmla="*/ 18 h 30"/>
                  <a:gd name="T34" fmla="*/ 0 w 36"/>
                  <a:gd name="T35" fmla="*/ 18 h 30"/>
                  <a:gd name="T36" fmla="*/ 0 w 36"/>
                  <a:gd name="T37" fmla="*/ 12 h 30"/>
                  <a:gd name="T38" fmla="*/ 6 w 36"/>
                  <a:gd name="T39" fmla="*/ 12 h 30"/>
                  <a:gd name="T40" fmla="*/ 0 w 36"/>
                  <a:gd name="T41" fmla="*/ 12 h 30"/>
                  <a:gd name="T42" fmla="*/ 0 w 36"/>
                  <a:gd name="T43" fmla="*/ 6 h 30"/>
                  <a:gd name="T44" fmla="*/ 6 w 36"/>
                  <a:gd name="T45" fmla="*/ 6 h 30"/>
                  <a:gd name="T46" fmla="*/ 12 w 36"/>
                  <a:gd name="T47" fmla="*/ 6 h 30"/>
                  <a:gd name="T48" fmla="*/ 12 w 36"/>
                  <a:gd name="T49" fmla="*/ 0 h 30"/>
                  <a:gd name="T50" fmla="*/ 18 w 36"/>
                  <a:gd name="T51" fmla="*/ 0 h 30"/>
                  <a:gd name="T52" fmla="*/ 24 w 36"/>
                  <a:gd name="T5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0">
                    <a:moveTo>
                      <a:pt x="24" y="0"/>
                    </a:moveTo>
                    <a:lnTo>
                      <a:pt x="24" y="6"/>
                    </a:lnTo>
                    <a:lnTo>
                      <a:pt x="30" y="6"/>
                    </a:lnTo>
                    <a:lnTo>
                      <a:pt x="30" y="12"/>
                    </a:lnTo>
                    <a:lnTo>
                      <a:pt x="30" y="6"/>
                    </a:lnTo>
                    <a:lnTo>
                      <a:pt x="30" y="12"/>
                    </a:lnTo>
                    <a:lnTo>
                      <a:pt x="36" y="12"/>
                    </a:lnTo>
                    <a:lnTo>
                      <a:pt x="36" y="18"/>
                    </a:lnTo>
                    <a:lnTo>
                      <a:pt x="30" y="18"/>
                    </a:lnTo>
                    <a:lnTo>
                      <a:pt x="30" y="24"/>
                    </a:lnTo>
                    <a:lnTo>
                      <a:pt x="24" y="24"/>
                    </a:lnTo>
                    <a:lnTo>
                      <a:pt x="18" y="24"/>
                    </a:lnTo>
                    <a:lnTo>
                      <a:pt x="12" y="24"/>
                    </a:lnTo>
                    <a:lnTo>
                      <a:pt x="12" y="30"/>
                    </a:lnTo>
                    <a:lnTo>
                      <a:pt x="6" y="30"/>
                    </a:lnTo>
                    <a:lnTo>
                      <a:pt x="6" y="24"/>
                    </a:lnTo>
                    <a:lnTo>
                      <a:pt x="6" y="18"/>
                    </a:lnTo>
                    <a:lnTo>
                      <a:pt x="0" y="18"/>
                    </a:lnTo>
                    <a:lnTo>
                      <a:pt x="0" y="12"/>
                    </a:lnTo>
                    <a:lnTo>
                      <a:pt x="6" y="12"/>
                    </a:lnTo>
                    <a:lnTo>
                      <a:pt x="0" y="12"/>
                    </a:lnTo>
                    <a:lnTo>
                      <a:pt x="0" y="6"/>
                    </a:lnTo>
                    <a:lnTo>
                      <a:pt x="6" y="6"/>
                    </a:lnTo>
                    <a:lnTo>
                      <a:pt x="12" y="6"/>
                    </a:lnTo>
                    <a:lnTo>
                      <a:pt x="12" y="0"/>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Freeform 456"/>
              <p:cNvSpPr>
                <a:spLocks/>
              </p:cNvSpPr>
              <p:nvPr/>
            </p:nvSpPr>
            <p:spPr bwMode="auto">
              <a:xfrm>
                <a:off x="3783" y="1526"/>
                <a:ext cx="144" cy="108"/>
              </a:xfrm>
              <a:custGeom>
                <a:avLst/>
                <a:gdLst>
                  <a:gd name="T0" fmla="*/ 42 w 144"/>
                  <a:gd name="T1" fmla="*/ 6 h 108"/>
                  <a:gd name="T2" fmla="*/ 48 w 144"/>
                  <a:gd name="T3" fmla="*/ 0 h 108"/>
                  <a:gd name="T4" fmla="*/ 48 w 144"/>
                  <a:gd name="T5" fmla="*/ 0 h 108"/>
                  <a:gd name="T6" fmla="*/ 60 w 144"/>
                  <a:gd name="T7" fmla="*/ 0 h 108"/>
                  <a:gd name="T8" fmla="*/ 66 w 144"/>
                  <a:gd name="T9" fmla="*/ 6 h 108"/>
                  <a:gd name="T10" fmla="*/ 72 w 144"/>
                  <a:gd name="T11" fmla="*/ 12 h 108"/>
                  <a:gd name="T12" fmla="*/ 78 w 144"/>
                  <a:gd name="T13" fmla="*/ 18 h 108"/>
                  <a:gd name="T14" fmla="*/ 84 w 144"/>
                  <a:gd name="T15" fmla="*/ 12 h 108"/>
                  <a:gd name="T16" fmla="*/ 96 w 144"/>
                  <a:gd name="T17" fmla="*/ 12 h 108"/>
                  <a:gd name="T18" fmla="*/ 108 w 144"/>
                  <a:gd name="T19" fmla="*/ 12 h 108"/>
                  <a:gd name="T20" fmla="*/ 108 w 144"/>
                  <a:gd name="T21" fmla="*/ 24 h 108"/>
                  <a:gd name="T22" fmla="*/ 120 w 144"/>
                  <a:gd name="T23" fmla="*/ 30 h 108"/>
                  <a:gd name="T24" fmla="*/ 126 w 144"/>
                  <a:gd name="T25" fmla="*/ 36 h 108"/>
                  <a:gd name="T26" fmla="*/ 132 w 144"/>
                  <a:gd name="T27" fmla="*/ 30 h 108"/>
                  <a:gd name="T28" fmla="*/ 138 w 144"/>
                  <a:gd name="T29" fmla="*/ 24 h 108"/>
                  <a:gd name="T30" fmla="*/ 144 w 144"/>
                  <a:gd name="T31" fmla="*/ 18 h 108"/>
                  <a:gd name="T32" fmla="*/ 144 w 144"/>
                  <a:gd name="T33" fmla="*/ 30 h 108"/>
                  <a:gd name="T34" fmla="*/ 144 w 144"/>
                  <a:gd name="T35" fmla="*/ 42 h 108"/>
                  <a:gd name="T36" fmla="*/ 138 w 144"/>
                  <a:gd name="T37" fmla="*/ 48 h 108"/>
                  <a:gd name="T38" fmla="*/ 138 w 144"/>
                  <a:gd name="T39" fmla="*/ 60 h 108"/>
                  <a:gd name="T40" fmla="*/ 132 w 144"/>
                  <a:gd name="T41" fmla="*/ 66 h 108"/>
                  <a:gd name="T42" fmla="*/ 120 w 144"/>
                  <a:gd name="T43" fmla="*/ 72 h 108"/>
                  <a:gd name="T44" fmla="*/ 114 w 144"/>
                  <a:gd name="T45" fmla="*/ 78 h 108"/>
                  <a:gd name="T46" fmla="*/ 102 w 144"/>
                  <a:gd name="T47" fmla="*/ 84 h 108"/>
                  <a:gd name="T48" fmla="*/ 96 w 144"/>
                  <a:gd name="T49" fmla="*/ 90 h 108"/>
                  <a:gd name="T50" fmla="*/ 84 w 144"/>
                  <a:gd name="T51" fmla="*/ 90 h 108"/>
                  <a:gd name="T52" fmla="*/ 78 w 144"/>
                  <a:gd name="T53" fmla="*/ 96 h 108"/>
                  <a:gd name="T54" fmla="*/ 66 w 144"/>
                  <a:gd name="T55" fmla="*/ 108 h 108"/>
                  <a:gd name="T56" fmla="*/ 60 w 144"/>
                  <a:gd name="T57" fmla="*/ 102 h 108"/>
                  <a:gd name="T58" fmla="*/ 60 w 144"/>
                  <a:gd name="T59" fmla="*/ 90 h 108"/>
                  <a:gd name="T60" fmla="*/ 60 w 144"/>
                  <a:gd name="T61" fmla="*/ 78 h 108"/>
                  <a:gd name="T62" fmla="*/ 54 w 144"/>
                  <a:gd name="T63" fmla="*/ 72 h 108"/>
                  <a:gd name="T64" fmla="*/ 60 w 144"/>
                  <a:gd name="T65" fmla="*/ 66 h 108"/>
                  <a:gd name="T66" fmla="*/ 54 w 144"/>
                  <a:gd name="T67" fmla="*/ 72 h 108"/>
                  <a:gd name="T68" fmla="*/ 54 w 144"/>
                  <a:gd name="T69" fmla="*/ 72 h 108"/>
                  <a:gd name="T70" fmla="*/ 48 w 144"/>
                  <a:gd name="T71" fmla="*/ 66 h 108"/>
                  <a:gd name="T72" fmla="*/ 36 w 144"/>
                  <a:gd name="T73" fmla="*/ 66 h 108"/>
                  <a:gd name="T74" fmla="*/ 36 w 144"/>
                  <a:gd name="T75" fmla="*/ 66 h 108"/>
                  <a:gd name="T76" fmla="*/ 24 w 144"/>
                  <a:gd name="T77" fmla="*/ 66 h 108"/>
                  <a:gd name="T78" fmla="*/ 24 w 144"/>
                  <a:gd name="T79" fmla="*/ 54 h 108"/>
                  <a:gd name="T80" fmla="*/ 24 w 144"/>
                  <a:gd name="T81" fmla="*/ 54 h 108"/>
                  <a:gd name="T82" fmla="*/ 18 w 144"/>
                  <a:gd name="T83" fmla="*/ 60 h 108"/>
                  <a:gd name="T84" fmla="*/ 12 w 144"/>
                  <a:gd name="T85" fmla="*/ 54 h 108"/>
                  <a:gd name="T86" fmla="*/ 6 w 144"/>
                  <a:gd name="T87" fmla="*/ 48 h 108"/>
                  <a:gd name="T88" fmla="*/ 6 w 144"/>
                  <a:gd name="T89" fmla="*/ 48 h 108"/>
                  <a:gd name="T90" fmla="*/ 6 w 144"/>
                  <a:gd name="T91" fmla="*/ 48 h 108"/>
                  <a:gd name="T92" fmla="*/ 6 w 144"/>
                  <a:gd name="T93" fmla="*/ 48 h 108"/>
                  <a:gd name="T94" fmla="*/ 6 w 144"/>
                  <a:gd name="T95" fmla="*/ 48 h 108"/>
                  <a:gd name="T96" fmla="*/ 12 w 144"/>
                  <a:gd name="T97" fmla="*/ 42 h 108"/>
                  <a:gd name="T98" fmla="*/ 18 w 144"/>
                  <a:gd name="T99" fmla="*/ 36 h 108"/>
                  <a:gd name="T100" fmla="*/ 24 w 144"/>
                  <a:gd name="T101" fmla="*/ 30 h 108"/>
                  <a:gd name="T102" fmla="*/ 30 w 144"/>
                  <a:gd name="T103" fmla="*/ 24 h 108"/>
                  <a:gd name="T104" fmla="*/ 36 w 144"/>
                  <a:gd name="T105" fmla="*/ 18 h 108"/>
                  <a:gd name="T106" fmla="*/ 36 w 144"/>
                  <a:gd name="T107" fmla="*/ 18 h 108"/>
                  <a:gd name="T108" fmla="*/ 42 w 144"/>
                  <a:gd name="T10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108">
                    <a:moveTo>
                      <a:pt x="42" y="12"/>
                    </a:moveTo>
                    <a:lnTo>
                      <a:pt x="42" y="6"/>
                    </a:lnTo>
                    <a:lnTo>
                      <a:pt x="48" y="6"/>
                    </a:lnTo>
                    <a:lnTo>
                      <a:pt x="48" y="0"/>
                    </a:lnTo>
                    <a:lnTo>
                      <a:pt x="48" y="6"/>
                    </a:lnTo>
                    <a:lnTo>
                      <a:pt x="48" y="0"/>
                    </a:lnTo>
                    <a:lnTo>
                      <a:pt x="54" y="0"/>
                    </a:lnTo>
                    <a:lnTo>
                      <a:pt x="60" y="0"/>
                    </a:lnTo>
                    <a:lnTo>
                      <a:pt x="60" y="6"/>
                    </a:lnTo>
                    <a:lnTo>
                      <a:pt x="66" y="6"/>
                    </a:lnTo>
                    <a:lnTo>
                      <a:pt x="66" y="12"/>
                    </a:lnTo>
                    <a:lnTo>
                      <a:pt x="72" y="12"/>
                    </a:lnTo>
                    <a:lnTo>
                      <a:pt x="72" y="18"/>
                    </a:lnTo>
                    <a:lnTo>
                      <a:pt x="78" y="18"/>
                    </a:lnTo>
                    <a:lnTo>
                      <a:pt x="84" y="18"/>
                    </a:lnTo>
                    <a:lnTo>
                      <a:pt x="84" y="12"/>
                    </a:lnTo>
                    <a:lnTo>
                      <a:pt x="90" y="12"/>
                    </a:lnTo>
                    <a:lnTo>
                      <a:pt x="96" y="12"/>
                    </a:lnTo>
                    <a:lnTo>
                      <a:pt x="102" y="12"/>
                    </a:lnTo>
                    <a:lnTo>
                      <a:pt x="108" y="12"/>
                    </a:lnTo>
                    <a:lnTo>
                      <a:pt x="108" y="18"/>
                    </a:lnTo>
                    <a:lnTo>
                      <a:pt x="108" y="24"/>
                    </a:lnTo>
                    <a:lnTo>
                      <a:pt x="114" y="24"/>
                    </a:lnTo>
                    <a:lnTo>
                      <a:pt x="120" y="30"/>
                    </a:lnTo>
                    <a:lnTo>
                      <a:pt x="120" y="36"/>
                    </a:lnTo>
                    <a:lnTo>
                      <a:pt x="126" y="36"/>
                    </a:lnTo>
                    <a:lnTo>
                      <a:pt x="132" y="36"/>
                    </a:lnTo>
                    <a:lnTo>
                      <a:pt x="132" y="30"/>
                    </a:lnTo>
                    <a:lnTo>
                      <a:pt x="132" y="24"/>
                    </a:lnTo>
                    <a:lnTo>
                      <a:pt x="138" y="24"/>
                    </a:lnTo>
                    <a:lnTo>
                      <a:pt x="138" y="18"/>
                    </a:lnTo>
                    <a:lnTo>
                      <a:pt x="144" y="18"/>
                    </a:lnTo>
                    <a:lnTo>
                      <a:pt x="144" y="24"/>
                    </a:lnTo>
                    <a:lnTo>
                      <a:pt x="144" y="30"/>
                    </a:lnTo>
                    <a:lnTo>
                      <a:pt x="144" y="36"/>
                    </a:lnTo>
                    <a:lnTo>
                      <a:pt x="144" y="42"/>
                    </a:lnTo>
                    <a:lnTo>
                      <a:pt x="144" y="48"/>
                    </a:lnTo>
                    <a:lnTo>
                      <a:pt x="138" y="48"/>
                    </a:lnTo>
                    <a:lnTo>
                      <a:pt x="138" y="54"/>
                    </a:lnTo>
                    <a:lnTo>
                      <a:pt x="138" y="60"/>
                    </a:lnTo>
                    <a:lnTo>
                      <a:pt x="138" y="66"/>
                    </a:lnTo>
                    <a:lnTo>
                      <a:pt x="132" y="66"/>
                    </a:lnTo>
                    <a:lnTo>
                      <a:pt x="126" y="72"/>
                    </a:lnTo>
                    <a:lnTo>
                      <a:pt x="120" y="72"/>
                    </a:lnTo>
                    <a:lnTo>
                      <a:pt x="114" y="72"/>
                    </a:lnTo>
                    <a:lnTo>
                      <a:pt x="114" y="78"/>
                    </a:lnTo>
                    <a:lnTo>
                      <a:pt x="108" y="78"/>
                    </a:lnTo>
                    <a:lnTo>
                      <a:pt x="102" y="84"/>
                    </a:lnTo>
                    <a:lnTo>
                      <a:pt x="96" y="84"/>
                    </a:lnTo>
                    <a:lnTo>
                      <a:pt x="96" y="90"/>
                    </a:lnTo>
                    <a:lnTo>
                      <a:pt x="90" y="90"/>
                    </a:lnTo>
                    <a:lnTo>
                      <a:pt x="84" y="90"/>
                    </a:lnTo>
                    <a:lnTo>
                      <a:pt x="84" y="96"/>
                    </a:lnTo>
                    <a:lnTo>
                      <a:pt x="78" y="96"/>
                    </a:lnTo>
                    <a:lnTo>
                      <a:pt x="72" y="102"/>
                    </a:lnTo>
                    <a:lnTo>
                      <a:pt x="66" y="108"/>
                    </a:lnTo>
                    <a:lnTo>
                      <a:pt x="60" y="108"/>
                    </a:lnTo>
                    <a:lnTo>
                      <a:pt x="60" y="102"/>
                    </a:lnTo>
                    <a:lnTo>
                      <a:pt x="60" y="96"/>
                    </a:lnTo>
                    <a:lnTo>
                      <a:pt x="60" y="90"/>
                    </a:lnTo>
                    <a:lnTo>
                      <a:pt x="60" y="84"/>
                    </a:lnTo>
                    <a:lnTo>
                      <a:pt x="60" y="78"/>
                    </a:lnTo>
                    <a:lnTo>
                      <a:pt x="60" y="72"/>
                    </a:lnTo>
                    <a:lnTo>
                      <a:pt x="54" y="72"/>
                    </a:lnTo>
                    <a:lnTo>
                      <a:pt x="60" y="72"/>
                    </a:lnTo>
                    <a:lnTo>
                      <a:pt x="60" y="66"/>
                    </a:lnTo>
                    <a:lnTo>
                      <a:pt x="54" y="66"/>
                    </a:lnTo>
                    <a:lnTo>
                      <a:pt x="54" y="72"/>
                    </a:lnTo>
                    <a:lnTo>
                      <a:pt x="54" y="66"/>
                    </a:lnTo>
                    <a:lnTo>
                      <a:pt x="54" y="72"/>
                    </a:lnTo>
                    <a:lnTo>
                      <a:pt x="48" y="72"/>
                    </a:lnTo>
                    <a:lnTo>
                      <a:pt x="48" y="66"/>
                    </a:lnTo>
                    <a:lnTo>
                      <a:pt x="42" y="66"/>
                    </a:lnTo>
                    <a:lnTo>
                      <a:pt x="36" y="66"/>
                    </a:lnTo>
                    <a:lnTo>
                      <a:pt x="36" y="60"/>
                    </a:lnTo>
                    <a:lnTo>
                      <a:pt x="36" y="66"/>
                    </a:lnTo>
                    <a:lnTo>
                      <a:pt x="30" y="66"/>
                    </a:lnTo>
                    <a:lnTo>
                      <a:pt x="24" y="66"/>
                    </a:lnTo>
                    <a:lnTo>
                      <a:pt x="24" y="60"/>
                    </a:lnTo>
                    <a:lnTo>
                      <a:pt x="24" y="54"/>
                    </a:lnTo>
                    <a:lnTo>
                      <a:pt x="24" y="60"/>
                    </a:lnTo>
                    <a:lnTo>
                      <a:pt x="24" y="54"/>
                    </a:lnTo>
                    <a:lnTo>
                      <a:pt x="18" y="54"/>
                    </a:lnTo>
                    <a:lnTo>
                      <a:pt x="18" y="60"/>
                    </a:lnTo>
                    <a:lnTo>
                      <a:pt x="18" y="54"/>
                    </a:lnTo>
                    <a:lnTo>
                      <a:pt x="12" y="54"/>
                    </a:lnTo>
                    <a:lnTo>
                      <a:pt x="6" y="54"/>
                    </a:lnTo>
                    <a:lnTo>
                      <a:pt x="6" y="48"/>
                    </a:lnTo>
                    <a:lnTo>
                      <a:pt x="6" y="54"/>
                    </a:lnTo>
                    <a:lnTo>
                      <a:pt x="6" y="48"/>
                    </a:lnTo>
                    <a:lnTo>
                      <a:pt x="6" y="54"/>
                    </a:lnTo>
                    <a:lnTo>
                      <a:pt x="6" y="48"/>
                    </a:lnTo>
                    <a:lnTo>
                      <a:pt x="6" y="54"/>
                    </a:lnTo>
                    <a:lnTo>
                      <a:pt x="6" y="48"/>
                    </a:lnTo>
                    <a:lnTo>
                      <a:pt x="0" y="48"/>
                    </a:lnTo>
                    <a:lnTo>
                      <a:pt x="6" y="48"/>
                    </a:lnTo>
                    <a:lnTo>
                      <a:pt x="6" y="42"/>
                    </a:lnTo>
                    <a:lnTo>
                      <a:pt x="12" y="42"/>
                    </a:lnTo>
                    <a:lnTo>
                      <a:pt x="12" y="36"/>
                    </a:lnTo>
                    <a:lnTo>
                      <a:pt x="18" y="36"/>
                    </a:lnTo>
                    <a:lnTo>
                      <a:pt x="18" y="30"/>
                    </a:lnTo>
                    <a:lnTo>
                      <a:pt x="24" y="30"/>
                    </a:lnTo>
                    <a:lnTo>
                      <a:pt x="24" y="24"/>
                    </a:lnTo>
                    <a:lnTo>
                      <a:pt x="30" y="24"/>
                    </a:lnTo>
                    <a:lnTo>
                      <a:pt x="30" y="18"/>
                    </a:lnTo>
                    <a:lnTo>
                      <a:pt x="36" y="18"/>
                    </a:lnTo>
                    <a:lnTo>
                      <a:pt x="36" y="12"/>
                    </a:lnTo>
                    <a:lnTo>
                      <a:pt x="36" y="18"/>
                    </a:lnTo>
                    <a:lnTo>
                      <a:pt x="42" y="18"/>
                    </a:lnTo>
                    <a:lnTo>
                      <a:pt x="4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4" name="Freeform 457"/>
              <p:cNvSpPr>
                <a:spLocks/>
              </p:cNvSpPr>
              <p:nvPr/>
            </p:nvSpPr>
            <p:spPr bwMode="auto">
              <a:xfrm>
                <a:off x="3717" y="1502"/>
                <a:ext cx="120" cy="114"/>
              </a:xfrm>
              <a:custGeom>
                <a:avLst/>
                <a:gdLst>
                  <a:gd name="T0" fmla="*/ 48 w 120"/>
                  <a:gd name="T1" fmla="*/ 6 h 114"/>
                  <a:gd name="T2" fmla="*/ 54 w 120"/>
                  <a:gd name="T3" fmla="*/ 6 h 114"/>
                  <a:gd name="T4" fmla="*/ 54 w 120"/>
                  <a:gd name="T5" fmla="*/ 6 h 114"/>
                  <a:gd name="T6" fmla="*/ 60 w 120"/>
                  <a:gd name="T7" fmla="*/ 12 h 114"/>
                  <a:gd name="T8" fmla="*/ 66 w 120"/>
                  <a:gd name="T9" fmla="*/ 6 h 114"/>
                  <a:gd name="T10" fmla="*/ 78 w 120"/>
                  <a:gd name="T11" fmla="*/ 6 h 114"/>
                  <a:gd name="T12" fmla="*/ 84 w 120"/>
                  <a:gd name="T13" fmla="*/ 0 h 114"/>
                  <a:gd name="T14" fmla="*/ 90 w 120"/>
                  <a:gd name="T15" fmla="*/ 6 h 114"/>
                  <a:gd name="T16" fmla="*/ 96 w 120"/>
                  <a:gd name="T17" fmla="*/ 18 h 114"/>
                  <a:gd name="T18" fmla="*/ 102 w 120"/>
                  <a:gd name="T19" fmla="*/ 12 h 114"/>
                  <a:gd name="T20" fmla="*/ 114 w 120"/>
                  <a:gd name="T21" fmla="*/ 6 h 114"/>
                  <a:gd name="T22" fmla="*/ 114 w 120"/>
                  <a:gd name="T23" fmla="*/ 18 h 114"/>
                  <a:gd name="T24" fmla="*/ 120 w 120"/>
                  <a:gd name="T25" fmla="*/ 24 h 114"/>
                  <a:gd name="T26" fmla="*/ 114 w 120"/>
                  <a:gd name="T27" fmla="*/ 30 h 114"/>
                  <a:gd name="T28" fmla="*/ 114 w 120"/>
                  <a:gd name="T29" fmla="*/ 30 h 114"/>
                  <a:gd name="T30" fmla="*/ 108 w 120"/>
                  <a:gd name="T31" fmla="*/ 36 h 114"/>
                  <a:gd name="T32" fmla="*/ 102 w 120"/>
                  <a:gd name="T33" fmla="*/ 42 h 114"/>
                  <a:gd name="T34" fmla="*/ 102 w 120"/>
                  <a:gd name="T35" fmla="*/ 42 h 114"/>
                  <a:gd name="T36" fmla="*/ 96 w 120"/>
                  <a:gd name="T37" fmla="*/ 48 h 114"/>
                  <a:gd name="T38" fmla="*/ 90 w 120"/>
                  <a:gd name="T39" fmla="*/ 54 h 114"/>
                  <a:gd name="T40" fmla="*/ 84 w 120"/>
                  <a:gd name="T41" fmla="*/ 60 h 114"/>
                  <a:gd name="T42" fmla="*/ 78 w 120"/>
                  <a:gd name="T43" fmla="*/ 66 h 114"/>
                  <a:gd name="T44" fmla="*/ 72 w 120"/>
                  <a:gd name="T45" fmla="*/ 72 h 114"/>
                  <a:gd name="T46" fmla="*/ 60 w 120"/>
                  <a:gd name="T47" fmla="*/ 78 h 114"/>
                  <a:gd name="T48" fmla="*/ 48 w 120"/>
                  <a:gd name="T49" fmla="*/ 84 h 114"/>
                  <a:gd name="T50" fmla="*/ 42 w 120"/>
                  <a:gd name="T51" fmla="*/ 90 h 114"/>
                  <a:gd name="T52" fmla="*/ 30 w 120"/>
                  <a:gd name="T53" fmla="*/ 96 h 114"/>
                  <a:gd name="T54" fmla="*/ 24 w 120"/>
                  <a:gd name="T55" fmla="*/ 102 h 114"/>
                  <a:gd name="T56" fmla="*/ 12 w 120"/>
                  <a:gd name="T57" fmla="*/ 102 h 114"/>
                  <a:gd name="T58" fmla="*/ 6 w 120"/>
                  <a:gd name="T59" fmla="*/ 108 h 114"/>
                  <a:gd name="T60" fmla="*/ 0 w 120"/>
                  <a:gd name="T61" fmla="*/ 108 h 114"/>
                  <a:gd name="T62" fmla="*/ 0 w 120"/>
                  <a:gd name="T63" fmla="*/ 96 h 114"/>
                  <a:gd name="T64" fmla="*/ 0 w 120"/>
                  <a:gd name="T65" fmla="*/ 84 h 114"/>
                  <a:gd name="T66" fmla="*/ 0 w 120"/>
                  <a:gd name="T67" fmla="*/ 72 h 114"/>
                  <a:gd name="T68" fmla="*/ 0 w 120"/>
                  <a:gd name="T69" fmla="*/ 60 h 114"/>
                  <a:gd name="T70" fmla="*/ 0 w 120"/>
                  <a:gd name="T71" fmla="*/ 48 h 114"/>
                  <a:gd name="T72" fmla="*/ 12 w 120"/>
                  <a:gd name="T73" fmla="*/ 48 h 114"/>
                  <a:gd name="T74" fmla="*/ 18 w 120"/>
                  <a:gd name="T75" fmla="*/ 42 h 114"/>
                  <a:gd name="T76" fmla="*/ 12 w 120"/>
                  <a:gd name="T77" fmla="*/ 36 h 114"/>
                  <a:gd name="T78" fmla="*/ 12 w 120"/>
                  <a:gd name="T79" fmla="*/ 36 h 114"/>
                  <a:gd name="T80" fmla="*/ 6 w 120"/>
                  <a:gd name="T81" fmla="*/ 30 h 114"/>
                  <a:gd name="T82" fmla="*/ 6 w 120"/>
                  <a:gd name="T83" fmla="*/ 18 h 114"/>
                  <a:gd name="T84" fmla="*/ 12 w 120"/>
                  <a:gd name="T85" fmla="*/ 12 h 114"/>
                  <a:gd name="T86" fmla="*/ 12 w 120"/>
                  <a:gd name="T87" fmla="*/ 0 h 114"/>
                  <a:gd name="T88" fmla="*/ 18 w 120"/>
                  <a:gd name="T89" fmla="*/ 6 h 114"/>
                  <a:gd name="T90" fmla="*/ 18 w 120"/>
                  <a:gd name="T91" fmla="*/ 18 h 114"/>
                  <a:gd name="T92" fmla="*/ 24 w 120"/>
                  <a:gd name="T93" fmla="*/ 12 h 114"/>
                  <a:gd name="T94" fmla="*/ 36 w 120"/>
                  <a:gd name="T95" fmla="*/ 12 h 114"/>
                  <a:gd name="T96" fmla="*/ 42 w 120"/>
                  <a:gd name="T97"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14">
                    <a:moveTo>
                      <a:pt x="42" y="6"/>
                    </a:moveTo>
                    <a:lnTo>
                      <a:pt x="48" y="6"/>
                    </a:lnTo>
                    <a:lnTo>
                      <a:pt x="48" y="0"/>
                    </a:lnTo>
                    <a:lnTo>
                      <a:pt x="54" y="6"/>
                    </a:lnTo>
                    <a:lnTo>
                      <a:pt x="54" y="0"/>
                    </a:lnTo>
                    <a:lnTo>
                      <a:pt x="54" y="6"/>
                    </a:lnTo>
                    <a:lnTo>
                      <a:pt x="54" y="12"/>
                    </a:lnTo>
                    <a:lnTo>
                      <a:pt x="60" y="12"/>
                    </a:lnTo>
                    <a:lnTo>
                      <a:pt x="60" y="6"/>
                    </a:lnTo>
                    <a:lnTo>
                      <a:pt x="66" y="6"/>
                    </a:lnTo>
                    <a:lnTo>
                      <a:pt x="72" y="6"/>
                    </a:lnTo>
                    <a:lnTo>
                      <a:pt x="78" y="6"/>
                    </a:lnTo>
                    <a:lnTo>
                      <a:pt x="84" y="6"/>
                    </a:lnTo>
                    <a:lnTo>
                      <a:pt x="84" y="0"/>
                    </a:lnTo>
                    <a:lnTo>
                      <a:pt x="84" y="6"/>
                    </a:lnTo>
                    <a:lnTo>
                      <a:pt x="90" y="6"/>
                    </a:lnTo>
                    <a:lnTo>
                      <a:pt x="90" y="12"/>
                    </a:lnTo>
                    <a:lnTo>
                      <a:pt x="96" y="18"/>
                    </a:lnTo>
                    <a:lnTo>
                      <a:pt x="102" y="18"/>
                    </a:lnTo>
                    <a:lnTo>
                      <a:pt x="102" y="12"/>
                    </a:lnTo>
                    <a:lnTo>
                      <a:pt x="108" y="6"/>
                    </a:lnTo>
                    <a:lnTo>
                      <a:pt x="114" y="6"/>
                    </a:lnTo>
                    <a:lnTo>
                      <a:pt x="114" y="12"/>
                    </a:lnTo>
                    <a:lnTo>
                      <a:pt x="114" y="18"/>
                    </a:lnTo>
                    <a:lnTo>
                      <a:pt x="120" y="18"/>
                    </a:lnTo>
                    <a:lnTo>
                      <a:pt x="120" y="24"/>
                    </a:lnTo>
                    <a:lnTo>
                      <a:pt x="114" y="24"/>
                    </a:lnTo>
                    <a:lnTo>
                      <a:pt x="114" y="30"/>
                    </a:lnTo>
                    <a:lnTo>
                      <a:pt x="114" y="24"/>
                    </a:lnTo>
                    <a:lnTo>
                      <a:pt x="114" y="30"/>
                    </a:lnTo>
                    <a:lnTo>
                      <a:pt x="108" y="30"/>
                    </a:lnTo>
                    <a:lnTo>
                      <a:pt x="108" y="36"/>
                    </a:lnTo>
                    <a:lnTo>
                      <a:pt x="108" y="42"/>
                    </a:lnTo>
                    <a:lnTo>
                      <a:pt x="102" y="42"/>
                    </a:lnTo>
                    <a:lnTo>
                      <a:pt x="102" y="36"/>
                    </a:lnTo>
                    <a:lnTo>
                      <a:pt x="102" y="42"/>
                    </a:lnTo>
                    <a:lnTo>
                      <a:pt x="96" y="42"/>
                    </a:lnTo>
                    <a:lnTo>
                      <a:pt x="96" y="48"/>
                    </a:lnTo>
                    <a:lnTo>
                      <a:pt x="90" y="48"/>
                    </a:lnTo>
                    <a:lnTo>
                      <a:pt x="90" y="54"/>
                    </a:lnTo>
                    <a:lnTo>
                      <a:pt x="84" y="54"/>
                    </a:lnTo>
                    <a:lnTo>
                      <a:pt x="84" y="60"/>
                    </a:lnTo>
                    <a:lnTo>
                      <a:pt x="78" y="60"/>
                    </a:lnTo>
                    <a:lnTo>
                      <a:pt x="78" y="66"/>
                    </a:lnTo>
                    <a:lnTo>
                      <a:pt x="72" y="66"/>
                    </a:lnTo>
                    <a:lnTo>
                      <a:pt x="72" y="72"/>
                    </a:lnTo>
                    <a:lnTo>
                      <a:pt x="66" y="72"/>
                    </a:lnTo>
                    <a:lnTo>
                      <a:pt x="60" y="78"/>
                    </a:lnTo>
                    <a:lnTo>
                      <a:pt x="54" y="78"/>
                    </a:lnTo>
                    <a:lnTo>
                      <a:pt x="48" y="84"/>
                    </a:lnTo>
                    <a:lnTo>
                      <a:pt x="42" y="84"/>
                    </a:lnTo>
                    <a:lnTo>
                      <a:pt x="42" y="90"/>
                    </a:lnTo>
                    <a:lnTo>
                      <a:pt x="36" y="90"/>
                    </a:lnTo>
                    <a:lnTo>
                      <a:pt x="30" y="96"/>
                    </a:lnTo>
                    <a:lnTo>
                      <a:pt x="24" y="96"/>
                    </a:lnTo>
                    <a:lnTo>
                      <a:pt x="24" y="102"/>
                    </a:lnTo>
                    <a:lnTo>
                      <a:pt x="18" y="102"/>
                    </a:lnTo>
                    <a:lnTo>
                      <a:pt x="12" y="102"/>
                    </a:lnTo>
                    <a:lnTo>
                      <a:pt x="12" y="108"/>
                    </a:lnTo>
                    <a:lnTo>
                      <a:pt x="6" y="108"/>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6" y="48"/>
                    </a:lnTo>
                    <a:lnTo>
                      <a:pt x="12" y="48"/>
                    </a:lnTo>
                    <a:lnTo>
                      <a:pt x="12" y="42"/>
                    </a:lnTo>
                    <a:lnTo>
                      <a:pt x="18" y="42"/>
                    </a:lnTo>
                    <a:lnTo>
                      <a:pt x="18" y="36"/>
                    </a:lnTo>
                    <a:lnTo>
                      <a:pt x="12" y="36"/>
                    </a:lnTo>
                    <a:lnTo>
                      <a:pt x="12" y="30"/>
                    </a:lnTo>
                    <a:lnTo>
                      <a:pt x="12" y="36"/>
                    </a:lnTo>
                    <a:lnTo>
                      <a:pt x="12" y="30"/>
                    </a:lnTo>
                    <a:lnTo>
                      <a:pt x="6" y="30"/>
                    </a:lnTo>
                    <a:lnTo>
                      <a:pt x="6" y="24"/>
                    </a:lnTo>
                    <a:lnTo>
                      <a:pt x="6" y="18"/>
                    </a:lnTo>
                    <a:lnTo>
                      <a:pt x="6" y="12"/>
                    </a:lnTo>
                    <a:lnTo>
                      <a:pt x="12" y="12"/>
                    </a:lnTo>
                    <a:lnTo>
                      <a:pt x="12" y="6"/>
                    </a:lnTo>
                    <a:lnTo>
                      <a:pt x="12" y="0"/>
                    </a:lnTo>
                    <a:lnTo>
                      <a:pt x="18" y="0"/>
                    </a:lnTo>
                    <a:lnTo>
                      <a:pt x="18" y="6"/>
                    </a:lnTo>
                    <a:lnTo>
                      <a:pt x="18" y="12"/>
                    </a:lnTo>
                    <a:lnTo>
                      <a:pt x="18" y="18"/>
                    </a:lnTo>
                    <a:lnTo>
                      <a:pt x="24" y="18"/>
                    </a:lnTo>
                    <a:lnTo>
                      <a:pt x="24" y="12"/>
                    </a:lnTo>
                    <a:lnTo>
                      <a:pt x="30" y="12"/>
                    </a:lnTo>
                    <a:lnTo>
                      <a:pt x="36" y="12"/>
                    </a:lnTo>
                    <a:lnTo>
                      <a:pt x="36" y="6"/>
                    </a:lnTo>
                    <a:lnTo>
                      <a:pt x="42"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Freeform 458"/>
              <p:cNvSpPr>
                <a:spLocks/>
              </p:cNvSpPr>
              <p:nvPr/>
            </p:nvSpPr>
            <p:spPr bwMode="auto">
              <a:xfrm>
                <a:off x="3777" y="1502"/>
                <a:ext cx="6" cy="6"/>
              </a:xfrm>
              <a:custGeom>
                <a:avLst/>
                <a:gdLst>
                  <a:gd name="T0" fmla="*/ 0 w 6"/>
                  <a:gd name="T1" fmla="*/ 0 h 6"/>
                  <a:gd name="T2" fmla="*/ 6 w 6"/>
                  <a:gd name="T3" fmla="*/ 6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6" y="6"/>
                    </a:lnTo>
                    <a:lnTo>
                      <a:pt x="6" y="0"/>
                    </a:lnTo>
                    <a:lnTo>
                      <a:pt x="6" y="6"/>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Freeform 459"/>
              <p:cNvSpPr>
                <a:spLocks/>
              </p:cNvSpPr>
              <p:nvPr/>
            </p:nvSpPr>
            <p:spPr bwMode="auto">
              <a:xfrm>
                <a:off x="3765" y="1388"/>
                <a:ext cx="138" cy="90"/>
              </a:xfrm>
              <a:custGeom>
                <a:avLst/>
                <a:gdLst>
                  <a:gd name="T0" fmla="*/ 30 w 138"/>
                  <a:gd name="T1" fmla="*/ 6 h 90"/>
                  <a:gd name="T2" fmla="*/ 36 w 138"/>
                  <a:gd name="T3" fmla="*/ 0 h 90"/>
                  <a:gd name="T4" fmla="*/ 42 w 138"/>
                  <a:gd name="T5" fmla="*/ 6 h 90"/>
                  <a:gd name="T6" fmla="*/ 42 w 138"/>
                  <a:gd name="T7" fmla="*/ 12 h 90"/>
                  <a:gd name="T8" fmla="*/ 54 w 138"/>
                  <a:gd name="T9" fmla="*/ 12 h 90"/>
                  <a:gd name="T10" fmla="*/ 60 w 138"/>
                  <a:gd name="T11" fmla="*/ 18 h 90"/>
                  <a:gd name="T12" fmla="*/ 66 w 138"/>
                  <a:gd name="T13" fmla="*/ 24 h 90"/>
                  <a:gd name="T14" fmla="*/ 72 w 138"/>
                  <a:gd name="T15" fmla="*/ 18 h 90"/>
                  <a:gd name="T16" fmla="*/ 72 w 138"/>
                  <a:gd name="T17" fmla="*/ 18 h 90"/>
                  <a:gd name="T18" fmla="*/ 78 w 138"/>
                  <a:gd name="T19" fmla="*/ 24 h 90"/>
                  <a:gd name="T20" fmla="*/ 72 w 138"/>
                  <a:gd name="T21" fmla="*/ 30 h 90"/>
                  <a:gd name="T22" fmla="*/ 78 w 138"/>
                  <a:gd name="T23" fmla="*/ 36 h 90"/>
                  <a:gd name="T24" fmla="*/ 84 w 138"/>
                  <a:gd name="T25" fmla="*/ 30 h 90"/>
                  <a:gd name="T26" fmla="*/ 90 w 138"/>
                  <a:gd name="T27" fmla="*/ 24 h 90"/>
                  <a:gd name="T28" fmla="*/ 96 w 138"/>
                  <a:gd name="T29" fmla="*/ 30 h 90"/>
                  <a:gd name="T30" fmla="*/ 102 w 138"/>
                  <a:gd name="T31" fmla="*/ 24 h 90"/>
                  <a:gd name="T32" fmla="*/ 108 w 138"/>
                  <a:gd name="T33" fmla="*/ 18 h 90"/>
                  <a:gd name="T34" fmla="*/ 108 w 138"/>
                  <a:gd name="T35" fmla="*/ 30 h 90"/>
                  <a:gd name="T36" fmla="*/ 102 w 138"/>
                  <a:gd name="T37" fmla="*/ 36 h 90"/>
                  <a:gd name="T38" fmla="*/ 108 w 138"/>
                  <a:gd name="T39" fmla="*/ 42 h 90"/>
                  <a:gd name="T40" fmla="*/ 108 w 138"/>
                  <a:gd name="T41" fmla="*/ 42 h 90"/>
                  <a:gd name="T42" fmla="*/ 114 w 138"/>
                  <a:gd name="T43" fmla="*/ 36 h 90"/>
                  <a:gd name="T44" fmla="*/ 120 w 138"/>
                  <a:gd name="T45" fmla="*/ 30 h 90"/>
                  <a:gd name="T46" fmla="*/ 120 w 138"/>
                  <a:gd name="T47" fmla="*/ 42 h 90"/>
                  <a:gd name="T48" fmla="*/ 120 w 138"/>
                  <a:gd name="T49" fmla="*/ 42 h 90"/>
                  <a:gd name="T50" fmla="*/ 120 w 138"/>
                  <a:gd name="T51" fmla="*/ 42 h 90"/>
                  <a:gd name="T52" fmla="*/ 126 w 138"/>
                  <a:gd name="T53" fmla="*/ 48 h 90"/>
                  <a:gd name="T54" fmla="*/ 132 w 138"/>
                  <a:gd name="T55" fmla="*/ 54 h 90"/>
                  <a:gd name="T56" fmla="*/ 138 w 138"/>
                  <a:gd name="T57" fmla="*/ 60 h 90"/>
                  <a:gd name="T58" fmla="*/ 132 w 138"/>
                  <a:gd name="T59" fmla="*/ 66 h 90"/>
                  <a:gd name="T60" fmla="*/ 132 w 138"/>
                  <a:gd name="T61" fmla="*/ 66 h 90"/>
                  <a:gd name="T62" fmla="*/ 132 w 138"/>
                  <a:gd name="T63" fmla="*/ 66 h 90"/>
                  <a:gd name="T64" fmla="*/ 132 w 138"/>
                  <a:gd name="T65" fmla="*/ 66 h 90"/>
                  <a:gd name="T66" fmla="*/ 126 w 138"/>
                  <a:gd name="T67" fmla="*/ 72 h 90"/>
                  <a:gd name="T68" fmla="*/ 120 w 138"/>
                  <a:gd name="T69" fmla="*/ 66 h 90"/>
                  <a:gd name="T70" fmla="*/ 108 w 138"/>
                  <a:gd name="T71" fmla="*/ 66 h 90"/>
                  <a:gd name="T72" fmla="*/ 102 w 138"/>
                  <a:gd name="T73" fmla="*/ 72 h 90"/>
                  <a:gd name="T74" fmla="*/ 96 w 138"/>
                  <a:gd name="T75" fmla="*/ 78 h 90"/>
                  <a:gd name="T76" fmla="*/ 96 w 138"/>
                  <a:gd name="T77" fmla="*/ 90 h 90"/>
                  <a:gd name="T78" fmla="*/ 90 w 138"/>
                  <a:gd name="T79" fmla="*/ 84 h 90"/>
                  <a:gd name="T80" fmla="*/ 96 w 138"/>
                  <a:gd name="T81" fmla="*/ 78 h 90"/>
                  <a:gd name="T82" fmla="*/ 84 w 138"/>
                  <a:gd name="T83" fmla="*/ 84 h 90"/>
                  <a:gd name="T84" fmla="*/ 84 w 138"/>
                  <a:gd name="T85" fmla="*/ 84 h 90"/>
                  <a:gd name="T86" fmla="*/ 78 w 138"/>
                  <a:gd name="T87" fmla="*/ 78 h 90"/>
                  <a:gd name="T88" fmla="*/ 78 w 138"/>
                  <a:gd name="T89" fmla="*/ 78 h 90"/>
                  <a:gd name="T90" fmla="*/ 66 w 138"/>
                  <a:gd name="T91" fmla="*/ 78 h 90"/>
                  <a:gd name="T92" fmla="*/ 60 w 138"/>
                  <a:gd name="T93" fmla="*/ 72 h 90"/>
                  <a:gd name="T94" fmla="*/ 48 w 138"/>
                  <a:gd name="T95" fmla="*/ 72 h 90"/>
                  <a:gd name="T96" fmla="*/ 42 w 138"/>
                  <a:gd name="T97" fmla="*/ 66 h 90"/>
                  <a:gd name="T98" fmla="*/ 30 w 138"/>
                  <a:gd name="T99" fmla="*/ 66 h 90"/>
                  <a:gd name="T100" fmla="*/ 24 w 138"/>
                  <a:gd name="T101" fmla="*/ 60 h 90"/>
                  <a:gd name="T102" fmla="*/ 18 w 138"/>
                  <a:gd name="T103" fmla="*/ 54 h 90"/>
                  <a:gd name="T104" fmla="*/ 12 w 138"/>
                  <a:gd name="T105" fmla="*/ 48 h 90"/>
                  <a:gd name="T106" fmla="*/ 6 w 138"/>
                  <a:gd name="T107" fmla="*/ 42 h 90"/>
                  <a:gd name="T108" fmla="*/ 0 w 138"/>
                  <a:gd name="T109" fmla="*/ 36 h 90"/>
                  <a:gd name="T110" fmla="*/ 6 w 138"/>
                  <a:gd name="T111" fmla="*/ 24 h 90"/>
                  <a:gd name="T112" fmla="*/ 12 w 138"/>
                  <a:gd name="T113" fmla="*/ 18 h 90"/>
                  <a:gd name="T114" fmla="*/ 24 w 138"/>
                  <a:gd name="T115" fmla="*/ 12 h 90"/>
                  <a:gd name="T116" fmla="*/ 30 w 138"/>
                  <a:gd name="T117" fmla="*/ 6 h 90"/>
                  <a:gd name="T118" fmla="*/ 24 w 138"/>
                  <a:gd name="T1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90">
                    <a:moveTo>
                      <a:pt x="30" y="0"/>
                    </a:moveTo>
                    <a:lnTo>
                      <a:pt x="30" y="6"/>
                    </a:lnTo>
                    <a:lnTo>
                      <a:pt x="36" y="6"/>
                    </a:lnTo>
                    <a:lnTo>
                      <a:pt x="36" y="0"/>
                    </a:lnTo>
                    <a:lnTo>
                      <a:pt x="36" y="6"/>
                    </a:lnTo>
                    <a:lnTo>
                      <a:pt x="42" y="6"/>
                    </a:lnTo>
                    <a:lnTo>
                      <a:pt x="36" y="6"/>
                    </a:lnTo>
                    <a:lnTo>
                      <a:pt x="42" y="12"/>
                    </a:lnTo>
                    <a:lnTo>
                      <a:pt x="48" y="12"/>
                    </a:lnTo>
                    <a:lnTo>
                      <a:pt x="54" y="12"/>
                    </a:lnTo>
                    <a:lnTo>
                      <a:pt x="54" y="18"/>
                    </a:lnTo>
                    <a:lnTo>
                      <a:pt x="60" y="18"/>
                    </a:lnTo>
                    <a:lnTo>
                      <a:pt x="60" y="24"/>
                    </a:lnTo>
                    <a:lnTo>
                      <a:pt x="66" y="24"/>
                    </a:lnTo>
                    <a:lnTo>
                      <a:pt x="72" y="24"/>
                    </a:lnTo>
                    <a:lnTo>
                      <a:pt x="72" y="18"/>
                    </a:lnTo>
                    <a:lnTo>
                      <a:pt x="66" y="18"/>
                    </a:lnTo>
                    <a:lnTo>
                      <a:pt x="72" y="18"/>
                    </a:lnTo>
                    <a:lnTo>
                      <a:pt x="78" y="18"/>
                    </a:lnTo>
                    <a:lnTo>
                      <a:pt x="78" y="24"/>
                    </a:lnTo>
                    <a:lnTo>
                      <a:pt x="78" y="30"/>
                    </a:lnTo>
                    <a:lnTo>
                      <a:pt x="72" y="30"/>
                    </a:lnTo>
                    <a:lnTo>
                      <a:pt x="78" y="30"/>
                    </a:lnTo>
                    <a:lnTo>
                      <a:pt x="78" y="36"/>
                    </a:lnTo>
                    <a:lnTo>
                      <a:pt x="84" y="36"/>
                    </a:lnTo>
                    <a:lnTo>
                      <a:pt x="84" y="30"/>
                    </a:lnTo>
                    <a:lnTo>
                      <a:pt x="84" y="24"/>
                    </a:lnTo>
                    <a:lnTo>
                      <a:pt x="90" y="24"/>
                    </a:lnTo>
                    <a:lnTo>
                      <a:pt x="96" y="24"/>
                    </a:lnTo>
                    <a:lnTo>
                      <a:pt x="96" y="30"/>
                    </a:lnTo>
                    <a:lnTo>
                      <a:pt x="102" y="30"/>
                    </a:lnTo>
                    <a:lnTo>
                      <a:pt x="102" y="24"/>
                    </a:lnTo>
                    <a:lnTo>
                      <a:pt x="102" y="18"/>
                    </a:lnTo>
                    <a:lnTo>
                      <a:pt x="108" y="18"/>
                    </a:lnTo>
                    <a:lnTo>
                      <a:pt x="108" y="24"/>
                    </a:lnTo>
                    <a:lnTo>
                      <a:pt x="108" y="30"/>
                    </a:lnTo>
                    <a:lnTo>
                      <a:pt x="102" y="30"/>
                    </a:lnTo>
                    <a:lnTo>
                      <a:pt x="102" y="36"/>
                    </a:lnTo>
                    <a:lnTo>
                      <a:pt x="102" y="42"/>
                    </a:lnTo>
                    <a:lnTo>
                      <a:pt x="108" y="42"/>
                    </a:lnTo>
                    <a:lnTo>
                      <a:pt x="108" y="36"/>
                    </a:lnTo>
                    <a:lnTo>
                      <a:pt x="108" y="42"/>
                    </a:lnTo>
                    <a:lnTo>
                      <a:pt x="108" y="36"/>
                    </a:lnTo>
                    <a:lnTo>
                      <a:pt x="114" y="36"/>
                    </a:lnTo>
                    <a:lnTo>
                      <a:pt x="114" y="30"/>
                    </a:lnTo>
                    <a:lnTo>
                      <a:pt x="120" y="30"/>
                    </a:lnTo>
                    <a:lnTo>
                      <a:pt x="120" y="36"/>
                    </a:lnTo>
                    <a:lnTo>
                      <a:pt x="120" y="42"/>
                    </a:lnTo>
                    <a:lnTo>
                      <a:pt x="126" y="42"/>
                    </a:lnTo>
                    <a:lnTo>
                      <a:pt x="120" y="42"/>
                    </a:lnTo>
                    <a:lnTo>
                      <a:pt x="126" y="42"/>
                    </a:lnTo>
                    <a:lnTo>
                      <a:pt x="120" y="42"/>
                    </a:lnTo>
                    <a:lnTo>
                      <a:pt x="120" y="48"/>
                    </a:lnTo>
                    <a:lnTo>
                      <a:pt x="126" y="48"/>
                    </a:lnTo>
                    <a:lnTo>
                      <a:pt x="132" y="48"/>
                    </a:lnTo>
                    <a:lnTo>
                      <a:pt x="132" y="54"/>
                    </a:lnTo>
                    <a:lnTo>
                      <a:pt x="138" y="54"/>
                    </a:lnTo>
                    <a:lnTo>
                      <a:pt x="138" y="60"/>
                    </a:lnTo>
                    <a:lnTo>
                      <a:pt x="138" y="66"/>
                    </a:lnTo>
                    <a:lnTo>
                      <a:pt x="132" y="66"/>
                    </a:lnTo>
                    <a:lnTo>
                      <a:pt x="138" y="66"/>
                    </a:lnTo>
                    <a:lnTo>
                      <a:pt x="132" y="66"/>
                    </a:lnTo>
                    <a:lnTo>
                      <a:pt x="132" y="72"/>
                    </a:lnTo>
                    <a:lnTo>
                      <a:pt x="132" y="66"/>
                    </a:lnTo>
                    <a:lnTo>
                      <a:pt x="132" y="72"/>
                    </a:lnTo>
                    <a:lnTo>
                      <a:pt x="132" y="66"/>
                    </a:lnTo>
                    <a:lnTo>
                      <a:pt x="132" y="72"/>
                    </a:lnTo>
                    <a:lnTo>
                      <a:pt x="126" y="72"/>
                    </a:lnTo>
                    <a:lnTo>
                      <a:pt x="126" y="66"/>
                    </a:lnTo>
                    <a:lnTo>
                      <a:pt x="120" y="66"/>
                    </a:lnTo>
                    <a:lnTo>
                      <a:pt x="114" y="66"/>
                    </a:lnTo>
                    <a:lnTo>
                      <a:pt x="108" y="66"/>
                    </a:lnTo>
                    <a:lnTo>
                      <a:pt x="102" y="66"/>
                    </a:lnTo>
                    <a:lnTo>
                      <a:pt x="102" y="72"/>
                    </a:lnTo>
                    <a:lnTo>
                      <a:pt x="96" y="72"/>
                    </a:lnTo>
                    <a:lnTo>
                      <a:pt x="96" y="78"/>
                    </a:lnTo>
                    <a:lnTo>
                      <a:pt x="96" y="84"/>
                    </a:lnTo>
                    <a:lnTo>
                      <a:pt x="96" y="90"/>
                    </a:lnTo>
                    <a:lnTo>
                      <a:pt x="90" y="90"/>
                    </a:lnTo>
                    <a:lnTo>
                      <a:pt x="90" y="84"/>
                    </a:lnTo>
                    <a:lnTo>
                      <a:pt x="96" y="84"/>
                    </a:lnTo>
                    <a:lnTo>
                      <a:pt x="96" y="78"/>
                    </a:lnTo>
                    <a:lnTo>
                      <a:pt x="90" y="84"/>
                    </a:lnTo>
                    <a:lnTo>
                      <a:pt x="84" y="84"/>
                    </a:lnTo>
                    <a:lnTo>
                      <a:pt x="84" y="90"/>
                    </a:lnTo>
                    <a:lnTo>
                      <a:pt x="84" y="84"/>
                    </a:lnTo>
                    <a:lnTo>
                      <a:pt x="84" y="78"/>
                    </a:lnTo>
                    <a:lnTo>
                      <a:pt x="78" y="78"/>
                    </a:lnTo>
                    <a:lnTo>
                      <a:pt x="78" y="84"/>
                    </a:lnTo>
                    <a:lnTo>
                      <a:pt x="78" y="78"/>
                    </a:lnTo>
                    <a:lnTo>
                      <a:pt x="72" y="78"/>
                    </a:lnTo>
                    <a:lnTo>
                      <a:pt x="66" y="78"/>
                    </a:lnTo>
                    <a:lnTo>
                      <a:pt x="60" y="78"/>
                    </a:lnTo>
                    <a:lnTo>
                      <a:pt x="60" y="72"/>
                    </a:lnTo>
                    <a:lnTo>
                      <a:pt x="54" y="72"/>
                    </a:lnTo>
                    <a:lnTo>
                      <a:pt x="48" y="72"/>
                    </a:lnTo>
                    <a:lnTo>
                      <a:pt x="48" y="66"/>
                    </a:lnTo>
                    <a:lnTo>
                      <a:pt x="42" y="66"/>
                    </a:lnTo>
                    <a:lnTo>
                      <a:pt x="36" y="66"/>
                    </a:lnTo>
                    <a:lnTo>
                      <a:pt x="30" y="66"/>
                    </a:lnTo>
                    <a:lnTo>
                      <a:pt x="30" y="60"/>
                    </a:lnTo>
                    <a:lnTo>
                      <a:pt x="24" y="60"/>
                    </a:lnTo>
                    <a:lnTo>
                      <a:pt x="24" y="54"/>
                    </a:lnTo>
                    <a:lnTo>
                      <a:pt x="18" y="54"/>
                    </a:lnTo>
                    <a:lnTo>
                      <a:pt x="12" y="54"/>
                    </a:lnTo>
                    <a:lnTo>
                      <a:pt x="12" y="48"/>
                    </a:lnTo>
                    <a:lnTo>
                      <a:pt x="12" y="42"/>
                    </a:lnTo>
                    <a:lnTo>
                      <a:pt x="6" y="42"/>
                    </a:lnTo>
                    <a:lnTo>
                      <a:pt x="6" y="36"/>
                    </a:lnTo>
                    <a:lnTo>
                      <a:pt x="0" y="36"/>
                    </a:lnTo>
                    <a:lnTo>
                      <a:pt x="0" y="30"/>
                    </a:lnTo>
                    <a:lnTo>
                      <a:pt x="6" y="24"/>
                    </a:lnTo>
                    <a:lnTo>
                      <a:pt x="6" y="18"/>
                    </a:lnTo>
                    <a:lnTo>
                      <a:pt x="12" y="18"/>
                    </a:lnTo>
                    <a:lnTo>
                      <a:pt x="18" y="12"/>
                    </a:lnTo>
                    <a:lnTo>
                      <a:pt x="24" y="12"/>
                    </a:lnTo>
                    <a:lnTo>
                      <a:pt x="24" y="6"/>
                    </a:lnTo>
                    <a:lnTo>
                      <a:pt x="30" y="6"/>
                    </a:lnTo>
                    <a:lnTo>
                      <a:pt x="24" y="6"/>
                    </a:lnTo>
                    <a:lnTo>
                      <a:pt x="24" y="0"/>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7" name="Freeform 460"/>
              <p:cNvSpPr>
                <a:spLocks/>
              </p:cNvSpPr>
              <p:nvPr/>
            </p:nvSpPr>
            <p:spPr bwMode="auto">
              <a:xfrm>
                <a:off x="3645" y="1166"/>
                <a:ext cx="168" cy="168"/>
              </a:xfrm>
              <a:custGeom>
                <a:avLst/>
                <a:gdLst>
                  <a:gd name="T0" fmla="*/ 96 w 168"/>
                  <a:gd name="T1" fmla="*/ 6 h 168"/>
                  <a:gd name="T2" fmla="*/ 108 w 168"/>
                  <a:gd name="T3" fmla="*/ 12 h 168"/>
                  <a:gd name="T4" fmla="*/ 108 w 168"/>
                  <a:gd name="T5" fmla="*/ 6 h 168"/>
                  <a:gd name="T6" fmla="*/ 114 w 168"/>
                  <a:gd name="T7" fmla="*/ 6 h 168"/>
                  <a:gd name="T8" fmla="*/ 114 w 168"/>
                  <a:gd name="T9" fmla="*/ 12 h 168"/>
                  <a:gd name="T10" fmla="*/ 120 w 168"/>
                  <a:gd name="T11" fmla="*/ 24 h 168"/>
                  <a:gd name="T12" fmla="*/ 126 w 168"/>
                  <a:gd name="T13" fmla="*/ 24 h 168"/>
                  <a:gd name="T14" fmla="*/ 138 w 168"/>
                  <a:gd name="T15" fmla="*/ 30 h 168"/>
                  <a:gd name="T16" fmla="*/ 150 w 168"/>
                  <a:gd name="T17" fmla="*/ 36 h 168"/>
                  <a:gd name="T18" fmla="*/ 156 w 168"/>
                  <a:gd name="T19" fmla="*/ 48 h 168"/>
                  <a:gd name="T20" fmla="*/ 144 w 168"/>
                  <a:gd name="T21" fmla="*/ 54 h 168"/>
                  <a:gd name="T22" fmla="*/ 138 w 168"/>
                  <a:gd name="T23" fmla="*/ 66 h 168"/>
                  <a:gd name="T24" fmla="*/ 150 w 168"/>
                  <a:gd name="T25" fmla="*/ 72 h 168"/>
                  <a:gd name="T26" fmla="*/ 156 w 168"/>
                  <a:gd name="T27" fmla="*/ 84 h 168"/>
                  <a:gd name="T28" fmla="*/ 162 w 168"/>
                  <a:gd name="T29" fmla="*/ 84 h 168"/>
                  <a:gd name="T30" fmla="*/ 168 w 168"/>
                  <a:gd name="T31" fmla="*/ 96 h 168"/>
                  <a:gd name="T32" fmla="*/ 156 w 168"/>
                  <a:gd name="T33" fmla="*/ 102 h 168"/>
                  <a:gd name="T34" fmla="*/ 138 w 168"/>
                  <a:gd name="T35" fmla="*/ 102 h 168"/>
                  <a:gd name="T36" fmla="*/ 132 w 168"/>
                  <a:gd name="T37" fmla="*/ 114 h 168"/>
                  <a:gd name="T38" fmla="*/ 132 w 168"/>
                  <a:gd name="T39" fmla="*/ 132 h 168"/>
                  <a:gd name="T40" fmla="*/ 126 w 168"/>
                  <a:gd name="T41" fmla="*/ 132 h 168"/>
                  <a:gd name="T42" fmla="*/ 114 w 168"/>
                  <a:gd name="T43" fmla="*/ 126 h 168"/>
                  <a:gd name="T44" fmla="*/ 108 w 168"/>
                  <a:gd name="T45" fmla="*/ 138 h 168"/>
                  <a:gd name="T46" fmla="*/ 102 w 168"/>
                  <a:gd name="T47" fmla="*/ 150 h 168"/>
                  <a:gd name="T48" fmla="*/ 90 w 168"/>
                  <a:gd name="T49" fmla="*/ 162 h 168"/>
                  <a:gd name="T50" fmla="*/ 78 w 168"/>
                  <a:gd name="T51" fmla="*/ 162 h 168"/>
                  <a:gd name="T52" fmla="*/ 66 w 168"/>
                  <a:gd name="T53" fmla="*/ 168 h 168"/>
                  <a:gd name="T54" fmla="*/ 66 w 168"/>
                  <a:gd name="T55" fmla="*/ 162 h 168"/>
                  <a:gd name="T56" fmla="*/ 66 w 168"/>
                  <a:gd name="T57" fmla="*/ 156 h 168"/>
                  <a:gd name="T58" fmla="*/ 60 w 168"/>
                  <a:gd name="T59" fmla="*/ 144 h 168"/>
                  <a:gd name="T60" fmla="*/ 66 w 168"/>
                  <a:gd name="T61" fmla="*/ 144 h 168"/>
                  <a:gd name="T62" fmla="*/ 60 w 168"/>
                  <a:gd name="T63" fmla="*/ 132 h 168"/>
                  <a:gd name="T64" fmla="*/ 54 w 168"/>
                  <a:gd name="T65" fmla="*/ 132 h 168"/>
                  <a:gd name="T66" fmla="*/ 42 w 168"/>
                  <a:gd name="T67" fmla="*/ 126 h 168"/>
                  <a:gd name="T68" fmla="*/ 30 w 168"/>
                  <a:gd name="T69" fmla="*/ 120 h 168"/>
                  <a:gd name="T70" fmla="*/ 18 w 168"/>
                  <a:gd name="T71" fmla="*/ 114 h 168"/>
                  <a:gd name="T72" fmla="*/ 12 w 168"/>
                  <a:gd name="T73" fmla="*/ 108 h 168"/>
                  <a:gd name="T74" fmla="*/ 0 w 168"/>
                  <a:gd name="T75" fmla="*/ 102 h 168"/>
                  <a:gd name="T76" fmla="*/ 6 w 168"/>
                  <a:gd name="T77" fmla="*/ 90 h 168"/>
                  <a:gd name="T78" fmla="*/ 12 w 168"/>
                  <a:gd name="T79" fmla="*/ 78 h 168"/>
                  <a:gd name="T80" fmla="*/ 30 w 168"/>
                  <a:gd name="T81" fmla="*/ 60 h 168"/>
                  <a:gd name="T82" fmla="*/ 36 w 168"/>
                  <a:gd name="T83" fmla="*/ 48 h 168"/>
                  <a:gd name="T84" fmla="*/ 48 w 168"/>
                  <a:gd name="T85" fmla="*/ 42 h 168"/>
                  <a:gd name="T86" fmla="*/ 54 w 168"/>
                  <a:gd name="T87" fmla="*/ 30 h 168"/>
                  <a:gd name="T88" fmla="*/ 60 w 168"/>
                  <a:gd name="T89" fmla="*/ 18 h 168"/>
                  <a:gd name="T90" fmla="*/ 72 w 168"/>
                  <a:gd name="T91" fmla="*/ 12 h 168"/>
                  <a:gd name="T92" fmla="*/ 84 w 168"/>
                  <a:gd name="T93"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90" y="0"/>
                    </a:moveTo>
                    <a:lnTo>
                      <a:pt x="90" y="6"/>
                    </a:lnTo>
                    <a:lnTo>
                      <a:pt x="96" y="6"/>
                    </a:lnTo>
                    <a:lnTo>
                      <a:pt x="102" y="6"/>
                    </a:lnTo>
                    <a:lnTo>
                      <a:pt x="102" y="12"/>
                    </a:lnTo>
                    <a:lnTo>
                      <a:pt x="108" y="12"/>
                    </a:lnTo>
                    <a:lnTo>
                      <a:pt x="108" y="6"/>
                    </a:lnTo>
                    <a:lnTo>
                      <a:pt x="102" y="6"/>
                    </a:lnTo>
                    <a:lnTo>
                      <a:pt x="108" y="6"/>
                    </a:lnTo>
                    <a:lnTo>
                      <a:pt x="108" y="0"/>
                    </a:lnTo>
                    <a:lnTo>
                      <a:pt x="114" y="0"/>
                    </a:lnTo>
                    <a:lnTo>
                      <a:pt x="114" y="6"/>
                    </a:lnTo>
                    <a:lnTo>
                      <a:pt x="120" y="6"/>
                    </a:lnTo>
                    <a:lnTo>
                      <a:pt x="114" y="6"/>
                    </a:lnTo>
                    <a:lnTo>
                      <a:pt x="114" y="12"/>
                    </a:lnTo>
                    <a:lnTo>
                      <a:pt x="114" y="18"/>
                    </a:lnTo>
                    <a:lnTo>
                      <a:pt x="114" y="24"/>
                    </a:lnTo>
                    <a:lnTo>
                      <a:pt x="120" y="24"/>
                    </a:lnTo>
                    <a:lnTo>
                      <a:pt x="120" y="18"/>
                    </a:lnTo>
                    <a:lnTo>
                      <a:pt x="126" y="18"/>
                    </a:lnTo>
                    <a:lnTo>
                      <a:pt x="126" y="24"/>
                    </a:lnTo>
                    <a:lnTo>
                      <a:pt x="132" y="24"/>
                    </a:lnTo>
                    <a:lnTo>
                      <a:pt x="132" y="30"/>
                    </a:lnTo>
                    <a:lnTo>
                      <a:pt x="138" y="30"/>
                    </a:lnTo>
                    <a:lnTo>
                      <a:pt x="144" y="30"/>
                    </a:lnTo>
                    <a:lnTo>
                      <a:pt x="150" y="30"/>
                    </a:lnTo>
                    <a:lnTo>
                      <a:pt x="150" y="36"/>
                    </a:lnTo>
                    <a:lnTo>
                      <a:pt x="150" y="42"/>
                    </a:lnTo>
                    <a:lnTo>
                      <a:pt x="156" y="42"/>
                    </a:lnTo>
                    <a:lnTo>
                      <a:pt x="156" y="48"/>
                    </a:lnTo>
                    <a:lnTo>
                      <a:pt x="150" y="48"/>
                    </a:lnTo>
                    <a:lnTo>
                      <a:pt x="144" y="48"/>
                    </a:lnTo>
                    <a:lnTo>
                      <a:pt x="144" y="54"/>
                    </a:lnTo>
                    <a:lnTo>
                      <a:pt x="144" y="60"/>
                    </a:lnTo>
                    <a:lnTo>
                      <a:pt x="138" y="60"/>
                    </a:lnTo>
                    <a:lnTo>
                      <a:pt x="138" y="66"/>
                    </a:lnTo>
                    <a:lnTo>
                      <a:pt x="138" y="72"/>
                    </a:lnTo>
                    <a:lnTo>
                      <a:pt x="144" y="72"/>
                    </a:lnTo>
                    <a:lnTo>
                      <a:pt x="150" y="72"/>
                    </a:lnTo>
                    <a:lnTo>
                      <a:pt x="150" y="78"/>
                    </a:lnTo>
                    <a:lnTo>
                      <a:pt x="150" y="84"/>
                    </a:lnTo>
                    <a:lnTo>
                      <a:pt x="156" y="84"/>
                    </a:lnTo>
                    <a:lnTo>
                      <a:pt x="156" y="90"/>
                    </a:lnTo>
                    <a:lnTo>
                      <a:pt x="156" y="84"/>
                    </a:lnTo>
                    <a:lnTo>
                      <a:pt x="162" y="84"/>
                    </a:lnTo>
                    <a:lnTo>
                      <a:pt x="162" y="90"/>
                    </a:lnTo>
                    <a:lnTo>
                      <a:pt x="162" y="96"/>
                    </a:lnTo>
                    <a:lnTo>
                      <a:pt x="168" y="96"/>
                    </a:lnTo>
                    <a:lnTo>
                      <a:pt x="168" y="102"/>
                    </a:lnTo>
                    <a:lnTo>
                      <a:pt x="162" y="102"/>
                    </a:lnTo>
                    <a:lnTo>
                      <a:pt x="156" y="102"/>
                    </a:lnTo>
                    <a:lnTo>
                      <a:pt x="150" y="102"/>
                    </a:lnTo>
                    <a:lnTo>
                      <a:pt x="144" y="102"/>
                    </a:lnTo>
                    <a:lnTo>
                      <a:pt x="138" y="102"/>
                    </a:lnTo>
                    <a:lnTo>
                      <a:pt x="138" y="108"/>
                    </a:lnTo>
                    <a:lnTo>
                      <a:pt x="132" y="108"/>
                    </a:lnTo>
                    <a:lnTo>
                      <a:pt x="132" y="114"/>
                    </a:lnTo>
                    <a:lnTo>
                      <a:pt x="132" y="120"/>
                    </a:lnTo>
                    <a:lnTo>
                      <a:pt x="132" y="126"/>
                    </a:lnTo>
                    <a:lnTo>
                      <a:pt x="132" y="132"/>
                    </a:lnTo>
                    <a:lnTo>
                      <a:pt x="126" y="132"/>
                    </a:lnTo>
                    <a:lnTo>
                      <a:pt x="120" y="132"/>
                    </a:lnTo>
                    <a:lnTo>
                      <a:pt x="126" y="132"/>
                    </a:lnTo>
                    <a:lnTo>
                      <a:pt x="126" y="126"/>
                    </a:lnTo>
                    <a:lnTo>
                      <a:pt x="120" y="126"/>
                    </a:lnTo>
                    <a:lnTo>
                      <a:pt x="114" y="126"/>
                    </a:lnTo>
                    <a:lnTo>
                      <a:pt x="114" y="132"/>
                    </a:lnTo>
                    <a:lnTo>
                      <a:pt x="114" y="138"/>
                    </a:lnTo>
                    <a:lnTo>
                      <a:pt x="108" y="138"/>
                    </a:lnTo>
                    <a:lnTo>
                      <a:pt x="108" y="144"/>
                    </a:lnTo>
                    <a:lnTo>
                      <a:pt x="102" y="144"/>
                    </a:lnTo>
                    <a:lnTo>
                      <a:pt x="102" y="150"/>
                    </a:lnTo>
                    <a:lnTo>
                      <a:pt x="96" y="150"/>
                    </a:lnTo>
                    <a:lnTo>
                      <a:pt x="96" y="156"/>
                    </a:lnTo>
                    <a:lnTo>
                      <a:pt x="90" y="162"/>
                    </a:lnTo>
                    <a:lnTo>
                      <a:pt x="84" y="168"/>
                    </a:lnTo>
                    <a:lnTo>
                      <a:pt x="84" y="162"/>
                    </a:lnTo>
                    <a:lnTo>
                      <a:pt x="78" y="162"/>
                    </a:lnTo>
                    <a:lnTo>
                      <a:pt x="78" y="168"/>
                    </a:lnTo>
                    <a:lnTo>
                      <a:pt x="72" y="168"/>
                    </a:lnTo>
                    <a:lnTo>
                      <a:pt x="66" y="168"/>
                    </a:lnTo>
                    <a:lnTo>
                      <a:pt x="72" y="168"/>
                    </a:lnTo>
                    <a:lnTo>
                      <a:pt x="72" y="162"/>
                    </a:lnTo>
                    <a:lnTo>
                      <a:pt x="66" y="162"/>
                    </a:lnTo>
                    <a:lnTo>
                      <a:pt x="60" y="162"/>
                    </a:lnTo>
                    <a:lnTo>
                      <a:pt x="60" y="156"/>
                    </a:lnTo>
                    <a:lnTo>
                      <a:pt x="66" y="156"/>
                    </a:lnTo>
                    <a:lnTo>
                      <a:pt x="60" y="156"/>
                    </a:lnTo>
                    <a:lnTo>
                      <a:pt x="60" y="150"/>
                    </a:lnTo>
                    <a:lnTo>
                      <a:pt x="60" y="144"/>
                    </a:lnTo>
                    <a:lnTo>
                      <a:pt x="60" y="138"/>
                    </a:lnTo>
                    <a:lnTo>
                      <a:pt x="60" y="144"/>
                    </a:lnTo>
                    <a:lnTo>
                      <a:pt x="66" y="144"/>
                    </a:lnTo>
                    <a:lnTo>
                      <a:pt x="66" y="138"/>
                    </a:lnTo>
                    <a:lnTo>
                      <a:pt x="60" y="138"/>
                    </a:lnTo>
                    <a:lnTo>
                      <a:pt x="60" y="132"/>
                    </a:lnTo>
                    <a:lnTo>
                      <a:pt x="54" y="132"/>
                    </a:lnTo>
                    <a:lnTo>
                      <a:pt x="54" y="126"/>
                    </a:lnTo>
                    <a:lnTo>
                      <a:pt x="54" y="132"/>
                    </a:lnTo>
                    <a:lnTo>
                      <a:pt x="48" y="132"/>
                    </a:lnTo>
                    <a:lnTo>
                      <a:pt x="42" y="132"/>
                    </a:lnTo>
                    <a:lnTo>
                      <a:pt x="42" y="126"/>
                    </a:lnTo>
                    <a:lnTo>
                      <a:pt x="36" y="126"/>
                    </a:lnTo>
                    <a:lnTo>
                      <a:pt x="36" y="120"/>
                    </a:lnTo>
                    <a:lnTo>
                      <a:pt x="30" y="120"/>
                    </a:lnTo>
                    <a:lnTo>
                      <a:pt x="24" y="120"/>
                    </a:lnTo>
                    <a:lnTo>
                      <a:pt x="24" y="114"/>
                    </a:lnTo>
                    <a:lnTo>
                      <a:pt x="18" y="114"/>
                    </a:lnTo>
                    <a:lnTo>
                      <a:pt x="24" y="108"/>
                    </a:lnTo>
                    <a:lnTo>
                      <a:pt x="18" y="108"/>
                    </a:lnTo>
                    <a:lnTo>
                      <a:pt x="12" y="108"/>
                    </a:lnTo>
                    <a:lnTo>
                      <a:pt x="6" y="108"/>
                    </a:lnTo>
                    <a:lnTo>
                      <a:pt x="6" y="102"/>
                    </a:lnTo>
                    <a:lnTo>
                      <a:pt x="0" y="102"/>
                    </a:lnTo>
                    <a:lnTo>
                      <a:pt x="0" y="96"/>
                    </a:lnTo>
                    <a:lnTo>
                      <a:pt x="0" y="90"/>
                    </a:lnTo>
                    <a:lnTo>
                      <a:pt x="6" y="90"/>
                    </a:lnTo>
                    <a:lnTo>
                      <a:pt x="6" y="84"/>
                    </a:lnTo>
                    <a:lnTo>
                      <a:pt x="12" y="84"/>
                    </a:lnTo>
                    <a:lnTo>
                      <a:pt x="12" y="78"/>
                    </a:lnTo>
                    <a:lnTo>
                      <a:pt x="18" y="72"/>
                    </a:lnTo>
                    <a:lnTo>
                      <a:pt x="24" y="66"/>
                    </a:lnTo>
                    <a:lnTo>
                      <a:pt x="30" y="60"/>
                    </a:lnTo>
                    <a:lnTo>
                      <a:pt x="30" y="54"/>
                    </a:lnTo>
                    <a:lnTo>
                      <a:pt x="36" y="54"/>
                    </a:lnTo>
                    <a:lnTo>
                      <a:pt x="36" y="48"/>
                    </a:lnTo>
                    <a:lnTo>
                      <a:pt x="42" y="48"/>
                    </a:lnTo>
                    <a:lnTo>
                      <a:pt x="42" y="42"/>
                    </a:lnTo>
                    <a:lnTo>
                      <a:pt x="48" y="42"/>
                    </a:lnTo>
                    <a:lnTo>
                      <a:pt x="48" y="36"/>
                    </a:lnTo>
                    <a:lnTo>
                      <a:pt x="54" y="36"/>
                    </a:lnTo>
                    <a:lnTo>
                      <a:pt x="54" y="30"/>
                    </a:lnTo>
                    <a:lnTo>
                      <a:pt x="60" y="30"/>
                    </a:lnTo>
                    <a:lnTo>
                      <a:pt x="60" y="24"/>
                    </a:lnTo>
                    <a:lnTo>
                      <a:pt x="60" y="18"/>
                    </a:lnTo>
                    <a:lnTo>
                      <a:pt x="66" y="18"/>
                    </a:lnTo>
                    <a:lnTo>
                      <a:pt x="66" y="12"/>
                    </a:lnTo>
                    <a:lnTo>
                      <a:pt x="72" y="12"/>
                    </a:lnTo>
                    <a:lnTo>
                      <a:pt x="72" y="6"/>
                    </a:lnTo>
                    <a:lnTo>
                      <a:pt x="78" y="6"/>
                    </a:lnTo>
                    <a:lnTo>
                      <a:pt x="84" y="6"/>
                    </a:lnTo>
                    <a:lnTo>
                      <a:pt x="84" y="0"/>
                    </a:lnTo>
                    <a:lnTo>
                      <a:pt x="9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Freeform 461"/>
              <p:cNvSpPr>
                <a:spLocks/>
              </p:cNvSpPr>
              <p:nvPr/>
            </p:nvSpPr>
            <p:spPr bwMode="auto">
              <a:xfrm>
                <a:off x="3705" y="1508"/>
                <a:ext cx="18" cy="24"/>
              </a:xfrm>
              <a:custGeom>
                <a:avLst/>
                <a:gdLst>
                  <a:gd name="T0" fmla="*/ 18 w 18"/>
                  <a:gd name="T1" fmla="*/ 6 h 24"/>
                  <a:gd name="T2" fmla="*/ 18 w 18"/>
                  <a:gd name="T3" fmla="*/ 0 h 24"/>
                  <a:gd name="T4" fmla="*/ 18 w 18"/>
                  <a:gd name="T5" fmla="*/ 6 h 24"/>
                  <a:gd name="T6" fmla="*/ 18 w 18"/>
                  <a:gd name="T7" fmla="*/ 12 h 24"/>
                  <a:gd name="T8" fmla="*/ 18 w 18"/>
                  <a:gd name="T9" fmla="*/ 18 h 24"/>
                  <a:gd name="T10" fmla="*/ 12 w 18"/>
                  <a:gd name="T11" fmla="*/ 18 h 24"/>
                  <a:gd name="T12" fmla="*/ 6 w 18"/>
                  <a:gd name="T13" fmla="*/ 18 h 24"/>
                  <a:gd name="T14" fmla="*/ 6 w 18"/>
                  <a:gd name="T15" fmla="*/ 24 h 24"/>
                  <a:gd name="T16" fmla="*/ 6 w 18"/>
                  <a:gd name="T17" fmla="*/ 18 h 24"/>
                  <a:gd name="T18" fmla="*/ 6 w 18"/>
                  <a:gd name="T19" fmla="*/ 12 h 24"/>
                  <a:gd name="T20" fmla="*/ 0 w 18"/>
                  <a:gd name="T21" fmla="*/ 12 h 24"/>
                  <a:gd name="T22" fmla="*/ 0 w 18"/>
                  <a:gd name="T23" fmla="*/ 6 h 24"/>
                  <a:gd name="T24" fmla="*/ 6 w 18"/>
                  <a:gd name="T25" fmla="*/ 6 h 24"/>
                  <a:gd name="T26" fmla="*/ 12 w 18"/>
                  <a:gd name="T27" fmla="*/ 6 h 24"/>
                  <a:gd name="T28" fmla="*/ 6 w 18"/>
                  <a:gd name="T29" fmla="*/ 6 h 24"/>
                  <a:gd name="T30" fmla="*/ 12 w 18"/>
                  <a:gd name="T31" fmla="*/ 6 h 24"/>
                  <a:gd name="T32" fmla="*/ 12 w 18"/>
                  <a:gd name="T33" fmla="*/ 0 h 24"/>
                  <a:gd name="T34" fmla="*/ 12 w 18"/>
                  <a:gd name="T35" fmla="*/ 6 h 24"/>
                  <a:gd name="T36" fmla="*/ 18 w 18"/>
                  <a:gd name="T3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4">
                    <a:moveTo>
                      <a:pt x="18" y="6"/>
                    </a:moveTo>
                    <a:lnTo>
                      <a:pt x="18" y="0"/>
                    </a:lnTo>
                    <a:lnTo>
                      <a:pt x="18" y="6"/>
                    </a:lnTo>
                    <a:lnTo>
                      <a:pt x="18" y="12"/>
                    </a:lnTo>
                    <a:lnTo>
                      <a:pt x="18" y="18"/>
                    </a:lnTo>
                    <a:lnTo>
                      <a:pt x="12" y="18"/>
                    </a:lnTo>
                    <a:lnTo>
                      <a:pt x="6" y="18"/>
                    </a:lnTo>
                    <a:lnTo>
                      <a:pt x="6" y="24"/>
                    </a:lnTo>
                    <a:lnTo>
                      <a:pt x="6" y="18"/>
                    </a:lnTo>
                    <a:lnTo>
                      <a:pt x="6" y="12"/>
                    </a:lnTo>
                    <a:lnTo>
                      <a:pt x="0" y="12"/>
                    </a:lnTo>
                    <a:lnTo>
                      <a:pt x="0" y="6"/>
                    </a:lnTo>
                    <a:lnTo>
                      <a:pt x="6" y="6"/>
                    </a:lnTo>
                    <a:lnTo>
                      <a:pt x="12" y="6"/>
                    </a:lnTo>
                    <a:lnTo>
                      <a:pt x="6" y="6"/>
                    </a:lnTo>
                    <a:lnTo>
                      <a:pt x="12" y="6"/>
                    </a:lnTo>
                    <a:lnTo>
                      <a:pt x="12" y="0"/>
                    </a:lnTo>
                    <a:lnTo>
                      <a:pt x="12" y="6"/>
                    </a:lnTo>
                    <a:lnTo>
                      <a:pt x="1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9" name="Freeform 462"/>
              <p:cNvSpPr>
                <a:spLocks/>
              </p:cNvSpPr>
              <p:nvPr/>
            </p:nvSpPr>
            <p:spPr bwMode="auto">
              <a:xfrm>
                <a:off x="3735" y="1502"/>
                <a:ext cx="24" cy="18"/>
              </a:xfrm>
              <a:custGeom>
                <a:avLst/>
                <a:gdLst>
                  <a:gd name="T0" fmla="*/ 18 w 24"/>
                  <a:gd name="T1" fmla="*/ 0 h 18"/>
                  <a:gd name="T2" fmla="*/ 18 w 24"/>
                  <a:gd name="T3" fmla="*/ 6 h 18"/>
                  <a:gd name="T4" fmla="*/ 24 w 24"/>
                  <a:gd name="T5" fmla="*/ 6 h 18"/>
                  <a:gd name="T6" fmla="*/ 18 w 24"/>
                  <a:gd name="T7" fmla="*/ 6 h 18"/>
                  <a:gd name="T8" fmla="*/ 18 w 24"/>
                  <a:gd name="T9" fmla="*/ 12 h 18"/>
                  <a:gd name="T10" fmla="*/ 12 w 24"/>
                  <a:gd name="T11" fmla="*/ 12 h 18"/>
                  <a:gd name="T12" fmla="*/ 6 w 24"/>
                  <a:gd name="T13" fmla="*/ 12 h 18"/>
                  <a:gd name="T14" fmla="*/ 6 w 24"/>
                  <a:gd name="T15" fmla="*/ 18 h 18"/>
                  <a:gd name="T16" fmla="*/ 0 w 24"/>
                  <a:gd name="T17" fmla="*/ 18 h 18"/>
                  <a:gd name="T18" fmla="*/ 0 w 24"/>
                  <a:gd name="T19" fmla="*/ 12 h 18"/>
                  <a:gd name="T20" fmla="*/ 0 w 24"/>
                  <a:gd name="T21" fmla="*/ 6 h 18"/>
                  <a:gd name="T22" fmla="*/ 0 w 24"/>
                  <a:gd name="T23" fmla="*/ 0 h 18"/>
                  <a:gd name="T24" fmla="*/ 6 w 24"/>
                  <a:gd name="T25" fmla="*/ 0 h 18"/>
                  <a:gd name="T26" fmla="*/ 12 w 24"/>
                  <a:gd name="T27" fmla="*/ 0 h 18"/>
                  <a:gd name="T28" fmla="*/ 18 w 24"/>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8">
                    <a:moveTo>
                      <a:pt x="18" y="0"/>
                    </a:moveTo>
                    <a:lnTo>
                      <a:pt x="18" y="6"/>
                    </a:lnTo>
                    <a:lnTo>
                      <a:pt x="24" y="6"/>
                    </a:lnTo>
                    <a:lnTo>
                      <a:pt x="18" y="6"/>
                    </a:lnTo>
                    <a:lnTo>
                      <a:pt x="18" y="12"/>
                    </a:lnTo>
                    <a:lnTo>
                      <a:pt x="12" y="12"/>
                    </a:lnTo>
                    <a:lnTo>
                      <a:pt x="6" y="12"/>
                    </a:lnTo>
                    <a:lnTo>
                      <a:pt x="6" y="18"/>
                    </a:lnTo>
                    <a:lnTo>
                      <a:pt x="0" y="18"/>
                    </a:lnTo>
                    <a:lnTo>
                      <a:pt x="0" y="12"/>
                    </a:lnTo>
                    <a:lnTo>
                      <a:pt x="0" y="6"/>
                    </a:lnTo>
                    <a:lnTo>
                      <a:pt x="0" y="0"/>
                    </a:lnTo>
                    <a:lnTo>
                      <a:pt x="6" y="0"/>
                    </a:lnTo>
                    <a:lnTo>
                      <a:pt x="12" y="0"/>
                    </a:lnTo>
                    <a:lnTo>
                      <a:pt x="1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Freeform 463"/>
              <p:cNvSpPr>
                <a:spLocks/>
              </p:cNvSpPr>
              <p:nvPr/>
            </p:nvSpPr>
            <p:spPr bwMode="auto">
              <a:xfrm>
                <a:off x="3729" y="1292"/>
                <a:ext cx="168" cy="138"/>
              </a:xfrm>
              <a:custGeom>
                <a:avLst/>
                <a:gdLst>
                  <a:gd name="T0" fmla="*/ 42 w 168"/>
                  <a:gd name="T1" fmla="*/ 0 h 138"/>
                  <a:gd name="T2" fmla="*/ 42 w 168"/>
                  <a:gd name="T3" fmla="*/ 6 h 138"/>
                  <a:gd name="T4" fmla="*/ 54 w 168"/>
                  <a:gd name="T5" fmla="*/ 0 h 138"/>
                  <a:gd name="T6" fmla="*/ 60 w 168"/>
                  <a:gd name="T7" fmla="*/ 12 h 138"/>
                  <a:gd name="T8" fmla="*/ 66 w 168"/>
                  <a:gd name="T9" fmla="*/ 12 h 138"/>
                  <a:gd name="T10" fmla="*/ 66 w 168"/>
                  <a:gd name="T11" fmla="*/ 18 h 138"/>
                  <a:gd name="T12" fmla="*/ 66 w 168"/>
                  <a:gd name="T13" fmla="*/ 36 h 138"/>
                  <a:gd name="T14" fmla="*/ 72 w 168"/>
                  <a:gd name="T15" fmla="*/ 36 h 138"/>
                  <a:gd name="T16" fmla="*/ 78 w 168"/>
                  <a:gd name="T17" fmla="*/ 48 h 138"/>
                  <a:gd name="T18" fmla="*/ 84 w 168"/>
                  <a:gd name="T19" fmla="*/ 60 h 138"/>
                  <a:gd name="T20" fmla="*/ 96 w 168"/>
                  <a:gd name="T21" fmla="*/ 66 h 138"/>
                  <a:gd name="T22" fmla="*/ 108 w 168"/>
                  <a:gd name="T23" fmla="*/ 72 h 138"/>
                  <a:gd name="T24" fmla="*/ 120 w 168"/>
                  <a:gd name="T25" fmla="*/ 78 h 138"/>
                  <a:gd name="T26" fmla="*/ 126 w 168"/>
                  <a:gd name="T27" fmla="*/ 78 h 138"/>
                  <a:gd name="T28" fmla="*/ 126 w 168"/>
                  <a:gd name="T29" fmla="*/ 84 h 138"/>
                  <a:gd name="T30" fmla="*/ 138 w 168"/>
                  <a:gd name="T31" fmla="*/ 90 h 138"/>
                  <a:gd name="T32" fmla="*/ 138 w 168"/>
                  <a:gd name="T33" fmla="*/ 96 h 138"/>
                  <a:gd name="T34" fmla="*/ 150 w 168"/>
                  <a:gd name="T35" fmla="*/ 102 h 138"/>
                  <a:gd name="T36" fmla="*/ 150 w 168"/>
                  <a:gd name="T37" fmla="*/ 108 h 138"/>
                  <a:gd name="T38" fmla="*/ 162 w 168"/>
                  <a:gd name="T39" fmla="*/ 108 h 138"/>
                  <a:gd name="T40" fmla="*/ 168 w 168"/>
                  <a:gd name="T41" fmla="*/ 120 h 138"/>
                  <a:gd name="T42" fmla="*/ 162 w 168"/>
                  <a:gd name="T43" fmla="*/ 132 h 138"/>
                  <a:gd name="T44" fmla="*/ 150 w 168"/>
                  <a:gd name="T45" fmla="*/ 126 h 138"/>
                  <a:gd name="T46" fmla="*/ 144 w 168"/>
                  <a:gd name="T47" fmla="*/ 138 h 138"/>
                  <a:gd name="T48" fmla="*/ 138 w 168"/>
                  <a:gd name="T49" fmla="*/ 138 h 138"/>
                  <a:gd name="T50" fmla="*/ 144 w 168"/>
                  <a:gd name="T51" fmla="*/ 126 h 138"/>
                  <a:gd name="T52" fmla="*/ 138 w 168"/>
                  <a:gd name="T53" fmla="*/ 114 h 138"/>
                  <a:gd name="T54" fmla="*/ 132 w 168"/>
                  <a:gd name="T55" fmla="*/ 126 h 138"/>
                  <a:gd name="T56" fmla="*/ 120 w 168"/>
                  <a:gd name="T57" fmla="*/ 120 h 138"/>
                  <a:gd name="T58" fmla="*/ 114 w 168"/>
                  <a:gd name="T59" fmla="*/ 132 h 138"/>
                  <a:gd name="T60" fmla="*/ 114 w 168"/>
                  <a:gd name="T61" fmla="*/ 126 h 138"/>
                  <a:gd name="T62" fmla="*/ 108 w 168"/>
                  <a:gd name="T63" fmla="*/ 114 h 138"/>
                  <a:gd name="T64" fmla="*/ 108 w 168"/>
                  <a:gd name="T65" fmla="*/ 120 h 138"/>
                  <a:gd name="T66" fmla="*/ 96 w 168"/>
                  <a:gd name="T67" fmla="*/ 114 h 138"/>
                  <a:gd name="T68" fmla="*/ 84 w 168"/>
                  <a:gd name="T69" fmla="*/ 108 h 138"/>
                  <a:gd name="T70" fmla="*/ 78 w 168"/>
                  <a:gd name="T71" fmla="*/ 102 h 138"/>
                  <a:gd name="T72" fmla="*/ 72 w 168"/>
                  <a:gd name="T73" fmla="*/ 102 h 138"/>
                  <a:gd name="T74" fmla="*/ 66 w 168"/>
                  <a:gd name="T75" fmla="*/ 90 h 138"/>
                  <a:gd name="T76" fmla="*/ 66 w 168"/>
                  <a:gd name="T77" fmla="*/ 84 h 138"/>
                  <a:gd name="T78" fmla="*/ 60 w 168"/>
                  <a:gd name="T79" fmla="*/ 84 h 138"/>
                  <a:gd name="T80" fmla="*/ 48 w 168"/>
                  <a:gd name="T81" fmla="*/ 90 h 138"/>
                  <a:gd name="T82" fmla="*/ 42 w 168"/>
                  <a:gd name="T83" fmla="*/ 78 h 138"/>
                  <a:gd name="T84" fmla="*/ 30 w 168"/>
                  <a:gd name="T85" fmla="*/ 72 h 138"/>
                  <a:gd name="T86" fmla="*/ 36 w 168"/>
                  <a:gd name="T87" fmla="*/ 60 h 138"/>
                  <a:gd name="T88" fmla="*/ 24 w 168"/>
                  <a:gd name="T89" fmla="*/ 66 h 138"/>
                  <a:gd name="T90" fmla="*/ 12 w 168"/>
                  <a:gd name="T91" fmla="*/ 60 h 138"/>
                  <a:gd name="T92" fmla="*/ 12 w 168"/>
                  <a:gd name="T93" fmla="*/ 54 h 138"/>
                  <a:gd name="T94" fmla="*/ 6 w 168"/>
                  <a:gd name="T95" fmla="*/ 54 h 138"/>
                  <a:gd name="T96" fmla="*/ 0 w 168"/>
                  <a:gd name="T97" fmla="*/ 42 h 138"/>
                  <a:gd name="T98" fmla="*/ 12 w 168"/>
                  <a:gd name="T99" fmla="*/ 24 h 138"/>
                  <a:gd name="T100" fmla="*/ 24 w 168"/>
                  <a:gd name="T101" fmla="*/ 18 h 138"/>
                  <a:gd name="T102" fmla="*/ 30 w 168"/>
                  <a:gd name="T103"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8">
                    <a:moveTo>
                      <a:pt x="30" y="0"/>
                    </a:moveTo>
                    <a:lnTo>
                      <a:pt x="36" y="0"/>
                    </a:lnTo>
                    <a:lnTo>
                      <a:pt x="42" y="0"/>
                    </a:lnTo>
                    <a:lnTo>
                      <a:pt x="42" y="6"/>
                    </a:lnTo>
                    <a:lnTo>
                      <a:pt x="36" y="6"/>
                    </a:lnTo>
                    <a:lnTo>
                      <a:pt x="42" y="6"/>
                    </a:lnTo>
                    <a:lnTo>
                      <a:pt x="48" y="6"/>
                    </a:lnTo>
                    <a:lnTo>
                      <a:pt x="54" y="6"/>
                    </a:lnTo>
                    <a:lnTo>
                      <a:pt x="54" y="0"/>
                    </a:lnTo>
                    <a:lnTo>
                      <a:pt x="54" y="6"/>
                    </a:lnTo>
                    <a:lnTo>
                      <a:pt x="60" y="6"/>
                    </a:lnTo>
                    <a:lnTo>
                      <a:pt x="60" y="12"/>
                    </a:lnTo>
                    <a:lnTo>
                      <a:pt x="54" y="12"/>
                    </a:lnTo>
                    <a:lnTo>
                      <a:pt x="60" y="12"/>
                    </a:lnTo>
                    <a:lnTo>
                      <a:pt x="66" y="12"/>
                    </a:lnTo>
                    <a:lnTo>
                      <a:pt x="60" y="12"/>
                    </a:lnTo>
                    <a:lnTo>
                      <a:pt x="60" y="18"/>
                    </a:lnTo>
                    <a:lnTo>
                      <a:pt x="66" y="18"/>
                    </a:lnTo>
                    <a:lnTo>
                      <a:pt x="66" y="24"/>
                    </a:lnTo>
                    <a:lnTo>
                      <a:pt x="66" y="30"/>
                    </a:lnTo>
                    <a:lnTo>
                      <a:pt x="66" y="36"/>
                    </a:lnTo>
                    <a:lnTo>
                      <a:pt x="72" y="36"/>
                    </a:lnTo>
                    <a:lnTo>
                      <a:pt x="72" y="30"/>
                    </a:lnTo>
                    <a:lnTo>
                      <a:pt x="72" y="36"/>
                    </a:lnTo>
                    <a:lnTo>
                      <a:pt x="72" y="42"/>
                    </a:lnTo>
                    <a:lnTo>
                      <a:pt x="78" y="42"/>
                    </a:lnTo>
                    <a:lnTo>
                      <a:pt x="78" y="48"/>
                    </a:lnTo>
                    <a:lnTo>
                      <a:pt x="78" y="54"/>
                    </a:lnTo>
                    <a:lnTo>
                      <a:pt x="84" y="54"/>
                    </a:lnTo>
                    <a:lnTo>
                      <a:pt x="84" y="60"/>
                    </a:lnTo>
                    <a:lnTo>
                      <a:pt x="90" y="60"/>
                    </a:lnTo>
                    <a:lnTo>
                      <a:pt x="90" y="66"/>
                    </a:lnTo>
                    <a:lnTo>
                      <a:pt x="96" y="66"/>
                    </a:lnTo>
                    <a:lnTo>
                      <a:pt x="102" y="66"/>
                    </a:lnTo>
                    <a:lnTo>
                      <a:pt x="102" y="72"/>
                    </a:lnTo>
                    <a:lnTo>
                      <a:pt x="108" y="72"/>
                    </a:lnTo>
                    <a:lnTo>
                      <a:pt x="108" y="78"/>
                    </a:lnTo>
                    <a:lnTo>
                      <a:pt x="114" y="78"/>
                    </a:lnTo>
                    <a:lnTo>
                      <a:pt x="120" y="78"/>
                    </a:lnTo>
                    <a:lnTo>
                      <a:pt x="126" y="78"/>
                    </a:lnTo>
                    <a:lnTo>
                      <a:pt x="126" y="72"/>
                    </a:lnTo>
                    <a:lnTo>
                      <a:pt x="126" y="78"/>
                    </a:lnTo>
                    <a:lnTo>
                      <a:pt x="126" y="84"/>
                    </a:lnTo>
                    <a:lnTo>
                      <a:pt x="132" y="84"/>
                    </a:lnTo>
                    <a:lnTo>
                      <a:pt x="126" y="84"/>
                    </a:lnTo>
                    <a:lnTo>
                      <a:pt x="126" y="90"/>
                    </a:lnTo>
                    <a:lnTo>
                      <a:pt x="132" y="90"/>
                    </a:lnTo>
                    <a:lnTo>
                      <a:pt x="138" y="90"/>
                    </a:lnTo>
                    <a:lnTo>
                      <a:pt x="144" y="90"/>
                    </a:lnTo>
                    <a:lnTo>
                      <a:pt x="144" y="96"/>
                    </a:lnTo>
                    <a:lnTo>
                      <a:pt x="138" y="96"/>
                    </a:lnTo>
                    <a:lnTo>
                      <a:pt x="138" y="102"/>
                    </a:lnTo>
                    <a:lnTo>
                      <a:pt x="144" y="102"/>
                    </a:lnTo>
                    <a:lnTo>
                      <a:pt x="150" y="102"/>
                    </a:lnTo>
                    <a:lnTo>
                      <a:pt x="150" y="108"/>
                    </a:lnTo>
                    <a:lnTo>
                      <a:pt x="156" y="108"/>
                    </a:lnTo>
                    <a:lnTo>
                      <a:pt x="150" y="108"/>
                    </a:lnTo>
                    <a:lnTo>
                      <a:pt x="156" y="108"/>
                    </a:lnTo>
                    <a:lnTo>
                      <a:pt x="156" y="114"/>
                    </a:lnTo>
                    <a:lnTo>
                      <a:pt x="162" y="108"/>
                    </a:lnTo>
                    <a:lnTo>
                      <a:pt x="162" y="114"/>
                    </a:lnTo>
                    <a:lnTo>
                      <a:pt x="162" y="120"/>
                    </a:lnTo>
                    <a:lnTo>
                      <a:pt x="168" y="120"/>
                    </a:lnTo>
                    <a:lnTo>
                      <a:pt x="168" y="126"/>
                    </a:lnTo>
                    <a:lnTo>
                      <a:pt x="162" y="126"/>
                    </a:lnTo>
                    <a:lnTo>
                      <a:pt x="162" y="132"/>
                    </a:lnTo>
                    <a:lnTo>
                      <a:pt x="156" y="132"/>
                    </a:lnTo>
                    <a:lnTo>
                      <a:pt x="156" y="126"/>
                    </a:lnTo>
                    <a:lnTo>
                      <a:pt x="150" y="126"/>
                    </a:lnTo>
                    <a:lnTo>
                      <a:pt x="150" y="132"/>
                    </a:lnTo>
                    <a:lnTo>
                      <a:pt x="144" y="132"/>
                    </a:lnTo>
                    <a:lnTo>
                      <a:pt x="144" y="138"/>
                    </a:lnTo>
                    <a:lnTo>
                      <a:pt x="144" y="132"/>
                    </a:lnTo>
                    <a:lnTo>
                      <a:pt x="144" y="138"/>
                    </a:lnTo>
                    <a:lnTo>
                      <a:pt x="138" y="138"/>
                    </a:lnTo>
                    <a:lnTo>
                      <a:pt x="138" y="132"/>
                    </a:lnTo>
                    <a:lnTo>
                      <a:pt x="138" y="126"/>
                    </a:lnTo>
                    <a:lnTo>
                      <a:pt x="144" y="126"/>
                    </a:lnTo>
                    <a:lnTo>
                      <a:pt x="144" y="120"/>
                    </a:lnTo>
                    <a:lnTo>
                      <a:pt x="144" y="114"/>
                    </a:lnTo>
                    <a:lnTo>
                      <a:pt x="138" y="114"/>
                    </a:lnTo>
                    <a:lnTo>
                      <a:pt x="138" y="120"/>
                    </a:lnTo>
                    <a:lnTo>
                      <a:pt x="138" y="126"/>
                    </a:lnTo>
                    <a:lnTo>
                      <a:pt x="132" y="126"/>
                    </a:lnTo>
                    <a:lnTo>
                      <a:pt x="132" y="120"/>
                    </a:lnTo>
                    <a:lnTo>
                      <a:pt x="126" y="120"/>
                    </a:lnTo>
                    <a:lnTo>
                      <a:pt x="120" y="120"/>
                    </a:lnTo>
                    <a:lnTo>
                      <a:pt x="120" y="126"/>
                    </a:lnTo>
                    <a:lnTo>
                      <a:pt x="120" y="132"/>
                    </a:lnTo>
                    <a:lnTo>
                      <a:pt x="114" y="132"/>
                    </a:lnTo>
                    <a:lnTo>
                      <a:pt x="114" y="126"/>
                    </a:lnTo>
                    <a:lnTo>
                      <a:pt x="108" y="126"/>
                    </a:lnTo>
                    <a:lnTo>
                      <a:pt x="114" y="126"/>
                    </a:lnTo>
                    <a:lnTo>
                      <a:pt x="114" y="120"/>
                    </a:lnTo>
                    <a:lnTo>
                      <a:pt x="114" y="114"/>
                    </a:lnTo>
                    <a:lnTo>
                      <a:pt x="108" y="114"/>
                    </a:lnTo>
                    <a:lnTo>
                      <a:pt x="102" y="114"/>
                    </a:lnTo>
                    <a:lnTo>
                      <a:pt x="108" y="114"/>
                    </a:lnTo>
                    <a:lnTo>
                      <a:pt x="108" y="120"/>
                    </a:lnTo>
                    <a:lnTo>
                      <a:pt x="102" y="120"/>
                    </a:lnTo>
                    <a:lnTo>
                      <a:pt x="96" y="120"/>
                    </a:lnTo>
                    <a:lnTo>
                      <a:pt x="96" y="114"/>
                    </a:lnTo>
                    <a:lnTo>
                      <a:pt x="90" y="114"/>
                    </a:lnTo>
                    <a:lnTo>
                      <a:pt x="90" y="108"/>
                    </a:lnTo>
                    <a:lnTo>
                      <a:pt x="84" y="108"/>
                    </a:lnTo>
                    <a:lnTo>
                      <a:pt x="78" y="108"/>
                    </a:lnTo>
                    <a:lnTo>
                      <a:pt x="72" y="102"/>
                    </a:lnTo>
                    <a:lnTo>
                      <a:pt x="78" y="102"/>
                    </a:lnTo>
                    <a:lnTo>
                      <a:pt x="72" y="102"/>
                    </a:lnTo>
                    <a:lnTo>
                      <a:pt x="72" y="96"/>
                    </a:lnTo>
                    <a:lnTo>
                      <a:pt x="72" y="102"/>
                    </a:lnTo>
                    <a:lnTo>
                      <a:pt x="66" y="102"/>
                    </a:lnTo>
                    <a:lnTo>
                      <a:pt x="66" y="96"/>
                    </a:lnTo>
                    <a:lnTo>
                      <a:pt x="66" y="90"/>
                    </a:lnTo>
                    <a:lnTo>
                      <a:pt x="72" y="90"/>
                    </a:lnTo>
                    <a:lnTo>
                      <a:pt x="72" y="84"/>
                    </a:lnTo>
                    <a:lnTo>
                      <a:pt x="66" y="84"/>
                    </a:lnTo>
                    <a:lnTo>
                      <a:pt x="60" y="84"/>
                    </a:lnTo>
                    <a:lnTo>
                      <a:pt x="60" y="78"/>
                    </a:lnTo>
                    <a:lnTo>
                      <a:pt x="60" y="84"/>
                    </a:lnTo>
                    <a:lnTo>
                      <a:pt x="54" y="84"/>
                    </a:lnTo>
                    <a:lnTo>
                      <a:pt x="48" y="84"/>
                    </a:lnTo>
                    <a:lnTo>
                      <a:pt x="48" y="90"/>
                    </a:lnTo>
                    <a:lnTo>
                      <a:pt x="48" y="84"/>
                    </a:lnTo>
                    <a:lnTo>
                      <a:pt x="48" y="78"/>
                    </a:lnTo>
                    <a:lnTo>
                      <a:pt x="42" y="78"/>
                    </a:lnTo>
                    <a:lnTo>
                      <a:pt x="36" y="78"/>
                    </a:lnTo>
                    <a:lnTo>
                      <a:pt x="30" y="78"/>
                    </a:lnTo>
                    <a:lnTo>
                      <a:pt x="30" y="72"/>
                    </a:lnTo>
                    <a:lnTo>
                      <a:pt x="36" y="72"/>
                    </a:lnTo>
                    <a:lnTo>
                      <a:pt x="36" y="66"/>
                    </a:lnTo>
                    <a:lnTo>
                      <a:pt x="36" y="60"/>
                    </a:lnTo>
                    <a:lnTo>
                      <a:pt x="30" y="60"/>
                    </a:lnTo>
                    <a:lnTo>
                      <a:pt x="30" y="66"/>
                    </a:lnTo>
                    <a:lnTo>
                      <a:pt x="24" y="66"/>
                    </a:lnTo>
                    <a:lnTo>
                      <a:pt x="18" y="66"/>
                    </a:lnTo>
                    <a:lnTo>
                      <a:pt x="18" y="60"/>
                    </a:lnTo>
                    <a:lnTo>
                      <a:pt x="12" y="60"/>
                    </a:lnTo>
                    <a:lnTo>
                      <a:pt x="6" y="60"/>
                    </a:lnTo>
                    <a:lnTo>
                      <a:pt x="6" y="54"/>
                    </a:lnTo>
                    <a:lnTo>
                      <a:pt x="12" y="54"/>
                    </a:lnTo>
                    <a:lnTo>
                      <a:pt x="12" y="60"/>
                    </a:lnTo>
                    <a:lnTo>
                      <a:pt x="12" y="54"/>
                    </a:lnTo>
                    <a:lnTo>
                      <a:pt x="6" y="54"/>
                    </a:lnTo>
                    <a:lnTo>
                      <a:pt x="6" y="48"/>
                    </a:lnTo>
                    <a:lnTo>
                      <a:pt x="6" y="42"/>
                    </a:lnTo>
                    <a:lnTo>
                      <a:pt x="0" y="42"/>
                    </a:lnTo>
                    <a:lnTo>
                      <a:pt x="6" y="36"/>
                    </a:lnTo>
                    <a:lnTo>
                      <a:pt x="12" y="30"/>
                    </a:lnTo>
                    <a:lnTo>
                      <a:pt x="12" y="24"/>
                    </a:lnTo>
                    <a:lnTo>
                      <a:pt x="18" y="24"/>
                    </a:lnTo>
                    <a:lnTo>
                      <a:pt x="18" y="18"/>
                    </a:lnTo>
                    <a:lnTo>
                      <a:pt x="24" y="18"/>
                    </a:lnTo>
                    <a:lnTo>
                      <a:pt x="24" y="12"/>
                    </a:lnTo>
                    <a:lnTo>
                      <a:pt x="30" y="12"/>
                    </a:lnTo>
                    <a:lnTo>
                      <a:pt x="30" y="6"/>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1" name="Freeform 464"/>
              <p:cNvSpPr>
                <a:spLocks/>
              </p:cNvSpPr>
              <p:nvPr/>
            </p:nvSpPr>
            <p:spPr bwMode="auto">
              <a:xfrm>
                <a:off x="3753" y="1436"/>
                <a:ext cx="114" cy="96"/>
              </a:xfrm>
              <a:custGeom>
                <a:avLst/>
                <a:gdLst>
                  <a:gd name="T0" fmla="*/ 0 w 114"/>
                  <a:gd name="T1" fmla="*/ 54 h 96"/>
                  <a:gd name="T2" fmla="*/ 6 w 114"/>
                  <a:gd name="T3" fmla="*/ 42 h 96"/>
                  <a:gd name="T4" fmla="*/ 6 w 114"/>
                  <a:gd name="T5" fmla="*/ 42 h 96"/>
                  <a:gd name="T6" fmla="*/ 18 w 114"/>
                  <a:gd name="T7" fmla="*/ 42 h 96"/>
                  <a:gd name="T8" fmla="*/ 12 w 114"/>
                  <a:gd name="T9" fmla="*/ 36 h 96"/>
                  <a:gd name="T10" fmla="*/ 12 w 114"/>
                  <a:gd name="T11" fmla="*/ 36 h 96"/>
                  <a:gd name="T12" fmla="*/ 18 w 114"/>
                  <a:gd name="T13" fmla="*/ 24 h 96"/>
                  <a:gd name="T14" fmla="*/ 18 w 114"/>
                  <a:gd name="T15" fmla="*/ 12 h 96"/>
                  <a:gd name="T16" fmla="*/ 24 w 114"/>
                  <a:gd name="T17" fmla="*/ 6 h 96"/>
                  <a:gd name="T18" fmla="*/ 24 w 114"/>
                  <a:gd name="T19" fmla="*/ 6 h 96"/>
                  <a:gd name="T20" fmla="*/ 36 w 114"/>
                  <a:gd name="T21" fmla="*/ 6 h 96"/>
                  <a:gd name="T22" fmla="*/ 42 w 114"/>
                  <a:gd name="T23" fmla="*/ 12 h 96"/>
                  <a:gd name="T24" fmla="*/ 48 w 114"/>
                  <a:gd name="T25" fmla="*/ 18 h 96"/>
                  <a:gd name="T26" fmla="*/ 60 w 114"/>
                  <a:gd name="T27" fmla="*/ 18 h 96"/>
                  <a:gd name="T28" fmla="*/ 66 w 114"/>
                  <a:gd name="T29" fmla="*/ 24 h 96"/>
                  <a:gd name="T30" fmla="*/ 72 w 114"/>
                  <a:gd name="T31" fmla="*/ 30 h 96"/>
                  <a:gd name="T32" fmla="*/ 84 w 114"/>
                  <a:gd name="T33" fmla="*/ 30 h 96"/>
                  <a:gd name="T34" fmla="*/ 90 w 114"/>
                  <a:gd name="T35" fmla="*/ 36 h 96"/>
                  <a:gd name="T36" fmla="*/ 96 w 114"/>
                  <a:gd name="T37" fmla="*/ 30 h 96"/>
                  <a:gd name="T38" fmla="*/ 96 w 114"/>
                  <a:gd name="T39" fmla="*/ 42 h 96"/>
                  <a:gd name="T40" fmla="*/ 102 w 114"/>
                  <a:gd name="T41" fmla="*/ 36 h 96"/>
                  <a:gd name="T42" fmla="*/ 108 w 114"/>
                  <a:gd name="T43" fmla="*/ 36 h 96"/>
                  <a:gd name="T44" fmla="*/ 102 w 114"/>
                  <a:gd name="T45" fmla="*/ 42 h 96"/>
                  <a:gd name="T46" fmla="*/ 108 w 114"/>
                  <a:gd name="T47" fmla="*/ 48 h 96"/>
                  <a:gd name="T48" fmla="*/ 102 w 114"/>
                  <a:gd name="T49" fmla="*/ 54 h 96"/>
                  <a:gd name="T50" fmla="*/ 108 w 114"/>
                  <a:gd name="T51" fmla="*/ 48 h 96"/>
                  <a:gd name="T52" fmla="*/ 114 w 114"/>
                  <a:gd name="T53" fmla="*/ 54 h 96"/>
                  <a:gd name="T54" fmla="*/ 114 w 114"/>
                  <a:gd name="T55" fmla="*/ 66 h 96"/>
                  <a:gd name="T56" fmla="*/ 114 w 114"/>
                  <a:gd name="T57" fmla="*/ 78 h 96"/>
                  <a:gd name="T58" fmla="*/ 114 w 114"/>
                  <a:gd name="T59" fmla="*/ 90 h 96"/>
                  <a:gd name="T60" fmla="*/ 102 w 114"/>
                  <a:gd name="T61" fmla="*/ 90 h 96"/>
                  <a:gd name="T62" fmla="*/ 102 w 114"/>
                  <a:gd name="T63" fmla="*/ 90 h 96"/>
                  <a:gd name="T64" fmla="*/ 90 w 114"/>
                  <a:gd name="T65" fmla="*/ 90 h 96"/>
                  <a:gd name="T66" fmla="*/ 84 w 114"/>
                  <a:gd name="T67" fmla="*/ 84 h 96"/>
                  <a:gd name="T68" fmla="*/ 84 w 114"/>
                  <a:gd name="T69" fmla="*/ 72 h 96"/>
                  <a:gd name="T70" fmla="*/ 78 w 114"/>
                  <a:gd name="T71" fmla="*/ 66 h 96"/>
                  <a:gd name="T72" fmla="*/ 66 w 114"/>
                  <a:gd name="T73" fmla="*/ 72 h 96"/>
                  <a:gd name="T74" fmla="*/ 60 w 114"/>
                  <a:gd name="T75" fmla="*/ 78 h 96"/>
                  <a:gd name="T76" fmla="*/ 54 w 114"/>
                  <a:gd name="T77" fmla="*/ 72 h 96"/>
                  <a:gd name="T78" fmla="*/ 48 w 114"/>
                  <a:gd name="T79" fmla="*/ 66 h 96"/>
                  <a:gd name="T80" fmla="*/ 36 w 114"/>
                  <a:gd name="T81" fmla="*/ 66 h 96"/>
                  <a:gd name="T82" fmla="*/ 24 w 114"/>
                  <a:gd name="T83" fmla="*/ 66 h 96"/>
                  <a:gd name="T84" fmla="*/ 18 w 114"/>
                  <a:gd name="T85" fmla="*/ 60 h 96"/>
                  <a:gd name="T86" fmla="*/ 6 w 114"/>
                  <a:gd name="T87" fmla="*/ 60 h 96"/>
                  <a:gd name="T88" fmla="*/ 0 w 114"/>
                  <a:gd name="T89"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 h="96">
                    <a:moveTo>
                      <a:pt x="0" y="60"/>
                    </a:moveTo>
                    <a:lnTo>
                      <a:pt x="0" y="54"/>
                    </a:lnTo>
                    <a:lnTo>
                      <a:pt x="6" y="48"/>
                    </a:lnTo>
                    <a:lnTo>
                      <a:pt x="6" y="42"/>
                    </a:lnTo>
                    <a:lnTo>
                      <a:pt x="6" y="36"/>
                    </a:lnTo>
                    <a:lnTo>
                      <a:pt x="6" y="42"/>
                    </a:lnTo>
                    <a:lnTo>
                      <a:pt x="12" y="42"/>
                    </a:lnTo>
                    <a:lnTo>
                      <a:pt x="18" y="42"/>
                    </a:lnTo>
                    <a:lnTo>
                      <a:pt x="12" y="42"/>
                    </a:lnTo>
                    <a:lnTo>
                      <a:pt x="12" y="36"/>
                    </a:lnTo>
                    <a:lnTo>
                      <a:pt x="18" y="36"/>
                    </a:lnTo>
                    <a:lnTo>
                      <a:pt x="12" y="36"/>
                    </a:lnTo>
                    <a:lnTo>
                      <a:pt x="12" y="30"/>
                    </a:lnTo>
                    <a:lnTo>
                      <a:pt x="18" y="24"/>
                    </a:lnTo>
                    <a:lnTo>
                      <a:pt x="18" y="18"/>
                    </a:lnTo>
                    <a:lnTo>
                      <a:pt x="18" y="12"/>
                    </a:lnTo>
                    <a:lnTo>
                      <a:pt x="24" y="12"/>
                    </a:lnTo>
                    <a:lnTo>
                      <a:pt x="24" y="6"/>
                    </a:lnTo>
                    <a:lnTo>
                      <a:pt x="24" y="0"/>
                    </a:lnTo>
                    <a:lnTo>
                      <a:pt x="24" y="6"/>
                    </a:lnTo>
                    <a:lnTo>
                      <a:pt x="30" y="6"/>
                    </a:lnTo>
                    <a:lnTo>
                      <a:pt x="36" y="6"/>
                    </a:lnTo>
                    <a:lnTo>
                      <a:pt x="36" y="12"/>
                    </a:lnTo>
                    <a:lnTo>
                      <a:pt x="42" y="12"/>
                    </a:lnTo>
                    <a:lnTo>
                      <a:pt x="42" y="18"/>
                    </a:lnTo>
                    <a:lnTo>
                      <a:pt x="48" y="18"/>
                    </a:lnTo>
                    <a:lnTo>
                      <a:pt x="54" y="18"/>
                    </a:lnTo>
                    <a:lnTo>
                      <a:pt x="60" y="18"/>
                    </a:lnTo>
                    <a:lnTo>
                      <a:pt x="60" y="24"/>
                    </a:lnTo>
                    <a:lnTo>
                      <a:pt x="66" y="24"/>
                    </a:lnTo>
                    <a:lnTo>
                      <a:pt x="72" y="24"/>
                    </a:lnTo>
                    <a:lnTo>
                      <a:pt x="72" y="30"/>
                    </a:lnTo>
                    <a:lnTo>
                      <a:pt x="78" y="30"/>
                    </a:lnTo>
                    <a:lnTo>
                      <a:pt x="84" y="30"/>
                    </a:lnTo>
                    <a:lnTo>
                      <a:pt x="90" y="30"/>
                    </a:lnTo>
                    <a:lnTo>
                      <a:pt x="90" y="36"/>
                    </a:lnTo>
                    <a:lnTo>
                      <a:pt x="90" y="30"/>
                    </a:lnTo>
                    <a:lnTo>
                      <a:pt x="96" y="30"/>
                    </a:lnTo>
                    <a:lnTo>
                      <a:pt x="96" y="36"/>
                    </a:lnTo>
                    <a:lnTo>
                      <a:pt x="96" y="42"/>
                    </a:lnTo>
                    <a:lnTo>
                      <a:pt x="96" y="36"/>
                    </a:lnTo>
                    <a:lnTo>
                      <a:pt x="102" y="36"/>
                    </a:lnTo>
                    <a:lnTo>
                      <a:pt x="108" y="30"/>
                    </a:lnTo>
                    <a:lnTo>
                      <a:pt x="108" y="36"/>
                    </a:lnTo>
                    <a:lnTo>
                      <a:pt x="102" y="36"/>
                    </a:lnTo>
                    <a:lnTo>
                      <a:pt x="102" y="42"/>
                    </a:lnTo>
                    <a:lnTo>
                      <a:pt x="108" y="42"/>
                    </a:lnTo>
                    <a:lnTo>
                      <a:pt x="108" y="48"/>
                    </a:lnTo>
                    <a:lnTo>
                      <a:pt x="102" y="48"/>
                    </a:lnTo>
                    <a:lnTo>
                      <a:pt x="102" y="54"/>
                    </a:lnTo>
                    <a:lnTo>
                      <a:pt x="108" y="54"/>
                    </a:lnTo>
                    <a:lnTo>
                      <a:pt x="108" y="48"/>
                    </a:lnTo>
                    <a:lnTo>
                      <a:pt x="114" y="48"/>
                    </a:lnTo>
                    <a:lnTo>
                      <a:pt x="114" y="54"/>
                    </a:lnTo>
                    <a:lnTo>
                      <a:pt x="114" y="60"/>
                    </a:lnTo>
                    <a:lnTo>
                      <a:pt x="114" y="66"/>
                    </a:lnTo>
                    <a:lnTo>
                      <a:pt x="114" y="72"/>
                    </a:lnTo>
                    <a:lnTo>
                      <a:pt x="114" y="78"/>
                    </a:lnTo>
                    <a:lnTo>
                      <a:pt x="114" y="84"/>
                    </a:lnTo>
                    <a:lnTo>
                      <a:pt x="114" y="90"/>
                    </a:lnTo>
                    <a:lnTo>
                      <a:pt x="108" y="90"/>
                    </a:lnTo>
                    <a:lnTo>
                      <a:pt x="102" y="90"/>
                    </a:lnTo>
                    <a:lnTo>
                      <a:pt x="102" y="96"/>
                    </a:lnTo>
                    <a:lnTo>
                      <a:pt x="102" y="90"/>
                    </a:lnTo>
                    <a:lnTo>
                      <a:pt x="96" y="90"/>
                    </a:lnTo>
                    <a:lnTo>
                      <a:pt x="90" y="90"/>
                    </a:lnTo>
                    <a:lnTo>
                      <a:pt x="90" y="84"/>
                    </a:lnTo>
                    <a:lnTo>
                      <a:pt x="84" y="84"/>
                    </a:lnTo>
                    <a:lnTo>
                      <a:pt x="84" y="78"/>
                    </a:lnTo>
                    <a:lnTo>
                      <a:pt x="84" y="72"/>
                    </a:lnTo>
                    <a:lnTo>
                      <a:pt x="78" y="72"/>
                    </a:lnTo>
                    <a:lnTo>
                      <a:pt x="78" y="66"/>
                    </a:lnTo>
                    <a:lnTo>
                      <a:pt x="72" y="66"/>
                    </a:lnTo>
                    <a:lnTo>
                      <a:pt x="66" y="72"/>
                    </a:lnTo>
                    <a:lnTo>
                      <a:pt x="60" y="72"/>
                    </a:lnTo>
                    <a:lnTo>
                      <a:pt x="60" y="78"/>
                    </a:lnTo>
                    <a:lnTo>
                      <a:pt x="54" y="78"/>
                    </a:lnTo>
                    <a:lnTo>
                      <a:pt x="54" y="72"/>
                    </a:lnTo>
                    <a:lnTo>
                      <a:pt x="54" y="66"/>
                    </a:lnTo>
                    <a:lnTo>
                      <a:pt x="48" y="66"/>
                    </a:lnTo>
                    <a:lnTo>
                      <a:pt x="42" y="66"/>
                    </a:lnTo>
                    <a:lnTo>
                      <a:pt x="36" y="66"/>
                    </a:lnTo>
                    <a:lnTo>
                      <a:pt x="30" y="66"/>
                    </a:lnTo>
                    <a:lnTo>
                      <a:pt x="24" y="66"/>
                    </a:lnTo>
                    <a:lnTo>
                      <a:pt x="24" y="60"/>
                    </a:lnTo>
                    <a:lnTo>
                      <a:pt x="18" y="60"/>
                    </a:lnTo>
                    <a:lnTo>
                      <a:pt x="12" y="60"/>
                    </a:lnTo>
                    <a:lnTo>
                      <a:pt x="6" y="60"/>
                    </a:lnTo>
                    <a:lnTo>
                      <a:pt x="6" y="66"/>
                    </a:lnTo>
                    <a:lnTo>
                      <a:pt x="0" y="6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Freeform 465"/>
              <p:cNvSpPr>
                <a:spLocks/>
              </p:cNvSpPr>
              <p:nvPr/>
            </p:nvSpPr>
            <p:spPr bwMode="auto">
              <a:xfrm>
                <a:off x="3951" y="1832"/>
                <a:ext cx="114" cy="108"/>
              </a:xfrm>
              <a:custGeom>
                <a:avLst/>
                <a:gdLst>
                  <a:gd name="T0" fmla="*/ 12 w 114"/>
                  <a:gd name="T1" fmla="*/ 12 h 108"/>
                  <a:gd name="T2" fmla="*/ 18 w 114"/>
                  <a:gd name="T3" fmla="*/ 6 h 108"/>
                  <a:gd name="T4" fmla="*/ 30 w 114"/>
                  <a:gd name="T5" fmla="*/ 6 h 108"/>
                  <a:gd name="T6" fmla="*/ 42 w 114"/>
                  <a:gd name="T7" fmla="*/ 0 h 108"/>
                  <a:gd name="T8" fmla="*/ 42 w 114"/>
                  <a:gd name="T9" fmla="*/ 12 h 108"/>
                  <a:gd name="T10" fmla="*/ 48 w 114"/>
                  <a:gd name="T11" fmla="*/ 18 h 108"/>
                  <a:gd name="T12" fmla="*/ 54 w 114"/>
                  <a:gd name="T13" fmla="*/ 24 h 108"/>
                  <a:gd name="T14" fmla="*/ 54 w 114"/>
                  <a:gd name="T15" fmla="*/ 36 h 108"/>
                  <a:gd name="T16" fmla="*/ 60 w 114"/>
                  <a:gd name="T17" fmla="*/ 42 h 108"/>
                  <a:gd name="T18" fmla="*/ 60 w 114"/>
                  <a:gd name="T19" fmla="*/ 42 h 108"/>
                  <a:gd name="T20" fmla="*/ 66 w 114"/>
                  <a:gd name="T21" fmla="*/ 48 h 108"/>
                  <a:gd name="T22" fmla="*/ 72 w 114"/>
                  <a:gd name="T23" fmla="*/ 54 h 108"/>
                  <a:gd name="T24" fmla="*/ 78 w 114"/>
                  <a:gd name="T25" fmla="*/ 48 h 108"/>
                  <a:gd name="T26" fmla="*/ 84 w 114"/>
                  <a:gd name="T27" fmla="*/ 54 h 108"/>
                  <a:gd name="T28" fmla="*/ 90 w 114"/>
                  <a:gd name="T29" fmla="*/ 60 h 108"/>
                  <a:gd name="T30" fmla="*/ 90 w 114"/>
                  <a:gd name="T31" fmla="*/ 72 h 108"/>
                  <a:gd name="T32" fmla="*/ 102 w 114"/>
                  <a:gd name="T33" fmla="*/ 78 h 108"/>
                  <a:gd name="T34" fmla="*/ 102 w 114"/>
                  <a:gd name="T35" fmla="*/ 90 h 108"/>
                  <a:gd name="T36" fmla="*/ 108 w 114"/>
                  <a:gd name="T37" fmla="*/ 96 h 108"/>
                  <a:gd name="T38" fmla="*/ 114 w 114"/>
                  <a:gd name="T39" fmla="*/ 102 h 108"/>
                  <a:gd name="T40" fmla="*/ 102 w 114"/>
                  <a:gd name="T41" fmla="*/ 102 h 108"/>
                  <a:gd name="T42" fmla="*/ 96 w 114"/>
                  <a:gd name="T43" fmla="*/ 96 h 108"/>
                  <a:gd name="T44" fmla="*/ 84 w 114"/>
                  <a:gd name="T45" fmla="*/ 96 h 108"/>
                  <a:gd name="T46" fmla="*/ 78 w 114"/>
                  <a:gd name="T47" fmla="*/ 90 h 108"/>
                  <a:gd name="T48" fmla="*/ 78 w 114"/>
                  <a:gd name="T49" fmla="*/ 102 h 108"/>
                  <a:gd name="T50" fmla="*/ 78 w 114"/>
                  <a:gd name="T51" fmla="*/ 102 h 108"/>
                  <a:gd name="T52" fmla="*/ 72 w 114"/>
                  <a:gd name="T53" fmla="*/ 108 h 108"/>
                  <a:gd name="T54" fmla="*/ 60 w 114"/>
                  <a:gd name="T55" fmla="*/ 108 h 108"/>
                  <a:gd name="T56" fmla="*/ 48 w 114"/>
                  <a:gd name="T57" fmla="*/ 108 h 108"/>
                  <a:gd name="T58" fmla="*/ 48 w 114"/>
                  <a:gd name="T59" fmla="*/ 108 h 108"/>
                  <a:gd name="T60" fmla="*/ 36 w 114"/>
                  <a:gd name="T61" fmla="*/ 108 h 108"/>
                  <a:gd name="T62" fmla="*/ 30 w 114"/>
                  <a:gd name="T63" fmla="*/ 108 h 108"/>
                  <a:gd name="T64" fmla="*/ 24 w 114"/>
                  <a:gd name="T65" fmla="*/ 102 h 108"/>
                  <a:gd name="T66" fmla="*/ 12 w 114"/>
                  <a:gd name="T67" fmla="*/ 102 h 108"/>
                  <a:gd name="T68" fmla="*/ 6 w 114"/>
                  <a:gd name="T69" fmla="*/ 96 h 108"/>
                  <a:gd name="T70" fmla="*/ 6 w 114"/>
                  <a:gd name="T71" fmla="*/ 84 h 108"/>
                  <a:gd name="T72" fmla="*/ 0 w 114"/>
                  <a:gd name="T73" fmla="*/ 78 h 108"/>
                  <a:gd name="T74" fmla="*/ 0 w 114"/>
                  <a:gd name="T75" fmla="*/ 66 h 108"/>
                  <a:gd name="T76" fmla="*/ 0 w 114"/>
                  <a:gd name="T77" fmla="*/ 54 h 108"/>
                  <a:gd name="T78" fmla="*/ 6 w 114"/>
                  <a:gd name="T79" fmla="*/ 48 h 108"/>
                  <a:gd name="T80" fmla="*/ 6 w 114"/>
                  <a:gd name="T81" fmla="*/ 36 h 108"/>
                  <a:gd name="T82" fmla="*/ 6 w 114"/>
                  <a:gd name="T83" fmla="*/ 24 h 108"/>
                  <a:gd name="T84" fmla="*/ 6 w 114"/>
                  <a:gd name="T8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8">
                    <a:moveTo>
                      <a:pt x="6" y="12"/>
                    </a:moveTo>
                    <a:lnTo>
                      <a:pt x="12" y="12"/>
                    </a:lnTo>
                    <a:lnTo>
                      <a:pt x="18" y="12"/>
                    </a:lnTo>
                    <a:lnTo>
                      <a:pt x="18" y="6"/>
                    </a:lnTo>
                    <a:lnTo>
                      <a:pt x="24" y="6"/>
                    </a:lnTo>
                    <a:lnTo>
                      <a:pt x="30" y="6"/>
                    </a:lnTo>
                    <a:lnTo>
                      <a:pt x="36" y="6"/>
                    </a:lnTo>
                    <a:lnTo>
                      <a:pt x="42" y="0"/>
                    </a:lnTo>
                    <a:lnTo>
                      <a:pt x="42" y="6"/>
                    </a:lnTo>
                    <a:lnTo>
                      <a:pt x="42" y="12"/>
                    </a:lnTo>
                    <a:lnTo>
                      <a:pt x="48" y="12"/>
                    </a:lnTo>
                    <a:lnTo>
                      <a:pt x="48" y="18"/>
                    </a:lnTo>
                    <a:lnTo>
                      <a:pt x="48" y="24"/>
                    </a:lnTo>
                    <a:lnTo>
                      <a:pt x="54" y="24"/>
                    </a:lnTo>
                    <a:lnTo>
                      <a:pt x="54" y="30"/>
                    </a:lnTo>
                    <a:lnTo>
                      <a:pt x="54" y="36"/>
                    </a:lnTo>
                    <a:lnTo>
                      <a:pt x="60" y="36"/>
                    </a:lnTo>
                    <a:lnTo>
                      <a:pt x="60" y="42"/>
                    </a:lnTo>
                    <a:lnTo>
                      <a:pt x="60" y="36"/>
                    </a:lnTo>
                    <a:lnTo>
                      <a:pt x="60" y="42"/>
                    </a:lnTo>
                    <a:lnTo>
                      <a:pt x="60" y="48"/>
                    </a:lnTo>
                    <a:lnTo>
                      <a:pt x="66" y="48"/>
                    </a:lnTo>
                    <a:lnTo>
                      <a:pt x="72" y="48"/>
                    </a:lnTo>
                    <a:lnTo>
                      <a:pt x="72" y="54"/>
                    </a:lnTo>
                    <a:lnTo>
                      <a:pt x="72" y="48"/>
                    </a:lnTo>
                    <a:lnTo>
                      <a:pt x="78" y="48"/>
                    </a:lnTo>
                    <a:lnTo>
                      <a:pt x="78" y="54"/>
                    </a:lnTo>
                    <a:lnTo>
                      <a:pt x="84" y="54"/>
                    </a:lnTo>
                    <a:lnTo>
                      <a:pt x="84" y="60"/>
                    </a:lnTo>
                    <a:lnTo>
                      <a:pt x="90" y="60"/>
                    </a:lnTo>
                    <a:lnTo>
                      <a:pt x="90" y="66"/>
                    </a:lnTo>
                    <a:lnTo>
                      <a:pt x="90" y="72"/>
                    </a:lnTo>
                    <a:lnTo>
                      <a:pt x="96" y="78"/>
                    </a:lnTo>
                    <a:lnTo>
                      <a:pt x="102" y="78"/>
                    </a:lnTo>
                    <a:lnTo>
                      <a:pt x="102" y="84"/>
                    </a:lnTo>
                    <a:lnTo>
                      <a:pt x="102" y="90"/>
                    </a:lnTo>
                    <a:lnTo>
                      <a:pt x="108" y="90"/>
                    </a:lnTo>
                    <a:lnTo>
                      <a:pt x="108" y="96"/>
                    </a:lnTo>
                    <a:lnTo>
                      <a:pt x="114" y="96"/>
                    </a:lnTo>
                    <a:lnTo>
                      <a:pt x="114" y="102"/>
                    </a:lnTo>
                    <a:lnTo>
                      <a:pt x="108" y="102"/>
                    </a:lnTo>
                    <a:lnTo>
                      <a:pt x="102" y="102"/>
                    </a:lnTo>
                    <a:lnTo>
                      <a:pt x="96" y="102"/>
                    </a:lnTo>
                    <a:lnTo>
                      <a:pt x="96" y="96"/>
                    </a:lnTo>
                    <a:lnTo>
                      <a:pt x="90" y="96"/>
                    </a:lnTo>
                    <a:lnTo>
                      <a:pt x="84" y="96"/>
                    </a:lnTo>
                    <a:lnTo>
                      <a:pt x="84" y="90"/>
                    </a:lnTo>
                    <a:lnTo>
                      <a:pt x="78" y="90"/>
                    </a:lnTo>
                    <a:lnTo>
                      <a:pt x="72" y="96"/>
                    </a:lnTo>
                    <a:lnTo>
                      <a:pt x="78" y="102"/>
                    </a:lnTo>
                    <a:lnTo>
                      <a:pt x="84" y="102"/>
                    </a:lnTo>
                    <a:lnTo>
                      <a:pt x="78" y="102"/>
                    </a:lnTo>
                    <a:lnTo>
                      <a:pt x="78" y="108"/>
                    </a:lnTo>
                    <a:lnTo>
                      <a:pt x="72" y="108"/>
                    </a:lnTo>
                    <a:lnTo>
                      <a:pt x="66" y="108"/>
                    </a:lnTo>
                    <a:lnTo>
                      <a:pt x="60" y="108"/>
                    </a:lnTo>
                    <a:lnTo>
                      <a:pt x="54" y="108"/>
                    </a:lnTo>
                    <a:lnTo>
                      <a:pt x="48" y="108"/>
                    </a:lnTo>
                    <a:lnTo>
                      <a:pt x="54" y="108"/>
                    </a:lnTo>
                    <a:lnTo>
                      <a:pt x="48" y="108"/>
                    </a:lnTo>
                    <a:lnTo>
                      <a:pt x="42" y="108"/>
                    </a:lnTo>
                    <a:lnTo>
                      <a:pt x="36" y="108"/>
                    </a:lnTo>
                    <a:lnTo>
                      <a:pt x="30" y="102"/>
                    </a:lnTo>
                    <a:lnTo>
                      <a:pt x="30" y="108"/>
                    </a:lnTo>
                    <a:lnTo>
                      <a:pt x="24" y="108"/>
                    </a:lnTo>
                    <a:lnTo>
                      <a:pt x="24" y="102"/>
                    </a:lnTo>
                    <a:lnTo>
                      <a:pt x="18" y="102"/>
                    </a:lnTo>
                    <a:lnTo>
                      <a:pt x="12" y="102"/>
                    </a:lnTo>
                    <a:lnTo>
                      <a:pt x="6" y="102"/>
                    </a:lnTo>
                    <a:lnTo>
                      <a:pt x="6" y="96"/>
                    </a:lnTo>
                    <a:lnTo>
                      <a:pt x="6" y="90"/>
                    </a:lnTo>
                    <a:lnTo>
                      <a:pt x="6" y="84"/>
                    </a:lnTo>
                    <a:lnTo>
                      <a:pt x="0" y="84"/>
                    </a:lnTo>
                    <a:lnTo>
                      <a:pt x="0" y="78"/>
                    </a:lnTo>
                    <a:lnTo>
                      <a:pt x="0" y="72"/>
                    </a:lnTo>
                    <a:lnTo>
                      <a:pt x="0" y="66"/>
                    </a:lnTo>
                    <a:lnTo>
                      <a:pt x="0" y="60"/>
                    </a:lnTo>
                    <a:lnTo>
                      <a:pt x="0" y="54"/>
                    </a:lnTo>
                    <a:lnTo>
                      <a:pt x="0" y="48"/>
                    </a:lnTo>
                    <a:lnTo>
                      <a:pt x="6" y="48"/>
                    </a:lnTo>
                    <a:lnTo>
                      <a:pt x="6" y="42"/>
                    </a:lnTo>
                    <a:lnTo>
                      <a:pt x="6" y="36"/>
                    </a:lnTo>
                    <a:lnTo>
                      <a:pt x="6" y="30"/>
                    </a:lnTo>
                    <a:lnTo>
                      <a:pt x="6" y="24"/>
                    </a:lnTo>
                    <a:lnTo>
                      <a:pt x="6" y="18"/>
                    </a:lnTo>
                    <a:lnTo>
                      <a:pt x="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3" name="Freeform 466"/>
              <p:cNvSpPr>
                <a:spLocks/>
              </p:cNvSpPr>
              <p:nvPr/>
            </p:nvSpPr>
            <p:spPr bwMode="auto">
              <a:xfrm>
                <a:off x="3837" y="1718"/>
                <a:ext cx="18" cy="18"/>
              </a:xfrm>
              <a:custGeom>
                <a:avLst/>
                <a:gdLst>
                  <a:gd name="T0" fmla="*/ 18 w 18"/>
                  <a:gd name="T1" fmla="*/ 6 h 18"/>
                  <a:gd name="T2" fmla="*/ 18 w 18"/>
                  <a:gd name="T3" fmla="*/ 12 h 18"/>
                  <a:gd name="T4" fmla="*/ 18 w 18"/>
                  <a:gd name="T5" fmla="*/ 18 h 18"/>
                  <a:gd name="T6" fmla="*/ 12 w 18"/>
                  <a:gd name="T7" fmla="*/ 18 h 18"/>
                  <a:gd name="T8" fmla="*/ 6 w 18"/>
                  <a:gd name="T9" fmla="*/ 18 h 18"/>
                  <a:gd name="T10" fmla="*/ 6 w 18"/>
                  <a:gd name="T11" fmla="*/ 12 h 18"/>
                  <a:gd name="T12" fmla="*/ 12 w 18"/>
                  <a:gd name="T13" fmla="*/ 12 h 18"/>
                  <a:gd name="T14" fmla="*/ 6 w 18"/>
                  <a:gd name="T15" fmla="*/ 12 h 18"/>
                  <a:gd name="T16" fmla="*/ 6 w 18"/>
                  <a:gd name="T17" fmla="*/ 6 h 18"/>
                  <a:gd name="T18" fmla="*/ 0 w 18"/>
                  <a:gd name="T19" fmla="*/ 6 h 18"/>
                  <a:gd name="T20" fmla="*/ 0 w 18"/>
                  <a:gd name="T21" fmla="*/ 0 h 18"/>
                  <a:gd name="T22" fmla="*/ 6 w 18"/>
                  <a:gd name="T23" fmla="*/ 0 h 18"/>
                  <a:gd name="T24" fmla="*/ 12 w 18"/>
                  <a:gd name="T25" fmla="*/ 0 h 18"/>
                  <a:gd name="T26" fmla="*/ 18 w 18"/>
                  <a:gd name="T27" fmla="*/ 0 h 18"/>
                  <a:gd name="T28" fmla="*/ 12 w 18"/>
                  <a:gd name="T29" fmla="*/ 0 h 18"/>
                  <a:gd name="T30" fmla="*/ 18 w 18"/>
                  <a:gd name="T31" fmla="*/ 0 h 18"/>
                  <a:gd name="T32" fmla="*/ 12 w 18"/>
                  <a:gd name="T33" fmla="*/ 0 h 18"/>
                  <a:gd name="T34" fmla="*/ 18 w 18"/>
                  <a:gd name="T35" fmla="*/ 0 h 18"/>
                  <a:gd name="T36" fmla="*/ 18 w 18"/>
                  <a:gd name="T37"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18" y="6"/>
                    </a:moveTo>
                    <a:lnTo>
                      <a:pt x="18" y="12"/>
                    </a:lnTo>
                    <a:lnTo>
                      <a:pt x="18" y="18"/>
                    </a:lnTo>
                    <a:lnTo>
                      <a:pt x="12" y="18"/>
                    </a:lnTo>
                    <a:lnTo>
                      <a:pt x="6" y="18"/>
                    </a:lnTo>
                    <a:lnTo>
                      <a:pt x="6" y="12"/>
                    </a:lnTo>
                    <a:lnTo>
                      <a:pt x="12" y="12"/>
                    </a:lnTo>
                    <a:lnTo>
                      <a:pt x="6" y="12"/>
                    </a:lnTo>
                    <a:lnTo>
                      <a:pt x="6" y="6"/>
                    </a:lnTo>
                    <a:lnTo>
                      <a:pt x="0" y="6"/>
                    </a:lnTo>
                    <a:lnTo>
                      <a:pt x="0" y="0"/>
                    </a:lnTo>
                    <a:lnTo>
                      <a:pt x="6" y="0"/>
                    </a:lnTo>
                    <a:lnTo>
                      <a:pt x="12" y="0"/>
                    </a:lnTo>
                    <a:lnTo>
                      <a:pt x="18" y="0"/>
                    </a:lnTo>
                    <a:lnTo>
                      <a:pt x="12" y="0"/>
                    </a:lnTo>
                    <a:lnTo>
                      <a:pt x="18" y="0"/>
                    </a:lnTo>
                    <a:lnTo>
                      <a:pt x="12" y="0"/>
                    </a:lnTo>
                    <a:lnTo>
                      <a:pt x="18" y="0"/>
                    </a:lnTo>
                    <a:lnTo>
                      <a:pt x="1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Freeform 467"/>
              <p:cNvSpPr>
                <a:spLocks/>
              </p:cNvSpPr>
              <p:nvPr/>
            </p:nvSpPr>
            <p:spPr bwMode="auto">
              <a:xfrm>
                <a:off x="3939" y="1532"/>
                <a:ext cx="72" cy="96"/>
              </a:xfrm>
              <a:custGeom>
                <a:avLst/>
                <a:gdLst>
                  <a:gd name="T0" fmla="*/ 6 w 72"/>
                  <a:gd name="T1" fmla="*/ 18 h 96"/>
                  <a:gd name="T2" fmla="*/ 12 w 72"/>
                  <a:gd name="T3" fmla="*/ 12 h 96"/>
                  <a:gd name="T4" fmla="*/ 12 w 72"/>
                  <a:gd name="T5" fmla="*/ 12 h 96"/>
                  <a:gd name="T6" fmla="*/ 12 w 72"/>
                  <a:gd name="T7" fmla="*/ 12 h 96"/>
                  <a:gd name="T8" fmla="*/ 12 w 72"/>
                  <a:gd name="T9" fmla="*/ 12 h 96"/>
                  <a:gd name="T10" fmla="*/ 18 w 72"/>
                  <a:gd name="T11" fmla="*/ 6 h 96"/>
                  <a:gd name="T12" fmla="*/ 18 w 72"/>
                  <a:gd name="T13" fmla="*/ 6 h 96"/>
                  <a:gd name="T14" fmla="*/ 24 w 72"/>
                  <a:gd name="T15" fmla="*/ 12 h 96"/>
                  <a:gd name="T16" fmla="*/ 30 w 72"/>
                  <a:gd name="T17" fmla="*/ 18 h 96"/>
                  <a:gd name="T18" fmla="*/ 36 w 72"/>
                  <a:gd name="T19" fmla="*/ 24 h 96"/>
                  <a:gd name="T20" fmla="*/ 42 w 72"/>
                  <a:gd name="T21" fmla="*/ 30 h 96"/>
                  <a:gd name="T22" fmla="*/ 42 w 72"/>
                  <a:gd name="T23" fmla="*/ 42 h 96"/>
                  <a:gd name="T24" fmla="*/ 48 w 72"/>
                  <a:gd name="T25" fmla="*/ 48 h 96"/>
                  <a:gd name="T26" fmla="*/ 54 w 72"/>
                  <a:gd name="T27" fmla="*/ 54 h 96"/>
                  <a:gd name="T28" fmla="*/ 54 w 72"/>
                  <a:gd name="T29" fmla="*/ 54 h 96"/>
                  <a:gd name="T30" fmla="*/ 54 w 72"/>
                  <a:gd name="T31" fmla="*/ 66 h 96"/>
                  <a:gd name="T32" fmla="*/ 60 w 72"/>
                  <a:gd name="T33" fmla="*/ 72 h 96"/>
                  <a:gd name="T34" fmla="*/ 66 w 72"/>
                  <a:gd name="T35" fmla="*/ 78 h 96"/>
                  <a:gd name="T36" fmla="*/ 72 w 72"/>
                  <a:gd name="T37" fmla="*/ 84 h 96"/>
                  <a:gd name="T38" fmla="*/ 66 w 72"/>
                  <a:gd name="T39" fmla="*/ 96 h 96"/>
                  <a:gd name="T40" fmla="*/ 60 w 72"/>
                  <a:gd name="T41" fmla="*/ 90 h 96"/>
                  <a:gd name="T42" fmla="*/ 60 w 72"/>
                  <a:gd name="T43" fmla="*/ 90 h 96"/>
                  <a:gd name="T44" fmla="*/ 54 w 72"/>
                  <a:gd name="T45" fmla="*/ 84 h 96"/>
                  <a:gd name="T46" fmla="*/ 48 w 72"/>
                  <a:gd name="T47" fmla="*/ 78 h 96"/>
                  <a:gd name="T48" fmla="*/ 36 w 72"/>
                  <a:gd name="T49" fmla="*/ 60 h 96"/>
                  <a:gd name="T50" fmla="*/ 30 w 72"/>
                  <a:gd name="T51" fmla="*/ 54 h 96"/>
                  <a:gd name="T52" fmla="*/ 24 w 72"/>
                  <a:gd name="T53" fmla="*/ 54 h 96"/>
                  <a:gd name="T54" fmla="*/ 18 w 72"/>
                  <a:gd name="T55" fmla="*/ 48 h 96"/>
                  <a:gd name="T56" fmla="*/ 12 w 72"/>
                  <a:gd name="T57" fmla="*/ 42 h 96"/>
                  <a:gd name="T58" fmla="*/ 6 w 72"/>
                  <a:gd name="T59" fmla="*/ 36 h 96"/>
                  <a:gd name="T60" fmla="*/ 0 w 72"/>
                  <a:gd name="T61" fmla="*/ 30 h 96"/>
                  <a:gd name="T62" fmla="*/ 6 w 72"/>
                  <a:gd name="T6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6">
                    <a:moveTo>
                      <a:pt x="6" y="24"/>
                    </a:moveTo>
                    <a:lnTo>
                      <a:pt x="6" y="18"/>
                    </a:lnTo>
                    <a:lnTo>
                      <a:pt x="12" y="18"/>
                    </a:lnTo>
                    <a:lnTo>
                      <a:pt x="12" y="12"/>
                    </a:lnTo>
                    <a:lnTo>
                      <a:pt x="18" y="12"/>
                    </a:lnTo>
                    <a:lnTo>
                      <a:pt x="12" y="12"/>
                    </a:lnTo>
                    <a:lnTo>
                      <a:pt x="18" y="12"/>
                    </a:lnTo>
                    <a:lnTo>
                      <a:pt x="12" y="12"/>
                    </a:lnTo>
                    <a:lnTo>
                      <a:pt x="18" y="12"/>
                    </a:lnTo>
                    <a:lnTo>
                      <a:pt x="12" y="12"/>
                    </a:lnTo>
                    <a:lnTo>
                      <a:pt x="12" y="6"/>
                    </a:lnTo>
                    <a:lnTo>
                      <a:pt x="18" y="6"/>
                    </a:lnTo>
                    <a:lnTo>
                      <a:pt x="18" y="0"/>
                    </a:lnTo>
                    <a:lnTo>
                      <a:pt x="18" y="6"/>
                    </a:lnTo>
                    <a:lnTo>
                      <a:pt x="24" y="6"/>
                    </a:lnTo>
                    <a:lnTo>
                      <a:pt x="24" y="12"/>
                    </a:lnTo>
                    <a:lnTo>
                      <a:pt x="30" y="12"/>
                    </a:lnTo>
                    <a:lnTo>
                      <a:pt x="30" y="18"/>
                    </a:lnTo>
                    <a:lnTo>
                      <a:pt x="36" y="18"/>
                    </a:lnTo>
                    <a:lnTo>
                      <a:pt x="36" y="24"/>
                    </a:lnTo>
                    <a:lnTo>
                      <a:pt x="36" y="30"/>
                    </a:lnTo>
                    <a:lnTo>
                      <a:pt x="42" y="30"/>
                    </a:lnTo>
                    <a:lnTo>
                      <a:pt x="42" y="36"/>
                    </a:lnTo>
                    <a:lnTo>
                      <a:pt x="42" y="42"/>
                    </a:lnTo>
                    <a:lnTo>
                      <a:pt x="48" y="42"/>
                    </a:lnTo>
                    <a:lnTo>
                      <a:pt x="48" y="48"/>
                    </a:lnTo>
                    <a:lnTo>
                      <a:pt x="54" y="48"/>
                    </a:lnTo>
                    <a:lnTo>
                      <a:pt x="54" y="54"/>
                    </a:lnTo>
                    <a:lnTo>
                      <a:pt x="54" y="48"/>
                    </a:lnTo>
                    <a:lnTo>
                      <a:pt x="54" y="54"/>
                    </a:lnTo>
                    <a:lnTo>
                      <a:pt x="54" y="60"/>
                    </a:lnTo>
                    <a:lnTo>
                      <a:pt x="54" y="66"/>
                    </a:lnTo>
                    <a:lnTo>
                      <a:pt x="54" y="72"/>
                    </a:lnTo>
                    <a:lnTo>
                      <a:pt x="60" y="72"/>
                    </a:lnTo>
                    <a:lnTo>
                      <a:pt x="60" y="78"/>
                    </a:lnTo>
                    <a:lnTo>
                      <a:pt x="66" y="78"/>
                    </a:lnTo>
                    <a:lnTo>
                      <a:pt x="66" y="84"/>
                    </a:lnTo>
                    <a:lnTo>
                      <a:pt x="72" y="84"/>
                    </a:lnTo>
                    <a:lnTo>
                      <a:pt x="66" y="90"/>
                    </a:lnTo>
                    <a:lnTo>
                      <a:pt x="66" y="96"/>
                    </a:lnTo>
                    <a:lnTo>
                      <a:pt x="60" y="96"/>
                    </a:lnTo>
                    <a:lnTo>
                      <a:pt x="60" y="90"/>
                    </a:lnTo>
                    <a:lnTo>
                      <a:pt x="54" y="90"/>
                    </a:lnTo>
                    <a:lnTo>
                      <a:pt x="60" y="90"/>
                    </a:lnTo>
                    <a:lnTo>
                      <a:pt x="54" y="90"/>
                    </a:lnTo>
                    <a:lnTo>
                      <a:pt x="54" y="84"/>
                    </a:lnTo>
                    <a:lnTo>
                      <a:pt x="54" y="78"/>
                    </a:lnTo>
                    <a:lnTo>
                      <a:pt x="48" y="78"/>
                    </a:lnTo>
                    <a:lnTo>
                      <a:pt x="48" y="72"/>
                    </a:lnTo>
                    <a:lnTo>
                      <a:pt x="36" y="60"/>
                    </a:lnTo>
                    <a:lnTo>
                      <a:pt x="30" y="60"/>
                    </a:lnTo>
                    <a:lnTo>
                      <a:pt x="30" y="54"/>
                    </a:lnTo>
                    <a:lnTo>
                      <a:pt x="24" y="48"/>
                    </a:lnTo>
                    <a:lnTo>
                      <a:pt x="24" y="54"/>
                    </a:lnTo>
                    <a:lnTo>
                      <a:pt x="18" y="54"/>
                    </a:lnTo>
                    <a:lnTo>
                      <a:pt x="18" y="48"/>
                    </a:lnTo>
                    <a:lnTo>
                      <a:pt x="12" y="48"/>
                    </a:lnTo>
                    <a:lnTo>
                      <a:pt x="12" y="42"/>
                    </a:lnTo>
                    <a:lnTo>
                      <a:pt x="6" y="42"/>
                    </a:lnTo>
                    <a:lnTo>
                      <a:pt x="6" y="36"/>
                    </a:lnTo>
                    <a:lnTo>
                      <a:pt x="0" y="36"/>
                    </a:lnTo>
                    <a:lnTo>
                      <a:pt x="0" y="30"/>
                    </a:lnTo>
                    <a:lnTo>
                      <a:pt x="6" y="30"/>
                    </a:lnTo>
                    <a:lnTo>
                      <a:pt x="6"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5" name="Freeform 468"/>
              <p:cNvSpPr>
                <a:spLocks/>
              </p:cNvSpPr>
              <p:nvPr/>
            </p:nvSpPr>
            <p:spPr bwMode="auto">
              <a:xfrm>
                <a:off x="3951" y="1574"/>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6" name="Freeform 469"/>
              <p:cNvSpPr>
                <a:spLocks/>
              </p:cNvSpPr>
              <p:nvPr/>
            </p:nvSpPr>
            <p:spPr bwMode="auto">
              <a:xfrm>
                <a:off x="3849" y="1640"/>
                <a:ext cx="156" cy="132"/>
              </a:xfrm>
              <a:custGeom>
                <a:avLst/>
                <a:gdLst>
                  <a:gd name="T0" fmla="*/ 126 w 156"/>
                  <a:gd name="T1" fmla="*/ 6 h 132"/>
                  <a:gd name="T2" fmla="*/ 132 w 156"/>
                  <a:gd name="T3" fmla="*/ 6 h 132"/>
                  <a:gd name="T4" fmla="*/ 126 w 156"/>
                  <a:gd name="T5" fmla="*/ 12 h 132"/>
                  <a:gd name="T6" fmla="*/ 138 w 156"/>
                  <a:gd name="T7" fmla="*/ 12 h 132"/>
                  <a:gd name="T8" fmla="*/ 138 w 156"/>
                  <a:gd name="T9" fmla="*/ 12 h 132"/>
                  <a:gd name="T10" fmla="*/ 144 w 156"/>
                  <a:gd name="T11" fmla="*/ 6 h 132"/>
                  <a:gd name="T12" fmla="*/ 156 w 156"/>
                  <a:gd name="T13" fmla="*/ 12 h 132"/>
                  <a:gd name="T14" fmla="*/ 150 w 156"/>
                  <a:gd name="T15" fmla="*/ 18 h 132"/>
                  <a:gd name="T16" fmla="*/ 144 w 156"/>
                  <a:gd name="T17" fmla="*/ 24 h 132"/>
                  <a:gd name="T18" fmla="*/ 144 w 156"/>
                  <a:gd name="T19" fmla="*/ 36 h 132"/>
                  <a:gd name="T20" fmla="*/ 138 w 156"/>
                  <a:gd name="T21" fmla="*/ 42 h 132"/>
                  <a:gd name="T22" fmla="*/ 138 w 156"/>
                  <a:gd name="T23" fmla="*/ 54 h 132"/>
                  <a:gd name="T24" fmla="*/ 138 w 156"/>
                  <a:gd name="T25" fmla="*/ 66 h 132"/>
                  <a:gd name="T26" fmla="*/ 138 w 156"/>
                  <a:gd name="T27" fmla="*/ 78 h 132"/>
                  <a:gd name="T28" fmla="*/ 132 w 156"/>
                  <a:gd name="T29" fmla="*/ 90 h 132"/>
                  <a:gd name="T30" fmla="*/ 132 w 156"/>
                  <a:gd name="T31" fmla="*/ 102 h 132"/>
                  <a:gd name="T32" fmla="*/ 132 w 156"/>
                  <a:gd name="T33" fmla="*/ 114 h 132"/>
                  <a:gd name="T34" fmla="*/ 132 w 156"/>
                  <a:gd name="T35" fmla="*/ 126 h 132"/>
                  <a:gd name="T36" fmla="*/ 126 w 156"/>
                  <a:gd name="T37" fmla="*/ 132 h 132"/>
                  <a:gd name="T38" fmla="*/ 114 w 156"/>
                  <a:gd name="T39" fmla="*/ 132 h 132"/>
                  <a:gd name="T40" fmla="*/ 102 w 156"/>
                  <a:gd name="T41" fmla="*/ 132 h 132"/>
                  <a:gd name="T42" fmla="*/ 90 w 156"/>
                  <a:gd name="T43" fmla="*/ 132 h 132"/>
                  <a:gd name="T44" fmla="*/ 78 w 156"/>
                  <a:gd name="T45" fmla="*/ 132 h 132"/>
                  <a:gd name="T46" fmla="*/ 66 w 156"/>
                  <a:gd name="T47" fmla="*/ 132 h 132"/>
                  <a:gd name="T48" fmla="*/ 54 w 156"/>
                  <a:gd name="T49" fmla="*/ 132 h 132"/>
                  <a:gd name="T50" fmla="*/ 42 w 156"/>
                  <a:gd name="T51" fmla="*/ 132 h 132"/>
                  <a:gd name="T52" fmla="*/ 30 w 156"/>
                  <a:gd name="T53" fmla="*/ 132 h 132"/>
                  <a:gd name="T54" fmla="*/ 18 w 156"/>
                  <a:gd name="T55" fmla="*/ 132 h 132"/>
                  <a:gd name="T56" fmla="*/ 6 w 156"/>
                  <a:gd name="T57" fmla="*/ 132 h 132"/>
                  <a:gd name="T58" fmla="*/ 0 w 156"/>
                  <a:gd name="T59" fmla="*/ 126 h 132"/>
                  <a:gd name="T60" fmla="*/ 0 w 156"/>
                  <a:gd name="T61" fmla="*/ 126 h 132"/>
                  <a:gd name="T62" fmla="*/ 6 w 156"/>
                  <a:gd name="T63" fmla="*/ 120 h 132"/>
                  <a:gd name="T64" fmla="*/ 6 w 156"/>
                  <a:gd name="T65" fmla="*/ 108 h 132"/>
                  <a:gd name="T66" fmla="*/ 12 w 156"/>
                  <a:gd name="T67" fmla="*/ 102 h 132"/>
                  <a:gd name="T68" fmla="*/ 18 w 156"/>
                  <a:gd name="T69" fmla="*/ 96 h 132"/>
                  <a:gd name="T70" fmla="*/ 24 w 156"/>
                  <a:gd name="T71" fmla="*/ 90 h 132"/>
                  <a:gd name="T72" fmla="*/ 30 w 156"/>
                  <a:gd name="T73" fmla="*/ 84 h 132"/>
                  <a:gd name="T74" fmla="*/ 42 w 156"/>
                  <a:gd name="T75" fmla="*/ 78 h 132"/>
                  <a:gd name="T76" fmla="*/ 48 w 156"/>
                  <a:gd name="T77" fmla="*/ 72 h 132"/>
                  <a:gd name="T78" fmla="*/ 54 w 156"/>
                  <a:gd name="T79" fmla="*/ 66 h 132"/>
                  <a:gd name="T80" fmla="*/ 60 w 156"/>
                  <a:gd name="T81" fmla="*/ 60 h 132"/>
                  <a:gd name="T82" fmla="*/ 66 w 156"/>
                  <a:gd name="T83" fmla="*/ 54 h 132"/>
                  <a:gd name="T84" fmla="*/ 72 w 156"/>
                  <a:gd name="T85" fmla="*/ 48 h 132"/>
                  <a:gd name="T86" fmla="*/ 78 w 156"/>
                  <a:gd name="T87" fmla="*/ 42 h 132"/>
                  <a:gd name="T88" fmla="*/ 84 w 156"/>
                  <a:gd name="T89" fmla="*/ 36 h 132"/>
                  <a:gd name="T90" fmla="*/ 90 w 156"/>
                  <a:gd name="T91" fmla="*/ 30 h 132"/>
                  <a:gd name="T92" fmla="*/ 102 w 156"/>
                  <a:gd name="T93" fmla="*/ 18 h 132"/>
                  <a:gd name="T94" fmla="*/ 114 w 156"/>
                  <a:gd name="T95" fmla="*/ 12 h 132"/>
                  <a:gd name="T96" fmla="*/ 120 w 156"/>
                  <a:gd name="T97" fmla="*/ 6 h 132"/>
                  <a:gd name="T98" fmla="*/ 120 w 156"/>
                  <a:gd name="T99"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132">
                    <a:moveTo>
                      <a:pt x="120" y="6"/>
                    </a:moveTo>
                    <a:lnTo>
                      <a:pt x="126" y="6"/>
                    </a:lnTo>
                    <a:lnTo>
                      <a:pt x="132" y="0"/>
                    </a:lnTo>
                    <a:lnTo>
                      <a:pt x="132" y="6"/>
                    </a:lnTo>
                    <a:lnTo>
                      <a:pt x="132" y="12"/>
                    </a:lnTo>
                    <a:lnTo>
                      <a:pt x="126" y="12"/>
                    </a:lnTo>
                    <a:lnTo>
                      <a:pt x="132" y="18"/>
                    </a:lnTo>
                    <a:lnTo>
                      <a:pt x="138" y="12"/>
                    </a:lnTo>
                    <a:lnTo>
                      <a:pt x="144" y="12"/>
                    </a:lnTo>
                    <a:lnTo>
                      <a:pt x="138" y="12"/>
                    </a:lnTo>
                    <a:lnTo>
                      <a:pt x="144" y="12"/>
                    </a:lnTo>
                    <a:lnTo>
                      <a:pt x="144" y="6"/>
                    </a:lnTo>
                    <a:lnTo>
                      <a:pt x="150" y="6"/>
                    </a:lnTo>
                    <a:lnTo>
                      <a:pt x="156" y="12"/>
                    </a:lnTo>
                    <a:lnTo>
                      <a:pt x="156" y="18"/>
                    </a:lnTo>
                    <a:lnTo>
                      <a:pt x="150" y="18"/>
                    </a:lnTo>
                    <a:lnTo>
                      <a:pt x="150" y="24"/>
                    </a:lnTo>
                    <a:lnTo>
                      <a:pt x="144" y="24"/>
                    </a:lnTo>
                    <a:lnTo>
                      <a:pt x="144" y="30"/>
                    </a:lnTo>
                    <a:lnTo>
                      <a:pt x="144" y="36"/>
                    </a:lnTo>
                    <a:lnTo>
                      <a:pt x="138" y="36"/>
                    </a:lnTo>
                    <a:lnTo>
                      <a:pt x="138" y="42"/>
                    </a:lnTo>
                    <a:lnTo>
                      <a:pt x="138" y="48"/>
                    </a:lnTo>
                    <a:lnTo>
                      <a:pt x="138" y="54"/>
                    </a:lnTo>
                    <a:lnTo>
                      <a:pt x="138" y="60"/>
                    </a:lnTo>
                    <a:lnTo>
                      <a:pt x="138" y="66"/>
                    </a:lnTo>
                    <a:lnTo>
                      <a:pt x="138" y="72"/>
                    </a:lnTo>
                    <a:lnTo>
                      <a:pt x="138" y="78"/>
                    </a:lnTo>
                    <a:lnTo>
                      <a:pt x="138" y="84"/>
                    </a:lnTo>
                    <a:lnTo>
                      <a:pt x="132" y="90"/>
                    </a:lnTo>
                    <a:lnTo>
                      <a:pt x="132" y="96"/>
                    </a:lnTo>
                    <a:lnTo>
                      <a:pt x="132" y="102"/>
                    </a:lnTo>
                    <a:lnTo>
                      <a:pt x="132" y="108"/>
                    </a:lnTo>
                    <a:lnTo>
                      <a:pt x="132" y="114"/>
                    </a:lnTo>
                    <a:lnTo>
                      <a:pt x="132" y="120"/>
                    </a:lnTo>
                    <a:lnTo>
                      <a:pt x="132" y="126"/>
                    </a:lnTo>
                    <a:lnTo>
                      <a:pt x="132" y="132"/>
                    </a:lnTo>
                    <a:lnTo>
                      <a:pt x="126" y="132"/>
                    </a:lnTo>
                    <a:lnTo>
                      <a:pt x="120" y="132"/>
                    </a:lnTo>
                    <a:lnTo>
                      <a:pt x="114" y="132"/>
                    </a:lnTo>
                    <a:lnTo>
                      <a:pt x="108" y="132"/>
                    </a:lnTo>
                    <a:lnTo>
                      <a:pt x="102" y="132"/>
                    </a:lnTo>
                    <a:lnTo>
                      <a:pt x="96" y="132"/>
                    </a:lnTo>
                    <a:lnTo>
                      <a:pt x="90" y="132"/>
                    </a:lnTo>
                    <a:lnTo>
                      <a:pt x="84" y="132"/>
                    </a:lnTo>
                    <a:lnTo>
                      <a:pt x="78" y="132"/>
                    </a:lnTo>
                    <a:lnTo>
                      <a:pt x="72" y="132"/>
                    </a:lnTo>
                    <a:lnTo>
                      <a:pt x="66" y="132"/>
                    </a:lnTo>
                    <a:lnTo>
                      <a:pt x="60" y="132"/>
                    </a:lnTo>
                    <a:lnTo>
                      <a:pt x="54" y="132"/>
                    </a:lnTo>
                    <a:lnTo>
                      <a:pt x="48" y="132"/>
                    </a:lnTo>
                    <a:lnTo>
                      <a:pt x="42" y="132"/>
                    </a:lnTo>
                    <a:lnTo>
                      <a:pt x="36" y="132"/>
                    </a:lnTo>
                    <a:lnTo>
                      <a:pt x="30" y="132"/>
                    </a:lnTo>
                    <a:lnTo>
                      <a:pt x="24" y="132"/>
                    </a:lnTo>
                    <a:lnTo>
                      <a:pt x="18" y="132"/>
                    </a:lnTo>
                    <a:lnTo>
                      <a:pt x="12" y="132"/>
                    </a:lnTo>
                    <a:lnTo>
                      <a:pt x="6" y="132"/>
                    </a:lnTo>
                    <a:lnTo>
                      <a:pt x="0" y="132"/>
                    </a:lnTo>
                    <a:lnTo>
                      <a:pt x="0" y="126"/>
                    </a:lnTo>
                    <a:lnTo>
                      <a:pt x="6" y="126"/>
                    </a:lnTo>
                    <a:lnTo>
                      <a:pt x="0" y="126"/>
                    </a:lnTo>
                    <a:lnTo>
                      <a:pt x="6" y="126"/>
                    </a:lnTo>
                    <a:lnTo>
                      <a:pt x="6" y="120"/>
                    </a:lnTo>
                    <a:lnTo>
                      <a:pt x="6" y="114"/>
                    </a:lnTo>
                    <a:lnTo>
                      <a:pt x="6" y="108"/>
                    </a:lnTo>
                    <a:lnTo>
                      <a:pt x="12" y="108"/>
                    </a:lnTo>
                    <a:lnTo>
                      <a:pt x="12" y="102"/>
                    </a:lnTo>
                    <a:lnTo>
                      <a:pt x="12" y="96"/>
                    </a:lnTo>
                    <a:lnTo>
                      <a:pt x="18" y="96"/>
                    </a:lnTo>
                    <a:lnTo>
                      <a:pt x="18" y="90"/>
                    </a:lnTo>
                    <a:lnTo>
                      <a:pt x="24" y="90"/>
                    </a:lnTo>
                    <a:lnTo>
                      <a:pt x="24" y="84"/>
                    </a:lnTo>
                    <a:lnTo>
                      <a:pt x="30" y="84"/>
                    </a:lnTo>
                    <a:lnTo>
                      <a:pt x="36" y="78"/>
                    </a:lnTo>
                    <a:lnTo>
                      <a:pt x="42" y="78"/>
                    </a:lnTo>
                    <a:lnTo>
                      <a:pt x="42" y="72"/>
                    </a:lnTo>
                    <a:lnTo>
                      <a:pt x="48" y="72"/>
                    </a:lnTo>
                    <a:lnTo>
                      <a:pt x="48" y="66"/>
                    </a:lnTo>
                    <a:lnTo>
                      <a:pt x="54" y="66"/>
                    </a:lnTo>
                    <a:lnTo>
                      <a:pt x="54" y="60"/>
                    </a:lnTo>
                    <a:lnTo>
                      <a:pt x="60" y="60"/>
                    </a:lnTo>
                    <a:lnTo>
                      <a:pt x="60" y="54"/>
                    </a:lnTo>
                    <a:lnTo>
                      <a:pt x="66" y="54"/>
                    </a:lnTo>
                    <a:lnTo>
                      <a:pt x="66" y="48"/>
                    </a:lnTo>
                    <a:lnTo>
                      <a:pt x="72" y="48"/>
                    </a:lnTo>
                    <a:lnTo>
                      <a:pt x="72" y="42"/>
                    </a:lnTo>
                    <a:lnTo>
                      <a:pt x="78" y="42"/>
                    </a:lnTo>
                    <a:lnTo>
                      <a:pt x="78" y="36"/>
                    </a:lnTo>
                    <a:lnTo>
                      <a:pt x="84" y="36"/>
                    </a:lnTo>
                    <a:lnTo>
                      <a:pt x="84" y="30"/>
                    </a:lnTo>
                    <a:lnTo>
                      <a:pt x="90" y="30"/>
                    </a:lnTo>
                    <a:lnTo>
                      <a:pt x="96" y="24"/>
                    </a:lnTo>
                    <a:lnTo>
                      <a:pt x="102" y="18"/>
                    </a:lnTo>
                    <a:lnTo>
                      <a:pt x="108" y="12"/>
                    </a:lnTo>
                    <a:lnTo>
                      <a:pt x="114" y="12"/>
                    </a:lnTo>
                    <a:lnTo>
                      <a:pt x="114" y="6"/>
                    </a:lnTo>
                    <a:lnTo>
                      <a:pt x="120" y="6"/>
                    </a:lnTo>
                    <a:lnTo>
                      <a:pt x="120" y="0"/>
                    </a:lnTo>
                    <a:lnTo>
                      <a:pt x="12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7" name="Freeform 470"/>
              <p:cNvSpPr>
                <a:spLocks/>
              </p:cNvSpPr>
              <p:nvPr/>
            </p:nvSpPr>
            <p:spPr bwMode="auto">
              <a:xfrm>
                <a:off x="3849" y="1562"/>
                <a:ext cx="132" cy="180"/>
              </a:xfrm>
              <a:custGeom>
                <a:avLst/>
                <a:gdLst>
                  <a:gd name="T0" fmla="*/ 78 w 132"/>
                  <a:gd name="T1" fmla="*/ 12 h 180"/>
                  <a:gd name="T2" fmla="*/ 78 w 132"/>
                  <a:gd name="T3" fmla="*/ 18 h 180"/>
                  <a:gd name="T4" fmla="*/ 78 w 132"/>
                  <a:gd name="T5" fmla="*/ 36 h 180"/>
                  <a:gd name="T6" fmla="*/ 102 w 132"/>
                  <a:gd name="T7" fmla="*/ 42 h 180"/>
                  <a:gd name="T8" fmla="*/ 102 w 132"/>
                  <a:gd name="T9" fmla="*/ 48 h 180"/>
                  <a:gd name="T10" fmla="*/ 108 w 132"/>
                  <a:gd name="T11" fmla="*/ 48 h 180"/>
                  <a:gd name="T12" fmla="*/ 120 w 132"/>
                  <a:gd name="T13" fmla="*/ 54 h 180"/>
                  <a:gd name="T14" fmla="*/ 126 w 132"/>
                  <a:gd name="T15" fmla="*/ 66 h 180"/>
                  <a:gd name="T16" fmla="*/ 126 w 132"/>
                  <a:gd name="T17" fmla="*/ 72 h 180"/>
                  <a:gd name="T18" fmla="*/ 126 w 132"/>
                  <a:gd name="T19" fmla="*/ 78 h 180"/>
                  <a:gd name="T20" fmla="*/ 120 w 132"/>
                  <a:gd name="T21" fmla="*/ 84 h 180"/>
                  <a:gd name="T22" fmla="*/ 114 w 132"/>
                  <a:gd name="T23" fmla="*/ 84 h 180"/>
                  <a:gd name="T24" fmla="*/ 102 w 132"/>
                  <a:gd name="T25" fmla="*/ 96 h 180"/>
                  <a:gd name="T26" fmla="*/ 84 w 132"/>
                  <a:gd name="T27" fmla="*/ 108 h 180"/>
                  <a:gd name="T28" fmla="*/ 78 w 132"/>
                  <a:gd name="T29" fmla="*/ 120 h 180"/>
                  <a:gd name="T30" fmla="*/ 66 w 132"/>
                  <a:gd name="T31" fmla="*/ 126 h 180"/>
                  <a:gd name="T32" fmla="*/ 60 w 132"/>
                  <a:gd name="T33" fmla="*/ 138 h 180"/>
                  <a:gd name="T34" fmla="*/ 48 w 132"/>
                  <a:gd name="T35" fmla="*/ 144 h 180"/>
                  <a:gd name="T36" fmla="*/ 42 w 132"/>
                  <a:gd name="T37" fmla="*/ 156 h 180"/>
                  <a:gd name="T38" fmla="*/ 24 w 132"/>
                  <a:gd name="T39" fmla="*/ 162 h 180"/>
                  <a:gd name="T40" fmla="*/ 18 w 132"/>
                  <a:gd name="T41" fmla="*/ 174 h 180"/>
                  <a:gd name="T42" fmla="*/ 12 w 132"/>
                  <a:gd name="T43" fmla="*/ 174 h 180"/>
                  <a:gd name="T44" fmla="*/ 6 w 132"/>
                  <a:gd name="T45" fmla="*/ 162 h 180"/>
                  <a:gd name="T46" fmla="*/ 6 w 132"/>
                  <a:gd name="T47" fmla="*/ 156 h 180"/>
                  <a:gd name="T48" fmla="*/ 6 w 132"/>
                  <a:gd name="T49" fmla="*/ 150 h 180"/>
                  <a:gd name="T50" fmla="*/ 12 w 132"/>
                  <a:gd name="T51" fmla="*/ 138 h 180"/>
                  <a:gd name="T52" fmla="*/ 12 w 132"/>
                  <a:gd name="T53" fmla="*/ 132 h 180"/>
                  <a:gd name="T54" fmla="*/ 18 w 132"/>
                  <a:gd name="T55" fmla="*/ 132 h 180"/>
                  <a:gd name="T56" fmla="*/ 18 w 132"/>
                  <a:gd name="T57" fmla="*/ 126 h 180"/>
                  <a:gd name="T58" fmla="*/ 18 w 132"/>
                  <a:gd name="T59" fmla="*/ 120 h 180"/>
                  <a:gd name="T60" fmla="*/ 24 w 132"/>
                  <a:gd name="T61" fmla="*/ 120 h 180"/>
                  <a:gd name="T62" fmla="*/ 24 w 132"/>
                  <a:gd name="T63" fmla="*/ 102 h 180"/>
                  <a:gd name="T64" fmla="*/ 36 w 132"/>
                  <a:gd name="T65" fmla="*/ 96 h 180"/>
                  <a:gd name="T66" fmla="*/ 36 w 132"/>
                  <a:gd name="T67" fmla="*/ 90 h 180"/>
                  <a:gd name="T68" fmla="*/ 36 w 132"/>
                  <a:gd name="T69" fmla="*/ 84 h 180"/>
                  <a:gd name="T70" fmla="*/ 36 w 132"/>
                  <a:gd name="T71" fmla="*/ 78 h 180"/>
                  <a:gd name="T72" fmla="*/ 24 w 132"/>
                  <a:gd name="T73" fmla="*/ 72 h 180"/>
                  <a:gd name="T74" fmla="*/ 30 w 132"/>
                  <a:gd name="T75" fmla="*/ 72 h 180"/>
                  <a:gd name="T76" fmla="*/ 24 w 132"/>
                  <a:gd name="T77" fmla="*/ 60 h 180"/>
                  <a:gd name="T78" fmla="*/ 30 w 132"/>
                  <a:gd name="T79" fmla="*/ 48 h 180"/>
                  <a:gd name="T80" fmla="*/ 48 w 132"/>
                  <a:gd name="T81" fmla="*/ 42 h 180"/>
                  <a:gd name="T82" fmla="*/ 60 w 132"/>
                  <a:gd name="T83" fmla="*/ 36 h 180"/>
                  <a:gd name="T84" fmla="*/ 72 w 132"/>
                  <a:gd name="T85" fmla="*/ 24 h 180"/>
                  <a:gd name="T86" fmla="*/ 78 w 132"/>
                  <a:gd name="T8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80">
                    <a:moveTo>
                      <a:pt x="78" y="0"/>
                    </a:moveTo>
                    <a:lnTo>
                      <a:pt x="78" y="6"/>
                    </a:lnTo>
                    <a:lnTo>
                      <a:pt x="78" y="12"/>
                    </a:lnTo>
                    <a:lnTo>
                      <a:pt x="84" y="12"/>
                    </a:lnTo>
                    <a:lnTo>
                      <a:pt x="84" y="18"/>
                    </a:lnTo>
                    <a:lnTo>
                      <a:pt x="78" y="18"/>
                    </a:lnTo>
                    <a:lnTo>
                      <a:pt x="78" y="24"/>
                    </a:lnTo>
                    <a:lnTo>
                      <a:pt x="78" y="30"/>
                    </a:lnTo>
                    <a:lnTo>
                      <a:pt x="78" y="36"/>
                    </a:lnTo>
                    <a:lnTo>
                      <a:pt x="84" y="36"/>
                    </a:lnTo>
                    <a:lnTo>
                      <a:pt x="96" y="36"/>
                    </a:lnTo>
                    <a:lnTo>
                      <a:pt x="102" y="42"/>
                    </a:lnTo>
                    <a:lnTo>
                      <a:pt x="108" y="42"/>
                    </a:lnTo>
                    <a:lnTo>
                      <a:pt x="108" y="48"/>
                    </a:lnTo>
                    <a:lnTo>
                      <a:pt x="102" y="48"/>
                    </a:lnTo>
                    <a:lnTo>
                      <a:pt x="102" y="54"/>
                    </a:lnTo>
                    <a:lnTo>
                      <a:pt x="108" y="54"/>
                    </a:lnTo>
                    <a:lnTo>
                      <a:pt x="108" y="48"/>
                    </a:lnTo>
                    <a:lnTo>
                      <a:pt x="114" y="48"/>
                    </a:lnTo>
                    <a:lnTo>
                      <a:pt x="114" y="54"/>
                    </a:lnTo>
                    <a:lnTo>
                      <a:pt x="120" y="54"/>
                    </a:lnTo>
                    <a:lnTo>
                      <a:pt x="120" y="60"/>
                    </a:lnTo>
                    <a:lnTo>
                      <a:pt x="126" y="60"/>
                    </a:lnTo>
                    <a:lnTo>
                      <a:pt x="126" y="66"/>
                    </a:lnTo>
                    <a:lnTo>
                      <a:pt x="132" y="66"/>
                    </a:lnTo>
                    <a:lnTo>
                      <a:pt x="132" y="72"/>
                    </a:lnTo>
                    <a:lnTo>
                      <a:pt x="126" y="72"/>
                    </a:lnTo>
                    <a:lnTo>
                      <a:pt x="126" y="78"/>
                    </a:lnTo>
                    <a:lnTo>
                      <a:pt x="126" y="84"/>
                    </a:lnTo>
                    <a:lnTo>
                      <a:pt x="126" y="78"/>
                    </a:lnTo>
                    <a:lnTo>
                      <a:pt x="120" y="78"/>
                    </a:lnTo>
                    <a:lnTo>
                      <a:pt x="126" y="84"/>
                    </a:lnTo>
                    <a:lnTo>
                      <a:pt x="120" y="84"/>
                    </a:lnTo>
                    <a:lnTo>
                      <a:pt x="120" y="78"/>
                    </a:lnTo>
                    <a:lnTo>
                      <a:pt x="120" y="84"/>
                    </a:lnTo>
                    <a:lnTo>
                      <a:pt x="114" y="84"/>
                    </a:lnTo>
                    <a:lnTo>
                      <a:pt x="114" y="90"/>
                    </a:lnTo>
                    <a:lnTo>
                      <a:pt x="108" y="90"/>
                    </a:lnTo>
                    <a:lnTo>
                      <a:pt x="102" y="96"/>
                    </a:lnTo>
                    <a:lnTo>
                      <a:pt x="96" y="102"/>
                    </a:lnTo>
                    <a:lnTo>
                      <a:pt x="90" y="108"/>
                    </a:lnTo>
                    <a:lnTo>
                      <a:pt x="84" y="108"/>
                    </a:lnTo>
                    <a:lnTo>
                      <a:pt x="84" y="114"/>
                    </a:lnTo>
                    <a:lnTo>
                      <a:pt x="78" y="114"/>
                    </a:lnTo>
                    <a:lnTo>
                      <a:pt x="78" y="120"/>
                    </a:lnTo>
                    <a:lnTo>
                      <a:pt x="72" y="120"/>
                    </a:lnTo>
                    <a:lnTo>
                      <a:pt x="72" y="126"/>
                    </a:lnTo>
                    <a:lnTo>
                      <a:pt x="66" y="126"/>
                    </a:lnTo>
                    <a:lnTo>
                      <a:pt x="66" y="132"/>
                    </a:lnTo>
                    <a:lnTo>
                      <a:pt x="60" y="132"/>
                    </a:lnTo>
                    <a:lnTo>
                      <a:pt x="60" y="138"/>
                    </a:lnTo>
                    <a:lnTo>
                      <a:pt x="54" y="138"/>
                    </a:lnTo>
                    <a:lnTo>
                      <a:pt x="54" y="144"/>
                    </a:lnTo>
                    <a:lnTo>
                      <a:pt x="48" y="144"/>
                    </a:lnTo>
                    <a:lnTo>
                      <a:pt x="48" y="150"/>
                    </a:lnTo>
                    <a:lnTo>
                      <a:pt x="42" y="150"/>
                    </a:lnTo>
                    <a:lnTo>
                      <a:pt x="42" y="156"/>
                    </a:lnTo>
                    <a:lnTo>
                      <a:pt x="36" y="156"/>
                    </a:lnTo>
                    <a:lnTo>
                      <a:pt x="30" y="162"/>
                    </a:lnTo>
                    <a:lnTo>
                      <a:pt x="24" y="162"/>
                    </a:lnTo>
                    <a:lnTo>
                      <a:pt x="24" y="168"/>
                    </a:lnTo>
                    <a:lnTo>
                      <a:pt x="18" y="168"/>
                    </a:lnTo>
                    <a:lnTo>
                      <a:pt x="18" y="174"/>
                    </a:lnTo>
                    <a:lnTo>
                      <a:pt x="12" y="174"/>
                    </a:lnTo>
                    <a:lnTo>
                      <a:pt x="12" y="180"/>
                    </a:lnTo>
                    <a:lnTo>
                      <a:pt x="12" y="174"/>
                    </a:lnTo>
                    <a:lnTo>
                      <a:pt x="6" y="174"/>
                    </a:lnTo>
                    <a:lnTo>
                      <a:pt x="6" y="168"/>
                    </a:lnTo>
                    <a:lnTo>
                      <a:pt x="6" y="162"/>
                    </a:lnTo>
                    <a:lnTo>
                      <a:pt x="6" y="156"/>
                    </a:lnTo>
                    <a:lnTo>
                      <a:pt x="0" y="156"/>
                    </a:lnTo>
                    <a:lnTo>
                      <a:pt x="6" y="156"/>
                    </a:lnTo>
                    <a:lnTo>
                      <a:pt x="0" y="156"/>
                    </a:lnTo>
                    <a:lnTo>
                      <a:pt x="6" y="156"/>
                    </a:lnTo>
                    <a:lnTo>
                      <a:pt x="6" y="150"/>
                    </a:lnTo>
                    <a:lnTo>
                      <a:pt x="6" y="144"/>
                    </a:lnTo>
                    <a:lnTo>
                      <a:pt x="12" y="144"/>
                    </a:lnTo>
                    <a:lnTo>
                      <a:pt x="12" y="138"/>
                    </a:lnTo>
                    <a:lnTo>
                      <a:pt x="18" y="138"/>
                    </a:lnTo>
                    <a:lnTo>
                      <a:pt x="18" y="132"/>
                    </a:lnTo>
                    <a:lnTo>
                      <a:pt x="12" y="132"/>
                    </a:lnTo>
                    <a:lnTo>
                      <a:pt x="18" y="132"/>
                    </a:lnTo>
                    <a:lnTo>
                      <a:pt x="12" y="132"/>
                    </a:lnTo>
                    <a:lnTo>
                      <a:pt x="18" y="132"/>
                    </a:lnTo>
                    <a:lnTo>
                      <a:pt x="18" y="126"/>
                    </a:lnTo>
                    <a:lnTo>
                      <a:pt x="24" y="126"/>
                    </a:lnTo>
                    <a:lnTo>
                      <a:pt x="18" y="126"/>
                    </a:lnTo>
                    <a:lnTo>
                      <a:pt x="24" y="126"/>
                    </a:lnTo>
                    <a:lnTo>
                      <a:pt x="24" y="120"/>
                    </a:lnTo>
                    <a:lnTo>
                      <a:pt x="18" y="120"/>
                    </a:lnTo>
                    <a:lnTo>
                      <a:pt x="24" y="120"/>
                    </a:lnTo>
                    <a:lnTo>
                      <a:pt x="18" y="120"/>
                    </a:lnTo>
                    <a:lnTo>
                      <a:pt x="24" y="120"/>
                    </a:lnTo>
                    <a:lnTo>
                      <a:pt x="24" y="114"/>
                    </a:lnTo>
                    <a:lnTo>
                      <a:pt x="24" y="108"/>
                    </a:lnTo>
                    <a:lnTo>
                      <a:pt x="24" y="102"/>
                    </a:lnTo>
                    <a:lnTo>
                      <a:pt x="30" y="102"/>
                    </a:lnTo>
                    <a:lnTo>
                      <a:pt x="30" y="96"/>
                    </a:lnTo>
                    <a:lnTo>
                      <a:pt x="36" y="96"/>
                    </a:lnTo>
                    <a:lnTo>
                      <a:pt x="36" y="90"/>
                    </a:lnTo>
                    <a:lnTo>
                      <a:pt x="36" y="96"/>
                    </a:lnTo>
                    <a:lnTo>
                      <a:pt x="36" y="90"/>
                    </a:lnTo>
                    <a:lnTo>
                      <a:pt x="30" y="90"/>
                    </a:lnTo>
                    <a:lnTo>
                      <a:pt x="36" y="90"/>
                    </a:lnTo>
                    <a:lnTo>
                      <a:pt x="36" y="84"/>
                    </a:lnTo>
                    <a:lnTo>
                      <a:pt x="36" y="78"/>
                    </a:lnTo>
                    <a:lnTo>
                      <a:pt x="36" y="84"/>
                    </a:lnTo>
                    <a:lnTo>
                      <a:pt x="36" y="78"/>
                    </a:lnTo>
                    <a:lnTo>
                      <a:pt x="30" y="78"/>
                    </a:lnTo>
                    <a:lnTo>
                      <a:pt x="30" y="72"/>
                    </a:lnTo>
                    <a:lnTo>
                      <a:pt x="24" y="72"/>
                    </a:lnTo>
                    <a:lnTo>
                      <a:pt x="30" y="72"/>
                    </a:lnTo>
                    <a:lnTo>
                      <a:pt x="24" y="72"/>
                    </a:lnTo>
                    <a:lnTo>
                      <a:pt x="30" y="72"/>
                    </a:lnTo>
                    <a:lnTo>
                      <a:pt x="24" y="72"/>
                    </a:lnTo>
                    <a:lnTo>
                      <a:pt x="24" y="66"/>
                    </a:lnTo>
                    <a:lnTo>
                      <a:pt x="24" y="60"/>
                    </a:lnTo>
                    <a:lnTo>
                      <a:pt x="24" y="54"/>
                    </a:lnTo>
                    <a:lnTo>
                      <a:pt x="30" y="54"/>
                    </a:lnTo>
                    <a:lnTo>
                      <a:pt x="30" y="48"/>
                    </a:lnTo>
                    <a:lnTo>
                      <a:pt x="36" y="48"/>
                    </a:lnTo>
                    <a:lnTo>
                      <a:pt x="42" y="42"/>
                    </a:lnTo>
                    <a:lnTo>
                      <a:pt x="48" y="42"/>
                    </a:lnTo>
                    <a:lnTo>
                      <a:pt x="48" y="36"/>
                    </a:lnTo>
                    <a:lnTo>
                      <a:pt x="54" y="36"/>
                    </a:lnTo>
                    <a:lnTo>
                      <a:pt x="60" y="36"/>
                    </a:lnTo>
                    <a:lnTo>
                      <a:pt x="66" y="30"/>
                    </a:lnTo>
                    <a:lnTo>
                      <a:pt x="72" y="30"/>
                    </a:lnTo>
                    <a:lnTo>
                      <a:pt x="72" y="24"/>
                    </a:lnTo>
                    <a:lnTo>
                      <a:pt x="72" y="18"/>
                    </a:lnTo>
                    <a:lnTo>
                      <a:pt x="72" y="12"/>
                    </a:lnTo>
                    <a:lnTo>
                      <a:pt x="78" y="12"/>
                    </a:lnTo>
                    <a:lnTo>
                      <a:pt x="78" y="6"/>
                    </a:lnTo>
                    <a:lnTo>
                      <a:pt x="7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8" name="Freeform 471"/>
              <p:cNvSpPr>
                <a:spLocks/>
              </p:cNvSpPr>
              <p:nvPr/>
            </p:nvSpPr>
            <p:spPr bwMode="auto">
              <a:xfrm>
                <a:off x="3735" y="1880"/>
                <a:ext cx="186" cy="156"/>
              </a:xfrm>
              <a:custGeom>
                <a:avLst/>
                <a:gdLst>
                  <a:gd name="T0" fmla="*/ 54 w 186"/>
                  <a:gd name="T1" fmla="*/ 0 h 156"/>
                  <a:gd name="T2" fmla="*/ 66 w 186"/>
                  <a:gd name="T3" fmla="*/ 6 h 156"/>
                  <a:gd name="T4" fmla="*/ 84 w 186"/>
                  <a:gd name="T5" fmla="*/ 6 h 156"/>
                  <a:gd name="T6" fmla="*/ 102 w 186"/>
                  <a:gd name="T7" fmla="*/ 0 h 156"/>
                  <a:gd name="T8" fmla="*/ 114 w 186"/>
                  <a:gd name="T9" fmla="*/ 6 h 156"/>
                  <a:gd name="T10" fmla="*/ 132 w 186"/>
                  <a:gd name="T11" fmla="*/ 0 h 156"/>
                  <a:gd name="T12" fmla="*/ 150 w 186"/>
                  <a:gd name="T13" fmla="*/ 0 h 156"/>
                  <a:gd name="T14" fmla="*/ 168 w 186"/>
                  <a:gd name="T15" fmla="*/ 0 h 156"/>
                  <a:gd name="T16" fmla="*/ 168 w 186"/>
                  <a:gd name="T17" fmla="*/ 12 h 156"/>
                  <a:gd name="T18" fmla="*/ 174 w 186"/>
                  <a:gd name="T19" fmla="*/ 48 h 156"/>
                  <a:gd name="T20" fmla="*/ 174 w 186"/>
                  <a:gd name="T21" fmla="*/ 66 h 156"/>
                  <a:gd name="T22" fmla="*/ 180 w 186"/>
                  <a:gd name="T23" fmla="*/ 78 h 156"/>
                  <a:gd name="T24" fmla="*/ 186 w 186"/>
                  <a:gd name="T25" fmla="*/ 90 h 156"/>
                  <a:gd name="T26" fmla="*/ 180 w 186"/>
                  <a:gd name="T27" fmla="*/ 102 h 156"/>
                  <a:gd name="T28" fmla="*/ 180 w 186"/>
                  <a:gd name="T29" fmla="*/ 108 h 156"/>
                  <a:gd name="T30" fmla="*/ 180 w 186"/>
                  <a:gd name="T31" fmla="*/ 114 h 156"/>
                  <a:gd name="T32" fmla="*/ 174 w 186"/>
                  <a:gd name="T33" fmla="*/ 126 h 156"/>
                  <a:gd name="T34" fmla="*/ 168 w 186"/>
                  <a:gd name="T35" fmla="*/ 138 h 156"/>
                  <a:gd name="T36" fmla="*/ 156 w 186"/>
                  <a:gd name="T37" fmla="*/ 132 h 156"/>
                  <a:gd name="T38" fmla="*/ 144 w 186"/>
                  <a:gd name="T39" fmla="*/ 138 h 156"/>
                  <a:gd name="T40" fmla="*/ 138 w 186"/>
                  <a:gd name="T41" fmla="*/ 150 h 156"/>
                  <a:gd name="T42" fmla="*/ 126 w 186"/>
                  <a:gd name="T43" fmla="*/ 156 h 156"/>
                  <a:gd name="T44" fmla="*/ 126 w 186"/>
                  <a:gd name="T45" fmla="*/ 138 h 156"/>
                  <a:gd name="T46" fmla="*/ 120 w 186"/>
                  <a:gd name="T47" fmla="*/ 126 h 156"/>
                  <a:gd name="T48" fmla="*/ 108 w 186"/>
                  <a:gd name="T49" fmla="*/ 132 h 156"/>
                  <a:gd name="T50" fmla="*/ 96 w 186"/>
                  <a:gd name="T51" fmla="*/ 138 h 156"/>
                  <a:gd name="T52" fmla="*/ 84 w 186"/>
                  <a:gd name="T53" fmla="*/ 132 h 156"/>
                  <a:gd name="T54" fmla="*/ 84 w 186"/>
                  <a:gd name="T55" fmla="*/ 120 h 156"/>
                  <a:gd name="T56" fmla="*/ 90 w 186"/>
                  <a:gd name="T57" fmla="*/ 114 h 156"/>
                  <a:gd name="T58" fmla="*/ 78 w 186"/>
                  <a:gd name="T59" fmla="*/ 108 h 156"/>
                  <a:gd name="T60" fmla="*/ 66 w 186"/>
                  <a:gd name="T61" fmla="*/ 114 h 156"/>
                  <a:gd name="T62" fmla="*/ 54 w 186"/>
                  <a:gd name="T63" fmla="*/ 108 h 156"/>
                  <a:gd name="T64" fmla="*/ 42 w 186"/>
                  <a:gd name="T65" fmla="*/ 114 h 156"/>
                  <a:gd name="T66" fmla="*/ 42 w 186"/>
                  <a:gd name="T67" fmla="*/ 108 h 156"/>
                  <a:gd name="T68" fmla="*/ 42 w 186"/>
                  <a:gd name="T69" fmla="*/ 102 h 156"/>
                  <a:gd name="T70" fmla="*/ 36 w 186"/>
                  <a:gd name="T71" fmla="*/ 102 h 156"/>
                  <a:gd name="T72" fmla="*/ 36 w 186"/>
                  <a:gd name="T73" fmla="*/ 96 h 156"/>
                  <a:gd name="T74" fmla="*/ 36 w 186"/>
                  <a:gd name="T75" fmla="*/ 90 h 156"/>
                  <a:gd name="T76" fmla="*/ 24 w 186"/>
                  <a:gd name="T77" fmla="*/ 84 h 156"/>
                  <a:gd name="T78" fmla="*/ 12 w 186"/>
                  <a:gd name="T79" fmla="*/ 78 h 156"/>
                  <a:gd name="T80" fmla="*/ 0 w 186"/>
                  <a:gd name="T81" fmla="*/ 72 h 156"/>
                  <a:gd name="T82" fmla="*/ 6 w 186"/>
                  <a:gd name="T83" fmla="*/ 60 h 156"/>
                  <a:gd name="T84" fmla="*/ 18 w 186"/>
                  <a:gd name="T85" fmla="*/ 54 h 156"/>
                  <a:gd name="T86" fmla="*/ 30 w 186"/>
                  <a:gd name="T87" fmla="*/ 48 h 156"/>
                  <a:gd name="T88" fmla="*/ 18 w 186"/>
                  <a:gd name="T89" fmla="*/ 42 h 156"/>
                  <a:gd name="T90" fmla="*/ 18 w 186"/>
                  <a:gd name="T91" fmla="*/ 36 h 156"/>
                  <a:gd name="T92" fmla="*/ 12 w 186"/>
                  <a:gd name="T93" fmla="*/ 30 h 156"/>
                  <a:gd name="T94" fmla="*/ 12 w 186"/>
                  <a:gd name="T95" fmla="*/ 24 h 156"/>
                  <a:gd name="T96" fmla="*/ 12 w 186"/>
                  <a:gd name="T97" fmla="*/ 12 h 156"/>
                  <a:gd name="T98" fmla="*/ 30 w 186"/>
                  <a:gd name="T99" fmla="*/ 12 h 156"/>
                  <a:gd name="T100" fmla="*/ 36 w 186"/>
                  <a:gd name="T10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56">
                    <a:moveTo>
                      <a:pt x="42" y="0"/>
                    </a:moveTo>
                    <a:lnTo>
                      <a:pt x="48" y="0"/>
                    </a:lnTo>
                    <a:lnTo>
                      <a:pt x="54" y="0"/>
                    </a:lnTo>
                    <a:lnTo>
                      <a:pt x="54" y="6"/>
                    </a:lnTo>
                    <a:lnTo>
                      <a:pt x="60" y="6"/>
                    </a:lnTo>
                    <a:lnTo>
                      <a:pt x="66" y="6"/>
                    </a:lnTo>
                    <a:lnTo>
                      <a:pt x="72" y="6"/>
                    </a:lnTo>
                    <a:lnTo>
                      <a:pt x="78" y="6"/>
                    </a:lnTo>
                    <a:lnTo>
                      <a:pt x="84" y="6"/>
                    </a:lnTo>
                    <a:lnTo>
                      <a:pt x="90" y="6"/>
                    </a:lnTo>
                    <a:lnTo>
                      <a:pt x="96" y="6"/>
                    </a:lnTo>
                    <a:lnTo>
                      <a:pt x="102" y="0"/>
                    </a:lnTo>
                    <a:lnTo>
                      <a:pt x="102" y="6"/>
                    </a:lnTo>
                    <a:lnTo>
                      <a:pt x="108" y="6"/>
                    </a:lnTo>
                    <a:lnTo>
                      <a:pt x="114" y="6"/>
                    </a:lnTo>
                    <a:lnTo>
                      <a:pt x="120" y="6"/>
                    </a:lnTo>
                    <a:lnTo>
                      <a:pt x="126" y="0"/>
                    </a:lnTo>
                    <a:lnTo>
                      <a:pt x="132" y="0"/>
                    </a:lnTo>
                    <a:lnTo>
                      <a:pt x="138" y="0"/>
                    </a:lnTo>
                    <a:lnTo>
                      <a:pt x="144" y="0"/>
                    </a:lnTo>
                    <a:lnTo>
                      <a:pt x="150" y="0"/>
                    </a:lnTo>
                    <a:lnTo>
                      <a:pt x="156" y="0"/>
                    </a:lnTo>
                    <a:lnTo>
                      <a:pt x="162" y="0"/>
                    </a:lnTo>
                    <a:lnTo>
                      <a:pt x="168" y="0"/>
                    </a:lnTo>
                    <a:lnTo>
                      <a:pt x="174" y="0"/>
                    </a:lnTo>
                    <a:lnTo>
                      <a:pt x="174" y="6"/>
                    </a:lnTo>
                    <a:lnTo>
                      <a:pt x="168" y="12"/>
                    </a:lnTo>
                    <a:lnTo>
                      <a:pt x="168" y="18"/>
                    </a:lnTo>
                    <a:lnTo>
                      <a:pt x="168" y="42"/>
                    </a:lnTo>
                    <a:lnTo>
                      <a:pt x="174" y="48"/>
                    </a:lnTo>
                    <a:lnTo>
                      <a:pt x="174" y="54"/>
                    </a:lnTo>
                    <a:lnTo>
                      <a:pt x="174" y="60"/>
                    </a:lnTo>
                    <a:lnTo>
                      <a:pt x="174" y="66"/>
                    </a:lnTo>
                    <a:lnTo>
                      <a:pt x="174" y="72"/>
                    </a:lnTo>
                    <a:lnTo>
                      <a:pt x="180" y="72"/>
                    </a:lnTo>
                    <a:lnTo>
                      <a:pt x="180" y="78"/>
                    </a:lnTo>
                    <a:lnTo>
                      <a:pt x="180" y="84"/>
                    </a:lnTo>
                    <a:lnTo>
                      <a:pt x="186" y="84"/>
                    </a:lnTo>
                    <a:lnTo>
                      <a:pt x="186" y="90"/>
                    </a:lnTo>
                    <a:lnTo>
                      <a:pt x="186" y="96"/>
                    </a:lnTo>
                    <a:lnTo>
                      <a:pt x="180" y="96"/>
                    </a:lnTo>
                    <a:lnTo>
                      <a:pt x="180" y="102"/>
                    </a:lnTo>
                    <a:lnTo>
                      <a:pt x="174" y="102"/>
                    </a:lnTo>
                    <a:lnTo>
                      <a:pt x="174" y="108"/>
                    </a:lnTo>
                    <a:lnTo>
                      <a:pt x="180" y="108"/>
                    </a:lnTo>
                    <a:lnTo>
                      <a:pt x="186" y="108"/>
                    </a:lnTo>
                    <a:lnTo>
                      <a:pt x="186" y="114"/>
                    </a:lnTo>
                    <a:lnTo>
                      <a:pt x="180" y="114"/>
                    </a:lnTo>
                    <a:lnTo>
                      <a:pt x="180" y="120"/>
                    </a:lnTo>
                    <a:lnTo>
                      <a:pt x="174" y="120"/>
                    </a:lnTo>
                    <a:lnTo>
                      <a:pt x="174" y="126"/>
                    </a:lnTo>
                    <a:lnTo>
                      <a:pt x="174" y="132"/>
                    </a:lnTo>
                    <a:lnTo>
                      <a:pt x="168" y="132"/>
                    </a:lnTo>
                    <a:lnTo>
                      <a:pt x="168" y="138"/>
                    </a:lnTo>
                    <a:lnTo>
                      <a:pt x="162" y="138"/>
                    </a:lnTo>
                    <a:lnTo>
                      <a:pt x="156" y="138"/>
                    </a:lnTo>
                    <a:lnTo>
                      <a:pt x="156" y="132"/>
                    </a:lnTo>
                    <a:lnTo>
                      <a:pt x="150" y="132"/>
                    </a:lnTo>
                    <a:lnTo>
                      <a:pt x="144" y="132"/>
                    </a:lnTo>
                    <a:lnTo>
                      <a:pt x="144" y="138"/>
                    </a:lnTo>
                    <a:lnTo>
                      <a:pt x="144" y="144"/>
                    </a:lnTo>
                    <a:lnTo>
                      <a:pt x="138" y="144"/>
                    </a:lnTo>
                    <a:lnTo>
                      <a:pt x="138" y="150"/>
                    </a:lnTo>
                    <a:lnTo>
                      <a:pt x="132" y="150"/>
                    </a:lnTo>
                    <a:lnTo>
                      <a:pt x="132" y="156"/>
                    </a:lnTo>
                    <a:lnTo>
                      <a:pt x="126" y="156"/>
                    </a:lnTo>
                    <a:lnTo>
                      <a:pt x="126" y="150"/>
                    </a:lnTo>
                    <a:lnTo>
                      <a:pt x="126" y="144"/>
                    </a:lnTo>
                    <a:lnTo>
                      <a:pt x="126" y="138"/>
                    </a:lnTo>
                    <a:lnTo>
                      <a:pt x="126" y="132"/>
                    </a:lnTo>
                    <a:lnTo>
                      <a:pt x="120" y="132"/>
                    </a:lnTo>
                    <a:lnTo>
                      <a:pt x="120" y="126"/>
                    </a:lnTo>
                    <a:lnTo>
                      <a:pt x="114" y="126"/>
                    </a:lnTo>
                    <a:lnTo>
                      <a:pt x="108" y="126"/>
                    </a:lnTo>
                    <a:lnTo>
                      <a:pt x="108" y="132"/>
                    </a:lnTo>
                    <a:lnTo>
                      <a:pt x="102" y="132"/>
                    </a:lnTo>
                    <a:lnTo>
                      <a:pt x="102" y="138"/>
                    </a:lnTo>
                    <a:lnTo>
                      <a:pt x="96" y="138"/>
                    </a:lnTo>
                    <a:lnTo>
                      <a:pt x="90" y="138"/>
                    </a:lnTo>
                    <a:lnTo>
                      <a:pt x="84" y="138"/>
                    </a:lnTo>
                    <a:lnTo>
                      <a:pt x="84" y="132"/>
                    </a:lnTo>
                    <a:lnTo>
                      <a:pt x="84" y="126"/>
                    </a:lnTo>
                    <a:lnTo>
                      <a:pt x="90" y="126"/>
                    </a:lnTo>
                    <a:lnTo>
                      <a:pt x="84" y="120"/>
                    </a:lnTo>
                    <a:lnTo>
                      <a:pt x="90" y="120"/>
                    </a:lnTo>
                    <a:lnTo>
                      <a:pt x="84" y="120"/>
                    </a:lnTo>
                    <a:lnTo>
                      <a:pt x="90" y="114"/>
                    </a:lnTo>
                    <a:lnTo>
                      <a:pt x="84" y="114"/>
                    </a:lnTo>
                    <a:lnTo>
                      <a:pt x="84" y="108"/>
                    </a:lnTo>
                    <a:lnTo>
                      <a:pt x="78" y="108"/>
                    </a:lnTo>
                    <a:lnTo>
                      <a:pt x="78" y="114"/>
                    </a:lnTo>
                    <a:lnTo>
                      <a:pt x="72" y="114"/>
                    </a:lnTo>
                    <a:lnTo>
                      <a:pt x="66" y="114"/>
                    </a:lnTo>
                    <a:lnTo>
                      <a:pt x="60" y="114"/>
                    </a:lnTo>
                    <a:lnTo>
                      <a:pt x="60" y="108"/>
                    </a:lnTo>
                    <a:lnTo>
                      <a:pt x="54" y="108"/>
                    </a:lnTo>
                    <a:lnTo>
                      <a:pt x="54" y="114"/>
                    </a:lnTo>
                    <a:lnTo>
                      <a:pt x="48" y="114"/>
                    </a:lnTo>
                    <a:lnTo>
                      <a:pt x="42" y="114"/>
                    </a:lnTo>
                    <a:lnTo>
                      <a:pt x="36" y="114"/>
                    </a:lnTo>
                    <a:lnTo>
                      <a:pt x="36" y="108"/>
                    </a:lnTo>
                    <a:lnTo>
                      <a:pt x="42" y="108"/>
                    </a:lnTo>
                    <a:lnTo>
                      <a:pt x="36" y="108"/>
                    </a:lnTo>
                    <a:lnTo>
                      <a:pt x="36" y="102"/>
                    </a:lnTo>
                    <a:lnTo>
                      <a:pt x="42" y="102"/>
                    </a:lnTo>
                    <a:lnTo>
                      <a:pt x="36" y="102"/>
                    </a:lnTo>
                    <a:lnTo>
                      <a:pt x="42" y="102"/>
                    </a:lnTo>
                    <a:lnTo>
                      <a:pt x="36" y="102"/>
                    </a:lnTo>
                    <a:lnTo>
                      <a:pt x="42" y="102"/>
                    </a:lnTo>
                    <a:lnTo>
                      <a:pt x="42" y="96"/>
                    </a:lnTo>
                    <a:lnTo>
                      <a:pt x="36" y="96"/>
                    </a:lnTo>
                    <a:lnTo>
                      <a:pt x="42" y="96"/>
                    </a:lnTo>
                    <a:lnTo>
                      <a:pt x="36" y="96"/>
                    </a:lnTo>
                    <a:lnTo>
                      <a:pt x="36" y="90"/>
                    </a:lnTo>
                    <a:lnTo>
                      <a:pt x="36" y="84"/>
                    </a:lnTo>
                    <a:lnTo>
                      <a:pt x="30" y="84"/>
                    </a:lnTo>
                    <a:lnTo>
                      <a:pt x="24" y="84"/>
                    </a:lnTo>
                    <a:lnTo>
                      <a:pt x="24" y="78"/>
                    </a:lnTo>
                    <a:lnTo>
                      <a:pt x="18" y="78"/>
                    </a:lnTo>
                    <a:lnTo>
                      <a:pt x="12" y="78"/>
                    </a:lnTo>
                    <a:lnTo>
                      <a:pt x="12" y="72"/>
                    </a:lnTo>
                    <a:lnTo>
                      <a:pt x="6" y="72"/>
                    </a:lnTo>
                    <a:lnTo>
                      <a:pt x="0" y="72"/>
                    </a:lnTo>
                    <a:lnTo>
                      <a:pt x="0" y="66"/>
                    </a:lnTo>
                    <a:lnTo>
                      <a:pt x="0" y="60"/>
                    </a:lnTo>
                    <a:lnTo>
                      <a:pt x="6" y="60"/>
                    </a:lnTo>
                    <a:lnTo>
                      <a:pt x="12" y="60"/>
                    </a:lnTo>
                    <a:lnTo>
                      <a:pt x="12" y="54"/>
                    </a:lnTo>
                    <a:lnTo>
                      <a:pt x="18" y="54"/>
                    </a:lnTo>
                    <a:lnTo>
                      <a:pt x="24" y="54"/>
                    </a:lnTo>
                    <a:lnTo>
                      <a:pt x="30" y="54"/>
                    </a:lnTo>
                    <a:lnTo>
                      <a:pt x="30" y="48"/>
                    </a:lnTo>
                    <a:lnTo>
                      <a:pt x="24" y="48"/>
                    </a:lnTo>
                    <a:lnTo>
                      <a:pt x="24" y="42"/>
                    </a:lnTo>
                    <a:lnTo>
                      <a:pt x="18" y="42"/>
                    </a:lnTo>
                    <a:lnTo>
                      <a:pt x="18" y="36"/>
                    </a:lnTo>
                    <a:lnTo>
                      <a:pt x="18" y="30"/>
                    </a:lnTo>
                    <a:lnTo>
                      <a:pt x="18" y="36"/>
                    </a:lnTo>
                    <a:lnTo>
                      <a:pt x="12" y="30"/>
                    </a:lnTo>
                    <a:lnTo>
                      <a:pt x="6" y="30"/>
                    </a:lnTo>
                    <a:lnTo>
                      <a:pt x="12" y="30"/>
                    </a:lnTo>
                    <a:lnTo>
                      <a:pt x="12" y="24"/>
                    </a:lnTo>
                    <a:lnTo>
                      <a:pt x="6" y="24"/>
                    </a:lnTo>
                    <a:lnTo>
                      <a:pt x="12" y="24"/>
                    </a:lnTo>
                    <a:lnTo>
                      <a:pt x="12" y="18"/>
                    </a:lnTo>
                    <a:lnTo>
                      <a:pt x="6" y="18"/>
                    </a:lnTo>
                    <a:lnTo>
                      <a:pt x="12" y="12"/>
                    </a:lnTo>
                    <a:lnTo>
                      <a:pt x="18" y="12"/>
                    </a:lnTo>
                    <a:lnTo>
                      <a:pt x="24" y="12"/>
                    </a:lnTo>
                    <a:lnTo>
                      <a:pt x="30" y="12"/>
                    </a:lnTo>
                    <a:lnTo>
                      <a:pt x="30" y="6"/>
                    </a:lnTo>
                    <a:lnTo>
                      <a:pt x="36" y="6"/>
                    </a:lnTo>
                    <a:lnTo>
                      <a:pt x="36" y="0"/>
                    </a:lnTo>
                    <a:lnTo>
                      <a:pt x="4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9" name="Freeform 472"/>
              <p:cNvSpPr>
                <a:spLocks/>
              </p:cNvSpPr>
              <p:nvPr/>
            </p:nvSpPr>
            <p:spPr bwMode="auto">
              <a:xfrm>
                <a:off x="3915" y="1844"/>
                <a:ext cx="90" cy="126"/>
              </a:xfrm>
              <a:custGeom>
                <a:avLst/>
                <a:gdLst>
                  <a:gd name="T0" fmla="*/ 12 w 90"/>
                  <a:gd name="T1" fmla="*/ 18 h 126"/>
                  <a:gd name="T2" fmla="*/ 18 w 90"/>
                  <a:gd name="T3" fmla="*/ 12 h 126"/>
                  <a:gd name="T4" fmla="*/ 24 w 90"/>
                  <a:gd name="T5" fmla="*/ 6 h 126"/>
                  <a:gd name="T6" fmla="*/ 30 w 90"/>
                  <a:gd name="T7" fmla="*/ 12 h 126"/>
                  <a:gd name="T8" fmla="*/ 36 w 90"/>
                  <a:gd name="T9" fmla="*/ 6 h 126"/>
                  <a:gd name="T10" fmla="*/ 42 w 90"/>
                  <a:gd name="T11" fmla="*/ 0 h 126"/>
                  <a:gd name="T12" fmla="*/ 42 w 90"/>
                  <a:gd name="T13" fmla="*/ 12 h 126"/>
                  <a:gd name="T14" fmla="*/ 42 w 90"/>
                  <a:gd name="T15" fmla="*/ 24 h 126"/>
                  <a:gd name="T16" fmla="*/ 42 w 90"/>
                  <a:gd name="T17" fmla="*/ 36 h 126"/>
                  <a:gd name="T18" fmla="*/ 36 w 90"/>
                  <a:gd name="T19" fmla="*/ 42 h 126"/>
                  <a:gd name="T20" fmla="*/ 36 w 90"/>
                  <a:gd name="T21" fmla="*/ 54 h 126"/>
                  <a:gd name="T22" fmla="*/ 36 w 90"/>
                  <a:gd name="T23" fmla="*/ 66 h 126"/>
                  <a:gd name="T24" fmla="*/ 42 w 90"/>
                  <a:gd name="T25" fmla="*/ 72 h 126"/>
                  <a:gd name="T26" fmla="*/ 42 w 90"/>
                  <a:gd name="T27" fmla="*/ 84 h 126"/>
                  <a:gd name="T28" fmla="*/ 48 w 90"/>
                  <a:gd name="T29" fmla="*/ 90 h 126"/>
                  <a:gd name="T30" fmla="*/ 60 w 90"/>
                  <a:gd name="T31" fmla="*/ 90 h 126"/>
                  <a:gd name="T32" fmla="*/ 66 w 90"/>
                  <a:gd name="T33" fmla="*/ 96 h 126"/>
                  <a:gd name="T34" fmla="*/ 72 w 90"/>
                  <a:gd name="T35" fmla="*/ 96 h 126"/>
                  <a:gd name="T36" fmla="*/ 84 w 90"/>
                  <a:gd name="T37" fmla="*/ 96 h 126"/>
                  <a:gd name="T38" fmla="*/ 90 w 90"/>
                  <a:gd name="T39" fmla="*/ 102 h 126"/>
                  <a:gd name="T40" fmla="*/ 84 w 90"/>
                  <a:gd name="T41" fmla="*/ 108 h 126"/>
                  <a:gd name="T42" fmla="*/ 72 w 90"/>
                  <a:gd name="T43" fmla="*/ 114 h 126"/>
                  <a:gd name="T44" fmla="*/ 66 w 90"/>
                  <a:gd name="T45" fmla="*/ 120 h 126"/>
                  <a:gd name="T46" fmla="*/ 60 w 90"/>
                  <a:gd name="T47" fmla="*/ 126 h 126"/>
                  <a:gd name="T48" fmla="*/ 48 w 90"/>
                  <a:gd name="T49" fmla="*/ 120 h 126"/>
                  <a:gd name="T50" fmla="*/ 36 w 90"/>
                  <a:gd name="T51" fmla="*/ 120 h 126"/>
                  <a:gd name="T52" fmla="*/ 30 w 90"/>
                  <a:gd name="T53" fmla="*/ 114 h 126"/>
                  <a:gd name="T54" fmla="*/ 24 w 90"/>
                  <a:gd name="T55" fmla="*/ 108 h 126"/>
                  <a:gd name="T56" fmla="*/ 18 w 90"/>
                  <a:gd name="T57" fmla="*/ 114 h 126"/>
                  <a:gd name="T58" fmla="*/ 12 w 90"/>
                  <a:gd name="T59" fmla="*/ 108 h 126"/>
                  <a:gd name="T60" fmla="*/ 6 w 90"/>
                  <a:gd name="T61" fmla="*/ 102 h 126"/>
                  <a:gd name="T62" fmla="*/ 6 w 90"/>
                  <a:gd name="T63" fmla="*/ 90 h 126"/>
                  <a:gd name="T64" fmla="*/ 0 w 90"/>
                  <a:gd name="T65" fmla="*/ 84 h 126"/>
                  <a:gd name="T66" fmla="*/ 0 w 90"/>
                  <a:gd name="T67" fmla="*/ 72 h 126"/>
                  <a:gd name="T68" fmla="*/ 0 w 90"/>
                  <a:gd name="T69" fmla="*/ 48 h 126"/>
                  <a:gd name="T70" fmla="*/ 6 w 90"/>
                  <a:gd name="T71" fmla="*/ 42 h 126"/>
                  <a:gd name="T72" fmla="*/ 12 w 90"/>
                  <a:gd name="T73" fmla="*/ 30 h 126"/>
                  <a:gd name="T74" fmla="*/ 6 w 90"/>
                  <a:gd name="T7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126">
                    <a:moveTo>
                      <a:pt x="6" y="18"/>
                    </a:moveTo>
                    <a:lnTo>
                      <a:pt x="12" y="18"/>
                    </a:lnTo>
                    <a:lnTo>
                      <a:pt x="12" y="12"/>
                    </a:lnTo>
                    <a:lnTo>
                      <a:pt x="18" y="12"/>
                    </a:lnTo>
                    <a:lnTo>
                      <a:pt x="18" y="6"/>
                    </a:lnTo>
                    <a:lnTo>
                      <a:pt x="24" y="6"/>
                    </a:lnTo>
                    <a:lnTo>
                      <a:pt x="30" y="6"/>
                    </a:lnTo>
                    <a:lnTo>
                      <a:pt x="30" y="12"/>
                    </a:lnTo>
                    <a:lnTo>
                      <a:pt x="36" y="12"/>
                    </a:lnTo>
                    <a:lnTo>
                      <a:pt x="36" y="6"/>
                    </a:lnTo>
                    <a:lnTo>
                      <a:pt x="42" y="6"/>
                    </a:lnTo>
                    <a:lnTo>
                      <a:pt x="42" y="0"/>
                    </a:lnTo>
                    <a:lnTo>
                      <a:pt x="42" y="6"/>
                    </a:lnTo>
                    <a:lnTo>
                      <a:pt x="42" y="12"/>
                    </a:lnTo>
                    <a:lnTo>
                      <a:pt x="42" y="18"/>
                    </a:lnTo>
                    <a:lnTo>
                      <a:pt x="42" y="24"/>
                    </a:lnTo>
                    <a:lnTo>
                      <a:pt x="42" y="30"/>
                    </a:lnTo>
                    <a:lnTo>
                      <a:pt x="42" y="36"/>
                    </a:lnTo>
                    <a:lnTo>
                      <a:pt x="36" y="36"/>
                    </a:lnTo>
                    <a:lnTo>
                      <a:pt x="36" y="42"/>
                    </a:lnTo>
                    <a:lnTo>
                      <a:pt x="36" y="48"/>
                    </a:lnTo>
                    <a:lnTo>
                      <a:pt x="36" y="54"/>
                    </a:lnTo>
                    <a:lnTo>
                      <a:pt x="36" y="60"/>
                    </a:lnTo>
                    <a:lnTo>
                      <a:pt x="36" y="66"/>
                    </a:lnTo>
                    <a:lnTo>
                      <a:pt x="36" y="72"/>
                    </a:lnTo>
                    <a:lnTo>
                      <a:pt x="42" y="72"/>
                    </a:lnTo>
                    <a:lnTo>
                      <a:pt x="42" y="78"/>
                    </a:lnTo>
                    <a:lnTo>
                      <a:pt x="42" y="84"/>
                    </a:lnTo>
                    <a:lnTo>
                      <a:pt x="42" y="90"/>
                    </a:lnTo>
                    <a:lnTo>
                      <a:pt x="48" y="90"/>
                    </a:lnTo>
                    <a:lnTo>
                      <a:pt x="54" y="90"/>
                    </a:lnTo>
                    <a:lnTo>
                      <a:pt x="60" y="90"/>
                    </a:lnTo>
                    <a:lnTo>
                      <a:pt x="60" y="96"/>
                    </a:lnTo>
                    <a:lnTo>
                      <a:pt x="66" y="96"/>
                    </a:lnTo>
                    <a:lnTo>
                      <a:pt x="66" y="90"/>
                    </a:lnTo>
                    <a:lnTo>
                      <a:pt x="72" y="96"/>
                    </a:lnTo>
                    <a:lnTo>
                      <a:pt x="78" y="96"/>
                    </a:lnTo>
                    <a:lnTo>
                      <a:pt x="84" y="96"/>
                    </a:lnTo>
                    <a:lnTo>
                      <a:pt x="90" y="96"/>
                    </a:lnTo>
                    <a:lnTo>
                      <a:pt x="90" y="102"/>
                    </a:lnTo>
                    <a:lnTo>
                      <a:pt x="84" y="102"/>
                    </a:lnTo>
                    <a:lnTo>
                      <a:pt x="84" y="108"/>
                    </a:lnTo>
                    <a:lnTo>
                      <a:pt x="78" y="108"/>
                    </a:lnTo>
                    <a:lnTo>
                      <a:pt x="72" y="114"/>
                    </a:lnTo>
                    <a:lnTo>
                      <a:pt x="72" y="120"/>
                    </a:lnTo>
                    <a:lnTo>
                      <a:pt x="66" y="120"/>
                    </a:lnTo>
                    <a:lnTo>
                      <a:pt x="60" y="120"/>
                    </a:lnTo>
                    <a:lnTo>
                      <a:pt x="60" y="126"/>
                    </a:lnTo>
                    <a:lnTo>
                      <a:pt x="54" y="120"/>
                    </a:lnTo>
                    <a:lnTo>
                      <a:pt x="48" y="120"/>
                    </a:lnTo>
                    <a:lnTo>
                      <a:pt x="42" y="120"/>
                    </a:lnTo>
                    <a:lnTo>
                      <a:pt x="36" y="120"/>
                    </a:lnTo>
                    <a:lnTo>
                      <a:pt x="36" y="114"/>
                    </a:lnTo>
                    <a:lnTo>
                      <a:pt x="30" y="114"/>
                    </a:lnTo>
                    <a:lnTo>
                      <a:pt x="30" y="108"/>
                    </a:lnTo>
                    <a:lnTo>
                      <a:pt x="24" y="108"/>
                    </a:lnTo>
                    <a:lnTo>
                      <a:pt x="24" y="114"/>
                    </a:lnTo>
                    <a:lnTo>
                      <a:pt x="18" y="114"/>
                    </a:lnTo>
                    <a:lnTo>
                      <a:pt x="12" y="114"/>
                    </a:lnTo>
                    <a:lnTo>
                      <a:pt x="12" y="108"/>
                    </a:lnTo>
                    <a:lnTo>
                      <a:pt x="6" y="108"/>
                    </a:lnTo>
                    <a:lnTo>
                      <a:pt x="6" y="102"/>
                    </a:lnTo>
                    <a:lnTo>
                      <a:pt x="6" y="96"/>
                    </a:lnTo>
                    <a:lnTo>
                      <a:pt x="6" y="90"/>
                    </a:lnTo>
                    <a:lnTo>
                      <a:pt x="6" y="84"/>
                    </a:lnTo>
                    <a:lnTo>
                      <a:pt x="0" y="84"/>
                    </a:lnTo>
                    <a:lnTo>
                      <a:pt x="0" y="78"/>
                    </a:lnTo>
                    <a:lnTo>
                      <a:pt x="0" y="72"/>
                    </a:lnTo>
                    <a:lnTo>
                      <a:pt x="0" y="54"/>
                    </a:lnTo>
                    <a:lnTo>
                      <a:pt x="0" y="48"/>
                    </a:lnTo>
                    <a:lnTo>
                      <a:pt x="0" y="42"/>
                    </a:lnTo>
                    <a:lnTo>
                      <a:pt x="6" y="42"/>
                    </a:lnTo>
                    <a:lnTo>
                      <a:pt x="6" y="36"/>
                    </a:lnTo>
                    <a:lnTo>
                      <a:pt x="12" y="30"/>
                    </a:lnTo>
                    <a:lnTo>
                      <a:pt x="12" y="24"/>
                    </a:lnTo>
                    <a:lnTo>
                      <a:pt x="6" y="24"/>
                    </a:lnTo>
                    <a:lnTo>
                      <a:pt x="6"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0" name="Freeform 473"/>
              <p:cNvSpPr>
                <a:spLocks/>
              </p:cNvSpPr>
              <p:nvPr/>
            </p:nvSpPr>
            <p:spPr bwMode="auto">
              <a:xfrm>
                <a:off x="3843" y="1772"/>
                <a:ext cx="150" cy="90"/>
              </a:xfrm>
              <a:custGeom>
                <a:avLst/>
                <a:gdLst>
                  <a:gd name="T0" fmla="*/ 48 w 150"/>
                  <a:gd name="T1" fmla="*/ 0 h 90"/>
                  <a:gd name="T2" fmla="*/ 66 w 150"/>
                  <a:gd name="T3" fmla="*/ 0 h 90"/>
                  <a:gd name="T4" fmla="*/ 126 w 150"/>
                  <a:gd name="T5" fmla="*/ 0 h 90"/>
                  <a:gd name="T6" fmla="*/ 132 w 150"/>
                  <a:gd name="T7" fmla="*/ 12 h 90"/>
                  <a:gd name="T8" fmla="*/ 138 w 150"/>
                  <a:gd name="T9" fmla="*/ 24 h 90"/>
                  <a:gd name="T10" fmla="*/ 138 w 150"/>
                  <a:gd name="T11" fmla="*/ 36 h 90"/>
                  <a:gd name="T12" fmla="*/ 144 w 150"/>
                  <a:gd name="T13" fmla="*/ 48 h 90"/>
                  <a:gd name="T14" fmla="*/ 144 w 150"/>
                  <a:gd name="T15" fmla="*/ 60 h 90"/>
                  <a:gd name="T16" fmla="*/ 144 w 150"/>
                  <a:gd name="T17" fmla="*/ 66 h 90"/>
                  <a:gd name="T18" fmla="*/ 132 w 150"/>
                  <a:gd name="T19" fmla="*/ 66 h 90"/>
                  <a:gd name="T20" fmla="*/ 126 w 150"/>
                  <a:gd name="T21" fmla="*/ 72 h 90"/>
                  <a:gd name="T22" fmla="*/ 114 w 150"/>
                  <a:gd name="T23" fmla="*/ 72 h 90"/>
                  <a:gd name="T24" fmla="*/ 108 w 150"/>
                  <a:gd name="T25" fmla="*/ 78 h 90"/>
                  <a:gd name="T26" fmla="*/ 102 w 150"/>
                  <a:gd name="T27" fmla="*/ 84 h 90"/>
                  <a:gd name="T28" fmla="*/ 96 w 150"/>
                  <a:gd name="T29" fmla="*/ 78 h 90"/>
                  <a:gd name="T30" fmla="*/ 90 w 150"/>
                  <a:gd name="T31" fmla="*/ 84 h 90"/>
                  <a:gd name="T32" fmla="*/ 84 w 150"/>
                  <a:gd name="T33" fmla="*/ 90 h 90"/>
                  <a:gd name="T34" fmla="*/ 72 w 150"/>
                  <a:gd name="T35" fmla="*/ 90 h 90"/>
                  <a:gd name="T36" fmla="*/ 66 w 150"/>
                  <a:gd name="T37" fmla="*/ 84 h 90"/>
                  <a:gd name="T38" fmla="*/ 60 w 150"/>
                  <a:gd name="T39" fmla="*/ 78 h 90"/>
                  <a:gd name="T40" fmla="*/ 54 w 150"/>
                  <a:gd name="T41" fmla="*/ 72 h 90"/>
                  <a:gd name="T42" fmla="*/ 48 w 150"/>
                  <a:gd name="T43" fmla="*/ 66 h 90"/>
                  <a:gd name="T44" fmla="*/ 48 w 150"/>
                  <a:gd name="T45" fmla="*/ 66 h 90"/>
                  <a:gd name="T46" fmla="*/ 36 w 150"/>
                  <a:gd name="T47" fmla="*/ 66 h 90"/>
                  <a:gd name="T48" fmla="*/ 30 w 150"/>
                  <a:gd name="T49" fmla="*/ 60 h 90"/>
                  <a:gd name="T50" fmla="*/ 18 w 150"/>
                  <a:gd name="T51" fmla="*/ 60 h 90"/>
                  <a:gd name="T52" fmla="*/ 12 w 150"/>
                  <a:gd name="T53" fmla="*/ 54 h 90"/>
                  <a:gd name="T54" fmla="*/ 6 w 150"/>
                  <a:gd name="T55" fmla="*/ 48 h 90"/>
                  <a:gd name="T56" fmla="*/ 6 w 150"/>
                  <a:gd name="T57" fmla="*/ 36 h 90"/>
                  <a:gd name="T58" fmla="*/ 6 w 150"/>
                  <a:gd name="T59" fmla="*/ 30 h 90"/>
                  <a:gd name="T60" fmla="*/ 6 w 150"/>
                  <a:gd name="T61" fmla="*/ 30 h 90"/>
                  <a:gd name="T62" fmla="*/ 12 w 150"/>
                  <a:gd name="T63" fmla="*/ 24 h 90"/>
                  <a:gd name="T64" fmla="*/ 18 w 150"/>
                  <a:gd name="T65" fmla="*/ 18 h 90"/>
                  <a:gd name="T66" fmla="*/ 12 w 150"/>
                  <a:gd name="T67" fmla="*/ 12 h 90"/>
                  <a:gd name="T68" fmla="*/ 12 w 150"/>
                  <a:gd name="T6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90">
                    <a:moveTo>
                      <a:pt x="12" y="0"/>
                    </a:moveTo>
                    <a:lnTo>
                      <a:pt x="48" y="0"/>
                    </a:lnTo>
                    <a:lnTo>
                      <a:pt x="60" y="0"/>
                    </a:lnTo>
                    <a:lnTo>
                      <a:pt x="66" y="0"/>
                    </a:lnTo>
                    <a:lnTo>
                      <a:pt x="120" y="0"/>
                    </a:lnTo>
                    <a:lnTo>
                      <a:pt x="126" y="0"/>
                    </a:lnTo>
                    <a:lnTo>
                      <a:pt x="126" y="6"/>
                    </a:lnTo>
                    <a:lnTo>
                      <a:pt x="132" y="12"/>
                    </a:lnTo>
                    <a:lnTo>
                      <a:pt x="138" y="18"/>
                    </a:lnTo>
                    <a:lnTo>
                      <a:pt x="138" y="24"/>
                    </a:lnTo>
                    <a:lnTo>
                      <a:pt x="138" y="30"/>
                    </a:lnTo>
                    <a:lnTo>
                      <a:pt x="138" y="36"/>
                    </a:lnTo>
                    <a:lnTo>
                      <a:pt x="138" y="42"/>
                    </a:lnTo>
                    <a:lnTo>
                      <a:pt x="144" y="48"/>
                    </a:lnTo>
                    <a:lnTo>
                      <a:pt x="144" y="54"/>
                    </a:lnTo>
                    <a:lnTo>
                      <a:pt x="144" y="60"/>
                    </a:lnTo>
                    <a:lnTo>
                      <a:pt x="150" y="60"/>
                    </a:lnTo>
                    <a:lnTo>
                      <a:pt x="144" y="66"/>
                    </a:lnTo>
                    <a:lnTo>
                      <a:pt x="138" y="66"/>
                    </a:lnTo>
                    <a:lnTo>
                      <a:pt x="132" y="66"/>
                    </a:lnTo>
                    <a:lnTo>
                      <a:pt x="126" y="66"/>
                    </a:lnTo>
                    <a:lnTo>
                      <a:pt x="126" y="72"/>
                    </a:lnTo>
                    <a:lnTo>
                      <a:pt x="120" y="72"/>
                    </a:lnTo>
                    <a:lnTo>
                      <a:pt x="114" y="72"/>
                    </a:lnTo>
                    <a:lnTo>
                      <a:pt x="114" y="78"/>
                    </a:lnTo>
                    <a:lnTo>
                      <a:pt x="108" y="78"/>
                    </a:lnTo>
                    <a:lnTo>
                      <a:pt x="108" y="84"/>
                    </a:lnTo>
                    <a:lnTo>
                      <a:pt x="102" y="84"/>
                    </a:lnTo>
                    <a:lnTo>
                      <a:pt x="102" y="78"/>
                    </a:lnTo>
                    <a:lnTo>
                      <a:pt x="96" y="78"/>
                    </a:lnTo>
                    <a:lnTo>
                      <a:pt x="90" y="78"/>
                    </a:lnTo>
                    <a:lnTo>
                      <a:pt x="90" y="84"/>
                    </a:lnTo>
                    <a:lnTo>
                      <a:pt x="84" y="84"/>
                    </a:lnTo>
                    <a:lnTo>
                      <a:pt x="84" y="90"/>
                    </a:lnTo>
                    <a:lnTo>
                      <a:pt x="78" y="90"/>
                    </a:lnTo>
                    <a:lnTo>
                      <a:pt x="72" y="90"/>
                    </a:lnTo>
                    <a:lnTo>
                      <a:pt x="72" y="84"/>
                    </a:lnTo>
                    <a:lnTo>
                      <a:pt x="66" y="84"/>
                    </a:lnTo>
                    <a:lnTo>
                      <a:pt x="66" y="78"/>
                    </a:lnTo>
                    <a:lnTo>
                      <a:pt x="60" y="78"/>
                    </a:lnTo>
                    <a:lnTo>
                      <a:pt x="60" y="72"/>
                    </a:lnTo>
                    <a:lnTo>
                      <a:pt x="54" y="72"/>
                    </a:lnTo>
                    <a:lnTo>
                      <a:pt x="54" y="66"/>
                    </a:lnTo>
                    <a:lnTo>
                      <a:pt x="48" y="66"/>
                    </a:lnTo>
                    <a:lnTo>
                      <a:pt x="48" y="72"/>
                    </a:lnTo>
                    <a:lnTo>
                      <a:pt x="48" y="66"/>
                    </a:lnTo>
                    <a:lnTo>
                      <a:pt x="42" y="66"/>
                    </a:lnTo>
                    <a:lnTo>
                      <a:pt x="36" y="66"/>
                    </a:lnTo>
                    <a:lnTo>
                      <a:pt x="30" y="66"/>
                    </a:lnTo>
                    <a:lnTo>
                      <a:pt x="30" y="60"/>
                    </a:lnTo>
                    <a:lnTo>
                      <a:pt x="24" y="60"/>
                    </a:lnTo>
                    <a:lnTo>
                      <a:pt x="18" y="60"/>
                    </a:lnTo>
                    <a:lnTo>
                      <a:pt x="12" y="60"/>
                    </a:lnTo>
                    <a:lnTo>
                      <a:pt x="12" y="54"/>
                    </a:lnTo>
                    <a:lnTo>
                      <a:pt x="6" y="54"/>
                    </a:lnTo>
                    <a:lnTo>
                      <a:pt x="6" y="48"/>
                    </a:lnTo>
                    <a:lnTo>
                      <a:pt x="6" y="42"/>
                    </a:lnTo>
                    <a:lnTo>
                      <a:pt x="6" y="36"/>
                    </a:lnTo>
                    <a:lnTo>
                      <a:pt x="0" y="36"/>
                    </a:lnTo>
                    <a:lnTo>
                      <a:pt x="6" y="30"/>
                    </a:lnTo>
                    <a:lnTo>
                      <a:pt x="0" y="30"/>
                    </a:lnTo>
                    <a:lnTo>
                      <a:pt x="6" y="30"/>
                    </a:lnTo>
                    <a:lnTo>
                      <a:pt x="6" y="24"/>
                    </a:lnTo>
                    <a:lnTo>
                      <a:pt x="12" y="24"/>
                    </a:lnTo>
                    <a:lnTo>
                      <a:pt x="12" y="18"/>
                    </a:lnTo>
                    <a:lnTo>
                      <a:pt x="18" y="18"/>
                    </a:lnTo>
                    <a:lnTo>
                      <a:pt x="18" y="12"/>
                    </a:lnTo>
                    <a:lnTo>
                      <a:pt x="12" y="12"/>
                    </a:lnTo>
                    <a:lnTo>
                      <a:pt x="12" y="6"/>
                    </a:lnTo>
                    <a:lnTo>
                      <a:pt x="12"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1" name="Freeform 474"/>
              <p:cNvSpPr>
                <a:spLocks/>
              </p:cNvSpPr>
              <p:nvPr/>
            </p:nvSpPr>
            <p:spPr bwMode="auto">
              <a:xfrm>
                <a:off x="3771" y="1772"/>
                <a:ext cx="150" cy="114"/>
              </a:xfrm>
              <a:custGeom>
                <a:avLst/>
                <a:gdLst>
                  <a:gd name="T0" fmla="*/ 12 w 150"/>
                  <a:gd name="T1" fmla="*/ 6 h 114"/>
                  <a:gd name="T2" fmla="*/ 18 w 150"/>
                  <a:gd name="T3" fmla="*/ 6 h 114"/>
                  <a:gd name="T4" fmla="*/ 30 w 150"/>
                  <a:gd name="T5" fmla="*/ 6 h 114"/>
                  <a:gd name="T6" fmla="*/ 48 w 150"/>
                  <a:gd name="T7" fmla="*/ 6 h 114"/>
                  <a:gd name="T8" fmla="*/ 72 w 150"/>
                  <a:gd name="T9" fmla="*/ 6 h 114"/>
                  <a:gd name="T10" fmla="*/ 84 w 150"/>
                  <a:gd name="T11" fmla="*/ 12 h 114"/>
                  <a:gd name="T12" fmla="*/ 90 w 150"/>
                  <a:gd name="T13" fmla="*/ 18 h 114"/>
                  <a:gd name="T14" fmla="*/ 84 w 150"/>
                  <a:gd name="T15" fmla="*/ 24 h 114"/>
                  <a:gd name="T16" fmla="*/ 78 w 150"/>
                  <a:gd name="T17" fmla="*/ 30 h 114"/>
                  <a:gd name="T18" fmla="*/ 78 w 150"/>
                  <a:gd name="T19" fmla="*/ 30 h 114"/>
                  <a:gd name="T20" fmla="*/ 78 w 150"/>
                  <a:gd name="T21" fmla="*/ 36 h 114"/>
                  <a:gd name="T22" fmla="*/ 78 w 150"/>
                  <a:gd name="T23" fmla="*/ 48 h 114"/>
                  <a:gd name="T24" fmla="*/ 84 w 150"/>
                  <a:gd name="T25" fmla="*/ 54 h 114"/>
                  <a:gd name="T26" fmla="*/ 90 w 150"/>
                  <a:gd name="T27" fmla="*/ 60 h 114"/>
                  <a:gd name="T28" fmla="*/ 102 w 150"/>
                  <a:gd name="T29" fmla="*/ 60 h 114"/>
                  <a:gd name="T30" fmla="*/ 108 w 150"/>
                  <a:gd name="T31" fmla="*/ 66 h 114"/>
                  <a:gd name="T32" fmla="*/ 120 w 150"/>
                  <a:gd name="T33" fmla="*/ 66 h 114"/>
                  <a:gd name="T34" fmla="*/ 120 w 150"/>
                  <a:gd name="T35" fmla="*/ 66 h 114"/>
                  <a:gd name="T36" fmla="*/ 126 w 150"/>
                  <a:gd name="T37" fmla="*/ 72 h 114"/>
                  <a:gd name="T38" fmla="*/ 132 w 150"/>
                  <a:gd name="T39" fmla="*/ 78 h 114"/>
                  <a:gd name="T40" fmla="*/ 138 w 150"/>
                  <a:gd name="T41" fmla="*/ 84 h 114"/>
                  <a:gd name="T42" fmla="*/ 144 w 150"/>
                  <a:gd name="T43" fmla="*/ 90 h 114"/>
                  <a:gd name="T44" fmla="*/ 150 w 150"/>
                  <a:gd name="T45" fmla="*/ 96 h 114"/>
                  <a:gd name="T46" fmla="*/ 144 w 150"/>
                  <a:gd name="T47" fmla="*/ 102 h 114"/>
                  <a:gd name="T48" fmla="*/ 138 w 150"/>
                  <a:gd name="T49" fmla="*/ 108 h 114"/>
                  <a:gd name="T50" fmla="*/ 126 w 150"/>
                  <a:gd name="T51" fmla="*/ 108 h 114"/>
                  <a:gd name="T52" fmla="*/ 114 w 150"/>
                  <a:gd name="T53" fmla="*/ 108 h 114"/>
                  <a:gd name="T54" fmla="*/ 102 w 150"/>
                  <a:gd name="T55" fmla="*/ 108 h 114"/>
                  <a:gd name="T56" fmla="*/ 90 w 150"/>
                  <a:gd name="T57" fmla="*/ 108 h 114"/>
                  <a:gd name="T58" fmla="*/ 78 w 150"/>
                  <a:gd name="T59" fmla="*/ 114 h 114"/>
                  <a:gd name="T60" fmla="*/ 66 w 150"/>
                  <a:gd name="T61" fmla="*/ 114 h 114"/>
                  <a:gd name="T62" fmla="*/ 60 w 150"/>
                  <a:gd name="T63" fmla="*/ 114 h 114"/>
                  <a:gd name="T64" fmla="*/ 48 w 150"/>
                  <a:gd name="T65" fmla="*/ 114 h 114"/>
                  <a:gd name="T66" fmla="*/ 36 w 150"/>
                  <a:gd name="T67" fmla="*/ 114 h 114"/>
                  <a:gd name="T68" fmla="*/ 24 w 150"/>
                  <a:gd name="T69" fmla="*/ 114 h 114"/>
                  <a:gd name="T70" fmla="*/ 18 w 150"/>
                  <a:gd name="T71" fmla="*/ 108 h 114"/>
                  <a:gd name="T72" fmla="*/ 6 w 150"/>
                  <a:gd name="T73" fmla="*/ 108 h 114"/>
                  <a:gd name="T74" fmla="*/ 0 w 150"/>
                  <a:gd name="T75" fmla="*/ 102 h 114"/>
                  <a:gd name="T76" fmla="*/ 6 w 150"/>
                  <a:gd name="T77" fmla="*/ 90 h 114"/>
                  <a:gd name="T78" fmla="*/ 6 w 150"/>
                  <a:gd name="T79" fmla="*/ 78 h 114"/>
                  <a:gd name="T80" fmla="*/ 12 w 150"/>
                  <a:gd name="T81" fmla="*/ 72 h 114"/>
                  <a:gd name="T82" fmla="*/ 12 w 150"/>
                  <a:gd name="T83" fmla="*/ 60 h 114"/>
                  <a:gd name="T84" fmla="*/ 18 w 150"/>
                  <a:gd name="T85" fmla="*/ 54 h 114"/>
                  <a:gd name="T86" fmla="*/ 18 w 150"/>
                  <a:gd name="T87" fmla="*/ 42 h 114"/>
                  <a:gd name="T88" fmla="*/ 18 w 150"/>
                  <a:gd name="T89" fmla="*/ 36 h 114"/>
                  <a:gd name="T90" fmla="*/ 24 w 150"/>
                  <a:gd name="T91" fmla="*/ 30 h 114"/>
                  <a:gd name="T92" fmla="*/ 30 w 150"/>
                  <a:gd name="T93" fmla="*/ 24 h 114"/>
                  <a:gd name="T94" fmla="*/ 36 w 150"/>
                  <a:gd name="T95" fmla="*/ 30 h 114"/>
                  <a:gd name="T96" fmla="*/ 42 w 150"/>
                  <a:gd name="T97" fmla="*/ 24 h 114"/>
                  <a:gd name="T98" fmla="*/ 36 w 150"/>
                  <a:gd name="T99" fmla="*/ 18 h 114"/>
                  <a:gd name="T100" fmla="*/ 30 w 150"/>
                  <a:gd name="T101" fmla="*/ 12 h 114"/>
                  <a:gd name="T102" fmla="*/ 18 w 150"/>
                  <a:gd name="T103"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 h="114">
                    <a:moveTo>
                      <a:pt x="18" y="6"/>
                    </a:moveTo>
                    <a:lnTo>
                      <a:pt x="12" y="6"/>
                    </a:lnTo>
                    <a:lnTo>
                      <a:pt x="12" y="0"/>
                    </a:lnTo>
                    <a:lnTo>
                      <a:pt x="18" y="6"/>
                    </a:lnTo>
                    <a:lnTo>
                      <a:pt x="24" y="6"/>
                    </a:lnTo>
                    <a:lnTo>
                      <a:pt x="30" y="6"/>
                    </a:lnTo>
                    <a:lnTo>
                      <a:pt x="42" y="6"/>
                    </a:lnTo>
                    <a:lnTo>
                      <a:pt x="48" y="6"/>
                    </a:lnTo>
                    <a:lnTo>
                      <a:pt x="60" y="6"/>
                    </a:lnTo>
                    <a:lnTo>
                      <a:pt x="72" y="6"/>
                    </a:lnTo>
                    <a:lnTo>
                      <a:pt x="84" y="6"/>
                    </a:lnTo>
                    <a:lnTo>
                      <a:pt x="84" y="12"/>
                    </a:lnTo>
                    <a:lnTo>
                      <a:pt x="90" y="12"/>
                    </a:lnTo>
                    <a:lnTo>
                      <a:pt x="90" y="18"/>
                    </a:lnTo>
                    <a:lnTo>
                      <a:pt x="84" y="18"/>
                    </a:lnTo>
                    <a:lnTo>
                      <a:pt x="84" y="24"/>
                    </a:lnTo>
                    <a:lnTo>
                      <a:pt x="78" y="24"/>
                    </a:lnTo>
                    <a:lnTo>
                      <a:pt x="78" y="30"/>
                    </a:lnTo>
                    <a:lnTo>
                      <a:pt x="72" y="30"/>
                    </a:lnTo>
                    <a:lnTo>
                      <a:pt x="78" y="30"/>
                    </a:lnTo>
                    <a:lnTo>
                      <a:pt x="72" y="36"/>
                    </a:lnTo>
                    <a:lnTo>
                      <a:pt x="78" y="36"/>
                    </a:lnTo>
                    <a:lnTo>
                      <a:pt x="78" y="42"/>
                    </a:lnTo>
                    <a:lnTo>
                      <a:pt x="78" y="48"/>
                    </a:lnTo>
                    <a:lnTo>
                      <a:pt x="78" y="54"/>
                    </a:lnTo>
                    <a:lnTo>
                      <a:pt x="84" y="54"/>
                    </a:lnTo>
                    <a:lnTo>
                      <a:pt x="84" y="60"/>
                    </a:lnTo>
                    <a:lnTo>
                      <a:pt x="90" y="60"/>
                    </a:lnTo>
                    <a:lnTo>
                      <a:pt x="96" y="60"/>
                    </a:lnTo>
                    <a:lnTo>
                      <a:pt x="102" y="60"/>
                    </a:lnTo>
                    <a:lnTo>
                      <a:pt x="102" y="66"/>
                    </a:lnTo>
                    <a:lnTo>
                      <a:pt x="108" y="66"/>
                    </a:lnTo>
                    <a:lnTo>
                      <a:pt x="114" y="66"/>
                    </a:lnTo>
                    <a:lnTo>
                      <a:pt x="120" y="66"/>
                    </a:lnTo>
                    <a:lnTo>
                      <a:pt x="120" y="72"/>
                    </a:lnTo>
                    <a:lnTo>
                      <a:pt x="120" y="66"/>
                    </a:lnTo>
                    <a:lnTo>
                      <a:pt x="126" y="66"/>
                    </a:lnTo>
                    <a:lnTo>
                      <a:pt x="126" y="72"/>
                    </a:lnTo>
                    <a:lnTo>
                      <a:pt x="132" y="72"/>
                    </a:lnTo>
                    <a:lnTo>
                      <a:pt x="132" y="78"/>
                    </a:lnTo>
                    <a:lnTo>
                      <a:pt x="138" y="78"/>
                    </a:lnTo>
                    <a:lnTo>
                      <a:pt x="138" y="84"/>
                    </a:lnTo>
                    <a:lnTo>
                      <a:pt x="144" y="84"/>
                    </a:lnTo>
                    <a:lnTo>
                      <a:pt x="144" y="90"/>
                    </a:lnTo>
                    <a:lnTo>
                      <a:pt x="150" y="90"/>
                    </a:lnTo>
                    <a:lnTo>
                      <a:pt x="150" y="96"/>
                    </a:lnTo>
                    <a:lnTo>
                      <a:pt x="150" y="102"/>
                    </a:lnTo>
                    <a:lnTo>
                      <a:pt x="144" y="102"/>
                    </a:lnTo>
                    <a:lnTo>
                      <a:pt x="144" y="108"/>
                    </a:lnTo>
                    <a:lnTo>
                      <a:pt x="138" y="108"/>
                    </a:lnTo>
                    <a:lnTo>
                      <a:pt x="132" y="108"/>
                    </a:lnTo>
                    <a:lnTo>
                      <a:pt x="126" y="108"/>
                    </a:lnTo>
                    <a:lnTo>
                      <a:pt x="120" y="108"/>
                    </a:lnTo>
                    <a:lnTo>
                      <a:pt x="114" y="108"/>
                    </a:lnTo>
                    <a:lnTo>
                      <a:pt x="108" y="108"/>
                    </a:lnTo>
                    <a:lnTo>
                      <a:pt x="102" y="108"/>
                    </a:lnTo>
                    <a:lnTo>
                      <a:pt x="96" y="108"/>
                    </a:lnTo>
                    <a:lnTo>
                      <a:pt x="90" y="108"/>
                    </a:lnTo>
                    <a:lnTo>
                      <a:pt x="84" y="114"/>
                    </a:lnTo>
                    <a:lnTo>
                      <a:pt x="78" y="114"/>
                    </a:lnTo>
                    <a:lnTo>
                      <a:pt x="72" y="114"/>
                    </a:lnTo>
                    <a:lnTo>
                      <a:pt x="66" y="114"/>
                    </a:lnTo>
                    <a:lnTo>
                      <a:pt x="66" y="108"/>
                    </a:lnTo>
                    <a:lnTo>
                      <a:pt x="60" y="114"/>
                    </a:lnTo>
                    <a:lnTo>
                      <a:pt x="54" y="114"/>
                    </a:lnTo>
                    <a:lnTo>
                      <a:pt x="48" y="114"/>
                    </a:lnTo>
                    <a:lnTo>
                      <a:pt x="42" y="114"/>
                    </a:lnTo>
                    <a:lnTo>
                      <a:pt x="36" y="114"/>
                    </a:lnTo>
                    <a:lnTo>
                      <a:pt x="30" y="114"/>
                    </a:lnTo>
                    <a:lnTo>
                      <a:pt x="24" y="114"/>
                    </a:lnTo>
                    <a:lnTo>
                      <a:pt x="18" y="114"/>
                    </a:lnTo>
                    <a:lnTo>
                      <a:pt x="18" y="108"/>
                    </a:lnTo>
                    <a:lnTo>
                      <a:pt x="12" y="108"/>
                    </a:lnTo>
                    <a:lnTo>
                      <a:pt x="6" y="108"/>
                    </a:lnTo>
                    <a:lnTo>
                      <a:pt x="0" y="108"/>
                    </a:lnTo>
                    <a:lnTo>
                      <a:pt x="0" y="102"/>
                    </a:lnTo>
                    <a:lnTo>
                      <a:pt x="6" y="96"/>
                    </a:lnTo>
                    <a:lnTo>
                      <a:pt x="6" y="90"/>
                    </a:lnTo>
                    <a:lnTo>
                      <a:pt x="6" y="84"/>
                    </a:lnTo>
                    <a:lnTo>
                      <a:pt x="6" y="78"/>
                    </a:lnTo>
                    <a:lnTo>
                      <a:pt x="12" y="78"/>
                    </a:lnTo>
                    <a:lnTo>
                      <a:pt x="12" y="72"/>
                    </a:lnTo>
                    <a:lnTo>
                      <a:pt x="12" y="66"/>
                    </a:lnTo>
                    <a:lnTo>
                      <a:pt x="12" y="60"/>
                    </a:lnTo>
                    <a:lnTo>
                      <a:pt x="18" y="60"/>
                    </a:lnTo>
                    <a:lnTo>
                      <a:pt x="18" y="54"/>
                    </a:lnTo>
                    <a:lnTo>
                      <a:pt x="18" y="48"/>
                    </a:lnTo>
                    <a:lnTo>
                      <a:pt x="18" y="42"/>
                    </a:lnTo>
                    <a:lnTo>
                      <a:pt x="24" y="42"/>
                    </a:lnTo>
                    <a:lnTo>
                      <a:pt x="18" y="36"/>
                    </a:lnTo>
                    <a:lnTo>
                      <a:pt x="24" y="36"/>
                    </a:lnTo>
                    <a:lnTo>
                      <a:pt x="24" y="30"/>
                    </a:lnTo>
                    <a:lnTo>
                      <a:pt x="30" y="30"/>
                    </a:lnTo>
                    <a:lnTo>
                      <a:pt x="30" y="24"/>
                    </a:lnTo>
                    <a:lnTo>
                      <a:pt x="30" y="30"/>
                    </a:lnTo>
                    <a:lnTo>
                      <a:pt x="36" y="30"/>
                    </a:lnTo>
                    <a:lnTo>
                      <a:pt x="36" y="24"/>
                    </a:lnTo>
                    <a:lnTo>
                      <a:pt x="42" y="24"/>
                    </a:lnTo>
                    <a:lnTo>
                      <a:pt x="42" y="18"/>
                    </a:lnTo>
                    <a:lnTo>
                      <a:pt x="36" y="18"/>
                    </a:lnTo>
                    <a:lnTo>
                      <a:pt x="36" y="12"/>
                    </a:lnTo>
                    <a:lnTo>
                      <a:pt x="30" y="12"/>
                    </a:lnTo>
                    <a:lnTo>
                      <a:pt x="24" y="12"/>
                    </a:lnTo>
                    <a:lnTo>
                      <a:pt x="18" y="12"/>
                    </a:lnTo>
                    <a:lnTo>
                      <a:pt x="18"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2" name="Freeform 475"/>
              <p:cNvSpPr>
                <a:spLocks/>
              </p:cNvSpPr>
              <p:nvPr/>
            </p:nvSpPr>
            <p:spPr bwMode="auto">
              <a:xfrm>
                <a:off x="3813" y="1160"/>
                <a:ext cx="162" cy="108"/>
              </a:xfrm>
              <a:custGeom>
                <a:avLst/>
                <a:gdLst>
                  <a:gd name="T0" fmla="*/ 84 w 162"/>
                  <a:gd name="T1" fmla="*/ 96 h 108"/>
                  <a:gd name="T2" fmla="*/ 90 w 162"/>
                  <a:gd name="T3" fmla="*/ 90 h 108"/>
                  <a:gd name="T4" fmla="*/ 84 w 162"/>
                  <a:gd name="T5" fmla="*/ 84 h 108"/>
                  <a:gd name="T6" fmla="*/ 78 w 162"/>
                  <a:gd name="T7" fmla="*/ 78 h 108"/>
                  <a:gd name="T8" fmla="*/ 72 w 162"/>
                  <a:gd name="T9" fmla="*/ 72 h 108"/>
                  <a:gd name="T10" fmla="*/ 66 w 162"/>
                  <a:gd name="T11" fmla="*/ 66 h 108"/>
                  <a:gd name="T12" fmla="*/ 60 w 162"/>
                  <a:gd name="T13" fmla="*/ 60 h 108"/>
                  <a:gd name="T14" fmla="*/ 54 w 162"/>
                  <a:gd name="T15" fmla="*/ 54 h 108"/>
                  <a:gd name="T16" fmla="*/ 48 w 162"/>
                  <a:gd name="T17" fmla="*/ 60 h 108"/>
                  <a:gd name="T18" fmla="*/ 42 w 162"/>
                  <a:gd name="T19" fmla="*/ 66 h 108"/>
                  <a:gd name="T20" fmla="*/ 36 w 162"/>
                  <a:gd name="T21" fmla="*/ 72 h 108"/>
                  <a:gd name="T22" fmla="*/ 30 w 162"/>
                  <a:gd name="T23" fmla="*/ 66 h 108"/>
                  <a:gd name="T24" fmla="*/ 18 w 162"/>
                  <a:gd name="T25" fmla="*/ 66 h 108"/>
                  <a:gd name="T26" fmla="*/ 18 w 162"/>
                  <a:gd name="T27" fmla="*/ 60 h 108"/>
                  <a:gd name="T28" fmla="*/ 12 w 162"/>
                  <a:gd name="T29" fmla="*/ 66 h 108"/>
                  <a:gd name="T30" fmla="*/ 6 w 162"/>
                  <a:gd name="T31" fmla="*/ 60 h 108"/>
                  <a:gd name="T32" fmla="*/ 0 w 162"/>
                  <a:gd name="T33" fmla="*/ 54 h 108"/>
                  <a:gd name="T34" fmla="*/ 0 w 162"/>
                  <a:gd name="T35" fmla="*/ 54 h 108"/>
                  <a:gd name="T36" fmla="*/ 0 w 162"/>
                  <a:gd name="T37" fmla="*/ 42 h 108"/>
                  <a:gd name="T38" fmla="*/ 6 w 162"/>
                  <a:gd name="T39" fmla="*/ 36 h 108"/>
                  <a:gd name="T40" fmla="*/ 0 w 162"/>
                  <a:gd name="T41" fmla="*/ 30 h 108"/>
                  <a:gd name="T42" fmla="*/ 6 w 162"/>
                  <a:gd name="T43" fmla="*/ 24 h 108"/>
                  <a:gd name="T44" fmla="*/ 6 w 162"/>
                  <a:gd name="T45" fmla="*/ 12 h 108"/>
                  <a:gd name="T46" fmla="*/ 6 w 162"/>
                  <a:gd name="T47" fmla="*/ 0 h 108"/>
                  <a:gd name="T48" fmla="*/ 18 w 162"/>
                  <a:gd name="T49" fmla="*/ 0 h 108"/>
                  <a:gd name="T50" fmla="*/ 24 w 162"/>
                  <a:gd name="T51" fmla="*/ 6 h 108"/>
                  <a:gd name="T52" fmla="*/ 30 w 162"/>
                  <a:gd name="T53" fmla="*/ 12 h 108"/>
                  <a:gd name="T54" fmla="*/ 30 w 162"/>
                  <a:gd name="T55" fmla="*/ 24 h 108"/>
                  <a:gd name="T56" fmla="*/ 42 w 162"/>
                  <a:gd name="T57" fmla="*/ 24 h 108"/>
                  <a:gd name="T58" fmla="*/ 48 w 162"/>
                  <a:gd name="T59" fmla="*/ 30 h 108"/>
                  <a:gd name="T60" fmla="*/ 54 w 162"/>
                  <a:gd name="T61" fmla="*/ 36 h 108"/>
                  <a:gd name="T62" fmla="*/ 66 w 162"/>
                  <a:gd name="T63" fmla="*/ 36 h 108"/>
                  <a:gd name="T64" fmla="*/ 72 w 162"/>
                  <a:gd name="T65" fmla="*/ 42 h 108"/>
                  <a:gd name="T66" fmla="*/ 78 w 162"/>
                  <a:gd name="T67" fmla="*/ 36 h 108"/>
                  <a:gd name="T68" fmla="*/ 90 w 162"/>
                  <a:gd name="T69" fmla="*/ 36 h 108"/>
                  <a:gd name="T70" fmla="*/ 96 w 162"/>
                  <a:gd name="T71" fmla="*/ 42 h 108"/>
                  <a:gd name="T72" fmla="*/ 108 w 162"/>
                  <a:gd name="T73" fmla="*/ 42 h 108"/>
                  <a:gd name="T74" fmla="*/ 120 w 162"/>
                  <a:gd name="T75" fmla="*/ 42 h 108"/>
                  <a:gd name="T76" fmla="*/ 132 w 162"/>
                  <a:gd name="T77" fmla="*/ 42 h 108"/>
                  <a:gd name="T78" fmla="*/ 132 w 162"/>
                  <a:gd name="T79" fmla="*/ 54 h 108"/>
                  <a:gd name="T80" fmla="*/ 138 w 162"/>
                  <a:gd name="T81" fmla="*/ 66 h 108"/>
                  <a:gd name="T82" fmla="*/ 150 w 162"/>
                  <a:gd name="T83" fmla="*/ 66 h 108"/>
                  <a:gd name="T84" fmla="*/ 156 w 162"/>
                  <a:gd name="T85" fmla="*/ 72 h 108"/>
                  <a:gd name="T86" fmla="*/ 156 w 162"/>
                  <a:gd name="T87" fmla="*/ 84 h 108"/>
                  <a:gd name="T88" fmla="*/ 156 w 162"/>
                  <a:gd name="T89" fmla="*/ 84 h 108"/>
                  <a:gd name="T90" fmla="*/ 150 w 162"/>
                  <a:gd name="T91" fmla="*/ 90 h 108"/>
                  <a:gd name="T92" fmla="*/ 138 w 162"/>
                  <a:gd name="T93" fmla="*/ 90 h 108"/>
                  <a:gd name="T94" fmla="*/ 132 w 162"/>
                  <a:gd name="T95" fmla="*/ 96 h 108"/>
                  <a:gd name="T96" fmla="*/ 126 w 162"/>
                  <a:gd name="T97" fmla="*/ 102 h 108"/>
                  <a:gd name="T98" fmla="*/ 120 w 162"/>
                  <a:gd name="T99" fmla="*/ 108 h 108"/>
                  <a:gd name="T100" fmla="*/ 114 w 162"/>
                  <a:gd name="T101" fmla="*/ 102 h 108"/>
                  <a:gd name="T102" fmla="*/ 102 w 162"/>
                  <a:gd name="T103" fmla="*/ 102 h 108"/>
                  <a:gd name="T104" fmla="*/ 96 w 162"/>
                  <a:gd name="T105" fmla="*/ 96 h 108"/>
                  <a:gd name="T106" fmla="*/ 90 w 162"/>
                  <a:gd name="T10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08">
                    <a:moveTo>
                      <a:pt x="90" y="96"/>
                    </a:moveTo>
                    <a:lnTo>
                      <a:pt x="84" y="96"/>
                    </a:lnTo>
                    <a:lnTo>
                      <a:pt x="90" y="96"/>
                    </a:lnTo>
                    <a:lnTo>
                      <a:pt x="90" y="90"/>
                    </a:lnTo>
                    <a:lnTo>
                      <a:pt x="90" y="84"/>
                    </a:lnTo>
                    <a:lnTo>
                      <a:pt x="84" y="84"/>
                    </a:lnTo>
                    <a:lnTo>
                      <a:pt x="84" y="78"/>
                    </a:lnTo>
                    <a:lnTo>
                      <a:pt x="78" y="78"/>
                    </a:lnTo>
                    <a:lnTo>
                      <a:pt x="72" y="78"/>
                    </a:lnTo>
                    <a:lnTo>
                      <a:pt x="72" y="72"/>
                    </a:lnTo>
                    <a:lnTo>
                      <a:pt x="66" y="72"/>
                    </a:lnTo>
                    <a:lnTo>
                      <a:pt x="66" y="66"/>
                    </a:lnTo>
                    <a:lnTo>
                      <a:pt x="60" y="66"/>
                    </a:lnTo>
                    <a:lnTo>
                      <a:pt x="60" y="60"/>
                    </a:lnTo>
                    <a:lnTo>
                      <a:pt x="54" y="60"/>
                    </a:lnTo>
                    <a:lnTo>
                      <a:pt x="54" y="54"/>
                    </a:lnTo>
                    <a:lnTo>
                      <a:pt x="48" y="54"/>
                    </a:lnTo>
                    <a:lnTo>
                      <a:pt x="48" y="60"/>
                    </a:lnTo>
                    <a:lnTo>
                      <a:pt x="42" y="60"/>
                    </a:lnTo>
                    <a:lnTo>
                      <a:pt x="42" y="66"/>
                    </a:lnTo>
                    <a:lnTo>
                      <a:pt x="36" y="66"/>
                    </a:lnTo>
                    <a:lnTo>
                      <a:pt x="36" y="72"/>
                    </a:lnTo>
                    <a:lnTo>
                      <a:pt x="36" y="66"/>
                    </a:lnTo>
                    <a:lnTo>
                      <a:pt x="30" y="66"/>
                    </a:lnTo>
                    <a:lnTo>
                      <a:pt x="24" y="66"/>
                    </a:lnTo>
                    <a:lnTo>
                      <a:pt x="18" y="66"/>
                    </a:lnTo>
                    <a:lnTo>
                      <a:pt x="24" y="60"/>
                    </a:lnTo>
                    <a:lnTo>
                      <a:pt x="18" y="60"/>
                    </a:lnTo>
                    <a:lnTo>
                      <a:pt x="12" y="60"/>
                    </a:lnTo>
                    <a:lnTo>
                      <a:pt x="12" y="66"/>
                    </a:lnTo>
                    <a:lnTo>
                      <a:pt x="6" y="66"/>
                    </a:lnTo>
                    <a:lnTo>
                      <a:pt x="6" y="60"/>
                    </a:lnTo>
                    <a:lnTo>
                      <a:pt x="0" y="60"/>
                    </a:lnTo>
                    <a:lnTo>
                      <a:pt x="0" y="54"/>
                    </a:lnTo>
                    <a:lnTo>
                      <a:pt x="6" y="54"/>
                    </a:lnTo>
                    <a:lnTo>
                      <a:pt x="0" y="54"/>
                    </a:lnTo>
                    <a:lnTo>
                      <a:pt x="0" y="48"/>
                    </a:lnTo>
                    <a:lnTo>
                      <a:pt x="0" y="42"/>
                    </a:lnTo>
                    <a:lnTo>
                      <a:pt x="0" y="36"/>
                    </a:lnTo>
                    <a:lnTo>
                      <a:pt x="6" y="36"/>
                    </a:lnTo>
                    <a:lnTo>
                      <a:pt x="0" y="36"/>
                    </a:lnTo>
                    <a:lnTo>
                      <a:pt x="0" y="30"/>
                    </a:lnTo>
                    <a:lnTo>
                      <a:pt x="6" y="30"/>
                    </a:lnTo>
                    <a:lnTo>
                      <a:pt x="6" y="24"/>
                    </a:lnTo>
                    <a:lnTo>
                      <a:pt x="6" y="18"/>
                    </a:lnTo>
                    <a:lnTo>
                      <a:pt x="6" y="12"/>
                    </a:lnTo>
                    <a:lnTo>
                      <a:pt x="6" y="6"/>
                    </a:lnTo>
                    <a:lnTo>
                      <a:pt x="6" y="0"/>
                    </a:lnTo>
                    <a:lnTo>
                      <a:pt x="12" y="0"/>
                    </a:lnTo>
                    <a:lnTo>
                      <a:pt x="18" y="0"/>
                    </a:lnTo>
                    <a:lnTo>
                      <a:pt x="24" y="0"/>
                    </a:lnTo>
                    <a:lnTo>
                      <a:pt x="24" y="6"/>
                    </a:lnTo>
                    <a:lnTo>
                      <a:pt x="30" y="6"/>
                    </a:lnTo>
                    <a:lnTo>
                      <a:pt x="30" y="12"/>
                    </a:lnTo>
                    <a:lnTo>
                      <a:pt x="30" y="18"/>
                    </a:lnTo>
                    <a:lnTo>
                      <a:pt x="30" y="24"/>
                    </a:lnTo>
                    <a:lnTo>
                      <a:pt x="36" y="24"/>
                    </a:lnTo>
                    <a:lnTo>
                      <a:pt x="42" y="24"/>
                    </a:lnTo>
                    <a:lnTo>
                      <a:pt x="42" y="30"/>
                    </a:lnTo>
                    <a:lnTo>
                      <a:pt x="48" y="30"/>
                    </a:lnTo>
                    <a:lnTo>
                      <a:pt x="48" y="36"/>
                    </a:lnTo>
                    <a:lnTo>
                      <a:pt x="54" y="36"/>
                    </a:lnTo>
                    <a:lnTo>
                      <a:pt x="60" y="36"/>
                    </a:lnTo>
                    <a:lnTo>
                      <a:pt x="66" y="36"/>
                    </a:lnTo>
                    <a:lnTo>
                      <a:pt x="66" y="42"/>
                    </a:lnTo>
                    <a:lnTo>
                      <a:pt x="72" y="42"/>
                    </a:lnTo>
                    <a:lnTo>
                      <a:pt x="72" y="36"/>
                    </a:lnTo>
                    <a:lnTo>
                      <a:pt x="78" y="36"/>
                    </a:lnTo>
                    <a:lnTo>
                      <a:pt x="84" y="36"/>
                    </a:lnTo>
                    <a:lnTo>
                      <a:pt x="90" y="36"/>
                    </a:lnTo>
                    <a:lnTo>
                      <a:pt x="96" y="36"/>
                    </a:lnTo>
                    <a:lnTo>
                      <a:pt x="96" y="42"/>
                    </a:lnTo>
                    <a:lnTo>
                      <a:pt x="102" y="42"/>
                    </a:lnTo>
                    <a:lnTo>
                      <a:pt x="108" y="42"/>
                    </a:lnTo>
                    <a:lnTo>
                      <a:pt x="114" y="42"/>
                    </a:lnTo>
                    <a:lnTo>
                      <a:pt x="120" y="42"/>
                    </a:lnTo>
                    <a:lnTo>
                      <a:pt x="126" y="42"/>
                    </a:lnTo>
                    <a:lnTo>
                      <a:pt x="132" y="42"/>
                    </a:lnTo>
                    <a:lnTo>
                      <a:pt x="132" y="48"/>
                    </a:lnTo>
                    <a:lnTo>
                      <a:pt x="132" y="54"/>
                    </a:lnTo>
                    <a:lnTo>
                      <a:pt x="138" y="60"/>
                    </a:lnTo>
                    <a:lnTo>
                      <a:pt x="138" y="66"/>
                    </a:lnTo>
                    <a:lnTo>
                      <a:pt x="144" y="66"/>
                    </a:lnTo>
                    <a:lnTo>
                      <a:pt x="150" y="66"/>
                    </a:lnTo>
                    <a:lnTo>
                      <a:pt x="150" y="72"/>
                    </a:lnTo>
                    <a:lnTo>
                      <a:pt x="156" y="72"/>
                    </a:lnTo>
                    <a:lnTo>
                      <a:pt x="156" y="78"/>
                    </a:lnTo>
                    <a:lnTo>
                      <a:pt x="156" y="84"/>
                    </a:lnTo>
                    <a:lnTo>
                      <a:pt x="162" y="84"/>
                    </a:lnTo>
                    <a:lnTo>
                      <a:pt x="156" y="84"/>
                    </a:lnTo>
                    <a:lnTo>
                      <a:pt x="150" y="84"/>
                    </a:lnTo>
                    <a:lnTo>
                      <a:pt x="150" y="90"/>
                    </a:lnTo>
                    <a:lnTo>
                      <a:pt x="144" y="90"/>
                    </a:lnTo>
                    <a:lnTo>
                      <a:pt x="138" y="90"/>
                    </a:lnTo>
                    <a:lnTo>
                      <a:pt x="138" y="96"/>
                    </a:lnTo>
                    <a:lnTo>
                      <a:pt x="132" y="96"/>
                    </a:lnTo>
                    <a:lnTo>
                      <a:pt x="126" y="96"/>
                    </a:lnTo>
                    <a:lnTo>
                      <a:pt x="126" y="102"/>
                    </a:lnTo>
                    <a:lnTo>
                      <a:pt x="126" y="108"/>
                    </a:lnTo>
                    <a:lnTo>
                      <a:pt x="120" y="108"/>
                    </a:lnTo>
                    <a:lnTo>
                      <a:pt x="120" y="102"/>
                    </a:lnTo>
                    <a:lnTo>
                      <a:pt x="114" y="102"/>
                    </a:lnTo>
                    <a:lnTo>
                      <a:pt x="108" y="102"/>
                    </a:lnTo>
                    <a:lnTo>
                      <a:pt x="102" y="102"/>
                    </a:lnTo>
                    <a:lnTo>
                      <a:pt x="102" y="96"/>
                    </a:lnTo>
                    <a:lnTo>
                      <a:pt x="96" y="96"/>
                    </a:lnTo>
                    <a:lnTo>
                      <a:pt x="90" y="96"/>
                    </a:lnTo>
                    <a:lnTo>
                      <a:pt x="90" y="102"/>
                    </a:lnTo>
                    <a:lnTo>
                      <a:pt x="90" y="9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3" name="Freeform 476"/>
              <p:cNvSpPr>
                <a:spLocks/>
              </p:cNvSpPr>
              <p:nvPr/>
            </p:nvSpPr>
            <p:spPr bwMode="auto">
              <a:xfrm>
                <a:off x="3909" y="1502"/>
                <a:ext cx="18" cy="24"/>
              </a:xfrm>
              <a:custGeom>
                <a:avLst/>
                <a:gdLst>
                  <a:gd name="T0" fmla="*/ 0 w 18"/>
                  <a:gd name="T1" fmla="*/ 0 h 24"/>
                  <a:gd name="T2" fmla="*/ 0 w 18"/>
                  <a:gd name="T3" fmla="*/ 6 h 24"/>
                  <a:gd name="T4" fmla="*/ 6 w 18"/>
                  <a:gd name="T5" fmla="*/ 6 h 24"/>
                  <a:gd name="T6" fmla="*/ 6 w 18"/>
                  <a:gd name="T7" fmla="*/ 12 h 24"/>
                  <a:gd name="T8" fmla="*/ 12 w 18"/>
                  <a:gd name="T9" fmla="*/ 12 h 24"/>
                  <a:gd name="T10" fmla="*/ 12 w 18"/>
                  <a:gd name="T11" fmla="*/ 6 h 24"/>
                  <a:gd name="T12" fmla="*/ 18 w 18"/>
                  <a:gd name="T13" fmla="*/ 6 h 24"/>
                  <a:gd name="T14" fmla="*/ 18 w 18"/>
                  <a:gd name="T15" fmla="*/ 12 h 24"/>
                  <a:gd name="T16" fmla="*/ 12 w 18"/>
                  <a:gd name="T17" fmla="*/ 12 h 24"/>
                  <a:gd name="T18" fmla="*/ 12 w 18"/>
                  <a:gd name="T19" fmla="*/ 18 h 24"/>
                  <a:gd name="T20" fmla="*/ 18 w 18"/>
                  <a:gd name="T21" fmla="*/ 18 h 24"/>
                  <a:gd name="T22" fmla="*/ 18 w 18"/>
                  <a:gd name="T23" fmla="*/ 24 h 24"/>
                  <a:gd name="T24" fmla="*/ 12 w 18"/>
                  <a:gd name="T25" fmla="*/ 24 h 24"/>
                  <a:gd name="T26" fmla="*/ 6 w 18"/>
                  <a:gd name="T27" fmla="*/ 24 h 24"/>
                  <a:gd name="T28" fmla="*/ 0 w 18"/>
                  <a:gd name="T29" fmla="*/ 24 h 24"/>
                  <a:gd name="T30" fmla="*/ 0 w 18"/>
                  <a:gd name="T31" fmla="*/ 18 h 24"/>
                  <a:gd name="T32" fmla="*/ 0 w 18"/>
                  <a:gd name="T33" fmla="*/ 24 h 24"/>
                  <a:gd name="T34" fmla="*/ 0 w 18"/>
                  <a:gd name="T35" fmla="*/ 18 h 24"/>
                  <a:gd name="T36" fmla="*/ 0 w 18"/>
                  <a:gd name="T37" fmla="*/ 12 h 24"/>
                  <a:gd name="T38" fmla="*/ 0 w 18"/>
                  <a:gd name="T39" fmla="*/ 6 h 24"/>
                  <a:gd name="T40" fmla="*/ 0 w 18"/>
                  <a:gd name="T4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4">
                    <a:moveTo>
                      <a:pt x="0" y="0"/>
                    </a:moveTo>
                    <a:lnTo>
                      <a:pt x="0" y="6"/>
                    </a:lnTo>
                    <a:lnTo>
                      <a:pt x="6" y="6"/>
                    </a:lnTo>
                    <a:lnTo>
                      <a:pt x="6" y="12"/>
                    </a:lnTo>
                    <a:lnTo>
                      <a:pt x="12" y="12"/>
                    </a:lnTo>
                    <a:lnTo>
                      <a:pt x="12" y="6"/>
                    </a:lnTo>
                    <a:lnTo>
                      <a:pt x="18" y="6"/>
                    </a:lnTo>
                    <a:lnTo>
                      <a:pt x="18" y="12"/>
                    </a:lnTo>
                    <a:lnTo>
                      <a:pt x="12" y="12"/>
                    </a:lnTo>
                    <a:lnTo>
                      <a:pt x="12" y="18"/>
                    </a:lnTo>
                    <a:lnTo>
                      <a:pt x="18" y="18"/>
                    </a:lnTo>
                    <a:lnTo>
                      <a:pt x="18" y="24"/>
                    </a:lnTo>
                    <a:lnTo>
                      <a:pt x="12" y="24"/>
                    </a:lnTo>
                    <a:lnTo>
                      <a:pt x="6" y="24"/>
                    </a:lnTo>
                    <a:lnTo>
                      <a:pt x="0" y="24"/>
                    </a:lnTo>
                    <a:lnTo>
                      <a:pt x="0" y="18"/>
                    </a:lnTo>
                    <a:lnTo>
                      <a:pt x="0" y="24"/>
                    </a:lnTo>
                    <a:lnTo>
                      <a:pt x="0" y="18"/>
                    </a:lnTo>
                    <a:lnTo>
                      <a:pt x="0" y="12"/>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4" name="Freeform 477"/>
              <p:cNvSpPr>
                <a:spLocks/>
              </p:cNvSpPr>
              <p:nvPr/>
            </p:nvSpPr>
            <p:spPr bwMode="auto">
              <a:xfrm>
                <a:off x="3939" y="1316"/>
                <a:ext cx="102" cy="78"/>
              </a:xfrm>
              <a:custGeom>
                <a:avLst/>
                <a:gdLst>
                  <a:gd name="T0" fmla="*/ 6 w 102"/>
                  <a:gd name="T1" fmla="*/ 12 h 78"/>
                  <a:gd name="T2" fmla="*/ 6 w 102"/>
                  <a:gd name="T3" fmla="*/ 12 h 78"/>
                  <a:gd name="T4" fmla="*/ 12 w 102"/>
                  <a:gd name="T5" fmla="*/ 6 h 78"/>
                  <a:gd name="T6" fmla="*/ 12 w 102"/>
                  <a:gd name="T7" fmla="*/ 6 h 78"/>
                  <a:gd name="T8" fmla="*/ 18 w 102"/>
                  <a:gd name="T9" fmla="*/ 0 h 78"/>
                  <a:gd name="T10" fmla="*/ 30 w 102"/>
                  <a:gd name="T11" fmla="*/ 0 h 78"/>
                  <a:gd name="T12" fmla="*/ 42 w 102"/>
                  <a:gd name="T13" fmla="*/ 0 h 78"/>
                  <a:gd name="T14" fmla="*/ 48 w 102"/>
                  <a:gd name="T15" fmla="*/ 6 h 78"/>
                  <a:gd name="T16" fmla="*/ 60 w 102"/>
                  <a:gd name="T17" fmla="*/ 6 h 78"/>
                  <a:gd name="T18" fmla="*/ 60 w 102"/>
                  <a:gd name="T19" fmla="*/ 6 h 78"/>
                  <a:gd name="T20" fmla="*/ 66 w 102"/>
                  <a:gd name="T21" fmla="*/ 12 h 78"/>
                  <a:gd name="T22" fmla="*/ 72 w 102"/>
                  <a:gd name="T23" fmla="*/ 18 h 78"/>
                  <a:gd name="T24" fmla="*/ 78 w 102"/>
                  <a:gd name="T25" fmla="*/ 30 h 78"/>
                  <a:gd name="T26" fmla="*/ 78 w 102"/>
                  <a:gd name="T27" fmla="*/ 42 h 78"/>
                  <a:gd name="T28" fmla="*/ 78 w 102"/>
                  <a:gd name="T29" fmla="*/ 42 h 78"/>
                  <a:gd name="T30" fmla="*/ 84 w 102"/>
                  <a:gd name="T31" fmla="*/ 48 h 78"/>
                  <a:gd name="T32" fmla="*/ 90 w 102"/>
                  <a:gd name="T33" fmla="*/ 54 h 78"/>
                  <a:gd name="T34" fmla="*/ 84 w 102"/>
                  <a:gd name="T35" fmla="*/ 60 h 78"/>
                  <a:gd name="T36" fmla="*/ 84 w 102"/>
                  <a:gd name="T37" fmla="*/ 72 h 78"/>
                  <a:gd name="T38" fmla="*/ 96 w 102"/>
                  <a:gd name="T39" fmla="*/ 72 h 78"/>
                  <a:gd name="T40" fmla="*/ 90 w 102"/>
                  <a:gd name="T41" fmla="*/ 66 h 78"/>
                  <a:gd name="T42" fmla="*/ 96 w 102"/>
                  <a:gd name="T43" fmla="*/ 72 h 78"/>
                  <a:gd name="T44" fmla="*/ 102 w 102"/>
                  <a:gd name="T45" fmla="*/ 78 h 78"/>
                  <a:gd name="T46" fmla="*/ 90 w 102"/>
                  <a:gd name="T47" fmla="*/ 78 h 78"/>
                  <a:gd name="T48" fmla="*/ 78 w 102"/>
                  <a:gd name="T49" fmla="*/ 78 h 78"/>
                  <a:gd name="T50" fmla="*/ 72 w 102"/>
                  <a:gd name="T51" fmla="*/ 72 h 78"/>
                  <a:gd name="T52" fmla="*/ 60 w 102"/>
                  <a:gd name="T53" fmla="*/ 72 h 78"/>
                  <a:gd name="T54" fmla="*/ 48 w 102"/>
                  <a:gd name="T55" fmla="*/ 66 h 78"/>
                  <a:gd name="T56" fmla="*/ 48 w 102"/>
                  <a:gd name="T57" fmla="*/ 54 h 78"/>
                  <a:gd name="T58" fmla="*/ 42 w 102"/>
                  <a:gd name="T59" fmla="*/ 48 h 78"/>
                  <a:gd name="T60" fmla="*/ 42 w 102"/>
                  <a:gd name="T61" fmla="*/ 60 h 78"/>
                  <a:gd name="T62" fmla="*/ 42 w 102"/>
                  <a:gd name="T63" fmla="*/ 66 h 78"/>
                  <a:gd name="T64" fmla="*/ 30 w 102"/>
                  <a:gd name="T65" fmla="*/ 66 h 78"/>
                  <a:gd name="T66" fmla="*/ 24 w 102"/>
                  <a:gd name="T67" fmla="*/ 60 h 78"/>
                  <a:gd name="T68" fmla="*/ 30 w 102"/>
                  <a:gd name="T69" fmla="*/ 54 h 78"/>
                  <a:gd name="T70" fmla="*/ 24 w 102"/>
                  <a:gd name="T71" fmla="*/ 42 h 78"/>
                  <a:gd name="T72" fmla="*/ 18 w 102"/>
                  <a:gd name="T73" fmla="*/ 36 h 78"/>
                  <a:gd name="T74" fmla="*/ 12 w 102"/>
                  <a:gd name="T75" fmla="*/ 24 h 78"/>
                  <a:gd name="T76" fmla="*/ 6 w 102"/>
                  <a:gd name="T77" fmla="*/ 18 h 78"/>
                  <a:gd name="T78" fmla="*/ 0 w 102"/>
                  <a:gd name="T79"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78">
                    <a:moveTo>
                      <a:pt x="0" y="12"/>
                    </a:moveTo>
                    <a:lnTo>
                      <a:pt x="6" y="12"/>
                    </a:lnTo>
                    <a:lnTo>
                      <a:pt x="6" y="6"/>
                    </a:lnTo>
                    <a:lnTo>
                      <a:pt x="6" y="12"/>
                    </a:lnTo>
                    <a:lnTo>
                      <a:pt x="12" y="12"/>
                    </a:lnTo>
                    <a:lnTo>
                      <a:pt x="12" y="6"/>
                    </a:lnTo>
                    <a:lnTo>
                      <a:pt x="6" y="6"/>
                    </a:lnTo>
                    <a:lnTo>
                      <a:pt x="12" y="6"/>
                    </a:lnTo>
                    <a:lnTo>
                      <a:pt x="12" y="0"/>
                    </a:lnTo>
                    <a:lnTo>
                      <a:pt x="18" y="0"/>
                    </a:lnTo>
                    <a:lnTo>
                      <a:pt x="24" y="0"/>
                    </a:lnTo>
                    <a:lnTo>
                      <a:pt x="30" y="0"/>
                    </a:lnTo>
                    <a:lnTo>
                      <a:pt x="36" y="0"/>
                    </a:lnTo>
                    <a:lnTo>
                      <a:pt x="42" y="0"/>
                    </a:lnTo>
                    <a:lnTo>
                      <a:pt x="48" y="0"/>
                    </a:lnTo>
                    <a:lnTo>
                      <a:pt x="48" y="6"/>
                    </a:lnTo>
                    <a:lnTo>
                      <a:pt x="54" y="6"/>
                    </a:lnTo>
                    <a:lnTo>
                      <a:pt x="60" y="6"/>
                    </a:lnTo>
                    <a:lnTo>
                      <a:pt x="60" y="0"/>
                    </a:lnTo>
                    <a:lnTo>
                      <a:pt x="60" y="6"/>
                    </a:lnTo>
                    <a:lnTo>
                      <a:pt x="60" y="12"/>
                    </a:lnTo>
                    <a:lnTo>
                      <a:pt x="66" y="12"/>
                    </a:lnTo>
                    <a:lnTo>
                      <a:pt x="66" y="18"/>
                    </a:lnTo>
                    <a:lnTo>
                      <a:pt x="72" y="18"/>
                    </a:lnTo>
                    <a:lnTo>
                      <a:pt x="78" y="24"/>
                    </a:lnTo>
                    <a:lnTo>
                      <a:pt x="78" y="30"/>
                    </a:lnTo>
                    <a:lnTo>
                      <a:pt x="78" y="36"/>
                    </a:lnTo>
                    <a:lnTo>
                      <a:pt x="78" y="42"/>
                    </a:lnTo>
                    <a:lnTo>
                      <a:pt x="72" y="42"/>
                    </a:lnTo>
                    <a:lnTo>
                      <a:pt x="78" y="42"/>
                    </a:lnTo>
                    <a:lnTo>
                      <a:pt x="78" y="48"/>
                    </a:lnTo>
                    <a:lnTo>
                      <a:pt x="84" y="48"/>
                    </a:lnTo>
                    <a:lnTo>
                      <a:pt x="84" y="54"/>
                    </a:lnTo>
                    <a:lnTo>
                      <a:pt x="90" y="54"/>
                    </a:lnTo>
                    <a:lnTo>
                      <a:pt x="90" y="60"/>
                    </a:lnTo>
                    <a:lnTo>
                      <a:pt x="84" y="60"/>
                    </a:lnTo>
                    <a:lnTo>
                      <a:pt x="84" y="66"/>
                    </a:lnTo>
                    <a:lnTo>
                      <a:pt x="84" y="72"/>
                    </a:lnTo>
                    <a:lnTo>
                      <a:pt x="90" y="72"/>
                    </a:lnTo>
                    <a:lnTo>
                      <a:pt x="96" y="72"/>
                    </a:lnTo>
                    <a:lnTo>
                      <a:pt x="90" y="72"/>
                    </a:lnTo>
                    <a:lnTo>
                      <a:pt x="90" y="66"/>
                    </a:lnTo>
                    <a:lnTo>
                      <a:pt x="96" y="66"/>
                    </a:lnTo>
                    <a:lnTo>
                      <a:pt x="96" y="72"/>
                    </a:lnTo>
                    <a:lnTo>
                      <a:pt x="102" y="72"/>
                    </a:lnTo>
                    <a:lnTo>
                      <a:pt x="102" y="78"/>
                    </a:lnTo>
                    <a:lnTo>
                      <a:pt x="96" y="78"/>
                    </a:lnTo>
                    <a:lnTo>
                      <a:pt x="90" y="78"/>
                    </a:lnTo>
                    <a:lnTo>
                      <a:pt x="84" y="78"/>
                    </a:lnTo>
                    <a:lnTo>
                      <a:pt x="78" y="78"/>
                    </a:lnTo>
                    <a:lnTo>
                      <a:pt x="72" y="78"/>
                    </a:lnTo>
                    <a:lnTo>
                      <a:pt x="72" y="72"/>
                    </a:lnTo>
                    <a:lnTo>
                      <a:pt x="66" y="72"/>
                    </a:lnTo>
                    <a:lnTo>
                      <a:pt x="60" y="72"/>
                    </a:lnTo>
                    <a:lnTo>
                      <a:pt x="54" y="66"/>
                    </a:lnTo>
                    <a:lnTo>
                      <a:pt x="48" y="66"/>
                    </a:lnTo>
                    <a:lnTo>
                      <a:pt x="48" y="60"/>
                    </a:lnTo>
                    <a:lnTo>
                      <a:pt x="48" y="54"/>
                    </a:lnTo>
                    <a:lnTo>
                      <a:pt x="48" y="48"/>
                    </a:lnTo>
                    <a:lnTo>
                      <a:pt x="42" y="48"/>
                    </a:lnTo>
                    <a:lnTo>
                      <a:pt x="42" y="54"/>
                    </a:lnTo>
                    <a:lnTo>
                      <a:pt x="42" y="60"/>
                    </a:lnTo>
                    <a:lnTo>
                      <a:pt x="36" y="66"/>
                    </a:lnTo>
                    <a:lnTo>
                      <a:pt x="42" y="66"/>
                    </a:lnTo>
                    <a:lnTo>
                      <a:pt x="36" y="66"/>
                    </a:lnTo>
                    <a:lnTo>
                      <a:pt x="30" y="66"/>
                    </a:lnTo>
                    <a:lnTo>
                      <a:pt x="30" y="60"/>
                    </a:lnTo>
                    <a:lnTo>
                      <a:pt x="24" y="60"/>
                    </a:lnTo>
                    <a:lnTo>
                      <a:pt x="30" y="60"/>
                    </a:lnTo>
                    <a:lnTo>
                      <a:pt x="30" y="54"/>
                    </a:lnTo>
                    <a:lnTo>
                      <a:pt x="24" y="48"/>
                    </a:lnTo>
                    <a:lnTo>
                      <a:pt x="24" y="42"/>
                    </a:lnTo>
                    <a:lnTo>
                      <a:pt x="18" y="42"/>
                    </a:lnTo>
                    <a:lnTo>
                      <a:pt x="18" y="36"/>
                    </a:lnTo>
                    <a:lnTo>
                      <a:pt x="18" y="30"/>
                    </a:lnTo>
                    <a:lnTo>
                      <a:pt x="12" y="24"/>
                    </a:lnTo>
                    <a:lnTo>
                      <a:pt x="6" y="24"/>
                    </a:lnTo>
                    <a:lnTo>
                      <a:pt x="6" y="18"/>
                    </a:lnTo>
                    <a:lnTo>
                      <a:pt x="0" y="18"/>
                    </a:lnTo>
                    <a:lnTo>
                      <a:pt x="0"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5" name="Freeform 478"/>
              <p:cNvSpPr>
                <a:spLocks/>
              </p:cNvSpPr>
              <p:nvPr/>
            </p:nvSpPr>
            <p:spPr bwMode="auto">
              <a:xfrm>
                <a:off x="4017" y="139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6" name="Freeform 479"/>
              <p:cNvSpPr>
                <a:spLocks/>
              </p:cNvSpPr>
              <p:nvPr/>
            </p:nvSpPr>
            <p:spPr bwMode="auto">
              <a:xfrm>
                <a:off x="3849" y="1214"/>
                <a:ext cx="126" cy="114"/>
              </a:xfrm>
              <a:custGeom>
                <a:avLst/>
                <a:gdLst>
                  <a:gd name="T0" fmla="*/ 54 w 126"/>
                  <a:gd name="T1" fmla="*/ 48 h 114"/>
                  <a:gd name="T2" fmla="*/ 60 w 126"/>
                  <a:gd name="T3" fmla="*/ 42 h 114"/>
                  <a:gd name="T4" fmla="*/ 66 w 126"/>
                  <a:gd name="T5" fmla="*/ 48 h 114"/>
                  <a:gd name="T6" fmla="*/ 78 w 126"/>
                  <a:gd name="T7" fmla="*/ 48 h 114"/>
                  <a:gd name="T8" fmla="*/ 84 w 126"/>
                  <a:gd name="T9" fmla="*/ 54 h 114"/>
                  <a:gd name="T10" fmla="*/ 90 w 126"/>
                  <a:gd name="T11" fmla="*/ 60 h 114"/>
                  <a:gd name="T12" fmla="*/ 102 w 126"/>
                  <a:gd name="T13" fmla="*/ 60 h 114"/>
                  <a:gd name="T14" fmla="*/ 108 w 126"/>
                  <a:gd name="T15" fmla="*/ 66 h 114"/>
                  <a:gd name="T16" fmla="*/ 114 w 126"/>
                  <a:gd name="T17" fmla="*/ 72 h 114"/>
                  <a:gd name="T18" fmla="*/ 114 w 126"/>
                  <a:gd name="T19" fmla="*/ 84 h 114"/>
                  <a:gd name="T20" fmla="*/ 114 w 126"/>
                  <a:gd name="T21" fmla="*/ 96 h 114"/>
                  <a:gd name="T22" fmla="*/ 126 w 126"/>
                  <a:gd name="T23" fmla="*/ 96 h 114"/>
                  <a:gd name="T24" fmla="*/ 120 w 126"/>
                  <a:gd name="T25" fmla="*/ 102 h 114"/>
                  <a:gd name="T26" fmla="*/ 108 w 126"/>
                  <a:gd name="T27" fmla="*/ 102 h 114"/>
                  <a:gd name="T28" fmla="*/ 102 w 126"/>
                  <a:gd name="T29" fmla="*/ 108 h 114"/>
                  <a:gd name="T30" fmla="*/ 102 w 126"/>
                  <a:gd name="T31" fmla="*/ 108 h 114"/>
                  <a:gd name="T32" fmla="*/ 96 w 126"/>
                  <a:gd name="T33" fmla="*/ 114 h 114"/>
                  <a:gd name="T34" fmla="*/ 96 w 126"/>
                  <a:gd name="T35" fmla="*/ 114 h 114"/>
                  <a:gd name="T36" fmla="*/ 84 w 126"/>
                  <a:gd name="T37" fmla="*/ 114 h 114"/>
                  <a:gd name="T38" fmla="*/ 72 w 126"/>
                  <a:gd name="T39" fmla="*/ 108 h 114"/>
                  <a:gd name="T40" fmla="*/ 66 w 126"/>
                  <a:gd name="T41" fmla="*/ 102 h 114"/>
                  <a:gd name="T42" fmla="*/ 60 w 126"/>
                  <a:gd name="T43" fmla="*/ 96 h 114"/>
                  <a:gd name="T44" fmla="*/ 54 w 126"/>
                  <a:gd name="T45" fmla="*/ 90 h 114"/>
                  <a:gd name="T46" fmla="*/ 48 w 126"/>
                  <a:gd name="T47" fmla="*/ 84 h 114"/>
                  <a:gd name="T48" fmla="*/ 48 w 126"/>
                  <a:gd name="T49" fmla="*/ 84 h 114"/>
                  <a:gd name="T50" fmla="*/ 36 w 126"/>
                  <a:gd name="T51" fmla="*/ 72 h 114"/>
                  <a:gd name="T52" fmla="*/ 30 w 126"/>
                  <a:gd name="T53" fmla="*/ 66 h 114"/>
                  <a:gd name="T54" fmla="*/ 24 w 126"/>
                  <a:gd name="T55" fmla="*/ 60 h 114"/>
                  <a:gd name="T56" fmla="*/ 18 w 126"/>
                  <a:gd name="T57" fmla="*/ 54 h 114"/>
                  <a:gd name="T58" fmla="*/ 12 w 126"/>
                  <a:gd name="T59" fmla="*/ 48 h 114"/>
                  <a:gd name="T60" fmla="*/ 6 w 126"/>
                  <a:gd name="T61" fmla="*/ 42 h 114"/>
                  <a:gd name="T62" fmla="*/ 6 w 126"/>
                  <a:gd name="T63" fmla="*/ 42 h 114"/>
                  <a:gd name="T64" fmla="*/ 6 w 126"/>
                  <a:gd name="T65" fmla="*/ 30 h 114"/>
                  <a:gd name="T66" fmla="*/ 6 w 126"/>
                  <a:gd name="T67" fmla="*/ 18 h 114"/>
                  <a:gd name="T68" fmla="*/ 0 w 126"/>
                  <a:gd name="T69" fmla="*/ 12 h 114"/>
                  <a:gd name="T70" fmla="*/ 6 w 126"/>
                  <a:gd name="T71" fmla="*/ 6 h 114"/>
                  <a:gd name="T72" fmla="*/ 12 w 126"/>
                  <a:gd name="T73" fmla="*/ 0 h 114"/>
                  <a:gd name="T74" fmla="*/ 18 w 126"/>
                  <a:gd name="T75" fmla="*/ 6 h 114"/>
                  <a:gd name="T76" fmla="*/ 24 w 126"/>
                  <a:gd name="T77" fmla="*/ 12 h 114"/>
                  <a:gd name="T78" fmla="*/ 30 w 126"/>
                  <a:gd name="T79" fmla="*/ 18 h 114"/>
                  <a:gd name="T80" fmla="*/ 36 w 126"/>
                  <a:gd name="T81" fmla="*/ 24 h 114"/>
                  <a:gd name="T82" fmla="*/ 48 w 126"/>
                  <a:gd name="T83" fmla="*/ 24 h 114"/>
                  <a:gd name="T84" fmla="*/ 54 w 126"/>
                  <a:gd name="T85" fmla="*/ 30 h 114"/>
                  <a:gd name="T86" fmla="*/ 54 w 126"/>
                  <a:gd name="T87" fmla="*/ 42 h 114"/>
                  <a:gd name="T88" fmla="*/ 54 w 126"/>
                  <a:gd name="T89" fmla="*/ 4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4">
                    <a:moveTo>
                      <a:pt x="54" y="42"/>
                    </a:moveTo>
                    <a:lnTo>
                      <a:pt x="54" y="48"/>
                    </a:lnTo>
                    <a:lnTo>
                      <a:pt x="54" y="42"/>
                    </a:lnTo>
                    <a:lnTo>
                      <a:pt x="60" y="42"/>
                    </a:lnTo>
                    <a:lnTo>
                      <a:pt x="66" y="42"/>
                    </a:lnTo>
                    <a:lnTo>
                      <a:pt x="66" y="48"/>
                    </a:lnTo>
                    <a:lnTo>
                      <a:pt x="72" y="48"/>
                    </a:lnTo>
                    <a:lnTo>
                      <a:pt x="78" y="48"/>
                    </a:lnTo>
                    <a:lnTo>
                      <a:pt x="84" y="48"/>
                    </a:lnTo>
                    <a:lnTo>
                      <a:pt x="84" y="54"/>
                    </a:lnTo>
                    <a:lnTo>
                      <a:pt x="90" y="54"/>
                    </a:lnTo>
                    <a:lnTo>
                      <a:pt x="90" y="60"/>
                    </a:lnTo>
                    <a:lnTo>
                      <a:pt x="96" y="60"/>
                    </a:lnTo>
                    <a:lnTo>
                      <a:pt x="102" y="60"/>
                    </a:lnTo>
                    <a:lnTo>
                      <a:pt x="102" y="66"/>
                    </a:lnTo>
                    <a:lnTo>
                      <a:pt x="108" y="66"/>
                    </a:lnTo>
                    <a:lnTo>
                      <a:pt x="114" y="66"/>
                    </a:lnTo>
                    <a:lnTo>
                      <a:pt x="114" y="72"/>
                    </a:lnTo>
                    <a:lnTo>
                      <a:pt x="114" y="78"/>
                    </a:lnTo>
                    <a:lnTo>
                      <a:pt x="114" y="84"/>
                    </a:lnTo>
                    <a:lnTo>
                      <a:pt x="114" y="90"/>
                    </a:lnTo>
                    <a:lnTo>
                      <a:pt x="114" y="96"/>
                    </a:lnTo>
                    <a:lnTo>
                      <a:pt x="120" y="96"/>
                    </a:lnTo>
                    <a:lnTo>
                      <a:pt x="126" y="96"/>
                    </a:lnTo>
                    <a:lnTo>
                      <a:pt x="126" y="102"/>
                    </a:lnTo>
                    <a:lnTo>
                      <a:pt x="120" y="102"/>
                    </a:lnTo>
                    <a:lnTo>
                      <a:pt x="114" y="102"/>
                    </a:lnTo>
                    <a:lnTo>
                      <a:pt x="108" y="102"/>
                    </a:lnTo>
                    <a:lnTo>
                      <a:pt x="102" y="102"/>
                    </a:lnTo>
                    <a:lnTo>
                      <a:pt x="102" y="108"/>
                    </a:lnTo>
                    <a:lnTo>
                      <a:pt x="96" y="108"/>
                    </a:lnTo>
                    <a:lnTo>
                      <a:pt x="102" y="108"/>
                    </a:lnTo>
                    <a:lnTo>
                      <a:pt x="102" y="114"/>
                    </a:lnTo>
                    <a:lnTo>
                      <a:pt x="96" y="114"/>
                    </a:lnTo>
                    <a:lnTo>
                      <a:pt x="96" y="108"/>
                    </a:lnTo>
                    <a:lnTo>
                      <a:pt x="96" y="114"/>
                    </a:lnTo>
                    <a:lnTo>
                      <a:pt x="90" y="114"/>
                    </a:lnTo>
                    <a:lnTo>
                      <a:pt x="84" y="114"/>
                    </a:lnTo>
                    <a:lnTo>
                      <a:pt x="78" y="108"/>
                    </a:lnTo>
                    <a:lnTo>
                      <a:pt x="72" y="108"/>
                    </a:lnTo>
                    <a:lnTo>
                      <a:pt x="66" y="108"/>
                    </a:lnTo>
                    <a:lnTo>
                      <a:pt x="66" y="102"/>
                    </a:lnTo>
                    <a:lnTo>
                      <a:pt x="60" y="102"/>
                    </a:lnTo>
                    <a:lnTo>
                      <a:pt x="60" y="96"/>
                    </a:lnTo>
                    <a:lnTo>
                      <a:pt x="60" y="90"/>
                    </a:lnTo>
                    <a:lnTo>
                      <a:pt x="54" y="90"/>
                    </a:lnTo>
                    <a:lnTo>
                      <a:pt x="54" y="84"/>
                    </a:lnTo>
                    <a:lnTo>
                      <a:pt x="48" y="84"/>
                    </a:lnTo>
                    <a:lnTo>
                      <a:pt x="48" y="90"/>
                    </a:lnTo>
                    <a:lnTo>
                      <a:pt x="48" y="84"/>
                    </a:lnTo>
                    <a:lnTo>
                      <a:pt x="42" y="78"/>
                    </a:lnTo>
                    <a:lnTo>
                      <a:pt x="36" y="72"/>
                    </a:lnTo>
                    <a:lnTo>
                      <a:pt x="30" y="72"/>
                    </a:lnTo>
                    <a:lnTo>
                      <a:pt x="30" y="66"/>
                    </a:lnTo>
                    <a:lnTo>
                      <a:pt x="24" y="66"/>
                    </a:lnTo>
                    <a:lnTo>
                      <a:pt x="24" y="60"/>
                    </a:lnTo>
                    <a:lnTo>
                      <a:pt x="18" y="60"/>
                    </a:lnTo>
                    <a:lnTo>
                      <a:pt x="18" y="54"/>
                    </a:lnTo>
                    <a:lnTo>
                      <a:pt x="18" y="48"/>
                    </a:lnTo>
                    <a:lnTo>
                      <a:pt x="12" y="48"/>
                    </a:lnTo>
                    <a:lnTo>
                      <a:pt x="6" y="48"/>
                    </a:lnTo>
                    <a:lnTo>
                      <a:pt x="6" y="42"/>
                    </a:lnTo>
                    <a:lnTo>
                      <a:pt x="12" y="42"/>
                    </a:lnTo>
                    <a:lnTo>
                      <a:pt x="6" y="42"/>
                    </a:lnTo>
                    <a:lnTo>
                      <a:pt x="6" y="36"/>
                    </a:lnTo>
                    <a:lnTo>
                      <a:pt x="6" y="30"/>
                    </a:lnTo>
                    <a:lnTo>
                      <a:pt x="6" y="24"/>
                    </a:lnTo>
                    <a:lnTo>
                      <a:pt x="6" y="18"/>
                    </a:lnTo>
                    <a:lnTo>
                      <a:pt x="0" y="18"/>
                    </a:lnTo>
                    <a:lnTo>
                      <a:pt x="0" y="12"/>
                    </a:lnTo>
                    <a:lnTo>
                      <a:pt x="6" y="12"/>
                    </a:lnTo>
                    <a:lnTo>
                      <a:pt x="6" y="6"/>
                    </a:lnTo>
                    <a:lnTo>
                      <a:pt x="12" y="6"/>
                    </a:lnTo>
                    <a:lnTo>
                      <a:pt x="12" y="0"/>
                    </a:lnTo>
                    <a:lnTo>
                      <a:pt x="18" y="0"/>
                    </a:lnTo>
                    <a:lnTo>
                      <a:pt x="18" y="6"/>
                    </a:lnTo>
                    <a:lnTo>
                      <a:pt x="24" y="6"/>
                    </a:lnTo>
                    <a:lnTo>
                      <a:pt x="24" y="12"/>
                    </a:lnTo>
                    <a:lnTo>
                      <a:pt x="30" y="12"/>
                    </a:lnTo>
                    <a:lnTo>
                      <a:pt x="30" y="18"/>
                    </a:lnTo>
                    <a:lnTo>
                      <a:pt x="36" y="18"/>
                    </a:lnTo>
                    <a:lnTo>
                      <a:pt x="36" y="24"/>
                    </a:lnTo>
                    <a:lnTo>
                      <a:pt x="42" y="24"/>
                    </a:lnTo>
                    <a:lnTo>
                      <a:pt x="48" y="24"/>
                    </a:lnTo>
                    <a:lnTo>
                      <a:pt x="48" y="30"/>
                    </a:lnTo>
                    <a:lnTo>
                      <a:pt x="54" y="30"/>
                    </a:lnTo>
                    <a:lnTo>
                      <a:pt x="54" y="36"/>
                    </a:lnTo>
                    <a:lnTo>
                      <a:pt x="54" y="42"/>
                    </a:lnTo>
                    <a:lnTo>
                      <a:pt x="48" y="42"/>
                    </a:lnTo>
                    <a:lnTo>
                      <a:pt x="54" y="4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7" name="Freeform 480"/>
              <p:cNvSpPr>
                <a:spLocks/>
              </p:cNvSpPr>
              <p:nvPr/>
            </p:nvSpPr>
            <p:spPr bwMode="auto">
              <a:xfrm>
                <a:off x="3783" y="1202"/>
                <a:ext cx="144" cy="150"/>
              </a:xfrm>
              <a:custGeom>
                <a:avLst/>
                <a:gdLst>
                  <a:gd name="T0" fmla="*/ 114 w 144"/>
                  <a:gd name="T1" fmla="*/ 102 h 150"/>
                  <a:gd name="T2" fmla="*/ 120 w 144"/>
                  <a:gd name="T3" fmla="*/ 114 h 150"/>
                  <a:gd name="T4" fmla="*/ 126 w 144"/>
                  <a:gd name="T5" fmla="*/ 132 h 150"/>
                  <a:gd name="T6" fmla="*/ 144 w 144"/>
                  <a:gd name="T7" fmla="*/ 132 h 150"/>
                  <a:gd name="T8" fmla="*/ 138 w 144"/>
                  <a:gd name="T9" fmla="*/ 144 h 150"/>
                  <a:gd name="T10" fmla="*/ 126 w 144"/>
                  <a:gd name="T11" fmla="*/ 144 h 150"/>
                  <a:gd name="T12" fmla="*/ 120 w 144"/>
                  <a:gd name="T13" fmla="*/ 144 h 150"/>
                  <a:gd name="T14" fmla="*/ 108 w 144"/>
                  <a:gd name="T15" fmla="*/ 138 h 150"/>
                  <a:gd name="T16" fmla="*/ 102 w 144"/>
                  <a:gd name="T17" fmla="*/ 126 h 150"/>
                  <a:gd name="T18" fmla="*/ 90 w 144"/>
                  <a:gd name="T19" fmla="*/ 126 h 150"/>
                  <a:gd name="T20" fmla="*/ 78 w 144"/>
                  <a:gd name="T21" fmla="*/ 132 h 150"/>
                  <a:gd name="T22" fmla="*/ 72 w 144"/>
                  <a:gd name="T23" fmla="*/ 132 h 150"/>
                  <a:gd name="T24" fmla="*/ 66 w 144"/>
                  <a:gd name="T25" fmla="*/ 120 h 150"/>
                  <a:gd name="T26" fmla="*/ 54 w 144"/>
                  <a:gd name="T27" fmla="*/ 114 h 150"/>
                  <a:gd name="T28" fmla="*/ 42 w 144"/>
                  <a:gd name="T29" fmla="*/ 108 h 150"/>
                  <a:gd name="T30" fmla="*/ 36 w 144"/>
                  <a:gd name="T31" fmla="*/ 96 h 150"/>
                  <a:gd name="T32" fmla="*/ 42 w 144"/>
                  <a:gd name="T33" fmla="*/ 102 h 150"/>
                  <a:gd name="T34" fmla="*/ 42 w 144"/>
                  <a:gd name="T35" fmla="*/ 96 h 150"/>
                  <a:gd name="T36" fmla="*/ 42 w 144"/>
                  <a:gd name="T37" fmla="*/ 90 h 150"/>
                  <a:gd name="T38" fmla="*/ 36 w 144"/>
                  <a:gd name="T39" fmla="*/ 78 h 150"/>
                  <a:gd name="T40" fmla="*/ 30 w 144"/>
                  <a:gd name="T41" fmla="*/ 78 h 150"/>
                  <a:gd name="T42" fmla="*/ 30 w 144"/>
                  <a:gd name="T43" fmla="*/ 72 h 150"/>
                  <a:gd name="T44" fmla="*/ 24 w 144"/>
                  <a:gd name="T45" fmla="*/ 60 h 150"/>
                  <a:gd name="T46" fmla="*/ 18 w 144"/>
                  <a:gd name="T47" fmla="*/ 48 h 150"/>
                  <a:gd name="T48" fmla="*/ 12 w 144"/>
                  <a:gd name="T49" fmla="*/ 48 h 150"/>
                  <a:gd name="T50" fmla="*/ 6 w 144"/>
                  <a:gd name="T51" fmla="*/ 36 h 150"/>
                  <a:gd name="T52" fmla="*/ 0 w 144"/>
                  <a:gd name="T53" fmla="*/ 24 h 150"/>
                  <a:gd name="T54" fmla="*/ 6 w 144"/>
                  <a:gd name="T55" fmla="*/ 12 h 150"/>
                  <a:gd name="T56" fmla="*/ 18 w 144"/>
                  <a:gd name="T57" fmla="*/ 6 h 150"/>
                  <a:gd name="T58" fmla="*/ 18 w 144"/>
                  <a:gd name="T59" fmla="*/ 0 h 150"/>
                  <a:gd name="T60" fmla="*/ 30 w 144"/>
                  <a:gd name="T61" fmla="*/ 6 h 150"/>
                  <a:gd name="T62" fmla="*/ 30 w 144"/>
                  <a:gd name="T63" fmla="*/ 12 h 150"/>
                  <a:gd name="T64" fmla="*/ 30 w 144"/>
                  <a:gd name="T65" fmla="*/ 18 h 150"/>
                  <a:gd name="T66" fmla="*/ 42 w 144"/>
                  <a:gd name="T67" fmla="*/ 24 h 150"/>
                  <a:gd name="T68" fmla="*/ 54 w 144"/>
                  <a:gd name="T69" fmla="*/ 18 h 150"/>
                  <a:gd name="T70" fmla="*/ 60 w 144"/>
                  <a:gd name="T71" fmla="*/ 24 h 150"/>
                  <a:gd name="T72" fmla="*/ 72 w 144"/>
                  <a:gd name="T73" fmla="*/ 30 h 150"/>
                  <a:gd name="T74" fmla="*/ 72 w 144"/>
                  <a:gd name="T75" fmla="*/ 48 h 150"/>
                  <a:gd name="T76" fmla="*/ 72 w 144"/>
                  <a:gd name="T77" fmla="*/ 54 h 150"/>
                  <a:gd name="T78" fmla="*/ 84 w 144"/>
                  <a:gd name="T79" fmla="*/ 60 h 150"/>
                  <a:gd name="T80" fmla="*/ 90 w 144"/>
                  <a:gd name="T81" fmla="*/ 72 h 150"/>
                  <a:gd name="T82" fmla="*/ 96 w 144"/>
                  <a:gd name="T83" fmla="*/ 84 h 150"/>
                  <a:gd name="T84" fmla="*/ 114 w 144"/>
                  <a:gd name="T85" fmla="*/ 9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50">
                    <a:moveTo>
                      <a:pt x="114" y="102"/>
                    </a:moveTo>
                    <a:lnTo>
                      <a:pt x="108" y="102"/>
                    </a:lnTo>
                    <a:lnTo>
                      <a:pt x="114" y="102"/>
                    </a:lnTo>
                    <a:lnTo>
                      <a:pt x="114" y="108"/>
                    </a:lnTo>
                    <a:lnTo>
                      <a:pt x="114" y="114"/>
                    </a:lnTo>
                    <a:lnTo>
                      <a:pt x="120" y="114"/>
                    </a:lnTo>
                    <a:lnTo>
                      <a:pt x="120" y="120"/>
                    </a:lnTo>
                    <a:lnTo>
                      <a:pt x="126" y="126"/>
                    </a:lnTo>
                    <a:lnTo>
                      <a:pt x="126" y="132"/>
                    </a:lnTo>
                    <a:lnTo>
                      <a:pt x="132" y="132"/>
                    </a:lnTo>
                    <a:lnTo>
                      <a:pt x="138" y="132"/>
                    </a:lnTo>
                    <a:lnTo>
                      <a:pt x="144" y="132"/>
                    </a:lnTo>
                    <a:lnTo>
                      <a:pt x="138" y="132"/>
                    </a:lnTo>
                    <a:lnTo>
                      <a:pt x="138" y="138"/>
                    </a:lnTo>
                    <a:lnTo>
                      <a:pt x="138" y="144"/>
                    </a:lnTo>
                    <a:lnTo>
                      <a:pt x="132" y="144"/>
                    </a:lnTo>
                    <a:lnTo>
                      <a:pt x="132" y="138"/>
                    </a:lnTo>
                    <a:lnTo>
                      <a:pt x="126" y="144"/>
                    </a:lnTo>
                    <a:lnTo>
                      <a:pt x="126" y="150"/>
                    </a:lnTo>
                    <a:lnTo>
                      <a:pt x="120" y="150"/>
                    </a:lnTo>
                    <a:lnTo>
                      <a:pt x="120" y="144"/>
                    </a:lnTo>
                    <a:lnTo>
                      <a:pt x="114" y="144"/>
                    </a:lnTo>
                    <a:lnTo>
                      <a:pt x="114" y="138"/>
                    </a:lnTo>
                    <a:lnTo>
                      <a:pt x="108" y="138"/>
                    </a:lnTo>
                    <a:lnTo>
                      <a:pt x="108" y="132"/>
                    </a:lnTo>
                    <a:lnTo>
                      <a:pt x="108" y="126"/>
                    </a:lnTo>
                    <a:lnTo>
                      <a:pt x="102" y="126"/>
                    </a:lnTo>
                    <a:lnTo>
                      <a:pt x="102" y="132"/>
                    </a:lnTo>
                    <a:lnTo>
                      <a:pt x="96" y="126"/>
                    </a:lnTo>
                    <a:lnTo>
                      <a:pt x="90" y="126"/>
                    </a:lnTo>
                    <a:lnTo>
                      <a:pt x="90" y="132"/>
                    </a:lnTo>
                    <a:lnTo>
                      <a:pt x="84" y="132"/>
                    </a:lnTo>
                    <a:lnTo>
                      <a:pt x="78" y="132"/>
                    </a:lnTo>
                    <a:lnTo>
                      <a:pt x="78" y="126"/>
                    </a:lnTo>
                    <a:lnTo>
                      <a:pt x="72" y="126"/>
                    </a:lnTo>
                    <a:lnTo>
                      <a:pt x="72" y="132"/>
                    </a:lnTo>
                    <a:lnTo>
                      <a:pt x="66" y="132"/>
                    </a:lnTo>
                    <a:lnTo>
                      <a:pt x="66" y="126"/>
                    </a:lnTo>
                    <a:lnTo>
                      <a:pt x="66" y="120"/>
                    </a:lnTo>
                    <a:lnTo>
                      <a:pt x="66" y="114"/>
                    </a:lnTo>
                    <a:lnTo>
                      <a:pt x="60" y="114"/>
                    </a:lnTo>
                    <a:lnTo>
                      <a:pt x="54" y="114"/>
                    </a:lnTo>
                    <a:lnTo>
                      <a:pt x="48" y="114"/>
                    </a:lnTo>
                    <a:lnTo>
                      <a:pt x="42" y="114"/>
                    </a:lnTo>
                    <a:lnTo>
                      <a:pt x="42" y="108"/>
                    </a:lnTo>
                    <a:lnTo>
                      <a:pt x="42" y="102"/>
                    </a:lnTo>
                    <a:lnTo>
                      <a:pt x="36" y="102"/>
                    </a:lnTo>
                    <a:lnTo>
                      <a:pt x="36" y="96"/>
                    </a:lnTo>
                    <a:lnTo>
                      <a:pt x="36" y="102"/>
                    </a:lnTo>
                    <a:lnTo>
                      <a:pt x="36" y="96"/>
                    </a:lnTo>
                    <a:lnTo>
                      <a:pt x="42" y="102"/>
                    </a:lnTo>
                    <a:lnTo>
                      <a:pt x="42" y="96"/>
                    </a:lnTo>
                    <a:lnTo>
                      <a:pt x="36" y="96"/>
                    </a:lnTo>
                    <a:lnTo>
                      <a:pt x="42" y="96"/>
                    </a:lnTo>
                    <a:lnTo>
                      <a:pt x="42" y="90"/>
                    </a:lnTo>
                    <a:lnTo>
                      <a:pt x="36" y="90"/>
                    </a:lnTo>
                    <a:lnTo>
                      <a:pt x="42" y="90"/>
                    </a:lnTo>
                    <a:lnTo>
                      <a:pt x="42" y="84"/>
                    </a:lnTo>
                    <a:lnTo>
                      <a:pt x="36" y="84"/>
                    </a:lnTo>
                    <a:lnTo>
                      <a:pt x="36" y="78"/>
                    </a:lnTo>
                    <a:lnTo>
                      <a:pt x="36" y="84"/>
                    </a:lnTo>
                    <a:lnTo>
                      <a:pt x="36" y="78"/>
                    </a:lnTo>
                    <a:lnTo>
                      <a:pt x="30" y="78"/>
                    </a:lnTo>
                    <a:lnTo>
                      <a:pt x="30" y="72"/>
                    </a:lnTo>
                    <a:lnTo>
                      <a:pt x="24" y="72"/>
                    </a:lnTo>
                    <a:lnTo>
                      <a:pt x="30" y="72"/>
                    </a:lnTo>
                    <a:lnTo>
                      <a:pt x="30" y="66"/>
                    </a:lnTo>
                    <a:lnTo>
                      <a:pt x="30" y="60"/>
                    </a:lnTo>
                    <a:lnTo>
                      <a:pt x="24" y="60"/>
                    </a:lnTo>
                    <a:lnTo>
                      <a:pt x="24" y="54"/>
                    </a:lnTo>
                    <a:lnTo>
                      <a:pt x="24" y="48"/>
                    </a:lnTo>
                    <a:lnTo>
                      <a:pt x="18" y="48"/>
                    </a:lnTo>
                    <a:lnTo>
                      <a:pt x="18" y="54"/>
                    </a:lnTo>
                    <a:lnTo>
                      <a:pt x="18" y="48"/>
                    </a:lnTo>
                    <a:lnTo>
                      <a:pt x="12" y="48"/>
                    </a:lnTo>
                    <a:lnTo>
                      <a:pt x="12" y="42"/>
                    </a:lnTo>
                    <a:lnTo>
                      <a:pt x="12" y="36"/>
                    </a:lnTo>
                    <a:lnTo>
                      <a:pt x="6" y="36"/>
                    </a:lnTo>
                    <a:lnTo>
                      <a:pt x="0" y="36"/>
                    </a:lnTo>
                    <a:lnTo>
                      <a:pt x="0" y="30"/>
                    </a:lnTo>
                    <a:lnTo>
                      <a:pt x="0" y="24"/>
                    </a:lnTo>
                    <a:lnTo>
                      <a:pt x="6" y="24"/>
                    </a:lnTo>
                    <a:lnTo>
                      <a:pt x="6" y="18"/>
                    </a:lnTo>
                    <a:lnTo>
                      <a:pt x="6" y="12"/>
                    </a:lnTo>
                    <a:lnTo>
                      <a:pt x="12" y="12"/>
                    </a:lnTo>
                    <a:lnTo>
                      <a:pt x="18" y="12"/>
                    </a:lnTo>
                    <a:lnTo>
                      <a:pt x="18" y="6"/>
                    </a:lnTo>
                    <a:lnTo>
                      <a:pt x="12" y="6"/>
                    </a:lnTo>
                    <a:lnTo>
                      <a:pt x="12" y="0"/>
                    </a:lnTo>
                    <a:lnTo>
                      <a:pt x="18" y="0"/>
                    </a:lnTo>
                    <a:lnTo>
                      <a:pt x="24" y="0"/>
                    </a:lnTo>
                    <a:lnTo>
                      <a:pt x="24" y="6"/>
                    </a:lnTo>
                    <a:lnTo>
                      <a:pt x="30" y="6"/>
                    </a:lnTo>
                    <a:lnTo>
                      <a:pt x="30" y="0"/>
                    </a:lnTo>
                    <a:lnTo>
                      <a:pt x="30" y="6"/>
                    </a:lnTo>
                    <a:lnTo>
                      <a:pt x="30" y="12"/>
                    </a:lnTo>
                    <a:lnTo>
                      <a:pt x="36" y="12"/>
                    </a:lnTo>
                    <a:lnTo>
                      <a:pt x="30" y="12"/>
                    </a:lnTo>
                    <a:lnTo>
                      <a:pt x="30" y="18"/>
                    </a:lnTo>
                    <a:lnTo>
                      <a:pt x="36" y="18"/>
                    </a:lnTo>
                    <a:lnTo>
                      <a:pt x="36" y="24"/>
                    </a:lnTo>
                    <a:lnTo>
                      <a:pt x="42" y="24"/>
                    </a:lnTo>
                    <a:lnTo>
                      <a:pt x="42" y="18"/>
                    </a:lnTo>
                    <a:lnTo>
                      <a:pt x="48" y="18"/>
                    </a:lnTo>
                    <a:lnTo>
                      <a:pt x="54" y="18"/>
                    </a:lnTo>
                    <a:lnTo>
                      <a:pt x="48" y="24"/>
                    </a:lnTo>
                    <a:lnTo>
                      <a:pt x="54" y="24"/>
                    </a:lnTo>
                    <a:lnTo>
                      <a:pt x="60" y="24"/>
                    </a:lnTo>
                    <a:lnTo>
                      <a:pt x="66" y="24"/>
                    </a:lnTo>
                    <a:lnTo>
                      <a:pt x="66" y="30"/>
                    </a:lnTo>
                    <a:lnTo>
                      <a:pt x="72" y="30"/>
                    </a:lnTo>
                    <a:lnTo>
                      <a:pt x="72" y="36"/>
                    </a:lnTo>
                    <a:lnTo>
                      <a:pt x="72" y="42"/>
                    </a:lnTo>
                    <a:lnTo>
                      <a:pt x="72" y="48"/>
                    </a:lnTo>
                    <a:lnTo>
                      <a:pt x="72" y="54"/>
                    </a:lnTo>
                    <a:lnTo>
                      <a:pt x="78" y="54"/>
                    </a:lnTo>
                    <a:lnTo>
                      <a:pt x="72" y="54"/>
                    </a:lnTo>
                    <a:lnTo>
                      <a:pt x="72" y="60"/>
                    </a:lnTo>
                    <a:lnTo>
                      <a:pt x="78" y="60"/>
                    </a:lnTo>
                    <a:lnTo>
                      <a:pt x="84" y="60"/>
                    </a:lnTo>
                    <a:lnTo>
                      <a:pt x="84" y="66"/>
                    </a:lnTo>
                    <a:lnTo>
                      <a:pt x="84" y="72"/>
                    </a:lnTo>
                    <a:lnTo>
                      <a:pt x="90" y="72"/>
                    </a:lnTo>
                    <a:lnTo>
                      <a:pt x="90" y="78"/>
                    </a:lnTo>
                    <a:lnTo>
                      <a:pt x="96" y="78"/>
                    </a:lnTo>
                    <a:lnTo>
                      <a:pt x="96" y="84"/>
                    </a:lnTo>
                    <a:lnTo>
                      <a:pt x="102" y="84"/>
                    </a:lnTo>
                    <a:lnTo>
                      <a:pt x="108" y="90"/>
                    </a:lnTo>
                    <a:lnTo>
                      <a:pt x="114" y="96"/>
                    </a:lnTo>
                    <a:lnTo>
                      <a:pt x="114" y="10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481"/>
              <p:cNvSpPr>
                <a:spLocks/>
              </p:cNvSpPr>
              <p:nvPr/>
            </p:nvSpPr>
            <p:spPr bwMode="auto">
              <a:xfrm>
                <a:off x="3903" y="1340"/>
                <a:ext cx="132" cy="90"/>
              </a:xfrm>
              <a:custGeom>
                <a:avLst/>
                <a:gdLst>
                  <a:gd name="T0" fmla="*/ 24 w 132"/>
                  <a:gd name="T1" fmla="*/ 0 h 90"/>
                  <a:gd name="T2" fmla="*/ 24 w 132"/>
                  <a:gd name="T3" fmla="*/ 6 h 90"/>
                  <a:gd name="T4" fmla="*/ 42 w 132"/>
                  <a:gd name="T5" fmla="*/ 12 h 90"/>
                  <a:gd name="T6" fmla="*/ 42 w 132"/>
                  <a:gd name="T7" fmla="*/ 12 h 90"/>
                  <a:gd name="T8" fmla="*/ 42 w 132"/>
                  <a:gd name="T9" fmla="*/ 12 h 90"/>
                  <a:gd name="T10" fmla="*/ 48 w 132"/>
                  <a:gd name="T11" fmla="*/ 18 h 90"/>
                  <a:gd name="T12" fmla="*/ 48 w 132"/>
                  <a:gd name="T13" fmla="*/ 30 h 90"/>
                  <a:gd name="T14" fmla="*/ 54 w 132"/>
                  <a:gd name="T15" fmla="*/ 42 h 90"/>
                  <a:gd name="T16" fmla="*/ 60 w 132"/>
                  <a:gd name="T17" fmla="*/ 48 h 90"/>
                  <a:gd name="T18" fmla="*/ 66 w 132"/>
                  <a:gd name="T19" fmla="*/ 54 h 90"/>
                  <a:gd name="T20" fmla="*/ 78 w 132"/>
                  <a:gd name="T21" fmla="*/ 54 h 90"/>
                  <a:gd name="T22" fmla="*/ 90 w 132"/>
                  <a:gd name="T23" fmla="*/ 54 h 90"/>
                  <a:gd name="T24" fmla="*/ 96 w 132"/>
                  <a:gd name="T25" fmla="*/ 60 h 90"/>
                  <a:gd name="T26" fmla="*/ 96 w 132"/>
                  <a:gd name="T27" fmla="*/ 60 h 90"/>
                  <a:gd name="T28" fmla="*/ 102 w 132"/>
                  <a:gd name="T29" fmla="*/ 66 h 90"/>
                  <a:gd name="T30" fmla="*/ 108 w 132"/>
                  <a:gd name="T31" fmla="*/ 72 h 90"/>
                  <a:gd name="T32" fmla="*/ 120 w 132"/>
                  <a:gd name="T33" fmla="*/ 72 h 90"/>
                  <a:gd name="T34" fmla="*/ 132 w 132"/>
                  <a:gd name="T35" fmla="*/ 72 h 90"/>
                  <a:gd name="T36" fmla="*/ 126 w 132"/>
                  <a:gd name="T37" fmla="*/ 78 h 90"/>
                  <a:gd name="T38" fmla="*/ 120 w 132"/>
                  <a:gd name="T39" fmla="*/ 90 h 90"/>
                  <a:gd name="T40" fmla="*/ 120 w 132"/>
                  <a:gd name="T41" fmla="*/ 78 h 90"/>
                  <a:gd name="T42" fmla="*/ 114 w 132"/>
                  <a:gd name="T43" fmla="*/ 84 h 90"/>
                  <a:gd name="T44" fmla="*/ 102 w 132"/>
                  <a:gd name="T45" fmla="*/ 84 h 90"/>
                  <a:gd name="T46" fmla="*/ 96 w 132"/>
                  <a:gd name="T47" fmla="*/ 90 h 90"/>
                  <a:gd name="T48" fmla="*/ 84 w 132"/>
                  <a:gd name="T49" fmla="*/ 90 h 90"/>
                  <a:gd name="T50" fmla="*/ 78 w 132"/>
                  <a:gd name="T51" fmla="*/ 84 h 90"/>
                  <a:gd name="T52" fmla="*/ 72 w 132"/>
                  <a:gd name="T53" fmla="*/ 78 h 90"/>
                  <a:gd name="T54" fmla="*/ 66 w 132"/>
                  <a:gd name="T55" fmla="*/ 72 h 90"/>
                  <a:gd name="T56" fmla="*/ 60 w 132"/>
                  <a:gd name="T57" fmla="*/ 78 h 90"/>
                  <a:gd name="T58" fmla="*/ 54 w 132"/>
                  <a:gd name="T59" fmla="*/ 72 h 90"/>
                  <a:gd name="T60" fmla="*/ 54 w 132"/>
                  <a:gd name="T61" fmla="*/ 72 h 90"/>
                  <a:gd name="T62" fmla="*/ 48 w 132"/>
                  <a:gd name="T63" fmla="*/ 66 h 90"/>
                  <a:gd name="T64" fmla="*/ 42 w 132"/>
                  <a:gd name="T65" fmla="*/ 60 h 90"/>
                  <a:gd name="T66" fmla="*/ 36 w 132"/>
                  <a:gd name="T67" fmla="*/ 66 h 90"/>
                  <a:gd name="T68" fmla="*/ 36 w 132"/>
                  <a:gd name="T69" fmla="*/ 66 h 90"/>
                  <a:gd name="T70" fmla="*/ 36 w 132"/>
                  <a:gd name="T71" fmla="*/ 66 h 90"/>
                  <a:gd name="T72" fmla="*/ 30 w 132"/>
                  <a:gd name="T73" fmla="*/ 60 h 90"/>
                  <a:gd name="T74" fmla="*/ 24 w 132"/>
                  <a:gd name="T75" fmla="*/ 54 h 90"/>
                  <a:gd name="T76" fmla="*/ 18 w 132"/>
                  <a:gd name="T77" fmla="*/ 48 h 90"/>
                  <a:gd name="T78" fmla="*/ 12 w 132"/>
                  <a:gd name="T79" fmla="*/ 42 h 90"/>
                  <a:gd name="T80" fmla="*/ 6 w 132"/>
                  <a:gd name="T81" fmla="*/ 36 h 90"/>
                  <a:gd name="T82" fmla="*/ 6 w 132"/>
                  <a:gd name="T83" fmla="*/ 24 h 90"/>
                  <a:gd name="T84" fmla="*/ 6 w 132"/>
                  <a:gd name="T85" fmla="*/ 24 h 90"/>
                  <a:gd name="T86" fmla="*/ 0 w 132"/>
                  <a:gd name="T87" fmla="*/ 18 h 90"/>
                  <a:gd name="T88" fmla="*/ 6 w 132"/>
                  <a:gd name="T89" fmla="*/ 12 h 90"/>
                  <a:gd name="T90" fmla="*/ 12 w 132"/>
                  <a:gd name="T91" fmla="*/ 0 h 90"/>
                  <a:gd name="T92" fmla="*/ 18 w 132"/>
                  <a:gd name="T9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90">
                    <a:moveTo>
                      <a:pt x="18" y="0"/>
                    </a:moveTo>
                    <a:lnTo>
                      <a:pt x="24" y="0"/>
                    </a:lnTo>
                    <a:lnTo>
                      <a:pt x="18" y="0"/>
                    </a:lnTo>
                    <a:lnTo>
                      <a:pt x="24" y="6"/>
                    </a:lnTo>
                    <a:lnTo>
                      <a:pt x="36" y="6"/>
                    </a:lnTo>
                    <a:lnTo>
                      <a:pt x="42" y="12"/>
                    </a:lnTo>
                    <a:lnTo>
                      <a:pt x="36" y="12"/>
                    </a:lnTo>
                    <a:lnTo>
                      <a:pt x="42" y="12"/>
                    </a:lnTo>
                    <a:lnTo>
                      <a:pt x="36" y="12"/>
                    </a:lnTo>
                    <a:lnTo>
                      <a:pt x="42" y="12"/>
                    </a:lnTo>
                    <a:lnTo>
                      <a:pt x="42" y="18"/>
                    </a:lnTo>
                    <a:lnTo>
                      <a:pt x="48" y="18"/>
                    </a:lnTo>
                    <a:lnTo>
                      <a:pt x="48" y="24"/>
                    </a:lnTo>
                    <a:lnTo>
                      <a:pt x="48" y="30"/>
                    </a:lnTo>
                    <a:lnTo>
                      <a:pt x="48" y="36"/>
                    </a:lnTo>
                    <a:lnTo>
                      <a:pt x="54" y="42"/>
                    </a:lnTo>
                    <a:lnTo>
                      <a:pt x="54" y="48"/>
                    </a:lnTo>
                    <a:lnTo>
                      <a:pt x="60" y="48"/>
                    </a:lnTo>
                    <a:lnTo>
                      <a:pt x="60" y="54"/>
                    </a:lnTo>
                    <a:lnTo>
                      <a:pt x="66" y="54"/>
                    </a:lnTo>
                    <a:lnTo>
                      <a:pt x="72" y="54"/>
                    </a:lnTo>
                    <a:lnTo>
                      <a:pt x="78" y="54"/>
                    </a:lnTo>
                    <a:lnTo>
                      <a:pt x="84" y="54"/>
                    </a:lnTo>
                    <a:lnTo>
                      <a:pt x="90" y="54"/>
                    </a:lnTo>
                    <a:lnTo>
                      <a:pt x="96" y="54"/>
                    </a:lnTo>
                    <a:lnTo>
                      <a:pt x="96" y="60"/>
                    </a:lnTo>
                    <a:lnTo>
                      <a:pt x="96" y="66"/>
                    </a:lnTo>
                    <a:lnTo>
                      <a:pt x="96" y="60"/>
                    </a:lnTo>
                    <a:lnTo>
                      <a:pt x="96" y="66"/>
                    </a:lnTo>
                    <a:lnTo>
                      <a:pt x="102" y="66"/>
                    </a:lnTo>
                    <a:lnTo>
                      <a:pt x="108" y="66"/>
                    </a:lnTo>
                    <a:lnTo>
                      <a:pt x="108" y="72"/>
                    </a:lnTo>
                    <a:lnTo>
                      <a:pt x="114" y="72"/>
                    </a:lnTo>
                    <a:lnTo>
                      <a:pt x="120" y="72"/>
                    </a:lnTo>
                    <a:lnTo>
                      <a:pt x="126" y="72"/>
                    </a:lnTo>
                    <a:lnTo>
                      <a:pt x="132" y="72"/>
                    </a:lnTo>
                    <a:lnTo>
                      <a:pt x="132" y="78"/>
                    </a:lnTo>
                    <a:lnTo>
                      <a:pt x="126" y="78"/>
                    </a:lnTo>
                    <a:lnTo>
                      <a:pt x="126" y="84"/>
                    </a:lnTo>
                    <a:lnTo>
                      <a:pt x="120" y="90"/>
                    </a:lnTo>
                    <a:lnTo>
                      <a:pt x="126" y="84"/>
                    </a:lnTo>
                    <a:lnTo>
                      <a:pt x="120" y="78"/>
                    </a:lnTo>
                    <a:lnTo>
                      <a:pt x="120" y="84"/>
                    </a:lnTo>
                    <a:lnTo>
                      <a:pt x="114" y="84"/>
                    </a:lnTo>
                    <a:lnTo>
                      <a:pt x="108" y="84"/>
                    </a:lnTo>
                    <a:lnTo>
                      <a:pt x="102" y="84"/>
                    </a:lnTo>
                    <a:lnTo>
                      <a:pt x="102" y="90"/>
                    </a:lnTo>
                    <a:lnTo>
                      <a:pt x="96" y="90"/>
                    </a:lnTo>
                    <a:lnTo>
                      <a:pt x="90" y="90"/>
                    </a:lnTo>
                    <a:lnTo>
                      <a:pt x="84" y="90"/>
                    </a:lnTo>
                    <a:lnTo>
                      <a:pt x="84" y="84"/>
                    </a:lnTo>
                    <a:lnTo>
                      <a:pt x="78" y="84"/>
                    </a:lnTo>
                    <a:lnTo>
                      <a:pt x="72" y="84"/>
                    </a:lnTo>
                    <a:lnTo>
                      <a:pt x="72" y="78"/>
                    </a:lnTo>
                    <a:lnTo>
                      <a:pt x="66" y="78"/>
                    </a:lnTo>
                    <a:lnTo>
                      <a:pt x="66" y="72"/>
                    </a:lnTo>
                    <a:lnTo>
                      <a:pt x="60" y="72"/>
                    </a:lnTo>
                    <a:lnTo>
                      <a:pt x="60" y="78"/>
                    </a:lnTo>
                    <a:lnTo>
                      <a:pt x="54" y="78"/>
                    </a:lnTo>
                    <a:lnTo>
                      <a:pt x="54" y="72"/>
                    </a:lnTo>
                    <a:lnTo>
                      <a:pt x="60" y="72"/>
                    </a:lnTo>
                    <a:lnTo>
                      <a:pt x="54" y="72"/>
                    </a:lnTo>
                    <a:lnTo>
                      <a:pt x="54" y="66"/>
                    </a:lnTo>
                    <a:lnTo>
                      <a:pt x="48" y="66"/>
                    </a:lnTo>
                    <a:lnTo>
                      <a:pt x="42" y="66"/>
                    </a:lnTo>
                    <a:lnTo>
                      <a:pt x="42" y="60"/>
                    </a:lnTo>
                    <a:lnTo>
                      <a:pt x="42" y="66"/>
                    </a:lnTo>
                    <a:lnTo>
                      <a:pt x="36" y="66"/>
                    </a:lnTo>
                    <a:lnTo>
                      <a:pt x="36" y="60"/>
                    </a:lnTo>
                    <a:lnTo>
                      <a:pt x="36" y="66"/>
                    </a:lnTo>
                    <a:lnTo>
                      <a:pt x="36" y="60"/>
                    </a:lnTo>
                    <a:lnTo>
                      <a:pt x="36" y="66"/>
                    </a:lnTo>
                    <a:lnTo>
                      <a:pt x="36" y="60"/>
                    </a:lnTo>
                    <a:lnTo>
                      <a:pt x="30" y="60"/>
                    </a:lnTo>
                    <a:lnTo>
                      <a:pt x="24" y="60"/>
                    </a:lnTo>
                    <a:lnTo>
                      <a:pt x="24" y="54"/>
                    </a:lnTo>
                    <a:lnTo>
                      <a:pt x="18" y="54"/>
                    </a:lnTo>
                    <a:lnTo>
                      <a:pt x="18" y="48"/>
                    </a:lnTo>
                    <a:lnTo>
                      <a:pt x="18" y="42"/>
                    </a:lnTo>
                    <a:lnTo>
                      <a:pt x="12" y="42"/>
                    </a:lnTo>
                    <a:lnTo>
                      <a:pt x="12" y="36"/>
                    </a:lnTo>
                    <a:lnTo>
                      <a:pt x="6" y="36"/>
                    </a:lnTo>
                    <a:lnTo>
                      <a:pt x="6" y="30"/>
                    </a:lnTo>
                    <a:lnTo>
                      <a:pt x="6" y="24"/>
                    </a:lnTo>
                    <a:lnTo>
                      <a:pt x="6" y="30"/>
                    </a:lnTo>
                    <a:lnTo>
                      <a:pt x="6" y="24"/>
                    </a:lnTo>
                    <a:lnTo>
                      <a:pt x="0" y="24"/>
                    </a:lnTo>
                    <a:lnTo>
                      <a:pt x="0" y="18"/>
                    </a:lnTo>
                    <a:lnTo>
                      <a:pt x="0" y="12"/>
                    </a:lnTo>
                    <a:lnTo>
                      <a:pt x="6" y="12"/>
                    </a:lnTo>
                    <a:lnTo>
                      <a:pt x="6" y="6"/>
                    </a:lnTo>
                    <a:lnTo>
                      <a:pt x="12" y="0"/>
                    </a:lnTo>
                    <a:lnTo>
                      <a:pt x="12" y="6"/>
                    </a:lnTo>
                    <a:lnTo>
                      <a:pt x="18" y="6"/>
                    </a:lnTo>
                    <a:lnTo>
                      <a:pt x="1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9" name="Freeform 482"/>
              <p:cNvSpPr>
                <a:spLocks/>
              </p:cNvSpPr>
              <p:nvPr/>
            </p:nvSpPr>
            <p:spPr bwMode="auto">
              <a:xfrm>
                <a:off x="3915" y="1400"/>
                <a:ext cx="102" cy="126"/>
              </a:xfrm>
              <a:custGeom>
                <a:avLst/>
                <a:gdLst>
                  <a:gd name="T0" fmla="*/ 12 w 102"/>
                  <a:gd name="T1" fmla="*/ 48 h 126"/>
                  <a:gd name="T2" fmla="*/ 12 w 102"/>
                  <a:gd name="T3" fmla="*/ 48 h 126"/>
                  <a:gd name="T4" fmla="*/ 18 w 102"/>
                  <a:gd name="T5" fmla="*/ 42 h 126"/>
                  <a:gd name="T6" fmla="*/ 18 w 102"/>
                  <a:gd name="T7" fmla="*/ 42 h 126"/>
                  <a:gd name="T8" fmla="*/ 18 w 102"/>
                  <a:gd name="T9" fmla="*/ 30 h 126"/>
                  <a:gd name="T10" fmla="*/ 12 w 102"/>
                  <a:gd name="T11" fmla="*/ 24 h 126"/>
                  <a:gd name="T12" fmla="*/ 12 w 102"/>
                  <a:gd name="T13" fmla="*/ 12 h 126"/>
                  <a:gd name="T14" fmla="*/ 18 w 102"/>
                  <a:gd name="T15" fmla="*/ 6 h 126"/>
                  <a:gd name="T16" fmla="*/ 24 w 102"/>
                  <a:gd name="T17" fmla="*/ 0 h 126"/>
                  <a:gd name="T18" fmla="*/ 24 w 102"/>
                  <a:gd name="T19" fmla="*/ 0 h 126"/>
                  <a:gd name="T20" fmla="*/ 24 w 102"/>
                  <a:gd name="T21" fmla="*/ 0 h 126"/>
                  <a:gd name="T22" fmla="*/ 30 w 102"/>
                  <a:gd name="T23" fmla="*/ 6 h 126"/>
                  <a:gd name="T24" fmla="*/ 30 w 102"/>
                  <a:gd name="T25" fmla="*/ 6 h 126"/>
                  <a:gd name="T26" fmla="*/ 42 w 102"/>
                  <a:gd name="T27" fmla="*/ 6 h 126"/>
                  <a:gd name="T28" fmla="*/ 48 w 102"/>
                  <a:gd name="T29" fmla="*/ 12 h 126"/>
                  <a:gd name="T30" fmla="*/ 42 w 102"/>
                  <a:gd name="T31" fmla="*/ 18 h 126"/>
                  <a:gd name="T32" fmla="*/ 48 w 102"/>
                  <a:gd name="T33" fmla="*/ 12 h 126"/>
                  <a:gd name="T34" fmla="*/ 54 w 102"/>
                  <a:gd name="T35" fmla="*/ 18 h 126"/>
                  <a:gd name="T36" fmla="*/ 60 w 102"/>
                  <a:gd name="T37" fmla="*/ 24 h 126"/>
                  <a:gd name="T38" fmla="*/ 72 w 102"/>
                  <a:gd name="T39" fmla="*/ 24 h 126"/>
                  <a:gd name="T40" fmla="*/ 78 w 102"/>
                  <a:gd name="T41" fmla="*/ 30 h 126"/>
                  <a:gd name="T42" fmla="*/ 78 w 102"/>
                  <a:gd name="T43" fmla="*/ 42 h 126"/>
                  <a:gd name="T44" fmla="*/ 78 w 102"/>
                  <a:gd name="T45" fmla="*/ 54 h 126"/>
                  <a:gd name="T46" fmla="*/ 78 w 102"/>
                  <a:gd name="T47" fmla="*/ 66 h 126"/>
                  <a:gd name="T48" fmla="*/ 84 w 102"/>
                  <a:gd name="T49" fmla="*/ 72 h 126"/>
                  <a:gd name="T50" fmla="*/ 90 w 102"/>
                  <a:gd name="T51" fmla="*/ 78 h 126"/>
                  <a:gd name="T52" fmla="*/ 84 w 102"/>
                  <a:gd name="T53" fmla="*/ 84 h 126"/>
                  <a:gd name="T54" fmla="*/ 78 w 102"/>
                  <a:gd name="T55" fmla="*/ 78 h 126"/>
                  <a:gd name="T56" fmla="*/ 72 w 102"/>
                  <a:gd name="T57" fmla="*/ 84 h 126"/>
                  <a:gd name="T58" fmla="*/ 78 w 102"/>
                  <a:gd name="T59" fmla="*/ 90 h 126"/>
                  <a:gd name="T60" fmla="*/ 90 w 102"/>
                  <a:gd name="T61" fmla="*/ 90 h 126"/>
                  <a:gd name="T62" fmla="*/ 84 w 102"/>
                  <a:gd name="T63" fmla="*/ 96 h 126"/>
                  <a:gd name="T64" fmla="*/ 84 w 102"/>
                  <a:gd name="T65" fmla="*/ 102 h 126"/>
                  <a:gd name="T66" fmla="*/ 84 w 102"/>
                  <a:gd name="T67" fmla="*/ 102 h 126"/>
                  <a:gd name="T68" fmla="*/ 78 w 102"/>
                  <a:gd name="T69" fmla="*/ 96 h 126"/>
                  <a:gd name="T70" fmla="*/ 84 w 102"/>
                  <a:gd name="T71" fmla="*/ 102 h 126"/>
                  <a:gd name="T72" fmla="*/ 96 w 102"/>
                  <a:gd name="T73" fmla="*/ 102 h 126"/>
                  <a:gd name="T74" fmla="*/ 90 w 102"/>
                  <a:gd name="T75" fmla="*/ 108 h 126"/>
                  <a:gd name="T76" fmla="*/ 96 w 102"/>
                  <a:gd name="T77" fmla="*/ 114 h 126"/>
                  <a:gd name="T78" fmla="*/ 102 w 102"/>
                  <a:gd name="T79" fmla="*/ 120 h 126"/>
                  <a:gd name="T80" fmla="*/ 90 w 102"/>
                  <a:gd name="T81" fmla="*/ 120 h 126"/>
                  <a:gd name="T82" fmla="*/ 78 w 102"/>
                  <a:gd name="T83" fmla="*/ 120 h 126"/>
                  <a:gd name="T84" fmla="*/ 72 w 102"/>
                  <a:gd name="T85" fmla="*/ 126 h 126"/>
                  <a:gd name="T86" fmla="*/ 66 w 102"/>
                  <a:gd name="T87" fmla="*/ 120 h 126"/>
                  <a:gd name="T88" fmla="*/ 60 w 102"/>
                  <a:gd name="T89" fmla="*/ 126 h 126"/>
                  <a:gd name="T90" fmla="*/ 60 w 102"/>
                  <a:gd name="T91" fmla="*/ 114 h 126"/>
                  <a:gd name="T92" fmla="*/ 54 w 102"/>
                  <a:gd name="T93" fmla="*/ 108 h 126"/>
                  <a:gd name="T94" fmla="*/ 42 w 102"/>
                  <a:gd name="T95" fmla="*/ 108 h 126"/>
                  <a:gd name="T96" fmla="*/ 36 w 102"/>
                  <a:gd name="T97" fmla="*/ 102 h 126"/>
                  <a:gd name="T98" fmla="*/ 30 w 102"/>
                  <a:gd name="T99" fmla="*/ 90 h 126"/>
                  <a:gd name="T100" fmla="*/ 24 w 102"/>
                  <a:gd name="T101" fmla="*/ 84 h 126"/>
                  <a:gd name="T102" fmla="*/ 18 w 102"/>
                  <a:gd name="T103" fmla="*/ 78 h 126"/>
                  <a:gd name="T104" fmla="*/ 18 w 102"/>
                  <a:gd name="T105" fmla="*/ 66 h 126"/>
                  <a:gd name="T106" fmla="*/ 6 w 102"/>
                  <a:gd name="T107" fmla="*/ 66 h 126"/>
                  <a:gd name="T108" fmla="*/ 6 w 102"/>
                  <a:gd name="T109" fmla="*/ 54 h 126"/>
                  <a:gd name="T110" fmla="*/ 6 w 102"/>
                  <a:gd name="T111" fmla="*/ 5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126">
                    <a:moveTo>
                      <a:pt x="6" y="54"/>
                    </a:moveTo>
                    <a:lnTo>
                      <a:pt x="12" y="48"/>
                    </a:lnTo>
                    <a:lnTo>
                      <a:pt x="12" y="54"/>
                    </a:lnTo>
                    <a:lnTo>
                      <a:pt x="12" y="48"/>
                    </a:lnTo>
                    <a:lnTo>
                      <a:pt x="18" y="48"/>
                    </a:lnTo>
                    <a:lnTo>
                      <a:pt x="18" y="42"/>
                    </a:lnTo>
                    <a:lnTo>
                      <a:pt x="18" y="48"/>
                    </a:lnTo>
                    <a:lnTo>
                      <a:pt x="18" y="42"/>
                    </a:lnTo>
                    <a:lnTo>
                      <a:pt x="18" y="36"/>
                    </a:lnTo>
                    <a:lnTo>
                      <a:pt x="18" y="30"/>
                    </a:lnTo>
                    <a:lnTo>
                      <a:pt x="12" y="30"/>
                    </a:lnTo>
                    <a:lnTo>
                      <a:pt x="12" y="24"/>
                    </a:lnTo>
                    <a:lnTo>
                      <a:pt x="12" y="18"/>
                    </a:lnTo>
                    <a:lnTo>
                      <a:pt x="12" y="12"/>
                    </a:lnTo>
                    <a:lnTo>
                      <a:pt x="12" y="6"/>
                    </a:lnTo>
                    <a:lnTo>
                      <a:pt x="18" y="6"/>
                    </a:lnTo>
                    <a:lnTo>
                      <a:pt x="18" y="0"/>
                    </a:lnTo>
                    <a:lnTo>
                      <a:pt x="24" y="0"/>
                    </a:lnTo>
                    <a:lnTo>
                      <a:pt x="24" y="6"/>
                    </a:lnTo>
                    <a:lnTo>
                      <a:pt x="24" y="0"/>
                    </a:lnTo>
                    <a:lnTo>
                      <a:pt x="24" y="6"/>
                    </a:lnTo>
                    <a:lnTo>
                      <a:pt x="24" y="0"/>
                    </a:lnTo>
                    <a:lnTo>
                      <a:pt x="24" y="6"/>
                    </a:lnTo>
                    <a:lnTo>
                      <a:pt x="30" y="6"/>
                    </a:lnTo>
                    <a:lnTo>
                      <a:pt x="30" y="0"/>
                    </a:lnTo>
                    <a:lnTo>
                      <a:pt x="30" y="6"/>
                    </a:lnTo>
                    <a:lnTo>
                      <a:pt x="36" y="6"/>
                    </a:lnTo>
                    <a:lnTo>
                      <a:pt x="42" y="6"/>
                    </a:lnTo>
                    <a:lnTo>
                      <a:pt x="42" y="12"/>
                    </a:lnTo>
                    <a:lnTo>
                      <a:pt x="48" y="12"/>
                    </a:lnTo>
                    <a:lnTo>
                      <a:pt x="42" y="12"/>
                    </a:lnTo>
                    <a:lnTo>
                      <a:pt x="42" y="18"/>
                    </a:lnTo>
                    <a:lnTo>
                      <a:pt x="48" y="18"/>
                    </a:lnTo>
                    <a:lnTo>
                      <a:pt x="48" y="12"/>
                    </a:lnTo>
                    <a:lnTo>
                      <a:pt x="54" y="12"/>
                    </a:lnTo>
                    <a:lnTo>
                      <a:pt x="54" y="18"/>
                    </a:lnTo>
                    <a:lnTo>
                      <a:pt x="60" y="18"/>
                    </a:lnTo>
                    <a:lnTo>
                      <a:pt x="60" y="24"/>
                    </a:lnTo>
                    <a:lnTo>
                      <a:pt x="66" y="24"/>
                    </a:lnTo>
                    <a:lnTo>
                      <a:pt x="72" y="24"/>
                    </a:lnTo>
                    <a:lnTo>
                      <a:pt x="72" y="30"/>
                    </a:lnTo>
                    <a:lnTo>
                      <a:pt x="78" y="30"/>
                    </a:lnTo>
                    <a:lnTo>
                      <a:pt x="78" y="36"/>
                    </a:lnTo>
                    <a:lnTo>
                      <a:pt x="78" y="42"/>
                    </a:lnTo>
                    <a:lnTo>
                      <a:pt x="78" y="48"/>
                    </a:lnTo>
                    <a:lnTo>
                      <a:pt x="78" y="54"/>
                    </a:lnTo>
                    <a:lnTo>
                      <a:pt x="78" y="60"/>
                    </a:lnTo>
                    <a:lnTo>
                      <a:pt x="78" y="66"/>
                    </a:lnTo>
                    <a:lnTo>
                      <a:pt x="84" y="66"/>
                    </a:lnTo>
                    <a:lnTo>
                      <a:pt x="84" y="72"/>
                    </a:lnTo>
                    <a:lnTo>
                      <a:pt x="84" y="78"/>
                    </a:lnTo>
                    <a:lnTo>
                      <a:pt x="90" y="78"/>
                    </a:lnTo>
                    <a:lnTo>
                      <a:pt x="90" y="84"/>
                    </a:lnTo>
                    <a:lnTo>
                      <a:pt x="84" y="84"/>
                    </a:lnTo>
                    <a:lnTo>
                      <a:pt x="84" y="78"/>
                    </a:lnTo>
                    <a:lnTo>
                      <a:pt x="78" y="78"/>
                    </a:lnTo>
                    <a:lnTo>
                      <a:pt x="72" y="78"/>
                    </a:lnTo>
                    <a:lnTo>
                      <a:pt x="72" y="84"/>
                    </a:lnTo>
                    <a:lnTo>
                      <a:pt x="78" y="84"/>
                    </a:lnTo>
                    <a:lnTo>
                      <a:pt x="78" y="90"/>
                    </a:lnTo>
                    <a:lnTo>
                      <a:pt x="84" y="90"/>
                    </a:lnTo>
                    <a:lnTo>
                      <a:pt x="90" y="90"/>
                    </a:lnTo>
                    <a:lnTo>
                      <a:pt x="90" y="96"/>
                    </a:lnTo>
                    <a:lnTo>
                      <a:pt x="84" y="96"/>
                    </a:lnTo>
                    <a:lnTo>
                      <a:pt x="90" y="96"/>
                    </a:lnTo>
                    <a:lnTo>
                      <a:pt x="84" y="102"/>
                    </a:lnTo>
                    <a:lnTo>
                      <a:pt x="84" y="96"/>
                    </a:lnTo>
                    <a:lnTo>
                      <a:pt x="84" y="102"/>
                    </a:lnTo>
                    <a:lnTo>
                      <a:pt x="84" y="96"/>
                    </a:lnTo>
                    <a:lnTo>
                      <a:pt x="78" y="96"/>
                    </a:lnTo>
                    <a:lnTo>
                      <a:pt x="78" y="102"/>
                    </a:lnTo>
                    <a:lnTo>
                      <a:pt x="84" y="102"/>
                    </a:lnTo>
                    <a:lnTo>
                      <a:pt x="90" y="102"/>
                    </a:lnTo>
                    <a:lnTo>
                      <a:pt x="96" y="102"/>
                    </a:lnTo>
                    <a:lnTo>
                      <a:pt x="96" y="108"/>
                    </a:lnTo>
                    <a:lnTo>
                      <a:pt x="90" y="108"/>
                    </a:lnTo>
                    <a:lnTo>
                      <a:pt x="96" y="108"/>
                    </a:lnTo>
                    <a:lnTo>
                      <a:pt x="96" y="114"/>
                    </a:lnTo>
                    <a:lnTo>
                      <a:pt x="102" y="114"/>
                    </a:lnTo>
                    <a:lnTo>
                      <a:pt x="102" y="120"/>
                    </a:lnTo>
                    <a:lnTo>
                      <a:pt x="96" y="120"/>
                    </a:lnTo>
                    <a:lnTo>
                      <a:pt x="90" y="120"/>
                    </a:lnTo>
                    <a:lnTo>
                      <a:pt x="84" y="120"/>
                    </a:lnTo>
                    <a:lnTo>
                      <a:pt x="78" y="120"/>
                    </a:lnTo>
                    <a:lnTo>
                      <a:pt x="78" y="126"/>
                    </a:lnTo>
                    <a:lnTo>
                      <a:pt x="72" y="126"/>
                    </a:lnTo>
                    <a:lnTo>
                      <a:pt x="66" y="126"/>
                    </a:lnTo>
                    <a:lnTo>
                      <a:pt x="66" y="120"/>
                    </a:lnTo>
                    <a:lnTo>
                      <a:pt x="66" y="126"/>
                    </a:lnTo>
                    <a:lnTo>
                      <a:pt x="60" y="126"/>
                    </a:lnTo>
                    <a:lnTo>
                      <a:pt x="60" y="120"/>
                    </a:lnTo>
                    <a:lnTo>
                      <a:pt x="60" y="114"/>
                    </a:lnTo>
                    <a:lnTo>
                      <a:pt x="54" y="114"/>
                    </a:lnTo>
                    <a:lnTo>
                      <a:pt x="54" y="108"/>
                    </a:lnTo>
                    <a:lnTo>
                      <a:pt x="48" y="108"/>
                    </a:lnTo>
                    <a:lnTo>
                      <a:pt x="42" y="108"/>
                    </a:lnTo>
                    <a:lnTo>
                      <a:pt x="42" y="102"/>
                    </a:lnTo>
                    <a:lnTo>
                      <a:pt x="36" y="102"/>
                    </a:lnTo>
                    <a:lnTo>
                      <a:pt x="36" y="96"/>
                    </a:lnTo>
                    <a:lnTo>
                      <a:pt x="30" y="90"/>
                    </a:lnTo>
                    <a:lnTo>
                      <a:pt x="30" y="84"/>
                    </a:lnTo>
                    <a:lnTo>
                      <a:pt x="24" y="84"/>
                    </a:lnTo>
                    <a:lnTo>
                      <a:pt x="24" y="78"/>
                    </a:lnTo>
                    <a:lnTo>
                      <a:pt x="18" y="78"/>
                    </a:lnTo>
                    <a:lnTo>
                      <a:pt x="18" y="72"/>
                    </a:lnTo>
                    <a:lnTo>
                      <a:pt x="18" y="66"/>
                    </a:lnTo>
                    <a:lnTo>
                      <a:pt x="12" y="66"/>
                    </a:lnTo>
                    <a:lnTo>
                      <a:pt x="6" y="66"/>
                    </a:lnTo>
                    <a:lnTo>
                      <a:pt x="6" y="60"/>
                    </a:lnTo>
                    <a:lnTo>
                      <a:pt x="6" y="54"/>
                    </a:lnTo>
                    <a:lnTo>
                      <a:pt x="0" y="54"/>
                    </a:lnTo>
                    <a:lnTo>
                      <a:pt x="6" y="5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0" name="Freeform 483"/>
              <p:cNvSpPr>
                <a:spLocks/>
              </p:cNvSpPr>
              <p:nvPr/>
            </p:nvSpPr>
            <p:spPr bwMode="auto">
              <a:xfrm>
                <a:off x="3999" y="152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Freeform 484"/>
              <p:cNvSpPr>
                <a:spLocks/>
              </p:cNvSpPr>
              <p:nvPr/>
            </p:nvSpPr>
            <p:spPr bwMode="auto">
              <a:xfrm>
                <a:off x="4017" y="151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2" name="Freeform 485"/>
              <p:cNvSpPr>
                <a:spLocks/>
              </p:cNvSpPr>
              <p:nvPr/>
            </p:nvSpPr>
            <p:spPr bwMode="auto">
              <a:xfrm>
                <a:off x="3969" y="1514"/>
                <a:ext cx="6" cy="6"/>
              </a:xfrm>
              <a:custGeom>
                <a:avLst/>
                <a:gdLst>
                  <a:gd name="T0" fmla="*/ 0 w 6"/>
                  <a:gd name="T1" fmla="*/ 0 h 6"/>
                  <a:gd name="T2" fmla="*/ 6 w 6"/>
                  <a:gd name="T3" fmla="*/ 6 h 6"/>
                  <a:gd name="T4" fmla="*/ 0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3" name="Freeform 486"/>
              <p:cNvSpPr>
                <a:spLocks/>
              </p:cNvSpPr>
              <p:nvPr/>
            </p:nvSpPr>
            <p:spPr bwMode="auto">
              <a:xfrm>
                <a:off x="3777" y="1268"/>
                <a:ext cx="156" cy="186"/>
              </a:xfrm>
              <a:custGeom>
                <a:avLst/>
                <a:gdLst>
                  <a:gd name="T0" fmla="*/ 150 w 156"/>
                  <a:gd name="T1" fmla="*/ 180 h 186"/>
                  <a:gd name="T2" fmla="*/ 132 w 156"/>
                  <a:gd name="T3" fmla="*/ 180 h 186"/>
                  <a:gd name="T4" fmla="*/ 126 w 156"/>
                  <a:gd name="T5" fmla="*/ 168 h 186"/>
                  <a:gd name="T6" fmla="*/ 120 w 156"/>
                  <a:gd name="T7" fmla="*/ 156 h 186"/>
                  <a:gd name="T8" fmla="*/ 120 w 156"/>
                  <a:gd name="T9" fmla="*/ 150 h 186"/>
                  <a:gd name="T10" fmla="*/ 114 w 156"/>
                  <a:gd name="T11" fmla="*/ 138 h 186"/>
                  <a:gd name="T12" fmla="*/ 108 w 156"/>
                  <a:gd name="T13" fmla="*/ 132 h 186"/>
                  <a:gd name="T14" fmla="*/ 102 w 156"/>
                  <a:gd name="T15" fmla="*/ 132 h 186"/>
                  <a:gd name="T16" fmla="*/ 90 w 156"/>
                  <a:gd name="T17" fmla="*/ 126 h 186"/>
                  <a:gd name="T18" fmla="*/ 96 w 156"/>
                  <a:gd name="T19" fmla="*/ 114 h 186"/>
                  <a:gd name="T20" fmla="*/ 78 w 156"/>
                  <a:gd name="T21" fmla="*/ 114 h 186"/>
                  <a:gd name="T22" fmla="*/ 78 w 156"/>
                  <a:gd name="T23" fmla="*/ 108 h 186"/>
                  <a:gd name="T24" fmla="*/ 78 w 156"/>
                  <a:gd name="T25" fmla="*/ 102 h 186"/>
                  <a:gd name="T26" fmla="*/ 60 w 156"/>
                  <a:gd name="T27" fmla="*/ 102 h 186"/>
                  <a:gd name="T28" fmla="*/ 54 w 156"/>
                  <a:gd name="T29" fmla="*/ 90 h 186"/>
                  <a:gd name="T30" fmla="*/ 42 w 156"/>
                  <a:gd name="T31" fmla="*/ 84 h 186"/>
                  <a:gd name="T32" fmla="*/ 30 w 156"/>
                  <a:gd name="T33" fmla="*/ 78 h 186"/>
                  <a:gd name="T34" fmla="*/ 24 w 156"/>
                  <a:gd name="T35" fmla="*/ 66 h 186"/>
                  <a:gd name="T36" fmla="*/ 24 w 156"/>
                  <a:gd name="T37" fmla="*/ 60 h 186"/>
                  <a:gd name="T38" fmla="*/ 18 w 156"/>
                  <a:gd name="T39" fmla="*/ 48 h 186"/>
                  <a:gd name="T40" fmla="*/ 12 w 156"/>
                  <a:gd name="T41" fmla="*/ 36 h 186"/>
                  <a:gd name="T42" fmla="*/ 6 w 156"/>
                  <a:gd name="T43" fmla="*/ 36 h 186"/>
                  <a:gd name="T44" fmla="*/ 6 w 156"/>
                  <a:gd name="T45" fmla="*/ 30 h 186"/>
                  <a:gd name="T46" fmla="*/ 0 w 156"/>
                  <a:gd name="T47" fmla="*/ 30 h 186"/>
                  <a:gd name="T48" fmla="*/ 0 w 156"/>
                  <a:gd name="T49" fmla="*/ 12 h 186"/>
                  <a:gd name="T50" fmla="*/ 6 w 156"/>
                  <a:gd name="T51" fmla="*/ 0 h 186"/>
                  <a:gd name="T52" fmla="*/ 24 w 156"/>
                  <a:gd name="T53" fmla="*/ 0 h 186"/>
                  <a:gd name="T54" fmla="*/ 36 w 156"/>
                  <a:gd name="T55" fmla="*/ 6 h 186"/>
                  <a:gd name="T56" fmla="*/ 36 w 156"/>
                  <a:gd name="T57" fmla="*/ 12 h 186"/>
                  <a:gd name="T58" fmla="*/ 42 w 156"/>
                  <a:gd name="T59" fmla="*/ 12 h 186"/>
                  <a:gd name="T60" fmla="*/ 48 w 156"/>
                  <a:gd name="T61" fmla="*/ 24 h 186"/>
                  <a:gd name="T62" fmla="*/ 48 w 156"/>
                  <a:gd name="T63" fmla="*/ 30 h 186"/>
                  <a:gd name="T64" fmla="*/ 48 w 156"/>
                  <a:gd name="T65" fmla="*/ 36 h 186"/>
                  <a:gd name="T66" fmla="*/ 42 w 156"/>
                  <a:gd name="T67" fmla="*/ 30 h 186"/>
                  <a:gd name="T68" fmla="*/ 48 w 156"/>
                  <a:gd name="T69" fmla="*/ 42 h 186"/>
                  <a:gd name="T70" fmla="*/ 60 w 156"/>
                  <a:gd name="T71" fmla="*/ 48 h 186"/>
                  <a:gd name="T72" fmla="*/ 72 w 156"/>
                  <a:gd name="T73" fmla="*/ 54 h 186"/>
                  <a:gd name="T74" fmla="*/ 78 w 156"/>
                  <a:gd name="T75" fmla="*/ 66 h 186"/>
                  <a:gd name="T76" fmla="*/ 84 w 156"/>
                  <a:gd name="T77" fmla="*/ 66 h 186"/>
                  <a:gd name="T78" fmla="*/ 96 w 156"/>
                  <a:gd name="T79" fmla="*/ 60 h 186"/>
                  <a:gd name="T80" fmla="*/ 108 w 156"/>
                  <a:gd name="T81" fmla="*/ 60 h 186"/>
                  <a:gd name="T82" fmla="*/ 114 w 156"/>
                  <a:gd name="T83" fmla="*/ 72 h 186"/>
                  <a:gd name="T84" fmla="*/ 126 w 156"/>
                  <a:gd name="T85" fmla="*/ 78 h 186"/>
                  <a:gd name="T86" fmla="*/ 126 w 156"/>
                  <a:gd name="T87" fmla="*/ 96 h 186"/>
                  <a:gd name="T88" fmla="*/ 132 w 156"/>
                  <a:gd name="T89" fmla="*/ 96 h 186"/>
                  <a:gd name="T90" fmla="*/ 138 w 156"/>
                  <a:gd name="T91" fmla="*/ 108 h 186"/>
                  <a:gd name="T92" fmla="*/ 144 w 156"/>
                  <a:gd name="T93" fmla="*/ 120 h 186"/>
                  <a:gd name="T94" fmla="*/ 150 w 156"/>
                  <a:gd name="T95" fmla="*/ 132 h 186"/>
                  <a:gd name="T96" fmla="*/ 150 w 156"/>
                  <a:gd name="T97" fmla="*/ 138 h 186"/>
                  <a:gd name="T98" fmla="*/ 150 w 156"/>
                  <a:gd name="T99" fmla="*/ 156 h 186"/>
                  <a:gd name="T100" fmla="*/ 156 w 156"/>
                  <a:gd name="T101" fmla="*/ 168 h 186"/>
                  <a:gd name="T102" fmla="*/ 156 w 156"/>
                  <a:gd name="T103" fmla="*/ 1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86">
                    <a:moveTo>
                      <a:pt x="150" y="180"/>
                    </a:moveTo>
                    <a:lnTo>
                      <a:pt x="150" y="186"/>
                    </a:lnTo>
                    <a:lnTo>
                      <a:pt x="150" y="180"/>
                    </a:lnTo>
                    <a:lnTo>
                      <a:pt x="144" y="186"/>
                    </a:lnTo>
                    <a:lnTo>
                      <a:pt x="138" y="186"/>
                    </a:lnTo>
                    <a:lnTo>
                      <a:pt x="132" y="180"/>
                    </a:lnTo>
                    <a:lnTo>
                      <a:pt x="132" y="174"/>
                    </a:lnTo>
                    <a:lnTo>
                      <a:pt x="132" y="168"/>
                    </a:lnTo>
                    <a:lnTo>
                      <a:pt x="126" y="168"/>
                    </a:lnTo>
                    <a:lnTo>
                      <a:pt x="120" y="168"/>
                    </a:lnTo>
                    <a:lnTo>
                      <a:pt x="120" y="162"/>
                    </a:lnTo>
                    <a:lnTo>
                      <a:pt x="120" y="156"/>
                    </a:lnTo>
                    <a:lnTo>
                      <a:pt x="114" y="156"/>
                    </a:lnTo>
                    <a:lnTo>
                      <a:pt x="114" y="150"/>
                    </a:lnTo>
                    <a:lnTo>
                      <a:pt x="120" y="150"/>
                    </a:lnTo>
                    <a:lnTo>
                      <a:pt x="120" y="144"/>
                    </a:lnTo>
                    <a:lnTo>
                      <a:pt x="114" y="144"/>
                    </a:lnTo>
                    <a:lnTo>
                      <a:pt x="114" y="138"/>
                    </a:lnTo>
                    <a:lnTo>
                      <a:pt x="114" y="132"/>
                    </a:lnTo>
                    <a:lnTo>
                      <a:pt x="108" y="138"/>
                    </a:lnTo>
                    <a:lnTo>
                      <a:pt x="108" y="132"/>
                    </a:lnTo>
                    <a:lnTo>
                      <a:pt x="102" y="132"/>
                    </a:lnTo>
                    <a:lnTo>
                      <a:pt x="108" y="132"/>
                    </a:lnTo>
                    <a:lnTo>
                      <a:pt x="102" y="132"/>
                    </a:lnTo>
                    <a:lnTo>
                      <a:pt x="102" y="126"/>
                    </a:lnTo>
                    <a:lnTo>
                      <a:pt x="96" y="126"/>
                    </a:lnTo>
                    <a:lnTo>
                      <a:pt x="90" y="126"/>
                    </a:lnTo>
                    <a:lnTo>
                      <a:pt x="90" y="120"/>
                    </a:lnTo>
                    <a:lnTo>
                      <a:pt x="96" y="120"/>
                    </a:lnTo>
                    <a:lnTo>
                      <a:pt x="96" y="114"/>
                    </a:lnTo>
                    <a:lnTo>
                      <a:pt x="90" y="114"/>
                    </a:lnTo>
                    <a:lnTo>
                      <a:pt x="84" y="114"/>
                    </a:lnTo>
                    <a:lnTo>
                      <a:pt x="78" y="114"/>
                    </a:lnTo>
                    <a:lnTo>
                      <a:pt x="78" y="108"/>
                    </a:lnTo>
                    <a:lnTo>
                      <a:pt x="84" y="108"/>
                    </a:lnTo>
                    <a:lnTo>
                      <a:pt x="78" y="108"/>
                    </a:lnTo>
                    <a:lnTo>
                      <a:pt x="78" y="102"/>
                    </a:lnTo>
                    <a:lnTo>
                      <a:pt x="78" y="96"/>
                    </a:lnTo>
                    <a:lnTo>
                      <a:pt x="78" y="102"/>
                    </a:lnTo>
                    <a:lnTo>
                      <a:pt x="72" y="102"/>
                    </a:lnTo>
                    <a:lnTo>
                      <a:pt x="66" y="102"/>
                    </a:lnTo>
                    <a:lnTo>
                      <a:pt x="60" y="102"/>
                    </a:lnTo>
                    <a:lnTo>
                      <a:pt x="60" y="96"/>
                    </a:lnTo>
                    <a:lnTo>
                      <a:pt x="54" y="96"/>
                    </a:lnTo>
                    <a:lnTo>
                      <a:pt x="54" y="90"/>
                    </a:lnTo>
                    <a:lnTo>
                      <a:pt x="48" y="90"/>
                    </a:lnTo>
                    <a:lnTo>
                      <a:pt x="42" y="90"/>
                    </a:lnTo>
                    <a:lnTo>
                      <a:pt x="42" y="84"/>
                    </a:lnTo>
                    <a:lnTo>
                      <a:pt x="36" y="84"/>
                    </a:lnTo>
                    <a:lnTo>
                      <a:pt x="36" y="78"/>
                    </a:lnTo>
                    <a:lnTo>
                      <a:pt x="30" y="78"/>
                    </a:lnTo>
                    <a:lnTo>
                      <a:pt x="30" y="72"/>
                    </a:lnTo>
                    <a:lnTo>
                      <a:pt x="30" y="66"/>
                    </a:lnTo>
                    <a:lnTo>
                      <a:pt x="24" y="66"/>
                    </a:lnTo>
                    <a:lnTo>
                      <a:pt x="24" y="60"/>
                    </a:lnTo>
                    <a:lnTo>
                      <a:pt x="24" y="54"/>
                    </a:lnTo>
                    <a:lnTo>
                      <a:pt x="24" y="60"/>
                    </a:lnTo>
                    <a:lnTo>
                      <a:pt x="18" y="60"/>
                    </a:lnTo>
                    <a:lnTo>
                      <a:pt x="18" y="54"/>
                    </a:lnTo>
                    <a:lnTo>
                      <a:pt x="18" y="48"/>
                    </a:lnTo>
                    <a:lnTo>
                      <a:pt x="18" y="42"/>
                    </a:lnTo>
                    <a:lnTo>
                      <a:pt x="12" y="42"/>
                    </a:lnTo>
                    <a:lnTo>
                      <a:pt x="12" y="36"/>
                    </a:lnTo>
                    <a:lnTo>
                      <a:pt x="18" y="36"/>
                    </a:lnTo>
                    <a:lnTo>
                      <a:pt x="12" y="36"/>
                    </a:lnTo>
                    <a:lnTo>
                      <a:pt x="6" y="36"/>
                    </a:lnTo>
                    <a:lnTo>
                      <a:pt x="12" y="36"/>
                    </a:lnTo>
                    <a:lnTo>
                      <a:pt x="12" y="30"/>
                    </a:lnTo>
                    <a:lnTo>
                      <a:pt x="6" y="30"/>
                    </a:lnTo>
                    <a:lnTo>
                      <a:pt x="6" y="24"/>
                    </a:lnTo>
                    <a:lnTo>
                      <a:pt x="6" y="30"/>
                    </a:lnTo>
                    <a:lnTo>
                      <a:pt x="0" y="30"/>
                    </a:lnTo>
                    <a:lnTo>
                      <a:pt x="0" y="24"/>
                    </a:lnTo>
                    <a:lnTo>
                      <a:pt x="0" y="18"/>
                    </a:lnTo>
                    <a:lnTo>
                      <a:pt x="0" y="12"/>
                    </a:lnTo>
                    <a:lnTo>
                      <a:pt x="0" y="6"/>
                    </a:lnTo>
                    <a:lnTo>
                      <a:pt x="6" y="6"/>
                    </a:lnTo>
                    <a:lnTo>
                      <a:pt x="6" y="0"/>
                    </a:lnTo>
                    <a:lnTo>
                      <a:pt x="12" y="0"/>
                    </a:lnTo>
                    <a:lnTo>
                      <a:pt x="18" y="0"/>
                    </a:lnTo>
                    <a:lnTo>
                      <a:pt x="24" y="0"/>
                    </a:lnTo>
                    <a:lnTo>
                      <a:pt x="30" y="0"/>
                    </a:lnTo>
                    <a:lnTo>
                      <a:pt x="36" y="0"/>
                    </a:lnTo>
                    <a:lnTo>
                      <a:pt x="36" y="6"/>
                    </a:lnTo>
                    <a:lnTo>
                      <a:pt x="30" y="6"/>
                    </a:lnTo>
                    <a:lnTo>
                      <a:pt x="36" y="6"/>
                    </a:lnTo>
                    <a:lnTo>
                      <a:pt x="36" y="12"/>
                    </a:lnTo>
                    <a:lnTo>
                      <a:pt x="42" y="12"/>
                    </a:lnTo>
                    <a:lnTo>
                      <a:pt x="42" y="18"/>
                    </a:lnTo>
                    <a:lnTo>
                      <a:pt x="42" y="12"/>
                    </a:lnTo>
                    <a:lnTo>
                      <a:pt x="42" y="18"/>
                    </a:lnTo>
                    <a:lnTo>
                      <a:pt x="48" y="18"/>
                    </a:lnTo>
                    <a:lnTo>
                      <a:pt x="48" y="24"/>
                    </a:lnTo>
                    <a:lnTo>
                      <a:pt x="42" y="24"/>
                    </a:lnTo>
                    <a:lnTo>
                      <a:pt x="48" y="24"/>
                    </a:lnTo>
                    <a:lnTo>
                      <a:pt x="48" y="30"/>
                    </a:lnTo>
                    <a:lnTo>
                      <a:pt x="42" y="30"/>
                    </a:lnTo>
                    <a:lnTo>
                      <a:pt x="48" y="30"/>
                    </a:lnTo>
                    <a:lnTo>
                      <a:pt x="48" y="36"/>
                    </a:lnTo>
                    <a:lnTo>
                      <a:pt x="42" y="30"/>
                    </a:lnTo>
                    <a:lnTo>
                      <a:pt x="42" y="36"/>
                    </a:lnTo>
                    <a:lnTo>
                      <a:pt x="42" y="30"/>
                    </a:lnTo>
                    <a:lnTo>
                      <a:pt x="42" y="36"/>
                    </a:lnTo>
                    <a:lnTo>
                      <a:pt x="48" y="36"/>
                    </a:lnTo>
                    <a:lnTo>
                      <a:pt x="48" y="42"/>
                    </a:lnTo>
                    <a:lnTo>
                      <a:pt x="48" y="48"/>
                    </a:lnTo>
                    <a:lnTo>
                      <a:pt x="54" y="48"/>
                    </a:lnTo>
                    <a:lnTo>
                      <a:pt x="60" y="48"/>
                    </a:lnTo>
                    <a:lnTo>
                      <a:pt x="66" y="48"/>
                    </a:lnTo>
                    <a:lnTo>
                      <a:pt x="72" y="48"/>
                    </a:lnTo>
                    <a:lnTo>
                      <a:pt x="72" y="54"/>
                    </a:lnTo>
                    <a:lnTo>
                      <a:pt x="72" y="60"/>
                    </a:lnTo>
                    <a:lnTo>
                      <a:pt x="72" y="66"/>
                    </a:lnTo>
                    <a:lnTo>
                      <a:pt x="78" y="66"/>
                    </a:lnTo>
                    <a:lnTo>
                      <a:pt x="78" y="60"/>
                    </a:lnTo>
                    <a:lnTo>
                      <a:pt x="84" y="60"/>
                    </a:lnTo>
                    <a:lnTo>
                      <a:pt x="84" y="66"/>
                    </a:lnTo>
                    <a:lnTo>
                      <a:pt x="90" y="66"/>
                    </a:lnTo>
                    <a:lnTo>
                      <a:pt x="96" y="66"/>
                    </a:lnTo>
                    <a:lnTo>
                      <a:pt x="96" y="60"/>
                    </a:lnTo>
                    <a:lnTo>
                      <a:pt x="102" y="60"/>
                    </a:lnTo>
                    <a:lnTo>
                      <a:pt x="108" y="66"/>
                    </a:lnTo>
                    <a:lnTo>
                      <a:pt x="108" y="60"/>
                    </a:lnTo>
                    <a:lnTo>
                      <a:pt x="114" y="60"/>
                    </a:lnTo>
                    <a:lnTo>
                      <a:pt x="114" y="66"/>
                    </a:lnTo>
                    <a:lnTo>
                      <a:pt x="114" y="72"/>
                    </a:lnTo>
                    <a:lnTo>
                      <a:pt x="120" y="72"/>
                    </a:lnTo>
                    <a:lnTo>
                      <a:pt x="120" y="78"/>
                    </a:lnTo>
                    <a:lnTo>
                      <a:pt x="126" y="78"/>
                    </a:lnTo>
                    <a:lnTo>
                      <a:pt x="126" y="84"/>
                    </a:lnTo>
                    <a:lnTo>
                      <a:pt x="126" y="90"/>
                    </a:lnTo>
                    <a:lnTo>
                      <a:pt x="126" y="96"/>
                    </a:lnTo>
                    <a:lnTo>
                      <a:pt x="132" y="96"/>
                    </a:lnTo>
                    <a:lnTo>
                      <a:pt x="132" y="102"/>
                    </a:lnTo>
                    <a:lnTo>
                      <a:pt x="132" y="96"/>
                    </a:lnTo>
                    <a:lnTo>
                      <a:pt x="132" y="102"/>
                    </a:lnTo>
                    <a:lnTo>
                      <a:pt x="132" y="108"/>
                    </a:lnTo>
                    <a:lnTo>
                      <a:pt x="138" y="108"/>
                    </a:lnTo>
                    <a:lnTo>
                      <a:pt x="138" y="114"/>
                    </a:lnTo>
                    <a:lnTo>
                      <a:pt x="144" y="114"/>
                    </a:lnTo>
                    <a:lnTo>
                      <a:pt x="144" y="120"/>
                    </a:lnTo>
                    <a:lnTo>
                      <a:pt x="144" y="126"/>
                    </a:lnTo>
                    <a:lnTo>
                      <a:pt x="150" y="126"/>
                    </a:lnTo>
                    <a:lnTo>
                      <a:pt x="150" y="132"/>
                    </a:lnTo>
                    <a:lnTo>
                      <a:pt x="156" y="132"/>
                    </a:lnTo>
                    <a:lnTo>
                      <a:pt x="156" y="138"/>
                    </a:lnTo>
                    <a:lnTo>
                      <a:pt x="150" y="138"/>
                    </a:lnTo>
                    <a:lnTo>
                      <a:pt x="150" y="144"/>
                    </a:lnTo>
                    <a:lnTo>
                      <a:pt x="150" y="150"/>
                    </a:lnTo>
                    <a:lnTo>
                      <a:pt x="150" y="156"/>
                    </a:lnTo>
                    <a:lnTo>
                      <a:pt x="150" y="162"/>
                    </a:lnTo>
                    <a:lnTo>
                      <a:pt x="156" y="162"/>
                    </a:lnTo>
                    <a:lnTo>
                      <a:pt x="156" y="168"/>
                    </a:lnTo>
                    <a:lnTo>
                      <a:pt x="156" y="174"/>
                    </a:lnTo>
                    <a:lnTo>
                      <a:pt x="156" y="180"/>
                    </a:lnTo>
                    <a:lnTo>
                      <a:pt x="156" y="174"/>
                    </a:lnTo>
                    <a:lnTo>
                      <a:pt x="156" y="180"/>
                    </a:lnTo>
                    <a:lnTo>
                      <a:pt x="150" y="18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4" name="Freeform 487"/>
              <p:cNvSpPr>
                <a:spLocks/>
              </p:cNvSpPr>
              <p:nvPr/>
            </p:nvSpPr>
            <p:spPr bwMode="auto">
              <a:xfrm>
                <a:off x="3855" y="1448"/>
                <a:ext cx="102" cy="108"/>
              </a:xfrm>
              <a:custGeom>
                <a:avLst/>
                <a:gdLst>
                  <a:gd name="T0" fmla="*/ 48 w 102"/>
                  <a:gd name="T1" fmla="*/ 6 h 108"/>
                  <a:gd name="T2" fmla="*/ 60 w 102"/>
                  <a:gd name="T3" fmla="*/ 18 h 108"/>
                  <a:gd name="T4" fmla="*/ 66 w 102"/>
                  <a:gd name="T5" fmla="*/ 30 h 108"/>
                  <a:gd name="T6" fmla="*/ 72 w 102"/>
                  <a:gd name="T7" fmla="*/ 36 h 108"/>
                  <a:gd name="T8" fmla="*/ 60 w 102"/>
                  <a:gd name="T9" fmla="*/ 36 h 108"/>
                  <a:gd name="T10" fmla="*/ 54 w 102"/>
                  <a:gd name="T11" fmla="*/ 30 h 108"/>
                  <a:gd name="T12" fmla="*/ 48 w 102"/>
                  <a:gd name="T13" fmla="*/ 36 h 108"/>
                  <a:gd name="T14" fmla="*/ 48 w 102"/>
                  <a:gd name="T15" fmla="*/ 48 h 108"/>
                  <a:gd name="T16" fmla="*/ 54 w 102"/>
                  <a:gd name="T17" fmla="*/ 54 h 108"/>
                  <a:gd name="T18" fmla="*/ 54 w 102"/>
                  <a:gd name="T19" fmla="*/ 66 h 108"/>
                  <a:gd name="T20" fmla="*/ 54 w 102"/>
                  <a:gd name="T21" fmla="*/ 78 h 108"/>
                  <a:gd name="T22" fmla="*/ 54 w 102"/>
                  <a:gd name="T23" fmla="*/ 78 h 108"/>
                  <a:gd name="T24" fmla="*/ 66 w 102"/>
                  <a:gd name="T25" fmla="*/ 78 h 108"/>
                  <a:gd name="T26" fmla="*/ 72 w 102"/>
                  <a:gd name="T27" fmla="*/ 72 h 108"/>
                  <a:gd name="T28" fmla="*/ 78 w 102"/>
                  <a:gd name="T29" fmla="*/ 78 h 108"/>
                  <a:gd name="T30" fmla="*/ 78 w 102"/>
                  <a:gd name="T31" fmla="*/ 78 h 108"/>
                  <a:gd name="T32" fmla="*/ 78 w 102"/>
                  <a:gd name="T33" fmla="*/ 78 h 108"/>
                  <a:gd name="T34" fmla="*/ 78 w 102"/>
                  <a:gd name="T35" fmla="*/ 78 h 108"/>
                  <a:gd name="T36" fmla="*/ 84 w 102"/>
                  <a:gd name="T37" fmla="*/ 84 h 108"/>
                  <a:gd name="T38" fmla="*/ 90 w 102"/>
                  <a:gd name="T39" fmla="*/ 78 h 108"/>
                  <a:gd name="T40" fmla="*/ 96 w 102"/>
                  <a:gd name="T41" fmla="*/ 84 h 108"/>
                  <a:gd name="T42" fmla="*/ 96 w 102"/>
                  <a:gd name="T43" fmla="*/ 96 h 108"/>
                  <a:gd name="T44" fmla="*/ 96 w 102"/>
                  <a:gd name="T45" fmla="*/ 96 h 108"/>
                  <a:gd name="T46" fmla="*/ 96 w 102"/>
                  <a:gd name="T47" fmla="*/ 96 h 108"/>
                  <a:gd name="T48" fmla="*/ 96 w 102"/>
                  <a:gd name="T49" fmla="*/ 96 h 108"/>
                  <a:gd name="T50" fmla="*/ 90 w 102"/>
                  <a:gd name="T51" fmla="*/ 102 h 108"/>
                  <a:gd name="T52" fmla="*/ 90 w 102"/>
                  <a:gd name="T53" fmla="*/ 102 h 108"/>
                  <a:gd name="T54" fmla="*/ 84 w 102"/>
                  <a:gd name="T55" fmla="*/ 90 h 108"/>
                  <a:gd name="T56" fmla="*/ 78 w 102"/>
                  <a:gd name="T57" fmla="*/ 84 h 108"/>
                  <a:gd name="T58" fmla="*/ 66 w 102"/>
                  <a:gd name="T59" fmla="*/ 84 h 108"/>
                  <a:gd name="T60" fmla="*/ 60 w 102"/>
                  <a:gd name="T61" fmla="*/ 90 h 108"/>
                  <a:gd name="T62" fmla="*/ 54 w 102"/>
                  <a:gd name="T63" fmla="*/ 96 h 108"/>
                  <a:gd name="T64" fmla="*/ 42 w 102"/>
                  <a:gd name="T65" fmla="*/ 96 h 108"/>
                  <a:gd name="T66" fmla="*/ 36 w 102"/>
                  <a:gd name="T67" fmla="*/ 90 h 108"/>
                  <a:gd name="T68" fmla="*/ 30 w 102"/>
                  <a:gd name="T69" fmla="*/ 78 h 108"/>
                  <a:gd name="T70" fmla="*/ 18 w 102"/>
                  <a:gd name="T71" fmla="*/ 78 h 108"/>
                  <a:gd name="T72" fmla="*/ 18 w 102"/>
                  <a:gd name="T73" fmla="*/ 72 h 108"/>
                  <a:gd name="T74" fmla="*/ 12 w 102"/>
                  <a:gd name="T75" fmla="*/ 66 h 108"/>
                  <a:gd name="T76" fmla="*/ 12 w 102"/>
                  <a:gd name="T77" fmla="*/ 54 h 108"/>
                  <a:gd name="T78" fmla="*/ 12 w 102"/>
                  <a:gd name="T79" fmla="*/ 42 h 108"/>
                  <a:gd name="T80" fmla="*/ 6 w 102"/>
                  <a:gd name="T81" fmla="*/ 36 h 108"/>
                  <a:gd name="T82" fmla="*/ 0 w 102"/>
                  <a:gd name="T83" fmla="*/ 42 h 108"/>
                  <a:gd name="T84" fmla="*/ 6 w 102"/>
                  <a:gd name="T85" fmla="*/ 36 h 108"/>
                  <a:gd name="T86" fmla="*/ 6 w 102"/>
                  <a:gd name="T87" fmla="*/ 24 h 108"/>
                  <a:gd name="T88" fmla="*/ 6 w 102"/>
                  <a:gd name="T89" fmla="*/ 12 h 108"/>
                  <a:gd name="T90" fmla="*/ 12 w 102"/>
                  <a:gd name="T91" fmla="*/ 6 h 108"/>
                  <a:gd name="T92" fmla="*/ 24 w 102"/>
                  <a:gd name="T93" fmla="*/ 6 h 108"/>
                  <a:gd name="T94" fmla="*/ 36 w 102"/>
                  <a:gd name="T95" fmla="*/ 6 h 108"/>
                  <a:gd name="T96" fmla="*/ 42 w 102"/>
                  <a:gd name="T97" fmla="*/ 12 h 108"/>
                  <a:gd name="T98" fmla="*/ 42 w 102"/>
                  <a:gd name="T99" fmla="*/ 12 h 108"/>
                  <a:gd name="T100" fmla="*/ 42 w 102"/>
                  <a:gd name="T101" fmla="*/ 12 h 108"/>
                  <a:gd name="T102" fmla="*/ 48 w 102"/>
                  <a:gd name="T103" fmla="*/ 6 h 108"/>
                  <a:gd name="T104" fmla="*/ 48 w 102"/>
                  <a:gd name="T10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108">
                    <a:moveTo>
                      <a:pt x="48" y="0"/>
                    </a:moveTo>
                    <a:lnTo>
                      <a:pt x="48" y="6"/>
                    </a:lnTo>
                    <a:lnTo>
                      <a:pt x="54" y="12"/>
                    </a:lnTo>
                    <a:lnTo>
                      <a:pt x="60" y="18"/>
                    </a:lnTo>
                    <a:lnTo>
                      <a:pt x="66" y="24"/>
                    </a:lnTo>
                    <a:lnTo>
                      <a:pt x="66" y="30"/>
                    </a:lnTo>
                    <a:lnTo>
                      <a:pt x="72" y="30"/>
                    </a:lnTo>
                    <a:lnTo>
                      <a:pt x="72" y="36"/>
                    </a:lnTo>
                    <a:lnTo>
                      <a:pt x="66" y="36"/>
                    </a:lnTo>
                    <a:lnTo>
                      <a:pt x="60" y="36"/>
                    </a:lnTo>
                    <a:lnTo>
                      <a:pt x="54" y="36"/>
                    </a:lnTo>
                    <a:lnTo>
                      <a:pt x="54" y="30"/>
                    </a:lnTo>
                    <a:lnTo>
                      <a:pt x="54" y="36"/>
                    </a:lnTo>
                    <a:lnTo>
                      <a:pt x="48" y="36"/>
                    </a:lnTo>
                    <a:lnTo>
                      <a:pt x="48" y="42"/>
                    </a:lnTo>
                    <a:lnTo>
                      <a:pt x="48" y="48"/>
                    </a:lnTo>
                    <a:lnTo>
                      <a:pt x="54" y="48"/>
                    </a:lnTo>
                    <a:lnTo>
                      <a:pt x="54" y="54"/>
                    </a:lnTo>
                    <a:lnTo>
                      <a:pt x="54" y="60"/>
                    </a:lnTo>
                    <a:lnTo>
                      <a:pt x="54" y="66"/>
                    </a:lnTo>
                    <a:lnTo>
                      <a:pt x="54" y="72"/>
                    </a:lnTo>
                    <a:lnTo>
                      <a:pt x="54" y="78"/>
                    </a:lnTo>
                    <a:lnTo>
                      <a:pt x="54" y="72"/>
                    </a:lnTo>
                    <a:lnTo>
                      <a:pt x="54" y="78"/>
                    </a:lnTo>
                    <a:lnTo>
                      <a:pt x="60" y="78"/>
                    </a:lnTo>
                    <a:lnTo>
                      <a:pt x="66" y="78"/>
                    </a:lnTo>
                    <a:lnTo>
                      <a:pt x="72" y="78"/>
                    </a:lnTo>
                    <a:lnTo>
                      <a:pt x="72" y="72"/>
                    </a:lnTo>
                    <a:lnTo>
                      <a:pt x="72" y="78"/>
                    </a:lnTo>
                    <a:lnTo>
                      <a:pt x="78" y="78"/>
                    </a:lnTo>
                    <a:lnTo>
                      <a:pt x="72" y="78"/>
                    </a:lnTo>
                    <a:lnTo>
                      <a:pt x="78" y="78"/>
                    </a:lnTo>
                    <a:lnTo>
                      <a:pt x="72" y="78"/>
                    </a:lnTo>
                    <a:lnTo>
                      <a:pt x="78" y="78"/>
                    </a:lnTo>
                    <a:lnTo>
                      <a:pt x="72" y="78"/>
                    </a:lnTo>
                    <a:lnTo>
                      <a:pt x="78" y="78"/>
                    </a:lnTo>
                    <a:lnTo>
                      <a:pt x="84" y="78"/>
                    </a:lnTo>
                    <a:lnTo>
                      <a:pt x="84" y="84"/>
                    </a:lnTo>
                    <a:lnTo>
                      <a:pt x="90" y="84"/>
                    </a:lnTo>
                    <a:lnTo>
                      <a:pt x="90" y="78"/>
                    </a:lnTo>
                    <a:lnTo>
                      <a:pt x="90" y="84"/>
                    </a:lnTo>
                    <a:lnTo>
                      <a:pt x="96" y="84"/>
                    </a:lnTo>
                    <a:lnTo>
                      <a:pt x="96" y="90"/>
                    </a:lnTo>
                    <a:lnTo>
                      <a:pt x="96" y="96"/>
                    </a:lnTo>
                    <a:lnTo>
                      <a:pt x="102" y="96"/>
                    </a:lnTo>
                    <a:lnTo>
                      <a:pt x="96" y="96"/>
                    </a:lnTo>
                    <a:lnTo>
                      <a:pt x="102" y="96"/>
                    </a:lnTo>
                    <a:lnTo>
                      <a:pt x="96" y="96"/>
                    </a:lnTo>
                    <a:lnTo>
                      <a:pt x="102" y="96"/>
                    </a:lnTo>
                    <a:lnTo>
                      <a:pt x="96" y="96"/>
                    </a:lnTo>
                    <a:lnTo>
                      <a:pt x="96" y="102"/>
                    </a:lnTo>
                    <a:lnTo>
                      <a:pt x="90" y="102"/>
                    </a:lnTo>
                    <a:lnTo>
                      <a:pt x="90" y="108"/>
                    </a:lnTo>
                    <a:lnTo>
                      <a:pt x="90" y="102"/>
                    </a:lnTo>
                    <a:lnTo>
                      <a:pt x="84" y="96"/>
                    </a:lnTo>
                    <a:lnTo>
                      <a:pt x="84" y="90"/>
                    </a:lnTo>
                    <a:lnTo>
                      <a:pt x="78" y="90"/>
                    </a:lnTo>
                    <a:lnTo>
                      <a:pt x="78" y="84"/>
                    </a:lnTo>
                    <a:lnTo>
                      <a:pt x="72" y="84"/>
                    </a:lnTo>
                    <a:lnTo>
                      <a:pt x="66" y="84"/>
                    </a:lnTo>
                    <a:lnTo>
                      <a:pt x="66" y="90"/>
                    </a:lnTo>
                    <a:lnTo>
                      <a:pt x="60" y="90"/>
                    </a:lnTo>
                    <a:lnTo>
                      <a:pt x="54" y="90"/>
                    </a:lnTo>
                    <a:lnTo>
                      <a:pt x="54" y="96"/>
                    </a:lnTo>
                    <a:lnTo>
                      <a:pt x="48" y="96"/>
                    </a:lnTo>
                    <a:lnTo>
                      <a:pt x="42" y="96"/>
                    </a:lnTo>
                    <a:lnTo>
                      <a:pt x="42" y="90"/>
                    </a:lnTo>
                    <a:lnTo>
                      <a:pt x="36" y="90"/>
                    </a:lnTo>
                    <a:lnTo>
                      <a:pt x="36" y="84"/>
                    </a:lnTo>
                    <a:lnTo>
                      <a:pt x="30" y="78"/>
                    </a:lnTo>
                    <a:lnTo>
                      <a:pt x="24" y="78"/>
                    </a:lnTo>
                    <a:lnTo>
                      <a:pt x="18" y="78"/>
                    </a:lnTo>
                    <a:lnTo>
                      <a:pt x="12" y="78"/>
                    </a:lnTo>
                    <a:lnTo>
                      <a:pt x="18" y="72"/>
                    </a:lnTo>
                    <a:lnTo>
                      <a:pt x="12" y="72"/>
                    </a:lnTo>
                    <a:lnTo>
                      <a:pt x="12" y="66"/>
                    </a:lnTo>
                    <a:lnTo>
                      <a:pt x="12" y="60"/>
                    </a:lnTo>
                    <a:lnTo>
                      <a:pt x="12" y="54"/>
                    </a:lnTo>
                    <a:lnTo>
                      <a:pt x="12" y="48"/>
                    </a:lnTo>
                    <a:lnTo>
                      <a:pt x="12" y="42"/>
                    </a:lnTo>
                    <a:lnTo>
                      <a:pt x="12" y="36"/>
                    </a:lnTo>
                    <a:lnTo>
                      <a:pt x="6" y="36"/>
                    </a:lnTo>
                    <a:lnTo>
                      <a:pt x="6" y="42"/>
                    </a:lnTo>
                    <a:lnTo>
                      <a:pt x="0" y="42"/>
                    </a:lnTo>
                    <a:lnTo>
                      <a:pt x="0" y="36"/>
                    </a:lnTo>
                    <a:lnTo>
                      <a:pt x="6" y="36"/>
                    </a:lnTo>
                    <a:lnTo>
                      <a:pt x="6" y="30"/>
                    </a:lnTo>
                    <a:lnTo>
                      <a:pt x="6" y="24"/>
                    </a:lnTo>
                    <a:lnTo>
                      <a:pt x="6" y="18"/>
                    </a:lnTo>
                    <a:lnTo>
                      <a:pt x="6" y="12"/>
                    </a:lnTo>
                    <a:lnTo>
                      <a:pt x="12" y="12"/>
                    </a:lnTo>
                    <a:lnTo>
                      <a:pt x="12" y="6"/>
                    </a:lnTo>
                    <a:lnTo>
                      <a:pt x="18" y="6"/>
                    </a:lnTo>
                    <a:lnTo>
                      <a:pt x="24" y="6"/>
                    </a:lnTo>
                    <a:lnTo>
                      <a:pt x="30" y="6"/>
                    </a:lnTo>
                    <a:lnTo>
                      <a:pt x="36" y="6"/>
                    </a:lnTo>
                    <a:lnTo>
                      <a:pt x="36" y="12"/>
                    </a:lnTo>
                    <a:lnTo>
                      <a:pt x="42" y="12"/>
                    </a:lnTo>
                    <a:lnTo>
                      <a:pt x="42" y="6"/>
                    </a:lnTo>
                    <a:lnTo>
                      <a:pt x="42" y="12"/>
                    </a:lnTo>
                    <a:lnTo>
                      <a:pt x="42" y="6"/>
                    </a:lnTo>
                    <a:lnTo>
                      <a:pt x="42" y="12"/>
                    </a:lnTo>
                    <a:lnTo>
                      <a:pt x="42" y="6"/>
                    </a:lnTo>
                    <a:lnTo>
                      <a:pt x="48" y="6"/>
                    </a:lnTo>
                    <a:lnTo>
                      <a:pt x="42" y="6"/>
                    </a:lnTo>
                    <a:lnTo>
                      <a:pt x="48" y="6"/>
                    </a:lnTo>
                    <a:lnTo>
                      <a:pt x="4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5" name="Freeform 488"/>
              <p:cNvSpPr>
                <a:spLocks/>
              </p:cNvSpPr>
              <p:nvPr/>
            </p:nvSpPr>
            <p:spPr bwMode="auto">
              <a:xfrm>
                <a:off x="4059" y="1640"/>
                <a:ext cx="102" cy="132"/>
              </a:xfrm>
              <a:custGeom>
                <a:avLst/>
                <a:gdLst>
                  <a:gd name="T0" fmla="*/ 6 w 102"/>
                  <a:gd name="T1" fmla="*/ 30 h 132"/>
                  <a:gd name="T2" fmla="*/ 6 w 102"/>
                  <a:gd name="T3" fmla="*/ 30 h 132"/>
                  <a:gd name="T4" fmla="*/ 12 w 102"/>
                  <a:gd name="T5" fmla="*/ 24 h 132"/>
                  <a:gd name="T6" fmla="*/ 6 w 102"/>
                  <a:gd name="T7" fmla="*/ 18 h 132"/>
                  <a:gd name="T8" fmla="*/ 6 w 102"/>
                  <a:gd name="T9" fmla="*/ 6 h 132"/>
                  <a:gd name="T10" fmla="*/ 6 w 102"/>
                  <a:gd name="T11" fmla="*/ 6 h 132"/>
                  <a:gd name="T12" fmla="*/ 6 w 102"/>
                  <a:gd name="T13" fmla="*/ 6 h 132"/>
                  <a:gd name="T14" fmla="*/ 12 w 102"/>
                  <a:gd name="T15" fmla="*/ 0 h 132"/>
                  <a:gd name="T16" fmla="*/ 36 w 102"/>
                  <a:gd name="T17" fmla="*/ 6 h 132"/>
                  <a:gd name="T18" fmla="*/ 48 w 102"/>
                  <a:gd name="T19" fmla="*/ 6 h 132"/>
                  <a:gd name="T20" fmla="*/ 54 w 102"/>
                  <a:gd name="T21" fmla="*/ 0 h 132"/>
                  <a:gd name="T22" fmla="*/ 66 w 102"/>
                  <a:gd name="T23" fmla="*/ 0 h 132"/>
                  <a:gd name="T24" fmla="*/ 72 w 102"/>
                  <a:gd name="T25" fmla="*/ 30 h 132"/>
                  <a:gd name="T26" fmla="*/ 78 w 102"/>
                  <a:gd name="T27" fmla="*/ 60 h 132"/>
                  <a:gd name="T28" fmla="*/ 96 w 102"/>
                  <a:gd name="T29" fmla="*/ 102 h 132"/>
                  <a:gd name="T30" fmla="*/ 102 w 102"/>
                  <a:gd name="T31" fmla="*/ 132 h 132"/>
                  <a:gd name="T32" fmla="*/ 90 w 102"/>
                  <a:gd name="T33" fmla="*/ 132 h 132"/>
                  <a:gd name="T34" fmla="*/ 78 w 102"/>
                  <a:gd name="T35" fmla="*/ 132 h 132"/>
                  <a:gd name="T36" fmla="*/ 66 w 102"/>
                  <a:gd name="T37" fmla="*/ 132 h 132"/>
                  <a:gd name="T38" fmla="*/ 54 w 102"/>
                  <a:gd name="T39" fmla="*/ 132 h 132"/>
                  <a:gd name="T40" fmla="*/ 42 w 102"/>
                  <a:gd name="T41" fmla="*/ 132 h 132"/>
                  <a:gd name="T42" fmla="*/ 30 w 102"/>
                  <a:gd name="T43" fmla="*/ 132 h 132"/>
                  <a:gd name="T44" fmla="*/ 30 w 102"/>
                  <a:gd name="T45" fmla="*/ 120 h 132"/>
                  <a:gd name="T46" fmla="*/ 30 w 102"/>
                  <a:gd name="T47" fmla="*/ 108 h 132"/>
                  <a:gd name="T48" fmla="*/ 30 w 102"/>
                  <a:gd name="T49" fmla="*/ 96 h 132"/>
                  <a:gd name="T50" fmla="*/ 36 w 102"/>
                  <a:gd name="T51" fmla="*/ 90 h 132"/>
                  <a:gd name="T52" fmla="*/ 42 w 102"/>
                  <a:gd name="T53" fmla="*/ 84 h 132"/>
                  <a:gd name="T54" fmla="*/ 36 w 102"/>
                  <a:gd name="T55" fmla="*/ 78 h 132"/>
                  <a:gd name="T56" fmla="*/ 30 w 102"/>
                  <a:gd name="T57" fmla="*/ 72 h 132"/>
                  <a:gd name="T58" fmla="*/ 24 w 102"/>
                  <a:gd name="T59" fmla="*/ 66 h 132"/>
                  <a:gd name="T60" fmla="*/ 18 w 102"/>
                  <a:gd name="T61" fmla="*/ 60 h 132"/>
                  <a:gd name="T62" fmla="*/ 6 w 102"/>
                  <a:gd name="T63" fmla="*/ 60 h 132"/>
                  <a:gd name="T64" fmla="*/ 0 w 102"/>
                  <a:gd name="T65" fmla="*/ 54 h 132"/>
                  <a:gd name="T66" fmla="*/ 0 w 102"/>
                  <a:gd name="T67" fmla="*/ 42 h 132"/>
                  <a:gd name="T68" fmla="*/ 0 w 102"/>
                  <a:gd name="T69" fmla="*/ 3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32">
                    <a:moveTo>
                      <a:pt x="0" y="30"/>
                    </a:moveTo>
                    <a:lnTo>
                      <a:pt x="6" y="30"/>
                    </a:lnTo>
                    <a:lnTo>
                      <a:pt x="6" y="36"/>
                    </a:lnTo>
                    <a:lnTo>
                      <a:pt x="6" y="30"/>
                    </a:lnTo>
                    <a:lnTo>
                      <a:pt x="12" y="30"/>
                    </a:lnTo>
                    <a:lnTo>
                      <a:pt x="12" y="24"/>
                    </a:lnTo>
                    <a:lnTo>
                      <a:pt x="6" y="24"/>
                    </a:lnTo>
                    <a:lnTo>
                      <a:pt x="6" y="18"/>
                    </a:lnTo>
                    <a:lnTo>
                      <a:pt x="6" y="12"/>
                    </a:lnTo>
                    <a:lnTo>
                      <a:pt x="6" y="6"/>
                    </a:lnTo>
                    <a:lnTo>
                      <a:pt x="12" y="6"/>
                    </a:lnTo>
                    <a:lnTo>
                      <a:pt x="6" y="6"/>
                    </a:lnTo>
                    <a:lnTo>
                      <a:pt x="6" y="0"/>
                    </a:lnTo>
                    <a:lnTo>
                      <a:pt x="6" y="6"/>
                    </a:lnTo>
                    <a:lnTo>
                      <a:pt x="6" y="0"/>
                    </a:lnTo>
                    <a:lnTo>
                      <a:pt x="12" y="0"/>
                    </a:lnTo>
                    <a:lnTo>
                      <a:pt x="24" y="0"/>
                    </a:lnTo>
                    <a:lnTo>
                      <a:pt x="36" y="6"/>
                    </a:lnTo>
                    <a:lnTo>
                      <a:pt x="42" y="6"/>
                    </a:lnTo>
                    <a:lnTo>
                      <a:pt x="48" y="6"/>
                    </a:lnTo>
                    <a:lnTo>
                      <a:pt x="48" y="0"/>
                    </a:lnTo>
                    <a:lnTo>
                      <a:pt x="54" y="0"/>
                    </a:lnTo>
                    <a:lnTo>
                      <a:pt x="60" y="0"/>
                    </a:lnTo>
                    <a:lnTo>
                      <a:pt x="66" y="0"/>
                    </a:lnTo>
                    <a:lnTo>
                      <a:pt x="66" y="6"/>
                    </a:lnTo>
                    <a:lnTo>
                      <a:pt x="72" y="30"/>
                    </a:lnTo>
                    <a:lnTo>
                      <a:pt x="72" y="36"/>
                    </a:lnTo>
                    <a:lnTo>
                      <a:pt x="78" y="60"/>
                    </a:lnTo>
                    <a:lnTo>
                      <a:pt x="84" y="84"/>
                    </a:lnTo>
                    <a:lnTo>
                      <a:pt x="96" y="102"/>
                    </a:lnTo>
                    <a:lnTo>
                      <a:pt x="102" y="120"/>
                    </a:lnTo>
                    <a:lnTo>
                      <a:pt x="102" y="132"/>
                    </a:lnTo>
                    <a:lnTo>
                      <a:pt x="96" y="132"/>
                    </a:lnTo>
                    <a:lnTo>
                      <a:pt x="90" y="132"/>
                    </a:lnTo>
                    <a:lnTo>
                      <a:pt x="84" y="132"/>
                    </a:lnTo>
                    <a:lnTo>
                      <a:pt x="78" y="132"/>
                    </a:lnTo>
                    <a:lnTo>
                      <a:pt x="72" y="132"/>
                    </a:lnTo>
                    <a:lnTo>
                      <a:pt x="66" y="132"/>
                    </a:lnTo>
                    <a:lnTo>
                      <a:pt x="60" y="132"/>
                    </a:lnTo>
                    <a:lnTo>
                      <a:pt x="54" y="132"/>
                    </a:lnTo>
                    <a:lnTo>
                      <a:pt x="48" y="132"/>
                    </a:lnTo>
                    <a:lnTo>
                      <a:pt x="42" y="132"/>
                    </a:lnTo>
                    <a:lnTo>
                      <a:pt x="36" y="132"/>
                    </a:lnTo>
                    <a:lnTo>
                      <a:pt x="30" y="132"/>
                    </a:lnTo>
                    <a:lnTo>
                      <a:pt x="30" y="126"/>
                    </a:lnTo>
                    <a:lnTo>
                      <a:pt x="30" y="120"/>
                    </a:lnTo>
                    <a:lnTo>
                      <a:pt x="30" y="114"/>
                    </a:lnTo>
                    <a:lnTo>
                      <a:pt x="30" y="108"/>
                    </a:lnTo>
                    <a:lnTo>
                      <a:pt x="30" y="102"/>
                    </a:lnTo>
                    <a:lnTo>
                      <a:pt x="30" y="96"/>
                    </a:lnTo>
                    <a:lnTo>
                      <a:pt x="30" y="90"/>
                    </a:lnTo>
                    <a:lnTo>
                      <a:pt x="36" y="90"/>
                    </a:lnTo>
                    <a:lnTo>
                      <a:pt x="42" y="90"/>
                    </a:lnTo>
                    <a:lnTo>
                      <a:pt x="42" y="84"/>
                    </a:lnTo>
                    <a:lnTo>
                      <a:pt x="42" y="78"/>
                    </a:lnTo>
                    <a:lnTo>
                      <a:pt x="36" y="78"/>
                    </a:lnTo>
                    <a:lnTo>
                      <a:pt x="36" y="72"/>
                    </a:lnTo>
                    <a:lnTo>
                      <a:pt x="30" y="72"/>
                    </a:lnTo>
                    <a:lnTo>
                      <a:pt x="30" y="66"/>
                    </a:lnTo>
                    <a:lnTo>
                      <a:pt x="24" y="66"/>
                    </a:lnTo>
                    <a:lnTo>
                      <a:pt x="24" y="60"/>
                    </a:lnTo>
                    <a:lnTo>
                      <a:pt x="18" y="60"/>
                    </a:lnTo>
                    <a:lnTo>
                      <a:pt x="12" y="60"/>
                    </a:lnTo>
                    <a:lnTo>
                      <a:pt x="6" y="60"/>
                    </a:lnTo>
                    <a:lnTo>
                      <a:pt x="6" y="54"/>
                    </a:lnTo>
                    <a:lnTo>
                      <a:pt x="0" y="54"/>
                    </a:lnTo>
                    <a:lnTo>
                      <a:pt x="0" y="48"/>
                    </a:lnTo>
                    <a:lnTo>
                      <a:pt x="0" y="42"/>
                    </a:lnTo>
                    <a:lnTo>
                      <a:pt x="0" y="36"/>
                    </a:lnTo>
                    <a:lnTo>
                      <a:pt x="0" y="3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6" name="Freeform 489"/>
              <p:cNvSpPr>
                <a:spLocks/>
              </p:cNvSpPr>
              <p:nvPr/>
            </p:nvSpPr>
            <p:spPr bwMode="auto">
              <a:xfrm>
                <a:off x="3981" y="1658"/>
                <a:ext cx="120" cy="114"/>
              </a:xfrm>
              <a:custGeom>
                <a:avLst/>
                <a:gdLst>
                  <a:gd name="T0" fmla="*/ 12 w 120"/>
                  <a:gd name="T1" fmla="*/ 6 h 114"/>
                  <a:gd name="T2" fmla="*/ 18 w 120"/>
                  <a:gd name="T3" fmla="*/ 0 h 114"/>
                  <a:gd name="T4" fmla="*/ 24 w 120"/>
                  <a:gd name="T5" fmla="*/ 6 h 114"/>
                  <a:gd name="T6" fmla="*/ 30 w 120"/>
                  <a:gd name="T7" fmla="*/ 12 h 114"/>
                  <a:gd name="T8" fmla="*/ 24 w 120"/>
                  <a:gd name="T9" fmla="*/ 18 h 114"/>
                  <a:gd name="T10" fmla="*/ 30 w 120"/>
                  <a:gd name="T11" fmla="*/ 24 h 114"/>
                  <a:gd name="T12" fmla="*/ 30 w 120"/>
                  <a:gd name="T13" fmla="*/ 24 h 114"/>
                  <a:gd name="T14" fmla="*/ 36 w 120"/>
                  <a:gd name="T15" fmla="*/ 30 h 114"/>
                  <a:gd name="T16" fmla="*/ 48 w 120"/>
                  <a:gd name="T17" fmla="*/ 30 h 114"/>
                  <a:gd name="T18" fmla="*/ 48 w 120"/>
                  <a:gd name="T19" fmla="*/ 30 h 114"/>
                  <a:gd name="T20" fmla="*/ 54 w 120"/>
                  <a:gd name="T21" fmla="*/ 24 h 114"/>
                  <a:gd name="T22" fmla="*/ 54 w 120"/>
                  <a:gd name="T23" fmla="*/ 24 h 114"/>
                  <a:gd name="T24" fmla="*/ 54 w 120"/>
                  <a:gd name="T25" fmla="*/ 24 h 114"/>
                  <a:gd name="T26" fmla="*/ 60 w 120"/>
                  <a:gd name="T27" fmla="*/ 18 h 114"/>
                  <a:gd name="T28" fmla="*/ 72 w 120"/>
                  <a:gd name="T29" fmla="*/ 18 h 114"/>
                  <a:gd name="T30" fmla="*/ 78 w 120"/>
                  <a:gd name="T31" fmla="*/ 12 h 114"/>
                  <a:gd name="T32" fmla="*/ 78 w 120"/>
                  <a:gd name="T33" fmla="*/ 24 h 114"/>
                  <a:gd name="T34" fmla="*/ 78 w 120"/>
                  <a:gd name="T35" fmla="*/ 36 h 114"/>
                  <a:gd name="T36" fmla="*/ 84 w 120"/>
                  <a:gd name="T37" fmla="*/ 42 h 114"/>
                  <a:gd name="T38" fmla="*/ 96 w 120"/>
                  <a:gd name="T39" fmla="*/ 42 h 114"/>
                  <a:gd name="T40" fmla="*/ 102 w 120"/>
                  <a:gd name="T41" fmla="*/ 48 h 114"/>
                  <a:gd name="T42" fmla="*/ 108 w 120"/>
                  <a:gd name="T43" fmla="*/ 54 h 114"/>
                  <a:gd name="T44" fmla="*/ 114 w 120"/>
                  <a:gd name="T45" fmla="*/ 60 h 114"/>
                  <a:gd name="T46" fmla="*/ 120 w 120"/>
                  <a:gd name="T47" fmla="*/ 66 h 114"/>
                  <a:gd name="T48" fmla="*/ 114 w 120"/>
                  <a:gd name="T49" fmla="*/ 72 h 114"/>
                  <a:gd name="T50" fmla="*/ 108 w 120"/>
                  <a:gd name="T51" fmla="*/ 78 h 114"/>
                  <a:gd name="T52" fmla="*/ 108 w 120"/>
                  <a:gd name="T53" fmla="*/ 90 h 114"/>
                  <a:gd name="T54" fmla="*/ 108 w 120"/>
                  <a:gd name="T55" fmla="*/ 102 h 114"/>
                  <a:gd name="T56" fmla="*/ 108 w 120"/>
                  <a:gd name="T57" fmla="*/ 114 h 114"/>
                  <a:gd name="T58" fmla="*/ 96 w 120"/>
                  <a:gd name="T59" fmla="*/ 114 h 114"/>
                  <a:gd name="T60" fmla="*/ 84 w 120"/>
                  <a:gd name="T61" fmla="*/ 114 h 114"/>
                  <a:gd name="T62" fmla="*/ 72 w 120"/>
                  <a:gd name="T63" fmla="*/ 114 h 114"/>
                  <a:gd name="T64" fmla="*/ 60 w 120"/>
                  <a:gd name="T65" fmla="*/ 114 h 114"/>
                  <a:gd name="T66" fmla="*/ 48 w 120"/>
                  <a:gd name="T67" fmla="*/ 114 h 114"/>
                  <a:gd name="T68" fmla="*/ 36 w 120"/>
                  <a:gd name="T69" fmla="*/ 114 h 114"/>
                  <a:gd name="T70" fmla="*/ 24 w 120"/>
                  <a:gd name="T71" fmla="*/ 114 h 114"/>
                  <a:gd name="T72" fmla="*/ 12 w 120"/>
                  <a:gd name="T73" fmla="*/ 114 h 114"/>
                  <a:gd name="T74" fmla="*/ 0 w 120"/>
                  <a:gd name="T75" fmla="*/ 114 h 114"/>
                  <a:gd name="T76" fmla="*/ 0 w 120"/>
                  <a:gd name="T77" fmla="*/ 102 h 114"/>
                  <a:gd name="T78" fmla="*/ 0 w 120"/>
                  <a:gd name="T79" fmla="*/ 90 h 114"/>
                  <a:gd name="T80" fmla="*/ 0 w 120"/>
                  <a:gd name="T81" fmla="*/ 78 h 114"/>
                  <a:gd name="T82" fmla="*/ 6 w 120"/>
                  <a:gd name="T83" fmla="*/ 66 h 114"/>
                  <a:gd name="T84" fmla="*/ 6 w 120"/>
                  <a:gd name="T85" fmla="*/ 54 h 114"/>
                  <a:gd name="T86" fmla="*/ 6 w 120"/>
                  <a:gd name="T87" fmla="*/ 42 h 114"/>
                  <a:gd name="T88" fmla="*/ 6 w 120"/>
                  <a:gd name="T89" fmla="*/ 30 h 114"/>
                  <a:gd name="T90" fmla="*/ 6 w 120"/>
                  <a:gd name="T91" fmla="*/ 18 h 114"/>
                  <a:gd name="T92" fmla="*/ 12 w 120"/>
                  <a:gd name="T93"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0" h="114">
                    <a:moveTo>
                      <a:pt x="12" y="12"/>
                    </a:moveTo>
                    <a:lnTo>
                      <a:pt x="12" y="6"/>
                    </a:lnTo>
                    <a:lnTo>
                      <a:pt x="18" y="6"/>
                    </a:lnTo>
                    <a:lnTo>
                      <a:pt x="18" y="0"/>
                    </a:lnTo>
                    <a:lnTo>
                      <a:pt x="24" y="0"/>
                    </a:lnTo>
                    <a:lnTo>
                      <a:pt x="24" y="6"/>
                    </a:lnTo>
                    <a:lnTo>
                      <a:pt x="30" y="6"/>
                    </a:lnTo>
                    <a:lnTo>
                      <a:pt x="30" y="12"/>
                    </a:lnTo>
                    <a:lnTo>
                      <a:pt x="30" y="18"/>
                    </a:lnTo>
                    <a:lnTo>
                      <a:pt x="24" y="18"/>
                    </a:lnTo>
                    <a:lnTo>
                      <a:pt x="24" y="24"/>
                    </a:lnTo>
                    <a:lnTo>
                      <a:pt x="30" y="24"/>
                    </a:lnTo>
                    <a:lnTo>
                      <a:pt x="30" y="30"/>
                    </a:lnTo>
                    <a:lnTo>
                      <a:pt x="30" y="24"/>
                    </a:lnTo>
                    <a:lnTo>
                      <a:pt x="30" y="30"/>
                    </a:lnTo>
                    <a:lnTo>
                      <a:pt x="36" y="30"/>
                    </a:lnTo>
                    <a:lnTo>
                      <a:pt x="42" y="30"/>
                    </a:lnTo>
                    <a:lnTo>
                      <a:pt x="48" y="30"/>
                    </a:lnTo>
                    <a:lnTo>
                      <a:pt x="54" y="30"/>
                    </a:lnTo>
                    <a:lnTo>
                      <a:pt x="48" y="30"/>
                    </a:lnTo>
                    <a:lnTo>
                      <a:pt x="54" y="30"/>
                    </a:lnTo>
                    <a:lnTo>
                      <a:pt x="54" y="24"/>
                    </a:lnTo>
                    <a:lnTo>
                      <a:pt x="54" y="30"/>
                    </a:lnTo>
                    <a:lnTo>
                      <a:pt x="54" y="24"/>
                    </a:lnTo>
                    <a:lnTo>
                      <a:pt x="60" y="24"/>
                    </a:lnTo>
                    <a:lnTo>
                      <a:pt x="54" y="24"/>
                    </a:lnTo>
                    <a:lnTo>
                      <a:pt x="54" y="18"/>
                    </a:lnTo>
                    <a:lnTo>
                      <a:pt x="60" y="18"/>
                    </a:lnTo>
                    <a:lnTo>
                      <a:pt x="66" y="18"/>
                    </a:lnTo>
                    <a:lnTo>
                      <a:pt x="72" y="18"/>
                    </a:lnTo>
                    <a:lnTo>
                      <a:pt x="72" y="12"/>
                    </a:lnTo>
                    <a:lnTo>
                      <a:pt x="78" y="12"/>
                    </a:lnTo>
                    <a:lnTo>
                      <a:pt x="78" y="18"/>
                    </a:lnTo>
                    <a:lnTo>
                      <a:pt x="78" y="24"/>
                    </a:lnTo>
                    <a:lnTo>
                      <a:pt x="78" y="30"/>
                    </a:lnTo>
                    <a:lnTo>
                      <a:pt x="78" y="36"/>
                    </a:lnTo>
                    <a:lnTo>
                      <a:pt x="84" y="36"/>
                    </a:lnTo>
                    <a:lnTo>
                      <a:pt x="84" y="42"/>
                    </a:lnTo>
                    <a:lnTo>
                      <a:pt x="90" y="42"/>
                    </a:lnTo>
                    <a:lnTo>
                      <a:pt x="96" y="42"/>
                    </a:lnTo>
                    <a:lnTo>
                      <a:pt x="102" y="42"/>
                    </a:lnTo>
                    <a:lnTo>
                      <a:pt x="102" y="48"/>
                    </a:lnTo>
                    <a:lnTo>
                      <a:pt x="108" y="48"/>
                    </a:lnTo>
                    <a:lnTo>
                      <a:pt x="108" y="54"/>
                    </a:lnTo>
                    <a:lnTo>
                      <a:pt x="114" y="54"/>
                    </a:lnTo>
                    <a:lnTo>
                      <a:pt x="114" y="60"/>
                    </a:lnTo>
                    <a:lnTo>
                      <a:pt x="120" y="60"/>
                    </a:lnTo>
                    <a:lnTo>
                      <a:pt x="120" y="66"/>
                    </a:lnTo>
                    <a:lnTo>
                      <a:pt x="120" y="72"/>
                    </a:lnTo>
                    <a:lnTo>
                      <a:pt x="114" y="72"/>
                    </a:lnTo>
                    <a:lnTo>
                      <a:pt x="108" y="72"/>
                    </a:lnTo>
                    <a:lnTo>
                      <a:pt x="108" y="78"/>
                    </a:lnTo>
                    <a:lnTo>
                      <a:pt x="108" y="84"/>
                    </a:lnTo>
                    <a:lnTo>
                      <a:pt x="108" y="90"/>
                    </a:lnTo>
                    <a:lnTo>
                      <a:pt x="108" y="96"/>
                    </a:lnTo>
                    <a:lnTo>
                      <a:pt x="108" y="102"/>
                    </a:lnTo>
                    <a:lnTo>
                      <a:pt x="108" y="108"/>
                    </a:lnTo>
                    <a:lnTo>
                      <a:pt x="108" y="114"/>
                    </a:lnTo>
                    <a:lnTo>
                      <a:pt x="102" y="114"/>
                    </a:lnTo>
                    <a:lnTo>
                      <a:pt x="96" y="114"/>
                    </a:lnTo>
                    <a:lnTo>
                      <a:pt x="90" y="114"/>
                    </a:lnTo>
                    <a:lnTo>
                      <a:pt x="84" y="114"/>
                    </a:lnTo>
                    <a:lnTo>
                      <a:pt x="78" y="114"/>
                    </a:lnTo>
                    <a:lnTo>
                      <a:pt x="72" y="114"/>
                    </a:lnTo>
                    <a:lnTo>
                      <a:pt x="66" y="114"/>
                    </a:lnTo>
                    <a:lnTo>
                      <a:pt x="60" y="114"/>
                    </a:lnTo>
                    <a:lnTo>
                      <a:pt x="54" y="114"/>
                    </a:lnTo>
                    <a:lnTo>
                      <a:pt x="48" y="114"/>
                    </a:lnTo>
                    <a:lnTo>
                      <a:pt x="42" y="114"/>
                    </a:lnTo>
                    <a:lnTo>
                      <a:pt x="36" y="114"/>
                    </a:lnTo>
                    <a:lnTo>
                      <a:pt x="30" y="114"/>
                    </a:lnTo>
                    <a:lnTo>
                      <a:pt x="24" y="114"/>
                    </a:lnTo>
                    <a:lnTo>
                      <a:pt x="18" y="114"/>
                    </a:lnTo>
                    <a:lnTo>
                      <a:pt x="12" y="114"/>
                    </a:lnTo>
                    <a:lnTo>
                      <a:pt x="6" y="114"/>
                    </a:lnTo>
                    <a:lnTo>
                      <a:pt x="0" y="114"/>
                    </a:lnTo>
                    <a:lnTo>
                      <a:pt x="0" y="108"/>
                    </a:lnTo>
                    <a:lnTo>
                      <a:pt x="0" y="102"/>
                    </a:lnTo>
                    <a:lnTo>
                      <a:pt x="0" y="96"/>
                    </a:lnTo>
                    <a:lnTo>
                      <a:pt x="0" y="90"/>
                    </a:lnTo>
                    <a:lnTo>
                      <a:pt x="0" y="84"/>
                    </a:lnTo>
                    <a:lnTo>
                      <a:pt x="0" y="78"/>
                    </a:lnTo>
                    <a:lnTo>
                      <a:pt x="0" y="72"/>
                    </a:lnTo>
                    <a:lnTo>
                      <a:pt x="6" y="66"/>
                    </a:lnTo>
                    <a:lnTo>
                      <a:pt x="6" y="60"/>
                    </a:lnTo>
                    <a:lnTo>
                      <a:pt x="6" y="54"/>
                    </a:lnTo>
                    <a:lnTo>
                      <a:pt x="6" y="48"/>
                    </a:lnTo>
                    <a:lnTo>
                      <a:pt x="6" y="42"/>
                    </a:lnTo>
                    <a:lnTo>
                      <a:pt x="6" y="36"/>
                    </a:lnTo>
                    <a:lnTo>
                      <a:pt x="6" y="30"/>
                    </a:lnTo>
                    <a:lnTo>
                      <a:pt x="6" y="24"/>
                    </a:lnTo>
                    <a:lnTo>
                      <a:pt x="6" y="18"/>
                    </a:lnTo>
                    <a:lnTo>
                      <a:pt x="12" y="18"/>
                    </a:lnTo>
                    <a:lnTo>
                      <a:pt x="12"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Freeform 490"/>
              <p:cNvSpPr>
                <a:spLocks/>
              </p:cNvSpPr>
              <p:nvPr/>
            </p:nvSpPr>
            <p:spPr bwMode="auto">
              <a:xfrm>
                <a:off x="3993" y="1574"/>
                <a:ext cx="48" cy="42"/>
              </a:xfrm>
              <a:custGeom>
                <a:avLst/>
                <a:gdLst>
                  <a:gd name="T0" fmla="*/ 30 w 48"/>
                  <a:gd name="T1" fmla="*/ 0 h 42"/>
                  <a:gd name="T2" fmla="*/ 30 w 48"/>
                  <a:gd name="T3" fmla="*/ 6 h 42"/>
                  <a:gd name="T4" fmla="*/ 36 w 48"/>
                  <a:gd name="T5" fmla="*/ 6 h 42"/>
                  <a:gd name="T6" fmla="*/ 42 w 48"/>
                  <a:gd name="T7" fmla="*/ 6 h 42"/>
                  <a:gd name="T8" fmla="*/ 42 w 48"/>
                  <a:gd name="T9" fmla="*/ 0 h 42"/>
                  <a:gd name="T10" fmla="*/ 48 w 48"/>
                  <a:gd name="T11" fmla="*/ 0 h 42"/>
                  <a:gd name="T12" fmla="*/ 48 w 48"/>
                  <a:gd name="T13" fmla="*/ 6 h 42"/>
                  <a:gd name="T14" fmla="*/ 48 w 48"/>
                  <a:gd name="T15" fmla="*/ 12 h 42"/>
                  <a:gd name="T16" fmla="*/ 42 w 48"/>
                  <a:gd name="T17" fmla="*/ 30 h 42"/>
                  <a:gd name="T18" fmla="*/ 42 w 48"/>
                  <a:gd name="T19" fmla="*/ 36 h 42"/>
                  <a:gd name="T20" fmla="*/ 36 w 48"/>
                  <a:gd name="T21" fmla="*/ 42 h 42"/>
                  <a:gd name="T22" fmla="*/ 36 w 48"/>
                  <a:gd name="T23" fmla="*/ 36 h 42"/>
                  <a:gd name="T24" fmla="*/ 30 w 48"/>
                  <a:gd name="T25" fmla="*/ 36 h 42"/>
                  <a:gd name="T26" fmla="*/ 18 w 48"/>
                  <a:gd name="T27" fmla="*/ 42 h 42"/>
                  <a:gd name="T28" fmla="*/ 12 w 48"/>
                  <a:gd name="T29" fmla="*/ 42 h 42"/>
                  <a:gd name="T30" fmla="*/ 12 w 48"/>
                  <a:gd name="T31" fmla="*/ 36 h 42"/>
                  <a:gd name="T32" fmla="*/ 6 w 48"/>
                  <a:gd name="T33" fmla="*/ 36 h 42"/>
                  <a:gd name="T34" fmla="*/ 6 w 48"/>
                  <a:gd name="T35" fmla="*/ 30 h 42"/>
                  <a:gd name="T36" fmla="*/ 0 w 48"/>
                  <a:gd name="T37" fmla="*/ 30 h 42"/>
                  <a:gd name="T38" fmla="*/ 0 w 48"/>
                  <a:gd name="T39" fmla="*/ 24 h 42"/>
                  <a:gd name="T40" fmla="*/ 0 w 48"/>
                  <a:gd name="T41" fmla="*/ 18 h 42"/>
                  <a:gd name="T42" fmla="*/ 0 w 48"/>
                  <a:gd name="T43" fmla="*/ 12 h 42"/>
                  <a:gd name="T44" fmla="*/ 0 w 48"/>
                  <a:gd name="T45" fmla="*/ 6 h 42"/>
                  <a:gd name="T46" fmla="*/ 0 w 48"/>
                  <a:gd name="T47" fmla="*/ 12 h 42"/>
                  <a:gd name="T48" fmla="*/ 0 w 48"/>
                  <a:gd name="T49" fmla="*/ 6 h 42"/>
                  <a:gd name="T50" fmla="*/ 6 w 48"/>
                  <a:gd name="T51" fmla="*/ 6 h 42"/>
                  <a:gd name="T52" fmla="*/ 12 w 48"/>
                  <a:gd name="T53" fmla="*/ 6 h 42"/>
                  <a:gd name="T54" fmla="*/ 12 w 48"/>
                  <a:gd name="T55" fmla="*/ 0 h 42"/>
                  <a:gd name="T56" fmla="*/ 18 w 48"/>
                  <a:gd name="T57" fmla="*/ 0 h 42"/>
                  <a:gd name="T58" fmla="*/ 24 w 48"/>
                  <a:gd name="T59" fmla="*/ 0 h 42"/>
                  <a:gd name="T60" fmla="*/ 30 w 48"/>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2">
                    <a:moveTo>
                      <a:pt x="30" y="0"/>
                    </a:moveTo>
                    <a:lnTo>
                      <a:pt x="30" y="6"/>
                    </a:lnTo>
                    <a:lnTo>
                      <a:pt x="36" y="6"/>
                    </a:lnTo>
                    <a:lnTo>
                      <a:pt x="42" y="6"/>
                    </a:lnTo>
                    <a:lnTo>
                      <a:pt x="42" y="0"/>
                    </a:lnTo>
                    <a:lnTo>
                      <a:pt x="48" y="0"/>
                    </a:lnTo>
                    <a:lnTo>
                      <a:pt x="48" y="6"/>
                    </a:lnTo>
                    <a:lnTo>
                      <a:pt x="48" y="12"/>
                    </a:lnTo>
                    <a:lnTo>
                      <a:pt x="42" y="30"/>
                    </a:lnTo>
                    <a:lnTo>
                      <a:pt x="42" y="36"/>
                    </a:lnTo>
                    <a:lnTo>
                      <a:pt x="36" y="42"/>
                    </a:lnTo>
                    <a:lnTo>
                      <a:pt x="36" y="36"/>
                    </a:lnTo>
                    <a:lnTo>
                      <a:pt x="30" y="36"/>
                    </a:lnTo>
                    <a:lnTo>
                      <a:pt x="18" y="42"/>
                    </a:lnTo>
                    <a:lnTo>
                      <a:pt x="12" y="42"/>
                    </a:lnTo>
                    <a:lnTo>
                      <a:pt x="12" y="36"/>
                    </a:lnTo>
                    <a:lnTo>
                      <a:pt x="6" y="36"/>
                    </a:lnTo>
                    <a:lnTo>
                      <a:pt x="6" y="30"/>
                    </a:lnTo>
                    <a:lnTo>
                      <a:pt x="0" y="30"/>
                    </a:lnTo>
                    <a:lnTo>
                      <a:pt x="0" y="24"/>
                    </a:lnTo>
                    <a:lnTo>
                      <a:pt x="0" y="18"/>
                    </a:lnTo>
                    <a:lnTo>
                      <a:pt x="0" y="12"/>
                    </a:lnTo>
                    <a:lnTo>
                      <a:pt x="0" y="6"/>
                    </a:lnTo>
                    <a:lnTo>
                      <a:pt x="0" y="12"/>
                    </a:lnTo>
                    <a:lnTo>
                      <a:pt x="0" y="6"/>
                    </a:lnTo>
                    <a:lnTo>
                      <a:pt x="6" y="6"/>
                    </a:lnTo>
                    <a:lnTo>
                      <a:pt x="12" y="6"/>
                    </a:lnTo>
                    <a:lnTo>
                      <a:pt x="12" y="0"/>
                    </a:lnTo>
                    <a:lnTo>
                      <a:pt x="18" y="0"/>
                    </a:lnTo>
                    <a:lnTo>
                      <a:pt x="24" y="0"/>
                    </a:lnTo>
                    <a:lnTo>
                      <a:pt x="3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8" name="Freeform 491"/>
              <p:cNvSpPr>
                <a:spLocks/>
              </p:cNvSpPr>
              <p:nvPr/>
            </p:nvSpPr>
            <p:spPr bwMode="auto">
              <a:xfrm>
                <a:off x="4035" y="1616"/>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9" name="Freeform 492"/>
              <p:cNvSpPr>
                <a:spLocks/>
              </p:cNvSpPr>
              <p:nvPr/>
            </p:nvSpPr>
            <p:spPr bwMode="auto">
              <a:xfrm>
                <a:off x="4029" y="161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0" name="Freeform 493"/>
              <p:cNvSpPr>
                <a:spLocks/>
              </p:cNvSpPr>
              <p:nvPr/>
            </p:nvSpPr>
            <p:spPr bwMode="auto">
              <a:xfrm>
                <a:off x="4023" y="1622"/>
                <a:ext cx="48" cy="54"/>
              </a:xfrm>
              <a:custGeom>
                <a:avLst/>
                <a:gdLst>
                  <a:gd name="T0" fmla="*/ 48 w 48"/>
                  <a:gd name="T1" fmla="*/ 18 h 54"/>
                  <a:gd name="T2" fmla="*/ 42 w 48"/>
                  <a:gd name="T3" fmla="*/ 18 h 54"/>
                  <a:gd name="T4" fmla="*/ 42 w 48"/>
                  <a:gd name="T5" fmla="*/ 24 h 54"/>
                  <a:gd name="T6" fmla="*/ 42 w 48"/>
                  <a:gd name="T7" fmla="*/ 18 h 54"/>
                  <a:gd name="T8" fmla="*/ 42 w 48"/>
                  <a:gd name="T9" fmla="*/ 24 h 54"/>
                  <a:gd name="T10" fmla="*/ 48 w 48"/>
                  <a:gd name="T11" fmla="*/ 24 h 54"/>
                  <a:gd name="T12" fmla="*/ 42 w 48"/>
                  <a:gd name="T13" fmla="*/ 24 h 54"/>
                  <a:gd name="T14" fmla="*/ 42 w 48"/>
                  <a:gd name="T15" fmla="*/ 30 h 54"/>
                  <a:gd name="T16" fmla="*/ 42 w 48"/>
                  <a:gd name="T17" fmla="*/ 36 h 54"/>
                  <a:gd name="T18" fmla="*/ 42 w 48"/>
                  <a:gd name="T19" fmla="*/ 42 h 54"/>
                  <a:gd name="T20" fmla="*/ 48 w 48"/>
                  <a:gd name="T21" fmla="*/ 42 h 54"/>
                  <a:gd name="T22" fmla="*/ 48 w 48"/>
                  <a:gd name="T23" fmla="*/ 48 h 54"/>
                  <a:gd name="T24" fmla="*/ 42 w 48"/>
                  <a:gd name="T25" fmla="*/ 48 h 54"/>
                  <a:gd name="T26" fmla="*/ 42 w 48"/>
                  <a:gd name="T27" fmla="*/ 54 h 54"/>
                  <a:gd name="T28" fmla="*/ 42 w 48"/>
                  <a:gd name="T29" fmla="*/ 48 h 54"/>
                  <a:gd name="T30" fmla="*/ 36 w 48"/>
                  <a:gd name="T31" fmla="*/ 48 h 54"/>
                  <a:gd name="T32" fmla="*/ 30 w 48"/>
                  <a:gd name="T33" fmla="*/ 48 h 54"/>
                  <a:gd name="T34" fmla="*/ 24 w 48"/>
                  <a:gd name="T35" fmla="*/ 48 h 54"/>
                  <a:gd name="T36" fmla="*/ 18 w 48"/>
                  <a:gd name="T37" fmla="*/ 48 h 54"/>
                  <a:gd name="T38" fmla="*/ 12 w 48"/>
                  <a:gd name="T39" fmla="*/ 48 h 54"/>
                  <a:gd name="T40" fmla="*/ 12 w 48"/>
                  <a:gd name="T41" fmla="*/ 42 h 54"/>
                  <a:gd name="T42" fmla="*/ 6 w 48"/>
                  <a:gd name="T43" fmla="*/ 42 h 54"/>
                  <a:gd name="T44" fmla="*/ 6 w 48"/>
                  <a:gd name="T45" fmla="*/ 36 h 54"/>
                  <a:gd name="T46" fmla="*/ 6 w 48"/>
                  <a:gd name="T47" fmla="*/ 30 h 54"/>
                  <a:gd name="T48" fmla="*/ 6 w 48"/>
                  <a:gd name="T49" fmla="*/ 24 h 54"/>
                  <a:gd name="T50" fmla="*/ 0 w 48"/>
                  <a:gd name="T51" fmla="*/ 24 h 54"/>
                  <a:gd name="T52" fmla="*/ 0 w 48"/>
                  <a:gd name="T53" fmla="*/ 18 h 54"/>
                  <a:gd name="T54" fmla="*/ 6 w 48"/>
                  <a:gd name="T55" fmla="*/ 18 h 54"/>
                  <a:gd name="T56" fmla="*/ 0 w 48"/>
                  <a:gd name="T57" fmla="*/ 18 h 54"/>
                  <a:gd name="T58" fmla="*/ 0 w 48"/>
                  <a:gd name="T59" fmla="*/ 12 h 54"/>
                  <a:gd name="T60" fmla="*/ 6 w 48"/>
                  <a:gd name="T61" fmla="*/ 12 h 54"/>
                  <a:gd name="T62" fmla="*/ 0 w 48"/>
                  <a:gd name="T63" fmla="*/ 12 h 54"/>
                  <a:gd name="T64" fmla="*/ 0 w 48"/>
                  <a:gd name="T65" fmla="*/ 6 h 54"/>
                  <a:gd name="T66" fmla="*/ 6 w 48"/>
                  <a:gd name="T67" fmla="*/ 6 h 54"/>
                  <a:gd name="T68" fmla="*/ 12 w 48"/>
                  <a:gd name="T69" fmla="*/ 6 h 54"/>
                  <a:gd name="T70" fmla="*/ 12 w 48"/>
                  <a:gd name="T71" fmla="*/ 0 h 54"/>
                  <a:gd name="T72" fmla="*/ 18 w 48"/>
                  <a:gd name="T73" fmla="*/ 0 h 54"/>
                  <a:gd name="T74" fmla="*/ 24 w 48"/>
                  <a:gd name="T75" fmla="*/ 6 h 54"/>
                  <a:gd name="T76" fmla="*/ 36 w 48"/>
                  <a:gd name="T77" fmla="*/ 12 h 54"/>
                  <a:gd name="T78" fmla="*/ 48 w 48"/>
                  <a:gd name="T79"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54">
                    <a:moveTo>
                      <a:pt x="48" y="18"/>
                    </a:moveTo>
                    <a:lnTo>
                      <a:pt x="42" y="18"/>
                    </a:lnTo>
                    <a:lnTo>
                      <a:pt x="42" y="24"/>
                    </a:lnTo>
                    <a:lnTo>
                      <a:pt x="42" y="18"/>
                    </a:lnTo>
                    <a:lnTo>
                      <a:pt x="42" y="24"/>
                    </a:lnTo>
                    <a:lnTo>
                      <a:pt x="48" y="24"/>
                    </a:lnTo>
                    <a:lnTo>
                      <a:pt x="42" y="24"/>
                    </a:lnTo>
                    <a:lnTo>
                      <a:pt x="42" y="30"/>
                    </a:lnTo>
                    <a:lnTo>
                      <a:pt x="42" y="36"/>
                    </a:lnTo>
                    <a:lnTo>
                      <a:pt x="42" y="42"/>
                    </a:lnTo>
                    <a:lnTo>
                      <a:pt x="48" y="42"/>
                    </a:lnTo>
                    <a:lnTo>
                      <a:pt x="48" y="48"/>
                    </a:lnTo>
                    <a:lnTo>
                      <a:pt x="42" y="48"/>
                    </a:lnTo>
                    <a:lnTo>
                      <a:pt x="42" y="54"/>
                    </a:lnTo>
                    <a:lnTo>
                      <a:pt x="42" y="48"/>
                    </a:lnTo>
                    <a:lnTo>
                      <a:pt x="36" y="48"/>
                    </a:lnTo>
                    <a:lnTo>
                      <a:pt x="30" y="48"/>
                    </a:lnTo>
                    <a:lnTo>
                      <a:pt x="24" y="48"/>
                    </a:lnTo>
                    <a:lnTo>
                      <a:pt x="18" y="48"/>
                    </a:lnTo>
                    <a:lnTo>
                      <a:pt x="12" y="48"/>
                    </a:lnTo>
                    <a:lnTo>
                      <a:pt x="12" y="42"/>
                    </a:lnTo>
                    <a:lnTo>
                      <a:pt x="6" y="42"/>
                    </a:lnTo>
                    <a:lnTo>
                      <a:pt x="6" y="36"/>
                    </a:lnTo>
                    <a:lnTo>
                      <a:pt x="6" y="30"/>
                    </a:lnTo>
                    <a:lnTo>
                      <a:pt x="6" y="24"/>
                    </a:lnTo>
                    <a:lnTo>
                      <a:pt x="0" y="24"/>
                    </a:lnTo>
                    <a:lnTo>
                      <a:pt x="0" y="18"/>
                    </a:lnTo>
                    <a:lnTo>
                      <a:pt x="6" y="18"/>
                    </a:lnTo>
                    <a:lnTo>
                      <a:pt x="0" y="18"/>
                    </a:lnTo>
                    <a:lnTo>
                      <a:pt x="0" y="12"/>
                    </a:lnTo>
                    <a:lnTo>
                      <a:pt x="6" y="12"/>
                    </a:lnTo>
                    <a:lnTo>
                      <a:pt x="0" y="12"/>
                    </a:lnTo>
                    <a:lnTo>
                      <a:pt x="0" y="6"/>
                    </a:lnTo>
                    <a:lnTo>
                      <a:pt x="6" y="6"/>
                    </a:lnTo>
                    <a:lnTo>
                      <a:pt x="12" y="6"/>
                    </a:lnTo>
                    <a:lnTo>
                      <a:pt x="12" y="0"/>
                    </a:lnTo>
                    <a:lnTo>
                      <a:pt x="18" y="0"/>
                    </a:lnTo>
                    <a:lnTo>
                      <a:pt x="24" y="6"/>
                    </a:lnTo>
                    <a:lnTo>
                      <a:pt x="36" y="12"/>
                    </a:lnTo>
                    <a:lnTo>
                      <a:pt x="48"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1" name="Freeform 494"/>
              <p:cNvSpPr>
                <a:spLocks/>
              </p:cNvSpPr>
              <p:nvPr/>
            </p:nvSpPr>
            <p:spPr bwMode="auto">
              <a:xfrm>
                <a:off x="4035" y="1670"/>
                <a:ext cx="18" cy="6"/>
              </a:xfrm>
              <a:custGeom>
                <a:avLst/>
                <a:gdLst>
                  <a:gd name="T0" fmla="*/ 18 w 18"/>
                  <a:gd name="T1" fmla="*/ 0 h 6"/>
                  <a:gd name="T2" fmla="*/ 18 w 18"/>
                  <a:gd name="T3" fmla="*/ 6 h 6"/>
                  <a:gd name="T4" fmla="*/ 12 w 18"/>
                  <a:gd name="T5" fmla="*/ 6 h 6"/>
                  <a:gd name="T6" fmla="*/ 6 w 18"/>
                  <a:gd name="T7" fmla="*/ 6 h 6"/>
                  <a:gd name="T8" fmla="*/ 0 w 18"/>
                  <a:gd name="T9" fmla="*/ 6 h 6"/>
                  <a:gd name="T10" fmla="*/ 0 w 18"/>
                  <a:gd name="T11" fmla="*/ 0 h 6"/>
                  <a:gd name="T12" fmla="*/ 6 w 18"/>
                  <a:gd name="T13" fmla="*/ 0 h 6"/>
                  <a:gd name="T14" fmla="*/ 12 w 18"/>
                  <a:gd name="T15" fmla="*/ 0 h 6"/>
                  <a:gd name="T16" fmla="*/ 18 w 1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8" y="0"/>
                    </a:moveTo>
                    <a:lnTo>
                      <a:pt x="18" y="6"/>
                    </a:lnTo>
                    <a:lnTo>
                      <a:pt x="12" y="6"/>
                    </a:lnTo>
                    <a:lnTo>
                      <a:pt x="6" y="6"/>
                    </a:lnTo>
                    <a:lnTo>
                      <a:pt x="0" y="6"/>
                    </a:lnTo>
                    <a:lnTo>
                      <a:pt x="0" y="0"/>
                    </a:lnTo>
                    <a:lnTo>
                      <a:pt x="6" y="0"/>
                    </a:lnTo>
                    <a:lnTo>
                      <a:pt x="12" y="0"/>
                    </a:lnTo>
                    <a:lnTo>
                      <a:pt x="18"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2" name="Freeform 495"/>
              <p:cNvSpPr>
                <a:spLocks/>
              </p:cNvSpPr>
              <p:nvPr/>
            </p:nvSpPr>
            <p:spPr bwMode="auto">
              <a:xfrm>
                <a:off x="3999" y="1640"/>
                <a:ext cx="42" cy="48"/>
              </a:xfrm>
              <a:custGeom>
                <a:avLst/>
                <a:gdLst>
                  <a:gd name="T0" fmla="*/ 6 w 42"/>
                  <a:gd name="T1" fmla="*/ 12 h 48"/>
                  <a:gd name="T2" fmla="*/ 12 w 42"/>
                  <a:gd name="T3" fmla="*/ 12 h 48"/>
                  <a:gd name="T4" fmla="*/ 12 w 42"/>
                  <a:gd name="T5" fmla="*/ 0 h 48"/>
                  <a:gd name="T6" fmla="*/ 18 w 42"/>
                  <a:gd name="T7" fmla="*/ 0 h 48"/>
                  <a:gd name="T8" fmla="*/ 24 w 42"/>
                  <a:gd name="T9" fmla="*/ 12 h 48"/>
                  <a:gd name="T10" fmla="*/ 18 w 42"/>
                  <a:gd name="T11" fmla="*/ 18 h 48"/>
                  <a:gd name="T12" fmla="*/ 24 w 42"/>
                  <a:gd name="T13" fmla="*/ 24 h 48"/>
                  <a:gd name="T14" fmla="*/ 18 w 42"/>
                  <a:gd name="T15" fmla="*/ 24 h 48"/>
                  <a:gd name="T16" fmla="*/ 24 w 42"/>
                  <a:gd name="T17" fmla="*/ 24 h 48"/>
                  <a:gd name="T18" fmla="*/ 30 w 42"/>
                  <a:gd name="T19" fmla="*/ 24 h 48"/>
                  <a:gd name="T20" fmla="*/ 30 w 42"/>
                  <a:gd name="T21" fmla="*/ 30 h 48"/>
                  <a:gd name="T22" fmla="*/ 36 w 42"/>
                  <a:gd name="T23" fmla="*/ 24 h 48"/>
                  <a:gd name="T24" fmla="*/ 42 w 42"/>
                  <a:gd name="T25" fmla="*/ 36 h 48"/>
                  <a:gd name="T26" fmla="*/ 36 w 42"/>
                  <a:gd name="T27" fmla="*/ 36 h 48"/>
                  <a:gd name="T28" fmla="*/ 36 w 42"/>
                  <a:gd name="T29" fmla="*/ 42 h 48"/>
                  <a:gd name="T30" fmla="*/ 42 w 42"/>
                  <a:gd name="T31" fmla="*/ 42 h 48"/>
                  <a:gd name="T32" fmla="*/ 36 w 42"/>
                  <a:gd name="T33" fmla="*/ 42 h 48"/>
                  <a:gd name="T34" fmla="*/ 36 w 42"/>
                  <a:gd name="T35" fmla="*/ 48 h 48"/>
                  <a:gd name="T36" fmla="*/ 36 w 42"/>
                  <a:gd name="T37" fmla="*/ 42 h 48"/>
                  <a:gd name="T38" fmla="*/ 36 w 42"/>
                  <a:gd name="T39" fmla="*/ 48 h 48"/>
                  <a:gd name="T40" fmla="*/ 30 w 42"/>
                  <a:gd name="T41" fmla="*/ 48 h 48"/>
                  <a:gd name="T42" fmla="*/ 36 w 42"/>
                  <a:gd name="T43" fmla="*/ 48 h 48"/>
                  <a:gd name="T44" fmla="*/ 30 w 42"/>
                  <a:gd name="T45" fmla="*/ 48 h 48"/>
                  <a:gd name="T46" fmla="*/ 24 w 42"/>
                  <a:gd name="T47" fmla="*/ 48 h 48"/>
                  <a:gd name="T48" fmla="*/ 18 w 42"/>
                  <a:gd name="T49" fmla="*/ 48 h 48"/>
                  <a:gd name="T50" fmla="*/ 12 w 42"/>
                  <a:gd name="T51" fmla="*/ 48 h 48"/>
                  <a:gd name="T52" fmla="*/ 12 w 42"/>
                  <a:gd name="T53" fmla="*/ 42 h 48"/>
                  <a:gd name="T54" fmla="*/ 12 w 42"/>
                  <a:gd name="T55" fmla="*/ 48 h 48"/>
                  <a:gd name="T56" fmla="*/ 12 w 42"/>
                  <a:gd name="T57" fmla="*/ 42 h 48"/>
                  <a:gd name="T58" fmla="*/ 6 w 42"/>
                  <a:gd name="T59" fmla="*/ 42 h 48"/>
                  <a:gd name="T60" fmla="*/ 6 w 42"/>
                  <a:gd name="T61" fmla="*/ 36 h 48"/>
                  <a:gd name="T62" fmla="*/ 12 w 42"/>
                  <a:gd name="T63" fmla="*/ 36 h 48"/>
                  <a:gd name="T64" fmla="*/ 12 w 42"/>
                  <a:gd name="T65" fmla="*/ 30 h 48"/>
                  <a:gd name="T66" fmla="*/ 12 w 42"/>
                  <a:gd name="T67" fmla="*/ 24 h 48"/>
                  <a:gd name="T68" fmla="*/ 6 w 42"/>
                  <a:gd name="T69" fmla="*/ 24 h 48"/>
                  <a:gd name="T70" fmla="*/ 6 w 42"/>
                  <a:gd name="T71" fmla="*/ 18 h 48"/>
                  <a:gd name="T72" fmla="*/ 0 w 42"/>
                  <a:gd name="T73" fmla="*/ 18 h 48"/>
                  <a:gd name="T74" fmla="*/ 6 w 42"/>
                  <a:gd name="T75" fmla="*/ 18 h 48"/>
                  <a:gd name="T76" fmla="*/ 6 w 42"/>
                  <a:gd name="T7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48">
                    <a:moveTo>
                      <a:pt x="6" y="12"/>
                    </a:moveTo>
                    <a:lnTo>
                      <a:pt x="12" y="12"/>
                    </a:lnTo>
                    <a:lnTo>
                      <a:pt x="12" y="0"/>
                    </a:lnTo>
                    <a:lnTo>
                      <a:pt x="18" y="0"/>
                    </a:lnTo>
                    <a:lnTo>
                      <a:pt x="24" y="12"/>
                    </a:lnTo>
                    <a:lnTo>
                      <a:pt x="18" y="18"/>
                    </a:lnTo>
                    <a:lnTo>
                      <a:pt x="24" y="24"/>
                    </a:lnTo>
                    <a:lnTo>
                      <a:pt x="18" y="24"/>
                    </a:lnTo>
                    <a:lnTo>
                      <a:pt x="24" y="24"/>
                    </a:lnTo>
                    <a:lnTo>
                      <a:pt x="30" y="24"/>
                    </a:lnTo>
                    <a:lnTo>
                      <a:pt x="30" y="30"/>
                    </a:lnTo>
                    <a:lnTo>
                      <a:pt x="36" y="24"/>
                    </a:lnTo>
                    <a:lnTo>
                      <a:pt x="42" y="36"/>
                    </a:lnTo>
                    <a:lnTo>
                      <a:pt x="36" y="36"/>
                    </a:lnTo>
                    <a:lnTo>
                      <a:pt x="36" y="42"/>
                    </a:lnTo>
                    <a:lnTo>
                      <a:pt x="42" y="42"/>
                    </a:lnTo>
                    <a:lnTo>
                      <a:pt x="36" y="42"/>
                    </a:lnTo>
                    <a:lnTo>
                      <a:pt x="36" y="48"/>
                    </a:lnTo>
                    <a:lnTo>
                      <a:pt x="36" y="42"/>
                    </a:lnTo>
                    <a:lnTo>
                      <a:pt x="36" y="48"/>
                    </a:lnTo>
                    <a:lnTo>
                      <a:pt x="30" y="48"/>
                    </a:lnTo>
                    <a:lnTo>
                      <a:pt x="36" y="48"/>
                    </a:lnTo>
                    <a:lnTo>
                      <a:pt x="30" y="48"/>
                    </a:lnTo>
                    <a:lnTo>
                      <a:pt x="24" y="48"/>
                    </a:lnTo>
                    <a:lnTo>
                      <a:pt x="18" y="48"/>
                    </a:lnTo>
                    <a:lnTo>
                      <a:pt x="12" y="48"/>
                    </a:lnTo>
                    <a:lnTo>
                      <a:pt x="12" y="42"/>
                    </a:lnTo>
                    <a:lnTo>
                      <a:pt x="12" y="48"/>
                    </a:lnTo>
                    <a:lnTo>
                      <a:pt x="12" y="42"/>
                    </a:lnTo>
                    <a:lnTo>
                      <a:pt x="6" y="42"/>
                    </a:lnTo>
                    <a:lnTo>
                      <a:pt x="6" y="36"/>
                    </a:lnTo>
                    <a:lnTo>
                      <a:pt x="12" y="36"/>
                    </a:lnTo>
                    <a:lnTo>
                      <a:pt x="12" y="30"/>
                    </a:lnTo>
                    <a:lnTo>
                      <a:pt x="12" y="24"/>
                    </a:lnTo>
                    <a:lnTo>
                      <a:pt x="6" y="24"/>
                    </a:lnTo>
                    <a:lnTo>
                      <a:pt x="6" y="18"/>
                    </a:lnTo>
                    <a:lnTo>
                      <a:pt x="0" y="18"/>
                    </a:lnTo>
                    <a:lnTo>
                      <a:pt x="6" y="18"/>
                    </a:lnTo>
                    <a:lnTo>
                      <a:pt x="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3" name="Freeform 496"/>
              <p:cNvSpPr>
                <a:spLocks/>
              </p:cNvSpPr>
              <p:nvPr/>
            </p:nvSpPr>
            <p:spPr bwMode="auto">
              <a:xfrm>
                <a:off x="4029" y="1772"/>
                <a:ext cx="162" cy="174"/>
              </a:xfrm>
              <a:custGeom>
                <a:avLst/>
                <a:gdLst>
                  <a:gd name="T0" fmla="*/ 156 w 162"/>
                  <a:gd name="T1" fmla="*/ 114 h 174"/>
                  <a:gd name="T2" fmla="*/ 150 w 162"/>
                  <a:gd name="T3" fmla="*/ 108 h 174"/>
                  <a:gd name="T4" fmla="*/ 138 w 162"/>
                  <a:gd name="T5" fmla="*/ 108 h 174"/>
                  <a:gd name="T6" fmla="*/ 132 w 162"/>
                  <a:gd name="T7" fmla="*/ 114 h 174"/>
                  <a:gd name="T8" fmla="*/ 144 w 162"/>
                  <a:gd name="T9" fmla="*/ 126 h 174"/>
                  <a:gd name="T10" fmla="*/ 144 w 162"/>
                  <a:gd name="T11" fmla="*/ 126 h 174"/>
                  <a:gd name="T12" fmla="*/ 138 w 162"/>
                  <a:gd name="T13" fmla="*/ 138 h 174"/>
                  <a:gd name="T14" fmla="*/ 144 w 162"/>
                  <a:gd name="T15" fmla="*/ 144 h 174"/>
                  <a:gd name="T16" fmla="*/ 150 w 162"/>
                  <a:gd name="T17" fmla="*/ 150 h 174"/>
                  <a:gd name="T18" fmla="*/ 150 w 162"/>
                  <a:gd name="T19" fmla="*/ 162 h 174"/>
                  <a:gd name="T20" fmla="*/ 156 w 162"/>
                  <a:gd name="T21" fmla="*/ 168 h 174"/>
                  <a:gd name="T22" fmla="*/ 150 w 162"/>
                  <a:gd name="T23" fmla="*/ 174 h 174"/>
                  <a:gd name="T24" fmla="*/ 144 w 162"/>
                  <a:gd name="T25" fmla="*/ 168 h 174"/>
                  <a:gd name="T26" fmla="*/ 138 w 162"/>
                  <a:gd name="T27" fmla="*/ 162 h 174"/>
                  <a:gd name="T28" fmla="*/ 132 w 162"/>
                  <a:gd name="T29" fmla="*/ 156 h 174"/>
                  <a:gd name="T30" fmla="*/ 132 w 162"/>
                  <a:gd name="T31" fmla="*/ 144 h 174"/>
                  <a:gd name="T32" fmla="*/ 132 w 162"/>
                  <a:gd name="T33" fmla="*/ 132 h 174"/>
                  <a:gd name="T34" fmla="*/ 126 w 162"/>
                  <a:gd name="T35" fmla="*/ 126 h 174"/>
                  <a:gd name="T36" fmla="*/ 120 w 162"/>
                  <a:gd name="T37" fmla="*/ 120 h 174"/>
                  <a:gd name="T38" fmla="*/ 114 w 162"/>
                  <a:gd name="T39" fmla="*/ 108 h 174"/>
                  <a:gd name="T40" fmla="*/ 108 w 162"/>
                  <a:gd name="T41" fmla="*/ 102 h 174"/>
                  <a:gd name="T42" fmla="*/ 102 w 162"/>
                  <a:gd name="T43" fmla="*/ 102 h 174"/>
                  <a:gd name="T44" fmla="*/ 108 w 162"/>
                  <a:gd name="T45" fmla="*/ 96 h 174"/>
                  <a:gd name="T46" fmla="*/ 102 w 162"/>
                  <a:gd name="T47" fmla="*/ 90 h 174"/>
                  <a:gd name="T48" fmla="*/ 102 w 162"/>
                  <a:gd name="T49" fmla="*/ 90 h 174"/>
                  <a:gd name="T50" fmla="*/ 96 w 162"/>
                  <a:gd name="T51" fmla="*/ 84 h 174"/>
                  <a:gd name="T52" fmla="*/ 90 w 162"/>
                  <a:gd name="T53" fmla="*/ 78 h 174"/>
                  <a:gd name="T54" fmla="*/ 84 w 162"/>
                  <a:gd name="T55" fmla="*/ 72 h 174"/>
                  <a:gd name="T56" fmla="*/ 84 w 162"/>
                  <a:gd name="T57" fmla="*/ 72 h 174"/>
                  <a:gd name="T58" fmla="*/ 78 w 162"/>
                  <a:gd name="T59" fmla="*/ 66 h 174"/>
                  <a:gd name="T60" fmla="*/ 72 w 162"/>
                  <a:gd name="T61" fmla="*/ 72 h 174"/>
                  <a:gd name="T62" fmla="*/ 72 w 162"/>
                  <a:gd name="T63" fmla="*/ 72 h 174"/>
                  <a:gd name="T64" fmla="*/ 60 w 162"/>
                  <a:gd name="T65" fmla="*/ 72 h 174"/>
                  <a:gd name="T66" fmla="*/ 54 w 162"/>
                  <a:gd name="T67" fmla="*/ 66 h 174"/>
                  <a:gd name="T68" fmla="*/ 48 w 162"/>
                  <a:gd name="T69" fmla="*/ 60 h 174"/>
                  <a:gd name="T70" fmla="*/ 48 w 162"/>
                  <a:gd name="T71" fmla="*/ 48 h 174"/>
                  <a:gd name="T72" fmla="*/ 42 w 162"/>
                  <a:gd name="T73" fmla="*/ 42 h 174"/>
                  <a:gd name="T74" fmla="*/ 36 w 162"/>
                  <a:gd name="T75" fmla="*/ 36 h 174"/>
                  <a:gd name="T76" fmla="*/ 30 w 162"/>
                  <a:gd name="T77" fmla="*/ 30 h 174"/>
                  <a:gd name="T78" fmla="*/ 24 w 162"/>
                  <a:gd name="T79" fmla="*/ 18 h 174"/>
                  <a:gd name="T80" fmla="*/ 12 w 162"/>
                  <a:gd name="T81" fmla="*/ 12 h 174"/>
                  <a:gd name="T82" fmla="*/ 6 w 162"/>
                  <a:gd name="T83" fmla="*/ 6 h 174"/>
                  <a:gd name="T84" fmla="*/ 36 w 162"/>
                  <a:gd name="T85" fmla="*/ 0 h 174"/>
                  <a:gd name="T86" fmla="*/ 54 w 162"/>
                  <a:gd name="T87" fmla="*/ 0 h 174"/>
                  <a:gd name="T88" fmla="*/ 78 w 162"/>
                  <a:gd name="T89" fmla="*/ 0 h 174"/>
                  <a:gd name="T90" fmla="*/ 90 w 162"/>
                  <a:gd name="T91" fmla="*/ 0 h 174"/>
                  <a:gd name="T92" fmla="*/ 102 w 162"/>
                  <a:gd name="T93" fmla="*/ 0 h 174"/>
                  <a:gd name="T94" fmla="*/ 114 w 162"/>
                  <a:gd name="T95" fmla="*/ 0 h 174"/>
                  <a:gd name="T96" fmla="*/ 126 w 162"/>
                  <a:gd name="T97" fmla="*/ 0 h 174"/>
                  <a:gd name="T98" fmla="*/ 132 w 162"/>
                  <a:gd name="T99" fmla="*/ 12 h 174"/>
                  <a:gd name="T100" fmla="*/ 138 w 162"/>
                  <a:gd name="T101" fmla="*/ 42 h 174"/>
                  <a:gd name="T102" fmla="*/ 150 w 162"/>
                  <a:gd name="T103" fmla="*/ 84 h 174"/>
                  <a:gd name="T104" fmla="*/ 162 w 162"/>
                  <a:gd name="T105" fmla="*/ 1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 h="174">
                    <a:moveTo>
                      <a:pt x="162" y="114"/>
                    </a:moveTo>
                    <a:lnTo>
                      <a:pt x="156" y="114"/>
                    </a:lnTo>
                    <a:lnTo>
                      <a:pt x="150" y="114"/>
                    </a:lnTo>
                    <a:lnTo>
                      <a:pt x="150" y="108"/>
                    </a:lnTo>
                    <a:lnTo>
                      <a:pt x="144" y="108"/>
                    </a:lnTo>
                    <a:lnTo>
                      <a:pt x="138" y="108"/>
                    </a:lnTo>
                    <a:lnTo>
                      <a:pt x="132" y="108"/>
                    </a:lnTo>
                    <a:lnTo>
                      <a:pt x="132" y="114"/>
                    </a:lnTo>
                    <a:lnTo>
                      <a:pt x="138" y="120"/>
                    </a:lnTo>
                    <a:lnTo>
                      <a:pt x="144" y="126"/>
                    </a:lnTo>
                    <a:lnTo>
                      <a:pt x="144" y="132"/>
                    </a:lnTo>
                    <a:lnTo>
                      <a:pt x="144" y="126"/>
                    </a:lnTo>
                    <a:lnTo>
                      <a:pt x="138" y="126"/>
                    </a:lnTo>
                    <a:lnTo>
                      <a:pt x="138" y="138"/>
                    </a:lnTo>
                    <a:lnTo>
                      <a:pt x="144" y="138"/>
                    </a:lnTo>
                    <a:lnTo>
                      <a:pt x="144" y="144"/>
                    </a:lnTo>
                    <a:lnTo>
                      <a:pt x="150" y="144"/>
                    </a:lnTo>
                    <a:lnTo>
                      <a:pt x="150" y="150"/>
                    </a:lnTo>
                    <a:lnTo>
                      <a:pt x="150" y="156"/>
                    </a:lnTo>
                    <a:lnTo>
                      <a:pt x="150" y="162"/>
                    </a:lnTo>
                    <a:lnTo>
                      <a:pt x="156" y="162"/>
                    </a:lnTo>
                    <a:lnTo>
                      <a:pt x="156" y="168"/>
                    </a:lnTo>
                    <a:lnTo>
                      <a:pt x="156" y="174"/>
                    </a:lnTo>
                    <a:lnTo>
                      <a:pt x="150" y="174"/>
                    </a:lnTo>
                    <a:lnTo>
                      <a:pt x="150" y="168"/>
                    </a:lnTo>
                    <a:lnTo>
                      <a:pt x="144" y="168"/>
                    </a:lnTo>
                    <a:lnTo>
                      <a:pt x="144" y="162"/>
                    </a:lnTo>
                    <a:lnTo>
                      <a:pt x="138" y="162"/>
                    </a:lnTo>
                    <a:lnTo>
                      <a:pt x="138" y="156"/>
                    </a:lnTo>
                    <a:lnTo>
                      <a:pt x="132" y="156"/>
                    </a:lnTo>
                    <a:lnTo>
                      <a:pt x="132" y="150"/>
                    </a:lnTo>
                    <a:lnTo>
                      <a:pt x="132" y="144"/>
                    </a:lnTo>
                    <a:lnTo>
                      <a:pt x="132" y="138"/>
                    </a:lnTo>
                    <a:lnTo>
                      <a:pt x="132" y="132"/>
                    </a:lnTo>
                    <a:lnTo>
                      <a:pt x="126" y="132"/>
                    </a:lnTo>
                    <a:lnTo>
                      <a:pt x="126" y="126"/>
                    </a:lnTo>
                    <a:lnTo>
                      <a:pt x="120" y="126"/>
                    </a:lnTo>
                    <a:lnTo>
                      <a:pt x="120" y="120"/>
                    </a:lnTo>
                    <a:lnTo>
                      <a:pt x="120" y="114"/>
                    </a:lnTo>
                    <a:lnTo>
                      <a:pt x="114" y="108"/>
                    </a:lnTo>
                    <a:lnTo>
                      <a:pt x="108" y="108"/>
                    </a:lnTo>
                    <a:lnTo>
                      <a:pt x="108" y="102"/>
                    </a:lnTo>
                    <a:lnTo>
                      <a:pt x="102" y="108"/>
                    </a:lnTo>
                    <a:lnTo>
                      <a:pt x="102" y="102"/>
                    </a:lnTo>
                    <a:lnTo>
                      <a:pt x="108" y="102"/>
                    </a:lnTo>
                    <a:lnTo>
                      <a:pt x="108" y="96"/>
                    </a:lnTo>
                    <a:lnTo>
                      <a:pt x="102" y="96"/>
                    </a:lnTo>
                    <a:lnTo>
                      <a:pt x="102" y="90"/>
                    </a:lnTo>
                    <a:lnTo>
                      <a:pt x="102" y="84"/>
                    </a:lnTo>
                    <a:lnTo>
                      <a:pt x="102" y="90"/>
                    </a:lnTo>
                    <a:lnTo>
                      <a:pt x="96" y="90"/>
                    </a:lnTo>
                    <a:lnTo>
                      <a:pt x="96" y="84"/>
                    </a:lnTo>
                    <a:lnTo>
                      <a:pt x="90" y="84"/>
                    </a:lnTo>
                    <a:lnTo>
                      <a:pt x="90" y="78"/>
                    </a:lnTo>
                    <a:lnTo>
                      <a:pt x="90" y="72"/>
                    </a:lnTo>
                    <a:lnTo>
                      <a:pt x="84" y="72"/>
                    </a:lnTo>
                    <a:lnTo>
                      <a:pt x="84" y="78"/>
                    </a:lnTo>
                    <a:lnTo>
                      <a:pt x="84" y="72"/>
                    </a:lnTo>
                    <a:lnTo>
                      <a:pt x="78" y="72"/>
                    </a:lnTo>
                    <a:lnTo>
                      <a:pt x="78" y="66"/>
                    </a:lnTo>
                    <a:lnTo>
                      <a:pt x="78" y="72"/>
                    </a:lnTo>
                    <a:lnTo>
                      <a:pt x="72" y="72"/>
                    </a:lnTo>
                    <a:lnTo>
                      <a:pt x="78" y="72"/>
                    </a:lnTo>
                    <a:lnTo>
                      <a:pt x="72" y="72"/>
                    </a:lnTo>
                    <a:lnTo>
                      <a:pt x="66" y="72"/>
                    </a:lnTo>
                    <a:lnTo>
                      <a:pt x="60" y="72"/>
                    </a:lnTo>
                    <a:lnTo>
                      <a:pt x="60" y="66"/>
                    </a:lnTo>
                    <a:lnTo>
                      <a:pt x="54" y="66"/>
                    </a:lnTo>
                    <a:lnTo>
                      <a:pt x="54" y="60"/>
                    </a:lnTo>
                    <a:lnTo>
                      <a:pt x="48" y="60"/>
                    </a:lnTo>
                    <a:lnTo>
                      <a:pt x="48" y="54"/>
                    </a:lnTo>
                    <a:lnTo>
                      <a:pt x="48" y="48"/>
                    </a:lnTo>
                    <a:lnTo>
                      <a:pt x="48" y="42"/>
                    </a:lnTo>
                    <a:lnTo>
                      <a:pt x="42" y="42"/>
                    </a:lnTo>
                    <a:lnTo>
                      <a:pt x="42" y="36"/>
                    </a:lnTo>
                    <a:lnTo>
                      <a:pt x="36" y="36"/>
                    </a:lnTo>
                    <a:lnTo>
                      <a:pt x="36" y="30"/>
                    </a:lnTo>
                    <a:lnTo>
                      <a:pt x="30" y="30"/>
                    </a:lnTo>
                    <a:lnTo>
                      <a:pt x="24" y="24"/>
                    </a:lnTo>
                    <a:lnTo>
                      <a:pt x="24" y="18"/>
                    </a:lnTo>
                    <a:lnTo>
                      <a:pt x="18" y="18"/>
                    </a:lnTo>
                    <a:lnTo>
                      <a:pt x="12" y="12"/>
                    </a:lnTo>
                    <a:lnTo>
                      <a:pt x="12" y="6"/>
                    </a:lnTo>
                    <a:lnTo>
                      <a:pt x="6" y="6"/>
                    </a:lnTo>
                    <a:lnTo>
                      <a:pt x="0" y="0"/>
                    </a:lnTo>
                    <a:lnTo>
                      <a:pt x="36" y="0"/>
                    </a:lnTo>
                    <a:lnTo>
                      <a:pt x="48" y="0"/>
                    </a:lnTo>
                    <a:lnTo>
                      <a:pt x="54" y="0"/>
                    </a:lnTo>
                    <a:lnTo>
                      <a:pt x="60" y="0"/>
                    </a:lnTo>
                    <a:lnTo>
                      <a:pt x="78" y="0"/>
                    </a:lnTo>
                    <a:lnTo>
                      <a:pt x="84" y="0"/>
                    </a:lnTo>
                    <a:lnTo>
                      <a:pt x="90" y="0"/>
                    </a:lnTo>
                    <a:lnTo>
                      <a:pt x="96" y="0"/>
                    </a:lnTo>
                    <a:lnTo>
                      <a:pt x="102" y="0"/>
                    </a:lnTo>
                    <a:lnTo>
                      <a:pt x="108" y="0"/>
                    </a:lnTo>
                    <a:lnTo>
                      <a:pt x="114" y="0"/>
                    </a:lnTo>
                    <a:lnTo>
                      <a:pt x="120" y="0"/>
                    </a:lnTo>
                    <a:lnTo>
                      <a:pt x="126" y="0"/>
                    </a:lnTo>
                    <a:lnTo>
                      <a:pt x="132" y="0"/>
                    </a:lnTo>
                    <a:lnTo>
                      <a:pt x="132" y="12"/>
                    </a:lnTo>
                    <a:lnTo>
                      <a:pt x="138" y="18"/>
                    </a:lnTo>
                    <a:lnTo>
                      <a:pt x="138" y="42"/>
                    </a:lnTo>
                    <a:lnTo>
                      <a:pt x="144" y="72"/>
                    </a:lnTo>
                    <a:lnTo>
                      <a:pt x="150" y="84"/>
                    </a:lnTo>
                    <a:lnTo>
                      <a:pt x="156" y="108"/>
                    </a:lnTo>
                    <a:lnTo>
                      <a:pt x="162" y="11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 name="Freeform 497"/>
              <p:cNvSpPr>
                <a:spLocks/>
              </p:cNvSpPr>
              <p:nvPr/>
            </p:nvSpPr>
            <p:spPr bwMode="auto">
              <a:xfrm>
                <a:off x="3963" y="1772"/>
                <a:ext cx="186" cy="138"/>
              </a:xfrm>
              <a:custGeom>
                <a:avLst/>
                <a:gdLst>
                  <a:gd name="T0" fmla="*/ 6 w 186"/>
                  <a:gd name="T1" fmla="*/ 0 h 138"/>
                  <a:gd name="T2" fmla="*/ 24 w 186"/>
                  <a:gd name="T3" fmla="*/ 0 h 138"/>
                  <a:gd name="T4" fmla="*/ 66 w 186"/>
                  <a:gd name="T5" fmla="*/ 0 h 138"/>
                  <a:gd name="T6" fmla="*/ 78 w 186"/>
                  <a:gd name="T7" fmla="*/ 6 h 138"/>
                  <a:gd name="T8" fmla="*/ 84 w 186"/>
                  <a:gd name="T9" fmla="*/ 18 h 138"/>
                  <a:gd name="T10" fmla="*/ 90 w 186"/>
                  <a:gd name="T11" fmla="*/ 24 h 138"/>
                  <a:gd name="T12" fmla="*/ 102 w 186"/>
                  <a:gd name="T13" fmla="*/ 30 h 138"/>
                  <a:gd name="T14" fmla="*/ 108 w 186"/>
                  <a:gd name="T15" fmla="*/ 36 h 138"/>
                  <a:gd name="T16" fmla="*/ 114 w 186"/>
                  <a:gd name="T17" fmla="*/ 42 h 138"/>
                  <a:gd name="T18" fmla="*/ 114 w 186"/>
                  <a:gd name="T19" fmla="*/ 54 h 138"/>
                  <a:gd name="T20" fmla="*/ 120 w 186"/>
                  <a:gd name="T21" fmla="*/ 60 h 138"/>
                  <a:gd name="T22" fmla="*/ 126 w 186"/>
                  <a:gd name="T23" fmla="*/ 66 h 138"/>
                  <a:gd name="T24" fmla="*/ 132 w 186"/>
                  <a:gd name="T25" fmla="*/ 72 h 138"/>
                  <a:gd name="T26" fmla="*/ 144 w 186"/>
                  <a:gd name="T27" fmla="*/ 72 h 138"/>
                  <a:gd name="T28" fmla="*/ 144 w 186"/>
                  <a:gd name="T29" fmla="*/ 72 h 138"/>
                  <a:gd name="T30" fmla="*/ 144 w 186"/>
                  <a:gd name="T31" fmla="*/ 72 h 138"/>
                  <a:gd name="T32" fmla="*/ 150 w 186"/>
                  <a:gd name="T33" fmla="*/ 78 h 138"/>
                  <a:gd name="T34" fmla="*/ 156 w 186"/>
                  <a:gd name="T35" fmla="*/ 72 h 138"/>
                  <a:gd name="T36" fmla="*/ 156 w 186"/>
                  <a:gd name="T37" fmla="*/ 84 h 138"/>
                  <a:gd name="T38" fmla="*/ 162 w 186"/>
                  <a:gd name="T39" fmla="*/ 90 h 138"/>
                  <a:gd name="T40" fmla="*/ 168 w 186"/>
                  <a:gd name="T41" fmla="*/ 84 h 138"/>
                  <a:gd name="T42" fmla="*/ 168 w 186"/>
                  <a:gd name="T43" fmla="*/ 96 h 138"/>
                  <a:gd name="T44" fmla="*/ 174 w 186"/>
                  <a:gd name="T45" fmla="*/ 102 h 138"/>
                  <a:gd name="T46" fmla="*/ 168 w 186"/>
                  <a:gd name="T47" fmla="*/ 108 h 138"/>
                  <a:gd name="T48" fmla="*/ 174 w 186"/>
                  <a:gd name="T49" fmla="*/ 114 h 138"/>
                  <a:gd name="T50" fmla="*/ 174 w 186"/>
                  <a:gd name="T51" fmla="*/ 126 h 138"/>
                  <a:gd name="T52" fmla="*/ 180 w 186"/>
                  <a:gd name="T53" fmla="*/ 132 h 138"/>
                  <a:gd name="T54" fmla="*/ 186 w 186"/>
                  <a:gd name="T55" fmla="*/ 138 h 138"/>
                  <a:gd name="T56" fmla="*/ 174 w 186"/>
                  <a:gd name="T57" fmla="*/ 138 h 138"/>
                  <a:gd name="T58" fmla="*/ 162 w 186"/>
                  <a:gd name="T59" fmla="*/ 132 h 138"/>
                  <a:gd name="T60" fmla="*/ 150 w 186"/>
                  <a:gd name="T61" fmla="*/ 126 h 138"/>
                  <a:gd name="T62" fmla="*/ 144 w 186"/>
                  <a:gd name="T63" fmla="*/ 120 h 138"/>
                  <a:gd name="T64" fmla="*/ 138 w 186"/>
                  <a:gd name="T65" fmla="*/ 114 h 138"/>
                  <a:gd name="T66" fmla="*/ 132 w 186"/>
                  <a:gd name="T67" fmla="*/ 102 h 138"/>
                  <a:gd name="T68" fmla="*/ 132 w 186"/>
                  <a:gd name="T69" fmla="*/ 102 h 138"/>
                  <a:gd name="T70" fmla="*/ 126 w 186"/>
                  <a:gd name="T71" fmla="*/ 96 h 138"/>
                  <a:gd name="T72" fmla="*/ 114 w 186"/>
                  <a:gd name="T73" fmla="*/ 96 h 138"/>
                  <a:gd name="T74" fmla="*/ 108 w 186"/>
                  <a:gd name="T75" fmla="*/ 90 h 138"/>
                  <a:gd name="T76" fmla="*/ 102 w 186"/>
                  <a:gd name="T77" fmla="*/ 96 h 138"/>
                  <a:gd name="T78" fmla="*/ 96 w 186"/>
                  <a:gd name="T79" fmla="*/ 90 h 138"/>
                  <a:gd name="T80" fmla="*/ 102 w 186"/>
                  <a:gd name="T81" fmla="*/ 84 h 138"/>
                  <a:gd name="T82" fmla="*/ 102 w 186"/>
                  <a:gd name="T83" fmla="*/ 78 h 138"/>
                  <a:gd name="T84" fmla="*/ 96 w 186"/>
                  <a:gd name="T85" fmla="*/ 72 h 138"/>
                  <a:gd name="T86" fmla="*/ 84 w 186"/>
                  <a:gd name="T87" fmla="*/ 66 h 138"/>
                  <a:gd name="T88" fmla="*/ 78 w 186"/>
                  <a:gd name="T89" fmla="*/ 60 h 138"/>
                  <a:gd name="T90" fmla="*/ 72 w 186"/>
                  <a:gd name="T91" fmla="*/ 54 h 138"/>
                  <a:gd name="T92" fmla="*/ 66 w 186"/>
                  <a:gd name="T93" fmla="*/ 48 h 138"/>
                  <a:gd name="T94" fmla="*/ 66 w 186"/>
                  <a:gd name="T95" fmla="*/ 48 h 138"/>
                  <a:gd name="T96" fmla="*/ 60 w 186"/>
                  <a:gd name="T97" fmla="*/ 42 h 138"/>
                  <a:gd name="T98" fmla="*/ 54 w 186"/>
                  <a:gd name="T99" fmla="*/ 48 h 138"/>
                  <a:gd name="T100" fmla="*/ 48 w 186"/>
                  <a:gd name="T101" fmla="*/ 42 h 138"/>
                  <a:gd name="T102" fmla="*/ 42 w 186"/>
                  <a:gd name="T103" fmla="*/ 36 h 138"/>
                  <a:gd name="T104" fmla="*/ 36 w 186"/>
                  <a:gd name="T105" fmla="*/ 30 h 138"/>
                  <a:gd name="T106" fmla="*/ 30 w 186"/>
                  <a:gd name="T107" fmla="*/ 24 h 138"/>
                  <a:gd name="T108" fmla="*/ 18 w 186"/>
                  <a:gd name="T109" fmla="*/ 18 h 138"/>
                  <a:gd name="T110" fmla="*/ 6 w 186"/>
                  <a:gd name="T111" fmla="*/ 6 h 138"/>
                  <a:gd name="T112" fmla="*/ 0 w 186"/>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38">
                    <a:moveTo>
                      <a:pt x="0" y="0"/>
                    </a:moveTo>
                    <a:lnTo>
                      <a:pt x="6" y="0"/>
                    </a:lnTo>
                    <a:lnTo>
                      <a:pt x="18" y="0"/>
                    </a:lnTo>
                    <a:lnTo>
                      <a:pt x="24" y="0"/>
                    </a:lnTo>
                    <a:lnTo>
                      <a:pt x="48" y="0"/>
                    </a:lnTo>
                    <a:lnTo>
                      <a:pt x="66" y="0"/>
                    </a:lnTo>
                    <a:lnTo>
                      <a:pt x="72" y="6"/>
                    </a:lnTo>
                    <a:lnTo>
                      <a:pt x="78" y="6"/>
                    </a:lnTo>
                    <a:lnTo>
                      <a:pt x="78" y="12"/>
                    </a:lnTo>
                    <a:lnTo>
                      <a:pt x="84" y="18"/>
                    </a:lnTo>
                    <a:lnTo>
                      <a:pt x="90" y="18"/>
                    </a:lnTo>
                    <a:lnTo>
                      <a:pt x="90" y="24"/>
                    </a:lnTo>
                    <a:lnTo>
                      <a:pt x="96" y="30"/>
                    </a:lnTo>
                    <a:lnTo>
                      <a:pt x="102" y="30"/>
                    </a:lnTo>
                    <a:lnTo>
                      <a:pt x="102" y="36"/>
                    </a:lnTo>
                    <a:lnTo>
                      <a:pt x="108" y="36"/>
                    </a:lnTo>
                    <a:lnTo>
                      <a:pt x="108" y="42"/>
                    </a:lnTo>
                    <a:lnTo>
                      <a:pt x="114" y="42"/>
                    </a:lnTo>
                    <a:lnTo>
                      <a:pt x="114" y="48"/>
                    </a:lnTo>
                    <a:lnTo>
                      <a:pt x="114" y="54"/>
                    </a:lnTo>
                    <a:lnTo>
                      <a:pt x="114" y="60"/>
                    </a:lnTo>
                    <a:lnTo>
                      <a:pt x="120" y="60"/>
                    </a:lnTo>
                    <a:lnTo>
                      <a:pt x="120" y="66"/>
                    </a:lnTo>
                    <a:lnTo>
                      <a:pt x="126" y="66"/>
                    </a:lnTo>
                    <a:lnTo>
                      <a:pt x="126" y="72"/>
                    </a:lnTo>
                    <a:lnTo>
                      <a:pt x="132" y="72"/>
                    </a:lnTo>
                    <a:lnTo>
                      <a:pt x="138" y="72"/>
                    </a:lnTo>
                    <a:lnTo>
                      <a:pt x="144" y="72"/>
                    </a:lnTo>
                    <a:lnTo>
                      <a:pt x="138" y="72"/>
                    </a:lnTo>
                    <a:lnTo>
                      <a:pt x="144" y="72"/>
                    </a:lnTo>
                    <a:lnTo>
                      <a:pt x="144" y="66"/>
                    </a:lnTo>
                    <a:lnTo>
                      <a:pt x="144" y="72"/>
                    </a:lnTo>
                    <a:lnTo>
                      <a:pt x="150" y="72"/>
                    </a:lnTo>
                    <a:lnTo>
                      <a:pt x="150" y="78"/>
                    </a:lnTo>
                    <a:lnTo>
                      <a:pt x="150" y="72"/>
                    </a:lnTo>
                    <a:lnTo>
                      <a:pt x="156" y="72"/>
                    </a:lnTo>
                    <a:lnTo>
                      <a:pt x="156" y="78"/>
                    </a:lnTo>
                    <a:lnTo>
                      <a:pt x="156" y="84"/>
                    </a:lnTo>
                    <a:lnTo>
                      <a:pt x="162" y="84"/>
                    </a:lnTo>
                    <a:lnTo>
                      <a:pt x="162" y="90"/>
                    </a:lnTo>
                    <a:lnTo>
                      <a:pt x="168" y="90"/>
                    </a:lnTo>
                    <a:lnTo>
                      <a:pt x="168" y="84"/>
                    </a:lnTo>
                    <a:lnTo>
                      <a:pt x="168" y="90"/>
                    </a:lnTo>
                    <a:lnTo>
                      <a:pt x="168" y="96"/>
                    </a:lnTo>
                    <a:lnTo>
                      <a:pt x="174" y="96"/>
                    </a:lnTo>
                    <a:lnTo>
                      <a:pt x="174" y="102"/>
                    </a:lnTo>
                    <a:lnTo>
                      <a:pt x="168" y="102"/>
                    </a:lnTo>
                    <a:lnTo>
                      <a:pt x="168" y="108"/>
                    </a:lnTo>
                    <a:lnTo>
                      <a:pt x="174" y="108"/>
                    </a:lnTo>
                    <a:lnTo>
                      <a:pt x="174" y="114"/>
                    </a:lnTo>
                    <a:lnTo>
                      <a:pt x="174" y="120"/>
                    </a:lnTo>
                    <a:lnTo>
                      <a:pt x="174" y="126"/>
                    </a:lnTo>
                    <a:lnTo>
                      <a:pt x="174" y="132"/>
                    </a:lnTo>
                    <a:lnTo>
                      <a:pt x="180" y="132"/>
                    </a:lnTo>
                    <a:lnTo>
                      <a:pt x="180" y="138"/>
                    </a:lnTo>
                    <a:lnTo>
                      <a:pt x="186" y="138"/>
                    </a:lnTo>
                    <a:lnTo>
                      <a:pt x="180" y="138"/>
                    </a:lnTo>
                    <a:lnTo>
                      <a:pt x="174" y="138"/>
                    </a:lnTo>
                    <a:lnTo>
                      <a:pt x="168" y="138"/>
                    </a:lnTo>
                    <a:lnTo>
                      <a:pt x="162" y="132"/>
                    </a:lnTo>
                    <a:lnTo>
                      <a:pt x="156" y="132"/>
                    </a:lnTo>
                    <a:lnTo>
                      <a:pt x="150" y="126"/>
                    </a:lnTo>
                    <a:lnTo>
                      <a:pt x="150" y="120"/>
                    </a:lnTo>
                    <a:lnTo>
                      <a:pt x="144" y="120"/>
                    </a:lnTo>
                    <a:lnTo>
                      <a:pt x="144" y="114"/>
                    </a:lnTo>
                    <a:lnTo>
                      <a:pt x="138" y="114"/>
                    </a:lnTo>
                    <a:lnTo>
                      <a:pt x="132" y="108"/>
                    </a:lnTo>
                    <a:lnTo>
                      <a:pt x="132" y="102"/>
                    </a:lnTo>
                    <a:lnTo>
                      <a:pt x="126" y="102"/>
                    </a:lnTo>
                    <a:lnTo>
                      <a:pt x="132" y="102"/>
                    </a:lnTo>
                    <a:lnTo>
                      <a:pt x="126" y="102"/>
                    </a:lnTo>
                    <a:lnTo>
                      <a:pt x="126" y="96"/>
                    </a:lnTo>
                    <a:lnTo>
                      <a:pt x="120" y="96"/>
                    </a:lnTo>
                    <a:lnTo>
                      <a:pt x="114" y="96"/>
                    </a:lnTo>
                    <a:lnTo>
                      <a:pt x="114" y="90"/>
                    </a:lnTo>
                    <a:lnTo>
                      <a:pt x="108" y="90"/>
                    </a:lnTo>
                    <a:lnTo>
                      <a:pt x="102" y="90"/>
                    </a:lnTo>
                    <a:lnTo>
                      <a:pt x="102" y="96"/>
                    </a:lnTo>
                    <a:lnTo>
                      <a:pt x="102" y="90"/>
                    </a:lnTo>
                    <a:lnTo>
                      <a:pt x="96" y="90"/>
                    </a:lnTo>
                    <a:lnTo>
                      <a:pt x="102" y="90"/>
                    </a:lnTo>
                    <a:lnTo>
                      <a:pt x="102" y="84"/>
                    </a:lnTo>
                    <a:lnTo>
                      <a:pt x="108" y="84"/>
                    </a:lnTo>
                    <a:lnTo>
                      <a:pt x="102" y="78"/>
                    </a:lnTo>
                    <a:lnTo>
                      <a:pt x="96" y="78"/>
                    </a:lnTo>
                    <a:lnTo>
                      <a:pt x="96" y="72"/>
                    </a:lnTo>
                    <a:lnTo>
                      <a:pt x="90" y="66"/>
                    </a:lnTo>
                    <a:lnTo>
                      <a:pt x="84" y="66"/>
                    </a:lnTo>
                    <a:lnTo>
                      <a:pt x="84" y="60"/>
                    </a:lnTo>
                    <a:lnTo>
                      <a:pt x="78" y="60"/>
                    </a:lnTo>
                    <a:lnTo>
                      <a:pt x="72" y="60"/>
                    </a:lnTo>
                    <a:lnTo>
                      <a:pt x="72" y="54"/>
                    </a:lnTo>
                    <a:lnTo>
                      <a:pt x="66" y="54"/>
                    </a:lnTo>
                    <a:lnTo>
                      <a:pt x="66" y="48"/>
                    </a:lnTo>
                    <a:lnTo>
                      <a:pt x="66" y="42"/>
                    </a:lnTo>
                    <a:lnTo>
                      <a:pt x="66" y="48"/>
                    </a:lnTo>
                    <a:lnTo>
                      <a:pt x="60" y="48"/>
                    </a:lnTo>
                    <a:lnTo>
                      <a:pt x="60" y="42"/>
                    </a:lnTo>
                    <a:lnTo>
                      <a:pt x="54" y="42"/>
                    </a:lnTo>
                    <a:lnTo>
                      <a:pt x="54" y="48"/>
                    </a:lnTo>
                    <a:lnTo>
                      <a:pt x="54" y="42"/>
                    </a:lnTo>
                    <a:lnTo>
                      <a:pt x="48" y="42"/>
                    </a:lnTo>
                    <a:lnTo>
                      <a:pt x="48" y="36"/>
                    </a:lnTo>
                    <a:lnTo>
                      <a:pt x="42" y="36"/>
                    </a:lnTo>
                    <a:lnTo>
                      <a:pt x="36" y="36"/>
                    </a:lnTo>
                    <a:lnTo>
                      <a:pt x="36" y="30"/>
                    </a:lnTo>
                    <a:lnTo>
                      <a:pt x="30" y="30"/>
                    </a:lnTo>
                    <a:lnTo>
                      <a:pt x="30" y="24"/>
                    </a:lnTo>
                    <a:lnTo>
                      <a:pt x="24" y="24"/>
                    </a:lnTo>
                    <a:lnTo>
                      <a:pt x="18" y="18"/>
                    </a:lnTo>
                    <a:lnTo>
                      <a:pt x="12" y="12"/>
                    </a:lnTo>
                    <a:lnTo>
                      <a:pt x="6" y="6"/>
                    </a:ln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5" name="Freeform 498"/>
              <p:cNvSpPr>
                <a:spLocks/>
              </p:cNvSpPr>
              <p:nvPr/>
            </p:nvSpPr>
            <p:spPr bwMode="auto">
              <a:xfrm>
                <a:off x="3981" y="1790"/>
                <a:ext cx="126" cy="138"/>
              </a:xfrm>
              <a:custGeom>
                <a:avLst/>
                <a:gdLst>
                  <a:gd name="T0" fmla="*/ 72 w 126"/>
                  <a:gd name="T1" fmla="*/ 48 h 138"/>
                  <a:gd name="T2" fmla="*/ 78 w 126"/>
                  <a:gd name="T3" fmla="*/ 60 h 138"/>
                  <a:gd name="T4" fmla="*/ 90 w 126"/>
                  <a:gd name="T5" fmla="*/ 66 h 138"/>
                  <a:gd name="T6" fmla="*/ 84 w 126"/>
                  <a:gd name="T7" fmla="*/ 72 h 138"/>
                  <a:gd name="T8" fmla="*/ 84 w 126"/>
                  <a:gd name="T9" fmla="*/ 72 h 138"/>
                  <a:gd name="T10" fmla="*/ 90 w 126"/>
                  <a:gd name="T11" fmla="*/ 78 h 138"/>
                  <a:gd name="T12" fmla="*/ 96 w 126"/>
                  <a:gd name="T13" fmla="*/ 84 h 138"/>
                  <a:gd name="T14" fmla="*/ 102 w 126"/>
                  <a:gd name="T15" fmla="*/ 96 h 138"/>
                  <a:gd name="T16" fmla="*/ 108 w 126"/>
                  <a:gd name="T17" fmla="*/ 102 h 138"/>
                  <a:gd name="T18" fmla="*/ 114 w 126"/>
                  <a:gd name="T19" fmla="*/ 108 h 138"/>
                  <a:gd name="T20" fmla="*/ 120 w 126"/>
                  <a:gd name="T21" fmla="*/ 114 h 138"/>
                  <a:gd name="T22" fmla="*/ 126 w 126"/>
                  <a:gd name="T23" fmla="*/ 126 h 138"/>
                  <a:gd name="T24" fmla="*/ 120 w 126"/>
                  <a:gd name="T25" fmla="*/ 132 h 138"/>
                  <a:gd name="T26" fmla="*/ 108 w 126"/>
                  <a:gd name="T27" fmla="*/ 132 h 138"/>
                  <a:gd name="T28" fmla="*/ 96 w 126"/>
                  <a:gd name="T29" fmla="*/ 132 h 138"/>
                  <a:gd name="T30" fmla="*/ 90 w 126"/>
                  <a:gd name="T31" fmla="*/ 138 h 138"/>
                  <a:gd name="T32" fmla="*/ 90 w 126"/>
                  <a:gd name="T33" fmla="*/ 138 h 138"/>
                  <a:gd name="T34" fmla="*/ 84 w 126"/>
                  <a:gd name="T35" fmla="*/ 132 h 138"/>
                  <a:gd name="T36" fmla="*/ 78 w 126"/>
                  <a:gd name="T37" fmla="*/ 120 h 138"/>
                  <a:gd name="T38" fmla="*/ 72 w 126"/>
                  <a:gd name="T39" fmla="*/ 114 h 138"/>
                  <a:gd name="T40" fmla="*/ 60 w 126"/>
                  <a:gd name="T41" fmla="*/ 114 h 138"/>
                  <a:gd name="T42" fmla="*/ 60 w 126"/>
                  <a:gd name="T43" fmla="*/ 102 h 138"/>
                  <a:gd name="T44" fmla="*/ 54 w 126"/>
                  <a:gd name="T45" fmla="*/ 96 h 138"/>
                  <a:gd name="T46" fmla="*/ 48 w 126"/>
                  <a:gd name="T47" fmla="*/ 90 h 138"/>
                  <a:gd name="T48" fmla="*/ 42 w 126"/>
                  <a:gd name="T49" fmla="*/ 96 h 138"/>
                  <a:gd name="T50" fmla="*/ 36 w 126"/>
                  <a:gd name="T51" fmla="*/ 90 h 138"/>
                  <a:gd name="T52" fmla="*/ 30 w 126"/>
                  <a:gd name="T53" fmla="*/ 84 h 138"/>
                  <a:gd name="T54" fmla="*/ 30 w 126"/>
                  <a:gd name="T55" fmla="*/ 84 h 138"/>
                  <a:gd name="T56" fmla="*/ 24 w 126"/>
                  <a:gd name="T57" fmla="*/ 78 h 138"/>
                  <a:gd name="T58" fmla="*/ 24 w 126"/>
                  <a:gd name="T59" fmla="*/ 66 h 138"/>
                  <a:gd name="T60" fmla="*/ 18 w 126"/>
                  <a:gd name="T61" fmla="*/ 60 h 138"/>
                  <a:gd name="T62" fmla="*/ 12 w 126"/>
                  <a:gd name="T63" fmla="*/ 54 h 138"/>
                  <a:gd name="T64" fmla="*/ 12 w 126"/>
                  <a:gd name="T65" fmla="*/ 42 h 138"/>
                  <a:gd name="T66" fmla="*/ 6 w 126"/>
                  <a:gd name="T67" fmla="*/ 36 h 138"/>
                  <a:gd name="T68" fmla="*/ 0 w 126"/>
                  <a:gd name="T69" fmla="*/ 24 h 138"/>
                  <a:gd name="T70" fmla="*/ 0 w 126"/>
                  <a:gd name="T71" fmla="*/ 12 h 138"/>
                  <a:gd name="T72" fmla="*/ 0 w 126"/>
                  <a:gd name="T73" fmla="*/ 0 h 138"/>
                  <a:gd name="T74" fmla="*/ 12 w 126"/>
                  <a:gd name="T75" fmla="*/ 6 h 138"/>
                  <a:gd name="T76" fmla="*/ 18 w 126"/>
                  <a:gd name="T77" fmla="*/ 12 h 138"/>
                  <a:gd name="T78" fmla="*/ 24 w 126"/>
                  <a:gd name="T79" fmla="*/ 18 h 138"/>
                  <a:gd name="T80" fmla="*/ 30 w 126"/>
                  <a:gd name="T81" fmla="*/ 24 h 138"/>
                  <a:gd name="T82" fmla="*/ 36 w 126"/>
                  <a:gd name="T83" fmla="*/ 30 h 138"/>
                  <a:gd name="T84" fmla="*/ 42 w 126"/>
                  <a:gd name="T85" fmla="*/ 24 h 138"/>
                  <a:gd name="T86" fmla="*/ 48 w 126"/>
                  <a:gd name="T87" fmla="*/ 30 h 138"/>
                  <a:gd name="T88" fmla="*/ 48 w 126"/>
                  <a:gd name="T89" fmla="*/ 30 h 138"/>
                  <a:gd name="T90" fmla="*/ 54 w 126"/>
                  <a:gd name="T91" fmla="*/ 36 h 138"/>
                  <a:gd name="T92" fmla="*/ 60 w 126"/>
                  <a:gd name="T93" fmla="*/ 42 h 138"/>
                  <a:gd name="T94" fmla="*/ 66 w 126"/>
                  <a:gd name="T95"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38">
                    <a:moveTo>
                      <a:pt x="66" y="48"/>
                    </a:moveTo>
                    <a:lnTo>
                      <a:pt x="72" y="48"/>
                    </a:lnTo>
                    <a:lnTo>
                      <a:pt x="78" y="54"/>
                    </a:lnTo>
                    <a:lnTo>
                      <a:pt x="78" y="60"/>
                    </a:lnTo>
                    <a:lnTo>
                      <a:pt x="84" y="60"/>
                    </a:lnTo>
                    <a:lnTo>
                      <a:pt x="90" y="66"/>
                    </a:lnTo>
                    <a:lnTo>
                      <a:pt x="84" y="66"/>
                    </a:lnTo>
                    <a:lnTo>
                      <a:pt x="84" y="72"/>
                    </a:lnTo>
                    <a:lnTo>
                      <a:pt x="78" y="72"/>
                    </a:lnTo>
                    <a:lnTo>
                      <a:pt x="84" y="72"/>
                    </a:lnTo>
                    <a:lnTo>
                      <a:pt x="84" y="78"/>
                    </a:lnTo>
                    <a:lnTo>
                      <a:pt x="90" y="78"/>
                    </a:lnTo>
                    <a:lnTo>
                      <a:pt x="90" y="84"/>
                    </a:lnTo>
                    <a:lnTo>
                      <a:pt x="96" y="84"/>
                    </a:lnTo>
                    <a:lnTo>
                      <a:pt x="102" y="90"/>
                    </a:lnTo>
                    <a:lnTo>
                      <a:pt x="102" y="96"/>
                    </a:lnTo>
                    <a:lnTo>
                      <a:pt x="108" y="96"/>
                    </a:lnTo>
                    <a:lnTo>
                      <a:pt x="108" y="102"/>
                    </a:lnTo>
                    <a:lnTo>
                      <a:pt x="114" y="102"/>
                    </a:lnTo>
                    <a:lnTo>
                      <a:pt x="114" y="108"/>
                    </a:lnTo>
                    <a:lnTo>
                      <a:pt x="120" y="108"/>
                    </a:lnTo>
                    <a:lnTo>
                      <a:pt x="120" y="114"/>
                    </a:lnTo>
                    <a:lnTo>
                      <a:pt x="120" y="120"/>
                    </a:lnTo>
                    <a:lnTo>
                      <a:pt x="126" y="126"/>
                    </a:lnTo>
                    <a:lnTo>
                      <a:pt x="120" y="126"/>
                    </a:lnTo>
                    <a:lnTo>
                      <a:pt x="120" y="132"/>
                    </a:lnTo>
                    <a:lnTo>
                      <a:pt x="114" y="132"/>
                    </a:lnTo>
                    <a:lnTo>
                      <a:pt x="108" y="132"/>
                    </a:lnTo>
                    <a:lnTo>
                      <a:pt x="102" y="132"/>
                    </a:lnTo>
                    <a:lnTo>
                      <a:pt x="96" y="132"/>
                    </a:lnTo>
                    <a:lnTo>
                      <a:pt x="96" y="138"/>
                    </a:lnTo>
                    <a:lnTo>
                      <a:pt x="90" y="138"/>
                    </a:lnTo>
                    <a:lnTo>
                      <a:pt x="90" y="132"/>
                    </a:lnTo>
                    <a:lnTo>
                      <a:pt x="90" y="138"/>
                    </a:lnTo>
                    <a:lnTo>
                      <a:pt x="90" y="132"/>
                    </a:lnTo>
                    <a:lnTo>
                      <a:pt x="84" y="132"/>
                    </a:lnTo>
                    <a:lnTo>
                      <a:pt x="78" y="126"/>
                    </a:lnTo>
                    <a:lnTo>
                      <a:pt x="78" y="120"/>
                    </a:lnTo>
                    <a:lnTo>
                      <a:pt x="72" y="120"/>
                    </a:lnTo>
                    <a:lnTo>
                      <a:pt x="72" y="114"/>
                    </a:lnTo>
                    <a:lnTo>
                      <a:pt x="66" y="114"/>
                    </a:lnTo>
                    <a:lnTo>
                      <a:pt x="60" y="114"/>
                    </a:lnTo>
                    <a:lnTo>
                      <a:pt x="60" y="108"/>
                    </a:lnTo>
                    <a:lnTo>
                      <a:pt x="60" y="102"/>
                    </a:lnTo>
                    <a:lnTo>
                      <a:pt x="54" y="102"/>
                    </a:lnTo>
                    <a:lnTo>
                      <a:pt x="54" y="96"/>
                    </a:lnTo>
                    <a:lnTo>
                      <a:pt x="48" y="96"/>
                    </a:lnTo>
                    <a:lnTo>
                      <a:pt x="48" y="90"/>
                    </a:lnTo>
                    <a:lnTo>
                      <a:pt x="42" y="90"/>
                    </a:lnTo>
                    <a:lnTo>
                      <a:pt x="42" y="96"/>
                    </a:lnTo>
                    <a:lnTo>
                      <a:pt x="42" y="90"/>
                    </a:lnTo>
                    <a:lnTo>
                      <a:pt x="36" y="90"/>
                    </a:lnTo>
                    <a:lnTo>
                      <a:pt x="30" y="90"/>
                    </a:lnTo>
                    <a:lnTo>
                      <a:pt x="30" y="84"/>
                    </a:lnTo>
                    <a:lnTo>
                      <a:pt x="30" y="78"/>
                    </a:lnTo>
                    <a:lnTo>
                      <a:pt x="30" y="84"/>
                    </a:lnTo>
                    <a:lnTo>
                      <a:pt x="30" y="78"/>
                    </a:lnTo>
                    <a:lnTo>
                      <a:pt x="24" y="78"/>
                    </a:lnTo>
                    <a:lnTo>
                      <a:pt x="24" y="72"/>
                    </a:lnTo>
                    <a:lnTo>
                      <a:pt x="24" y="66"/>
                    </a:lnTo>
                    <a:lnTo>
                      <a:pt x="18" y="66"/>
                    </a:lnTo>
                    <a:lnTo>
                      <a:pt x="18" y="60"/>
                    </a:lnTo>
                    <a:lnTo>
                      <a:pt x="18" y="54"/>
                    </a:lnTo>
                    <a:lnTo>
                      <a:pt x="12" y="54"/>
                    </a:lnTo>
                    <a:lnTo>
                      <a:pt x="12" y="48"/>
                    </a:lnTo>
                    <a:lnTo>
                      <a:pt x="12" y="42"/>
                    </a:lnTo>
                    <a:lnTo>
                      <a:pt x="6" y="42"/>
                    </a:lnTo>
                    <a:lnTo>
                      <a:pt x="6" y="36"/>
                    </a:lnTo>
                    <a:lnTo>
                      <a:pt x="6" y="30"/>
                    </a:lnTo>
                    <a:lnTo>
                      <a:pt x="0" y="24"/>
                    </a:lnTo>
                    <a:lnTo>
                      <a:pt x="0" y="18"/>
                    </a:lnTo>
                    <a:lnTo>
                      <a:pt x="0" y="12"/>
                    </a:lnTo>
                    <a:lnTo>
                      <a:pt x="0" y="6"/>
                    </a:lnTo>
                    <a:lnTo>
                      <a:pt x="0" y="0"/>
                    </a:lnTo>
                    <a:lnTo>
                      <a:pt x="6" y="6"/>
                    </a:lnTo>
                    <a:lnTo>
                      <a:pt x="12" y="6"/>
                    </a:lnTo>
                    <a:lnTo>
                      <a:pt x="12" y="12"/>
                    </a:lnTo>
                    <a:lnTo>
                      <a:pt x="18" y="12"/>
                    </a:lnTo>
                    <a:lnTo>
                      <a:pt x="18" y="18"/>
                    </a:lnTo>
                    <a:lnTo>
                      <a:pt x="24" y="18"/>
                    </a:lnTo>
                    <a:lnTo>
                      <a:pt x="30" y="18"/>
                    </a:lnTo>
                    <a:lnTo>
                      <a:pt x="30" y="24"/>
                    </a:lnTo>
                    <a:lnTo>
                      <a:pt x="36" y="24"/>
                    </a:lnTo>
                    <a:lnTo>
                      <a:pt x="36" y="30"/>
                    </a:lnTo>
                    <a:lnTo>
                      <a:pt x="36" y="24"/>
                    </a:lnTo>
                    <a:lnTo>
                      <a:pt x="42" y="24"/>
                    </a:lnTo>
                    <a:lnTo>
                      <a:pt x="42" y="30"/>
                    </a:lnTo>
                    <a:lnTo>
                      <a:pt x="48" y="30"/>
                    </a:lnTo>
                    <a:lnTo>
                      <a:pt x="48" y="24"/>
                    </a:lnTo>
                    <a:lnTo>
                      <a:pt x="48" y="30"/>
                    </a:lnTo>
                    <a:lnTo>
                      <a:pt x="48" y="36"/>
                    </a:lnTo>
                    <a:lnTo>
                      <a:pt x="54" y="36"/>
                    </a:lnTo>
                    <a:lnTo>
                      <a:pt x="54" y="42"/>
                    </a:lnTo>
                    <a:lnTo>
                      <a:pt x="60" y="42"/>
                    </a:lnTo>
                    <a:lnTo>
                      <a:pt x="66" y="42"/>
                    </a:lnTo>
                    <a:lnTo>
                      <a:pt x="66" y="4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6" name="Freeform 499"/>
              <p:cNvSpPr>
                <a:spLocks/>
              </p:cNvSpPr>
              <p:nvPr/>
            </p:nvSpPr>
            <p:spPr bwMode="auto">
              <a:xfrm>
                <a:off x="3993" y="1424"/>
                <a:ext cx="60" cy="78"/>
              </a:xfrm>
              <a:custGeom>
                <a:avLst/>
                <a:gdLst>
                  <a:gd name="T0" fmla="*/ 24 w 60"/>
                  <a:gd name="T1" fmla="*/ 0 h 78"/>
                  <a:gd name="T2" fmla="*/ 24 w 60"/>
                  <a:gd name="T3" fmla="*/ 6 h 78"/>
                  <a:gd name="T4" fmla="*/ 24 w 60"/>
                  <a:gd name="T5" fmla="*/ 12 h 78"/>
                  <a:gd name="T6" fmla="*/ 30 w 60"/>
                  <a:gd name="T7" fmla="*/ 12 h 78"/>
                  <a:gd name="T8" fmla="*/ 36 w 60"/>
                  <a:gd name="T9" fmla="*/ 12 h 78"/>
                  <a:gd name="T10" fmla="*/ 36 w 60"/>
                  <a:gd name="T11" fmla="*/ 18 h 78"/>
                  <a:gd name="T12" fmla="*/ 36 w 60"/>
                  <a:gd name="T13" fmla="*/ 12 h 78"/>
                  <a:gd name="T14" fmla="*/ 42 w 60"/>
                  <a:gd name="T15" fmla="*/ 12 h 78"/>
                  <a:gd name="T16" fmla="*/ 42 w 60"/>
                  <a:gd name="T17" fmla="*/ 6 h 78"/>
                  <a:gd name="T18" fmla="*/ 48 w 60"/>
                  <a:gd name="T19" fmla="*/ 6 h 78"/>
                  <a:gd name="T20" fmla="*/ 48 w 60"/>
                  <a:gd name="T21" fmla="*/ 12 h 78"/>
                  <a:gd name="T22" fmla="*/ 48 w 60"/>
                  <a:gd name="T23" fmla="*/ 18 h 78"/>
                  <a:gd name="T24" fmla="*/ 54 w 60"/>
                  <a:gd name="T25" fmla="*/ 18 h 78"/>
                  <a:gd name="T26" fmla="*/ 54 w 60"/>
                  <a:gd name="T27" fmla="*/ 24 h 78"/>
                  <a:gd name="T28" fmla="*/ 54 w 60"/>
                  <a:gd name="T29" fmla="*/ 18 h 78"/>
                  <a:gd name="T30" fmla="*/ 54 w 60"/>
                  <a:gd name="T31" fmla="*/ 24 h 78"/>
                  <a:gd name="T32" fmla="*/ 48 w 60"/>
                  <a:gd name="T33" fmla="*/ 24 h 78"/>
                  <a:gd name="T34" fmla="*/ 54 w 60"/>
                  <a:gd name="T35" fmla="*/ 24 h 78"/>
                  <a:gd name="T36" fmla="*/ 54 w 60"/>
                  <a:gd name="T37" fmla="*/ 30 h 78"/>
                  <a:gd name="T38" fmla="*/ 54 w 60"/>
                  <a:gd name="T39" fmla="*/ 36 h 78"/>
                  <a:gd name="T40" fmla="*/ 60 w 60"/>
                  <a:gd name="T41" fmla="*/ 42 h 78"/>
                  <a:gd name="T42" fmla="*/ 60 w 60"/>
                  <a:gd name="T43" fmla="*/ 48 h 78"/>
                  <a:gd name="T44" fmla="*/ 60 w 60"/>
                  <a:gd name="T45" fmla="*/ 54 h 78"/>
                  <a:gd name="T46" fmla="*/ 54 w 60"/>
                  <a:gd name="T47" fmla="*/ 60 h 78"/>
                  <a:gd name="T48" fmla="*/ 48 w 60"/>
                  <a:gd name="T49" fmla="*/ 60 h 78"/>
                  <a:gd name="T50" fmla="*/ 48 w 60"/>
                  <a:gd name="T51" fmla="*/ 66 h 78"/>
                  <a:gd name="T52" fmla="*/ 48 w 60"/>
                  <a:gd name="T53" fmla="*/ 72 h 78"/>
                  <a:gd name="T54" fmla="*/ 48 w 60"/>
                  <a:gd name="T55" fmla="*/ 78 h 78"/>
                  <a:gd name="T56" fmla="*/ 42 w 60"/>
                  <a:gd name="T57" fmla="*/ 72 h 78"/>
                  <a:gd name="T58" fmla="*/ 36 w 60"/>
                  <a:gd name="T59" fmla="*/ 66 h 78"/>
                  <a:gd name="T60" fmla="*/ 30 w 60"/>
                  <a:gd name="T61" fmla="*/ 60 h 78"/>
                  <a:gd name="T62" fmla="*/ 30 w 60"/>
                  <a:gd name="T63" fmla="*/ 54 h 78"/>
                  <a:gd name="T64" fmla="*/ 30 w 60"/>
                  <a:gd name="T65" fmla="*/ 60 h 78"/>
                  <a:gd name="T66" fmla="*/ 24 w 60"/>
                  <a:gd name="T67" fmla="*/ 60 h 78"/>
                  <a:gd name="T68" fmla="*/ 24 w 60"/>
                  <a:gd name="T69" fmla="*/ 54 h 78"/>
                  <a:gd name="T70" fmla="*/ 18 w 60"/>
                  <a:gd name="T71" fmla="*/ 54 h 78"/>
                  <a:gd name="T72" fmla="*/ 18 w 60"/>
                  <a:gd name="T73" fmla="*/ 48 h 78"/>
                  <a:gd name="T74" fmla="*/ 12 w 60"/>
                  <a:gd name="T75" fmla="*/ 48 h 78"/>
                  <a:gd name="T76" fmla="*/ 12 w 60"/>
                  <a:gd name="T77" fmla="*/ 42 h 78"/>
                  <a:gd name="T78" fmla="*/ 6 w 60"/>
                  <a:gd name="T79" fmla="*/ 42 h 78"/>
                  <a:gd name="T80" fmla="*/ 0 w 60"/>
                  <a:gd name="T81" fmla="*/ 42 h 78"/>
                  <a:gd name="T82" fmla="*/ 0 w 60"/>
                  <a:gd name="T83" fmla="*/ 36 h 78"/>
                  <a:gd name="T84" fmla="*/ 0 w 60"/>
                  <a:gd name="T85" fmla="*/ 30 h 78"/>
                  <a:gd name="T86" fmla="*/ 0 w 60"/>
                  <a:gd name="T87" fmla="*/ 24 h 78"/>
                  <a:gd name="T88" fmla="*/ 0 w 60"/>
                  <a:gd name="T89" fmla="*/ 18 h 78"/>
                  <a:gd name="T90" fmla="*/ 0 w 60"/>
                  <a:gd name="T91" fmla="*/ 12 h 78"/>
                  <a:gd name="T92" fmla="*/ 0 w 60"/>
                  <a:gd name="T93" fmla="*/ 6 h 78"/>
                  <a:gd name="T94" fmla="*/ 6 w 60"/>
                  <a:gd name="T95" fmla="*/ 6 h 78"/>
                  <a:gd name="T96" fmla="*/ 12 w 60"/>
                  <a:gd name="T97" fmla="*/ 6 h 78"/>
                  <a:gd name="T98" fmla="*/ 12 w 60"/>
                  <a:gd name="T99" fmla="*/ 0 h 78"/>
                  <a:gd name="T100" fmla="*/ 18 w 60"/>
                  <a:gd name="T101" fmla="*/ 0 h 78"/>
                  <a:gd name="T102" fmla="*/ 24 w 60"/>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8">
                    <a:moveTo>
                      <a:pt x="24" y="0"/>
                    </a:moveTo>
                    <a:lnTo>
                      <a:pt x="24" y="6"/>
                    </a:lnTo>
                    <a:lnTo>
                      <a:pt x="24" y="12"/>
                    </a:lnTo>
                    <a:lnTo>
                      <a:pt x="30" y="12"/>
                    </a:lnTo>
                    <a:lnTo>
                      <a:pt x="36" y="12"/>
                    </a:lnTo>
                    <a:lnTo>
                      <a:pt x="36" y="18"/>
                    </a:lnTo>
                    <a:lnTo>
                      <a:pt x="36" y="12"/>
                    </a:lnTo>
                    <a:lnTo>
                      <a:pt x="42" y="12"/>
                    </a:lnTo>
                    <a:lnTo>
                      <a:pt x="42" y="6"/>
                    </a:lnTo>
                    <a:lnTo>
                      <a:pt x="48" y="6"/>
                    </a:lnTo>
                    <a:lnTo>
                      <a:pt x="48" y="12"/>
                    </a:lnTo>
                    <a:lnTo>
                      <a:pt x="48" y="18"/>
                    </a:lnTo>
                    <a:lnTo>
                      <a:pt x="54" y="18"/>
                    </a:lnTo>
                    <a:lnTo>
                      <a:pt x="54" y="24"/>
                    </a:lnTo>
                    <a:lnTo>
                      <a:pt x="54" y="18"/>
                    </a:lnTo>
                    <a:lnTo>
                      <a:pt x="54" y="24"/>
                    </a:lnTo>
                    <a:lnTo>
                      <a:pt x="48" y="24"/>
                    </a:lnTo>
                    <a:lnTo>
                      <a:pt x="54" y="24"/>
                    </a:lnTo>
                    <a:lnTo>
                      <a:pt x="54" y="30"/>
                    </a:lnTo>
                    <a:lnTo>
                      <a:pt x="54" y="36"/>
                    </a:lnTo>
                    <a:lnTo>
                      <a:pt x="60" y="42"/>
                    </a:lnTo>
                    <a:lnTo>
                      <a:pt x="60" y="48"/>
                    </a:lnTo>
                    <a:lnTo>
                      <a:pt x="60" y="54"/>
                    </a:lnTo>
                    <a:lnTo>
                      <a:pt x="54" y="60"/>
                    </a:lnTo>
                    <a:lnTo>
                      <a:pt x="48" y="60"/>
                    </a:lnTo>
                    <a:lnTo>
                      <a:pt x="48" y="66"/>
                    </a:lnTo>
                    <a:lnTo>
                      <a:pt x="48" y="72"/>
                    </a:lnTo>
                    <a:lnTo>
                      <a:pt x="48" y="78"/>
                    </a:lnTo>
                    <a:lnTo>
                      <a:pt x="42" y="72"/>
                    </a:lnTo>
                    <a:lnTo>
                      <a:pt x="36" y="66"/>
                    </a:lnTo>
                    <a:lnTo>
                      <a:pt x="30" y="60"/>
                    </a:lnTo>
                    <a:lnTo>
                      <a:pt x="30" y="54"/>
                    </a:lnTo>
                    <a:lnTo>
                      <a:pt x="30" y="60"/>
                    </a:lnTo>
                    <a:lnTo>
                      <a:pt x="24" y="60"/>
                    </a:lnTo>
                    <a:lnTo>
                      <a:pt x="24" y="54"/>
                    </a:lnTo>
                    <a:lnTo>
                      <a:pt x="18" y="54"/>
                    </a:lnTo>
                    <a:lnTo>
                      <a:pt x="18" y="48"/>
                    </a:lnTo>
                    <a:lnTo>
                      <a:pt x="12" y="48"/>
                    </a:lnTo>
                    <a:lnTo>
                      <a:pt x="12" y="42"/>
                    </a:lnTo>
                    <a:lnTo>
                      <a:pt x="6" y="42"/>
                    </a:lnTo>
                    <a:lnTo>
                      <a:pt x="0" y="42"/>
                    </a:lnTo>
                    <a:lnTo>
                      <a:pt x="0" y="36"/>
                    </a:lnTo>
                    <a:lnTo>
                      <a:pt x="0" y="30"/>
                    </a:lnTo>
                    <a:lnTo>
                      <a:pt x="0" y="24"/>
                    </a:lnTo>
                    <a:lnTo>
                      <a:pt x="0" y="18"/>
                    </a:lnTo>
                    <a:lnTo>
                      <a:pt x="0" y="12"/>
                    </a:lnTo>
                    <a:lnTo>
                      <a:pt x="0" y="6"/>
                    </a:lnTo>
                    <a:lnTo>
                      <a:pt x="6" y="6"/>
                    </a:lnTo>
                    <a:lnTo>
                      <a:pt x="12" y="6"/>
                    </a:lnTo>
                    <a:lnTo>
                      <a:pt x="12" y="0"/>
                    </a:lnTo>
                    <a:lnTo>
                      <a:pt x="18" y="0"/>
                    </a:lnTo>
                    <a:lnTo>
                      <a:pt x="24"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7" name="Freeform 500"/>
              <p:cNvSpPr>
                <a:spLocks/>
              </p:cNvSpPr>
              <p:nvPr/>
            </p:nvSpPr>
            <p:spPr bwMode="auto">
              <a:xfrm>
                <a:off x="4137" y="1250"/>
                <a:ext cx="204" cy="204"/>
              </a:xfrm>
              <a:custGeom>
                <a:avLst/>
                <a:gdLst>
                  <a:gd name="T0" fmla="*/ 90 w 204"/>
                  <a:gd name="T1" fmla="*/ 18 h 204"/>
                  <a:gd name="T2" fmla="*/ 90 w 204"/>
                  <a:gd name="T3" fmla="*/ 12 h 204"/>
                  <a:gd name="T4" fmla="*/ 102 w 204"/>
                  <a:gd name="T5" fmla="*/ 6 h 204"/>
                  <a:gd name="T6" fmla="*/ 132 w 204"/>
                  <a:gd name="T7" fmla="*/ 6 h 204"/>
                  <a:gd name="T8" fmla="*/ 162 w 204"/>
                  <a:gd name="T9" fmla="*/ 0 h 204"/>
                  <a:gd name="T10" fmla="*/ 192 w 204"/>
                  <a:gd name="T11" fmla="*/ 18 h 204"/>
                  <a:gd name="T12" fmla="*/ 180 w 204"/>
                  <a:gd name="T13" fmla="*/ 48 h 204"/>
                  <a:gd name="T14" fmla="*/ 162 w 204"/>
                  <a:gd name="T15" fmla="*/ 54 h 204"/>
                  <a:gd name="T16" fmla="*/ 174 w 204"/>
                  <a:gd name="T17" fmla="*/ 48 h 204"/>
                  <a:gd name="T18" fmla="*/ 156 w 204"/>
                  <a:gd name="T19" fmla="*/ 42 h 204"/>
                  <a:gd name="T20" fmla="*/ 144 w 204"/>
                  <a:gd name="T21" fmla="*/ 54 h 204"/>
                  <a:gd name="T22" fmla="*/ 126 w 204"/>
                  <a:gd name="T23" fmla="*/ 78 h 204"/>
                  <a:gd name="T24" fmla="*/ 126 w 204"/>
                  <a:gd name="T25" fmla="*/ 90 h 204"/>
                  <a:gd name="T26" fmla="*/ 114 w 204"/>
                  <a:gd name="T27" fmla="*/ 102 h 204"/>
                  <a:gd name="T28" fmla="*/ 108 w 204"/>
                  <a:gd name="T29" fmla="*/ 114 h 204"/>
                  <a:gd name="T30" fmla="*/ 102 w 204"/>
                  <a:gd name="T31" fmla="*/ 126 h 204"/>
                  <a:gd name="T32" fmla="*/ 102 w 204"/>
                  <a:gd name="T33" fmla="*/ 144 h 204"/>
                  <a:gd name="T34" fmla="*/ 102 w 204"/>
                  <a:gd name="T35" fmla="*/ 156 h 204"/>
                  <a:gd name="T36" fmla="*/ 90 w 204"/>
                  <a:gd name="T37" fmla="*/ 180 h 204"/>
                  <a:gd name="T38" fmla="*/ 84 w 204"/>
                  <a:gd name="T39" fmla="*/ 192 h 204"/>
                  <a:gd name="T40" fmla="*/ 78 w 204"/>
                  <a:gd name="T41" fmla="*/ 192 h 204"/>
                  <a:gd name="T42" fmla="*/ 66 w 204"/>
                  <a:gd name="T43" fmla="*/ 198 h 204"/>
                  <a:gd name="T44" fmla="*/ 60 w 204"/>
                  <a:gd name="T45" fmla="*/ 186 h 204"/>
                  <a:gd name="T46" fmla="*/ 42 w 204"/>
                  <a:gd name="T47" fmla="*/ 198 h 204"/>
                  <a:gd name="T48" fmla="*/ 48 w 204"/>
                  <a:gd name="T49" fmla="*/ 186 h 204"/>
                  <a:gd name="T50" fmla="*/ 42 w 204"/>
                  <a:gd name="T51" fmla="*/ 186 h 204"/>
                  <a:gd name="T52" fmla="*/ 48 w 204"/>
                  <a:gd name="T53" fmla="*/ 174 h 204"/>
                  <a:gd name="T54" fmla="*/ 36 w 204"/>
                  <a:gd name="T55" fmla="*/ 168 h 204"/>
                  <a:gd name="T56" fmla="*/ 18 w 204"/>
                  <a:gd name="T57" fmla="*/ 168 h 204"/>
                  <a:gd name="T58" fmla="*/ 6 w 204"/>
                  <a:gd name="T59" fmla="*/ 168 h 204"/>
                  <a:gd name="T60" fmla="*/ 6 w 204"/>
                  <a:gd name="T61" fmla="*/ 156 h 204"/>
                  <a:gd name="T62" fmla="*/ 12 w 204"/>
                  <a:gd name="T63" fmla="*/ 138 h 204"/>
                  <a:gd name="T64" fmla="*/ 24 w 204"/>
                  <a:gd name="T65" fmla="*/ 126 h 204"/>
                  <a:gd name="T66" fmla="*/ 30 w 204"/>
                  <a:gd name="T67" fmla="*/ 114 h 204"/>
                  <a:gd name="T68" fmla="*/ 36 w 204"/>
                  <a:gd name="T69" fmla="*/ 108 h 204"/>
                  <a:gd name="T70" fmla="*/ 42 w 204"/>
                  <a:gd name="T71" fmla="*/ 90 h 204"/>
                  <a:gd name="T72" fmla="*/ 42 w 204"/>
                  <a:gd name="T73" fmla="*/ 84 h 204"/>
                  <a:gd name="T74" fmla="*/ 48 w 204"/>
                  <a:gd name="T75" fmla="*/ 78 h 204"/>
                  <a:gd name="T76" fmla="*/ 66 w 204"/>
                  <a:gd name="T77" fmla="*/ 84 h 204"/>
                  <a:gd name="T78" fmla="*/ 66 w 204"/>
                  <a:gd name="T79" fmla="*/ 66 h 204"/>
                  <a:gd name="T80" fmla="*/ 78 w 204"/>
                  <a:gd name="T81" fmla="*/ 54 h 204"/>
                  <a:gd name="T82" fmla="*/ 72 w 204"/>
                  <a:gd name="T83" fmla="*/ 42 h 204"/>
                  <a:gd name="T84" fmla="*/ 54 w 204"/>
                  <a:gd name="T85" fmla="*/ 42 h 204"/>
                  <a:gd name="T86" fmla="*/ 60 w 204"/>
                  <a:gd name="T87" fmla="*/ 42 h 204"/>
                  <a:gd name="T88" fmla="*/ 66 w 204"/>
                  <a:gd name="T89" fmla="*/ 30 h 204"/>
                  <a:gd name="T90" fmla="*/ 84 w 204"/>
                  <a:gd name="T91" fmla="*/ 30 h 204"/>
                  <a:gd name="T92" fmla="*/ 90 w 204"/>
                  <a:gd name="T93" fmla="*/ 1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204">
                    <a:moveTo>
                      <a:pt x="90" y="18"/>
                    </a:moveTo>
                    <a:lnTo>
                      <a:pt x="90" y="12"/>
                    </a:lnTo>
                    <a:lnTo>
                      <a:pt x="90" y="18"/>
                    </a:lnTo>
                    <a:lnTo>
                      <a:pt x="96" y="18"/>
                    </a:lnTo>
                    <a:lnTo>
                      <a:pt x="96" y="12"/>
                    </a:lnTo>
                    <a:lnTo>
                      <a:pt x="90" y="12"/>
                    </a:lnTo>
                    <a:lnTo>
                      <a:pt x="96" y="12"/>
                    </a:lnTo>
                    <a:lnTo>
                      <a:pt x="96" y="6"/>
                    </a:lnTo>
                    <a:lnTo>
                      <a:pt x="102" y="6"/>
                    </a:lnTo>
                    <a:lnTo>
                      <a:pt x="114" y="6"/>
                    </a:lnTo>
                    <a:lnTo>
                      <a:pt x="120" y="6"/>
                    </a:lnTo>
                    <a:lnTo>
                      <a:pt x="132" y="6"/>
                    </a:lnTo>
                    <a:lnTo>
                      <a:pt x="144" y="6"/>
                    </a:lnTo>
                    <a:lnTo>
                      <a:pt x="156" y="6"/>
                    </a:lnTo>
                    <a:lnTo>
                      <a:pt x="162" y="0"/>
                    </a:lnTo>
                    <a:lnTo>
                      <a:pt x="204" y="0"/>
                    </a:lnTo>
                    <a:lnTo>
                      <a:pt x="198" y="12"/>
                    </a:lnTo>
                    <a:lnTo>
                      <a:pt x="192" y="18"/>
                    </a:lnTo>
                    <a:lnTo>
                      <a:pt x="186" y="24"/>
                    </a:lnTo>
                    <a:lnTo>
                      <a:pt x="186" y="36"/>
                    </a:lnTo>
                    <a:lnTo>
                      <a:pt x="180" y="48"/>
                    </a:lnTo>
                    <a:lnTo>
                      <a:pt x="174" y="54"/>
                    </a:lnTo>
                    <a:lnTo>
                      <a:pt x="168" y="60"/>
                    </a:lnTo>
                    <a:lnTo>
                      <a:pt x="162" y="54"/>
                    </a:lnTo>
                    <a:lnTo>
                      <a:pt x="168" y="54"/>
                    </a:lnTo>
                    <a:lnTo>
                      <a:pt x="174" y="54"/>
                    </a:lnTo>
                    <a:lnTo>
                      <a:pt x="174" y="48"/>
                    </a:lnTo>
                    <a:lnTo>
                      <a:pt x="168" y="48"/>
                    </a:lnTo>
                    <a:lnTo>
                      <a:pt x="162" y="42"/>
                    </a:lnTo>
                    <a:lnTo>
                      <a:pt x="156" y="42"/>
                    </a:lnTo>
                    <a:lnTo>
                      <a:pt x="156" y="48"/>
                    </a:lnTo>
                    <a:lnTo>
                      <a:pt x="150" y="54"/>
                    </a:lnTo>
                    <a:lnTo>
                      <a:pt x="144" y="54"/>
                    </a:lnTo>
                    <a:lnTo>
                      <a:pt x="144" y="60"/>
                    </a:lnTo>
                    <a:lnTo>
                      <a:pt x="132" y="72"/>
                    </a:lnTo>
                    <a:lnTo>
                      <a:pt x="126" y="78"/>
                    </a:lnTo>
                    <a:lnTo>
                      <a:pt x="126" y="84"/>
                    </a:lnTo>
                    <a:lnTo>
                      <a:pt x="120" y="90"/>
                    </a:lnTo>
                    <a:lnTo>
                      <a:pt x="126" y="90"/>
                    </a:lnTo>
                    <a:lnTo>
                      <a:pt x="120" y="90"/>
                    </a:lnTo>
                    <a:lnTo>
                      <a:pt x="120" y="96"/>
                    </a:lnTo>
                    <a:lnTo>
                      <a:pt x="114" y="102"/>
                    </a:lnTo>
                    <a:lnTo>
                      <a:pt x="114" y="108"/>
                    </a:lnTo>
                    <a:lnTo>
                      <a:pt x="114" y="114"/>
                    </a:lnTo>
                    <a:lnTo>
                      <a:pt x="108" y="114"/>
                    </a:lnTo>
                    <a:lnTo>
                      <a:pt x="108" y="120"/>
                    </a:lnTo>
                    <a:lnTo>
                      <a:pt x="102" y="120"/>
                    </a:lnTo>
                    <a:lnTo>
                      <a:pt x="102" y="126"/>
                    </a:lnTo>
                    <a:lnTo>
                      <a:pt x="108" y="126"/>
                    </a:lnTo>
                    <a:lnTo>
                      <a:pt x="108" y="132"/>
                    </a:lnTo>
                    <a:lnTo>
                      <a:pt x="102" y="144"/>
                    </a:lnTo>
                    <a:lnTo>
                      <a:pt x="102" y="150"/>
                    </a:lnTo>
                    <a:lnTo>
                      <a:pt x="96" y="156"/>
                    </a:lnTo>
                    <a:lnTo>
                      <a:pt x="102" y="156"/>
                    </a:lnTo>
                    <a:lnTo>
                      <a:pt x="102" y="162"/>
                    </a:lnTo>
                    <a:lnTo>
                      <a:pt x="102" y="168"/>
                    </a:lnTo>
                    <a:lnTo>
                      <a:pt x="90" y="180"/>
                    </a:lnTo>
                    <a:lnTo>
                      <a:pt x="90" y="186"/>
                    </a:lnTo>
                    <a:lnTo>
                      <a:pt x="90" y="192"/>
                    </a:lnTo>
                    <a:lnTo>
                      <a:pt x="84" y="192"/>
                    </a:lnTo>
                    <a:lnTo>
                      <a:pt x="84" y="198"/>
                    </a:lnTo>
                    <a:lnTo>
                      <a:pt x="84" y="192"/>
                    </a:lnTo>
                    <a:lnTo>
                      <a:pt x="78" y="192"/>
                    </a:lnTo>
                    <a:lnTo>
                      <a:pt x="78" y="198"/>
                    </a:lnTo>
                    <a:lnTo>
                      <a:pt x="72" y="204"/>
                    </a:lnTo>
                    <a:lnTo>
                      <a:pt x="66" y="198"/>
                    </a:lnTo>
                    <a:lnTo>
                      <a:pt x="66" y="192"/>
                    </a:lnTo>
                    <a:lnTo>
                      <a:pt x="60" y="192"/>
                    </a:lnTo>
                    <a:lnTo>
                      <a:pt x="60" y="186"/>
                    </a:lnTo>
                    <a:lnTo>
                      <a:pt x="54" y="186"/>
                    </a:lnTo>
                    <a:lnTo>
                      <a:pt x="48" y="192"/>
                    </a:lnTo>
                    <a:lnTo>
                      <a:pt x="42" y="198"/>
                    </a:lnTo>
                    <a:lnTo>
                      <a:pt x="42" y="192"/>
                    </a:lnTo>
                    <a:lnTo>
                      <a:pt x="48" y="192"/>
                    </a:lnTo>
                    <a:lnTo>
                      <a:pt x="48" y="186"/>
                    </a:lnTo>
                    <a:lnTo>
                      <a:pt x="48" y="180"/>
                    </a:lnTo>
                    <a:lnTo>
                      <a:pt x="42" y="180"/>
                    </a:lnTo>
                    <a:lnTo>
                      <a:pt x="42" y="186"/>
                    </a:lnTo>
                    <a:lnTo>
                      <a:pt x="42" y="180"/>
                    </a:lnTo>
                    <a:lnTo>
                      <a:pt x="48" y="180"/>
                    </a:lnTo>
                    <a:lnTo>
                      <a:pt x="48" y="174"/>
                    </a:lnTo>
                    <a:lnTo>
                      <a:pt x="42" y="174"/>
                    </a:lnTo>
                    <a:lnTo>
                      <a:pt x="42" y="168"/>
                    </a:lnTo>
                    <a:lnTo>
                      <a:pt x="36" y="168"/>
                    </a:lnTo>
                    <a:lnTo>
                      <a:pt x="30" y="168"/>
                    </a:lnTo>
                    <a:lnTo>
                      <a:pt x="24" y="168"/>
                    </a:lnTo>
                    <a:lnTo>
                      <a:pt x="18" y="168"/>
                    </a:lnTo>
                    <a:lnTo>
                      <a:pt x="12" y="162"/>
                    </a:lnTo>
                    <a:lnTo>
                      <a:pt x="12" y="168"/>
                    </a:lnTo>
                    <a:lnTo>
                      <a:pt x="6" y="168"/>
                    </a:lnTo>
                    <a:lnTo>
                      <a:pt x="0" y="162"/>
                    </a:lnTo>
                    <a:lnTo>
                      <a:pt x="6" y="162"/>
                    </a:lnTo>
                    <a:lnTo>
                      <a:pt x="6" y="156"/>
                    </a:lnTo>
                    <a:lnTo>
                      <a:pt x="6" y="150"/>
                    </a:lnTo>
                    <a:lnTo>
                      <a:pt x="12" y="144"/>
                    </a:lnTo>
                    <a:lnTo>
                      <a:pt x="12" y="138"/>
                    </a:lnTo>
                    <a:lnTo>
                      <a:pt x="18" y="138"/>
                    </a:lnTo>
                    <a:lnTo>
                      <a:pt x="18" y="132"/>
                    </a:lnTo>
                    <a:lnTo>
                      <a:pt x="24" y="126"/>
                    </a:lnTo>
                    <a:lnTo>
                      <a:pt x="30" y="126"/>
                    </a:lnTo>
                    <a:lnTo>
                      <a:pt x="30" y="120"/>
                    </a:lnTo>
                    <a:lnTo>
                      <a:pt x="30" y="114"/>
                    </a:lnTo>
                    <a:lnTo>
                      <a:pt x="36" y="114"/>
                    </a:lnTo>
                    <a:lnTo>
                      <a:pt x="30" y="114"/>
                    </a:lnTo>
                    <a:lnTo>
                      <a:pt x="36" y="108"/>
                    </a:lnTo>
                    <a:lnTo>
                      <a:pt x="36" y="102"/>
                    </a:lnTo>
                    <a:lnTo>
                      <a:pt x="42" y="96"/>
                    </a:lnTo>
                    <a:lnTo>
                      <a:pt x="42" y="90"/>
                    </a:lnTo>
                    <a:lnTo>
                      <a:pt x="48" y="90"/>
                    </a:lnTo>
                    <a:lnTo>
                      <a:pt x="48" y="84"/>
                    </a:lnTo>
                    <a:lnTo>
                      <a:pt x="42" y="84"/>
                    </a:lnTo>
                    <a:lnTo>
                      <a:pt x="36" y="84"/>
                    </a:lnTo>
                    <a:lnTo>
                      <a:pt x="42" y="78"/>
                    </a:lnTo>
                    <a:lnTo>
                      <a:pt x="48" y="78"/>
                    </a:lnTo>
                    <a:lnTo>
                      <a:pt x="54" y="78"/>
                    </a:lnTo>
                    <a:lnTo>
                      <a:pt x="60" y="84"/>
                    </a:lnTo>
                    <a:lnTo>
                      <a:pt x="66" y="84"/>
                    </a:lnTo>
                    <a:lnTo>
                      <a:pt x="66" y="78"/>
                    </a:lnTo>
                    <a:lnTo>
                      <a:pt x="66" y="72"/>
                    </a:lnTo>
                    <a:lnTo>
                      <a:pt x="66" y="66"/>
                    </a:lnTo>
                    <a:lnTo>
                      <a:pt x="72" y="66"/>
                    </a:lnTo>
                    <a:lnTo>
                      <a:pt x="72" y="60"/>
                    </a:lnTo>
                    <a:lnTo>
                      <a:pt x="78" y="54"/>
                    </a:lnTo>
                    <a:lnTo>
                      <a:pt x="78" y="48"/>
                    </a:lnTo>
                    <a:lnTo>
                      <a:pt x="72" y="48"/>
                    </a:lnTo>
                    <a:lnTo>
                      <a:pt x="72" y="42"/>
                    </a:lnTo>
                    <a:lnTo>
                      <a:pt x="66" y="42"/>
                    </a:lnTo>
                    <a:lnTo>
                      <a:pt x="60" y="42"/>
                    </a:lnTo>
                    <a:lnTo>
                      <a:pt x="54" y="42"/>
                    </a:lnTo>
                    <a:lnTo>
                      <a:pt x="60" y="42"/>
                    </a:lnTo>
                    <a:lnTo>
                      <a:pt x="66" y="42"/>
                    </a:lnTo>
                    <a:lnTo>
                      <a:pt x="60" y="42"/>
                    </a:lnTo>
                    <a:lnTo>
                      <a:pt x="60" y="36"/>
                    </a:lnTo>
                    <a:lnTo>
                      <a:pt x="66" y="36"/>
                    </a:lnTo>
                    <a:lnTo>
                      <a:pt x="66" y="30"/>
                    </a:lnTo>
                    <a:lnTo>
                      <a:pt x="72" y="30"/>
                    </a:lnTo>
                    <a:lnTo>
                      <a:pt x="78" y="30"/>
                    </a:lnTo>
                    <a:lnTo>
                      <a:pt x="84" y="30"/>
                    </a:lnTo>
                    <a:lnTo>
                      <a:pt x="90" y="30"/>
                    </a:lnTo>
                    <a:lnTo>
                      <a:pt x="90" y="24"/>
                    </a:lnTo>
                    <a:lnTo>
                      <a:pt x="90" y="1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8" name="Freeform 501"/>
              <p:cNvSpPr>
                <a:spLocks/>
              </p:cNvSpPr>
              <p:nvPr/>
            </p:nvSpPr>
            <p:spPr bwMode="auto">
              <a:xfrm>
                <a:off x="4107" y="1274"/>
                <a:ext cx="18" cy="12"/>
              </a:xfrm>
              <a:custGeom>
                <a:avLst/>
                <a:gdLst>
                  <a:gd name="T0" fmla="*/ 0 w 18"/>
                  <a:gd name="T1" fmla="*/ 0 h 12"/>
                  <a:gd name="T2" fmla="*/ 6 w 18"/>
                  <a:gd name="T3" fmla="*/ 0 h 12"/>
                  <a:gd name="T4" fmla="*/ 12 w 18"/>
                  <a:gd name="T5" fmla="*/ 0 h 12"/>
                  <a:gd name="T6" fmla="*/ 18 w 18"/>
                  <a:gd name="T7" fmla="*/ 0 h 12"/>
                  <a:gd name="T8" fmla="*/ 18 w 18"/>
                  <a:gd name="T9" fmla="*/ 6 h 12"/>
                  <a:gd name="T10" fmla="*/ 18 w 18"/>
                  <a:gd name="T11" fmla="*/ 0 h 12"/>
                  <a:gd name="T12" fmla="*/ 12 w 18"/>
                  <a:gd name="T13" fmla="*/ 0 h 12"/>
                  <a:gd name="T14" fmla="*/ 12 w 18"/>
                  <a:gd name="T15" fmla="*/ 6 h 12"/>
                  <a:gd name="T16" fmla="*/ 6 w 18"/>
                  <a:gd name="T17" fmla="*/ 12 h 12"/>
                  <a:gd name="T18" fmla="*/ 6 w 18"/>
                  <a:gd name="T19" fmla="*/ 6 h 12"/>
                  <a:gd name="T20" fmla="*/ 0 w 1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0" y="0"/>
                    </a:moveTo>
                    <a:lnTo>
                      <a:pt x="6" y="0"/>
                    </a:lnTo>
                    <a:lnTo>
                      <a:pt x="12" y="0"/>
                    </a:lnTo>
                    <a:lnTo>
                      <a:pt x="18" y="0"/>
                    </a:lnTo>
                    <a:lnTo>
                      <a:pt x="18" y="6"/>
                    </a:lnTo>
                    <a:lnTo>
                      <a:pt x="18" y="0"/>
                    </a:lnTo>
                    <a:lnTo>
                      <a:pt x="12" y="0"/>
                    </a:lnTo>
                    <a:lnTo>
                      <a:pt x="12" y="6"/>
                    </a:lnTo>
                    <a:lnTo>
                      <a:pt x="6" y="12"/>
                    </a:lnTo>
                    <a:lnTo>
                      <a:pt x="6"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9" name="Freeform 502"/>
              <p:cNvSpPr>
                <a:spLocks/>
              </p:cNvSpPr>
              <p:nvPr/>
            </p:nvSpPr>
            <p:spPr bwMode="auto">
              <a:xfrm>
                <a:off x="4113" y="1286"/>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0" name="Freeform 503"/>
              <p:cNvSpPr>
                <a:spLocks/>
              </p:cNvSpPr>
              <p:nvPr/>
            </p:nvSpPr>
            <p:spPr bwMode="auto">
              <a:xfrm>
                <a:off x="4119" y="1304"/>
                <a:ext cx="6" cy="6"/>
              </a:xfrm>
              <a:custGeom>
                <a:avLst/>
                <a:gdLst>
                  <a:gd name="T0" fmla="*/ 0 w 6"/>
                  <a:gd name="T1" fmla="*/ 0 h 6"/>
                  <a:gd name="T2" fmla="*/ 6 w 6"/>
                  <a:gd name="T3" fmla="*/ 0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0"/>
                    </a:lnTo>
                    <a:lnTo>
                      <a:pt x="6"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1" name="Freeform 504"/>
              <p:cNvSpPr>
                <a:spLocks/>
              </p:cNvSpPr>
              <p:nvPr/>
            </p:nvSpPr>
            <p:spPr bwMode="auto">
              <a:xfrm>
                <a:off x="4119" y="1298"/>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2" name="Freeform 505"/>
              <p:cNvSpPr>
                <a:spLocks/>
              </p:cNvSpPr>
              <p:nvPr/>
            </p:nvSpPr>
            <p:spPr bwMode="auto">
              <a:xfrm>
                <a:off x="4125" y="1310"/>
                <a:ext cx="6" cy="18"/>
              </a:xfrm>
              <a:custGeom>
                <a:avLst/>
                <a:gdLst>
                  <a:gd name="T0" fmla="*/ 0 w 6"/>
                  <a:gd name="T1" fmla="*/ 6 h 18"/>
                  <a:gd name="T2" fmla="*/ 0 w 6"/>
                  <a:gd name="T3" fmla="*/ 0 h 18"/>
                  <a:gd name="T4" fmla="*/ 0 w 6"/>
                  <a:gd name="T5" fmla="*/ 6 h 18"/>
                  <a:gd name="T6" fmla="*/ 6 w 6"/>
                  <a:gd name="T7" fmla="*/ 6 h 18"/>
                  <a:gd name="T8" fmla="*/ 0 w 6"/>
                  <a:gd name="T9" fmla="*/ 12 h 18"/>
                  <a:gd name="T10" fmla="*/ 0 w 6"/>
                  <a:gd name="T11" fmla="*/ 18 h 18"/>
                  <a:gd name="T12" fmla="*/ 6 w 6"/>
                  <a:gd name="T13" fmla="*/ 18 h 18"/>
                  <a:gd name="T14" fmla="*/ 0 w 6"/>
                  <a:gd name="T15" fmla="*/ 18 h 18"/>
                  <a:gd name="T16" fmla="*/ 0 w 6"/>
                  <a:gd name="T17" fmla="*/ 12 h 18"/>
                  <a:gd name="T18" fmla="*/ 0 w 6"/>
                  <a:gd name="T1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0" y="6"/>
                    </a:moveTo>
                    <a:lnTo>
                      <a:pt x="0" y="0"/>
                    </a:lnTo>
                    <a:lnTo>
                      <a:pt x="0" y="6"/>
                    </a:lnTo>
                    <a:lnTo>
                      <a:pt x="6" y="6"/>
                    </a:lnTo>
                    <a:lnTo>
                      <a:pt x="0" y="12"/>
                    </a:lnTo>
                    <a:lnTo>
                      <a:pt x="0" y="18"/>
                    </a:lnTo>
                    <a:lnTo>
                      <a:pt x="6" y="18"/>
                    </a:lnTo>
                    <a:lnTo>
                      <a:pt x="0" y="18"/>
                    </a:lnTo>
                    <a:lnTo>
                      <a:pt x="0" y="12"/>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3" name="Freeform 506"/>
              <p:cNvSpPr>
                <a:spLocks/>
              </p:cNvSpPr>
              <p:nvPr/>
            </p:nvSpPr>
            <p:spPr bwMode="auto">
              <a:xfrm>
                <a:off x="4149" y="1292"/>
                <a:ext cx="6" cy="6"/>
              </a:xfrm>
              <a:custGeom>
                <a:avLst/>
                <a:gdLst>
                  <a:gd name="T0" fmla="*/ 0 w 6"/>
                  <a:gd name="T1" fmla="*/ 0 h 6"/>
                  <a:gd name="T2" fmla="*/ 6 w 6"/>
                  <a:gd name="T3" fmla="*/ 0 h 6"/>
                  <a:gd name="T4" fmla="*/ 0 w 6"/>
                  <a:gd name="T5" fmla="*/ 0 h 6"/>
                  <a:gd name="T6" fmla="*/ 6 w 6"/>
                  <a:gd name="T7" fmla="*/ 0 h 6"/>
                  <a:gd name="T8" fmla="*/ 6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6" y="0"/>
                    </a:lnTo>
                    <a:lnTo>
                      <a:pt x="0" y="0"/>
                    </a:lnTo>
                    <a:lnTo>
                      <a:pt x="6" y="0"/>
                    </a:lnTo>
                    <a:lnTo>
                      <a:pt x="6"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4" name="Freeform 507"/>
              <p:cNvSpPr>
                <a:spLocks/>
              </p:cNvSpPr>
              <p:nvPr/>
            </p:nvSpPr>
            <p:spPr bwMode="auto">
              <a:xfrm>
                <a:off x="4155" y="1322"/>
                <a:ext cx="0" cy="12"/>
              </a:xfrm>
              <a:custGeom>
                <a:avLst/>
                <a:gdLst>
                  <a:gd name="T0" fmla="*/ 6 h 12"/>
                  <a:gd name="T1" fmla="*/ 0 h 12"/>
                  <a:gd name="T2" fmla="*/ 6 h 12"/>
                  <a:gd name="T3" fmla="*/ 12 h 12"/>
                  <a:gd name="T4" fmla="*/ 6 h 12"/>
                </a:gdLst>
                <a:ahLst/>
                <a:cxnLst>
                  <a:cxn ang="0">
                    <a:pos x="0" y="T0"/>
                  </a:cxn>
                  <a:cxn ang="0">
                    <a:pos x="0" y="T1"/>
                  </a:cxn>
                  <a:cxn ang="0">
                    <a:pos x="0" y="T2"/>
                  </a:cxn>
                  <a:cxn ang="0">
                    <a:pos x="0" y="T3"/>
                  </a:cxn>
                  <a:cxn ang="0">
                    <a:pos x="0" y="T4"/>
                  </a:cxn>
                </a:cxnLst>
                <a:rect l="0" t="0" r="r" b="b"/>
                <a:pathLst>
                  <a:path h="12">
                    <a:moveTo>
                      <a:pt x="0" y="6"/>
                    </a:moveTo>
                    <a:lnTo>
                      <a:pt x="0" y="0"/>
                    </a:lnTo>
                    <a:lnTo>
                      <a:pt x="0" y="6"/>
                    </a:lnTo>
                    <a:lnTo>
                      <a:pt x="0" y="12"/>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5" name="Freeform 508"/>
              <p:cNvSpPr>
                <a:spLocks/>
              </p:cNvSpPr>
              <p:nvPr/>
            </p:nvSpPr>
            <p:spPr bwMode="auto">
              <a:xfrm>
                <a:off x="4161" y="1364"/>
                <a:ext cx="6" cy="6"/>
              </a:xfrm>
              <a:custGeom>
                <a:avLst/>
                <a:gdLst>
                  <a:gd name="T0" fmla="*/ 0 w 6"/>
                  <a:gd name="T1" fmla="*/ 6 h 6"/>
                  <a:gd name="T2" fmla="*/ 0 w 6"/>
                  <a:gd name="T3" fmla="*/ 0 h 6"/>
                  <a:gd name="T4" fmla="*/ 6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0" y="0"/>
                    </a:lnTo>
                    <a:lnTo>
                      <a:pt x="6" y="6"/>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6" name="Freeform 509"/>
              <p:cNvSpPr>
                <a:spLocks/>
              </p:cNvSpPr>
              <p:nvPr/>
            </p:nvSpPr>
            <p:spPr bwMode="auto">
              <a:xfrm>
                <a:off x="4161" y="136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510"/>
              <p:cNvSpPr>
                <a:spLocks/>
              </p:cNvSpPr>
              <p:nvPr/>
            </p:nvSpPr>
            <p:spPr bwMode="auto">
              <a:xfrm>
                <a:off x="4161" y="136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8" name="Freeform 511"/>
              <p:cNvSpPr>
                <a:spLocks/>
              </p:cNvSpPr>
              <p:nvPr/>
            </p:nvSpPr>
            <p:spPr bwMode="auto">
              <a:xfrm>
                <a:off x="4179" y="1442"/>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9" name="Freeform 512"/>
              <p:cNvSpPr>
                <a:spLocks/>
              </p:cNvSpPr>
              <p:nvPr/>
            </p:nvSpPr>
            <p:spPr bwMode="auto">
              <a:xfrm>
                <a:off x="4191" y="1322"/>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0" name="Freeform 513"/>
              <p:cNvSpPr>
                <a:spLocks/>
              </p:cNvSpPr>
              <p:nvPr/>
            </p:nvSpPr>
            <p:spPr bwMode="auto">
              <a:xfrm>
                <a:off x="4191" y="1328"/>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1" name="Freeform 514"/>
              <p:cNvSpPr>
                <a:spLocks/>
              </p:cNvSpPr>
              <p:nvPr/>
            </p:nvSpPr>
            <p:spPr bwMode="auto">
              <a:xfrm>
                <a:off x="4197" y="1322"/>
                <a:ext cx="6" cy="6"/>
              </a:xfrm>
              <a:custGeom>
                <a:avLst/>
                <a:gdLst>
                  <a:gd name="T0" fmla="*/ 0 w 6"/>
                  <a:gd name="T1" fmla="*/ 0 h 6"/>
                  <a:gd name="T2" fmla="*/ 6 w 6"/>
                  <a:gd name="T3" fmla="*/ 6 h 6"/>
                  <a:gd name="T4" fmla="*/ 0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2" name="Freeform 515"/>
              <p:cNvSpPr>
                <a:spLocks/>
              </p:cNvSpPr>
              <p:nvPr/>
            </p:nvSpPr>
            <p:spPr bwMode="auto">
              <a:xfrm>
                <a:off x="4203" y="1304"/>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3" name="Freeform 516"/>
              <p:cNvSpPr>
                <a:spLocks/>
              </p:cNvSpPr>
              <p:nvPr/>
            </p:nvSpPr>
            <p:spPr bwMode="auto">
              <a:xfrm>
                <a:off x="4209" y="130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4" name="Freeform 517"/>
              <p:cNvSpPr>
                <a:spLocks/>
              </p:cNvSpPr>
              <p:nvPr/>
            </p:nvSpPr>
            <p:spPr bwMode="auto">
              <a:xfrm>
                <a:off x="4113" y="1412"/>
                <a:ext cx="90" cy="162"/>
              </a:xfrm>
              <a:custGeom>
                <a:avLst/>
                <a:gdLst>
                  <a:gd name="T0" fmla="*/ 6 w 90"/>
                  <a:gd name="T1" fmla="*/ 102 h 162"/>
                  <a:gd name="T2" fmla="*/ 6 w 90"/>
                  <a:gd name="T3" fmla="*/ 84 h 162"/>
                  <a:gd name="T4" fmla="*/ 12 w 90"/>
                  <a:gd name="T5" fmla="*/ 72 h 162"/>
                  <a:gd name="T6" fmla="*/ 18 w 90"/>
                  <a:gd name="T7" fmla="*/ 66 h 162"/>
                  <a:gd name="T8" fmla="*/ 18 w 90"/>
                  <a:gd name="T9" fmla="*/ 54 h 162"/>
                  <a:gd name="T10" fmla="*/ 18 w 90"/>
                  <a:gd name="T11" fmla="*/ 54 h 162"/>
                  <a:gd name="T12" fmla="*/ 18 w 90"/>
                  <a:gd name="T13" fmla="*/ 48 h 162"/>
                  <a:gd name="T14" fmla="*/ 18 w 90"/>
                  <a:gd name="T15" fmla="*/ 48 h 162"/>
                  <a:gd name="T16" fmla="*/ 18 w 90"/>
                  <a:gd name="T17" fmla="*/ 36 h 162"/>
                  <a:gd name="T18" fmla="*/ 18 w 90"/>
                  <a:gd name="T19" fmla="*/ 30 h 162"/>
                  <a:gd name="T20" fmla="*/ 24 w 90"/>
                  <a:gd name="T21" fmla="*/ 18 h 162"/>
                  <a:gd name="T22" fmla="*/ 30 w 90"/>
                  <a:gd name="T23" fmla="*/ 6 h 162"/>
                  <a:gd name="T24" fmla="*/ 36 w 90"/>
                  <a:gd name="T25" fmla="*/ 0 h 162"/>
                  <a:gd name="T26" fmla="*/ 48 w 90"/>
                  <a:gd name="T27" fmla="*/ 6 h 162"/>
                  <a:gd name="T28" fmla="*/ 60 w 90"/>
                  <a:gd name="T29" fmla="*/ 6 h 162"/>
                  <a:gd name="T30" fmla="*/ 66 w 90"/>
                  <a:gd name="T31" fmla="*/ 12 h 162"/>
                  <a:gd name="T32" fmla="*/ 72 w 90"/>
                  <a:gd name="T33" fmla="*/ 18 h 162"/>
                  <a:gd name="T34" fmla="*/ 66 w 90"/>
                  <a:gd name="T35" fmla="*/ 24 h 162"/>
                  <a:gd name="T36" fmla="*/ 72 w 90"/>
                  <a:gd name="T37" fmla="*/ 18 h 162"/>
                  <a:gd name="T38" fmla="*/ 72 w 90"/>
                  <a:gd name="T39" fmla="*/ 30 h 162"/>
                  <a:gd name="T40" fmla="*/ 66 w 90"/>
                  <a:gd name="T41" fmla="*/ 36 h 162"/>
                  <a:gd name="T42" fmla="*/ 66 w 90"/>
                  <a:gd name="T43" fmla="*/ 42 h 162"/>
                  <a:gd name="T44" fmla="*/ 60 w 90"/>
                  <a:gd name="T45" fmla="*/ 48 h 162"/>
                  <a:gd name="T46" fmla="*/ 66 w 90"/>
                  <a:gd name="T47" fmla="*/ 54 h 162"/>
                  <a:gd name="T48" fmla="*/ 72 w 90"/>
                  <a:gd name="T49" fmla="*/ 60 h 162"/>
                  <a:gd name="T50" fmla="*/ 72 w 90"/>
                  <a:gd name="T51" fmla="*/ 72 h 162"/>
                  <a:gd name="T52" fmla="*/ 78 w 90"/>
                  <a:gd name="T53" fmla="*/ 78 h 162"/>
                  <a:gd name="T54" fmla="*/ 90 w 90"/>
                  <a:gd name="T55" fmla="*/ 78 h 162"/>
                  <a:gd name="T56" fmla="*/ 90 w 90"/>
                  <a:gd name="T57" fmla="*/ 78 h 162"/>
                  <a:gd name="T58" fmla="*/ 78 w 90"/>
                  <a:gd name="T59" fmla="*/ 90 h 162"/>
                  <a:gd name="T60" fmla="*/ 72 w 90"/>
                  <a:gd name="T61" fmla="*/ 96 h 162"/>
                  <a:gd name="T62" fmla="*/ 72 w 90"/>
                  <a:gd name="T63" fmla="*/ 102 h 162"/>
                  <a:gd name="T64" fmla="*/ 72 w 90"/>
                  <a:gd name="T65" fmla="*/ 114 h 162"/>
                  <a:gd name="T66" fmla="*/ 66 w 90"/>
                  <a:gd name="T67" fmla="*/ 126 h 162"/>
                  <a:gd name="T68" fmla="*/ 66 w 90"/>
                  <a:gd name="T69" fmla="*/ 126 h 162"/>
                  <a:gd name="T70" fmla="*/ 60 w 90"/>
                  <a:gd name="T71" fmla="*/ 138 h 162"/>
                  <a:gd name="T72" fmla="*/ 54 w 90"/>
                  <a:gd name="T73" fmla="*/ 144 h 162"/>
                  <a:gd name="T74" fmla="*/ 48 w 90"/>
                  <a:gd name="T75" fmla="*/ 150 h 162"/>
                  <a:gd name="T76" fmla="*/ 48 w 90"/>
                  <a:gd name="T77" fmla="*/ 150 h 162"/>
                  <a:gd name="T78" fmla="*/ 42 w 90"/>
                  <a:gd name="T79" fmla="*/ 162 h 162"/>
                  <a:gd name="T80" fmla="*/ 30 w 90"/>
                  <a:gd name="T81" fmla="*/ 162 h 162"/>
                  <a:gd name="T82" fmla="*/ 18 w 90"/>
                  <a:gd name="T83" fmla="*/ 162 h 162"/>
                  <a:gd name="T84" fmla="*/ 18 w 90"/>
                  <a:gd name="T85" fmla="*/ 144 h 162"/>
                  <a:gd name="T86" fmla="*/ 12 w 90"/>
                  <a:gd name="T87" fmla="*/ 132 h 162"/>
                  <a:gd name="T88" fmla="*/ 6 w 90"/>
                  <a:gd name="T89" fmla="*/ 126 h 162"/>
                  <a:gd name="T90" fmla="*/ 0 w 90"/>
                  <a:gd name="T91" fmla="*/ 1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62">
                    <a:moveTo>
                      <a:pt x="0" y="108"/>
                    </a:moveTo>
                    <a:lnTo>
                      <a:pt x="6" y="102"/>
                    </a:lnTo>
                    <a:lnTo>
                      <a:pt x="6" y="96"/>
                    </a:lnTo>
                    <a:lnTo>
                      <a:pt x="6" y="84"/>
                    </a:lnTo>
                    <a:lnTo>
                      <a:pt x="12" y="78"/>
                    </a:lnTo>
                    <a:lnTo>
                      <a:pt x="12" y="72"/>
                    </a:lnTo>
                    <a:lnTo>
                      <a:pt x="12" y="66"/>
                    </a:lnTo>
                    <a:lnTo>
                      <a:pt x="18" y="66"/>
                    </a:lnTo>
                    <a:lnTo>
                      <a:pt x="18" y="60"/>
                    </a:lnTo>
                    <a:lnTo>
                      <a:pt x="18" y="54"/>
                    </a:lnTo>
                    <a:lnTo>
                      <a:pt x="18" y="60"/>
                    </a:lnTo>
                    <a:lnTo>
                      <a:pt x="18" y="54"/>
                    </a:lnTo>
                    <a:lnTo>
                      <a:pt x="12" y="54"/>
                    </a:lnTo>
                    <a:lnTo>
                      <a:pt x="18" y="48"/>
                    </a:lnTo>
                    <a:lnTo>
                      <a:pt x="12" y="48"/>
                    </a:lnTo>
                    <a:lnTo>
                      <a:pt x="18" y="48"/>
                    </a:lnTo>
                    <a:lnTo>
                      <a:pt x="18" y="42"/>
                    </a:lnTo>
                    <a:lnTo>
                      <a:pt x="18" y="36"/>
                    </a:lnTo>
                    <a:lnTo>
                      <a:pt x="24" y="36"/>
                    </a:lnTo>
                    <a:lnTo>
                      <a:pt x="18" y="30"/>
                    </a:lnTo>
                    <a:lnTo>
                      <a:pt x="24" y="24"/>
                    </a:lnTo>
                    <a:lnTo>
                      <a:pt x="24" y="18"/>
                    </a:lnTo>
                    <a:lnTo>
                      <a:pt x="30" y="12"/>
                    </a:lnTo>
                    <a:lnTo>
                      <a:pt x="30" y="6"/>
                    </a:lnTo>
                    <a:lnTo>
                      <a:pt x="36" y="6"/>
                    </a:lnTo>
                    <a:lnTo>
                      <a:pt x="36" y="0"/>
                    </a:lnTo>
                    <a:lnTo>
                      <a:pt x="42" y="6"/>
                    </a:lnTo>
                    <a:lnTo>
                      <a:pt x="48" y="6"/>
                    </a:lnTo>
                    <a:lnTo>
                      <a:pt x="54" y="6"/>
                    </a:lnTo>
                    <a:lnTo>
                      <a:pt x="60" y="6"/>
                    </a:lnTo>
                    <a:lnTo>
                      <a:pt x="66" y="6"/>
                    </a:lnTo>
                    <a:lnTo>
                      <a:pt x="66" y="12"/>
                    </a:lnTo>
                    <a:lnTo>
                      <a:pt x="72" y="12"/>
                    </a:lnTo>
                    <a:lnTo>
                      <a:pt x="72" y="18"/>
                    </a:lnTo>
                    <a:lnTo>
                      <a:pt x="66" y="18"/>
                    </a:lnTo>
                    <a:lnTo>
                      <a:pt x="66" y="24"/>
                    </a:lnTo>
                    <a:lnTo>
                      <a:pt x="66" y="18"/>
                    </a:lnTo>
                    <a:lnTo>
                      <a:pt x="72" y="18"/>
                    </a:lnTo>
                    <a:lnTo>
                      <a:pt x="72" y="24"/>
                    </a:lnTo>
                    <a:lnTo>
                      <a:pt x="72" y="30"/>
                    </a:lnTo>
                    <a:lnTo>
                      <a:pt x="66" y="30"/>
                    </a:lnTo>
                    <a:lnTo>
                      <a:pt x="66" y="36"/>
                    </a:lnTo>
                    <a:lnTo>
                      <a:pt x="60" y="42"/>
                    </a:lnTo>
                    <a:lnTo>
                      <a:pt x="66" y="42"/>
                    </a:lnTo>
                    <a:lnTo>
                      <a:pt x="66" y="48"/>
                    </a:lnTo>
                    <a:lnTo>
                      <a:pt x="60" y="48"/>
                    </a:lnTo>
                    <a:lnTo>
                      <a:pt x="60" y="54"/>
                    </a:lnTo>
                    <a:lnTo>
                      <a:pt x="66" y="54"/>
                    </a:lnTo>
                    <a:lnTo>
                      <a:pt x="72" y="54"/>
                    </a:lnTo>
                    <a:lnTo>
                      <a:pt x="72" y="60"/>
                    </a:lnTo>
                    <a:lnTo>
                      <a:pt x="72" y="66"/>
                    </a:lnTo>
                    <a:lnTo>
                      <a:pt x="72" y="72"/>
                    </a:lnTo>
                    <a:lnTo>
                      <a:pt x="72" y="78"/>
                    </a:lnTo>
                    <a:lnTo>
                      <a:pt x="78" y="78"/>
                    </a:lnTo>
                    <a:lnTo>
                      <a:pt x="84" y="78"/>
                    </a:lnTo>
                    <a:lnTo>
                      <a:pt x="90" y="78"/>
                    </a:lnTo>
                    <a:lnTo>
                      <a:pt x="90" y="72"/>
                    </a:lnTo>
                    <a:lnTo>
                      <a:pt x="90" y="78"/>
                    </a:lnTo>
                    <a:lnTo>
                      <a:pt x="84" y="84"/>
                    </a:lnTo>
                    <a:lnTo>
                      <a:pt x="78" y="90"/>
                    </a:lnTo>
                    <a:lnTo>
                      <a:pt x="78" y="96"/>
                    </a:lnTo>
                    <a:lnTo>
                      <a:pt x="72" y="96"/>
                    </a:lnTo>
                    <a:lnTo>
                      <a:pt x="66" y="96"/>
                    </a:lnTo>
                    <a:lnTo>
                      <a:pt x="72" y="102"/>
                    </a:lnTo>
                    <a:lnTo>
                      <a:pt x="66" y="114"/>
                    </a:lnTo>
                    <a:lnTo>
                      <a:pt x="72" y="114"/>
                    </a:lnTo>
                    <a:lnTo>
                      <a:pt x="72" y="120"/>
                    </a:lnTo>
                    <a:lnTo>
                      <a:pt x="66" y="126"/>
                    </a:lnTo>
                    <a:lnTo>
                      <a:pt x="66" y="120"/>
                    </a:lnTo>
                    <a:lnTo>
                      <a:pt x="66" y="126"/>
                    </a:lnTo>
                    <a:lnTo>
                      <a:pt x="66" y="132"/>
                    </a:lnTo>
                    <a:lnTo>
                      <a:pt x="60" y="138"/>
                    </a:lnTo>
                    <a:lnTo>
                      <a:pt x="60" y="144"/>
                    </a:lnTo>
                    <a:lnTo>
                      <a:pt x="54" y="144"/>
                    </a:lnTo>
                    <a:lnTo>
                      <a:pt x="54" y="150"/>
                    </a:lnTo>
                    <a:lnTo>
                      <a:pt x="48" y="150"/>
                    </a:lnTo>
                    <a:lnTo>
                      <a:pt x="48" y="156"/>
                    </a:lnTo>
                    <a:lnTo>
                      <a:pt x="48" y="150"/>
                    </a:lnTo>
                    <a:lnTo>
                      <a:pt x="42" y="156"/>
                    </a:lnTo>
                    <a:lnTo>
                      <a:pt x="42" y="162"/>
                    </a:lnTo>
                    <a:lnTo>
                      <a:pt x="36" y="162"/>
                    </a:lnTo>
                    <a:lnTo>
                      <a:pt x="30" y="162"/>
                    </a:lnTo>
                    <a:lnTo>
                      <a:pt x="24" y="156"/>
                    </a:lnTo>
                    <a:lnTo>
                      <a:pt x="18" y="162"/>
                    </a:lnTo>
                    <a:lnTo>
                      <a:pt x="18" y="156"/>
                    </a:lnTo>
                    <a:lnTo>
                      <a:pt x="18" y="144"/>
                    </a:lnTo>
                    <a:lnTo>
                      <a:pt x="12" y="144"/>
                    </a:lnTo>
                    <a:lnTo>
                      <a:pt x="12" y="132"/>
                    </a:lnTo>
                    <a:lnTo>
                      <a:pt x="6" y="132"/>
                    </a:lnTo>
                    <a:lnTo>
                      <a:pt x="6" y="126"/>
                    </a:lnTo>
                    <a:lnTo>
                      <a:pt x="6" y="120"/>
                    </a:lnTo>
                    <a:lnTo>
                      <a:pt x="0" y="114"/>
                    </a:lnTo>
                    <a:lnTo>
                      <a:pt x="0" y="108"/>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5" name="Freeform 518"/>
              <p:cNvSpPr>
                <a:spLocks/>
              </p:cNvSpPr>
              <p:nvPr/>
            </p:nvSpPr>
            <p:spPr bwMode="auto">
              <a:xfrm>
                <a:off x="4101" y="1598"/>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6" name="Freeform 519"/>
              <p:cNvSpPr>
                <a:spLocks/>
              </p:cNvSpPr>
              <p:nvPr/>
            </p:nvSpPr>
            <p:spPr bwMode="auto">
              <a:xfrm>
                <a:off x="4113" y="1508"/>
                <a:ext cx="6" cy="6"/>
              </a:xfrm>
              <a:custGeom>
                <a:avLst/>
                <a:gdLst>
                  <a:gd name="T0" fmla="*/ 0 w 6"/>
                  <a:gd name="T1" fmla="*/ 6 h 6"/>
                  <a:gd name="T2" fmla="*/ 0 w 6"/>
                  <a:gd name="T3" fmla="*/ 0 h 6"/>
                  <a:gd name="T4" fmla="*/ 6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0" y="0"/>
                    </a:lnTo>
                    <a:lnTo>
                      <a:pt x="6" y="6"/>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7" name="Freeform 520"/>
              <p:cNvSpPr>
                <a:spLocks/>
              </p:cNvSpPr>
              <p:nvPr/>
            </p:nvSpPr>
            <p:spPr bwMode="auto">
              <a:xfrm>
                <a:off x="4131" y="1574"/>
                <a:ext cx="6" cy="6"/>
              </a:xfrm>
              <a:custGeom>
                <a:avLst/>
                <a:gdLst>
                  <a:gd name="T0" fmla="*/ 0 w 6"/>
                  <a:gd name="T1" fmla="*/ 6 h 6"/>
                  <a:gd name="T2" fmla="*/ 0 w 6"/>
                  <a:gd name="T3" fmla="*/ 0 h 6"/>
                  <a:gd name="T4" fmla="*/ 6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0" y="0"/>
                    </a:lnTo>
                    <a:lnTo>
                      <a:pt x="6" y="6"/>
                    </a:lnTo>
                    <a:lnTo>
                      <a:pt x="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8" name="Freeform 521"/>
              <p:cNvSpPr>
                <a:spLocks/>
              </p:cNvSpPr>
              <p:nvPr/>
            </p:nvSpPr>
            <p:spPr bwMode="auto">
              <a:xfrm>
                <a:off x="4203" y="146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9" name="Freeform 522"/>
              <p:cNvSpPr>
                <a:spLocks/>
              </p:cNvSpPr>
              <p:nvPr/>
            </p:nvSpPr>
            <p:spPr bwMode="auto">
              <a:xfrm>
                <a:off x="4203" y="1448"/>
                <a:ext cx="18" cy="30"/>
              </a:xfrm>
              <a:custGeom>
                <a:avLst/>
                <a:gdLst>
                  <a:gd name="T0" fmla="*/ 0 w 18"/>
                  <a:gd name="T1" fmla="*/ 24 h 30"/>
                  <a:gd name="T2" fmla="*/ 0 w 18"/>
                  <a:gd name="T3" fmla="*/ 30 h 30"/>
                  <a:gd name="T4" fmla="*/ 6 w 18"/>
                  <a:gd name="T5" fmla="*/ 30 h 30"/>
                  <a:gd name="T6" fmla="*/ 6 w 18"/>
                  <a:gd name="T7" fmla="*/ 24 h 30"/>
                  <a:gd name="T8" fmla="*/ 6 w 18"/>
                  <a:gd name="T9" fmla="*/ 18 h 30"/>
                  <a:gd name="T10" fmla="*/ 6 w 18"/>
                  <a:gd name="T11" fmla="*/ 12 h 30"/>
                  <a:gd name="T12" fmla="*/ 6 w 18"/>
                  <a:gd name="T13" fmla="*/ 6 h 30"/>
                  <a:gd name="T14" fmla="*/ 12 w 18"/>
                  <a:gd name="T15" fmla="*/ 6 h 30"/>
                  <a:gd name="T16" fmla="*/ 12 w 18"/>
                  <a:gd name="T17" fmla="*/ 0 h 30"/>
                  <a:gd name="T18" fmla="*/ 18 w 18"/>
                  <a:gd name="T19" fmla="*/ 0 h 30"/>
                  <a:gd name="T20" fmla="*/ 18 w 18"/>
                  <a:gd name="T21" fmla="*/ 6 h 30"/>
                  <a:gd name="T22" fmla="*/ 18 w 18"/>
                  <a:gd name="T23" fmla="*/ 12 h 30"/>
                  <a:gd name="T24" fmla="*/ 12 w 18"/>
                  <a:gd name="T25" fmla="*/ 12 h 30"/>
                  <a:gd name="T26" fmla="*/ 12 w 18"/>
                  <a:gd name="T27" fmla="*/ 18 h 30"/>
                  <a:gd name="T28" fmla="*/ 6 w 18"/>
                  <a:gd name="T29" fmla="*/ 18 h 30"/>
                  <a:gd name="T30" fmla="*/ 6 w 18"/>
                  <a:gd name="T31" fmla="*/ 24 h 30"/>
                  <a:gd name="T32" fmla="*/ 6 w 18"/>
                  <a:gd name="T33" fmla="*/ 30 h 30"/>
                  <a:gd name="T34" fmla="*/ 0 w 18"/>
                  <a:gd name="T35" fmla="*/ 30 h 30"/>
                  <a:gd name="T36" fmla="*/ 0 w 18"/>
                  <a:gd name="T3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0">
                    <a:moveTo>
                      <a:pt x="0" y="24"/>
                    </a:moveTo>
                    <a:lnTo>
                      <a:pt x="0" y="30"/>
                    </a:lnTo>
                    <a:lnTo>
                      <a:pt x="6" y="30"/>
                    </a:lnTo>
                    <a:lnTo>
                      <a:pt x="6" y="24"/>
                    </a:lnTo>
                    <a:lnTo>
                      <a:pt x="6" y="18"/>
                    </a:lnTo>
                    <a:lnTo>
                      <a:pt x="6" y="12"/>
                    </a:lnTo>
                    <a:lnTo>
                      <a:pt x="6" y="6"/>
                    </a:lnTo>
                    <a:lnTo>
                      <a:pt x="12" y="6"/>
                    </a:lnTo>
                    <a:lnTo>
                      <a:pt x="12" y="0"/>
                    </a:lnTo>
                    <a:lnTo>
                      <a:pt x="18" y="0"/>
                    </a:lnTo>
                    <a:lnTo>
                      <a:pt x="18" y="6"/>
                    </a:lnTo>
                    <a:lnTo>
                      <a:pt x="18" y="12"/>
                    </a:lnTo>
                    <a:lnTo>
                      <a:pt x="12" y="12"/>
                    </a:lnTo>
                    <a:lnTo>
                      <a:pt x="12" y="18"/>
                    </a:lnTo>
                    <a:lnTo>
                      <a:pt x="6" y="18"/>
                    </a:lnTo>
                    <a:lnTo>
                      <a:pt x="6" y="24"/>
                    </a:lnTo>
                    <a:lnTo>
                      <a:pt x="6" y="30"/>
                    </a:lnTo>
                    <a:lnTo>
                      <a:pt x="0" y="30"/>
                    </a:lnTo>
                    <a:lnTo>
                      <a:pt x="0" y="24"/>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0" name="Freeform 523"/>
              <p:cNvSpPr>
                <a:spLocks/>
              </p:cNvSpPr>
              <p:nvPr/>
            </p:nvSpPr>
            <p:spPr bwMode="auto">
              <a:xfrm>
                <a:off x="3939" y="1244"/>
                <a:ext cx="114" cy="126"/>
              </a:xfrm>
              <a:custGeom>
                <a:avLst/>
                <a:gdLst>
                  <a:gd name="T0" fmla="*/ 36 w 114"/>
                  <a:gd name="T1" fmla="*/ 6 h 126"/>
                  <a:gd name="T2" fmla="*/ 48 w 114"/>
                  <a:gd name="T3" fmla="*/ 6 h 126"/>
                  <a:gd name="T4" fmla="*/ 60 w 114"/>
                  <a:gd name="T5" fmla="*/ 18 h 126"/>
                  <a:gd name="T6" fmla="*/ 66 w 114"/>
                  <a:gd name="T7" fmla="*/ 24 h 126"/>
                  <a:gd name="T8" fmla="*/ 78 w 114"/>
                  <a:gd name="T9" fmla="*/ 30 h 126"/>
                  <a:gd name="T10" fmla="*/ 90 w 114"/>
                  <a:gd name="T11" fmla="*/ 36 h 126"/>
                  <a:gd name="T12" fmla="*/ 96 w 114"/>
                  <a:gd name="T13" fmla="*/ 42 h 126"/>
                  <a:gd name="T14" fmla="*/ 108 w 114"/>
                  <a:gd name="T15" fmla="*/ 42 h 126"/>
                  <a:gd name="T16" fmla="*/ 114 w 114"/>
                  <a:gd name="T17" fmla="*/ 48 h 126"/>
                  <a:gd name="T18" fmla="*/ 114 w 114"/>
                  <a:gd name="T19" fmla="*/ 60 h 126"/>
                  <a:gd name="T20" fmla="*/ 108 w 114"/>
                  <a:gd name="T21" fmla="*/ 78 h 126"/>
                  <a:gd name="T22" fmla="*/ 96 w 114"/>
                  <a:gd name="T23" fmla="*/ 78 h 126"/>
                  <a:gd name="T24" fmla="*/ 90 w 114"/>
                  <a:gd name="T25" fmla="*/ 72 h 126"/>
                  <a:gd name="T26" fmla="*/ 96 w 114"/>
                  <a:gd name="T27" fmla="*/ 78 h 126"/>
                  <a:gd name="T28" fmla="*/ 96 w 114"/>
                  <a:gd name="T29" fmla="*/ 78 h 126"/>
                  <a:gd name="T30" fmla="*/ 90 w 114"/>
                  <a:gd name="T31" fmla="*/ 84 h 126"/>
                  <a:gd name="T32" fmla="*/ 96 w 114"/>
                  <a:gd name="T33" fmla="*/ 90 h 126"/>
                  <a:gd name="T34" fmla="*/ 96 w 114"/>
                  <a:gd name="T35" fmla="*/ 90 h 126"/>
                  <a:gd name="T36" fmla="*/ 90 w 114"/>
                  <a:gd name="T37" fmla="*/ 96 h 126"/>
                  <a:gd name="T38" fmla="*/ 96 w 114"/>
                  <a:gd name="T39" fmla="*/ 102 h 126"/>
                  <a:gd name="T40" fmla="*/ 96 w 114"/>
                  <a:gd name="T41" fmla="*/ 102 h 126"/>
                  <a:gd name="T42" fmla="*/ 96 w 114"/>
                  <a:gd name="T43" fmla="*/ 102 h 126"/>
                  <a:gd name="T44" fmla="*/ 90 w 114"/>
                  <a:gd name="T45" fmla="*/ 108 h 126"/>
                  <a:gd name="T46" fmla="*/ 96 w 114"/>
                  <a:gd name="T47" fmla="*/ 114 h 126"/>
                  <a:gd name="T48" fmla="*/ 96 w 114"/>
                  <a:gd name="T49" fmla="*/ 126 h 126"/>
                  <a:gd name="T50" fmla="*/ 84 w 114"/>
                  <a:gd name="T51" fmla="*/ 126 h 126"/>
                  <a:gd name="T52" fmla="*/ 78 w 114"/>
                  <a:gd name="T53" fmla="*/ 120 h 126"/>
                  <a:gd name="T54" fmla="*/ 72 w 114"/>
                  <a:gd name="T55" fmla="*/ 114 h 126"/>
                  <a:gd name="T56" fmla="*/ 78 w 114"/>
                  <a:gd name="T57" fmla="*/ 108 h 126"/>
                  <a:gd name="T58" fmla="*/ 78 w 114"/>
                  <a:gd name="T59" fmla="*/ 96 h 126"/>
                  <a:gd name="T60" fmla="*/ 66 w 114"/>
                  <a:gd name="T61" fmla="*/ 90 h 126"/>
                  <a:gd name="T62" fmla="*/ 60 w 114"/>
                  <a:gd name="T63" fmla="*/ 84 h 126"/>
                  <a:gd name="T64" fmla="*/ 60 w 114"/>
                  <a:gd name="T65" fmla="*/ 72 h 126"/>
                  <a:gd name="T66" fmla="*/ 54 w 114"/>
                  <a:gd name="T67" fmla="*/ 78 h 126"/>
                  <a:gd name="T68" fmla="*/ 48 w 114"/>
                  <a:gd name="T69" fmla="*/ 72 h 126"/>
                  <a:gd name="T70" fmla="*/ 36 w 114"/>
                  <a:gd name="T71" fmla="*/ 72 h 126"/>
                  <a:gd name="T72" fmla="*/ 30 w 114"/>
                  <a:gd name="T73" fmla="*/ 66 h 126"/>
                  <a:gd name="T74" fmla="*/ 24 w 114"/>
                  <a:gd name="T75" fmla="*/ 60 h 126"/>
                  <a:gd name="T76" fmla="*/ 24 w 114"/>
                  <a:gd name="T77" fmla="*/ 48 h 126"/>
                  <a:gd name="T78" fmla="*/ 24 w 114"/>
                  <a:gd name="T79" fmla="*/ 36 h 126"/>
                  <a:gd name="T80" fmla="*/ 12 w 114"/>
                  <a:gd name="T81" fmla="*/ 36 h 126"/>
                  <a:gd name="T82" fmla="*/ 6 w 114"/>
                  <a:gd name="T83" fmla="*/ 30 h 126"/>
                  <a:gd name="T84" fmla="*/ 0 w 114"/>
                  <a:gd name="T85" fmla="*/ 24 h 126"/>
                  <a:gd name="T86" fmla="*/ 0 w 114"/>
                  <a:gd name="T87" fmla="*/ 12 h 126"/>
                  <a:gd name="T88" fmla="*/ 12 w 114"/>
                  <a:gd name="T89" fmla="*/ 12 h 126"/>
                  <a:gd name="T90" fmla="*/ 18 w 114"/>
                  <a:gd name="T91" fmla="*/ 6 h 126"/>
                  <a:gd name="T92" fmla="*/ 24 w 114"/>
                  <a:gd name="T93" fmla="*/ 0 h 126"/>
                  <a:gd name="T94" fmla="*/ 36 w 114"/>
                  <a:gd name="T9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26">
                    <a:moveTo>
                      <a:pt x="30" y="6"/>
                    </a:moveTo>
                    <a:lnTo>
                      <a:pt x="36" y="6"/>
                    </a:lnTo>
                    <a:lnTo>
                      <a:pt x="42" y="6"/>
                    </a:lnTo>
                    <a:lnTo>
                      <a:pt x="48" y="6"/>
                    </a:lnTo>
                    <a:lnTo>
                      <a:pt x="54" y="18"/>
                    </a:lnTo>
                    <a:lnTo>
                      <a:pt x="60" y="18"/>
                    </a:lnTo>
                    <a:lnTo>
                      <a:pt x="60" y="24"/>
                    </a:lnTo>
                    <a:lnTo>
                      <a:pt x="66" y="24"/>
                    </a:lnTo>
                    <a:lnTo>
                      <a:pt x="72" y="30"/>
                    </a:lnTo>
                    <a:lnTo>
                      <a:pt x="78" y="30"/>
                    </a:lnTo>
                    <a:lnTo>
                      <a:pt x="84" y="30"/>
                    </a:lnTo>
                    <a:lnTo>
                      <a:pt x="90" y="36"/>
                    </a:lnTo>
                    <a:lnTo>
                      <a:pt x="96" y="36"/>
                    </a:lnTo>
                    <a:lnTo>
                      <a:pt x="96" y="42"/>
                    </a:lnTo>
                    <a:lnTo>
                      <a:pt x="102" y="42"/>
                    </a:lnTo>
                    <a:lnTo>
                      <a:pt x="108" y="42"/>
                    </a:lnTo>
                    <a:lnTo>
                      <a:pt x="108" y="48"/>
                    </a:lnTo>
                    <a:lnTo>
                      <a:pt x="114" y="48"/>
                    </a:lnTo>
                    <a:lnTo>
                      <a:pt x="114" y="54"/>
                    </a:lnTo>
                    <a:lnTo>
                      <a:pt x="114" y="60"/>
                    </a:lnTo>
                    <a:lnTo>
                      <a:pt x="108" y="72"/>
                    </a:lnTo>
                    <a:lnTo>
                      <a:pt x="108" y="78"/>
                    </a:lnTo>
                    <a:lnTo>
                      <a:pt x="102" y="78"/>
                    </a:lnTo>
                    <a:lnTo>
                      <a:pt x="96" y="78"/>
                    </a:lnTo>
                    <a:lnTo>
                      <a:pt x="96" y="72"/>
                    </a:lnTo>
                    <a:lnTo>
                      <a:pt x="90" y="72"/>
                    </a:lnTo>
                    <a:lnTo>
                      <a:pt x="90" y="78"/>
                    </a:lnTo>
                    <a:lnTo>
                      <a:pt x="96" y="78"/>
                    </a:lnTo>
                    <a:lnTo>
                      <a:pt x="90" y="78"/>
                    </a:lnTo>
                    <a:lnTo>
                      <a:pt x="96" y="78"/>
                    </a:lnTo>
                    <a:lnTo>
                      <a:pt x="96" y="84"/>
                    </a:lnTo>
                    <a:lnTo>
                      <a:pt x="90" y="84"/>
                    </a:lnTo>
                    <a:lnTo>
                      <a:pt x="90" y="90"/>
                    </a:lnTo>
                    <a:lnTo>
                      <a:pt x="96" y="90"/>
                    </a:lnTo>
                    <a:lnTo>
                      <a:pt x="102" y="90"/>
                    </a:lnTo>
                    <a:lnTo>
                      <a:pt x="96" y="90"/>
                    </a:lnTo>
                    <a:lnTo>
                      <a:pt x="96" y="96"/>
                    </a:lnTo>
                    <a:lnTo>
                      <a:pt x="90" y="96"/>
                    </a:lnTo>
                    <a:lnTo>
                      <a:pt x="90" y="102"/>
                    </a:lnTo>
                    <a:lnTo>
                      <a:pt x="96" y="102"/>
                    </a:lnTo>
                    <a:lnTo>
                      <a:pt x="90" y="102"/>
                    </a:lnTo>
                    <a:lnTo>
                      <a:pt x="96" y="102"/>
                    </a:lnTo>
                    <a:lnTo>
                      <a:pt x="90" y="102"/>
                    </a:lnTo>
                    <a:lnTo>
                      <a:pt x="96" y="102"/>
                    </a:lnTo>
                    <a:lnTo>
                      <a:pt x="96" y="108"/>
                    </a:lnTo>
                    <a:lnTo>
                      <a:pt x="90" y="108"/>
                    </a:lnTo>
                    <a:lnTo>
                      <a:pt x="90" y="114"/>
                    </a:lnTo>
                    <a:lnTo>
                      <a:pt x="96" y="114"/>
                    </a:lnTo>
                    <a:lnTo>
                      <a:pt x="96" y="120"/>
                    </a:lnTo>
                    <a:lnTo>
                      <a:pt x="96" y="126"/>
                    </a:lnTo>
                    <a:lnTo>
                      <a:pt x="90" y="126"/>
                    </a:lnTo>
                    <a:lnTo>
                      <a:pt x="84" y="126"/>
                    </a:lnTo>
                    <a:lnTo>
                      <a:pt x="84" y="120"/>
                    </a:lnTo>
                    <a:lnTo>
                      <a:pt x="78" y="120"/>
                    </a:lnTo>
                    <a:lnTo>
                      <a:pt x="78" y="114"/>
                    </a:lnTo>
                    <a:lnTo>
                      <a:pt x="72" y="114"/>
                    </a:lnTo>
                    <a:lnTo>
                      <a:pt x="78" y="114"/>
                    </a:lnTo>
                    <a:lnTo>
                      <a:pt x="78" y="108"/>
                    </a:lnTo>
                    <a:lnTo>
                      <a:pt x="78" y="102"/>
                    </a:lnTo>
                    <a:lnTo>
                      <a:pt x="78" y="96"/>
                    </a:lnTo>
                    <a:lnTo>
                      <a:pt x="72" y="90"/>
                    </a:lnTo>
                    <a:lnTo>
                      <a:pt x="66" y="90"/>
                    </a:lnTo>
                    <a:lnTo>
                      <a:pt x="66" y="84"/>
                    </a:lnTo>
                    <a:lnTo>
                      <a:pt x="60" y="84"/>
                    </a:lnTo>
                    <a:lnTo>
                      <a:pt x="60" y="78"/>
                    </a:lnTo>
                    <a:lnTo>
                      <a:pt x="60" y="72"/>
                    </a:lnTo>
                    <a:lnTo>
                      <a:pt x="60" y="78"/>
                    </a:lnTo>
                    <a:lnTo>
                      <a:pt x="54" y="78"/>
                    </a:lnTo>
                    <a:lnTo>
                      <a:pt x="48" y="78"/>
                    </a:lnTo>
                    <a:lnTo>
                      <a:pt x="48" y="72"/>
                    </a:lnTo>
                    <a:lnTo>
                      <a:pt x="42" y="72"/>
                    </a:lnTo>
                    <a:lnTo>
                      <a:pt x="36" y="72"/>
                    </a:lnTo>
                    <a:lnTo>
                      <a:pt x="36" y="66"/>
                    </a:lnTo>
                    <a:lnTo>
                      <a:pt x="30" y="66"/>
                    </a:lnTo>
                    <a:lnTo>
                      <a:pt x="24" y="66"/>
                    </a:lnTo>
                    <a:lnTo>
                      <a:pt x="24" y="60"/>
                    </a:lnTo>
                    <a:lnTo>
                      <a:pt x="24" y="54"/>
                    </a:lnTo>
                    <a:lnTo>
                      <a:pt x="24" y="48"/>
                    </a:lnTo>
                    <a:lnTo>
                      <a:pt x="24" y="42"/>
                    </a:lnTo>
                    <a:lnTo>
                      <a:pt x="24" y="36"/>
                    </a:lnTo>
                    <a:lnTo>
                      <a:pt x="18" y="36"/>
                    </a:lnTo>
                    <a:lnTo>
                      <a:pt x="12" y="36"/>
                    </a:lnTo>
                    <a:lnTo>
                      <a:pt x="12" y="30"/>
                    </a:lnTo>
                    <a:lnTo>
                      <a:pt x="6" y="30"/>
                    </a:lnTo>
                    <a:lnTo>
                      <a:pt x="0" y="30"/>
                    </a:lnTo>
                    <a:lnTo>
                      <a:pt x="0" y="24"/>
                    </a:lnTo>
                    <a:lnTo>
                      <a:pt x="0" y="18"/>
                    </a:lnTo>
                    <a:lnTo>
                      <a:pt x="0" y="12"/>
                    </a:lnTo>
                    <a:lnTo>
                      <a:pt x="6" y="12"/>
                    </a:lnTo>
                    <a:lnTo>
                      <a:pt x="12" y="12"/>
                    </a:lnTo>
                    <a:lnTo>
                      <a:pt x="12" y="6"/>
                    </a:lnTo>
                    <a:lnTo>
                      <a:pt x="18" y="6"/>
                    </a:lnTo>
                    <a:lnTo>
                      <a:pt x="24" y="6"/>
                    </a:lnTo>
                    <a:lnTo>
                      <a:pt x="24" y="0"/>
                    </a:lnTo>
                    <a:lnTo>
                      <a:pt x="30" y="0"/>
                    </a:lnTo>
                    <a:lnTo>
                      <a:pt x="36" y="0"/>
                    </a:lnTo>
                    <a:lnTo>
                      <a:pt x="30"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1" name="Freeform 524"/>
              <p:cNvSpPr>
                <a:spLocks/>
              </p:cNvSpPr>
              <p:nvPr/>
            </p:nvSpPr>
            <p:spPr bwMode="auto">
              <a:xfrm>
                <a:off x="3903" y="1478"/>
                <a:ext cx="108" cy="102"/>
              </a:xfrm>
              <a:custGeom>
                <a:avLst/>
                <a:gdLst>
                  <a:gd name="T0" fmla="*/ 30 w 108"/>
                  <a:gd name="T1" fmla="*/ 6 h 102"/>
                  <a:gd name="T2" fmla="*/ 30 w 108"/>
                  <a:gd name="T3" fmla="*/ 6 h 102"/>
                  <a:gd name="T4" fmla="*/ 36 w 108"/>
                  <a:gd name="T5" fmla="*/ 18 h 102"/>
                  <a:gd name="T6" fmla="*/ 36 w 108"/>
                  <a:gd name="T7" fmla="*/ 18 h 102"/>
                  <a:gd name="T8" fmla="*/ 42 w 108"/>
                  <a:gd name="T9" fmla="*/ 24 h 102"/>
                  <a:gd name="T10" fmla="*/ 48 w 108"/>
                  <a:gd name="T11" fmla="*/ 36 h 102"/>
                  <a:gd name="T12" fmla="*/ 48 w 108"/>
                  <a:gd name="T13" fmla="*/ 36 h 102"/>
                  <a:gd name="T14" fmla="*/ 54 w 108"/>
                  <a:gd name="T15" fmla="*/ 42 h 102"/>
                  <a:gd name="T16" fmla="*/ 60 w 108"/>
                  <a:gd name="T17" fmla="*/ 48 h 102"/>
                  <a:gd name="T18" fmla="*/ 72 w 108"/>
                  <a:gd name="T19" fmla="*/ 48 h 102"/>
                  <a:gd name="T20" fmla="*/ 78 w 108"/>
                  <a:gd name="T21" fmla="*/ 54 h 102"/>
                  <a:gd name="T22" fmla="*/ 84 w 108"/>
                  <a:gd name="T23" fmla="*/ 60 h 102"/>
                  <a:gd name="T24" fmla="*/ 90 w 108"/>
                  <a:gd name="T25" fmla="*/ 54 h 102"/>
                  <a:gd name="T26" fmla="*/ 96 w 108"/>
                  <a:gd name="T27" fmla="*/ 54 h 102"/>
                  <a:gd name="T28" fmla="*/ 108 w 108"/>
                  <a:gd name="T29" fmla="*/ 54 h 102"/>
                  <a:gd name="T30" fmla="*/ 102 w 108"/>
                  <a:gd name="T31" fmla="*/ 66 h 102"/>
                  <a:gd name="T32" fmla="*/ 102 w 108"/>
                  <a:gd name="T33" fmla="*/ 66 h 102"/>
                  <a:gd name="T34" fmla="*/ 108 w 108"/>
                  <a:gd name="T35" fmla="*/ 72 h 102"/>
                  <a:gd name="T36" fmla="*/ 102 w 108"/>
                  <a:gd name="T37" fmla="*/ 78 h 102"/>
                  <a:gd name="T38" fmla="*/ 96 w 108"/>
                  <a:gd name="T39" fmla="*/ 84 h 102"/>
                  <a:gd name="T40" fmla="*/ 96 w 108"/>
                  <a:gd name="T41" fmla="*/ 84 h 102"/>
                  <a:gd name="T42" fmla="*/ 102 w 108"/>
                  <a:gd name="T43" fmla="*/ 90 h 102"/>
                  <a:gd name="T44" fmla="*/ 102 w 108"/>
                  <a:gd name="T45" fmla="*/ 102 h 102"/>
                  <a:gd name="T46" fmla="*/ 90 w 108"/>
                  <a:gd name="T47" fmla="*/ 102 h 102"/>
                  <a:gd name="T48" fmla="*/ 84 w 108"/>
                  <a:gd name="T49" fmla="*/ 96 h 102"/>
                  <a:gd name="T50" fmla="*/ 78 w 108"/>
                  <a:gd name="T51" fmla="*/ 90 h 102"/>
                  <a:gd name="T52" fmla="*/ 72 w 108"/>
                  <a:gd name="T53" fmla="*/ 84 h 102"/>
                  <a:gd name="T54" fmla="*/ 72 w 108"/>
                  <a:gd name="T55" fmla="*/ 72 h 102"/>
                  <a:gd name="T56" fmla="*/ 66 w 108"/>
                  <a:gd name="T57" fmla="*/ 66 h 102"/>
                  <a:gd name="T58" fmla="*/ 60 w 108"/>
                  <a:gd name="T59" fmla="*/ 60 h 102"/>
                  <a:gd name="T60" fmla="*/ 54 w 108"/>
                  <a:gd name="T61" fmla="*/ 54 h 102"/>
                  <a:gd name="T62" fmla="*/ 48 w 108"/>
                  <a:gd name="T63" fmla="*/ 60 h 102"/>
                  <a:gd name="T64" fmla="*/ 42 w 108"/>
                  <a:gd name="T65" fmla="*/ 54 h 102"/>
                  <a:gd name="T66" fmla="*/ 42 w 108"/>
                  <a:gd name="T67" fmla="*/ 54 h 102"/>
                  <a:gd name="T68" fmla="*/ 36 w 108"/>
                  <a:gd name="T69" fmla="*/ 48 h 102"/>
                  <a:gd name="T70" fmla="*/ 24 w 108"/>
                  <a:gd name="T71" fmla="*/ 48 h 102"/>
                  <a:gd name="T72" fmla="*/ 24 w 108"/>
                  <a:gd name="T73" fmla="*/ 48 h 102"/>
                  <a:gd name="T74" fmla="*/ 24 w 108"/>
                  <a:gd name="T75" fmla="*/ 48 h 102"/>
                  <a:gd name="T76" fmla="*/ 24 w 108"/>
                  <a:gd name="T77" fmla="*/ 48 h 102"/>
                  <a:gd name="T78" fmla="*/ 18 w 108"/>
                  <a:gd name="T79" fmla="*/ 42 h 102"/>
                  <a:gd name="T80" fmla="*/ 24 w 108"/>
                  <a:gd name="T81" fmla="*/ 36 h 102"/>
                  <a:gd name="T82" fmla="*/ 18 w 108"/>
                  <a:gd name="T83" fmla="*/ 30 h 102"/>
                  <a:gd name="T84" fmla="*/ 12 w 108"/>
                  <a:gd name="T85" fmla="*/ 36 h 102"/>
                  <a:gd name="T86" fmla="*/ 6 w 108"/>
                  <a:gd name="T87" fmla="*/ 30 h 102"/>
                  <a:gd name="T88" fmla="*/ 6 w 108"/>
                  <a:gd name="T89" fmla="*/ 18 h 102"/>
                  <a:gd name="T90" fmla="*/ 0 w 108"/>
                  <a:gd name="T91" fmla="*/ 12 h 102"/>
                  <a:gd name="T92" fmla="*/ 6 w 108"/>
                  <a:gd name="T93" fmla="*/ 6 h 102"/>
                  <a:gd name="T94" fmla="*/ 6 w 108"/>
                  <a:gd name="T95" fmla="*/ 6 h 102"/>
                  <a:gd name="T96" fmla="*/ 18 w 108"/>
                  <a:gd name="T97"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2">
                    <a:moveTo>
                      <a:pt x="24" y="6"/>
                    </a:moveTo>
                    <a:lnTo>
                      <a:pt x="30" y="6"/>
                    </a:lnTo>
                    <a:lnTo>
                      <a:pt x="24" y="6"/>
                    </a:lnTo>
                    <a:lnTo>
                      <a:pt x="30" y="6"/>
                    </a:lnTo>
                    <a:lnTo>
                      <a:pt x="30" y="12"/>
                    </a:lnTo>
                    <a:lnTo>
                      <a:pt x="36" y="18"/>
                    </a:lnTo>
                    <a:lnTo>
                      <a:pt x="30" y="18"/>
                    </a:lnTo>
                    <a:lnTo>
                      <a:pt x="36" y="18"/>
                    </a:lnTo>
                    <a:lnTo>
                      <a:pt x="36" y="24"/>
                    </a:lnTo>
                    <a:lnTo>
                      <a:pt x="42" y="24"/>
                    </a:lnTo>
                    <a:lnTo>
                      <a:pt x="42" y="30"/>
                    </a:lnTo>
                    <a:lnTo>
                      <a:pt x="48" y="36"/>
                    </a:lnTo>
                    <a:lnTo>
                      <a:pt x="48" y="30"/>
                    </a:lnTo>
                    <a:lnTo>
                      <a:pt x="48" y="36"/>
                    </a:lnTo>
                    <a:lnTo>
                      <a:pt x="54" y="36"/>
                    </a:lnTo>
                    <a:lnTo>
                      <a:pt x="54" y="42"/>
                    </a:lnTo>
                    <a:lnTo>
                      <a:pt x="60" y="42"/>
                    </a:lnTo>
                    <a:lnTo>
                      <a:pt x="60" y="48"/>
                    </a:lnTo>
                    <a:lnTo>
                      <a:pt x="66" y="48"/>
                    </a:lnTo>
                    <a:lnTo>
                      <a:pt x="72" y="48"/>
                    </a:lnTo>
                    <a:lnTo>
                      <a:pt x="72" y="54"/>
                    </a:lnTo>
                    <a:lnTo>
                      <a:pt x="78" y="54"/>
                    </a:lnTo>
                    <a:lnTo>
                      <a:pt x="78" y="60"/>
                    </a:lnTo>
                    <a:lnTo>
                      <a:pt x="84" y="60"/>
                    </a:lnTo>
                    <a:lnTo>
                      <a:pt x="90" y="60"/>
                    </a:lnTo>
                    <a:lnTo>
                      <a:pt x="90" y="54"/>
                    </a:lnTo>
                    <a:lnTo>
                      <a:pt x="90" y="60"/>
                    </a:lnTo>
                    <a:lnTo>
                      <a:pt x="96" y="54"/>
                    </a:lnTo>
                    <a:lnTo>
                      <a:pt x="102" y="54"/>
                    </a:lnTo>
                    <a:lnTo>
                      <a:pt x="108" y="54"/>
                    </a:lnTo>
                    <a:lnTo>
                      <a:pt x="102" y="60"/>
                    </a:lnTo>
                    <a:lnTo>
                      <a:pt x="102" y="66"/>
                    </a:lnTo>
                    <a:lnTo>
                      <a:pt x="108" y="66"/>
                    </a:lnTo>
                    <a:lnTo>
                      <a:pt x="102" y="66"/>
                    </a:lnTo>
                    <a:lnTo>
                      <a:pt x="108" y="66"/>
                    </a:lnTo>
                    <a:lnTo>
                      <a:pt x="108" y="72"/>
                    </a:lnTo>
                    <a:lnTo>
                      <a:pt x="102" y="72"/>
                    </a:lnTo>
                    <a:lnTo>
                      <a:pt x="102" y="78"/>
                    </a:lnTo>
                    <a:lnTo>
                      <a:pt x="96" y="78"/>
                    </a:lnTo>
                    <a:lnTo>
                      <a:pt x="96" y="84"/>
                    </a:lnTo>
                    <a:lnTo>
                      <a:pt x="102" y="84"/>
                    </a:lnTo>
                    <a:lnTo>
                      <a:pt x="96" y="84"/>
                    </a:lnTo>
                    <a:lnTo>
                      <a:pt x="102" y="84"/>
                    </a:lnTo>
                    <a:lnTo>
                      <a:pt x="102" y="90"/>
                    </a:lnTo>
                    <a:lnTo>
                      <a:pt x="102" y="96"/>
                    </a:lnTo>
                    <a:lnTo>
                      <a:pt x="102" y="102"/>
                    </a:lnTo>
                    <a:lnTo>
                      <a:pt x="96" y="102"/>
                    </a:lnTo>
                    <a:lnTo>
                      <a:pt x="90" y="102"/>
                    </a:lnTo>
                    <a:lnTo>
                      <a:pt x="84" y="102"/>
                    </a:lnTo>
                    <a:lnTo>
                      <a:pt x="84" y="96"/>
                    </a:lnTo>
                    <a:lnTo>
                      <a:pt x="78" y="96"/>
                    </a:lnTo>
                    <a:lnTo>
                      <a:pt x="78" y="90"/>
                    </a:lnTo>
                    <a:lnTo>
                      <a:pt x="78" y="84"/>
                    </a:lnTo>
                    <a:lnTo>
                      <a:pt x="72" y="84"/>
                    </a:lnTo>
                    <a:lnTo>
                      <a:pt x="72" y="78"/>
                    </a:lnTo>
                    <a:lnTo>
                      <a:pt x="72" y="72"/>
                    </a:lnTo>
                    <a:lnTo>
                      <a:pt x="66" y="72"/>
                    </a:lnTo>
                    <a:lnTo>
                      <a:pt x="66" y="66"/>
                    </a:lnTo>
                    <a:lnTo>
                      <a:pt x="60" y="66"/>
                    </a:lnTo>
                    <a:lnTo>
                      <a:pt x="60" y="60"/>
                    </a:lnTo>
                    <a:lnTo>
                      <a:pt x="54" y="60"/>
                    </a:lnTo>
                    <a:lnTo>
                      <a:pt x="54" y="54"/>
                    </a:lnTo>
                    <a:lnTo>
                      <a:pt x="54" y="60"/>
                    </a:lnTo>
                    <a:lnTo>
                      <a:pt x="48" y="60"/>
                    </a:lnTo>
                    <a:lnTo>
                      <a:pt x="48" y="54"/>
                    </a:lnTo>
                    <a:lnTo>
                      <a:pt x="42" y="54"/>
                    </a:lnTo>
                    <a:lnTo>
                      <a:pt x="42" y="48"/>
                    </a:lnTo>
                    <a:lnTo>
                      <a:pt x="42" y="54"/>
                    </a:lnTo>
                    <a:lnTo>
                      <a:pt x="36" y="54"/>
                    </a:lnTo>
                    <a:lnTo>
                      <a:pt x="36" y="48"/>
                    </a:lnTo>
                    <a:lnTo>
                      <a:pt x="30" y="48"/>
                    </a:lnTo>
                    <a:lnTo>
                      <a:pt x="24" y="48"/>
                    </a:lnTo>
                    <a:lnTo>
                      <a:pt x="30" y="48"/>
                    </a:lnTo>
                    <a:lnTo>
                      <a:pt x="24" y="48"/>
                    </a:lnTo>
                    <a:lnTo>
                      <a:pt x="30" y="48"/>
                    </a:lnTo>
                    <a:lnTo>
                      <a:pt x="24" y="48"/>
                    </a:lnTo>
                    <a:lnTo>
                      <a:pt x="30" y="48"/>
                    </a:lnTo>
                    <a:lnTo>
                      <a:pt x="24" y="48"/>
                    </a:lnTo>
                    <a:lnTo>
                      <a:pt x="24" y="42"/>
                    </a:lnTo>
                    <a:lnTo>
                      <a:pt x="18" y="42"/>
                    </a:lnTo>
                    <a:lnTo>
                      <a:pt x="18" y="36"/>
                    </a:lnTo>
                    <a:lnTo>
                      <a:pt x="24" y="36"/>
                    </a:lnTo>
                    <a:lnTo>
                      <a:pt x="24" y="30"/>
                    </a:lnTo>
                    <a:lnTo>
                      <a:pt x="18" y="30"/>
                    </a:lnTo>
                    <a:lnTo>
                      <a:pt x="18" y="36"/>
                    </a:lnTo>
                    <a:lnTo>
                      <a:pt x="12" y="36"/>
                    </a:lnTo>
                    <a:lnTo>
                      <a:pt x="12" y="30"/>
                    </a:lnTo>
                    <a:lnTo>
                      <a:pt x="6" y="30"/>
                    </a:lnTo>
                    <a:lnTo>
                      <a:pt x="6" y="24"/>
                    </a:lnTo>
                    <a:lnTo>
                      <a:pt x="6" y="18"/>
                    </a:lnTo>
                    <a:lnTo>
                      <a:pt x="0" y="18"/>
                    </a:lnTo>
                    <a:lnTo>
                      <a:pt x="0" y="12"/>
                    </a:lnTo>
                    <a:lnTo>
                      <a:pt x="0" y="6"/>
                    </a:lnTo>
                    <a:lnTo>
                      <a:pt x="6" y="6"/>
                    </a:lnTo>
                    <a:lnTo>
                      <a:pt x="6" y="0"/>
                    </a:lnTo>
                    <a:lnTo>
                      <a:pt x="6" y="6"/>
                    </a:lnTo>
                    <a:lnTo>
                      <a:pt x="12" y="6"/>
                    </a:lnTo>
                    <a:lnTo>
                      <a:pt x="18" y="6"/>
                    </a:lnTo>
                    <a:lnTo>
                      <a:pt x="24" y="6"/>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2" name="Freeform 525"/>
              <p:cNvSpPr>
                <a:spLocks/>
              </p:cNvSpPr>
              <p:nvPr/>
            </p:nvSpPr>
            <p:spPr bwMode="auto">
              <a:xfrm>
                <a:off x="3999" y="1550"/>
                <a:ext cx="36" cy="30"/>
              </a:xfrm>
              <a:custGeom>
                <a:avLst/>
                <a:gdLst>
                  <a:gd name="T0" fmla="*/ 6 w 36"/>
                  <a:gd name="T1" fmla="*/ 12 h 30"/>
                  <a:gd name="T2" fmla="*/ 6 w 36"/>
                  <a:gd name="T3" fmla="*/ 6 h 30"/>
                  <a:gd name="T4" fmla="*/ 12 w 36"/>
                  <a:gd name="T5" fmla="*/ 6 h 30"/>
                  <a:gd name="T6" fmla="*/ 18 w 36"/>
                  <a:gd name="T7" fmla="*/ 6 h 30"/>
                  <a:gd name="T8" fmla="*/ 18 w 36"/>
                  <a:gd name="T9" fmla="*/ 0 h 30"/>
                  <a:gd name="T10" fmla="*/ 18 w 36"/>
                  <a:gd name="T11" fmla="*/ 6 h 30"/>
                  <a:gd name="T12" fmla="*/ 24 w 36"/>
                  <a:gd name="T13" fmla="*/ 0 h 30"/>
                  <a:gd name="T14" fmla="*/ 24 w 36"/>
                  <a:gd name="T15" fmla="*/ 6 h 30"/>
                  <a:gd name="T16" fmla="*/ 24 w 36"/>
                  <a:gd name="T17" fmla="*/ 12 h 30"/>
                  <a:gd name="T18" fmla="*/ 30 w 36"/>
                  <a:gd name="T19" fmla="*/ 12 h 30"/>
                  <a:gd name="T20" fmla="*/ 36 w 36"/>
                  <a:gd name="T21" fmla="*/ 12 h 30"/>
                  <a:gd name="T22" fmla="*/ 36 w 36"/>
                  <a:gd name="T23" fmla="*/ 18 h 30"/>
                  <a:gd name="T24" fmla="*/ 36 w 36"/>
                  <a:gd name="T25" fmla="*/ 24 h 30"/>
                  <a:gd name="T26" fmla="*/ 30 w 36"/>
                  <a:gd name="T27" fmla="*/ 24 h 30"/>
                  <a:gd name="T28" fmla="*/ 24 w 36"/>
                  <a:gd name="T29" fmla="*/ 24 h 30"/>
                  <a:gd name="T30" fmla="*/ 24 w 36"/>
                  <a:gd name="T31" fmla="*/ 30 h 30"/>
                  <a:gd name="T32" fmla="*/ 24 w 36"/>
                  <a:gd name="T33" fmla="*/ 24 h 30"/>
                  <a:gd name="T34" fmla="*/ 18 w 36"/>
                  <a:gd name="T35" fmla="*/ 24 h 30"/>
                  <a:gd name="T36" fmla="*/ 12 w 36"/>
                  <a:gd name="T37" fmla="*/ 24 h 30"/>
                  <a:gd name="T38" fmla="*/ 6 w 36"/>
                  <a:gd name="T39" fmla="*/ 24 h 30"/>
                  <a:gd name="T40" fmla="*/ 6 w 36"/>
                  <a:gd name="T41" fmla="*/ 18 h 30"/>
                  <a:gd name="T42" fmla="*/ 6 w 36"/>
                  <a:gd name="T43" fmla="*/ 12 h 30"/>
                  <a:gd name="T44" fmla="*/ 0 w 36"/>
                  <a:gd name="T45" fmla="*/ 12 h 30"/>
                  <a:gd name="T46" fmla="*/ 6 w 36"/>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0">
                    <a:moveTo>
                      <a:pt x="6" y="12"/>
                    </a:moveTo>
                    <a:lnTo>
                      <a:pt x="6" y="6"/>
                    </a:lnTo>
                    <a:lnTo>
                      <a:pt x="12" y="6"/>
                    </a:lnTo>
                    <a:lnTo>
                      <a:pt x="18" y="6"/>
                    </a:lnTo>
                    <a:lnTo>
                      <a:pt x="18" y="0"/>
                    </a:lnTo>
                    <a:lnTo>
                      <a:pt x="18" y="6"/>
                    </a:lnTo>
                    <a:lnTo>
                      <a:pt x="24" y="0"/>
                    </a:lnTo>
                    <a:lnTo>
                      <a:pt x="24" y="6"/>
                    </a:lnTo>
                    <a:lnTo>
                      <a:pt x="24" y="12"/>
                    </a:lnTo>
                    <a:lnTo>
                      <a:pt x="30" y="12"/>
                    </a:lnTo>
                    <a:lnTo>
                      <a:pt x="36" y="12"/>
                    </a:lnTo>
                    <a:lnTo>
                      <a:pt x="36" y="18"/>
                    </a:lnTo>
                    <a:lnTo>
                      <a:pt x="36" y="24"/>
                    </a:lnTo>
                    <a:lnTo>
                      <a:pt x="30" y="24"/>
                    </a:lnTo>
                    <a:lnTo>
                      <a:pt x="24" y="24"/>
                    </a:lnTo>
                    <a:lnTo>
                      <a:pt x="24" y="30"/>
                    </a:lnTo>
                    <a:lnTo>
                      <a:pt x="24" y="24"/>
                    </a:lnTo>
                    <a:lnTo>
                      <a:pt x="18" y="24"/>
                    </a:lnTo>
                    <a:lnTo>
                      <a:pt x="12" y="24"/>
                    </a:lnTo>
                    <a:lnTo>
                      <a:pt x="6" y="24"/>
                    </a:lnTo>
                    <a:lnTo>
                      <a:pt x="6" y="18"/>
                    </a:lnTo>
                    <a:lnTo>
                      <a:pt x="6" y="12"/>
                    </a:lnTo>
                    <a:lnTo>
                      <a:pt x="0" y="12"/>
                    </a:lnTo>
                    <a:lnTo>
                      <a:pt x="6" y="12"/>
                    </a:lnTo>
                    <a:close/>
                  </a:path>
                </a:pathLst>
              </a:custGeom>
              <a:solidFill>
                <a:srgbClr val="F7F7F7"/>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3" name="Freeform 526"/>
              <p:cNvSpPr>
                <a:spLocks/>
              </p:cNvSpPr>
              <p:nvPr/>
            </p:nvSpPr>
            <p:spPr bwMode="auto">
              <a:xfrm>
                <a:off x="1803" y="2330"/>
                <a:ext cx="120" cy="72"/>
              </a:xfrm>
              <a:custGeom>
                <a:avLst/>
                <a:gdLst>
                  <a:gd name="T0" fmla="*/ 96 w 120"/>
                  <a:gd name="T1" fmla="*/ 36 h 72"/>
                  <a:gd name="T2" fmla="*/ 90 w 120"/>
                  <a:gd name="T3" fmla="*/ 30 h 72"/>
                  <a:gd name="T4" fmla="*/ 84 w 120"/>
                  <a:gd name="T5" fmla="*/ 36 h 72"/>
                  <a:gd name="T6" fmla="*/ 84 w 120"/>
                  <a:gd name="T7" fmla="*/ 48 h 72"/>
                  <a:gd name="T8" fmla="*/ 84 w 120"/>
                  <a:gd name="T9" fmla="*/ 60 h 72"/>
                  <a:gd name="T10" fmla="*/ 78 w 120"/>
                  <a:gd name="T11" fmla="*/ 66 h 72"/>
                  <a:gd name="T12" fmla="*/ 72 w 120"/>
                  <a:gd name="T13" fmla="*/ 72 h 72"/>
                  <a:gd name="T14" fmla="*/ 66 w 120"/>
                  <a:gd name="T15" fmla="*/ 66 h 72"/>
                  <a:gd name="T16" fmla="*/ 54 w 120"/>
                  <a:gd name="T17" fmla="*/ 66 h 72"/>
                  <a:gd name="T18" fmla="*/ 48 w 120"/>
                  <a:gd name="T19" fmla="*/ 60 h 72"/>
                  <a:gd name="T20" fmla="*/ 42 w 120"/>
                  <a:gd name="T21" fmla="*/ 54 h 72"/>
                  <a:gd name="T22" fmla="*/ 48 w 120"/>
                  <a:gd name="T23" fmla="*/ 48 h 72"/>
                  <a:gd name="T24" fmla="*/ 42 w 120"/>
                  <a:gd name="T25" fmla="*/ 42 h 72"/>
                  <a:gd name="T26" fmla="*/ 42 w 120"/>
                  <a:gd name="T27" fmla="*/ 30 h 72"/>
                  <a:gd name="T28" fmla="*/ 36 w 120"/>
                  <a:gd name="T29" fmla="*/ 24 h 72"/>
                  <a:gd name="T30" fmla="*/ 30 w 120"/>
                  <a:gd name="T31" fmla="*/ 30 h 72"/>
                  <a:gd name="T32" fmla="*/ 30 w 120"/>
                  <a:gd name="T33" fmla="*/ 30 h 72"/>
                  <a:gd name="T34" fmla="*/ 24 w 120"/>
                  <a:gd name="T35" fmla="*/ 24 h 72"/>
                  <a:gd name="T36" fmla="*/ 12 w 120"/>
                  <a:gd name="T37" fmla="*/ 24 h 72"/>
                  <a:gd name="T38" fmla="*/ 6 w 120"/>
                  <a:gd name="T39" fmla="*/ 18 h 72"/>
                  <a:gd name="T40" fmla="*/ 6 w 120"/>
                  <a:gd name="T41" fmla="*/ 18 h 72"/>
                  <a:gd name="T42" fmla="*/ 6 w 120"/>
                  <a:gd name="T43" fmla="*/ 6 h 72"/>
                  <a:gd name="T44" fmla="*/ 0 w 120"/>
                  <a:gd name="T45" fmla="*/ 0 h 72"/>
                  <a:gd name="T46" fmla="*/ 12 w 120"/>
                  <a:gd name="T47" fmla="*/ 0 h 72"/>
                  <a:gd name="T48" fmla="*/ 24 w 120"/>
                  <a:gd name="T49" fmla="*/ 0 h 72"/>
                  <a:gd name="T50" fmla="*/ 36 w 120"/>
                  <a:gd name="T51" fmla="*/ 0 h 72"/>
                  <a:gd name="T52" fmla="*/ 48 w 120"/>
                  <a:gd name="T53" fmla="*/ 0 h 72"/>
                  <a:gd name="T54" fmla="*/ 60 w 120"/>
                  <a:gd name="T55" fmla="*/ 0 h 72"/>
                  <a:gd name="T56" fmla="*/ 72 w 120"/>
                  <a:gd name="T57" fmla="*/ 0 h 72"/>
                  <a:gd name="T58" fmla="*/ 84 w 120"/>
                  <a:gd name="T59" fmla="*/ 0 h 72"/>
                  <a:gd name="T60" fmla="*/ 96 w 120"/>
                  <a:gd name="T61" fmla="*/ 0 h 72"/>
                  <a:gd name="T62" fmla="*/ 108 w 120"/>
                  <a:gd name="T63" fmla="*/ 0 h 72"/>
                  <a:gd name="T64" fmla="*/ 114 w 120"/>
                  <a:gd name="T65" fmla="*/ 6 h 72"/>
                  <a:gd name="T66" fmla="*/ 120 w 120"/>
                  <a:gd name="T67" fmla="*/ 12 h 72"/>
                  <a:gd name="T68" fmla="*/ 108 w 120"/>
                  <a:gd name="T69" fmla="*/ 18 h 72"/>
                  <a:gd name="T70" fmla="*/ 102 w 120"/>
                  <a:gd name="T71" fmla="*/ 24 h 72"/>
                  <a:gd name="T72" fmla="*/ 96 w 120"/>
                  <a:gd name="T7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72">
                    <a:moveTo>
                      <a:pt x="96" y="30"/>
                    </a:moveTo>
                    <a:lnTo>
                      <a:pt x="96" y="36"/>
                    </a:lnTo>
                    <a:lnTo>
                      <a:pt x="90" y="36"/>
                    </a:lnTo>
                    <a:lnTo>
                      <a:pt x="90" y="30"/>
                    </a:lnTo>
                    <a:lnTo>
                      <a:pt x="90" y="36"/>
                    </a:lnTo>
                    <a:lnTo>
                      <a:pt x="84" y="36"/>
                    </a:lnTo>
                    <a:lnTo>
                      <a:pt x="84" y="42"/>
                    </a:lnTo>
                    <a:lnTo>
                      <a:pt x="84" y="48"/>
                    </a:lnTo>
                    <a:lnTo>
                      <a:pt x="84" y="54"/>
                    </a:lnTo>
                    <a:lnTo>
                      <a:pt x="84" y="60"/>
                    </a:lnTo>
                    <a:lnTo>
                      <a:pt x="84" y="66"/>
                    </a:lnTo>
                    <a:lnTo>
                      <a:pt x="78" y="66"/>
                    </a:lnTo>
                    <a:lnTo>
                      <a:pt x="72" y="66"/>
                    </a:lnTo>
                    <a:lnTo>
                      <a:pt x="72" y="72"/>
                    </a:lnTo>
                    <a:lnTo>
                      <a:pt x="66" y="72"/>
                    </a:lnTo>
                    <a:lnTo>
                      <a:pt x="66" y="66"/>
                    </a:lnTo>
                    <a:lnTo>
                      <a:pt x="60" y="66"/>
                    </a:lnTo>
                    <a:lnTo>
                      <a:pt x="54" y="66"/>
                    </a:lnTo>
                    <a:lnTo>
                      <a:pt x="48" y="66"/>
                    </a:lnTo>
                    <a:lnTo>
                      <a:pt x="48" y="60"/>
                    </a:lnTo>
                    <a:lnTo>
                      <a:pt x="42" y="60"/>
                    </a:lnTo>
                    <a:lnTo>
                      <a:pt x="42" y="54"/>
                    </a:lnTo>
                    <a:lnTo>
                      <a:pt x="48" y="54"/>
                    </a:lnTo>
                    <a:lnTo>
                      <a:pt x="48" y="48"/>
                    </a:lnTo>
                    <a:lnTo>
                      <a:pt x="42" y="48"/>
                    </a:lnTo>
                    <a:lnTo>
                      <a:pt x="42" y="42"/>
                    </a:lnTo>
                    <a:lnTo>
                      <a:pt x="42" y="36"/>
                    </a:lnTo>
                    <a:lnTo>
                      <a:pt x="42" y="30"/>
                    </a:lnTo>
                    <a:lnTo>
                      <a:pt x="36" y="30"/>
                    </a:lnTo>
                    <a:lnTo>
                      <a:pt x="36" y="24"/>
                    </a:lnTo>
                    <a:lnTo>
                      <a:pt x="36" y="30"/>
                    </a:lnTo>
                    <a:lnTo>
                      <a:pt x="30" y="30"/>
                    </a:lnTo>
                    <a:lnTo>
                      <a:pt x="36" y="30"/>
                    </a:lnTo>
                    <a:lnTo>
                      <a:pt x="30" y="30"/>
                    </a:lnTo>
                    <a:lnTo>
                      <a:pt x="24" y="30"/>
                    </a:lnTo>
                    <a:lnTo>
                      <a:pt x="24" y="24"/>
                    </a:lnTo>
                    <a:lnTo>
                      <a:pt x="18" y="24"/>
                    </a:lnTo>
                    <a:lnTo>
                      <a:pt x="12" y="24"/>
                    </a:lnTo>
                    <a:lnTo>
                      <a:pt x="12" y="18"/>
                    </a:lnTo>
                    <a:lnTo>
                      <a:pt x="6" y="18"/>
                    </a:lnTo>
                    <a:lnTo>
                      <a:pt x="12" y="18"/>
                    </a:lnTo>
                    <a:lnTo>
                      <a:pt x="6" y="18"/>
                    </a:lnTo>
                    <a:lnTo>
                      <a:pt x="6" y="12"/>
                    </a:lnTo>
                    <a:lnTo>
                      <a:pt x="6" y="6"/>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lnTo>
                      <a:pt x="114" y="12"/>
                    </a:lnTo>
                    <a:lnTo>
                      <a:pt x="120" y="12"/>
                    </a:lnTo>
                    <a:lnTo>
                      <a:pt x="114" y="12"/>
                    </a:lnTo>
                    <a:lnTo>
                      <a:pt x="108" y="18"/>
                    </a:lnTo>
                    <a:lnTo>
                      <a:pt x="102" y="18"/>
                    </a:lnTo>
                    <a:lnTo>
                      <a:pt x="102" y="24"/>
                    </a:lnTo>
                    <a:lnTo>
                      <a:pt x="96" y="24"/>
                    </a:lnTo>
                    <a:lnTo>
                      <a:pt x="96" y="3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4" name="Freeform 527"/>
              <p:cNvSpPr>
                <a:spLocks/>
              </p:cNvSpPr>
              <p:nvPr/>
            </p:nvSpPr>
            <p:spPr bwMode="auto">
              <a:xfrm>
                <a:off x="1593" y="2534"/>
                <a:ext cx="120" cy="120"/>
              </a:xfrm>
              <a:custGeom>
                <a:avLst/>
                <a:gdLst>
                  <a:gd name="T0" fmla="*/ 18 w 120"/>
                  <a:gd name="T1" fmla="*/ 0 h 120"/>
                  <a:gd name="T2" fmla="*/ 24 w 120"/>
                  <a:gd name="T3" fmla="*/ 6 h 120"/>
                  <a:gd name="T4" fmla="*/ 30 w 120"/>
                  <a:gd name="T5" fmla="*/ 12 h 120"/>
                  <a:gd name="T6" fmla="*/ 42 w 120"/>
                  <a:gd name="T7" fmla="*/ 12 h 120"/>
                  <a:gd name="T8" fmla="*/ 54 w 120"/>
                  <a:gd name="T9" fmla="*/ 12 h 120"/>
                  <a:gd name="T10" fmla="*/ 66 w 120"/>
                  <a:gd name="T11" fmla="*/ 12 h 120"/>
                  <a:gd name="T12" fmla="*/ 72 w 120"/>
                  <a:gd name="T13" fmla="*/ 6 h 120"/>
                  <a:gd name="T14" fmla="*/ 78 w 120"/>
                  <a:gd name="T15" fmla="*/ 12 h 120"/>
                  <a:gd name="T16" fmla="*/ 90 w 120"/>
                  <a:gd name="T17" fmla="*/ 12 h 120"/>
                  <a:gd name="T18" fmla="*/ 102 w 120"/>
                  <a:gd name="T19" fmla="*/ 12 h 120"/>
                  <a:gd name="T20" fmla="*/ 114 w 120"/>
                  <a:gd name="T21" fmla="*/ 12 h 120"/>
                  <a:gd name="T22" fmla="*/ 120 w 120"/>
                  <a:gd name="T23" fmla="*/ 18 h 120"/>
                  <a:gd name="T24" fmla="*/ 120 w 120"/>
                  <a:gd name="T25" fmla="*/ 30 h 120"/>
                  <a:gd name="T26" fmla="*/ 120 w 120"/>
                  <a:gd name="T27" fmla="*/ 42 h 120"/>
                  <a:gd name="T28" fmla="*/ 120 w 120"/>
                  <a:gd name="T29" fmla="*/ 54 h 120"/>
                  <a:gd name="T30" fmla="*/ 120 w 120"/>
                  <a:gd name="T31" fmla="*/ 66 h 120"/>
                  <a:gd name="T32" fmla="*/ 120 w 120"/>
                  <a:gd name="T33" fmla="*/ 78 h 120"/>
                  <a:gd name="T34" fmla="*/ 108 w 120"/>
                  <a:gd name="T35" fmla="*/ 78 h 120"/>
                  <a:gd name="T36" fmla="*/ 96 w 120"/>
                  <a:gd name="T37" fmla="*/ 84 h 120"/>
                  <a:gd name="T38" fmla="*/ 90 w 120"/>
                  <a:gd name="T39" fmla="*/ 90 h 120"/>
                  <a:gd name="T40" fmla="*/ 90 w 120"/>
                  <a:gd name="T41" fmla="*/ 102 h 120"/>
                  <a:gd name="T42" fmla="*/ 84 w 120"/>
                  <a:gd name="T43" fmla="*/ 108 h 120"/>
                  <a:gd name="T44" fmla="*/ 72 w 120"/>
                  <a:gd name="T45" fmla="*/ 108 h 120"/>
                  <a:gd name="T46" fmla="*/ 72 w 120"/>
                  <a:gd name="T47" fmla="*/ 120 h 120"/>
                  <a:gd name="T48" fmla="*/ 60 w 120"/>
                  <a:gd name="T49" fmla="*/ 120 h 120"/>
                  <a:gd name="T50" fmla="*/ 48 w 120"/>
                  <a:gd name="T51" fmla="*/ 120 h 120"/>
                  <a:gd name="T52" fmla="*/ 36 w 120"/>
                  <a:gd name="T53" fmla="*/ 120 h 120"/>
                  <a:gd name="T54" fmla="*/ 24 w 120"/>
                  <a:gd name="T55" fmla="*/ 120 h 120"/>
                  <a:gd name="T56" fmla="*/ 12 w 120"/>
                  <a:gd name="T57" fmla="*/ 120 h 120"/>
                  <a:gd name="T58" fmla="*/ 0 w 120"/>
                  <a:gd name="T59" fmla="*/ 120 h 120"/>
                  <a:gd name="T60" fmla="*/ 0 w 120"/>
                  <a:gd name="T61" fmla="*/ 108 h 120"/>
                  <a:gd name="T62" fmla="*/ 0 w 120"/>
                  <a:gd name="T63" fmla="*/ 96 h 120"/>
                  <a:gd name="T64" fmla="*/ 0 w 120"/>
                  <a:gd name="T65" fmla="*/ 84 h 120"/>
                  <a:gd name="T66" fmla="*/ 6 w 120"/>
                  <a:gd name="T67" fmla="*/ 78 h 120"/>
                  <a:gd name="T68" fmla="*/ 6 w 120"/>
                  <a:gd name="T69" fmla="*/ 72 h 120"/>
                  <a:gd name="T70" fmla="*/ 6 w 120"/>
                  <a:gd name="T71" fmla="*/ 60 h 120"/>
                  <a:gd name="T72" fmla="*/ 6 w 120"/>
                  <a:gd name="T73" fmla="*/ 48 h 120"/>
                  <a:gd name="T74" fmla="*/ 6 w 120"/>
                  <a:gd name="T75" fmla="*/ 36 h 120"/>
                  <a:gd name="T76" fmla="*/ 6 w 120"/>
                  <a:gd name="T77" fmla="*/ 24 h 120"/>
                  <a:gd name="T78" fmla="*/ 6 w 120"/>
                  <a:gd name="T79" fmla="*/ 12 h 120"/>
                  <a:gd name="T80" fmla="*/ 6 w 120"/>
                  <a:gd name="T8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0">
                    <a:moveTo>
                      <a:pt x="12" y="0"/>
                    </a:moveTo>
                    <a:lnTo>
                      <a:pt x="18" y="0"/>
                    </a:lnTo>
                    <a:lnTo>
                      <a:pt x="24" y="0"/>
                    </a:lnTo>
                    <a:lnTo>
                      <a:pt x="24" y="6"/>
                    </a:lnTo>
                    <a:lnTo>
                      <a:pt x="24" y="12"/>
                    </a:lnTo>
                    <a:lnTo>
                      <a:pt x="30" y="12"/>
                    </a:lnTo>
                    <a:lnTo>
                      <a:pt x="36" y="12"/>
                    </a:lnTo>
                    <a:lnTo>
                      <a:pt x="42" y="12"/>
                    </a:lnTo>
                    <a:lnTo>
                      <a:pt x="48" y="12"/>
                    </a:lnTo>
                    <a:lnTo>
                      <a:pt x="54" y="12"/>
                    </a:lnTo>
                    <a:lnTo>
                      <a:pt x="60" y="12"/>
                    </a:lnTo>
                    <a:lnTo>
                      <a:pt x="66" y="12"/>
                    </a:lnTo>
                    <a:lnTo>
                      <a:pt x="66" y="6"/>
                    </a:lnTo>
                    <a:lnTo>
                      <a:pt x="72" y="6"/>
                    </a:lnTo>
                    <a:lnTo>
                      <a:pt x="72" y="12"/>
                    </a:lnTo>
                    <a:lnTo>
                      <a:pt x="78" y="12"/>
                    </a:lnTo>
                    <a:lnTo>
                      <a:pt x="84" y="12"/>
                    </a:lnTo>
                    <a:lnTo>
                      <a:pt x="90" y="12"/>
                    </a:lnTo>
                    <a:lnTo>
                      <a:pt x="96" y="12"/>
                    </a:lnTo>
                    <a:lnTo>
                      <a:pt x="102" y="12"/>
                    </a:lnTo>
                    <a:lnTo>
                      <a:pt x="108" y="12"/>
                    </a:lnTo>
                    <a:lnTo>
                      <a:pt x="114" y="12"/>
                    </a:lnTo>
                    <a:lnTo>
                      <a:pt x="120" y="12"/>
                    </a:lnTo>
                    <a:lnTo>
                      <a:pt x="120" y="18"/>
                    </a:lnTo>
                    <a:lnTo>
                      <a:pt x="120" y="24"/>
                    </a:lnTo>
                    <a:lnTo>
                      <a:pt x="120" y="30"/>
                    </a:lnTo>
                    <a:lnTo>
                      <a:pt x="120" y="36"/>
                    </a:lnTo>
                    <a:lnTo>
                      <a:pt x="120" y="42"/>
                    </a:lnTo>
                    <a:lnTo>
                      <a:pt x="120" y="48"/>
                    </a:lnTo>
                    <a:lnTo>
                      <a:pt x="120" y="54"/>
                    </a:lnTo>
                    <a:lnTo>
                      <a:pt x="120" y="60"/>
                    </a:lnTo>
                    <a:lnTo>
                      <a:pt x="120" y="66"/>
                    </a:lnTo>
                    <a:lnTo>
                      <a:pt x="120" y="72"/>
                    </a:lnTo>
                    <a:lnTo>
                      <a:pt x="120" y="78"/>
                    </a:lnTo>
                    <a:lnTo>
                      <a:pt x="114" y="78"/>
                    </a:lnTo>
                    <a:lnTo>
                      <a:pt x="108" y="78"/>
                    </a:lnTo>
                    <a:lnTo>
                      <a:pt x="102" y="78"/>
                    </a:lnTo>
                    <a:lnTo>
                      <a:pt x="96" y="84"/>
                    </a:lnTo>
                    <a:lnTo>
                      <a:pt x="90" y="84"/>
                    </a:lnTo>
                    <a:lnTo>
                      <a:pt x="90" y="90"/>
                    </a:lnTo>
                    <a:lnTo>
                      <a:pt x="90" y="96"/>
                    </a:lnTo>
                    <a:lnTo>
                      <a:pt x="90" y="102"/>
                    </a:lnTo>
                    <a:lnTo>
                      <a:pt x="84" y="102"/>
                    </a:lnTo>
                    <a:lnTo>
                      <a:pt x="84" y="108"/>
                    </a:lnTo>
                    <a:lnTo>
                      <a:pt x="78" y="108"/>
                    </a:lnTo>
                    <a:lnTo>
                      <a:pt x="72" y="108"/>
                    </a:lnTo>
                    <a:lnTo>
                      <a:pt x="72" y="114"/>
                    </a:lnTo>
                    <a:lnTo>
                      <a:pt x="72" y="120"/>
                    </a:lnTo>
                    <a:lnTo>
                      <a:pt x="66" y="120"/>
                    </a:lnTo>
                    <a:lnTo>
                      <a:pt x="60" y="120"/>
                    </a:lnTo>
                    <a:lnTo>
                      <a:pt x="54" y="120"/>
                    </a:lnTo>
                    <a:lnTo>
                      <a:pt x="48" y="120"/>
                    </a:lnTo>
                    <a:lnTo>
                      <a:pt x="42" y="120"/>
                    </a:lnTo>
                    <a:lnTo>
                      <a:pt x="36" y="120"/>
                    </a:lnTo>
                    <a:lnTo>
                      <a:pt x="30" y="120"/>
                    </a:lnTo>
                    <a:lnTo>
                      <a:pt x="24" y="120"/>
                    </a:lnTo>
                    <a:lnTo>
                      <a:pt x="18" y="120"/>
                    </a:lnTo>
                    <a:lnTo>
                      <a:pt x="12" y="120"/>
                    </a:lnTo>
                    <a:lnTo>
                      <a:pt x="6" y="120"/>
                    </a:lnTo>
                    <a:lnTo>
                      <a:pt x="0" y="120"/>
                    </a:lnTo>
                    <a:lnTo>
                      <a:pt x="0" y="114"/>
                    </a:lnTo>
                    <a:lnTo>
                      <a:pt x="0" y="108"/>
                    </a:lnTo>
                    <a:lnTo>
                      <a:pt x="0" y="102"/>
                    </a:lnTo>
                    <a:lnTo>
                      <a:pt x="0" y="96"/>
                    </a:lnTo>
                    <a:lnTo>
                      <a:pt x="0" y="90"/>
                    </a:lnTo>
                    <a:lnTo>
                      <a:pt x="0" y="84"/>
                    </a:lnTo>
                    <a:lnTo>
                      <a:pt x="0" y="78"/>
                    </a:lnTo>
                    <a:lnTo>
                      <a:pt x="6" y="78"/>
                    </a:lnTo>
                    <a:lnTo>
                      <a:pt x="0" y="72"/>
                    </a:lnTo>
                    <a:lnTo>
                      <a:pt x="6" y="72"/>
                    </a:lnTo>
                    <a:lnTo>
                      <a:pt x="6" y="66"/>
                    </a:lnTo>
                    <a:lnTo>
                      <a:pt x="6" y="60"/>
                    </a:lnTo>
                    <a:lnTo>
                      <a:pt x="6" y="54"/>
                    </a:lnTo>
                    <a:lnTo>
                      <a:pt x="6" y="48"/>
                    </a:lnTo>
                    <a:lnTo>
                      <a:pt x="6" y="42"/>
                    </a:lnTo>
                    <a:lnTo>
                      <a:pt x="6" y="36"/>
                    </a:lnTo>
                    <a:lnTo>
                      <a:pt x="6" y="30"/>
                    </a:lnTo>
                    <a:lnTo>
                      <a:pt x="6" y="24"/>
                    </a:lnTo>
                    <a:lnTo>
                      <a:pt x="6" y="18"/>
                    </a:lnTo>
                    <a:lnTo>
                      <a:pt x="6" y="12"/>
                    </a:lnTo>
                    <a:lnTo>
                      <a:pt x="6" y="6"/>
                    </a:lnTo>
                    <a:lnTo>
                      <a:pt x="6" y="0"/>
                    </a:lnTo>
                    <a:lnTo>
                      <a:pt x="12" y="0"/>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5" name="Freeform 528"/>
              <p:cNvSpPr>
                <a:spLocks/>
              </p:cNvSpPr>
              <p:nvPr/>
            </p:nvSpPr>
            <p:spPr bwMode="auto">
              <a:xfrm>
                <a:off x="1605" y="2330"/>
                <a:ext cx="156" cy="138"/>
              </a:xfrm>
              <a:custGeom>
                <a:avLst/>
                <a:gdLst>
                  <a:gd name="T0" fmla="*/ 144 w 156"/>
                  <a:gd name="T1" fmla="*/ 30 h 138"/>
                  <a:gd name="T2" fmla="*/ 150 w 156"/>
                  <a:gd name="T3" fmla="*/ 36 h 138"/>
                  <a:gd name="T4" fmla="*/ 144 w 156"/>
                  <a:gd name="T5" fmla="*/ 42 h 138"/>
                  <a:gd name="T6" fmla="*/ 138 w 156"/>
                  <a:gd name="T7" fmla="*/ 48 h 138"/>
                  <a:gd name="T8" fmla="*/ 138 w 156"/>
                  <a:gd name="T9" fmla="*/ 60 h 138"/>
                  <a:gd name="T10" fmla="*/ 144 w 156"/>
                  <a:gd name="T11" fmla="*/ 66 h 138"/>
                  <a:gd name="T12" fmla="*/ 156 w 156"/>
                  <a:gd name="T13" fmla="*/ 66 h 138"/>
                  <a:gd name="T14" fmla="*/ 156 w 156"/>
                  <a:gd name="T15" fmla="*/ 78 h 138"/>
                  <a:gd name="T16" fmla="*/ 156 w 156"/>
                  <a:gd name="T17" fmla="*/ 90 h 138"/>
                  <a:gd name="T18" fmla="*/ 150 w 156"/>
                  <a:gd name="T19" fmla="*/ 96 h 138"/>
                  <a:gd name="T20" fmla="*/ 144 w 156"/>
                  <a:gd name="T21" fmla="*/ 108 h 138"/>
                  <a:gd name="T22" fmla="*/ 138 w 156"/>
                  <a:gd name="T23" fmla="*/ 120 h 138"/>
                  <a:gd name="T24" fmla="*/ 132 w 156"/>
                  <a:gd name="T25" fmla="*/ 132 h 138"/>
                  <a:gd name="T26" fmla="*/ 126 w 156"/>
                  <a:gd name="T27" fmla="*/ 132 h 138"/>
                  <a:gd name="T28" fmla="*/ 126 w 156"/>
                  <a:gd name="T29" fmla="*/ 120 h 138"/>
                  <a:gd name="T30" fmla="*/ 114 w 156"/>
                  <a:gd name="T31" fmla="*/ 120 h 138"/>
                  <a:gd name="T32" fmla="*/ 108 w 156"/>
                  <a:gd name="T33" fmla="*/ 114 h 138"/>
                  <a:gd name="T34" fmla="*/ 108 w 156"/>
                  <a:gd name="T35" fmla="*/ 102 h 138"/>
                  <a:gd name="T36" fmla="*/ 108 w 156"/>
                  <a:gd name="T37" fmla="*/ 90 h 138"/>
                  <a:gd name="T38" fmla="*/ 102 w 156"/>
                  <a:gd name="T39" fmla="*/ 78 h 138"/>
                  <a:gd name="T40" fmla="*/ 96 w 156"/>
                  <a:gd name="T41" fmla="*/ 72 h 138"/>
                  <a:gd name="T42" fmla="*/ 90 w 156"/>
                  <a:gd name="T43" fmla="*/ 66 h 138"/>
                  <a:gd name="T44" fmla="*/ 84 w 156"/>
                  <a:gd name="T45" fmla="*/ 60 h 138"/>
                  <a:gd name="T46" fmla="*/ 78 w 156"/>
                  <a:gd name="T47" fmla="*/ 60 h 138"/>
                  <a:gd name="T48" fmla="*/ 78 w 156"/>
                  <a:gd name="T49" fmla="*/ 60 h 138"/>
                  <a:gd name="T50" fmla="*/ 72 w 156"/>
                  <a:gd name="T51" fmla="*/ 54 h 138"/>
                  <a:gd name="T52" fmla="*/ 66 w 156"/>
                  <a:gd name="T53" fmla="*/ 48 h 138"/>
                  <a:gd name="T54" fmla="*/ 54 w 156"/>
                  <a:gd name="T55" fmla="*/ 48 h 138"/>
                  <a:gd name="T56" fmla="*/ 42 w 156"/>
                  <a:gd name="T57" fmla="*/ 48 h 138"/>
                  <a:gd name="T58" fmla="*/ 30 w 156"/>
                  <a:gd name="T59" fmla="*/ 48 h 138"/>
                  <a:gd name="T60" fmla="*/ 18 w 156"/>
                  <a:gd name="T61" fmla="*/ 48 h 138"/>
                  <a:gd name="T62" fmla="*/ 6 w 156"/>
                  <a:gd name="T63" fmla="*/ 48 h 138"/>
                  <a:gd name="T64" fmla="*/ 0 w 156"/>
                  <a:gd name="T65" fmla="*/ 42 h 138"/>
                  <a:gd name="T66" fmla="*/ 0 w 156"/>
                  <a:gd name="T67" fmla="*/ 30 h 138"/>
                  <a:gd name="T68" fmla="*/ 0 w 156"/>
                  <a:gd name="T69" fmla="*/ 18 h 138"/>
                  <a:gd name="T70" fmla="*/ 0 w 156"/>
                  <a:gd name="T71" fmla="*/ 6 h 138"/>
                  <a:gd name="T72" fmla="*/ 6 w 156"/>
                  <a:gd name="T73" fmla="*/ 0 h 138"/>
                  <a:gd name="T74" fmla="*/ 18 w 156"/>
                  <a:gd name="T75" fmla="*/ 0 h 138"/>
                  <a:gd name="T76" fmla="*/ 30 w 156"/>
                  <a:gd name="T77" fmla="*/ 0 h 138"/>
                  <a:gd name="T78" fmla="*/ 42 w 156"/>
                  <a:gd name="T79" fmla="*/ 0 h 138"/>
                  <a:gd name="T80" fmla="*/ 54 w 156"/>
                  <a:gd name="T81" fmla="*/ 0 h 138"/>
                  <a:gd name="T82" fmla="*/ 66 w 156"/>
                  <a:gd name="T83" fmla="*/ 0 h 138"/>
                  <a:gd name="T84" fmla="*/ 78 w 156"/>
                  <a:gd name="T85" fmla="*/ 0 h 138"/>
                  <a:gd name="T86" fmla="*/ 90 w 156"/>
                  <a:gd name="T87" fmla="*/ 0 h 138"/>
                  <a:gd name="T88" fmla="*/ 102 w 156"/>
                  <a:gd name="T89" fmla="*/ 0 h 138"/>
                  <a:gd name="T90" fmla="*/ 114 w 156"/>
                  <a:gd name="T91" fmla="*/ 0 h 138"/>
                  <a:gd name="T92" fmla="*/ 126 w 156"/>
                  <a:gd name="T93" fmla="*/ 0 h 138"/>
                  <a:gd name="T94" fmla="*/ 138 w 156"/>
                  <a:gd name="T95" fmla="*/ 0 h 138"/>
                  <a:gd name="T96" fmla="*/ 144 w 156"/>
                  <a:gd name="T97" fmla="*/ 6 h 138"/>
                  <a:gd name="T98" fmla="*/ 132 w 156"/>
                  <a:gd name="T99" fmla="*/ 6 h 138"/>
                  <a:gd name="T100" fmla="*/ 132 w 156"/>
                  <a:gd name="T101" fmla="*/ 18 h 138"/>
                  <a:gd name="T102" fmla="*/ 138 w 156"/>
                  <a:gd name="T103" fmla="*/ 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38">
                    <a:moveTo>
                      <a:pt x="144" y="24"/>
                    </a:moveTo>
                    <a:lnTo>
                      <a:pt x="144" y="30"/>
                    </a:lnTo>
                    <a:lnTo>
                      <a:pt x="150" y="30"/>
                    </a:lnTo>
                    <a:lnTo>
                      <a:pt x="150" y="36"/>
                    </a:lnTo>
                    <a:lnTo>
                      <a:pt x="150" y="42"/>
                    </a:lnTo>
                    <a:lnTo>
                      <a:pt x="144" y="42"/>
                    </a:lnTo>
                    <a:lnTo>
                      <a:pt x="144" y="48"/>
                    </a:lnTo>
                    <a:lnTo>
                      <a:pt x="138" y="48"/>
                    </a:lnTo>
                    <a:lnTo>
                      <a:pt x="138" y="54"/>
                    </a:lnTo>
                    <a:lnTo>
                      <a:pt x="138" y="60"/>
                    </a:lnTo>
                    <a:lnTo>
                      <a:pt x="144" y="60"/>
                    </a:lnTo>
                    <a:lnTo>
                      <a:pt x="144" y="66"/>
                    </a:lnTo>
                    <a:lnTo>
                      <a:pt x="150" y="66"/>
                    </a:lnTo>
                    <a:lnTo>
                      <a:pt x="156" y="66"/>
                    </a:lnTo>
                    <a:lnTo>
                      <a:pt x="156" y="72"/>
                    </a:lnTo>
                    <a:lnTo>
                      <a:pt x="156" y="78"/>
                    </a:lnTo>
                    <a:lnTo>
                      <a:pt x="156" y="84"/>
                    </a:lnTo>
                    <a:lnTo>
                      <a:pt x="156" y="90"/>
                    </a:lnTo>
                    <a:lnTo>
                      <a:pt x="150" y="90"/>
                    </a:lnTo>
                    <a:lnTo>
                      <a:pt x="150" y="96"/>
                    </a:lnTo>
                    <a:lnTo>
                      <a:pt x="144" y="102"/>
                    </a:lnTo>
                    <a:lnTo>
                      <a:pt x="144" y="108"/>
                    </a:lnTo>
                    <a:lnTo>
                      <a:pt x="138" y="114"/>
                    </a:lnTo>
                    <a:lnTo>
                      <a:pt x="138" y="120"/>
                    </a:lnTo>
                    <a:lnTo>
                      <a:pt x="132" y="126"/>
                    </a:lnTo>
                    <a:lnTo>
                      <a:pt x="132" y="132"/>
                    </a:lnTo>
                    <a:lnTo>
                      <a:pt x="126" y="138"/>
                    </a:lnTo>
                    <a:lnTo>
                      <a:pt x="126" y="132"/>
                    </a:lnTo>
                    <a:lnTo>
                      <a:pt x="126" y="126"/>
                    </a:lnTo>
                    <a:lnTo>
                      <a:pt x="126" y="120"/>
                    </a:lnTo>
                    <a:lnTo>
                      <a:pt x="120" y="120"/>
                    </a:lnTo>
                    <a:lnTo>
                      <a:pt x="114" y="120"/>
                    </a:lnTo>
                    <a:lnTo>
                      <a:pt x="114" y="114"/>
                    </a:lnTo>
                    <a:lnTo>
                      <a:pt x="108" y="114"/>
                    </a:lnTo>
                    <a:lnTo>
                      <a:pt x="108" y="108"/>
                    </a:lnTo>
                    <a:lnTo>
                      <a:pt x="108" y="102"/>
                    </a:lnTo>
                    <a:lnTo>
                      <a:pt x="108" y="96"/>
                    </a:lnTo>
                    <a:lnTo>
                      <a:pt x="108" y="90"/>
                    </a:lnTo>
                    <a:lnTo>
                      <a:pt x="102" y="84"/>
                    </a:lnTo>
                    <a:lnTo>
                      <a:pt x="102" y="78"/>
                    </a:lnTo>
                    <a:lnTo>
                      <a:pt x="96" y="78"/>
                    </a:lnTo>
                    <a:lnTo>
                      <a:pt x="96" y="72"/>
                    </a:lnTo>
                    <a:lnTo>
                      <a:pt x="96" y="66"/>
                    </a:lnTo>
                    <a:lnTo>
                      <a:pt x="90" y="66"/>
                    </a:lnTo>
                    <a:lnTo>
                      <a:pt x="84" y="66"/>
                    </a:lnTo>
                    <a:lnTo>
                      <a:pt x="84" y="60"/>
                    </a:lnTo>
                    <a:lnTo>
                      <a:pt x="78" y="54"/>
                    </a:lnTo>
                    <a:lnTo>
                      <a:pt x="78" y="60"/>
                    </a:lnTo>
                    <a:lnTo>
                      <a:pt x="78" y="54"/>
                    </a:lnTo>
                    <a:lnTo>
                      <a:pt x="78" y="60"/>
                    </a:lnTo>
                    <a:lnTo>
                      <a:pt x="78" y="54"/>
                    </a:lnTo>
                    <a:lnTo>
                      <a:pt x="72" y="54"/>
                    </a:lnTo>
                    <a:lnTo>
                      <a:pt x="66" y="54"/>
                    </a:lnTo>
                    <a:lnTo>
                      <a:pt x="66" y="48"/>
                    </a:lnTo>
                    <a:lnTo>
                      <a:pt x="60" y="48"/>
                    </a:lnTo>
                    <a:lnTo>
                      <a:pt x="54" y="48"/>
                    </a:lnTo>
                    <a:lnTo>
                      <a:pt x="48" y="48"/>
                    </a:lnTo>
                    <a:lnTo>
                      <a:pt x="42" y="48"/>
                    </a:lnTo>
                    <a:lnTo>
                      <a:pt x="36" y="48"/>
                    </a:lnTo>
                    <a:lnTo>
                      <a:pt x="30" y="48"/>
                    </a:lnTo>
                    <a:lnTo>
                      <a:pt x="24" y="48"/>
                    </a:lnTo>
                    <a:lnTo>
                      <a:pt x="18" y="48"/>
                    </a:lnTo>
                    <a:lnTo>
                      <a:pt x="12" y="48"/>
                    </a:lnTo>
                    <a:lnTo>
                      <a:pt x="6" y="48"/>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44" y="6"/>
                    </a:lnTo>
                    <a:lnTo>
                      <a:pt x="138" y="6"/>
                    </a:lnTo>
                    <a:lnTo>
                      <a:pt x="132" y="6"/>
                    </a:lnTo>
                    <a:lnTo>
                      <a:pt x="132" y="12"/>
                    </a:lnTo>
                    <a:lnTo>
                      <a:pt x="132" y="18"/>
                    </a:lnTo>
                    <a:lnTo>
                      <a:pt x="138" y="18"/>
                    </a:lnTo>
                    <a:lnTo>
                      <a:pt x="138" y="24"/>
                    </a:lnTo>
                    <a:lnTo>
                      <a:pt x="144" y="2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6" name="Freeform 529"/>
              <p:cNvSpPr>
                <a:spLocks/>
              </p:cNvSpPr>
              <p:nvPr/>
            </p:nvSpPr>
            <p:spPr bwMode="auto">
              <a:xfrm>
                <a:off x="1599" y="2378"/>
                <a:ext cx="132" cy="108"/>
              </a:xfrm>
              <a:custGeom>
                <a:avLst/>
                <a:gdLst>
                  <a:gd name="T0" fmla="*/ 0 w 132"/>
                  <a:gd name="T1" fmla="*/ 66 h 108"/>
                  <a:gd name="T2" fmla="*/ 0 w 132"/>
                  <a:gd name="T3" fmla="*/ 54 h 108"/>
                  <a:gd name="T4" fmla="*/ 0 w 132"/>
                  <a:gd name="T5" fmla="*/ 42 h 108"/>
                  <a:gd name="T6" fmla="*/ 0 w 132"/>
                  <a:gd name="T7" fmla="*/ 30 h 108"/>
                  <a:gd name="T8" fmla="*/ 0 w 132"/>
                  <a:gd name="T9" fmla="*/ 30 h 108"/>
                  <a:gd name="T10" fmla="*/ 6 w 132"/>
                  <a:gd name="T11" fmla="*/ 24 h 108"/>
                  <a:gd name="T12" fmla="*/ 12 w 132"/>
                  <a:gd name="T13" fmla="*/ 18 h 108"/>
                  <a:gd name="T14" fmla="*/ 18 w 132"/>
                  <a:gd name="T15" fmla="*/ 12 h 108"/>
                  <a:gd name="T16" fmla="*/ 18 w 132"/>
                  <a:gd name="T17" fmla="*/ 12 h 108"/>
                  <a:gd name="T18" fmla="*/ 12 w 132"/>
                  <a:gd name="T19" fmla="*/ 6 h 108"/>
                  <a:gd name="T20" fmla="*/ 6 w 132"/>
                  <a:gd name="T21" fmla="*/ 0 h 108"/>
                  <a:gd name="T22" fmla="*/ 18 w 132"/>
                  <a:gd name="T23" fmla="*/ 0 h 108"/>
                  <a:gd name="T24" fmla="*/ 30 w 132"/>
                  <a:gd name="T25" fmla="*/ 0 h 108"/>
                  <a:gd name="T26" fmla="*/ 42 w 132"/>
                  <a:gd name="T27" fmla="*/ 0 h 108"/>
                  <a:gd name="T28" fmla="*/ 54 w 132"/>
                  <a:gd name="T29" fmla="*/ 0 h 108"/>
                  <a:gd name="T30" fmla="*/ 66 w 132"/>
                  <a:gd name="T31" fmla="*/ 0 h 108"/>
                  <a:gd name="T32" fmla="*/ 72 w 132"/>
                  <a:gd name="T33" fmla="*/ 6 h 108"/>
                  <a:gd name="T34" fmla="*/ 84 w 132"/>
                  <a:gd name="T35" fmla="*/ 6 h 108"/>
                  <a:gd name="T36" fmla="*/ 84 w 132"/>
                  <a:gd name="T37" fmla="*/ 6 h 108"/>
                  <a:gd name="T38" fmla="*/ 84 w 132"/>
                  <a:gd name="T39" fmla="*/ 6 h 108"/>
                  <a:gd name="T40" fmla="*/ 90 w 132"/>
                  <a:gd name="T41" fmla="*/ 18 h 108"/>
                  <a:gd name="T42" fmla="*/ 102 w 132"/>
                  <a:gd name="T43" fmla="*/ 18 h 108"/>
                  <a:gd name="T44" fmla="*/ 102 w 132"/>
                  <a:gd name="T45" fmla="*/ 30 h 108"/>
                  <a:gd name="T46" fmla="*/ 108 w 132"/>
                  <a:gd name="T47" fmla="*/ 36 h 108"/>
                  <a:gd name="T48" fmla="*/ 114 w 132"/>
                  <a:gd name="T49" fmla="*/ 48 h 108"/>
                  <a:gd name="T50" fmla="*/ 114 w 132"/>
                  <a:gd name="T51" fmla="*/ 60 h 108"/>
                  <a:gd name="T52" fmla="*/ 120 w 132"/>
                  <a:gd name="T53" fmla="*/ 66 h 108"/>
                  <a:gd name="T54" fmla="*/ 126 w 132"/>
                  <a:gd name="T55" fmla="*/ 72 h 108"/>
                  <a:gd name="T56" fmla="*/ 132 w 132"/>
                  <a:gd name="T57" fmla="*/ 78 h 108"/>
                  <a:gd name="T58" fmla="*/ 126 w 132"/>
                  <a:gd name="T59" fmla="*/ 84 h 108"/>
                  <a:gd name="T60" fmla="*/ 120 w 132"/>
                  <a:gd name="T61" fmla="*/ 90 h 108"/>
                  <a:gd name="T62" fmla="*/ 114 w 132"/>
                  <a:gd name="T63" fmla="*/ 96 h 108"/>
                  <a:gd name="T64" fmla="*/ 108 w 132"/>
                  <a:gd name="T65" fmla="*/ 102 h 108"/>
                  <a:gd name="T66" fmla="*/ 108 w 132"/>
                  <a:gd name="T67" fmla="*/ 102 h 108"/>
                  <a:gd name="T68" fmla="*/ 102 w 132"/>
                  <a:gd name="T69" fmla="*/ 96 h 108"/>
                  <a:gd name="T70" fmla="*/ 90 w 132"/>
                  <a:gd name="T71" fmla="*/ 96 h 108"/>
                  <a:gd name="T72" fmla="*/ 84 w 132"/>
                  <a:gd name="T73" fmla="*/ 102 h 108"/>
                  <a:gd name="T74" fmla="*/ 78 w 132"/>
                  <a:gd name="T75" fmla="*/ 108 h 108"/>
                  <a:gd name="T76" fmla="*/ 66 w 132"/>
                  <a:gd name="T77" fmla="*/ 108 h 108"/>
                  <a:gd name="T78" fmla="*/ 66 w 132"/>
                  <a:gd name="T79" fmla="*/ 108 h 108"/>
                  <a:gd name="T80" fmla="*/ 54 w 132"/>
                  <a:gd name="T81" fmla="*/ 108 h 108"/>
                  <a:gd name="T82" fmla="*/ 48 w 132"/>
                  <a:gd name="T83" fmla="*/ 102 h 108"/>
                  <a:gd name="T84" fmla="*/ 42 w 132"/>
                  <a:gd name="T85" fmla="*/ 108 h 108"/>
                  <a:gd name="T86" fmla="*/ 36 w 132"/>
                  <a:gd name="T87" fmla="*/ 102 h 108"/>
                  <a:gd name="T88" fmla="*/ 30 w 132"/>
                  <a:gd name="T89" fmla="*/ 108 h 108"/>
                  <a:gd name="T90" fmla="*/ 18 w 132"/>
                  <a:gd name="T91" fmla="*/ 108 h 108"/>
                  <a:gd name="T92" fmla="*/ 6 w 132"/>
                  <a:gd name="T93" fmla="*/ 108 h 108"/>
                  <a:gd name="T94" fmla="*/ 0 w 132"/>
                  <a:gd name="T95" fmla="*/ 102 h 108"/>
                  <a:gd name="T96" fmla="*/ 0 w 132"/>
                  <a:gd name="T97" fmla="*/ 90 h 108"/>
                  <a:gd name="T98" fmla="*/ 0 w 132"/>
                  <a:gd name="T99"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108">
                    <a:moveTo>
                      <a:pt x="0" y="72"/>
                    </a:moveTo>
                    <a:lnTo>
                      <a:pt x="0" y="66"/>
                    </a:lnTo>
                    <a:lnTo>
                      <a:pt x="0" y="60"/>
                    </a:lnTo>
                    <a:lnTo>
                      <a:pt x="0" y="54"/>
                    </a:lnTo>
                    <a:lnTo>
                      <a:pt x="0" y="48"/>
                    </a:lnTo>
                    <a:lnTo>
                      <a:pt x="0" y="42"/>
                    </a:lnTo>
                    <a:lnTo>
                      <a:pt x="0" y="36"/>
                    </a:lnTo>
                    <a:lnTo>
                      <a:pt x="0" y="30"/>
                    </a:lnTo>
                    <a:lnTo>
                      <a:pt x="6" y="30"/>
                    </a:lnTo>
                    <a:lnTo>
                      <a:pt x="0" y="30"/>
                    </a:lnTo>
                    <a:lnTo>
                      <a:pt x="0" y="24"/>
                    </a:lnTo>
                    <a:lnTo>
                      <a:pt x="6" y="24"/>
                    </a:lnTo>
                    <a:lnTo>
                      <a:pt x="12" y="24"/>
                    </a:lnTo>
                    <a:lnTo>
                      <a:pt x="12" y="18"/>
                    </a:lnTo>
                    <a:lnTo>
                      <a:pt x="18" y="18"/>
                    </a:lnTo>
                    <a:lnTo>
                      <a:pt x="18" y="12"/>
                    </a:lnTo>
                    <a:lnTo>
                      <a:pt x="18" y="6"/>
                    </a:lnTo>
                    <a:lnTo>
                      <a:pt x="18" y="12"/>
                    </a:lnTo>
                    <a:lnTo>
                      <a:pt x="18" y="6"/>
                    </a:lnTo>
                    <a:lnTo>
                      <a:pt x="12" y="6"/>
                    </a:lnTo>
                    <a:lnTo>
                      <a:pt x="12"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2" y="6"/>
                    </a:lnTo>
                    <a:lnTo>
                      <a:pt x="78" y="6"/>
                    </a:lnTo>
                    <a:lnTo>
                      <a:pt x="84" y="6"/>
                    </a:lnTo>
                    <a:lnTo>
                      <a:pt x="84" y="12"/>
                    </a:lnTo>
                    <a:lnTo>
                      <a:pt x="84" y="6"/>
                    </a:lnTo>
                    <a:lnTo>
                      <a:pt x="84" y="12"/>
                    </a:lnTo>
                    <a:lnTo>
                      <a:pt x="84" y="6"/>
                    </a:lnTo>
                    <a:lnTo>
                      <a:pt x="90" y="12"/>
                    </a:lnTo>
                    <a:lnTo>
                      <a:pt x="90" y="18"/>
                    </a:lnTo>
                    <a:lnTo>
                      <a:pt x="96" y="18"/>
                    </a:lnTo>
                    <a:lnTo>
                      <a:pt x="102" y="18"/>
                    </a:lnTo>
                    <a:lnTo>
                      <a:pt x="102" y="24"/>
                    </a:lnTo>
                    <a:lnTo>
                      <a:pt x="102" y="30"/>
                    </a:lnTo>
                    <a:lnTo>
                      <a:pt x="108" y="30"/>
                    </a:lnTo>
                    <a:lnTo>
                      <a:pt x="108" y="36"/>
                    </a:lnTo>
                    <a:lnTo>
                      <a:pt x="114" y="42"/>
                    </a:lnTo>
                    <a:lnTo>
                      <a:pt x="114" y="48"/>
                    </a:lnTo>
                    <a:lnTo>
                      <a:pt x="114" y="54"/>
                    </a:lnTo>
                    <a:lnTo>
                      <a:pt x="114" y="60"/>
                    </a:lnTo>
                    <a:lnTo>
                      <a:pt x="114" y="66"/>
                    </a:lnTo>
                    <a:lnTo>
                      <a:pt x="120" y="66"/>
                    </a:lnTo>
                    <a:lnTo>
                      <a:pt x="120" y="72"/>
                    </a:lnTo>
                    <a:lnTo>
                      <a:pt x="126" y="72"/>
                    </a:lnTo>
                    <a:lnTo>
                      <a:pt x="132" y="72"/>
                    </a:lnTo>
                    <a:lnTo>
                      <a:pt x="132" y="78"/>
                    </a:lnTo>
                    <a:lnTo>
                      <a:pt x="132" y="84"/>
                    </a:lnTo>
                    <a:lnTo>
                      <a:pt x="126" y="84"/>
                    </a:lnTo>
                    <a:lnTo>
                      <a:pt x="126" y="90"/>
                    </a:lnTo>
                    <a:lnTo>
                      <a:pt x="120" y="90"/>
                    </a:lnTo>
                    <a:lnTo>
                      <a:pt x="114" y="90"/>
                    </a:lnTo>
                    <a:lnTo>
                      <a:pt x="114" y="96"/>
                    </a:lnTo>
                    <a:lnTo>
                      <a:pt x="114" y="102"/>
                    </a:lnTo>
                    <a:lnTo>
                      <a:pt x="108" y="102"/>
                    </a:lnTo>
                    <a:lnTo>
                      <a:pt x="108" y="96"/>
                    </a:lnTo>
                    <a:lnTo>
                      <a:pt x="108" y="102"/>
                    </a:lnTo>
                    <a:lnTo>
                      <a:pt x="102" y="102"/>
                    </a:lnTo>
                    <a:lnTo>
                      <a:pt x="102" y="96"/>
                    </a:lnTo>
                    <a:lnTo>
                      <a:pt x="96" y="96"/>
                    </a:lnTo>
                    <a:lnTo>
                      <a:pt x="90" y="96"/>
                    </a:lnTo>
                    <a:lnTo>
                      <a:pt x="90" y="102"/>
                    </a:lnTo>
                    <a:lnTo>
                      <a:pt x="84" y="102"/>
                    </a:lnTo>
                    <a:lnTo>
                      <a:pt x="78" y="102"/>
                    </a:lnTo>
                    <a:lnTo>
                      <a:pt x="78" y="108"/>
                    </a:lnTo>
                    <a:lnTo>
                      <a:pt x="72" y="108"/>
                    </a:lnTo>
                    <a:lnTo>
                      <a:pt x="66" y="108"/>
                    </a:lnTo>
                    <a:lnTo>
                      <a:pt x="66" y="102"/>
                    </a:lnTo>
                    <a:lnTo>
                      <a:pt x="66" y="108"/>
                    </a:lnTo>
                    <a:lnTo>
                      <a:pt x="60" y="108"/>
                    </a:lnTo>
                    <a:lnTo>
                      <a:pt x="54" y="108"/>
                    </a:lnTo>
                    <a:lnTo>
                      <a:pt x="54" y="102"/>
                    </a:lnTo>
                    <a:lnTo>
                      <a:pt x="48" y="102"/>
                    </a:lnTo>
                    <a:lnTo>
                      <a:pt x="48" y="108"/>
                    </a:lnTo>
                    <a:lnTo>
                      <a:pt x="42" y="108"/>
                    </a:lnTo>
                    <a:lnTo>
                      <a:pt x="42" y="102"/>
                    </a:lnTo>
                    <a:lnTo>
                      <a:pt x="36" y="102"/>
                    </a:lnTo>
                    <a:lnTo>
                      <a:pt x="36" y="108"/>
                    </a:lnTo>
                    <a:lnTo>
                      <a:pt x="30" y="108"/>
                    </a:lnTo>
                    <a:lnTo>
                      <a:pt x="24" y="108"/>
                    </a:lnTo>
                    <a:lnTo>
                      <a:pt x="18" y="108"/>
                    </a:lnTo>
                    <a:lnTo>
                      <a:pt x="12" y="108"/>
                    </a:lnTo>
                    <a:lnTo>
                      <a:pt x="6" y="108"/>
                    </a:lnTo>
                    <a:lnTo>
                      <a:pt x="0" y="108"/>
                    </a:lnTo>
                    <a:lnTo>
                      <a:pt x="0" y="102"/>
                    </a:lnTo>
                    <a:lnTo>
                      <a:pt x="0" y="96"/>
                    </a:lnTo>
                    <a:lnTo>
                      <a:pt x="0" y="90"/>
                    </a:lnTo>
                    <a:lnTo>
                      <a:pt x="0" y="84"/>
                    </a:lnTo>
                    <a:lnTo>
                      <a:pt x="0" y="78"/>
                    </a:lnTo>
                    <a:lnTo>
                      <a:pt x="0" y="7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7" name="Freeform 530"/>
              <p:cNvSpPr>
                <a:spLocks/>
              </p:cNvSpPr>
              <p:nvPr/>
            </p:nvSpPr>
            <p:spPr bwMode="auto">
              <a:xfrm>
                <a:off x="1767" y="2498"/>
                <a:ext cx="132" cy="150"/>
              </a:xfrm>
              <a:custGeom>
                <a:avLst/>
                <a:gdLst>
                  <a:gd name="T0" fmla="*/ 84 w 132"/>
                  <a:gd name="T1" fmla="*/ 6 h 150"/>
                  <a:gd name="T2" fmla="*/ 96 w 132"/>
                  <a:gd name="T3" fmla="*/ 6 h 150"/>
                  <a:gd name="T4" fmla="*/ 108 w 132"/>
                  <a:gd name="T5" fmla="*/ 6 h 150"/>
                  <a:gd name="T6" fmla="*/ 120 w 132"/>
                  <a:gd name="T7" fmla="*/ 6 h 150"/>
                  <a:gd name="T8" fmla="*/ 126 w 132"/>
                  <a:gd name="T9" fmla="*/ 12 h 150"/>
                  <a:gd name="T10" fmla="*/ 126 w 132"/>
                  <a:gd name="T11" fmla="*/ 24 h 150"/>
                  <a:gd name="T12" fmla="*/ 132 w 132"/>
                  <a:gd name="T13" fmla="*/ 30 h 150"/>
                  <a:gd name="T14" fmla="*/ 126 w 132"/>
                  <a:gd name="T15" fmla="*/ 36 h 150"/>
                  <a:gd name="T16" fmla="*/ 120 w 132"/>
                  <a:gd name="T17" fmla="*/ 42 h 150"/>
                  <a:gd name="T18" fmla="*/ 120 w 132"/>
                  <a:gd name="T19" fmla="*/ 54 h 150"/>
                  <a:gd name="T20" fmla="*/ 126 w 132"/>
                  <a:gd name="T21" fmla="*/ 60 h 150"/>
                  <a:gd name="T22" fmla="*/ 126 w 132"/>
                  <a:gd name="T23" fmla="*/ 72 h 150"/>
                  <a:gd name="T24" fmla="*/ 132 w 132"/>
                  <a:gd name="T25" fmla="*/ 78 h 150"/>
                  <a:gd name="T26" fmla="*/ 126 w 132"/>
                  <a:gd name="T27" fmla="*/ 84 h 150"/>
                  <a:gd name="T28" fmla="*/ 114 w 132"/>
                  <a:gd name="T29" fmla="*/ 96 h 150"/>
                  <a:gd name="T30" fmla="*/ 108 w 132"/>
                  <a:gd name="T31" fmla="*/ 102 h 150"/>
                  <a:gd name="T32" fmla="*/ 102 w 132"/>
                  <a:gd name="T33" fmla="*/ 114 h 150"/>
                  <a:gd name="T34" fmla="*/ 96 w 132"/>
                  <a:gd name="T35" fmla="*/ 120 h 150"/>
                  <a:gd name="T36" fmla="*/ 90 w 132"/>
                  <a:gd name="T37" fmla="*/ 126 h 150"/>
                  <a:gd name="T38" fmla="*/ 84 w 132"/>
                  <a:gd name="T39" fmla="*/ 132 h 150"/>
                  <a:gd name="T40" fmla="*/ 78 w 132"/>
                  <a:gd name="T41" fmla="*/ 138 h 150"/>
                  <a:gd name="T42" fmla="*/ 72 w 132"/>
                  <a:gd name="T43" fmla="*/ 144 h 150"/>
                  <a:gd name="T44" fmla="*/ 60 w 132"/>
                  <a:gd name="T45" fmla="*/ 144 h 150"/>
                  <a:gd name="T46" fmla="*/ 60 w 132"/>
                  <a:gd name="T47" fmla="*/ 144 h 150"/>
                  <a:gd name="T48" fmla="*/ 48 w 132"/>
                  <a:gd name="T49" fmla="*/ 144 h 150"/>
                  <a:gd name="T50" fmla="*/ 42 w 132"/>
                  <a:gd name="T51" fmla="*/ 138 h 150"/>
                  <a:gd name="T52" fmla="*/ 30 w 132"/>
                  <a:gd name="T53" fmla="*/ 138 h 150"/>
                  <a:gd name="T54" fmla="*/ 24 w 132"/>
                  <a:gd name="T55" fmla="*/ 132 h 150"/>
                  <a:gd name="T56" fmla="*/ 18 w 132"/>
                  <a:gd name="T57" fmla="*/ 126 h 150"/>
                  <a:gd name="T58" fmla="*/ 6 w 132"/>
                  <a:gd name="T59" fmla="*/ 126 h 150"/>
                  <a:gd name="T60" fmla="*/ 0 w 132"/>
                  <a:gd name="T61" fmla="*/ 120 h 150"/>
                  <a:gd name="T62" fmla="*/ 6 w 132"/>
                  <a:gd name="T63" fmla="*/ 114 h 150"/>
                  <a:gd name="T64" fmla="*/ 18 w 132"/>
                  <a:gd name="T65" fmla="*/ 114 h 150"/>
                  <a:gd name="T66" fmla="*/ 24 w 132"/>
                  <a:gd name="T67" fmla="*/ 108 h 150"/>
                  <a:gd name="T68" fmla="*/ 30 w 132"/>
                  <a:gd name="T69" fmla="*/ 102 h 150"/>
                  <a:gd name="T70" fmla="*/ 36 w 132"/>
                  <a:gd name="T71" fmla="*/ 96 h 150"/>
                  <a:gd name="T72" fmla="*/ 36 w 132"/>
                  <a:gd name="T73" fmla="*/ 84 h 150"/>
                  <a:gd name="T74" fmla="*/ 42 w 132"/>
                  <a:gd name="T75" fmla="*/ 78 h 150"/>
                  <a:gd name="T76" fmla="*/ 42 w 132"/>
                  <a:gd name="T77" fmla="*/ 78 h 150"/>
                  <a:gd name="T78" fmla="*/ 36 w 132"/>
                  <a:gd name="T79" fmla="*/ 72 h 150"/>
                  <a:gd name="T80" fmla="*/ 30 w 132"/>
                  <a:gd name="T81" fmla="*/ 66 h 150"/>
                  <a:gd name="T82" fmla="*/ 30 w 132"/>
                  <a:gd name="T83" fmla="*/ 54 h 150"/>
                  <a:gd name="T84" fmla="*/ 30 w 132"/>
                  <a:gd name="T85" fmla="*/ 54 h 150"/>
                  <a:gd name="T86" fmla="*/ 24 w 132"/>
                  <a:gd name="T87" fmla="*/ 48 h 150"/>
                  <a:gd name="T88" fmla="*/ 24 w 132"/>
                  <a:gd name="T89" fmla="*/ 48 h 150"/>
                  <a:gd name="T90" fmla="*/ 24 w 132"/>
                  <a:gd name="T91" fmla="*/ 48 h 150"/>
                  <a:gd name="T92" fmla="*/ 30 w 132"/>
                  <a:gd name="T93" fmla="*/ 42 h 150"/>
                  <a:gd name="T94" fmla="*/ 24 w 132"/>
                  <a:gd name="T95" fmla="*/ 36 h 150"/>
                  <a:gd name="T96" fmla="*/ 30 w 132"/>
                  <a:gd name="T97" fmla="*/ 30 h 150"/>
                  <a:gd name="T98" fmla="*/ 36 w 132"/>
                  <a:gd name="T99" fmla="*/ 24 h 150"/>
                  <a:gd name="T100" fmla="*/ 42 w 132"/>
                  <a:gd name="T101" fmla="*/ 18 h 150"/>
                  <a:gd name="T102" fmla="*/ 54 w 132"/>
                  <a:gd name="T103" fmla="*/ 18 h 150"/>
                  <a:gd name="T104" fmla="*/ 60 w 132"/>
                  <a:gd name="T105" fmla="*/ 12 h 150"/>
                  <a:gd name="T106" fmla="*/ 72 w 132"/>
                  <a:gd name="T107" fmla="*/ 6 h 150"/>
                  <a:gd name="T108" fmla="*/ 72 w 132"/>
                  <a:gd name="T109" fmla="*/ 6 h 150"/>
                  <a:gd name="T110" fmla="*/ 84 w 132"/>
                  <a:gd name="T111" fmla="*/ 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 h="150">
                    <a:moveTo>
                      <a:pt x="84" y="0"/>
                    </a:moveTo>
                    <a:lnTo>
                      <a:pt x="84" y="6"/>
                    </a:lnTo>
                    <a:lnTo>
                      <a:pt x="90" y="6"/>
                    </a:lnTo>
                    <a:lnTo>
                      <a:pt x="96" y="6"/>
                    </a:lnTo>
                    <a:lnTo>
                      <a:pt x="102" y="6"/>
                    </a:lnTo>
                    <a:lnTo>
                      <a:pt x="108" y="6"/>
                    </a:lnTo>
                    <a:lnTo>
                      <a:pt x="114" y="6"/>
                    </a:lnTo>
                    <a:lnTo>
                      <a:pt x="120" y="6"/>
                    </a:lnTo>
                    <a:lnTo>
                      <a:pt x="120" y="12"/>
                    </a:lnTo>
                    <a:lnTo>
                      <a:pt x="126" y="12"/>
                    </a:lnTo>
                    <a:lnTo>
                      <a:pt x="126" y="18"/>
                    </a:lnTo>
                    <a:lnTo>
                      <a:pt x="126" y="24"/>
                    </a:lnTo>
                    <a:lnTo>
                      <a:pt x="132" y="24"/>
                    </a:lnTo>
                    <a:lnTo>
                      <a:pt x="132" y="30"/>
                    </a:lnTo>
                    <a:lnTo>
                      <a:pt x="132" y="36"/>
                    </a:lnTo>
                    <a:lnTo>
                      <a:pt x="126" y="36"/>
                    </a:lnTo>
                    <a:lnTo>
                      <a:pt x="126" y="42"/>
                    </a:lnTo>
                    <a:lnTo>
                      <a:pt x="120" y="42"/>
                    </a:lnTo>
                    <a:lnTo>
                      <a:pt x="120" y="48"/>
                    </a:lnTo>
                    <a:lnTo>
                      <a:pt x="120" y="54"/>
                    </a:lnTo>
                    <a:lnTo>
                      <a:pt x="120" y="60"/>
                    </a:lnTo>
                    <a:lnTo>
                      <a:pt x="126" y="60"/>
                    </a:lnTo>
                    <a:lnTo>
                      <a:pt x="126" y="66"/>
                    </a:lnTo>
                    <a:lnTo>
                      <a:pt x="126" y="72"/>
                    </a:lnTo>
                    <a:lnTo>
                      <a:pt x="132" y="72"/>
                    </a:lnTo>
                    <a:lnTo>
                      <a:pt x="132" y="78"/>
                    </a:lnTo>
                    <a:lnTo>
                      <a:pt x="126" y="78"/>
                    </a:lnTo>
                    <a:lnTo>
                      <a:pt x="126" y="84"/>
                    </a:lnTo>
                    <a:lnTo>
                      <a:pt x="120" y="90"/>
                    </a:lnTo>
                    <a:lnTo>
                      <a:pt x="114" y="96"/>
                    </a:lnTo>
                    <a:lnTo>
                      <a:pt x="114" y="102"/>
                    </a:lnTo>
                    <a:lnTo>
                      <a:pt x="108" y="102"/>
                    </a:lnTo>
                    <a:lnTo>
                      <a:pt x="102" y="108"/>
                    </a:lnTo>
                    <a:lnTo>
                      <a:pt x="102" y="114"/>
                    </a:lnTo>
                    <a:lnTo>
                      <a:pt x="96" y="114"/>
                    </a:lnTo>
                    <a:lnTo>
                      <a:pt x="96" y="120"/>
                    </a:lnTo>
                    <a:lnTo>
                      <a:pt x="90" y="120"/>
                    </a:lnTo>
                    <a:lnTo>
                      <a:pt x="90" y="126"/>
                    </a:lnTo>
                    <a:lnTo>
                      <a:pt x="84" y="126"/>
                    </a:lnTo>
                    <a:lnTo>
                      <a:pt x="84" y="132"/>
                    </a:lnTo>
                    <a:lnTo>
                      <a:pt x="78" y="132"/>
                    </a:lnTo>
                    <a:lnTo>
                      <a:pt x="78" y="138"/>
                    </a:lnTo>
                    <a:lnTo>
                      <a:pt x="72" y="138"/>
                    </a:lnTo>
                    <a:lnTo>
                      <a:pt x="72" y="144"/>
                    </a:lnTo>
                    <a:lnTo>
                      <a:pt x="66" y="144"/>
                    </a:lnTo>
                    <a:lnTo>
                      <a:pt x="60" y="144"/>
                    </a:lnTo>
                    <a:lnTo>
                      <a:pt x="60" y="150"/>
                    </a:lnTo>
                    <a:lnTo>
                      <a:pt x="60" y="144"/>
                    </a:lnTo>
                    <a:lnTo>
                      <a:pt x="54" y="144"/>
                    </a:lnTo>
                    <a:lnTo>
                      <a:pt x="48" y="144"/>
                    </a:lnTo>
                    <a:lnTo>
                      <a:pt x="42" y="144"/>
                    </a:lnTo>
                    <a:lnTo>
                      <a:pt x="42" y="138"/>
                    </a:lnTo>
                    <a:lnTo>
                      <a:pt x="36" y="138"/>
                    </a:lnTo>
                    <a:lnTo>
                      <a:pt x="30" y="138"/>
                    </a:lnTo>
                    <a:lnTo>
                      <a:pt x="30" y="132"/>
                    </a:lnTo>
                    <a:lnTo>
                      <a:pt x="24" y="132"/>
                    </a:lnTo>
                    <a:lnTo>
                      <a:pt x="18" y="132"/>
                    </a:lnTo>
                    <a:lnTo>
                      <a:pt x="18" y="126"/>
                    </a:lnTo>
                    <a:lnTo>
                      <a:pt x="12" y="126"/>
                    </a:lnTo>
                    <a:lnTo>
                      <a:pt x="6" y="126"/>
                    </a:lnTo>
                    <a:lnTo>
                      <a:pt x="0" y="126"/>
                    </a:lnTo>
                    <a:lnTo>
                      <a:pt x="0" y="120"/>
                    </a:lnTo>
                    <a:lnTo>
                      <a:pt x="6" y="120"/>
                    </a:lnTo>
                    <a:lnTo>
                      <a:pt x="6" y="114"/>
                    </a:lnTo>
                    <a:lnTo>
                      <a:pt x="12" y="114"/>
                    </a:lnTo>
                    <a:lnTo>
                      <a:pt x="18" y="114"/>
                    </a:lnTo>
                    <a:lnTo>
                      <a:pt x="24" y="114"/>
                    </a:lnTo>
                    <a:lnTo>
                      <a:pt x="24" y="108"/>
                    </a:lnTo>
                    <a:lnTo>
                      <a:pt x="30" y="108"/>
                    </a:lnTo>
                    <a:lnTo>
                      <a:pt x="30" y="102"/>
                    </a:lnTo>
                    <a:lnTo>
                      <a:pt x="36" y="102"/>
                    </a:lnTo>
                    <a:lnTo>
                      <a:pt x="36" y="96"/>
                    </a:lnTo>
                    <a:lnTo>
                      <a:pt x="36" y="90"/>
                    </a:lnTo>
                    <a:lnTo>
                      <a:pt x="36" y="84"/>
                    </a:lnTo>
                    <a:lnTo>
                      <a:pt x="42" y="84"/>
                    </a:lnTo>
                    <a:lnTo>
                      <a:pt x="42" y="78"/>
                    </a:lnTo>
                    <a:lnTo>
                      <a:pt x="42" y="84"/>
                    </a:lnTo>
                    <a:lnTo>
                      <a:pt x="42" y="78"/>
                    </a:lnTo>
                    <a:lnTo>
                      <a:pt x="36" y="78"/>
                    </a:lnTo>
                    <a:lnTo>
                      <a:pt x="36" y="72"/>
                    </a:lnTo>
                    <a:lnTo>
                      <a:pt x="36" y="66"/>
                    </a:lnTo>
                    <a:lnTo>
                      <a:pt x="30" y="66"/>
                    </a:lnTo>
                    <a:lnTo>
                      <a:pt x="30" y="60"/>
                    </a:lnTo>
                    <a:lnTo>
                      <a:pt x="30" y="54"/>
                    </a:lnTo>
                    <a:lnTo>
                      <a:pt x="24" y="54"/>
                    </a:lnTo>
                    <a:lnTo>
                      <a:pt x="30" y="54"/>
                    </a:lnTo>
                    <a:lnTo>
                      <a:pt x="24" y="54"/>
                    </a:lnTo>
                    <a:lnTo>
                      <a:pt x="24" y="48"/>
                    </a:lnTo>
                    <a:lnTo>
                      <a:pt x="30" y="48"/>
                    </a:lnTo>
                    <a:lnTo>
                      <a:pt x="24" y="48"/>
                    </a:lnTo>
                    <a:lnTo>
                      <a:pt x="30" y="48"/>
                    </a:lnTo>
                    <a:lnTo>
                      <a:pt x="24" y="48"/>
                    </a:lnTo>
                    <a:lnTo>
                      <a:pt x="24" y="42"/>
                    </a:lnTo>
                    <a:lnTo>
                      <a:pt x="30" y="42"/>
                    </a:lnTo>
                    <a:lnTo>
                      <a:pt x="30" y="36"/>
                    </a:lnTo>
                    <a:lnTo>
                      <a:pt x="24" y="36"/>
                    </a:lnTo>
                    <a:lnTo>
                      <a:pt x="30" y="36"/>
                    </a:lnTo>
                    <a:lnTo>
                      <a:pt x="30" y="30"/>
                    </a:lnTo>
                    <a:lnTo>
                      <a:pt x="36" y="30"/>
                    </a:lnTo>
                    <a:lnTo>
                      <a:pt x="36" y="24"/>
                    </a:lnTo>
                    <a:lnTo>
                      <a:pt x="42" y="24"/>
                    </a:lnTo>
                    <a:lnTo>
                      <a:pt x="42" y="18"/>
                    </a:lnTo>
                    <a:lnTo>
                      <a:pt x="48" y="18"/>
                    </a:lnTo>
                    <a:lnTo>
                      <a:pt x="54" y="18"/>
                    </a:lnTo>
                    <a:lnTo>
                      <a:pt x="54" y="12"/>
                    </a:lnTo>
                    <a:lnTo>
                      <a:pt x="60" y="12"/>
                    </a:lnTo>
                    <a:lnTo>
                      <a:pt x="66" y="6"/>
                    </a:lnTo>
                    <a:lnTo>
                      <a:pt x="72" y="6"/>
                    </a:lnTo>
                    <a:lnTo>
                      <a:pt x="72" y="0"/>
                    </a:lnTo>
                    <a:lnTo>
                      <a:pt x="72" y="6"/>
                    </a:lnTo>
                    <a:lnTo>
                      <a:pt x="78" y="6"/>
                    </a:lnTo>
                    <a:lnTo>
                      <a:pt x="84" y="6"/>
                    </a:lnTo>
                    <a:lnTo>
                      <a:pt x="84" y="0"/>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8" name="Freeform 531"/>
              <p:cNvSpPr>
                <a:spLocks/>
              </p:cNvSpPr>
              <p:nvPr/>
            </p:nvSpPr>
            <p:spPr bwMode="auto">
              <a:xfrm>
                <a:off x="1737" y="2330"/>
                <a:ext cx="114" cy="120"/>
              </a:xfrm>
              <a:custGeom>
                <a:avLst/>
                <a:gdLst>
                  <a:gd name="T0" fmla="*/ 6 w 114"/>
                  <a:gd name="T1" fmla="*/ 24 h 120"/>
                  <a:gd name="T2" fmla="*/ 0 w 114"/>
                  <a:gd name="T3" fmla="*/ 18 h 120"/>
                  <a:gd name="T4" fmla="*/ 0 w 114"/>
                  <a:gd name="T5" fmla="*/ 6 h 120"/>
                  <a:gd name="T6" fmla="*/ 12 w 114"/>
                  <a:gd name="T7" fmla="*/ 6 h 120"/>
                  <a:gd name="T8" fmla="*/ 18 w 114"/>
                  <a:gd name="T9" fmla="*/ 0 h 120"/>
                  <a:gd name="T10" fmla="*/ 30 w 114"/>
                  <a:gd name="T11" fmla="*/ 0 h 120"/>
                  <a:gd name="T12" fmla="*/ 42 w 114"/>
                  <a:gd name="T13" fmla="*/ 0 h 120"/>
                  <a:gd name="T14" fmla="*/ 54 w 114"/>
                  <a:gd name="T15" fmla="*/ 0 h 120"/>
                  <a:gd name="T16" fmla="*/ 66 w 114"/>
                  <a:gd name="T17" fmla="*/ 0 h 120"/>
                  <a:gd name="T18" fmla="*/ 66 w 114"/>
                  <a:gd name="T19" fmla="*/ 0 h 120"/>
                  <a:gd name="T20" fmla="*/ 72 w 114"/>
                  <a:gd name="T21" fmla="*/ 6 h 120"/>
                  <a:gd name="T22" fmla="*/ 72 w 114"/>
                  <a:gd name="T23" fmla="*/ 18 h 120"/>
                  <a:gd name="T24" fmla="*/ 72 w 114"/>
                  <a:gd name="T25" fmla="*/ 18 h 120"/>
                  <a:gd name="T26" fmla="*/ 78 w 114"/>
                  <a:gd name="T27" fmla="*/ 24 h 120"/>
                  <a:gd name="T28" fmla="*/ 90 w 114"/>
                  <a:gd name="T29" fmla="*/ 24 h 120"/>
                  <a:gd name="T30" fmla="*/ 96 w 114"/>
                  <a:gd name="T31" fmla="*/ 30 h 120"/>
                  <a:gd name="T32" fmla="*/ 96 w 114"/>
                  <a:gd name="T33" fmla="*/ 30 h 120"/>
                  <a:gd name="T34" fmla="*/ 102 w 114"/>
                  <a:gd name="T35" fmla="*/ 24 h 120"/>
                  <a:gd name="T36" fmla="*/ 108 w 114"/>
                  <a:gd name="T37" fmla="*/ 30 h 120"/>
                  <a:gd name="T38" fmla="*/ 108 w 114"/>
                  <a:gd name="T39" fmla="*/ 42 h 120"/>
                  <a:gd name="T40" fmla="*/ 114 w 114"/>
                  <a:gd name="T41" fmla="*/ 48 h 120"/>
                  <a:gd name="T42" fmla="*/ 108 w 114"/>
                  <a:gd name="T43" fmla="*/ 54 h 120"/>
                  <a:gd name="T44" fmla="*/ 114 w 114"/>
                  <a:gd name="T45" fmla="*/ 60 h 120"/>
                  <a:gd name="T46" fmla="*/ 114 w 114"/>
                  <a:gd name="T47" fmla="*/ 72 h 120"/>
                  <a:gd name="T48" fmla="*/ 102 w 114"/>
                  <a:gd name="T49" fmla="*/ 72 h 120"/>
                  <a:gd name="T50" fmla="*/ 102 w 114"/>
                  <a:gd name="T51" fmla="*/ 84 h 120"/>
                  <a:gd name="T52" fmla="*/ 96 w 114"/>
                  <a:gd name="T53" fmla="*/ 90 h 120"/>
                  <a:gd name="T54" fmla="*/ 90 w 114"/>
                  <a:gd name="T55" fmla="*/ 96 h 120"/>
                  <a:gd name="T56" fmla="*/ 90 w 114"/>
                  <a:gd name="T57" fmla="*/ 96 h 120"/>
                  <a:gd name="T58" fmla="*/ 84 w 114"/>
                  <a:gd name="T59" fmla="*/ 90 h 120"/>
                  <a:gd name="T60" fmla="*/ 72 w 114"/>
                  <a:gd name="T61" fmla="*/ 90 h 120"/>
                  <a:gd name="T62" fmla="*/ 60 w 114"/>
                  <a:gd name="T63" fmla="*/ 90 h 120"/>
                  <a:gd name="T64" fmla="*/ 54 w 114"/>
                  <a:gd name="T65" fmla="*/ 96 h 120"/>
                  <a:gd name="T66" fmla="*/ 54 w 114"/>
                  <a:gd name="T67" fmla="*/ 108 h 120"/>
                  <a:gd name="T68" fmla="*/ 48 w 114"/>
                  <a:gd name="T69" fmla="*/ 114 h 120"/>
                  <a:gd name="T70" fmla="*/ 42 w 114"/>
                  <a:gd name="T71" fmla="*/ 120 h 120"/>
                  <a:gd name="T72" fmla="*/ 30 w 114"/>
                  <a:gd name="T73" fmla="*/ 120 h 120"/>
                  <a:gd name="T74" fmla="*/ 18 w 114"/>
                  <a:gd name="T75" fmla="*/ 120 h 120"/>
                  <a:gd name="T76" fmla="*/ 12 w 114"/>
                  <a:gd name="T77" fmla="*/ 114 h 120"/>
                  <a:gd name="T78" fmla="*/ 6 w 114"/>
                  <a:gd name="T79" fmla="*/ 120 h 120"/>
                  <a:gd name="T80" fmla="*/ 12 w 114"/>
                  <a:gd name="T81" fmla="*/ 108 h 120"/>
                  <a:gd name="T82" fmla="*/ 18 w 114"/>
                  <a:gd name="T83" fmla="*/ 96 h 120"/>
                  <a:gd name="T84" fmla="*/ 24 w 114"/>
                  <a:gd name="T85" fmla="*/ 90 h 120"/>
                  <a:gd name="T86" fmla="*/ 24 w 114"/>
                  <a:gd name="T87" fmla="*/ 78 h 120"/>
                  <a:gd name="T88" fmla="*/ 24 w 114"/>
                  <a:gd name="T89" fmla="*/ 66 h 120"/>
                  <a:gd name="T90" fmla="*/ 12 w 114"/>
                  <a:gd name="T91" fmla="*/ 66 h 120"/>
                  <a:gd name="T92" fmla="*/ 6 w 114"/>
                  <a:gd name="T93" fmla="*/ 60 h 120"/>
                  <a:gd name="T94" fmla="*/ 6 w 114"/>
                  <a:gd name="T95" fmla="*/ 48 h 120"/>
                  <a:gd name="T96" fmla="*/ 12 w 114"/>
                  <a:gd name="T97" fmla="*/ 42 h 120"/>
                  <a:gd name="T98" fmla="*/ 18 w 114"/>
                  <a:gd name="T99" fmla="*/ 36 h 120"/>
                  <a:gd name="T100" fmla="*/ 12 w 114"/>
                  <a:gd name="T101"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120">
                    <a:moveTo>
                      <a:pt x="12" y="24"/>
                    </a:moveTo>
                    <a:lnTo>
                      <a:pt x="6" y="24"/>
                    </a:lnTo>
                    <a:lnTo>
                      <a:pt x="6" y="18"/>
                    </a:lnTo>
                    <a:lnTo>
                      <a:pt x="0" y="18"/>
                    </a:lnTo>
                    <a:lnTo>
                      <a:pt x="0" y="12"/>
                    </a:lnTo>
                    <a:lnTo>
                      <a:pt x="0" y="6"/>
                    </a:lnTo>
                    <a:lnTo>
                      <a:pt x="6" y="6"/>
                    </a:lnTo>
                    <a:lnTo>
                      <a:pt x="12" y="6"/>
                    </a:lnTo>
                    <a:lnTo>
                      <a:pt x="12" y="0"/>
                    </a:lnTo>
                    <a:lnTo>
                      <a:pt x="18" y="0"/>
                    </a:lnTo>
                    <a:lnTo>
                      <a:pt x="24" y="0"/>
                    </a:lnTo>
                    <a:lnTo>
                      <a:pt x="30" y="0"/>
                    </a:lnTo>
                    <a:lnTo>
                      <a:pt x="36" y="0"/>
                    </a:lnTo>
                    <a:lnTo>
                      <a:pt x="42" y="0"/>
                    </a:lnTo>
                    <a:lnTo>
                      <a:pt x="48" y="0"/>
                    </a:lnTo>
                    <a:lnTo>
                      <a:pt x="54" y="0"/>
                    </a:lnTo>
                    <a:lnTo>
                      <a:pt x="60" y="0"/>
                    </a:lnTo>
                    <a:lnTo>
                      <a:pt x="66" y="0"/>
                    </a:lnTo>
                    <a:lnTo>
                      <a:pt x="72" y="0"/>
                    </a:lnTo>
                    <a:lnTo>
                      <a:pt x="66" y="0"/>
                    </a:lnTo>
                    <a:lnTo>
                      <a:pt x="66" y="6"/>
                    </a:lnTo>
                    <a:lnTo>
                      <a:pt x="72" y="6"/>
                    </a:lnTo>
                    <a:lnTo>
                      <a:pt x="72" y="12"/>
                    </a:lnTo>
                    <a:lnTo>
                      <a:pt x="72" y="18"/>
                    </a:lnTo>
                    <a:lnTo>
                      <a:pt x="78" y="18"/>
                    </a:lnTo>
                    <a:lnTo>
                      <a:pt x="72" y="18"/>
                    </a:lnTo>
                    <a:lnTo>
                      <a:pt x="78" y="18"/>
                    </a:lnTo>
                    <a:lnTo>
                      <a:pt x="78" y="24"/>
                    </a:lnTo>
                    <a:lnTo>
                      <a:pt x="84" y="24"/>
                    </a:lnTo>
                    <a:lnTo>
                      <a:pt x="90" y="24"/>
                    </a:lnTo>
                    <a:lnTo>
                      <a:pt x="90" y="30"/>
                    </a:lnTo>
                    <a:lnTo>
                      <a:pt x="96" y="30"/>
                    </a:lnTo>
                    <a:lnTo>
                      <a:pt x="102" y="30"/>
                    </a:lnTo>
                    <a:lnTo>
                      <a:pt x="96" y="30"/>
                    </a:lnTo>
                    <a:lnTo>
                      <a:pt x="102" y="30"/>
                    </a:lnTo>
                    <a:lnTo>
                      <a:pt x="102" y="24"/>
                    </a:lnTo>
                    <a:lnTo>
                      <a:pt x="102" y="30"/>
                    </a:lnTo>
                    <a:lnTo>
                      <a:pt x="108" y="30"/>
                    </a:lnTo>
                    <a:lnTo>
                      <a:pt x="108" y="36"/>
                    </a:lnTo>
                    <a:lnTo>
                      <a:pt x="108" y="42"/>
                    </a:lnTo>
                    <a:lnTo>
                      <a:pt x="108" y="48"/>
                    </a:lnTo>
                    <a:lnTo>
                      <a:pt x="114" y="48"/>
                    </a:lnTo>
                    <a:lnTo>
                      <a:pt x="114" y="54"/>
                    </a:lnTo>
                    <a:lnTo>
                      <a:pt x="108" y="54"/>
                    </a:lnTo>
                    <a:lnTo>
                      <a:pt x="108" y="60"/>
                    </a:lnTo>
                    <a:lnTo>
                      <a:pt x="114" y="60"/>
                    </a:lnTo>
                    <a:lnTo>
                      <a:pt x="114" y="66"/>
                    </a:lnTo>
                    <a:lnTo>
                      <a:pt x="114" y="72"/>
                    </a:lnTo>
                    <a:lnTo>
                      <a:pt x="108" y="72"/>
                    </a:lnTo>
                    <a:lnTo>
                      <a:pt x="102" y="72"/>
                    </a:lnTo>
                    <a:lnTo>
                      <a:pt x="102" y="78"/>
                    </a:lnTo>
                    <a:lnTo>
                      <a:pt x="102" y="84"/>
                    </a:lnTo>
                    <a:lnTo>
                      <a:pt x="102" y="90"/>
                    </a:lnTo>
                    <a:lnTo>
                      <a:pt x="96" y="90"/>
                    </a:lnTo>
                    <a:lnTo>
                      <a:pt x="96" y="96"/>
                    </a:lnTo>
                    <a:lnTo>
                      <a:pt x="90" y="96"/>
                    </a:lnTo>
                    <a:lnTo>
                      <a:pt x="90" y="90"/>
                    </a:lnTo>
                    <a:lnTo>
                      <a:pt x="90" y="96"/>
                    </a:lnTo>
                    <a:lnTo>
                      <a:pt x="84" y="96"/>
                    </a:lnTo>
                    <a:lnTo>
                      <a:pt x="84" y="90"/>
                    </a:lnTo>
                    <a:lnTo>
                      <a:pt x="78" y="90"/>
                    </a:lnTo>
                    <a:lnTo>
                      <a:pt x="72" y="90"/>
                    </a:lnTo>
                    <a:lnTo>
                      <a:pt x="66" y="90"/>
                    </a:lnTo>
                    <a:lnTo>
                      <a:pt x="60" y="90"/>
                    </a:lnTo>
                    <a:lnTo>
                      <a:pt x="60" y="96"/>
                    </a:lnTo>
                    <a:lnTo>
                      <a:pt x="54" y="96"/>
                    </a:lnTo>
                    <a:lnTo>
                      <a:pt x="54" y="102"/>
                    </a:lnTo>
                    <a:lnTo>
                      <a:pt x="54" y="108"/>
                    </a:lnTo>
                    <a:lnTo>
                      <a:pt x="48" y="108"/>
                    </a:lnTo>
                    <a:lnTo>
                      <a:pt x="48" y="114"/>
                    </a:lnTo>
                    <a:lnTo>
                      <a:pt x="42" y="114"/>
                    </a:lnTo>
                    <a:lnTo>
                      <a:pt x="42" y="120"/>
                    </a:lnTo>
                    <a:lnTo>
                      <a:pt x="36" y="120"/>
                    </a:lnTo>
                    <a:lnTo>
                      <a:pt x="30" y="120"/>
                    </a:lnTo>
                    <a:lnTo>
                      <a:pt x="24" y="120"/>
                    </a:lnTo>
                    <a:lnTo>
                      <a:pt x="18" y="120"/>
                    </a:lnTo>
                    <a:lnTo>
                      <a:pt x="18" y="114"/>
                    </a:lnTo>
                    <a:lnTo>
                      <a:pt x="12" y="114"/>
                    </a:lnTo>
                    <a:lnTo>
                      <a:pt x="12" y="120"/>
                    </a:lnTo>
                    <a:lnTo>
                      <a:pt x="6" y="120"/>
                    </a:lnTo>
                    <a:lnTo>
                      <a:pt x="6" y="114"/>
                    </a:lnTo>
                    <a:lnTo>
                      <a:pt x="12" y="108"/>
                    </a:lnTo>
                    <a:lnTo>
                      <a:pt x="12" y="102"/>
                    </a:lnTo>
                    <a:lnTo>
                      <a:pt x="18" y="96"/>
                    </a:lnTo>
                    <a:lnTo>
                      <a:pt x="18" y="90"/>
                    </a:lnTo>
                    <a:lnTo>
                      <a:pt x="24" y="90"/>
                    </a:lnTo>
                    <a:lnTo>
                      <a:pt x="24" y="84"/>
                    </a:lnTo>
                    <a:lnTo>
                      <a:pt x="24" y="78"/>
                    </a:lnTo>
                    <a:lnTo>
                      <a:pt x="24" y="72"/>
                    </a:lnTo>
                    <a:lnTo>
                      <a:pt x="24" y="66"/>
                    </a:lnTo>
                    <a:lnTo>
                      <a:pt x="18" y="66"/>
                    </a:lnTo>
                    <a:lnTo>
                      <a:pt x="12" y="66"/>
                    </a:lnTo>
                    <a:lnTo>
                      <a:pt x="12" y="60"/>
                    </a:lnTo>
                    <a:lnTo>
                      <a:pt x="6" y="60"/>
                    </a:lnTo>
                    <a:lnTo>
                      <a:pt x="6" y="54"/>
                    </a:lnTo>
                    <a:lnTo>
                      <a:pt x="6" y="48"/>
                    </a:lnTo>
                    <a:lnTo>
                      <a:pt x="12" y="48"/>
                    </a:lnTo>
                    <a:lnTo>
                      <a:pt x="12" y="42"/>
                    </a:lnTo>
                    <a:lnTo>
                      <a:pt x="18" y="42"/>
                    </a:lnTo>
                    <a:lnTo>
                      <a:pt x="18" y="36"/>
                    </a:lnTo>
                    <a:lnTo>
                      <a:pt x="18" y="30"/>
                    </a:lnTo>
                    <a:lnTo>
                      <a:pt x="12" y="30"/>
                    </a:lnTo>
                    <a:lnTo>
                      <a:pt x="12" y="2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9" name="Freeform 532"/>
              <p:cNvSpPr>
                <a:spLocks/>
              </p:cNvSpPr>
              <p:nvPr/>
            </p:nvSpPr>
            <p:spPr bwMode="auto">
              <a:xfrm>
                <a:off x="1821" y="2396"/>
                <a:ext cx="78" cy="108"/>
              </a:xfrm>
              <a:custGeom>
                <a:avLst/>
                <a:gdLst>
                  <a:gd name="T0" fmla="*/ 6 w 78"/>
                  <a:gd name="T1" fmla="*/ 66 h 108"/>
                  <a:gd name="T2" fmla="*/ 0 w 78"/>
                  <a:gd name="T3" fmla="*/ 60 h 108"/>
                  <a:gd name="T4" fmla="*/ 6 w 78"/>
                  <a:gd name="T5" fmla="*/ 54 h 108"/>
                  <a:gd name="T6" fmla="*/ 0 w 78"/>
                  <a:gd name="T7" fmla="*/ 48 h 108"/>
                  <a:gd name="T8" fmla="*/ 6 w 78"/>
                  <a:gd name="T9" fmla="*/ 42 h 108"/>
                  <a:gd name="T10" fmla="*/ 6 w 78"/>
                  <a:gd name="T11" fmla="*/ 30 h 108"/>
                  <a:gd name="T12" fmla="*/ 12 w 78"/>
                  <a:gd name="T13" fmla="*/ 24 h 108"/>
                  <a:gd name="T14" fmla="*/ 18 w 78"/>
                  <a:gd name="T15" fmla="*/ 18 h 108"/>
                  <a:gd name="T16" fmla="*/ 18 w 78"/>
                  <a:gd name="T17" fmla="*/ 6 h 108"/>
                  <a:gd name="T18" fmla="*/ 30 w 78"/>
                  <a:gd name="T19" fmla="*/ 6 h 108"/>
                  <a:gd name="T20" fmla="*/ 36 w 78"/>
                  <a:gd name="T21" fmla="*/ 0 h 108"/>
                  <a:gd name="T22" fmla="*/ 48 w 78"/>
                  <a:gd name="T23" fmla="*/ 0 h 108"/>
                  <a:gd name="T24" fmla="*/ 54 w 78"/>
                  <a:gd name="T25" fmla="*/ 6 h 108"/>
                  <a:gd name="T26" fmla="*/ 60 w 78"/>
                  <a:gd name="T27" fmla="*/ 0 h 108"/>
                  <a:gd name="T28" fmla="*/ 66 w 78"/>
                  <a:gd name="T29" fmla="*/ 6 h 108"/>
                  <a:gd name="T30" fmla="*/ 78 w 78"/>
                  <a:gd name="T31" fmla="*/ 12 h 108"/>
                  <a:gd name="T32" fmla="*/ 72 w 78"/>
                  <a:gd name="T33" fmla="*/ 18 h 108"/>
                  <a:gd name="T34" fmla="*/ 78 w 78"/>
                  <a:gd name="T35" fmla="*/ 24 h 108"/>
                  <a:gd name="T36" fmla="*/ 72 w 78"/>
                  <a:gd name="T37" fmla="*/ 30 h 108"/>
                  <a:gd name="T38" fmla="*/ 72 w 78"/>
                  <a:gd name="T39" fmla="*/ 42 h 108"/>
                  <a:gd name="T40" fmla="*/ 66 w 78"/>
                  <a:gd name="T41" fmla="*/ 48 h 108"/>
                  <a:gd name="T42" fmla="*/ 72 w 78"/>
                  <a:gd name="T43" fmla="*/ 60 h 108"/>
                  <a:gd name="T44" fmla="*/ 72 w 78"/>
                  <a:gd name="T45" fmla="*/ 72 h 108"/>
                  <a:gd name="T46" fmla="*/ 72 w 78"/>
                  <a:gd name="T47" fmla="*/ 84 h 108"/>
                  <a:gd name="T48" fmla="*/ 78 w 78"/>
                  <a:gd name="T49" fmla="*/ 90 h 108"/>
                  <a:gd name="T50" fmla="*/ 72 w 78"/>
                  <a:gd name="T51" fmla="*/ 96 h 108"/>
                  <a:gd name="T52" fmla="*/ 66 w 78"/>
                  <a:gd name="T53" fmla="*/ 102 h 108"/>
                  <a:gd name="T54" fmla="*/ 60 w 78"/>
                  <a:gd name="T55" fmla="*/ 108 h 108"/>
                  <a:gd name="T56" fmla="*/ 48 w 78"/>
                  <a:gd name="T57" fmla="*/ 108 h 108"/>
                  <a:gd name="T58" fmla="*/ 36 w 78"/>
                  <a:gd name="T59" fmla="*/ 108 h 108"/>
                  <a:gd name="T60" fmla="*/ 30 w 78"/>
                  <a:gd name="T61" fmla="*/ 102 h 108"/>
                  <a:gd name="T62" fmla="*/ 24 w 78"/>
                  <a:gd name="T63" fmla="*/ 108 h 108"/>
                  <a:gd name="T64" fmla="*/ 18 w 78"/>
                  <a:gd name="T65" fmla="*/ 102 h 108"/>
                  <a:gd name="T66" fmla="*/ 12 w 78"/>
                  <a:gd name="T67" fmla="*/ 108 h 108"/>
                  <a:gd name="T68" fmla="*/ 12 w 78"/>
                  <a:gd name="T69" fmla="*/ 96 h 108"/>
                  <a:gd name="T70" fmla="*/ 12 w 78"/>
                  <a:gd name="T71" fmla="*/ 96 h 108"/>
                  <a:gd name="T72" fmla="*/ 6 w 78"/>
                  <a:gd name="T73" fmla="*/ 90 h 108"/>
                  <a:gd name="T74" fmla="*/ 6 w 78"/>
                  <a:gd name="T75"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08">
                    <a:moveTo>
                      <a:pt x="6" y="72"/>
                    </a:moveTo>
                    <a:lnTo>
                      <a:pt x="6" y="66"/>
                    </a:lnTo>
                    <a:lnTo>
                      <a:pt x="6" y="60"/>
                    </a:lnTo>
                    <a:lnTo>
                      <a:pt x="0" y="60"/>
                    </a:lnTo>
                    <a:lnTo>
                      <a:pt x="6" y="60"/>
                    </a:lnTo>
                    <a:lnTo>
                      <a:pt x="6" y="54"/>
                    </a:lnTo>
                    <a:lnTo>
                      <a:pt x="6" y="48"/>
                    </a:lnTo>
                    <a:lnTo>
                      <a:pt x="0" y="48"/>
                    </a:lnTo>
                    <a:lnTo>
                      <a:pt x="6" y="48"/>
                    </a:lnTo>
                    <a:lnTo>
                      <a:pt x="6" y="42"/>
                    </a:lnTo>
                    <a:lnTo>
                      <a:pt x="6" y="36"/>
                    </a:lnTo>
                    <a:lnTo>
                      <a:pt x="6" y="30"/>
                    </a:lnTo>
                    <a:lnTo>
                      <a:pt x="12" y="30"/>
                    </a:lnTo>
                    <a:lnTo>
                      <a:pt x="12" y="24"/>
                    </a:lnTo>
                    <a:lnTo>
                      <a:pt x="18" y="24"/>
                    </a:lnTo>
                    <a:lnTo>
                      <a:pt x="18" y="18"/>
                    </a:lnTo>
                    <a:lnTo>
                      <a:pt x="18" y="12"/>
                    </a:lnTo>
                    <a:lnTo>
                      <a:pt x="18" y="6"/>
                    </a:lnTo>
                    <a:lnTo>
                      <a:pt x="24" y="6"/>
                    </a:lnTo>
                    <a:lnTo>
                      <a:pt x="30" y="6"/>
                    </a:lnTo>
                    <a:lnTo>
                      <a:pt x="30" y="0"/>
                    </a:lnTo>
                    <a:lnTo>
                      <a:pt x="36" y="0"/>
                    </a:lnTo>
                    <a:lnTo>
                      <a:pt x="42" y="0"/>
                    </a:lnTo>
                    <a:lnTo>
                      <a:pt x="48" y="0"/>
                    </a:lnTo>
                    <a:lnTo>
                      <a:pt x="48" y="6"/>
                    </a:lnTo>
                    <a:lnTo>
                      <a:pt x="54" y="6"/>
                    </a:lnTo>
                    <a:lnTo>
                      <a:pt x="54" y="0"/>
                    </a:lnTo>
                    <a:lnTo>
                      <a:pt x="60" y="0"/>
                    </a:lnTo>
                    <a:lnTo>
                      <a:pt x="60" y="6"/>
                    </a:lnTo>
                    <a:lnTo>
                      <a:pt x="66" y="6"/>
                    </a:lnTo>
                    <a:lnTo>
                      <a:pt x="72" y="12"/>
                    </a:lnTo>
                    <a:lnTo>
                      <a:pt x="78" y="12"/>
                    </a:lnTo>
                    <a:lnTo>
                      <a:pt x="78" y="18"/>
                    </a:lnTo>
                    <a:lnTo>
                      <a:pt x="72" y="18"/>
                    </a:lnTo>
                    <a:lnTo>
                      <a:pt x="78" y="18"/>
                    </a:lnTo>
                    <a:lnTo>
                      <a:pt x="78" y="24"/>
                    </a:lnTo>
                    <a:lnTo>
                      <a:pt x="72" y="24"/>
                    </a:lnTo>
                    <a:lnTo>
                      <a:pt x="72" y="30"/>
                    </a:lnTo>
                    <a:lnTo>
                      <a:pt x="72" y="36"/>
                    </a:lnTo>
                    <a:lnTo>
                      <a:pt x="72" y="42"/>
                    </a:lnTo>
                    <a:lnTo>
                      <a:pt x="72" y="48"/>
                    </a:lnTo>
                    <a:lnTo>
                      <a:pt x="66" y="48"/>
                    </a:lnTo>
                    <a:lnTo>
                      <a:pt x="66" y="54"/>
                    </a:lnTo>
                    <a:lnTo>
                      <a:pt x="72" y="60"/>
                    </a:lnTo>
                    <a:lnTo>
                      <a:pt x="72" y="66"/>
                    </a:lnTo>
                    <a:lnTo>
                      <a:pt x="72" y="72"/>
                    </a:lnTo>
                    <a:lnTo>
                      <a:pt x="72" y="78"/>
                    </a:lnTo>
                    <a:lnTo>
                      <a:pt x="72" y="84"/>
                    </a:lnTo>
                    <a:lnTo>
                      <a:pt x="78" y="84"/>
                    </a:lnTo>
                    <a:lnTo>
                      <a:pt x="78" y="90"/>
                    </a:lnTo>
                    <a:lnTo>
                      <a:pt x="78" y="96"/>
                    </a:lnTo>
                    <a:lnTo>
                      <a:pt x="72" y="96"/>
                    </a:lnTo>
                    <a:lnTo>
                      <a:pt x="72" y="102"/>
                    </a:lnTo>
                    <a:lnTo>
                      <a:pt x="66" y="102"/>
                    </a:lnTo>
                    <a:lnTo>
                      <a:pt x="66" y="108"/>
                    </a:lnTo>
                    <a:lnTo>
                      <a:pt x="60" y="108"/>
                    </a:lnTo>
                    <a:lnTo>
                      <a:pt x="54" y="108"/>
                    </a:lnTo>
                    <a:lnTo>
                      <a:pt x="48" y="108"/>
                    </a:lnTo>
                    <a:lnTo>
                      <a:pt x="42" y="108"/>
                    </a:lnTo>
                    <a:lnTo>
                      <a:pt x="36" y="108"/>
                    </a:lnTo>
                    <a:lnTo>
                      <a:pt x="30" y="108"/>
                    </a:lnTo>
                    <a:lnTo>
                      <a:pt x="30" y="102"/>
                    </a:lnTo>
                    <a:lnTo>
                      <a:pt x="30" y="108"/>
                    </a:lnTo>
                    <a:lnTo>
                      <a:pt x="24" y="108"/>
                    </a:lnTo>
                    <a:lnTo>
                      <a:pt x="18" y="108"/>
                    </a:lnTo>
                    <a:lnTo>
                      <a:pt x="18" y="102"/>
                    </a:lnTo>
                    <a:lnTo>
                      <a:pt x="18" y="108"/>
                    </a:lnTo>
                    <a:lnTo>
                      <a:pt x="12" y="108"/>
                    </a:lnTo>
                    <a:lnTo>
                      <a:pt x="12" y="102"/>
                    </a:lnTo>
                    <a:lnTo>
                      <a:pt x="12" y="96"/>
                    </a:lnTo>
                    <a:lnTo>
                      <a:pt x="18" y="96"/>
                    </a:lnTo>
                    <a:lnTo>
                      <a:pt x="12" y="96"/>
                    </a:lnTo>
                    <a:lnTo>
                      <a:pt x="12" y="90"/>
                    </a:lnTo>
                    <a:lnTo>
                      <a:pt x="6" y="90"/>
                    </a:lnTo>
                    <a:lnTo>
                      <a:pt x="6" y="84"/>
                    </a:lnTo>
                    <a:lnTo>
                      <a:pt x="6" y="78"/>
                    </a:lnTo>
                    <a:lnTo>
                      <a:pt x="6" y="7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0" name="Freeform 533"/>
              <p:cNvSpPr>
                <a:spLocks/>
              </p:cNvSpPr>
              <p:nvPr/>
            </p:nvSpPr>
            <p:spPr bwMode="auto">
              <a:xfrm>
                <a:off x="1887" y="2324"/>
                <a:ext cx="162" cy="102"/>
              </a:xfrm>
              <a:custGeom>
                <a:avLst/>
                <a:gdLst>
                  <a:gd name="T0" fmla="*/ 72 w 162"/>
                  <a:gd name="T1" fmla="*/ 96 h 102"/>
                  <a:gd name="T2" fmla="*/ 72 w 162"/>
                  <a:gd name="T3" fmla="*/ 96 h 102"/>
                  <a:gd name="T4" fmla="*/ 66 w 162"/>
                  <a:gd name="T5" fmla="*/ 90 h 102"/>
                  <a:gd name="T6" fmla="*/ 60 w 162"/>
                  <a:gd name="T7" fmla="*/ 96 h 102"/>
                  <a:gd name="T8" fmla="*/ 54 w 162"/>
                  <a:gd name="T9" fmla="*/ 102 h 102"/>
                  <a:gd name="T10" fmla="*/ 48 w 162"/>
                  <a:gd name="T11" fmla="*/ 96 h 102"/>
                  <a:gd name="T12" fmla="*/ 36 w 162"/>
                  <a:gd name="T13" fmla="*/ 96 h 102"/>
                  <a:gd name="T14" fmla="*/ 30 w 162"/>
                  <a:gd name="T15" fmla="*/ 90 h 102"/>
                  <a:gd name="T16" fmla="*/ 30 w 162"/>
                  <a:gd name="T17" fmla="*/ 78 h 102"/>
                  <a:gd name="T18" fmla="*/ 24 w 162"/>
                  <a:gd name="T19" fmla="*/ 72 h 102"/>
                  <a:gd name="T20" fmla="*/ 18 w 162"/>
                  <a:gd name="T21" fmla="*/ 66 h 102"/>
                  <a:gd name="T22" fmla="*/ 12 w 162"/>
                  <a:gd name="T23" fmla="*/ 60 h 102"/>
                  <a:gd name="T24" fmla="*/ 6 w 162"/>
                  <a:gd name="T25" fmla="*/ 66 h 102"/>
                  <a:gd name="T26" fmla="*/ 0 w 162"/>
                  <a:gd name="T27" fmla="*/ 60 h 102"/>
                  <a:gd name="T28" fmla="*/ 0 w 162"/>
                  <a:gd name="T29" fmla="*/ 48 h 102"/>
                  <a:gd name="T30" fmla="*/ 6 w 162"/>
                  <a:gd name="T31" fmla="*/ 42 h 102"/>
                  <a:gd name="T32" fmla="*/ 6 w 162"/>
                  <a:gd name="T33" fmla="*/ 42 h 102"/>
                  <a:gd name="T34" fmla="*/ 12 w 162"/>
                  <a:gd name="T35" fmla="*/ 36 h 102"/>
                  <a:gd name="T36" fmla="*/ 18 w 162"/>
                  <a:gd name="T37" fmla="*/ 30 h 102"/>
                  <a:gd name="T38" fmla="*/ 24 w 162"/>
                  <a:gd name="T39" fmla="*/ 24 h 102"/>
                  <a:gd name="T40" fmla="*/ 36 w 162"/>
                  <a:gd name="T41" fmla="*/ 18 h 102"/>
                  <a:gd name="T42" fmla="*/ 30 w 162"/>
                  <a:gd name="T43" fmla="*/ 12 h 102"/>
                  <a:gd name="T44" fmla="*/ 36 w 162"/>
                  <a:gd name="T45" fmla="*/ 6 h 102"/>
                  <a:gd name="T46" fmla="*/ 48 w 162"/>
                  <a:gd name="T47" fmla="*/ 6 h 102"/>
                  <a:gd name="T48" fmla="*/ 60 w 162"/>
                  <a:gd name="T49" fmla="*/ 6 h 102"/>
                  <a:gd name="T50" fmla="*/ 72 w 162"/>
                  <a:gd name="T51" fmla="*/ 6 h 102"/>
                  <a:gd name="T52" fmla="*/ 84 w 162"/>
                  <a:gd name="T53" fmla="*/ 0 h 102"/>
                  <a:gd name="T54" fmla="*/ 96 w 162"/>
                  <a:gd name="T55" fmla="*/ 0 h 102"/>
                  <a:gd name="T56" fmla="*/ 108 w 162"/>
                  <a:gd name="T57" fmla="*/ 0 h 102"/>
                  <a:gd name="T58" fmla="*/ 120 w 162"/>
                  <a:gd name="T59" fmla="*/ 0 h 102"/>
                  <a:gd name="T60" fmla="*/ 132 w 162"/>
                  <a:gd name="T61" fmla="*/ 0 h 102"/>
                  <a:gd name="T62" fmla="*/ 144 w 162"/>
                  <a:gd name="T63" fmla="*/ 0 h 102"/>
                  <a:gd name="T64" fmla="*/ 156 w 162"/>
                  <a:gd name="T65" fmla="*/ 0 h 102"/>
                  <a:gd name="T66" fmla="*/ 162 w 162"/>
                  <a:gd name="T67" fmla="*/ 6 h 102"/>
                  <a:gd name="T68" fmla="*/ 156 w 162"/>
                  <a:gd name="T69" fmla="*/ 12 h 102"/>
                  <a:gd name="T70" fmla="*/ 156 w 162"/>
                  <a:gd name="T71" fmla="*/ 12 h 102"/>
                  <a:gd name="T72" fmla="*/ 156 w 162"/>
                  <a:gd name="T73" fmla="*/ 18 h 102"/>
                  <a:gd name="T74" fmla="*/ 156 w 162"/>
                  <a:gd name="T75" fmla="*/ 18 h 102"/>
                  <a:gd name="T76" fmla="*/ 162 w 162"/>
                  <a:gd name="T77" fmla="*/ 24 h 102"/>
                  <a:gd name="T78" fmla="*/ 150 w 162"/>
                  <a:gd name="T79" fmla="*/ 24 h 102"/>
                  <a:gd name="T80" fmla="*/ 150 w 162"/>
                  <a:gd name="T81" fmla="*/ 24 h 102"/>
                  <a:gd name="T82" fmla="*/ 144 w 162"/>
                  <a:gd name="T83" fmla="*/ 30 h 102"/>
                  <a:gd name="T84" fmla="*/ 144 w 162"/>
                  <a:gd name="T85" fmla="*/ 30 h 102"/>
                  <a:gd name="T86" fmla="*/ 138 w 162"/>
                  <a:gd name="T87" fmla="*/ 42 h 102"/>
                  <a:gd name="T88" fmla="*/ 132 w 162"/>
                  <a:gd name="T89" fmla="*/ 36 h 102"/>
                  <a:gd name="T90" fmla="*/ 126 w 162"/>
                  <a:gd name="T91" fmla="*/ 42 h 102"/>
                  <a:gd name="T92" fmla="*/ 120 w 162"/>
                  <a:gd name="T93" fmla="*/ 48 h 102"/>
                  <a:gd name="T94" fmla="*/ 120 w 162"/>
                  <a:gd name="T95" fmla="*/ 48 h 102"/>
                  <a:gd name="T96" fmla="*/ 114 w 162"/>
                  <a:gd name="T97" fmla="*/ 54 h 102"/>
                  <a:gd name="T98" fmla="*/ 114 w 162"/>
                  <a:gd name="T99" fmla="*/ 66 h 102"/>
                  <a:gd name="T100" fmla="*/ 102 w 162"/>
                  <a:gd name="T101" fmla="*/ 66 h 102"/>
                  <a:gd name="T102" fmla="*/ 108 w 162"/>
                  <a:gd name="T103" fmla="*/ 72 h 102"/>
                  <a:gd name="T104" fmla="*/ 102 w 162"/>
                  <a:gd name="T105" fmla="*/ 78 h 102"/>
                  <a:gd name="T106" fmla="*/ 102 w 162"/>
                  <a:gd name="T107" fmla="*/ 78 h 102"/>
                  <a:gd name="T108" fmla="*/ 102 w 162"/>
                  <a:gd name="T109" fmla="*/ 84 h 102"/>
                  <a:gd name="T110" fmla="*/ 102 w 162"/>
                  <a:gd name="T111" fmla="*/ 84 h 102"/>
                  <a:gd name="T112" fmla="*/ 102 w 162"/>
                  <a:gd name="T113" fmla="*/ 84 h 102"/>
                  <a:gd name="T114" fmla="*/ 96 w 162"/>
                  <a:gd name="T115" fmla="*/ 90 h 102"/>
                  <a:gd name="T116" fmla="*/ 90 w 162"/>
                  <a:gd name="T117" fmla="*/ 96 h 102"/>
                  <a:gd name="T118" fmla="*/ 84 w 162"/>
                  <a:gd name="T119" fmla="*/ 102 h 102"/>
                  <a:gd name="T120" fmla="*/ 78 w 162"/>
                  <a:gd name="T121"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02">
                    <a:moveTo>
                      <a:pt x="78" y="96"/>
                    </a:moveTo>
                    <a:lnTo>
                      <a:pt x="72" y="96"/>
                    </a:lnTo>
                    <a:lnTo>
                      <a:pt x="66" y="96"/>
                    </a:lnTo>
                    <a:lnTo>
                      <a:pt x="72" y="96"/>
                    </a:lnTo>
                    <a:lnTo>
                      <a:pt x="72" y="90"/>
                    </a:lnTo>
                    <a:lnTo>
                      <a:pt x="66" y="90"/>
                    </a:lnTo>
                    <a:lnTo>
                      <a:pt x="60" y="90"/>
                    </a:lnTo>
                    <a:lnTo>
                      <a:pt x="60" y="96"/>
                    </a:lnTo>
                    <a:lnTo>
                      <a:pt x="54" y="96"/>
                    </a:lnTo>
                    <a:lnTo>
                      <a:pt x="54" y="102"/>
                    </a:lnTo>
                    <a:lnTo>
                      <a:pt x="54" y="96"/>
                    </a:lnTo>
                    <a:lnTo>
                      <a:pt x="48" y="96"/>
                    </a:lnTo>
                    <a:lnTo>
                      <a:pt x="42" y="96"/>
                    </a:lnTo>
                    <a:lnTo>
                      <a:pt x="36" y="96"/>
                    </a:lnTo>
                    <a:lnTo>
                      <a:pt x="36" y="90"/>
                    </a:lnTo>
                    <a:lnTo>
                      <a:pt x="30" y="90"/>
                    </a:lnTo>
                    <a:lnTo>
                      <a:pt x="30" y="84"/>
                    </a:lnTo>
                    <a:lnTo>
                      <a:pt x="30" y="78"/>
                    </a:lnTo>
                    <a:lnTo>
                      <a:pt x="24" y="78"/>
                    </a:lnTo>
                    <a:lnTo>
                      <a:pt x="24" y="72"/>
                    </a:lnTo>
                    <a:lnTo>
                      <a:pt x="24" y="66"/>
                    </a:lnTo>
                    <a:lnTo>
                      <a:pt x="18" y="66"/>
                    </a:lnTo>
                    <a:lnTo>
                      <a:pt x="18" y="60"/>
                    </a:lnTo>
                    <a:lnTo>
                      <a:pt x="12" y="60"/>
                    </a:lnTo>
                    <a:lnTo>
                      <a:pt x="12" y="66"/>
                    </a:lnTo>
                    <a:lnTo>
                      <a:pt x="6" y="66"/>
                    </a:lnTo>
                    <a:lnTo>
                      <a:pt x="0" y="66"/>
                    </a:lnTo>
                    <a:lnTo>
                      <a:pt x="0" y="60"/>
                    </a:lnTo>
                    <a:lnTo>
                      <a:pt x="0" y="54"/>
                    </a:lnTo>
                    <a:lnTo>
                      <a:pt x="0" y="48"/>
                    </a:lnTo>
                    <a:lnTo>
                      <a:pt x="0" y="42"/>
                    </a:lnTo>
                    <a:lnTo>
                      <a:pt x="6" y="42"/>
                    </a:lnTo>
                    <a:lnTo>
                      <a:pt x="6" y="36"/>
                    </a:lnTo>
                    <a:lnTo>
                      <a:pt x="6" y="42"/>
                    </a:lnTo>
                    <a:lnTo>
                      <a:pt x="12" y="42"/>
                    </a:lnTo>
                    <a:lnTo>
                      <a:pt x="12" y="36"/>
                    </a:lnTo>
                    <a:lnTo>
                      <a:pt x="12" y="30"/>
                    </a:lnTo>
                    <a:lnTo>
                      <a:pt x="18" y="30"/>
                    </a:lnTo>
                    <a:lnTo>
                      <a:pt x="18" y="24"/>
                    </a:lnTo>
                    <a:lnTo>
                      <a:pt x="24" y="24"/>
                    </a:lnTo>
                    <a:lnTo>
                      <a:pt x="30" y="18"/>
                    </a:lnTo>
                    <a:lnTo>
                      <a:pt x="36" y="18"/>
                    </a:lnTo>
                    <a:lnTo>
                      <a:pt x="30" y="18"/>
                    </a:lnTo>
                    <a:lnTo>
                      <a:pt x="30" y="12"/>
                    </a:lnTo>
                    <a:lnTo>
                      <a:pt x="30" y="6"/>
                    </a:lnTo>
                    <a:lnTo>
                      <a:pt x="36" y="6"/>
                    </a:lnTo>
                    <a:lnTo>
                      <a:pt x="42" y="6"/>
                    </a:lnTo>
                    <a:lnTo>
                      <a:pt x="48" y="6"/>
                    </a:lnTo>
                    <a:lnTo>
                      <a:pt x="54" y="6"/>
                    </a:lnTo>
                    <a:lnTo>
                      <a:pt x="60" y="6"/>
                    </a:lnTo>
                    <a:lnTo>
                      <a:pt x="66" y="6"/>
                    </a:lnTo>
                    <a:lnTo>
                      <a:pt x="72" y="6"/>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2" y="6"/>
                    </a:lnTo>
                    <a:lnTo>
                      <a:pt x="162" y="12"/>
                    </a:lnTo>
                    <a:lnTo>
                      <a:pt x="156" y="12"/>
                    </a:lnTo>
                    <a:lnTo>
                      <a:pt x="162" y="12"/>
                    </a:lnTo>
                    <a:lnTo>
                      <a:pt x="156" y="12"/>
                    </a:lnTo>
                    <a:lnTo>
                      <a:pt x="162" y="18"/>
                    </a:lnTo>
                    <a:lnTo>
                      <a:pt x="156" y="18"/>
                    </a:lnTo>
                    <a:lnTo>
                      <a:pt x="162" y="18"/>
                    </a:lnTo>
                    <a:lnTo>
                      <a:pt x="156" y="18"/>
                    </a:lnTo>
                    <a:lnTo>
                      <a:pt x="156" y="24"/>
                    </a:lnTo>
                    <a:lnTo>
                      <a:pt x="162" y="24"/>
                    </a:lnTo>
                    <a:lnTo>
                      <a:pt x="156" y="24"/>
                    </a:lnTo>
                    <a:lnTo>
                      <a:pt x="150" y="24"/>
                    </a:lnTo>
                    <a:lnTo>
                      <a:pt x="150" y="30"/>
                    </a:lnTo>
                    <a:lnTo>
                      <a:pt x="150" y="24"/>
                    </a:lnTo>
                    <a:lnTo>
                      <a:pt x="144" y="24"/>
                    </a:lnTo>
                    <a:lnTo>
                      <a:pt x="144" y="30"/>
                    </a:lnTo>
                    <a:lnTo>
                      <a:pt x="150" y="30"/>
                    </a:lnTo>
                    <a:lnTo>
                      <a:pt x="144" y="30"/>
                    </a:lnTo>
                    <a:lnTo>
                      <a:pt x="138" y="36"/>
                    </a:lnTo>
                    <a:lnTo>
                      <a:pt x="138" y="42"/>
                    </a:lnTo>
                    <a:lnTo>
                      <a:pt x="132" y="42"/>
                    </a:lnTo>
                    <a:lnTo>
                      <a:pt x="132" y="36"/>
                    </a:lnTo>
                    <a:lnTo>
                      <a:pt x="132" y="42"/>
                    </a:lnTo>
                    <a:lnTo>
                      <a:pt x="126" y="42"/>
                    </a:lnTo>
                    <a:lnTo>
                      <a:pt x="120" y="42"/>
                    </a:lnTo>
                    <a:lnTo>
                      <a:pt x="120" y="48"/>
                    </a:lnTo>
                    <a:lnTo>
                      <a:pt x="126" y="48"/>
                    </a:lnTo>
                    <a:lnTo>
                      <a:pt x="120" y="48"/>
                    </a:lnTo>
                    <a:lnTo>
                      <a:pt x="120" y="54"/>
                    </a:lnTo>
                    <a:lnTo>
                      <a:pt x="114" y="54"/>
                    </a:lnTo>
                    <a:lnTo>
                      <a:pt x="114" y="60"/>
                    </a:lnTo>
                    <a:lnTo>
                      <a:pt x="114" y="66"/>
                    </a:lnTo>
                    <a:lnTo>
                      <a:pt x="108" y="66"/>
                    </a:lnTo>
                    <a:lnTo>
                      <a:pt x="102" y="66"/>
                    </a:lnTo>
                    <a:lnTo>
                      <a:pt x="108" y="66"/>
                    </a:lnTo>
                    <a:lnTo>
                      <a:pt x="108" y="72"/>
                    </a:lnTo>
                    <a:lnTo>
                      <a:pt x="102" y="72"/>
                    </a:lnTo>
                    <a:lnTo>
                      <a:pt x="102" y="78"/>
                    </a:lnTo>
                    <a:lnTo>
                      <a:pt x="96" y="78"/>
                    </a:lnTo>
                    <a:lnTo>
                      <a:pt x="102" y="78"/>
                    </a:lnTo>
                    <a:lnTo>
                      <a:pt x="96" y="78"/>
                    </a:lnTo>
                    <a:lnTo>
                      <a:pt x="102" y="84"/>
                    </a:lnTo>
                    <a:lnTo>
                      <a:pt x="96" y="84"/>
                    </a:lnTo>
                    <a:lnTo>
                      <a:pt x="102" y="84"/>
                    </a:lnTo>
                    <a:lnTo>
                      <a:pt x="96" y="84"/>
                    </a:lnTo>
                    <a:lnTo>
                      <a:pt x="102" y="84"/>
                    </a:lnTo>
                    <a:lnTo>
                      <a:pt x="102" y="90"/>
                    </a:lnTo>
                    <a:lnTo>
                      <a:pt x="96" y="90"/>
                    </a:lnTo>
                    <a:lnTo>
                      <a:pt x="96" y="96"/>
                    </a:lnTo>
                    <a:lnTo>
                      <a:pt x="90" y="96"/>
                    </a:lnTo>
                    <a:lnTo>
                      <a:pt x="90" y="102"/>
                    </a:lnTo>
                    <a:lnTo>
                      <a:pt x="84" y="102"/>
                    </a:lnTo>
                    <a:lnTo>
                      <a:pt x="84" y="96"/>
                    </a:lnTo>
                    <a:lnTo>
                      <a:pt x="78" y="9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1" name="Freeform 534"/>
              <p:cNvSpPr>
                <a:spLocks/>
              </p:cNvSpPr>
              <p:nvPr/>
            </p:nvSpPr>
            <p:spPr bwMode="auto">
              <a:xfrm>
                <a:off x="1887" y="2504"/>
                <a:ext cx="96" cy="108"/>
              </a:xfrm>
              <a:custGeom>
                <a:avLst/>
                <a:gdLst>
                  <a:gd name="T0" fmla="*/ 36 w 96"/>
                  <a:gd name="T1" fmla="*/ 0 h 108"/>
                  <a:gd name="T2" fmla="*/ 48 w 96"/>
                  <a:gd name="T3" fmla="*/ 6 h 108"/>
                  <a:gd name="T4" fmla="*/ 60 w 96"/>
                  <a:gd name="T5" fmla="*/ 6 h 108"/>
                  <a:gd name="T6" fmla="*/ 72 w 96"/>
                  <a:gd name="T7" fmla="*/ 12 h 108"/>
                  <a:gd name="T8" fmla="*/ 78 w 96"/>
                  <a:gd name="T9" fmla="*/ 18 h 108"/>
                  <a:gd name="T10" fmla="*/ 84 w 96"/>
                  <a:gd name="T11" fmla="*/ 24 h 108"/>
                  <a:gd name="T12" fmla="*/ 84 w 96"/>
                  <a:gd name="T13" fmla="*/ 36 h 108"/>
                  <a:gd name="T14" fmla="*/ 78 w 96"/>
                  <a:gd name="T15" fmla="*/ 42 h 108"/>
                  <a:gd name="T16" fmla="*/ 78 w 96"/>
                  <a:gd name="T17" fmla="*/ 54 h 108"/>
                  <a:gd name="T18" fmla="*/ 78 w 96"/>
                  <a:gd name="T19" fmla="*/ 66 h 108"/>
                  <a:gd name="T20" fmla="*/ 84 w 96"/>
                  <a:gd name="T21" fmla="*/ 72 h 108"/>
                  <a:gd name="T22" fmla="*/ 90 w 96"/>
                  <a:gd name="T23" fmla="*/ 78 h 108"/>
                  <a:gd name="T24" fmla="*/ 96 w 96"/>
                  <a:gd name="T25" fmla="*/ 90 h 108"/>
                  <a:gd name="T26" fmla="*/ 90 w 96"/>
                  <a:gd name="T27" fmla="*/ 96 h 108"/>
                  <a:gd name="T28" fmla="*/ 84 w 96"/>
                  <a:gd name="T29" fmla="*/ 102 h 108"/>
                  <a:gd name="T30" fmla="*/ 78 w 96"/>
                  <a:gd name="T31" fmla="*/ 108 h 108"/>
                  <a:gd name="T32" fmla="*/ 72 w 96"/>
                  <a:gd name="T33" fmla="*/ 102 h 108"/>
                  <a:gd name="T34" fmla="*/ 66 w 96"/>
                  <a:gd name="T35" fmla="*/ 96 h 108"/>
                  <a:gd name="T36" fmla="*/ 60 w 96"/>
                  <a:gd name="T37" fmla="*/ 90 h 108"/>
                  <a:gd name="T38" fmla="*/ 54 w 96"/>
                  <a:gd name="T39" fmla="*/ 84 h 108"/>
                  <a:gd name="T40" fmla="*/ 42 w 96"/>
                  <a:gd name="T41" fmla="*/ 84 h 108"/>
                  <a:gd name="T42" fmla="*/ 30 w 96"/>
                  <a:gd name="T43" fmla="*/ 84 h 108"/>
                  <a:gd name="T44" fmla="*/ 30 w 96"/>
                  <a:gd name="T45" fmla="*/ 84 h 108"/>
                  <a:gd name="T46" fmla="*/ 24 w 96"/>
                  <a:gd name="T47" fmla="*/ 78 h 108"/>
                  <a:gd name="T48" fmla="*/ 18 w 96"/>
                  <a:gd name="T49" fmla="*/ 72 h 108"/>
                  <a:gd name="T50" fmla="*/ 12 w 96"/>
                  <a:gd name="T51" fmla="*/ 66 h 108"/>
                  <a:gd name="T52" fmla="*/ 6 w 96"/>
                  <a:gd name="T53" fmla="*/ 60 h 108"/>
                  <a:gd name="T54" fmla="*/ 0 w 96"/>
                  <a:gd name="T55" fmla="*/ 54 h 108"/>
                  <a:gd name="T56" fmla="*/ 0 w 96"/>
                  <a:gd name="T57" fmla="*/ 42 h 108"/>
                  <a:gd name="T58" fmla="*/ 6 w 96"/>
                  <a:gd name="T59" fmla="*/ 36 h 108"/>
                  <a:gd name="T60" fmla="*/ 12 w 96"/>
                  <a:gd name="T61" fmla="*/ 30 h 108"/>
                  <a:gd name="T62" fmla="*/ 18 w 96"/>
                  <a:gd name="T63" fmla="*/ 24 h 108"/>
                  <a:gd name="T64" fmla="*/ 24 w 96"/>
                  <a:gd name="T65" fmla="*/ 18 h 108"/>
                  <a:gd name="T66" fmla="*/ 30 w 96"/>
                  <a:gd name="T67" fmla="*/ 12 h 108"/>
                  <a:gd name="T68" fmla="*/ 36 w 96"/>
                  <a:gd name="T69"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08">
                    <a:moveTo>
                      <a:pt x="36" y="6"/>
                    </a:moveTo>
                    <a:lnTo>
                      <a:pt x="36" y="0"/>
                    </a:lnTo>
                    <a:lnTo>
                      <a:pt x="42" y="0"/>
                    </a:lnTo>
                    <a:lnTo>
                      <a:pt x="48" y="6"/>
                    </a:lnTo>
                    <a:lnTo>
                      <a:pt x="54" y="6"/>
                    </a:lnTo>
                    <a:lnTo>
                      <a:pt x="60" y="6"/>
                    </a:lnTo>
                    <a:lnTo>
                      <a:pt x="66" y="6"/>
                    </a:lnTo>
                    <a:lnTo>
                      <a:pt x="72" y="12"/>
                    </a:lnTo>
                    <a:lnTo>
                      <a:pt x="78" y="12"/>
                    </a:lnTo>
                    <a:lnTo>
                      <a:pt x="78" y="18"/>
                    </a:lnTo>
                    <a:lnTo>
                      <a:pt x="78" y="24"/>
                    </a:lnTo>
                    <a:lnTo>
                      <a:pt x="84" y="24"/>
                    </a:lnTo>
                    <a:lnTo>
                      <a:pt x="84" y="30"/>
                    </a:lnTo>
                    <a:lnTo>
                      <a:pt x="84" y="36"/>
                    </a:lnTo>
                    <a:lnTo>
                      <a:pt x="78" y="36"/>
                    </a:lnTo>
                    <a:lnTo>
                      <a:pt x="78" y="42"/>
                    </a:lnTo>
                    <a:lnTo>
                      <a:pt x="78" y="48"/>
                    </a:lnTo>
                    <a:lnTo>
                      <a:pt x="78" y="54"/>
                    </a:lnTo>
                    <a:lnTo>
                      <a:pt x="78" y="60"/>
                    </a:lnTo>
                    <a:lnTo>
                      <a:pt x="78" y="66"/>
                    </a:lnTo>
                    <a:lnTo>
                      <a:pt x="84" y="66"/>
                    </a:lnTo>
                    <a:lnTo>
                      <a:pt x="84" y="72"/>
                    </a:lnTo>
                    <a:lnTo>
                      <a:pt x="90" y="72"/>
                    </a:lnTo>
                    <a:lnTo>
                      <a:pt x="90" y="78"/>
                    </a:lnTo>
                    <a:lnTo>
                      <a:pt x="96" y="84"/>
                    </a:lnTo>
                    <a:lnTo>
                      <a:pt x="96" y="90"/>
                    </a:lnTo>
                    <a:lnTo>
                      <a:pt x="90" y="90"/>
                    </a:lnTo>
                    <a:lnTo>
                      <a:pt x="90" y="96"/>
                    </a:lnTo>
                    <a:lnTo>
                      <a:pt x="90" y="102"/>
                    </a:lnTo>
                    <a:lnTo>
                      <a:pt x="84" y="102"/>
                    </a:lnTo>
                    <a:lnTo>
                      <a:pt x="78" y="102"/>
                    </a:lnTo>
                    <a:lnTo>
                      <a:pt x="78" y="108"/>
                    </a:lnTo>
                    <a:lnTo>
                      <a:pt x="72" y="108"/>
                    </a:lnTo>
                    <a:lnTo>
                      <a:pt x="72" y="102"/>
                    </a:lnTo>
                    <a:lnTo>
                      <a:pt x="66" y="102"/>
                    </a:lnTo>
                    <a:lnTo>
                      <a:pt x="66" y="96"/>
                    </a:lnTo>
                    <a:lnTo>
                      <a:pt x="60" y="96"/>
                    </a:lnTo>
                    <a:lnTo>
                      <a:pt x="60" y="90"/>
                    </a:lnTo>
                    <a:lnTo>
                      <a:pt x="54" y="90"/>
                    </a:lnTo>
                    <a:lnTo>
                      <a:pt x="54" y="84"/>
                    </a:lnTo>
                    <a:lnTo>
                      <a:pt x="48" y="84"/>
                    </a:lnTo>
                    <a:lnTo>
                      <a:pt x="42" y="84"/>
                    </a:lnTo>
                    <a:lnTo>
                      <a:pt x="36" y="84"/>
                    </a:lnTo>
                    <a:lnTo>
                      <a:pt x="30" y="84"/>
                    </a:lnTo>
                    <a:lnTo>
                      <a:pt x="30" y="90"/>
                    </a:lnTo>
                    <a:lnTo>
                      <a:pt x="30" y="84"/>
                    </a:lnTo>
                    <a:lnTo>
                      <a:pt x="24" y="84"/>
                    </a:lnTo>
                    <a:lnTo>
                      <a:pt x="24" y="78"/>
                    </a:lnTo>
                    <a:lnTo>
                      <a:pt x="18" y="78"/>
                    </a:lnTo>
                    <a:lnTo>
                      <a:pt x="18" y="72"/>
                    </a:lnTo>
                    <a:lnTo>
                      <a:pt x="12" y="72"/>
                    </a:lnTo>
                    <a:lnTo>
                      <a:pt x="12" y="66"/>
                    </a:lnTo>
                    <a:lnTo>
                      <a:pt x="6" y="66"/>
                    </a:lnTo>
                    <a:lnTo>
                      <a:pt x="6" y="60"/>
                    </a:lnTo>
                    <a:lnTo>
                      <a:pt x="6" y="54"/>
                    </a:lnTo>
                    <a:lnTo>
                      <a:pt x="0" y="54"/>
                    </a:lnTo>
                    <a:lnTo>
                      <a:pt x="0" y="48"/>
                    </a:lnTo>
                    <a:lnTo>
                      <a:pt x="0" y="42"/>
                    </a:lnTo>
                    <a:lnTo>
                      <a:pt x="0" y="36"/>
                    </a:lnTo>
                    <a:lnTo>
                      <a:pt x="6" y="36"/>
                    </a:lnTo>
                    <a:lnTo>
                      <a:pt x="6" y="30"/>
                    </a:lnTo>
                    <a:lnTo>
                      <a:pt x="12" y="30"/>
                    </a:lnTo>
                    <a:lnTo>
                      <a:pt x="12" y="24"/>
                    </a:lnTo>
                    <a:lnTo>
                      <a:pt x="18" y="24"/>
                    </a:lnTo>
                    <a:lnTo>
                      <a:pt x="18" y="18"/>
                    </a:lnTo>
                    <a:lnTo>
                      <a:pt x="24" y="18"/>
                    </a:lnTo>
                    <a:lnTo>
                      <a:pt x="24" y="12"/>
                    </a:lnTo>
                    <a:lnTo>
                      <a:pt x="30" y="12"/>
                    </a:lnTo>
                    <a:lnTo>
                      <a:pt x="30" y="6"/>
                    </a:lnTo>
                    <a:lnTo>
                      <a:pt x="36" y="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2" name="Freeform 535"/>
              <p:cNvSpPr>
                <a:spLocks/>
              </p:cNvSpPr>
              <p:nvPr/>
            </p:nvSpPr>
            <p:spPr bwMode="auto">
              <a:xfrm>
                <a:off x="1827" y="2636"/>
                <a:ext cx="96" cy="84"/>
              </a:xfrm>
              <a:custGeom>
                <a:avLst/>
                <a:gdLst>
                  <a:gd name="T0" fmla="*/ 18 w 96"/>
                  <a:gd name="T1" fmla="*/ 0 h 84"/>
                  <a:gd name="T2" fmla="*/ 12 w 96"/>
                  <a:gd name="T3" fmla="*/ 6 h 84"/>
                  <a:gd name="T4" fmla="*/ 24 w 96"/>
                  <a:gd name="T5" fmla="*/ 6 h 84"/>
                  <a:gd name="T6" fmla="*/ 24 w 96"/>
                  <a:gd name="T7" fmla="*/ 18 h 84"/>
                  <a:gd name="T8" fmla="*/ 30 w 96"/>
                  <a:gd name="T9" fmla="*/ 24 h 84"/>
                  <a:gd name="T10" fmla="*/ 36 w 96"/>
                  <a:gd name="T11" fmla="*/ 18 h 84"/>
                  <a:gd name="T12" fmla="*/ 42 w 96"/>
                  <a:gd name="T13" fmla="*/ 24 h 84"/>
                  <a:gd name="T14" fmla="*/ 48 w 96"/>
                  <a:gd name="T15" fmla="*/ 30 h 84"/>
                  <a:gd name="T16" fmla="*/ 54 w 96"/>
                  <a:gd name="T17" fmla="*/ 24 h 84"/>
                  <a:gd name="T18" fmla="*/ 54 w 96"/>
                  <a:gd name="T19" fmla="*/ 24 h 84"/>
                  <a:gd name="T20" fmla="*/ 60 w 96"/>
                  <a:gd name="T21" fmla="*/ 30 h 84"/>
                  <a:gd name="T22" fmla="*/ 60 w 96"/>
                  <a:gd name="T23" fmla="*/ 30 h 84"/>
                  <a:gd name="T24" fmla="*/ 66 w 96"/>
                  <a:gd name="T25" fmla="*/ 24 h 84"/>
                  <a:gd name="T26" fmla="*/ 72 w 96"/>
                  <a:gd name="T27" fmla="*/ 30 h 84"/>
                  <a:gd name="T28" fmla="*/ 84 w 96"/>
                  <a:gd name="T29" fmla="*/ 30 h 84"/>
                  <a:gd name="T30" fmla="*/ 90 w 96"/>
                  <a:gd name="T31" fmla="*/ 36 h 84"/>
                  <a:gd name="T32" fmla="*/ 90 w 96"/>
                  <a:gd name="T33" fmla="*/ 48 h 84"/>
                  <a:gd name="T34" fmla="*/ 96 w 96"/>
                  <a:gd name="T35" fmla="*/ 54 h 84"/>
                  <a:gd name="T36" fmla="*/ 90 w 96"/>
                  <a:gd name="T37" fmla="*/ 60 h 84"/>
                  <a:gd name="T38" fmla="*/ 78 w 96"/>
                  <a:gd name="T39" fmla="*/ 66 h 84"/>
                  <a:gd name="T40" fmla="*/ 72 w 96"/>
                  <a:gd name="T41" fmla="*/ 72 h 84"/>
                  <a:gd name="T42" fmla="*/ 60 w 96"/>
                  <a:gd name="T43" fmla="*/ 78 h 84"/>
                  <a:gd name="T44" fmla="*/ 54 w 96"/>
                  <a:gd name="T45" fmla="*/ 72 h 84"/>
                  <a:gd name="T46" fmla="*/ 48 w 96"/>
                  <a:gd name="T47" fmla="*/ 78 h 84"/>
                  <a:gd name="T48" fmla="*/ 42 w 96"/>
                  <a:gd name="T49" fmla="*/ 84 h 84"/>
                  <a:gd name="T50" fmla="*/ 36 w 96"/>
                  <a:gd name="T51" fmla="*/ 78 h 84"/>
                  <a:gd name="T52" fmla="*/ 36 w 96"/>
                  <a:gd name="T53" fmla="*/ 78 h 84"/>
                  <a:gd name="T54" fmla="*/ 30 w 96"/>
                  <a:gd name="T55" fmla="*/ 84 h 84"/>
                  <a:gd name="T56" fmla="*/ 24 w 96"/>
                  <a:gd name="T57" fmla="*/ 78 h 84"/>
                  <a:gd name="T58" fmla="*/ 18 w 96"/>
                  <a:gd name="T59" fmla="*/ 72 h 84"/>
                  <a:gd name="T60" fmla="*/ 18 w 96"/>
                  <a:gd name="T61" fmla="*/ 60 h 84"/>
                  <a:gd name="T62" fmla="*/ 12 w 96"/>
                  <a:gd name="T63" fmla="*/ 54 h 84"/>
                  <a:gd name="T64" fmla="*/ 12 w 96"/>
                  <a:gd name="T65" fmla="*/ 54 h 84"/>
                  <a:gd name="T66" fmla="*/ 6 w 96"/>
                  <a:gd name="T67" fmla="*/ 48 h 84"/>
                  <a:gd name="T68" fmla="*/ 0 w 96"/>
                  <a:gd name="T69" fmla="*/ 42 h 84"/>
                  <a:gd name="T70" fmla="*/ 6 w 96"/>
                  <a:gd name="T71" fmla="*/ 30 h 84"/>
                  <a:gd name="T72" fmla="*/ 0 w 96"/>
                  <a:gd name="T73" fmla="*/ 30 h 84"/>
                  <a:gd name="T74" fmla="*/ 6 w 96"/>
                  <a:gd name="T75" fmla="*/ 24 h 84"/>
                  <a:gd name="T76" fmla="*/ 12 w 96"/>
                  <a:gd name="T77" fmla="*/ 12 h 84"/>
                  <a:gd name="T78" fmla="*/ 12 w 96"/>
                  <a:gd name="T7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84">
                    <a:moveTo>
                      <a:pt x="12" y="0"/>
                    </a:moveTo>
                    <a:lnTo>
                      <a:pt x="18" y="0"/>
                    </a:lnTo>
                    <a:lnTo>
                      <a:pt x="18" y="6"/>
                    </a:lnTo>
                    <a:lnTo>
                      <a:pt x="12" y="6"/>
                    </a:lnTo>
                    <a:lnTo>
                      <a:pt x="18" y="6"/>
                    </a:lnTo>
                    <a:lnTo>
                      <a:pt x="24" y="6"/>
                    </a:lnTo>
                    <a:lnTo>
                      <a:pt x="24" y="12"/>
                    </a:lnTo>
                    <a:lnTo>
                      <a:pt x="24" y="18"/>
                    </a:lnTo>
                    <a:lnTo>
                      <a:pt x="30" y="18"/>
                    </a:lnTo>
                    <a:lnTo>
                      <a:pt x="30" y="24"/>
                    </a:lnTo>
                    <a:lnTo>
                      <a:pt x="36" y="24"/>
                    </a:lnTo>
                    <a:lnTo>
                      <a:pt x="36" y="18"/>
                    </a:lnTo>
                    <a:lnTo>
                      <a:pt x="36" y="24"/>
                    </a:lnTo>
                    <a:lnTo>
                      <a:pt x="42" y="24"/>
                    </a:lnTo>
                    <a:lnTo>
                      <a:pt x="42" y="30"/>
                    </a:lnTo>
                    <a:lnTo>
                      <a:pt x="48" y="30"/>
                    </a:lnTo>
                    <a:lnTo>
                      <a:pt x="48" y="24"/>
                    </a:lnTo>
                    <a:lnTo>
                      <a:pt x="54" y="24"/>
                    </a:lnTo>
                    <a:lnTo>
                      <a:pt x="54" y="30"/>
                    </a:lnTo>
                    <a:lnTo>
                      <a:pt x="54" y="24"/>
                    </a:lnTo>
                    <a:lnTo>
                      <a:pt x="54" y="30"/>
                    </a:lnTo>
                    <a:lnTo>
                      <a:pt x="60" y="30"/>
                    </a:lnTo>
                    <a:lnTo>
                      <a:pt x="60" y="24"/>
                    </a:lnTo>
                    <a:lnTo>
                      <a:pt x="60" y="30"/>
                    </a:lnTo>
                    <a:lnTo>
                      <a:pt x="66" y="30"/>
                    </a:lnTo>
                    <a:lnTo>
                      <a:pt x="66" y="24"/>
                    </a:lnTo>
                    <a:lnTo>
                      <a:pt x="66" y="30"/>
                    </a:lnTo>
                    <a:lnTo>
                      <a:pt x="72" y="30"/>
                    </a:lnTo>
                    <a:lnTo>
                      <a:pt x="78" y="30"/>
                    </a:lnTo>
                    <a:lnTo>
                      <a:pt x="84" y="30"/>
                    </a:lnTo>
                    <a:lnTo>
                      <a:pt x="84" y="36"/>
                    </a:lnTo>
                    <a:lnTo>
                      <a:pt x="90" y="36"/>
                    </a:lnTo>
                    <a:lnTo>
                      <a:pt x="90" y="42"/>
                    </a:lnTo>
                    <a:lnTo>
                      <a:pt x="90" y="48"/>
                    </a:lnTo>
                    <a:lnTo>
                      <a:pt x="96" y="48"/>
                    </a:lnTo>
                    <a:lnTo>
                      <a:pt x="96" y="54"/>
                    </a:lnTo>
                    <a:lnTo>
                      <a:pt x="96" y="60"/>
                    </a:lnTo>
                    <a:lnTo>
                      <a:pt x="90" y="60"/>
                    </a:lnTo>
                    <a:lnTo>
                      <a:pt x="84" y="66"/>
                    </a:lnTo>
                    <a:lnTo>
                      <a:pt x="78" y="66"/>
                    </a:lnTo>
                    <a:lnTo>
                      <a:pt x="78" y="72"/>
                    </a:lnTo>
                    <a:lnTo>
                      <a:pt x="72" y="72"/>
                    </a:lnTo>
                    <a:lnTo>
                      <a:pt x="66" y="78"/>
                    </a:lnTo>
                    <a:lnTo>
                      <a:pt x="60" y="78"/>
                    </a:lnTo>
                    <a:lnTo>
                      <a:pt x="60" y="72"/>
                    </a:lnTo>
                    <a:lnTo>
                      <a:pt x="54" y="72"/>
                    </a:lnTo>
                    <a:lnTo>
                      <a:pt x="54" y="78"/>
                    </a:lnTo>
                    <a:lnTo>
                      <a:pt x="48" y="78"/>
                    </a:lnTo>
                    <a:lnTo>
                      <a:pt x="42" y="78"/>
                    </a:lnTo>
                    <a:lnTo>
                      <a:pt x="42" y="84"/>
                    </a:lnTo>
                    <a:lnTo>
                      <a:pt x="42" y="78"/>
                    </a:lnTo>
                    <a:lnTo>
                      <a:pt x="36" y="78"/>
                    </a:lnTo>
                    <a:lnTo>
                      <a:pt x="42" y="78"/>
                    </a:lnTo>
                    <a:lnTo>
                      <a:pt x="36" y="78"/>
                    </a:lnTo>
                    <a:lnTo>
                      <a:pt x="36" y="84"/>
                    </a:lnTo>
                    <a:lnTo>
                      <a:pt x="30" y="84"/>
                    </a:lnTo>
                    <a:lnTo>
                      <a:pt x="30" y="78"/>
                    </a:lnTo>
                    <a:lnTo>
                      <a:pt x="24" y="78"/>
                    </a:lnTo>
                    <a:lnTo>
                      <a:pt x="24" y="72"/>
                    </a:lnTo>
                    <a:lnTo>
                      <a:pt x="18" y="72"/>
                    </a:lnTo>
                    <a:lnTo>
                      <a:pt x="18" y="66"/>
                    </a:lnTo>
                    <a:lnTo>
                      <a:pt x="18" y="60"/>
                    </a:lnTo>
                    <a:lnTo>
                      <a:pt x="12" y="60"/>
                    </a:lnTo>
                    <a:lnTo>
                      <a:pt x="12" y="54"/>
                    </a:lnTo>
                    <a:lnTo>
                      <a:pt x="12" y="60"/>
                    </a:lnTo>
                    <a:lnTo>
                      <a:pt x="12" y="54"/>
                    </a:lnTo>
                    <a:lnTo>
                      <a:pt x="6" y="54"/>
                    </a:lnTo>
                    <a:lnTo>
                      <a:pt x="6" y="48"/>
                    </a:lnTo>
                    <a:lnTo>
                      <a:pt x="0" y="48"/>
                    </a:lnTo>
                    <a:lnTo>
                      <a:pt x="0" y="42"/>
                    </a:lnTo>
                    <a:lnTo>
                      <a:pt x="0" y="36"/>
                    </a:lnTo>
                    <a:lnTo>
                      <a:pt x="6" y="30"/>
                    </a:lnTo>
                    <a:lnTo>
                      <a:pt x="0" y="36"/>
                    </a:lnTo>
                    <a:lnTo>
                      <a:pt x="0" y="30"/>
                    </a:lnTo>
                    <a:lnTo>
                      <a:pt x="6" y="30"/>
                    </a:lnTo>
                    <a:lnTo>
                      <a:pt x="6" y="24"/>
                    </a:lnTo>
                    <a:lnTo>
                      <a:pt x="6" y="18"/>
                    </a:lnTo>
                    <a:lnTo>
                      <a:pt x="12" y="12"/>
                    </a:lnTo>
                    <a:lnTo>
                      <a:pt x="12" y="6"/>
                    </a:lnTo>
                    <a:lnTo>
                      <a:pt x="12" y="0"/>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3" name="Freeform 536"/>
              <p:cNvSpPr>
                <a:spLocks/>
              </p:cNvSpPr>
              <p:nvPr/>
            </p:nvSpPr>
            <p:spPr bwMode="auto">
              <a:xfrm>
                <a:off x="1923" y="2666"/>
                <a:ext cx="84" cy="72"/>
              </a:xfrm>
              <a:custGeom>
                <a:avLst/>
                <a:gdLst>
                  <a:gd name="T0" fmla="*/ 60 w 84"/>
                  <a:gd name="T1" fmla="*/ 0 h 72"/>
                  <a:gd name="T2" fmla="*/ 60 w 84"/>
                  <a:gd name="T3" fmla="*/ 6 h 72"/>
                  <a:gd name="T4" fmla="*/ 66 w 84"/>
                  <a:gd name="T5" fmla="*/ 6 h 72"/>
                  <a:gd name="T6" fmla="*/ 66 w 84"/>
                  <a:gd name="T7" fmla="*/ 12 h 72"/>
                  <a:gd name="T8" fmla="*/ 72 w 84"/>
                  <a:gd name="T9" fmla="*/ 12 h 72"/>
                  <a:gd name="T10" fmla="*/ 78 w 84"/>
                  <a:gd name="T11" fmla="*/ 12 h 72"/>
                  <a:gd name="T12" fmla="*/ 84 w 84"/>
                  <a:gd name="T13" fmla="*/ 12 h 72"/>
                  <a:gd name="T14" fmla="*/ 84 w 84"/>
                  <a:gd name="T15" fmla="*/ 18 h 72"/>
                  <a:gd name="T16" fmla="*/ 78 w 84"/>
                  <a:gd name="T17" fmla="*/ 18 h 72"/>
                  <a:gd name="T18" fmla="*/ 78 w 84"/>
                  <a:gd name="T19" fmla="*/ 12 h 72"/>
                  <a:gd name="T20" fmla="*/ 78 w 84"/>
                  <a:gd name="T21" fmla="*/ 18 h 72"/>
                  <a:gd name="T22" fmla="*/ 78 w 84"/>
                  <a:gd name="T23" fmla="*/ 24 h 72"/>
                  <a:gd name="T24" fmla="*/ 78 w 84"/>
                  <a:gd name="T25" fmla="*/ 30 h 72"/>
                  <a:gd name="T26" fmla="*/ 78 w 84"/>
                  <a:gd name="T27" fmla="*/ 36 h 72"/>
                  <a:gd name="T28" fmla="*/ 78 w 84"/>
                  <a:gd name="T29" fmla="*/ 42 h 72"/>
                  <a:gd name="T30" fmla="*/ 84 w 84"/>
                  <a:gd name="T31" fmla="*/ 42 h 72"/>
                  <a:gd name="T32" fmla="*/ 84 w 84"/>
                  <a:gd name="T33" fmla="*/ 48 h 72"/>
                  <a:gd name="T34" fmla="*/ 84 w 84"/>
                  <a:gd name="T35" fmla="*/ 54 h 72"/>
                  <a:gd name="T36" fmla="*/ 84 w 84"/>
                  <a:gd name="T37" fmla="*/ 60 h 72"/>
                  <a:gd name="T38" fmla="*/ 78 w 84"/>
                  <a:gd name="T39" fmla="*/ 60 h 72"/>
                  <a:gd name="T40" fmla="*/ 78 w 84"/>
                  <a:gd name="T41" fmla="*/ 66 h 72"/>
                  <a:gd name="T42" fmla="*/ 78 w 84"/>
                  <a:gd name="T43" fmla="*/ 72 h 72"/>
                  <a:gd name="T44" fmla="*/ 78 w 84"/>
                  <a:gd name="T45" fmla="*/ 66 h 72"/>
                  <a:gd name="T46" fmla="*/ 72 w 84"/>
                  <a:gd name="T47" fmla="*/ 66 h 72"/>
                  <a:gd name="T48" fmla="*/ 66 w 84"/>
                  <a:gd name="T49" fmla="*/ 66 h 72"/>
                  <a:gd name="T50" fmla="*/ 60 w 84"/>
                  <a:gd name="T51" fmla="*/ 66 h 72"/>
                  <a:gd name="T52" fmla="*/ 60 w 84"/>
                  <a:gd name="T53" fmla="*/ 60 h 72"/>
                  <a:gd name="T54" fmla="*/ 54 w 84"/>
                  <a:gd name="T55" fmla="*/ 60 h 72"/>
                  <a:gd name="T56" fmla="*/ 48 w 84"/>
                  <a:gd name="T57" fmla="*/ 54 h 72"/>
                  <a:gd name="T58" fmla="*/ 42 w 84"/>
                  <a:gd name="T59" fmla="*/ 54 h 72"/>
                  <a:gd name="T60" fmla="*/ 48 w 84"/>
                  <a:gd name="T61" fmla="*/ 54 h 72"/>
                  <a:gd name="T62" fmla="*/ 42 w 84"/>
                  <a:gd name="T63" fmla="*/ 48 h 72"/>
                  <a:gd name="T64" fmla="*/ 36 w 84"/>
                  <a:gd name="T65" fmla="*/ 48 h 72"/>
                  <a:gd name="T66" fmla="*/ 36 w 84"/>
                  <a:gd name="T67" fmla="*/ 42 h 72"/>
                  <a:gd name="T68" fmla="*/ 30 w 84"/>
                  <a:gd name="T69" fmla="*/ 42 h 72"/>
                  <a:gd name="T70" fmla="*/ 24 w 84"/>
                  <a:gd name="T71" fmla="*/ 42 h 72"/>
                  <a:gd name="T72" fmla="*/ 18 w 84"/>
                  <a:gd name="T73" fmla="*/ 42 h 72"/>
                  <a:gd name="T74" fmla="*/ 12 w 84"/>
                  <a:gd name="T75" fmla="*/ 42 h 72"/>
                  <a:gd name="T76" fmla="*/ 6 w 84"/>
                  <a:gd name="T77" fmla="*/ 42 h 72"/>
                  <a:gd name="T78" fmla="*/ 6 w 84"/>
                  <a:gd name="T79" fmla="*/ 36 h 72"/>
                  <a:gd name="T80" fmla="*/ 6 w 84"/>
                  <a:gd name="T81" fmla="*/ 30 h 72"/>
                  <a:gd name="T82" fmla="*/ 0 w 84"/>
                  <a:gd name="T83" fmla="*/ 30 h 72"/>
                  <a:gd name="T84" fmla="*/ 0 w 84"/>
                  <a:gd name="T85" fmla="*/ 24 h 72"/>
                  <a:gd name="T86" fmla="*/ 6 w 84"/>
                  <a:gd name="T87" fmla="*/ 24 h 72"/>
                  <a:gd name="T88" fmla="*/ 12 w 84"/>
                  <a:gd name="T89" fmla="*/ 18 h 72"/>
                  <a:gd name="T90" fmla="*/ 18 w 84"/>
                  <a:gd name="T91" fmla="*/ 18 h 72"/>
                  <a:gd name="T92" fmla="*/ 24 w 84"/>
                  <a:gd name="T93" fmla="*/ 12 h 72"/>
                  <a:gd name="T94" fmla="*/ 30 w 84"/>
                  <a:gd name="T95" fmla="*/ 12 h 72"/>
                  <a:gd name="T96" fmla="*/ 36 w 84"/>
                  <a:gd name="T97" fmla="*/ 6 h 72"/>
                  <a:gd name="T98" fmla="*/ 42 w 84"/>
                  <a:gd name="T99" fmla="*/ 6 h 72"/>
                  <a:gd name="T100" fmla="*/ 42 w 84"/>
                  <a:gd name="T101" fmla="*/ 0 h 72"/>
                  <a:gd name="T102" fmla="*/ 48 w 84"/>
                  <a:gd name="T103" fmla="*/ 0 h 72"/>
                  <a:gd name="T104" fmla="*/ 48 w 84"/>
                  <a:gd name="T105" fmla="*/ 6 h 72"/>
                  <a:gd name="T106" fmla="*/ 48 w 84"/>
                  <a:gd name="T107" fmla="*/ 0 h 72"/>
                  <a:gd name="T108" fmla="*/ 54 w 84"/>
                  <a:gd name="T109" fmla="*/ 0 h 72"/>
                  <a:gd name="T110" fmla="*/ 60 w 84"/>
                  <a:gd name="T11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72">
                    <a:moveTo>
                      <a:pt x="60" y="0"/>
                    </a:moveTo>
                    <a:lnTo>
                      <a:pt x="60" y="6"/>
                    </a:lnTo>
                    <a:lnTo>
                      <a:pt x="66" y="6"/>
                    </a:lnTo>
                    <a:lnTo>
                      <a:pt x="66" y="12"/>
                    </a:lnTo>
                    <a:lnTo>
                      <a:pt x="72" y="12"/>
                    </a:lnTo>
                    <a:lnTo>
                      <a:pt x="78" y="12"/>
                    </a:lnTo>
                    <a:lnTo>
                      <a:pt x="84" y="12"/>
                    </a:lnTo>
                    <a:lnTo>
                      <a:pt x="84" y="18"/>
                    </a:lnTo>
                    <a:lnTo>
                      <a:pt x="78" y="18"/>
                    </a:lnTo>
                    <a:lnTo>
                      <a:pt x="78" y="12"/>
                    </a:lnTo>
                    <a:lnTo>
                      <a:pt x="78" y="18"/>
                    </a:lnTo>
                    <a:lnTo>
                      <a:pt x="78" y="24"/>
                    </a:lnTo>
                    <a:lnTo>
                      <a:pt x="78" y="30"/>
                    </a:lnTo>
                    <a:lnTo>
                      <a:pt x="78" y="36"/>
                    </a:lnTo>
                    <a:lnTo>
                      <a:pt x="78" y="42"/>
                    </a:lnTo>
                    <a:lnTo>
                      <a:pt x="84" y="42"/>
                    </a:lnTo>
                    <a:lnTo>
                      <a:pt x="84" y="48"/>
                    </a:lnTo>
                    <a:lnTo>
                      <a:pt x="84" y="54"/>
                    </a:lnTo>
                    <a:lnTo>
                      <a:pt x="84" y="60"/>
                    </a:lnTo>
                    <a:lnTo>
                      <a:pt x="78" y="60"/>
                    </a:lnTo>
                    <a:lnTo>
                      <a:pt x="78" y="66"/>
                    </a:lnTo>
                    <a:lnTo>
                      <a:pt x="78" y="72"/>
                    </a:lnTo>
                    <a:lnTo>
                      <a:pt x="78" y="66"/>
                    </a:lnTo>
                    <a:lnTo>
                      <a:pt x="72" y="66"/>
                    </a:lnTo>
                    <a:lnTo>
                      <a:pt x="66" y="66"/>
                    </a:lnTo>
                    <a:lnTo>
                      <a:pt x="60" y="66"/>
                    </a:lnTo>
                    <a:lnTo>
                      <a:pt x="60" y="60"/>
                    </a:lnTo>
                    <a:lnTo>
                      <a:pt x="54" y="60"/>
                    </a:lnTo>
                    <a:lnTo>
                      <a:pt x="48" y="54"/>
                    </a:lnTo>
                    <a:lnTo>
                      <a:pt x="42" y="54"/>
                    </a:lnTo>
                    <a:lnTo>
                      <a:pt x="48" y="54"/>
                    </a:lnTo>
                    <a:lnTo>
                      <a:pt x="42" y="48"/>
                    </a:lnTo>
                    <a:lnTo>
                      <a:pt x="36" y="48"/>
                    </a:lnTo>
                    <a:lnTo>
                      <a:pt x="36" y="42"/>
                    </a:lnTo>
                    <a:lnTo>
                      <a:pt x="30" y="42"/>
                    </a:lnTo>
                    <a:lnTo>
                      <a:pt x="24" y="42"/>
                    </a:lnTo>
                    <a:lnTo>
                      <a:pt x="18" y="42"/>
                    </a:lnTo>
                    <a:lnTo>
                      <a:pt x="12" y="42"/>
                    </a:lnTo>
                    <a:lnTo>
                      <a:pt x="6" y="42"/>
                    </a:lnTo>
                    <a:lnTo>
                      <a:pt x="6" y="36"/>
                    </a:lnTo>
                    <a:lnTo>
                      <a:pt x="6" y="30"/>
                    </a:lnTo>
                    <a:lnTo>
                      <a:pt x="0" y="30"/>
                    </a:lnTo>
                    <a:lnTo>
                      <a:pt x="0" y="24"/>
                    </a:lnTo>
                    <a:lnTo>
                      <a:pt x="6" y="24"/>
                    </a:lnTo>
                    <a:lnTo>
                      <a:pt x="12" y="18"/>
                    </a:lnTo>
                    <a:lnTo>
                      <a:pt x="18" y="18"/>
                    </a:lnTo>
                    <a:lnTo>
                      <a:pt x="24" y="12"/>
                    </a:lnTo>
                    <a:lnTo>
                      <a:pt x="30" y="12"/>
                    </a:lnTo>
                    <a:lnTo>
                      <a:pt x="36" y="6"/>
                    </a:lnTo>
                    <a:lnTo>
                      <a:pt x="42" y="6"/>
                    </a:lnTo>
                    <a:lnTo>
                      <a:pt x="42" y="0"/>
                    </a:lnTo>
                    <a:lnTo>
                      <a:pt x="48" y="0"/>
                    </a:lnTo>
                    <a:lnTo>
                      <a:pt x="48" y="6"/>
                    </a:lnTo>
                    <a:lnTo>
                      <a:pt x="48" y="0"/>
                    </a:lnTo>
                    <a:lnTo>
                      <a:pt x="54" y="0"/>
                    </a:lnTo>
                    <a:lnTo>
                      <a:pt x="60" y="0"/>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4" name="Freeform 537"/>
              <p:cNvSpPr>
                <a:spLocks/>
              </p:cNvSpPr>
              <p:nvPr/>
            </p:nvSpPr>
            <p:spPr bwMode="auto">
              <a:xfrm>
                <a:off x="1881" y="2384"/>
                <a:ext cx="102" cy="144"/>
              </a:xfrm>
              <a:custGeom>
                <a:avLst/>
                <a:gdLst>
                  <a:gd name="T0" fmla="*/ 90 w 102"/>
                  <a:gd name="T1" fmla="*/ 36 h 144"/>
                  <a:gd name="T2" fmla="*/ 96 w 102"/>
                  <a:gd name="T3" fmla="*/ 42 h 144"/>
                  <a:gd name="T4" fmla="*/ 102 w 102"/>
                  <a:gd name="T5" fmla="*/ 48 h 144"/>
                  <a:gd name="T6" fmla="*/ 96 w 102"/>
                  <a:gd name="T7" fmla="*/ 54 h 144"/>
                  <a:gd name="T8" fmla="*/ 90 w 102"/>
                  <a:gd name="T9" fmla="*/ 60 h 144"/>
                  <a:gd name="T10" fmla="*/ 84 w 102"/>
                  <a:gd name="T11" fmla="*/ 72 h 144"/>
                  <a:gd name="T12" fmla="*/ 84 w 102"/>
                  <a:gd name="T13" fmla="*/ 84 h 144"/>
                  <a:gd name="T14" fmla="*/ 78 w 102"/>
                  <a:gd name="T15" fmla="*/ 90 h 144"/>
                  <a:gd name="T16" fmla="*/ 72 w 102"/>
                  <a:gd name="T17" fmla="*/ 102 h 144"/>
                  <a:gd name="T18" fmla="*/ 72 w 102"/>
                  <a:gd name="T19" fmla="*/ 114 h 144"/>
                  <a:gd name="T20" fmla="*/ 66 w 102"/>
                  <a:gd name="T21" fmla="*/ 120 h 144"/>
                  <a:gd name="T22" fmla="*/ 60 w 102"/>
                  <a:gd name="T23" fmla="*/ 126 h 144"/>
                  <a:gd name="T24" fmla="*/ 48 w 102"/>
                  <a:gd name="T25" fmla="*/ 120 h 144"/>
                  <a:gd name="T26" fmla="*/ 42 w 102"/>
                  <a:gd name="T27" fmla="*/ 126 h 144"/>
                  <a:gd name="T28" fmla="*/ 36 w 102"/>
                  <a:gd name="T29" fmla="*/ 132 h 144"/>
                  <a:gd name="T30" fmla="*/ 30 w 102"/>
                  <a:gd name="T31" fmla="*/ 138 h 144"/>
                  <a:gd name="T32" fmla="*/ 24 w 102"/>
                  <a:gd name="T33" fmla="*/ 144 h 144"/>
                  <a:gd name="T34" fmla="*/ 18 w 102"/>
                  <a:gd name="T35" fmla="*/ 138 h 144"/>
                  <a:gd name="T36" fmla="*/ 12 w 102"/>
                  <a:gd name="T37" fmla="*/ 132 h 144"/>
                  <a:gd name="T38" fmla="*/ 6 w 102"/>
                  <a:gd name="T39" fmla="*/ 126 h 144"/>
                  <a:gd name="T40" fmla="*/ 6 w 102"/>
                  <a:gd name="T41" fmla="*/ 114 h 144"/>
                  <a:gd name="T42" fmla="*/ 12 w 102"/>
                  <a:gd name="T43" fmla="*/ 108 h 144"/>
                  <a:gd name="T44" fmla="*/ 18 w 102"/>
                  <a:gd name="T45" fmla="*/ 102 h 144"/>
                  <a:gd name="T46" fmla="*/ 12 w 102"/>
                  <a:gd name="T47" fmla="*/ 96 h 144"/>
                  <a:gd name="T48" fmla="*/ 12 w 102"/>
                  <a:gd name="T49" fmla="*/ 84 h 144"/>
                  <a:gd name="T50" fmla="*/ 12 w 102"/>
                  <a:gd name="T51" fmla="*/ 72 h 144"/>
                  <a:gd name="T52" fmla="*/ 6 w 102"/>
                  <a:gd name="T53" fmla="*/ 60 h 144"/>
                  <a:gd name="T54" fmla="*/ 12 w 102"/>
                  <a:gd name="T55" fmla="*/ 54 h 144"/>
                  <a:gd name="T56" fmla="*/ 12 w 102"/>
                  <a:gd name="T57" fmla="*/ 42 h 144"/>
                  <a:gd name="T58" fmla="*/ 18 w 102"/>
                  <a:gd name="T59" fmla="*/ 36 h 144"/>
                  <a:gd name="T60" fmla="*/ 12 w 102"/>
                  <a:gd name="T61" fmla="*/ 30 h 144"/>
                  <a:gd name="T62" fmla="*/ 18 w 102"/>
                  <a:gd name="T63" fmla="*/ 24 h 144"/>
                  <a:gd name="T64" fmla="*/ 6 w 102"/>
                  <a:gd name="T65" fmla="*/ 18 h 144"/>
                  <a:gd name="T66" fmla="*/ 0 w 102"/>
                  <a:gd name="T67" fmla="*/ 12 h 144"/>
                  <a:gd name="T68" fmla="*/ 6 w 102"/>
                  <a:gd name="T69" fmla="*/ 6 h 144"/>
                  <a:gd name="T70" fmla="*/ 18 w 102"/>
                  <a:gd name="T71" fmla="*/ 6 h 144"/>
                  <a:gd name="T72" fmla="*/ 24 w 102"/>
                  <a:gd name="T73" fmla="*/ 0 h 144"/>
                  <a:gd name="T74" fmla="*/ 30 w 102"/>
                  <a:gd name="T75" fmla="*/ 6 h 144"/>
                  <a:gd name="T76" fmla="*/ 30 w 102"/>
                  <a:gd name="T77" fmla="*/ 18 h 144"/>
                  <a:gd name="T78" fmla="*/ 36 w 102"/>
                  <a:gd name="T79" fmla="*/ 24 h 144"/>
                  <a:gd name="T80" fmla="*/ 42 w 102"/>
                  <a:gd name="T81" fmla="*/ 30 h 144"/>
                  <a:gd name="T82" fmla="*/ 48 w 102"/>
                  <a:gd name="T83" fmla="*/ 36 h 144"/>
                  <a:gd name="T84" fmla="*/ 60 w 102"/>
                  <a:gd name="T85" fmla="*/ 36 h 144"/>
                  <a:gd name="T86" fmla="*/ 60 w 102"/>
                  <a:gd name="T87" fmla="*/ 36 h 144"/>
                  <a:gd name="T88" fmla="*/ 66 w 102"/>
                  <a:gd name="T89" fmla="*/ 30 h 144"/>
                  <a:gd name="T90" fmla="*/ 78 w 102"/>
                  <a:gd name="T91" fmla="*/ 30 h 144"/>
                  <a:gd name="T92" fmla="*/ 72 w 102"/>
                  <a:gd name="T93" fmla="*/ 36 h 144"/>
                  <a:gd name="T94" fmla="*/ 84 w 102"/>
                  <a:gd name="T95"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144">
                    <a:moveTo>
                      <a:pt x="84" y="36"/>
                    </a:moveTo>
                    <a:lnTo>
                      <a:pt x="90" y="36"/>
                    </a:lnTo>
                    <a:lnTo>
                      <a:pt x="90" y="42"/>
                    </a:lnTo>
                    <a:lnTo>
                      <a:pt x="96" y="42"/>
                    </a:lnTo>
                    <a:lnTo>
                      <a:pt x="96" y="48"/>
                    </a:lnTo>
                    <a:lnTo>
                      <a:pt x="102" y="48"/>
                    </a:lnTo>
                    <a:lnTo>
                      <a:pt x="102" y="54"/>
                    </a:lnTo>
                    <a:lnTo>
                      <a:pt x="96" y="54"/>
                    </a:lnTo>
                    <a:lnTo>
                      <a:pt x="90" y="54"/>
                    </a:lnTo>
                    <a:lnTo>
                      <a:pt x="90" y="60"/>
                    </a:lnTo>
                    <a:lnTo>
                      <a:pt x="90" y="66"/>
                    </a:lnTo>
                    <a:lnTo>
                      <a:pt x="84" y="72"/>
                    </a:lnTo>
                    <a:lnTo>
                      <a:pt x="84" y="78"/>
                    </a:lnTo>
                    <a:lnTo>
                      <a:pt x="84" y="84"/>
                    </a:lnTo>
                    <a:lnTo>
                      <a:pt x="78" y="84"/>
                    </a:lnTo>
                    <a:lnTo>
                      <a:pt x="78" y="90"/>
                    </a:lnTo>
                    <a:lnTo>
                      <a:pt x="78" y="96"/>
                    </a:lnTo>
                    <a:lnTo>
                      <a:pt x="72" y="102"/>
                    </a:lnTo>
                    <a:lnTo>
                      <a:pt x="72" y="108"/>
                    </a:lnTo>
                    <a:lnTo>
                      <a:pt x="72" y="114"/>
                    </a:lnTo>
                    <a:lnTo>
                      <a:pt x="66" y="114"/>
                    </a:lnTo>
                    <a:lnTo>
                      <a:pt x="66" y="120"/>
                    </a:lnTo>
                    <a:lnTo>
                      <a:pt x="66" y="126"/>
                    </a:lnTo>
                    <a:lnTo>
                      <a:pt x="60" y="126"/>
                    </a:lnTo>
                    <a:lnTo>
                      <a:pt x="54" y="126"/>
                    </a:lnTo>
                    <a:lnTo>
                      <a:pt x="48" y="120"/>
                    </a:lnTo>
                    <a:lnTo>
                      <a:pt x="42" y="120"/>
                    </a:lnTo>
                    <a:lnTo>
                      <a:pt x="42" y="126"/>
                    </a:lnTo>
                    <a:lnTo>
                      <a:pt x="36" y="126"/>
                    </a:lnTo>
                    <a:lnTo>
                      <a:pt x="36" y="132"/>
                    </a:lnTo>
                    <a:lnTo>
                      <a:pt x="30" y="132"/>
                    </a:lnTo>
                    <a:lnTo>
                      <a:pt x="30" y="138"/>
                    </a:lnTo>
                    <a:lnTo>
                      <a:pt x="24" y="138"/>
                    </a:lnTo>
                    <a:lnTo>
                      <a:pt x="24" y="144"/>
                    </a:lnTo>
                    <a:lnTo>
                      <a:pt x="18" y="144"/>
                    </a:lnTo>
                    <a:lnTo>
                      <a:pt x="18" y="138"/>
                    </a:lnTo>
                    <a:lnTo>
                      <a:pt x="12" y="138"/>
                    </a:lnTo>
                    <a:lnTo>
                      <a:pt x="12" y="132"/>
                    </a:lnTo>
                    <a:lnTo>
                      <a:pt x="12" y="126"/>
                    </a:lnTo>
                    <a:lnTo>
                      <a:pt x="6" y="126"/>
                    </a:lnTo>
                    <a:lnTo>
                      <a:pt x="6" y="120"/>
                    </a:lnTo>
                    <a:lnTo>
                      <a:pt x="6" y="114"/>
                    </a:lnTo>
                    <a:lnTo>
                      <a:pt x="12" y="114"/>
                    </a:lnTo>
                    <a:lnTo>
                      <a:pt x="12" y="108"/>
                    </a:lnTo>
                    <a:lnTo>
                      <a:pt x="18" y="108"/>
                    </a:lnTo>
                    <a:lnTo>
                      <a:pt x="18" y="102"/>
                    </a:lnTo>
                    <a:lnTo>
                      <a:pt x="18" y="96"/>
                    </a:lnTo>
                    <a:lnTo>
                      <a:pt x="12" y="96"/>
                    </a:lnTo>
                    <a:lnTo>
                      <a:pt x="12" y="90"/>
                    </a:lnTo>
                    <a:lnTo>
                      <a:pt x="12" y="84"/>
                    </a:lnTo>
                    <a:lnTo>
                      <a:pt x="12" y="78"/>
                    </a:lnTo>
                    <a:lnTo>
                      <a:pt x="12" y="72"/>
                    </a:lnTo>
                    <a:lnTo>
                      <a:pt x="6" y="66"/>
                    </a:lnTo>
                    <a:lnTo>
                      <a:pt x="6" y="60"/>
                    </a:lnTo>
                    <a:lnTo>
                      <a:pt x="12" y="60"/>
                    </a:lnTo>
                    <a:lnTo>
                      <a:pt x="12" y="54"/>
                    </a:lnTo>
                    <a:lnTo>
                      <a:pt x="12" y="48"/>
                    </a:lnTo>
                    <a:lnTo>
                      <a:pt x="12" y="42"/>
                    </a:lnTo>
                    <a:lnTo>
                      <a:pt x="12" y="36"/>
                    </a:lnTo>
                    <a:lnTo>
                      <a:pt x="18" y="36"/>
                    </a:lnTo>
                    <a:lnTo>
                      <a:pt x="18" y="30"/>
                    </a:lnTo>
                    <a:lnTo>
                      <a:pt x="12" y="30"/>
                    </a:lnTo>
                    <a:lnTo>
                      <a:pt x="18" y="30"/>
                    </a:lnTo>
                    <a:lnTo>
                      <a:pt x="18" y="24"/>
                    </a:lnTo>
                    <a:lnTo>
                      <a:pt x="12" y="24"/>
                    </a:lnTo>
                    <a:lnTo>
                      <a:pt x="6" y="18"/>
                    </a:lnTo>
                    <a:lnTo>
                      <a:pt x="0" y="18"/>
                    </a:lnTo>
                    <a:lnTo>
                      <a:pt x="0" y="12"/>
                    </a:lnTo>
                    <a:lnTo>
                      <a:pt x="6" y="12"/>
                    </a:lnTo>
                    <a:lnTo>
                      <a:pt x="6" y="6"/>
                    </a:lnTo>
                    <a:lnTo>
                      <a:pt x="12" y="6"/>
                    </a:lnTo>
                    <a:lnTo>
                      <a:pt x="18" y="6"/>
                    </a:lnTo>
                    <a:lnTo>
                      <a:pt x="18" y="0"/>
                    </a:lnTo>
                    <a:lnTo>
                      <a:pt x="24" y="0"/>
                    </a:lnTo>
                    <a:lnTo>
                      <a:pt x="24" y="6"/>
                    </a:lnTo>
                    <a:lnTo>
                      <a:pt x="30" y="6"/>
                    </a:lnTo>
                    <a:lnTo>
                      <a:pt x="30" y="12"/>
                    </a:lnTo>
                    <a:lnTo>
                      <a:pt x="30" y="18"/>
                    </a:lnTo>
                    <a:lnTo>
                      <a:pt x="36" y="18"/>
                    </a:lnTo>
                    <a:lnTo>
                      <a:pt x="36" y="24"/>
                    </a:lnTo>
                    <a:lnTo>
                      <a:pt x="36" y="30"/>
                    </a:lnTo>
                    <a:lnTo>
                      <a:pt x="42" y="30"/>
                    </a:lnTo>
                    <a:lnTo>
                      <a:pt x="42" y="36"/>
                    </a:lnTo>
                    <a:lnTo>
                      <a:pt x="48" y="36"/>
                    </a:lnTo>
                    <a:lnTo>
                      <a:pt x="54" y="36"/>
                    </a:lnTo>
                    <a:lnTo>
                      <a:pt x="60" y="36"/>
                    </a:lnTo>
                    <a:lnTo>
                      <a:pt x="60" y="42"/>
                    </a:lnTo>
                    <a:lnTo>
                      <a:pt x="60" y="36"/>
                    </a:lnTo>
                    <a:lnTo>
                      <a:pt x="66" y="36"/>
                    </a:lnTo>
                    <a:lnTo>
                      <a:pt x="66" y="30"/>
                    </a:lnTo>
                    <a:lnTo>
                      <a:pt x="72" y="30"/>
                    </a:lnTo>
                    <a:lnTo>
                      <a:pt x="78" y="30"/>
                    </a:lnTo>
                    <a:lnTo>
                      <a:pt x="78" y="36"/>
                    </a:lnTo>
                    <a:lnTo>
                      <a:pt x="72" y="36"/>
                    </a:lnTo>
                    <a:lnTo>
                      <a:pt x="78" y="36"/>
                    </a:lnTo>
                    <a:lnTo>
                      <a:pt x="84" y="3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5" name="Freeform 538"/>
              <p:cNvSpPr>
                <a:spLocks/>
              </p:cNvSpPr>
              <p:nvPr/>
            </p:nvSpPr>
            <p:spPr bwMode="auto">
              <a:xfrm>
                <a:off x="2043" y="2504"/>
                <a:ext cx="102" cy="102"/>
              </a:xfrm>
              <a:custGeom>
                <a:avLst/>
                <a:gdLst>
                  <a:gd name="T0" fmla="*/ 12 w 102"/>
                  <a:gd name="T1" fmla="*/ 90 h 102"/>
                  <a:gd name="T2" fmla="*/ 6 w 102"/>
                  <a:gd name="T3" fmla="*/ 84 h 102"/>
                  <a:gd name="T4" fmla="*/ 6 w 102"/>
                  <a:gd name="T5" fmla="*/ 84 h 102"/>
                  <a:gd name="T6" fmla="*/ 6 w 102"/>
                  <a:gd name="T7" fmla="*/ 72 h 102"/>
                  <a:gd name="T8" fmla="*/ 6 w 102"/>
                  <a:gd name="T9" fmla="*/ 60 h 102"/>
                  <a:gd name="T10" fmla="*/ 6 w 102"/>
                  <a:gd name="T11" fmla="*/ 48 h 102"/>
                  <a:gd name="T12" fmla="*/ 6 w 102"/>
                  <a:gd name="T13" fmla="*/ 36 h 102"/>
                  <a:gd name="T14" fmla="*/ 12 w 102"/>
                  <a:gd name="T15" fmla="*/ 30 h 102"/>
                  <a:gd name="T16" fmla="*/ 12 w 102"/>
                  <a:gd name="T17" fmla="*/ 18 h 102"/>
                  <a:gd name="T18" fmla="*/ 18 w 102"/>
                  <a:gd name="T19" fmla="*/ 12 h 102"/>
                  <a:gd name="T20" fmla="*/ 24 w 102"/>
                  <a:gd name="T21" fmla="*/ 0 h 102"/>
                  <a:gd name="T22" fmla="*/ 30 w 102"/>
                  <a:gd name="T23" fmla="*/ 6 h 102"/>
                  <a:gd name="T24" fmla="*/ 42 w 102"/>
                  <a:gd name="T25" fmla="*/ 6 h 102"/>
                  <a:gd name="T26" fmla="*/ 54 w 102"/>
                  <a:gd name="T27" fmla="*/ 6 h 102"/>
                  <a:gd name="T28" fmla="*/ 66 w 102"/>
                  <a:gd name="T29" fmla="*/ 6 h 102"/>
                  <a:gd name="T30" fmla="*/ 72 w 102"/>
                  <a:gd name="T31" fmla="*/ 12 h 102"/>
                  <a:gd name="T32" fmla="*/ 78 w 102"/>
                  <a:gd name="T33" fmla="*/ 18 h 102"/>
                  <a:gd name="T34" fmla="*/ 84 w 102"/>
                  <a:gd name="T35" fmla="*/ 24 h 102"/>
                  <a:gd name="T36" fmla="*/ 84 w 102"/>
                  <a:gd name="T37" fmla="*/ 36 h 102"/>
                  <a:gd name="T38" fmla="*/ 84 w 102"/>
                  <a:gd name="T39" fmla="*/ 48 h 102"/>
                  <a:gd name="T40" fmla="*/ 90 w 102"/>
                  <a:gd name="T41" fmla="*/ 54 h 102"/>
                  <a:gd name="T42" fmla="*/ 90 w 102"/>
                  <a:gd name="T43" fmla="*/ 54 h 102"/>
                  <a:gd name="T44" fmla="*/ 96 w 102"/>
                  <a:gd name="T45" fmla="*/ 60 h 102"/>
                  <a:gd name="T46" fmla="*/ 102 w 102"/>
                  <a:gd name="T47" fmla="*/ 66 h 102"/>
                  <a:gd name="T48" fmla="*/ 102 w 102"/>
                  <a:gd name="T49" fmla="*/ 78 h 102"/>
                  <a:gd name="T50" fmla="*/ 90 w 102"/>
                  <a:gd name="T51" fmla="*/ 78 h 102"/>
                  <a:gd name="T52" fmla="*/ 84 w 102"/>
                  <a:gd name="T53" fmla="*/ 78 h 102"/>
                  <a:gd name="T54" fmla="*/ 78 w 102"/>
                  <a:gd name="T55" fmla="*/ 84 h 102"/>
                  <a:gd name="T56" fmla="*/ 66 w 102"/>
                  <a:gd name="T57" fmla="*/ 84 h 102"/>
                  <a:gd name="T58" fmla="*/ 60 w 102"/>
                  <a:gd name="T59" fmla="*/ 90 h 102"/>
                  <a:gd name="T60" fmla="*/ 54 w 102"/>
                  <a:gd name="T61" fmla="*/ 96 h 102"/>
                  <a:gd name="T62" fmla="*/ 42 w 102"/>
                  <a:gd name="T63" fmla="*/ 102 h 102"/>
                  <a:gd name="T64" fmla="*/ 36 w 102"/>
                  <a:gd name="T65" fmla="*/ 96 h 102"/>
                  <a:gd name="T66" fmla="*/ 36 w 102"/>
                  <a:gd name="T67" fmla="*/ 96 h 102"/>
                  <a:gd name="T68" fmla="*/ 24 w 102"/>
                  <a:gd name="T69" fmla="*/ 96 h 102"/>
                  <a:gd name="T70" fmla="*/ 12 w 102"/>
                  <a:gd name="T71"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02">
                    <a:moveTo>
                      <a:pt x="12" y="96"/>
                    </a:moveTo>
                    <a:lnTo>
                      <a:pt x="12" y="90"/>
                    </a:lnTo>
                    <a:lnTo>
                      <a:pt x="6" y="90"/>
                    </a:lnTo>
                    <a:lnTo>
                      <a:pt x="6" y="84"/>
                    </a:lnTo>
                    <a:lnTo>
                      <a:pt x="0" y="84"/>
                    </a:lnTo>
                    <a:lnTo>
                      <a:pt x="6" y="84"/>
                    </a:lnTo>
                    <a:lnTo>
                      <a:pt x="6" y="78"/>
                    </a:lnTo>
                    <a:lnTo>
                      <a:pt x="6" y="72"/>
                    </a:lnTo>
                    <a:lnTo>
                      <a:pt x="6" y="66"/>
                    </a:lnTo>
                    <a:lnTo>
                      <a:pt x="6" y="60"/>
                    </a:lnTo>
                    <a:lnTo>
                      <a:pt x="6" y="54"/>
                    </a:lnTo>
                    <a:lnTo>
                      <a:pt x="6" y="48"/>
                    </a:lnTo>
                    <a:lnTo>
                      <a:pt x="6" y="42"/>
                    </a:lnTo>
                    <a:lnTo>
                      <a:pt x="6" y="36"/>
                    </a:lnTo>
                    <a:lnTo>
                      <a:pt x="6" y="30"/>
                    </a:lnTo>
                    <a:lnTo>
                      <a:pt x="12" y="30"/>
                    </a:lnTo>
                    <a:lnTo>
                      <a:pt x="12" y="24"/>
                    </a:lnTo>
                    <a:lnTo>
                      <a:pt x="12" y="18"/>
                    </a:lnTo>
                    <a:lnTo>
                      <a:pt x="18" y="18"/>
                    </a:lnTo>
                    <a:lnTo>
                      <a:pt x="18" y="12"/>
                    </a:lnTo>
                    <a:lnTo>
                      <a:pt x="18" y="6"/>
                    </a:lnTo>
                    <a:lnTo>
                      <a:pt x="24" y="0"/>
                    </a:lnTo>
                    <a:lnTo>
                      <a:pt x="24" y="6"/>
                    </a:lnTo>
                    <a:lnTo>
                      <a:pt x="30" y="6"/>
                    </a:lnTo>
                    <a:lnTo>
                      <a:pt x="36" y="6"/>
                    </a:lnTo>
                    <a:lnTo>
                      <a:pt x="42" y="6"/>
                    </a:lnTo>
                    <a:lnTo>
                      <a:pt x="48" y="6"/>
                    </a:lnTo>
                    <a:lnTo>
                      <a:pt x="54" y="6"/>
                    </a:lnTo>
                    <a:lnTo>
                      <a:pt x="60" y="6"/>
                    </a:lnTo>
                    <a:lnTo>
                      <a:pt x="66" y="6"/>
                    </a:lnTo>
                    <a:lnTo>
                      <a:pt x="72" y="6"/>
                    </a:lnTo>
                    <a:lnTo>
                      <a:pt x="72" y="12"/>
                    </a:lnTo>
                    <a:lnTo>
                      <a:pt x="78" y="12"/>
                    </a:lnTo>
                    <a:lnTo>
                      <a:pt x="78" y="18"/>
                    </a:lnTo>
                    <a:lnTo>
                      <a:pt x="78" y="24"/>
                    </a:lnTo>
                    <a:lnTo>
                      <a:pt x="84" y="24"/>
                    </a:lnTo>
                    <a:lnTo>
                      <a:pt x="84" y="30"/>
                    </a:lnTo>
                    <a:lnTo>
                      <a:pt x="84" y="36"/>
                    </a:lnTo>
                    <a:lnTo>
                      <a:pt x="84" y="42"/>
                    </a:lnTo>
                    <a:lnTo>
                      <a:pt x="84" y="48"/>
                    </a:lnTo>
                    <a:lnTo>
                      <a:pt x="90" y="48"/>
                    </a:lnTo>
                    <a:lnTo>
                      <a:pt x="90" y="54"/>
                    </a:lnTo>
                    <a:lnTo>
                      <a:pt x="90" y="48"/>
                    </a:lnTo>
                    <a:lnTo>
                      <a:pt x="90" y="54"/>
                    </a:lnTo>
                    <a:lnTo>
                      <a:pt x="96" y="54"/>
                    </a:lnTo>
                    <a:lnTo>
                      <a:pt x="96" y="60"/>
                    </a:lnTo>
                    <a:lnTo>
                      <a:pt x="96" y="66"/>
                    </a:lnTo>
                    <a:lnTo>
                      <a:pt x="102" y="66"/>
                    </a:lnTo>
                    <a:lnTo>
                      <a:pt x="102" y="72"/>
                    </a:lnTo>
                    <a:lnTo>
                      <a:pt x="102" y="78"/>
                    </a:lnTo>
                    <a:lnTo>
                      <a:pt x="96" y="78"/>
                    </a:lnTo>
                    <a:lnTo>
                      <a:pt x="90" y="78"/>
                    </a:lnTo>
                    <a:lnTo>
                      <a:pt x="84" y="84"/>
                    </a:lnTo>
                    <a:lnTo>
                      <a:pt x="84" y="78"/>
                    </a:lnTo>
                    <a:lnTo>
                      <a:pt x="84" y="84"/>
                    </a:lnTo>
                    <a:lnTo>
                      <a:pt x="78" y="84"/>
                    </a:lnTo>
                    <a:lnTo>
                      <a:pt x="72" y="84"/>
                    </a:lnTo>
                    <a:lnTo>
                      <a:pt x="66" y="84"/>
                    </a:lnTo>
                    <a:lnTo>
                      <a:pt x="66" y="90"/>
                    </a:lnTo>
                    <a:lnTo>
                      <a:pt x="60" y="90"/>
                    </a:lnTo>
                    <a:lnTo>
                      <a:pt x="54" y="90"/>
                    </a:lnTo>
                    <a:lnTo>
                      <a:pt x="54" y="96"/>
                    </a:lnTo>
                    <a:lnTo>
                      <a:pt x="48" y="96"/>
                    </a:lnTo>
                    <a:lnTo>
                      <a:pt x="42" y="102"/>
                    </a:lnTo>
                    <a:lnTo>
                      <a:pt x="36" y="102"/>
                    </a:lnTo>
                    <a:lnTo>
                      <a:pt x="36" y="96"/>
                    </a:lnTo>
                    <a:lnTo>
                      <a:pt x="42" y="96"/>
                    </a:lnTo>
                    <a:lnTo>
                      <a:pt x="36" y="96"/>
                    </a:lnTo>
                    <a:lnTo>
                      <a:pt x="30" y="96"/>
                    </a:lnTo>
                    <a:lnTo>
                      <a:pt x="24" y="96"/>
                    </a:lnTo>
                    <a:lnTo>
                      <a:pt x="18" y="96"/>
                    </a:lnTo>
                    <a:lnTo>
                      <a:pt x="12" y="9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6" name="Freeform 539"/>
              <p:cNvSpPr>
                <a:spLocks/>
              </p:cNvSpPr>
              <p:nvPr/>
            </p:nvSpPr>
            <p:spPr bwMode="auto">
              <a:xfrm>
                <a:off x="2055" y="260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7" name="Freeform 540"/>
              <p:cNvSpPr>
                <a:spLocks/>
              </p:cNvSpPr>
              <p:nvPr/>
            </p:nvSpPr>
            <p:spPr bwMode="auto">
              <a:xfrm>
                <a:off x="1839" y="2576"/>
                <a:ext cx="138" cy="120"/>
              </a:xfrm>
              <a:custGeom>
                <a:avLst/>
                <a:gdLst>
                  <a:gd name="T0" fmla="*/ 78 w 138"/>
                  <a:gd name="T1" fmla="*/ 18 h 120"/>
                  <a:gd name="T2" fmla="*/ 84 w 138"/>
                  <a:gd name="T3" fmla="*/ 12 h 120"/>
                  <a:gd name="T4" fmla="*/ 96 w 138"/>
                  <a:gd name="T5" fmla="*/ 12 h 120"/>
                  <a:gd name="T6" fmla="*/ 102 w 138"/>
                  <a:gd name="T7" fmla="*/ 18 h 120"/>
                  <a:gd name="T8" fmla="*/ 108 w 138"/>
                  <a:gd name="T9" fmla="*/ 24 h 120"/>
                  <a:gd name="T10" fmla="*/ 114 w 138"/>
                  <a:gd name="T11" fmla="*/ 30 h 120"/>
                  <a:gd name="T12" fmla="*/ 120 w 138"/>
                  <a:gd name="T13" fmla="*/ 36 h 120"/>
                  <a:gd name="T14" fmla="*/ 126 w 138"/>
                  <a:gd name="T15" fmla="*/ 42 h 120"/>
                  <a:gd name="T16" fmla="*/ 132 w 138"/>
                  <a:gd name="T17" fmla="*/ 48 h 120"/>
                  <a:gd name="T18" fmla="*/ 138 w 138"/>
                  <a:gd name="T19" fmla="*/ 54 h 120"/>
                  <a:gd name="T20" fmla="*/ 138 w 138"/>
                  <a:gd name="T21" fmla="*/ 66 h 120"/>
                  <a:gd name="T22" fmla="*/ 132 w 138"/>
                  <a:gd name="T23" fmla="*/ 72 h 120"/>
                  <a:gd name="T24" fmla="*/ 132 w 138"/>
                  <a:gd name="T25" fmla="*/ 84 h 120"/>
                  <a:gd name="T26" fmla="*/ 132 w 138"/>
                  <a:gd name="T27" fmla="*/ 84 h 120"/>
                  <a:gd name="T28" fmla="*/ 132 w 138"/>
                  <a:gd name="T29" fmla="*/ 84 h 120"/>
                  <a:gd name="T30" fmla="*/ 126 w 138"/>
                  <a:gd name="T31" fmla="*/ 90 h 120"/>
                  <a:gd name="T32" fmla="*/ 138 w 138"/>
                  <a:gd name="T33" fmla="*/ 90 h 120"/>
                  <a:gd name="T34" fmla="*/ 132 w 138"/>
                  <a:gd name="T35" fmla="*/ 96 h 120"/>
                  <a:gd name="T36" fmla="*/ 126 w 138"/>
                  <a:gd name="T37" fmla="*/ 90 h 120"/>
                  <a:gd name="T38" fmla="*/ 120 w 138"/>
                  <a:gd name="T39" fmla="*/ 96 h 120"/>
                  <a:gd name="T40" fmla="*/ 108 w 138"/>
                  <a:gd name="T41" fmla="*/ 102 h 120"/>
                  <a:gd name="T42" fmla="*/ 96 w 138"/>
                  <a:gd name="T43" fmla="*/ 108 h 120"/>
                  <a:gd name="T44" fmla="*/ 84 w 138"/>
                  <a:gd name="T45" fmla="*/ 114 h 120"/>
                  <a:gd name="T46" fmla="*/ 84 w 138"/>
                  <a:gd name="T47" fmla="*/ 114 h 120"/>
                  <a:gd name="T48" fmla="*/ 78 w 138"/>
                  <a:gd name="T49" fmla="*/ 108 h 120"/>
                  <a:gd name="T50" fmla="*/ 78 w 138"/>
                  <a:gd name="T51" fmla="*/ 96 h 120"/>
                  <a:gd name="T52" fmla="*/ 72 w 138"/>
                  <a:gd name="T53" fmla="*/ 90 h 120"/>
                  <a:gd name="T54" fmla="*/ 60 w 138"/>
                  <a:gd name="T55" fmla="*/ 90 h 120"/>
                  <a:gd name="T56" fmla="*/ 54 w 138"/>
                  <a:gd name="T57" fmla="*/ 84 h 120"/>
                  <a:gd name="T58" fmla="*/ 48 w 138"/>
                  <a:gd name="T59" fmla="*/ 90 h 120"/>
                  <a:gd name="T60" fmla="*/ 48 w 138"/>
                  <a:gd name="T61" fmla="*/ 90 h 120"/>
                  <a:gd name="T62" fmla="*/ 42 w 138"/>
                  <a:gd name="T63" fmla="*/ 84 h 120"/>
                  <a:gd name="T64" fmla="*/ 42 w 138"/>
                  <a:gd name="T65" fmla="*/ 84 h 120"/>
                  <a:gd name="T66" fmla="*/ 36 w 138"/>
                  <a:gd name="T67" fmla="*/ 90 h 120"/>
                  <a:gd name="T68" fmla="*/ 30 w 138"/>
                  <a:gd name="T69" fmla="*/ 84 h 120"/>
                  <a:gd name="T70" fmla="*/ 24 w 138"/>
                  <a:gd name="T71" fmla="*/ 78 h 120"/>
                  <a:gd name="T72" fmla="*/ 18 w 138"/>
                  <a:gd name="T73" fmla="*/ 84 h 120"/>
                  <a:gd name="T74" fmla="*/ 12 w 138"/>
                  <a:gd name="T75" fmla="*/ 78 h 120"/>
                  <a:gd name="T76" fmla="*/ 12 w 138"/>
                  <a:gd name="T77" fmla="*/ 66 h 120"/>
                  <a:gd name="T78" fmla="*/ 0 w 138"/>
                  <a:gd name="T79" fmla="*/ 66 h 120"/>
                  <a:gd name="T80" fmla="*/ 6 w 138"/>
                  <a:gd name="T81" fmla="*/ 60 h 120"/>
                  <a:gd name="T82" fmla="*/ 6 w 138"/>
                  <a:gd name="T83" fmla="*/ 60 h 120"/>
                  <a:gd name="T84" fmla="*/ 12 w 138"/>
                  <a:gd name="T85" fmla="*/ 54 h 120"/>
                  <a:gd name="T86" fmla="*/ 18 w 138"/>
                  <a:gd name="T87" fmla="*/ 48 h 120"/>
                  <a:gd name="T88" fmla="*/ 24 w 138"/>
                  <a:gd name="T89" fmla="*/ 42 h 120"/>
                  <a:gd name="T90" fmla="*/ 30 w 138"/>
                  <a:gd name="T91" fmla="*/ 36 h 120"/>
                  <a:gd name="T92" fmla="*/ 36 w 138"/>
                  <a:gd name="T93" fmla="*/ 24 h 120"/>
                  <a:gd name="T94" fmla="*/ 42 w 138"/>
                  <a:gd name="T95" fmla="*/ 18 h 120"/>
                  <a:gd name="T96" fmla="*/ 54 w 138"/>
                  <a:gd name="T97" fmla="*/ 6 h 120"/>
                  <a:gd name="T98" fmla="*/ 60 w 138"/>
                  <a:gd name="T99" fmla="*/ 0 h 120"/>
                  <a:gd name="T100" fmla="*/ 66 w 138"/>
                  <a:gd name="T101" fmla="*/ 6 h 120"/>
                  <a:gd name="T102" fmla="*/ 72 w 138"/>
                  <a:gd name="T10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20">
                    <a:moveTo>
                      <a:pt x="78" y="12"/>
                    </a:moveTo>
                    <a:lnTo>
                      <a:pt x="78" y="18"/>
                    </a:lnTo>
                    <a:lnTo>
                      <a:pt x="78" y="12"/>
                    </a:lnTo>
                    <a:lnTo>
                      <a:pt x="84" y="12"/>
                    </a:lnTo>
                    <a:lnTo>
                      <a:pt x="90" y="12"/>
                    </a:lnTo>
                    <a:lnTo>
                      <a:pt x="96" y="12"/>
                    </a:lnTo>
                    <a:lnTo>
                      <a:pt x="102" y="12"/>
                    </a:lnTo>
                    <a:lnTo>
                      <a:pt x="102" y="18"/>
                    </a:lnTo>
                    <a:lnTo>
                      <a:pt x="108" y="18"/>
                    </a:lnTo>
                    <a:lnTo>
                      <a:pt x="108" y="24"/>
                    </a:lnTo>
                    <a:lnTo>
                      <a:pt x="114" y="24"/>
                    </a:lnTo>
                    <a:lnTo>
                      <a:pt x="114" y="30"/>
                    </a:lnTo>
                    <a:lnTo>
                      <a:pt x="120" y="30"/>
                    </a:lnTo>
                    <a:lnTo>
                      <a:pt x="120" y="36"/>
                    </a:lnTo>
                    <a:lnTo>
                      <a:pt x="126" y="36"/>
                    </a:lnTo>
                    <a:lnTo>
                      <a:pt x="126" y="42"/>
                    </a:lnTo>
                    <a:lnTo>
                      <a:pt x="132" y="42"/>
                    </a:lnTo>
                    <a:lnTo>
                      <a:pt x="132" y="48"/>
                    </a:lnTo>
                    <a:lnTo>
                      <a:pt x="138" y="48"/>
                    </a:lnTo>
                    <a:lnTo>
                      <a:pt x="138" y="54"/>
                    </a:lnTo>
                    <a:lnTo>
                      <a:pt x="138" y="60"/>
                    </a:lnTo>
                    <a:lnTo>
                      <a:pt x="138" y="66"/>
                    </a:lnTo>
                    <a:lnTo>
                      <a:pt x="132" y="66"/>
                    </a:lnTo>
                    <a:lnTo>
                      <a:pt x="132" y="72"/>
                    </a:lnTo>
                    <a:lnTo>
                      <a:pt x="132" y="78"/>
                    </a:lnTo>
                    <a:lnTo>
                      <a:pt x="132" y="84"/>
                    </a:lnTo>
                    <a:lnTo>
                      <a:pt x="126" y="84"/>
                    </a:lnTo>
                    <a:lnTo>
                      <a:pt x="132" y="84"/>
                    </a:lnTo>
                    <a:lnTo>
                      <a:pt x="126" y="84"/>
                    </a:lnTo>
                    <a:lnTo>
                      <a:pt x="132" y="84"/>
                    </a:lnTo>
                    <a:lnTo>
                      <a:pt x="126" y="84"/>
                    </a:lnTo>
                    <a:lnTo>
                      <a:pt x="126" y="90"/>
                    </a:lnTo>
                    <a:lnTo>
                      <a:pt x="132" y="90"/>
                    </a:lnTo>
                    <a:lnTo>
                      <a:pt x="138" y="90"/>
                    </a:lnTo>
                    <a:lnTo>
                      <a:pt x="132" y="90"/>
                    </a:lnTo>
                    <a:lnTo>
                      <a:pt x="132" y="96"/>
                    </a:lnTo>
                    <a:lnTo>
                      <a:pt x="132" y="90"/>
                    </a:lnTo>
                    <a:lnTo>
                      <a:pt x="126" y="90"/>
                    </a:lnTo>
                    <a:lnTo>
                      <a:pt x="126" y="96"/>
                    </a:lnTo>
                    <a:lnTo>
                      <a:pt x="120" y="96"/>
                    </a:lnTo>
                    <a:lnTo>
                      <a:pt x="114" y="102"/>
                    </a:lnTo>
                    <a:lnTo>
                      <a:pt x="108" y="102"/>
                    </a:lnTo>
                    <a:lnTo>
                      <a:pt x="102" y="108"/>
                    </a:lnTo>
                    <a:lnTo>
                      <a:pt x="96" y="108"/>
                    </a:lnTo>
                    <a:lnTo>
                      <a:pt x="90" y="114"/>
                    </a:lnTo>
                    <a:lnTo>
                      <a:pt x="84" y="114"/>
                    </a:lnTo>
                    <a:lnTo>
                      <a:pt x="84" y="120"/>
                    </a:lnTo>
                    <a:lnTo>
                      <a:pt x="84" y="114"/>
                    </a:lnTo>
                    <a:lnTo>
                      <a:pt x="84" y="108"/>
                    </a:lnTo>
                    <a:lnTo>
                      <a:pt x="78" y="108"/>
                    </a:lnTo>
                    <a:lnTo>
                      <a:pt x="78" y="102"/>
                    </a:lnTo>
                    <a:lnTo>
                      <a:pt x="78" y="96"/>
                    </a:lnTo>
                    <a:lnTo>
                      <a:pt x="72" y="96"/>
                    </a:lnTo>
                    <a:lnTo>
                      <a:pt x="72" y="90"/>
                    </a:lnTo>
                    <a:lnTo>
                      <a:pt x="66" y="90"/>
                    </a:lnTo>
                    <a:lnTo>
                      <a:pt x="60" y="90"/>
                    </a:lnTo>
                    <a:lnTo>
                      <a:pt x="54" y="90"/>
                    </a:lnTo>
                    <a:lnTo>
                      <a:pt x="54" y="84"/>
                    </a:lnTo>
                    <a:lnTo>
                      <a:pt x="54" y="90"/>
                    </a:lnTo>
                    <a:lnTo>
                      <a:pt x="48" y="90"/>
                    </a:lnTo>
                    <a:lnTo>
                      <a:pt x="48" y="84"/>
                    </a:lnTo>
                    <a:lnTo>
                      <a:pt x="48" y="90"/>
                    </a:lnTo>
                    <a:lnTo>
                      <a:pt x="42" y="90"/>
                    </a:lnTo>
                    <a:lnTo>
                      <a:pt x="42" y="84"/>
                    </a:lnTo>
                    <a:lnTo>
                      <a:pt x="42" y="90"/>
                    </a:lnTo>
                    <a:lnTo>
                      <a:pt x="42" y="84"/>
                    </a:lnTo>
                    <a:lnTo>
                      <a:pt x="36" y="84"/>
                    </a:lnTo>
                    <a:lnTo>
                      <a:pt x="36" y="90"/>
                    </a:lnTo>
                    <a:lnTo>
                      <a:pt x="30" y="90"/>
                    </a:lnTo>
                    <a:lnTo>
                      <a:pt x="30" y="84"/>
                    </a:lnTo>
                    <a:lnTo>
                      <a:pt x="24" y="84"/>
                    </a:lnTo>
                    <a:lnTo>
                      <a:pt x="24" y="78"/>
                    </a:lnTo>
                    <a:lnTo>
                      <a:pt x="24" y="84"/>
                    </a:lnTo>
                    <a:lnTo>
                      <a:pt x="18" y="84"/>
                    </a:lnTo>
                    <a:lnTo>
                      <a:pt x="18" y="78"/>
                    </a:lnTo>
                    <a:lnTo>
                      <a:pt x="12" y="78"/>
                    </a:lnTo>
                    <a:lnTo>
                      <a:pt x="12" y="72"/>
                    </a:lnTo>
                    <a:lnTo>
                      <a:pt x="12" y="66"/>
                    </a:lnTo>
                    <a:lnTo>
                      <a:pt x="6" y="66"/>
                    </a:lnTo>
                    <a:lnTo>
                      <a:pt x="0" y="66"/>
                    </a:lnTo>
                    <a:lnTo>
                      <a:pt x="6" y="66"/>
                    </a:lnTo>
                    <a:lnTo>
                      <a:pt x="6" y="60"/>
                    </a:lnTo>
                    <a:lnTo>
                      <a:pt x="0" y="60"/>
                    </a:lnTo>
                    <a:lnTo>
                      <a:pt x="6" y="60"/>
                    </a:lnTo>
                    <a:lnTo>
                      <a:pt x="6" y="54"/>
                    </a:lnTo>
                    <a:lnTo>
                      <a:pt x="12" y="54"/>
                    </a:lnTo>
                    <a:lnTo>
                      <a:pt x="12" y="48"/>
                    </a:lnTo>
                    <a:lnTo>
                      <a:pt x="18" y="48"/>
                    </a:lnTo>
                    <a:lnTo>
                      <a:pt x="18" y="42"/>
                    </a:lnTo>
                    <a:lnTo>
                      <a:pt x="24" y="42"/>
                    </a:lnTo>
                    <a:lnTo>
                      <a:pt x="24" y="36"/>
                    </a:lnTo>
                    <a:lnTo>
                      <a:pt x="30" y="36"/>
                    </a:lnTo>
                    <a:lnTo>
                      <a:pt x="30" y="30"/>
                    </a:lnTo>
                    <a:lnTo>
                      <a:pt x="36" y="24"/>
                    </a:lnTo>
                    <a:lnTo>
                      <a:pt x="42" y="24"/>
                    </a:lnTo>
                    <a:lnTo>
                      <a:pt x="42" y="18"/>
                    </a:lnTo>
                    <a:lnTo>
                      <a:pt x="48" y="12"/>
                    </a:lnTo>
                    <a:lnTo>
                      <a:pt x="54" y="6"/>
                    </a:lnTo>
                    <a:lnTo>
                      <a:pt x="54" y="0"/>
                    </a:lnTo>
                    <a:lnTo>
                      <a:pt x="60" y="0"/>
                    </a:lnTo>
                    <a:lnTo>
                      <a:pt x="66" y="0"/>
                    </a:lnTo>
                    <a:lnTo>
                      <a:pt x="66" y="6"/>
                    </a:lnTo>
                    <a:lnTo>
                      <a:pt x="72" y="6"/>
                    </a:lnTo>
                    <a:lnTo>
                      <a:pt x="72" y="12"/>
                    </a:lnTo>
                    <a:lnTo>
                      <a:pt x="78" y="1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8" name="Freeform 541"/>
              <p:cNvSpPr>
                <a:spLocks/>
              </p:cNvSpPr>
              <p:nvPr/>
            </p:nvSpPr>
            <p:spPr bwMode="auto">
              <a:xfrm>
                <a:off x="1947" y="2438"/>
                <a:ext cx="102" cy="78"/>
              </a:xfrm>
              <a:custGeom>
                <a:avLst/>
                <a:gdLst>
                  <a:gd name="T0" fmla="*/ 72 w 102"/>
                  <a:gd name="T1" fmla="*/ 24 h 78"/>
                  <a:gd name="T2" fmla="*/ 78 w 102"/>
                  <a:gd name="T3" fmla="*/ 30 h 78"/>
                  <a:gd name="T4" fmla="*/ 84 w 102"/>
                  <a:gd name="T5" fmla="*/ 24 h 78"/>
                  <a:gd name="T6" fmla="*/ 84 w 102"/>
                  <a:gd name="T7" fmla="*/ 36 h 78"/>
                  <a:gd name="T8" fmla="*/ 84 w 102"/>
                  <a:gd name="T9" fmla="*/ 36 h 78"/>
                  <a:gd name="T10" fmla="*/ 90 w 102"/>
                  <a:gd name="T11" fmla="*/ 42 h 78"/>
                  <a:gd name="T12" fmla="*/ 96 w 102"/>
                  <a:gd name="T13" fmla="*/ 48 h 78"/>
                  <a:gd name="T14" fmla="*/ 102 w 102"/>
                  <a:gd name="T15" fmla="*/ 54 h 78"/>
                  <a:gd name="T16" fmla="*/ 96 w 102"/>
                  <a:gd name="T17" fmla="*/ 60 h 78"/>
                  <a:gd name="T18" fmla="*/ 90 w 102"/>
                  <a:gd name="T19" fmla="*/ 66 h 78"/>
                  <a:gd name="T20" fmla="*/ 84 w 102"/>
                  <a:gd name="T21" fmla="*/ 72 h 78"/>
                  <a:gd name="T22" fmla="*/ 72 w 102"/>
                  <a:gd name="T23" fmla="*/ 72 h 78"/>
                  <a:gd name="T24" fmla="*/ 60 w 102"/>
                  <a:gd name="T25" fmla="*/ 72 h 78"/>
                  <a:gd name="T26" fmla="*/ 48 w 102"/>
                  <a:gd name="T27" fmla="*/ 72 h 78"/>
                  <a:gd name="T28" fmla="*/ 42 w 102"/>
                  <a:gd name="T29" fmla="*/ 78 h 78"/>
                  <a:gd name="T30" fmla="*/ 30 w 102"/>
                  <a:gd name="T31" fmla="*/ 78 h 78"/>
                  <a:gd name="T32" fmla="*/ 18 w 102"/>
                  <a:gd name="T33" fmla="*/ 78 h 78"/>
                  <a:gd name="T34" fmla="*/ 6 w 102"/>
                  <a:gd name="T35" fmla="*/ 72 h 78"/>
                  <a:gd name="T36" fmla="*/ 0 w 102"/>
                  <a:gd name="T37" fmla="*/ 66 h 78"/>
                  <a:gd name="T38" fmla="*/ 6 w 102"/>
                  <a:gd name="T39" fmla="*/ 60 h 78"/>
                  <a:gd name="T40" fmla="*/ 6 w 102"/>
                  <a:gd name="T41" fmla="*/ 48 h 78"/>
                  <a:gd name="T42" fmla="*/ 12 w 102"/>
                  <a:gd name="T43" fmla="*/ 36 h 78"/>
                  <a:gd name="T44" fmla="*/ 18 w 102"/>
                  <a:gd name="T45" fmla="*/ 30 h 78"/>
                  <a:gd name="T46" fmla="*/ 18 w 102"/>
                  <a:gd name="T47" fmla="*/ 18 h 78"/>
                  <a:gd name="T48" fmla="*/ 24 w 102"/>
                  <a:gd name="T49" fmla="*/ 6 h 78"/>
                  <a:gd name="T50" fmla="*/ 30 w 102"/>
                  <a:gd name="T51" fmla="*/ 0 h 78"/>
                  <a:gd name="T52" fmla="*/ 30 w 102"/>
                  <a:gd name="T53" fmla="*/ 0 h 78"/>
                  <a:gd name="T54" fmla="*/ 42 w 102"/>
                  <a:gd name="T55" fmla="*/ 0 h 78"/>
                  <a:gd name="T56" fmla="*/ 48 w 102"/>
                  <a:gd name="T57" fmla="*/ 6 h 78"/>
                  <a:gd name="T58" fmla="*/ 54 w 102"/>
                  <a:gd name="T59" fmla="*/ 12 h 78"/>
                  <a:gd name="T60" fmla="*/ 60 w 102"/>
                  <a:gd name="T61" fmla="*/ 18 h 78"/>
                  <a:gd name="T62" fmla="*/ 66 w 102"/>
                  <a:gd name="T63" fmla="*/ 2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78">
                    <a:moveTo>
                      <a:pt x="66" y="24"/>
                    </a:moveTo>
                    <a:lnTo>
                      <a:pt x="72" y="24"/>
                    </a:lnTo>
                    <a:lnTo>
                      <a:pt x="78" y="24"/>
                    </a:lnTo>
                    <a:lnTo>
                      <a:pt x="78" y="30"/>
                    </a:lnTo>
                    <a:lnTo>
                      <a:pt x="78" y="24"/>
                    </a:lnTo>
                    <a:lnTo>
                      <a:pt x="84" y="24"/>
                    </a:lnTo>
                    <a:lnTo>
                      <a:pt x="84" y="30"/>
                    </a:lnTo>
                    <a:lnTo>
                      <a:pt x="84" y="36"/>
                    </a:lnTo>
                    <a:lnTo>
                      <a:pt x="90" y="36"/>
                    </a:lnTo>
                    <a:lnTo>
                      <a:pt x="84" y="36"/>
                    </a:lnTo>
                    <a:lnTo>
                      <a:pt x="90" y="36"/>
                    </a:lnTo>
                    <a:lnTo>
                      <a:pt x="90" y="42"/>
                    </a:lnTo>
                    <a:lnTo>
                      <a:pt x="96" y="42"/>
                    </a:lnTo>
                    <a:lnTo>
                      <a:pt x="96" y="48"/>
                    </a:lnTo>
                    <a:lnTo>
                      <a:pt x="102" y="48"/>
                    </a:lnTo>
                    <a:lnTo>
                      <a:pt x="102" y="54"/>
                    </a:lnTo>
                    <a:lnTo>
                      <a:pt x="96" y="54"/>
                    </a:lnTo>
                    <a:lnTo>
                      <a:pt x="96" y="60"/>
                    </a:lnTo>
                    <a:lnTo>
                      <a:pt x="90" y="60"/>
                    </a:lnTo>
                    <a:lnTo>
                      <a:pt x="90" y="66"/>
                    </a:lnTo>
                    <a:lnTo>
                      <a:pt x="84" y="66"/>
                    </a:lnTo>
                    <a:lnTo>
                      <a:pt x="84" y="72"/>
                    </a:lnTo>
                    <a:lnTo>
                      <a:pt x="78" y="72"/>
                    </a:lnTo>
                    <a:lnTo>
                      <a:pt x="72" y="72"/>
                    </a:lnTo>
                    <a:lnTo>
                      <a:pt x="66" y="72"/>
                    </a:lnTo>
                    <a:lnTo>
                      <a:pt x="60" y="72"/>
                    </a:lnTo>
                    <a:lnTo>
                      <a:pt x="54" y="72"/>
                    </a:lnTo>
                    <a:lnTo>
                      <a:pt x="48" y="72"/>
                    </a:lnTo>
                    <a:lnTo>
                      <a:pt x="42" y="72"/>
                    </a:lnTo>
                    <a:lnTo>
                      <a:pt x="42" y="78"/>
                    </a:lnTo>
                    <a:lnTo>
                      <a:pt x="36" y="78"/>
                    </a:lnTo>
                    <a:lnTo>
                      <a:pt x="30" y="78"/>
                    </a:lnTo>
                    <a:lnTo>
                      <a:pt x="24" y="78"/>
                    </a:lnTo>
                    <a:lnTo>
                      <a:pt x="18" y="78"/>
                    </a:lnTo>
                    <a:lnTo>
                      <a:pt x="12" y="78"/>
                    </a:lnTo>
                    <a:lnTo>
                      <a:pt x="6" y="72"/>
                    </a:lnTo>
                    <a:lnTo>
                      <a:pt x="0" y="72"/>
                    </a:lnTo>
                    <a:lnTo>
                      <a:pt x="0" y="66"/>
                    </a:lnTo>
                    <a:lnTo>
                      <a:pt x="0" y="60"/>
                    </a:lnTo>
                    <a:lnTo>
                      <a:pt x="6" y="60"/>
                    </a:lnTo>
                    <a:lnTo>
                      <a:pt x="6" y="54"/>
                    </a:lnTo>
                    <a:lnTo>
                      <a:pt x="6" y="48"/>
                    </a:lnTo>
                    <a:lnTo>
                      <a:pt x="12" y="42"/>
                    </a:lnTo>
                    <a:lnTo>
                      <a:pt x="12" y="36"/>
                    </a:lnTo>
                    <a:lnTo>
                      <a:pt x="12" y="30"/>
                    </a:lnTo>
                    <a:lnTo>
                      <a:pt x="18" y="30"/>
                    </a:lnTo>
                    <a:lnTo>
                      <a:pt x="18" y="24"/>
                    </a:lnTo>
                    <a:lnTo>
                      <a:pt x="18" y="18"/>
                    </a:lnTo>
                    <a:lnTo>
                      <a:pt x="24" y="12"/>
                    </a:lnTo>
                    <a:lnTo>
                      <a:pt x="24" y="6"/>
                    </a:lnTo>
                    <a:lnTo>
                      <a:pt x="24" y="0"/>
                    </a:lnTo>
                    <a:lnTo>
                      <a:pt x="30" y="0"/>
                    </a:lnTo>
                    <a:lnTo>
                      <a:pt x="36" y="0"/>
                    </a:lnTo>
                    <a:lnTo>
                      <a:pt x="30" y="0"/>
                    </a:lnTo>
                    <a:lnTo>
                      <a:pt x="36" y="0"/>
                    </a:lnTo>
                    <a:lnTo>
                      <a:pt x="42" y="0"/>
                    </a:lnTo>
                    <a:lnTo>
                      <a:pt x="42" y="6"/>
                    </a:lnTo>
                    <a:lnTo>
                      <a:pt x="48" y="6"/>
                    </a:lnTo>
                    <a:lnTo>
                      <a:pt x="48" y="12"/>
                    </a:lnTo>
                    <a:lnTo>
                      <a:pt x="54" y="12"/>
                    </a:lnTo>
                    <a:lnTo>
                      <a:pt x="54" y="18"/>
                    </a:lnTo>
                    <a:lnTo>
                      <a:pt x="60" y="18"/>
                    </a:lnTo>
                    <a:lnTo>
                      <a:pt x="60" y="24"/>
                    </a:lnTo>
                    <a:lnTo>
                      <a:pt x="66" y="2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9" name="Freeform 542"/>
              <p:cNvSpPr>
                <a:spLocks/>
              </p:cNvSpPr>
              <p:nvPr/>
            </p:nvSpPr>
            <p:spPr bwMode="auto">
              <a:xfrm>
                <a:off x="1977" y="2306"/>
                <a:ext cx="156" cy="204"/>
              </a:xfrm>
              <a:custGeom>
                <a:avLst/>
                <a:gdLst>
                  <a:gd name="T0" fmla="*/ 126 w 156"/>
                  <a:gd name="T1" fmla="*/ 6 h 204"/>
                  <a:gd name="T2" fmla="*/ 120 w 156"/>
                  <a:gd name="T3" fmla="*/ 18 h 204"/>
                  <a:gd name="T4" fmla="*/ 126 w 156"/>
                  <a:gd name="T5" fmla="*/ 30 h 204"/>
                  <a:gd name="T6" fmla="*/ 126 w 156"/>
                  <a:gd name="T7" fmla="*/ 36 h 204"/>
                  <a:gd name="T8" fmla="*/ 132 w 156"/>
                  <a:gd name="T9" fmla="*/ 48 h 204"/>
                  <a:gd name="T10" fmla="*/ 132 w 156"/>
                  <a:gd name="T11" fmla="*/ 66 h 204"/>
                  <a:gd name="T12" fmla="*/ 132 w 156"/>
                  <a:gd name="T13" fmla="*/ 84 h 204"/>
                  <a:gd name="T14" fmla="*/ 138 w 156"/>
                  <a:gd name="T15" fmla="*/ 96 h 204"/>
                  <a:gd name="T16" fmla="*/ 138 w 156"/>
                  <a:gd name="T17" fmla="*/ 102 h 204"/>
                  <a:gd name="T18" fmla="*/ 132 w 156"/>
                  <a:gd name="T19" fmla="*/ 114 h 204"/>
                  <a:gd name="T20" fmla="*/ 144 w 156"/>
                  <a:gd name="T21" fmla="*/ 120 h 204"/>
                  <a:gd name="T22" fmla="*/ 150 w 156"/>
                  <a:gd name="T23" fmla="*/ 132 h 204"/>
                  <a:gd name="T24" fmla="*/ 150 w 156"/>
                  <a:gd name="T25" fmla="*/ 138 h 204"/>
                  <a:gd name="T26" fmla="*/ 150 w 156"/>
                  <a:gd name="T27" fmla="*/ 144 h 204"/>
                  <a:gd name="T28" fmla="*/ 150 w 156"/>
                  <a:gd name="T29" fmla="*/ 150 h 204"/>
                  <a:gd name="T30" fmla="*/ 150 w 156"/>
                  <a:gd name="T31" fmla="*/ 150 h 204"/>
                  <a:gd name="T32" fmla="*/ 144 w 156"/>
                  <a:gd name="T33" fmla="*/ 150 h 204"/>
                  <a:gd name="T34" fmla="*/ 150 w 156"/>
                  <a:gd name="T35" fmla="*/ 156 h 204"/>
                  <a:gd name="T36" fmla="*/ 138 w 156"/>
                  <a:gd name="T37" fmla="*/ 162 h 204"/>
                  <a:gd name="T38" fmla="*/ 132 w 156"/>
                  <a:gd name="T39" fmla="*/ 174 h 204"/>
                  <a:gd name="T40" fmla="*/ 120 w 156"/>
                  <a:gd name="T41" fmla="*/ 192 h 204"/>
                  <a:gd name="T42" fmla="*/ 108 w 156"/>
                  <a:gd name="T43" fmla="*/ 198 h 204"/>
                  <a:gd name="T44" fmla="*/ 96 w 156"/>
                  <a:gd name="T45" fmla="*/ 204 h 204"/>
                  <a:gd name="T46" fmla="*/ 84 w 156"/>
                  <a:gd name="T47" fmla="*/ 198 h 204"/>
                  <a:gd name="T48" fmla="*/ 72 w 156"/>
                  <a:gd name="T49" fmla="*/ 186 h 204"/>
                  <a:gd name="T50" fmla="*/ 66 w 156"/>
                  <a:gd name="T51" fmla="*/ 174 h 204"/>
                  <a:gd name="T52" fmla="*/ 54 w 156"/>
                  <a:gd name="T53" fmla="*/ 168 h 204"/>
                  <a:gd name="T54" fmla="*/ 54 w 156"/>
                  <a:gd name="T55" fmla="*/ 162 h 204"/>
                  <a:gd name="T56" fmla="*/ 48 w 156"/>
                  <a:gd name="T57" fmla="*/ 162 h 204"/>
                  <a:gd name="T58" fmla="*/ 36 w 156"/>
                  <a:gd name="T59" fmla="*/ 156 h 204"/>
                  <a:gd name="T60" fmla="*/ 24 w 156"/>
                  <a:gd name="T61" fmla="*/ 150 h 204"/>
                  <a:gd name="T62" fmla="*/ 18 w 156"/>
                  <a:gd name="T63" fmla="*/ 138 h 204"/>
                  <a:gd name="T64" fmla="*/ 6 w 156"/>
                  <a:gd name="T65" fmla="*/ 132 h 204"/>
                  <a:gd name="T66" fmla="*/ 6 w 156"/>
                  <a:gd name="T67" fmla="*/ 126 h 204"/>
                  <a:gd name="T68" fmla="*/ 0 w 156"/>
                  <a:gd name="T69" fmla="*/ 114 h 204"/>
                  <a:gd name="T70" fmla="*/ 12 w 156"/>
                  <a:gd name="T71" fmla="*/ 108 h 204"/>
                  <a:gd name="T72" fmla="*/ 12 w 156"/>
                  <a:gd name="T73" fmla="*/ 102 h 204"/>
                  <a:gd name="T74" fmla="*/ 6 w 156"/>
                  <a:gd name="T75" fmla="*/ 96 h 204"/>
                  <a:gd name="T76" fmla="*/ 12 w 156"/>
                  <a:gd name="T77" fmla="*/ 96 h 204"/>
                  <a:gd name="T78" fmla="*/ 18 w 156"/>
                  <a:gd name="T79" fmla="*/ 84 h 204"/>
                  <a:gd name="T80" fmla="*/ 24 w 156"/>
                  <a:gd name="T81" fmla="*/ 84 h 204"/>
                  <a:gd name="T82" fmla="*/ 30 w 156"/>
                  <a:gd name="T83" fmla="*/ 72 h 204"/>
                  <a:gd name="T84" fmla="*/ 30 w 156"/>
                  <a:gd name="T85" fmla="*/ 66 h 204"/>
                  <a:gd name="T86" fmla="*/ 42 w 156"/>
                  <a:gd name="T87" fmla="*/ 60 h 204"/>
                  <a:gd name="T88" fmla="*/ 48 w 156"/>
                  <a:gd name="T89" fmla="*/ 60 h 204"/>
                  <a:gd name="T90" fmla="*/ 60 w 156"/>
                  <a:gd name="T91" fmla="*/ 48 h 204"/>
                  <a:gd name="T92" fmla="*/ 60 w 156"/>
                  <a:gd name="T93" fmla="*/ 42 h 204"/>
                  <a:gd name="T94" fmla="*/ 66 w 156"/>
                  <a:gd name="T95" fmla="*/ 42 h 204"/>
                  <a:gd name="T96" fmla="*/ 66 w 156"/>
                  <a:gd name="T97" fmla="*/ 36 h 204"/>
                  <a:gd name="T98" fmla="*/ 72 w 156"/>
                  <a:gd name="T99" fmla="*/ 36 h 204"/>
                  <a:gd name="T100" fmla="*/ 66 w 156"/>
                  <a:gd name="T101" fmla="*/ 30 h 204"/>
                  <a:gd name="T102" fmla="*/ 72 w 156"/>
                  <a:gd name="T103" fmla="*/ 18 h 204"/>
                  <a:gd name="T104" fmla="*/ 90 w 156"/>
                  <a:gd name="T105" fmla="*/ 12 h 204"/>
                  <a:gd name="T106" fmla="*/ 102 w 156"/>
                  <a:gd name="T107" fmla="*/ 6 h 204"/>
                  <a:gd name="T108" fmla="*/ 120 w 156"/>
                  <a:gd name="T109" fmla="*/ 6 h 204"/>
                  <a:gd name="T110" fmla="*/ 132 w 156"/>
                  <a:gd name="T11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204">
                    <a:moveTo>
                      <a:pt x="132" y="0"/>
                    </a:moveTo>
                    <a:lnTo>
                      <a:pt x="132" y="6"/>
                    </a:lnTo>
                    <a:lnTo>
                      <a:pt x="126" y="6"/>
                    </a:lnTo>
                    <a:lnTo>
                      <a:pt x="126" y="12"/>
                    </a:lnTo>
                    <a:lnTo>
                      <a:pt x="126" y="18"/>
                    </a:lnTo>
                    <a:lnTo>
                      <a:pt x="120" y="18"/>
                    </a:lnTo>
                    <a:lnTo>
                      <a:pt x="120" y="24"/>
                    </a:lnTo>
                    <a:lnTo>
                      <a:pt x="120" y="30"/>
                    </a:lnTo>
                    <a:lnTo>
                      <a:pt x="126" y="30"/>
                    </a:lnTo>
                    <a:lnTo>
                      <a:pt x="126" y="36"/>
                    </a:lnTo>
                    <a:lnTo>
                      <a:pt x="132" y="36"/>
                    </a:lnTo>
                    <a:lnTo>
                      <a:pt x="126" y="36"/>
                    </a:lnTo>
                    <a:lnTo>
                      <a:pt x="126" y="42"/>
                    </a:lnTo>
                    <a:lnTo>
                      <a:pt x="132" y="42"/>
                    </a:lnTo>
                    <a:lnTo>
                      <a:pt x="132" y="48"/>
                    </a:lnTo>
                    <a:lnTo>
                      <a:pt x="132" y="54"/>
                    </a:lnTo>
                    <a:lnTo>
                      <a:pt x="132" y="60"/>
                    </a:lnTo>
                    <a:lnTo>
                      <a:pt x="132" y="66"/>
                    </a:lnTo>
                    <a:lnTo>
                      <a:pt x="132" y="72"/>
                    </a:lnTo>
                    <a:lnTo>
                      <a:pt x="132" y="78"/>
                    </a:lnTo>
                    <a:lnTo>
                      <a:pt x="132" y="84"/>
                    </a:lnTo>
                    <a:lnTo>
                      <a:pt x="132" y="90"/>
                    </a:lnTo>
                    <a:lnTo>
                      <a:pt x="138" y="90"/>
                    </a:lnTo>
                    <a:lnTo>
                      <a:pt x="138" y="96"/>
                    </a:lnTo>
                    <a:lnTo>
                      <a:pt x="138" y="102"/>
                    </a:lnTo>
                    <a:lnTo>
                      <a:pt x="132" y="102"/>
                    </a:lnTo>
                    <a:lnTo>
                      <a:pt x="138" y="102"/>
                    </a:lnTo>
                    <a:lnTo>
                      <a:pt x="132" y="102"/>
                    </a:lnTo>
                    <a:lnTo>
                      <a:pt x="132" y="108"/>
                    </a:lnTo>
                    <a:lnTo>
                      <a:pt x="132" y="114"/>
                    </a:lnTo>
                    <a:lnTo>
                      <a:pt x="138" y="114"/>
                    </a:lnTo>
                    <a:lnTo>
                      <a:pt x="144" y="114"/>
                    </a:lnTo>
                    <a:lnTo>
                      <a:pt x="144" y="120"/>
                    </a:lnTo>
                    <a:lnTo>
                      <a:pt x="144" y="126"/>
                    </a:lnTo>
                    <a:lnTo>
                      <a:pt x="144" y="132"/>
                    </a:lnTo>
                    <a:lnTo>
                      <a:pt x="150" y="132"/>
                    </a:lnTo>
                    <a:lnTo>
                      <a:pt x="144" y="132"/>
                    </a:lnTo>
                    <a:lnTo>
                      <a:pt x="144" y="138"/>
                    </a:lnTo>
                    <a:lnTo>
                      <a:pt x="150" y="138"/>
                    </a:lnTo>
                    <a:lnTo>
                      <a:pt x="150" y="144"/>
                    </a:lnTo>
                    <a:lnTo>
                      <a:pt x="150" y="138"/>
                    </a:lnTo>
                    <a:lnTo>
                      <a:pt x="150" y="144"/>
                    </a:lnTo>
                    <a:lnTo>
                      <a:pt x="156" y="144"/>
                    </a:lnTo>
                    <a:lnTo>
                      <a:pt x="150" y="144"/>
                    </a:lnTo>
                    <a:lnTo>
                      <a:pt x="150" y="150"/>
                    </a:lnTo>
                    <a:lnTo>
                      <a:pt x="150" y="144"/>
                    </a:lnTo>
                    <a:lnTo>
                      <a:pt x="156" y="144"/>
                    </a:lnTo>
                    <a:lnTo>
                      <a:pt x="150" y="150"/>
                    </a:lnTo>
                    <a:lnTo>
                      <a:pt x="144" y="150"/>
                    </a:lnTo>
                    <a:lnTo>
                      <a:pt x="150" y="150"/>
                    </a:lnTo>
                    <a:lnTo>
                      <a:pt x="144" y="150"/>
                    </a:lnTo>
                    <a:lnTo>
                      <a:pt x="144" y="156"/>
                    </a:lnTo>
                    <a:lnTo>
                      <a:pt x="150" y="150"/>
                    </a:lnTo>
                    <a:lnTo>
                      <a:pt x="150" y="156"/>
                    </a:lnTo>
                    <a:lnTo>
                      <a:pt x="144" y="156"/>
                    </a:lnTo>
                    <a:lnTo>
                      <a:pt x="144" y="162"/>
                    </a:lnTo>
                    <a:lnTo>
                      <a:pt x="138" y="162"/>
                    </a:lnTo>
                    <a:lnTo>
                      <a:pt x="138" y="168"/>
                    </a:lnTo>
                    <a:lnTo>
                      <a:pt x="132" y="168"/>
                    </a:lnTo>
                    <a:lnTo>
                      <a:pt x="132" y="174"/>
                    </a:lnTo>
                    <a:lnTo>
                      <a:pt x="126" y="180"/>
                    </a:lnTo>
                    <a:lnTo>
                      <a:pt x="120" y="186"/>
                    </a:lnTo>
                    <a:lnTo>
                      <a:pt x="120" y="192"/>
                    </a:lnTo>
                    <a:lnTo>
                      <a:pt x="114" y="192"/>
                    </a:lnTo>
                    <a:lnTo>
                      <a:pt x="114" y="198"/>
                    </a:lnTo>
                    <a:lnTo>
                      <a:pt x="108" y="198"/>
                    </a:lnTo>
                    <a:lnTo>
                      <a:pt x="108" y="204"/>
                    </a:lnTo>
                    <a:lnTo>
                      <a:pt x="102" y="204"/>
                    </a:lnTo>
                    <a:lnTo>
                      <a:pt x="96" y="204"/>
                    </a:lnTo>
                    <a:lnTo>
                      <a:pt x="90" y="204"/>
                    </a:lnTo>
                    <a:lnTo>
                      <a:pt x="90" y="198"/>
                    </a:lnTo>
                    <a:lnTo>
                      <a:pt x="84" y="198"/>
                    </a:lnTo>
                    <a:lnTo>
                      <a:pt x="78" y="192"/>
                    </a:lnTo>
                    <a:lnTo>
                      <a:pt x="78" y="186"/>
                    </a:lnTo>
                    <a:lnTo>
                      <a:pt x="72" y="186"/>
                    </a:lnTo>
                    <a:lnTo>
                      <a:pt x="72" y="180"/>
                    </a:lnTo>
                    <a:lnTo>
                      <a:pt x="66" y="180"/>
                    </a:lnTo>
                    <a:lnTo>
                      <a:pt x="66" y="174"/>
                    </a:lnTo>
                    <a:lnTo>
                      <a:pt x="60" y="174"/>
                    </a:lnTo>
                    <a:lnTo>
                      <a:pt x="60" y="168"/>
                    </a:lnTo>
                    <a:lnTo>
                      <a:pt x="54" y="168"/>
                    </a:lnTo>
                    <a:lnTo>
                      <a:pt x="60" y="168"/>
                    </a:lnTo>
                    <a:lnTo>
                      <a:pt x="54" y="168"/>
                    </a:lnTo>
                    <a:lnTo>
                      <a:pt x="54" y="162"/>
                    </a:lnTo>
                    <a:lnTo>
                      <a:pt x="54" y="156"/>
                    </a:lnTo>
                    <a:lnTo>
                      <a:pt x="48" y="156"/>
                    </a:lnTo>
                    <a:lnTo>
                      <a:pt x="48" y="162"/>
                    </a:lnTo>
                    <a:lnTo>
                      <a:pt x="48" y="156"/>
                    </a:lnTo>
                    <a:lnTo>
                      <a:pt x="42" y="156"/>
                    </a:lnTo>
                    <a:lnTo>
                      <a:pt x="36" y="156"/>
                    </a:lnTo>
                    <a:lnTo>
                      <a:pt x="30" y="156"/>
                    </a:lnTo>
                    <a:lnTo>
                      <a:pt x="30" y="150"/>
                    </a:lnTo>
                    <a:lnTo>
                      <a:pt x="24" y="150"/>
                    </a:lnTo>
                    <a:lnTo>
                      <a:pt x="24" y="144"/>
                    </a:lnTo>
                    <a:lnTo>
                      <a:pt x="18" y="144"/>
                    </a:lnTo>
                    <a:lnTo>
                      <a:pt x="18" y="138"/>
                    </a:lnTo>
                    <a:lnTo>
                      <a:pt x="12" y="138"/>
                    </a:lnTo>
                    <a:lnTo>
                      <a:pt x="12" y="132"/>
                    </a:lnTo>
                    <a:lnTo>
                      <a:pt x="6" y="132"/>
                    </a:lnTo>
                    <a:lnTo>
                      <a:pt x="0" y="132"/>
                    </a:lnTo>
                    <a:lnTo>
                      <a:pt x="6" y="132"/>
                    </a:lnTo>
                    <a:lnTo>
                      <a:pt x="6" y="126"/>
                    </a:lnTo>
                    <a:lnTo>
                      <a:pt x="0" y="126"/>
                    </a:lnTo>
                    <a:lnTo>
                      <a:pt x="0" y="120"/>
                    </a:lnTo>
                    <a:lnTo>
                      <a:pt x="0" y="114"/>
                    </a:lnTo>
                    <a:lnTo>
                      <a:pt x="6" y="114"/>
                    </a:lnTo>
                    <a:lnTo>
                      <a:pt x="6" y="108"/>
                    </a:lnTo>
                    <a:lnTo>
                      <a:pt x="12" y="108"/>
                    </a:lnTo>
                    <a:lnTo>
                      <a:pt x="12" y="102"/>
                    </a:lnTo>
                    <a:lnTo>
                      <a:pt x="6" y="102"/>
                    </a:lnTo>
                    <a:lnTo>
                      <a:pt x="12" y="102"/>
                    </a:lnTo>
                    <a:lnTo>
                      <a:pt x="6" y="102"/>
                    </a:lnTo>
                    <a:lnTo>
                      <a:pt x="12" y="102"/>
                    </a:lnTo>
                    <a:lnTo>
                      <a:pt x="6" y="96"/>
                    </a:lnTo>
                    <a:lnTo>
                      <a:pt x="12" y="96"/>
                    </a:lnTo>
                    <a:lnTo>
                      <a:pt x="6" y="96"/>
                    </a:lnTo>
                    <a:lnTo>
                      <a:pt x="12" y="96"/>
                    </a:lnTo>
                    <a:lnTo>
                      <a:pt x="12" y="90"/>
                    </a:lnTo>
                    <a:lnTo>
                      <a:pt x="18" y="90"/>
                    </a:lnTo>
                    <a:lnTo>
                      <a:pt x="18" y="84"/>
                    </a:lnTo>
                    <a:lnTo>
                      <a:pt x="12" y="84"/>
                    </a:lnTo>
                    <a:lnTo>
                      <a:pt x="18" y="84"/>
                    </a:lnTo>
                    <a:lnTo>
                      <a:pt x="24" y="84"/>
                    </a:lnTo>
                    <a:lnTo>
                      <a:pt x="24" y="78"/>
                    </a:lnTo>
                    <a:lnTo>
                      <a:pt x="24" y="72"/>
                    </a:lnTo>
                    <a:lnTo>
                      <a:pt x="30" y="72"/>
                    </a:lnTo>
                    <a:lnTo>
                      <a:pt x="30" y="66"/>
                    </a:lnTo>
                    <a:lnTo>
                      <a:pt x="36" y="66"/>
                    </a:lnTo>
                    <a:lnTo>
                      <a:pt x="30" y="66"/>
                    </a:lnTo>
                    <a:lnTo>
                      <a:pt x="30" y="60"/>
                    </a:lnTo>
                    <a:lnTo>
                      <a:pt x="36" y="60"/>
                    </a:lnTo>
                    <a:lnTo>
                      <a:pt x="42" y="60"/>
                    </a:lnTo>
                    <a:lnTo>
                      <a:pt x="42" y="54"/>
                    </a:lnTo>
                    <a:lnTo>
                      <a:pt x="42" y="60"/>
                    </a:lnTo>
                    <a:lnTo>
                      <a:pt x="48" y="60"/>
                    </a:lnTo>
                    <a:lnTo>
                      <a:pt x="48" y="54"/>
                    </a:lnTo>
                    <a:lnTo>
                      <a:pt x="54" y="48"/>
                    </a:lnTo>
                    <a:lnTo>
                      <a:pt x="60" y="48"/>
                    </a:lnTo>
                    <a:lnTo>
                      <a:pt x="54" y="48"/>
                    </a:lnTo>
                    <a:lnTo>
                      <a:pt x="54" y="42"/>
                    </a:lnTo>
                    <a:lnTo>
                      <a:pt x="60" y="42"/>
                    </a:lnTo>
                    <a:lnTo>
                      <a:pt x="60" y="48"/>
                    </a:lnTo>
                    <a:lnTo>
                      <a:pt x="60" y="42"/>
                    </a:lnTo>
                    <a:lnTo>
                      <a:pt x="66" y="42"/>
                    </a:lnTo>
                    <a:lnTo>
                      <a:pt x="72" y="42"/>
                    </a:lnTo>
                    <a:lnTo>
                      <a:pt x="66" y="42"/>
                    </a:lnTo>
                    <a:lnTo>
                      <a:pt x="66" y="36"/>
                    </a:lnTo>
                    <a:lnTo>
                      <a:pt x="72" y="36"/>
                    </a:lnTo>
                    <a:lnTo>
                      <a:pt x="66" y="36"/>
                    </a:lnTo>
                    <a:lnTo>
                      <a:pt x="72" y="36"/>
                    </a:lnTo>
                    <a:lnTo>
                      <a:pt x="66" y="30"/>
                    </a:lnTo>
                    <a:lnTo>
                      <a:pt x="72" y="30"/>
                    </a:lnTo>
                    <a:lnTo>
                      <a:pt x="66" y="30"/>
                    </a:lnTo>
                    <a:lnTo>
                      <a:pt x="72" y="30"/>
                    </a:lnTo>
                    <a:lnTo>
                      <a:pt x="72" y="24"/>
                    </a:lnTo>
                    <a:lnTo>
                      <a:pt x="72" y="18"/>
                    </a:lnTo>
                    <a:lnTo>
                      <a:pt x="78" y="18"/>
                    </a:lnTo>
                    <a:lnTo>
                      <a:pt x="84" y="12"/>
                    </a:lnTo>
                    <a:lnTo>
                      <a:pt x="90" y="12"/>
                    </a:lnTo>
                    <a:lnTo>
                      <a:pt x="96" y="12"/>
                    </a:lnTo>
                    <a:lnTo>
                      <a:pt x="102" y="12"/>
                    </a:lnTo>
                    <a:lnTo>
                      <a:pt x="102" y="6"/>
                    </a:lnTo>
                    <a:lnTo>
                      <a:pt x="108" y="6"/>
                    </a:lnTo>
                    <a:lnTo>
                      <a:pt x="114" y="6"/>
                    </a:lnTo>
                    <a:lnTo>
                      <a:pt x="120" y="6"/>
                    </a:lnTo>
                    <a:lnTo>
                      <a:pt x="120" y="0"/>
                    </a:lnTo>
                    <a:lnTo>
                      <a:pt x="126" y="0"/>
                    </a:lnTo>
                    <a:lnTo>
                      <a:pt x="132" y="0"/>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0" name="Freeform 543"/>
              <p:cNvSpPr>
                <a:spLocks/>
              </p:cNvSpPr>
              <p:nvPr/>
            </p:nvSpPr>
            <p:spPr bwMode="auto">
              <a:xfrm>
                <a:off x="2277" y="2402"/>
                <a:ext cx="198" cy="204"/>
              </a:xfrm>
              <a:custGeom>
                <a:avLst/>
                <a:gdLst>
                  <a:gd name="T0" fmla="*/ 18 w 198"/>
                  <a:gd name="T1" fmla="*/ 126 h 204"/>
                  <a:gd name="T2" fmla="*/ 6 w 198"/>
                  <a:gd name="T3" fmla="*/ 114 h 204"/>
                  <a:gd name="T4" fmla="*/ 6 w 198"/>
                  <a:gd name="T5" fmla="*/ 108 h 204"/>
                  <a:gd name="T6" fmla="*/ 12 w 198"/>
                  <a:gd name="T7" fmla="*/ 96 h 204"/>
                  <a:gd name="T8" fmla="*/ 24 w 198"/>
                  <a:gd name="T9" fmla="*/ 84 h 204"/>
                  <a:gd name="T10" fmla="*/ 24 w 198"/>
                  <a:gd name="T11" fmla="*/ 66 h 204"/>
                  <a:gd name="T12" fmla="*/ 30 w 198"/>
                  <a:gd name="T13" fmla="*/ 54 h 204"/>
                  <a:gd name="T14" fmla="*/ 36 w 198"/>
                  <a:gd name="T15" fmla="*/ 42 h 204"/>
                  <a:gd name="T16" fmla="*/ 42 w 198"/>
                  <a:gd name="T17" fmla="*/ 24 h 204"/>
                  <a:gd name="T18" fmla="*/ 48 w 198"/>
                  <a:gd name="T19" fmla="*/ 12 h 204"/>
                  <a:gd name="T20" fmla="*/ 54 w 198"/>
                  <a:gd name="T21" fmla="*/ 0 h 204"/>
                  <a:gd name="T22" fmla="*/ 60 w 198"/>
                  <a:gd name="T23" fmla="*/ 12 h 204"/>
                  <a:gd name="T24" fmla="*/ 72 w 198"/>
                  <a:gd name="T25" fmla="*/ 18 h 204"/>
                  <a:gd name="T26" fmla="*/ 72 w 198"/>
                  <a:gd name="T27" fmla="*/ 24 h 204"/>
                  <a:gd name="T28" fmla="*/ 78 w 198"/>
                  <a:gd name="T29" fmla="*/ 36 h 204"/>
                  <a:gd name="T30" fmla="*/ 90 w 198"/>
                  <a:gd name="T31" fmla="*/ 42 h 204"/>
                  <a:gd name="T32" fmla="*/ 102 w 198"/>
                  <a:gd name="T33" fmla="*/ 48 h 204"/>
                  <a:gd name="T34" fmla="*/ 114 w 198"/>
                  <a:gd name="T35" fmla="*/ 54 h 204"/>
                  <a:gd name="T36" fmla="*/ 114 w 198"/>
                  <a:gd name="T37" fmla="*/ 60 h 204"/>
                  <a:gd name="T38" fmla="*/ 126 w 198"/>
                  <a:gd name="T39" fmla="*/ 66 h 204"/>
                  <a:gd name="T40" fmla="*/ 138 w 198"/>
                  <a:gd name="T41" fmla="*/ 72 h 204"/>
                  <a:gd name="T42" fmla="*/ 138 w 198"/>
                  <a:gd name="T43" fmla="*/ 66 h 204"/>
                  <a:gd name="T44" fmla="*/ 150 w 198"/>
                  <a:gd name="T45" fmla="*/ 72 h 204"/>
                  <a:gd name="T46" fmla="*/ 162 w 198"/>
                  <a:gd name="T47" fmla="*/ 78 h 204"/>
                  <a:gd name="T48" fmla="*/ 174 w 198"/>
                  <a:gd name="T49" fmla="*/ 84 h 204"/>
                  <a:gd name="T50" fmla="*/ 180 w 198"/>
                  <a:gd name="T51" fmla="*/ 84 h 204"/>
                  <a:gd name="T52" fmla="*/ 186 w 198"/>
                  <a:gd name="T53" fmla="*/ 84 h 204"/>
                  <a:gd name="T54" fmla="*/ 192 w 198"/>
                  <a:gd name="T55" fmla="*/ 84 h 204"/>
                  <a:gd name="T56" fmla="*/ 198 w 198"/>
                  <a:gd name="T57" fmla="*/ 96 h 204"/>
                  <a:gd name="T58" fmla="*/ 186 w 198"/>
                  <a:gd name="T59" fmla="*/ 108 h 204"/>
                  <a:gd name="T60" fmla="*/ 180 w 198"/>
                  <a:gd name="T61" fmla="*/ 120 h 204"/>
                  <a:gd name="T62" fmla="*/ 168 w 198"/>
                  <a:gd name="T63" fmla="*/ 126 h 204"/>
                  <a:gd name="T64" fmla="*/ 162 w 198"/>
                  <a:gd name="T65" fmla="*/ 138 h 204"/>
                  <a:gd name="T66" fmla="*/ 156 w 198"/>
                  <a:gd name="T67" fmla="*/ 150 h 204"/>
                  <a:gd name="T68" fmla="*/ 144 w 198"/>
                  <a:gd name="T69" fmla="*/ 156 h 204"/>
                  <a:gd name="T70" fmla="*/ 138 w 198"/>
                  <a:gd name="T71" fmla="*/ 168 h 204"/>
                  <a:gd name="T72" fmla="*/ 126 w 198"/>
                  <a:gd name="T73" fmla="*/ 174 h 204"/>
                  <a:gd name="T74" fmla="*/ 120 w 198"/>
                  <a:gd name="T75" fmla="*/ 186 h 204"/>
                  <a:gd name="T76" fmla="*/ 114 w 198"/>
                  <a:gd name="T77" fmla="*/ 198 h 204"/>
                  <a:gd name="T78" fmla="*/ 102 w 198"/>
                  <a:gd name="T79" fmla="*/ 198 h 204"/>
                  <a:gd name="T80" fmla="*/ 90 w 198"/>
                  <a:gd name="T81" fmla="*/ 192 h 204"/>
                  <a:gd name="T82" fmla="*/ 78 w 198"/>
                  <a:gd name="T83" fmla="*/ 186 h 204"/>
                  <a:gd name="T84" fmla="*/ 72 w 198"/>
                  <a:gd name="T85" fmla="*/ 174 h 204"/>
                  <a:gd name="T86" fmla="*/ 60 w 198"/>
                  <a:gd name="T87" fmla="*/ 168 h 204"/>
                  <a:gd name="T88" fmla="*/ 48 w 198"/>
                  <a:gd name="T89" fmla="*/ 162 h 204"/>
                  <a:gd name="T90" fmla="*/ 36 w 198"/>
                  <a:gd name="T91" fmla="*/ 150 h 204"/>
                  <a:gd name="T92" fmla="*/ 30 w 198"/>
                  <a:gd name="T93" fmla="*/ 1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04">
                    <a:moveTo>
                      <a:pt x="24" y="132"/>
                    </a:moveTo>
                    <a:lnTo>
                      <a:pt x="18" y="132"/>
                    </a:lnTo>
                    <a:lnTo>
                      <a:pt x="18" y="126"/>
                    </a:lnTo>
                    <a:lnTo>
                      <a:pt x="12" y="126"/>
                    </a:lnTo>
                    <a:lnTo>
                      <a:pt x="12" y="120"/>
                    </a:lnTo>
                    <a:lnTo>
                      <a:pt x="6" y="114"/>
                    </a:lnTo>
                    <a:lnTo>
                      <a:pt x="0" y="114"/>
                    </a:lnTo>
                    <a:lnTo>
                      <a:pt x="0" y="108"/>
                    </a:lnTo>
                    <a:lnTo>
                      <a:pt x="6" y="108"/>
                    </a:lnTo>
                    <a:lnTo>
                      <a:pt x="6" y="102"/>
                    </a:lnTo>
                    <a:lnTo>
                      <a:pt x="12" y="102"/>
                    </a:lnTo>
                    <a:lnTo>
                      <a:pt x="12" y="96"/>
                    </a:lnTo>
                    <a:lnTo>
                      <a:pt x="18" y="96"/>
                    </a:lnTo>
                    <a:lnTo>
                      <a:pt x="24" y="90"/>
                    </a:lnTo>
                    <a:lnTo>
                      <a:pt x="24" y="84"/>
                    </a:lnTo>
                    <a:lnTo>
                      <a:pt x="24" y="78"/>
                    </a:lnTo>
                    <a:lnTo>
                      <a:pt x="24" y="72"/>
                    </a:lnTo>
                    <a:lnTo>
                      <a:pt x="24" y="66"/>
                    </a:lnTo>
                    <a:lnTo>
                      <a:pt x="30" y="66"/>
                    </a:lnTo>
                    <a:lnTo>
                      <a:pt x="30" y="60"/>
                    </a:lnTo>
                    <a:lnTo>
                      <a:pt x="30" y="54"/>
                    </a:lnTo>
                    <a:lnTo>
                      <a:pt x="30" y="48"/>
                    </a:lnTo>
                    <a:lnTo>
                      <a:pt x="36" y="48"/>
                    </a:lnTo>
                    <a:lnTo>
                      <a:pt x="36" y="42"/>
                    </a:lnTo>
                    <a:lnTo>
                      <a:pt x="36" y="36"/>
                    </a:lnTo>
                    <a:lnTo>
                      <a:pt x="42" y="30"/>
                    </a:lnTo>
                    <a:lnTo>
                      <a:pt x="42" y="24"/>
                    </a:lnTo>
                    <a:lnTo>
                      <a:pt x="42" y="18"/>
                    </a:lnTo>
                    <a:lnTo>
                      <a:pt x="48" y="18"/>
                    </a:lnTo>
                    <a:lnTo>
                      <a:pt x="48" y="12"/>
                    </a:lnTo>
                    <a:lnTo>
                      <a:pt x="48" y="6"/>
                    </a:lnTo>
                    <a:lnTo>
                      <a:pt x="48" y="0"/>
                    </a:lnTo>
                    <a:lnTo>
                      <a:pt x="54" y="0"/>
                    </a:lnTo>
                    <a:lnTo>
                      <a:pt x="54" y="6"/>
                    </a:lnTo>
                    <a:lnTo>
                      <a:pt x="60" y="6"/>
                    </a:lnTo>
                    <a:lnTo>
                      <a:pt x="60" y="12"/>
                    </a:lnTo>
                    <a:lnTo>
                      <a:pt x="66" y="12"/>
                    </a:lnTo>
                    <a:lnTo>
                      <a:pt x="72" y="12"/>
                    </a:lnTo>
                    <a:lnTo>
                      <a:pt x="72" y="18"/>
                    </a:lnTo>
                    <a:lnTo>
                      <a:pt x="72" y="24"/>
                    </a:lnTo>
                    <a:lnTo>
                      <a:pt x="78" y="24"/>
                    </a:lnTo>
                    <a:lnTo>
                      <a:pt x="72" y="24"/>
                    </a:lnTo>
                    <a:lnTo>
                      <a:pt x="72" y="30"/>
                    </a:lnTo>
                    <a:lnTo>
                      <a:pt x="78" y="30"/>
                    </a:lnTo>
                    <a:lnTo>
                      <a:pt x="78" y="36"/>
                    </a:lnTo>
                    <a:lnTo>
                      <a:pt x="84" y="36"/>
                    </a:lnTo>
                    <a:lnTo>
                      <a:pt x="90" y="36"/>
                    </a:lnTo>
                    <a:lnTo>
                      <a:pt x="90" y="42"/>
                    </a:lnTo>
                    <a:lnTo>
                      <a:pt x="96" y="42"/>
                    </a:lnTo>
                    <a:lnTo>
                      <a:pt x="102" y="42"/>
                    </a:lnTo>
                    <a:lnTo>
                      <a:pt x="102" y="48"/>
                    </a:lnTo>
                    <a:lnTo>
                      <a:pt x="108" y="48"/>
                    </a:lnTo>
                    <a:lnTo>
                      <a:pt x="114" y="48"/>
                    </a:lnTo>
                    <a:lnTo>
                      <a:pt x="114" y="54"/>
                    </a:lnTo>
                    <a:lnTo>
                      <a:pt x="114" y="60"/>
                    </a:lnTo>
                    <a:lnTo>
                      <a:pt x="120" y="60"/>
                    </a:lnTo>
                    <a:lnTo>
                      <a:pt x="114" y="60"/>
                    </a:lnTo>
                    <a:lnTo>
                      <a:pt x="120" y="60"/>
                    </a:lnTo>
                    <a:lnTo>
                      <a:pt x="120" y="66"/>
                    </a:lnTo>
                    <a:lnTo>
                      <a:pt x="126" y="66"/>
                    </a:lnTo>
                    <a:lnTo>
                      <a:pt x="132" y="66"/>
                    </a:lnTo>
                    <a:lnTo>
                      <a:pt x="132" y="72"/>
                    </a:lnTo>
                    <a:lnTo>
                      <a:pt x="138" y="72"/>
                    </a:lnTo>
                    <a:lnTo>
                      <a:pt x="132" y="72"/>
                    </a:lnTo>
                    <a:lnTo>
                      <a:pt x="138" y="72"/>
                    </a:lnTo>
                    <a:lnTo>
                      <a:pt x="138" y="66"/>
                    </a:lnTo>
                    <a:lnTo>
                      <a:pt x="144" y="66"/>
                    </a:lnTo>
                    <a:lnTo>
                      <a:pt x="144" y="72"/>
                    </a:lnTo>
                    <a:lnTo>
                      <a:pt x="150" y="72"/>
                    </a:lnTo>
                    <a:lnTo>
                      <a:pt x="156" y="72"/>
                    </a:lnTo>
                    <a:lnTo>
                      <a:pt x="156" y="78"/>
                    </a:lnTo>
                    <a:lnTo>
                      <a:pt x="162" y="78"/>
                    </a:lnTo>
                    <a:lnTo>
                      <a:pt x="168" y="78"/>
                    </a:lnTo>
                    <a:lnTo>
                      <a:pt x="174" y="78"/>
                    </a:lnTo>
                    <a:lnTo>
                      <a:pt x="174" y="84"/>
                    </a:lnTo>
                    <a:lnTo>
                      <a:pt x="180" y="84"/>
                    </a:lnTo>
                    <a:lnTo>
                      <a:pt x="180" y="78"/>
                    </a:lnTo>
                    <a:lnTo>
                      <a:pt x="180" y="84"/>
                    </a:lnTo>
                    <a:lnTo>
                      <a:pt x="180" y="78"/>
                    </a:lnTo>
                    <a:lnTo>
                      <a:pt x="186" y="78"/>
                    </a:lnTo>
                    <a:lnTo>
                      <a:pt x="186" y="84"/>
                    </a:lnTo>
                    <a:lnTo>
                      <a:pt x="186" y="78"/>
                    </a:lnTo>
                    <a:lnTo>
                      <a:pt x="186" y="84"/>
                    </a:lnTo>
                    <a:lnTo>
                      <a:pt x="192" y="84"/>
                    </a:lnTo>
                    <a:lnTo>
                      <a:pt x="198" y="84"/>
                    </a:lnTo>
                    <a:lnTo>
                      <a:pt x="198" y="90"/>
                    </a:lnTo>
                    <a:lnTo>
                      <a:pt x="198" y="96"/>
                    </a:lnTo>
                    <a:lnTo>
                      <a:pt x="192" y="96"/>
                    </a:lnTo>
                    <a:lnTo>
                      <a:pt x="192" y="102"/>
                    </a:lnTo>
                    <a:lnTo>
                      <a:pt x="186" y="108"/>
                    </a:lnTo>
                    <a:lnTo>
                      <a:pt x="186" y="114"/>
                    </a:lnTo>
                    <a:lnTo>
                      <a:pt x="180" y="114"/>
                    </a:lnTo>
                    <a:lnTo>
                      <a:pt x="180" y="120"/>
                    </a:lnTo>
                    <a:lnTo>
                      <a:pt x="174" y="120"/>
                    </a:lnTo>
                    <a:lnTo>
                      <a:pt x="174" y="126"/>
                    </a:lnTo>
                    <a:lnTo>
                      <a:pt x="168" y="126"/>
                    </a:lnTo>
                    <a:lnTo>
                      <a:pt x="168" y="132"/>
                    </a:lnTo>
                    <a:lnTo>
                      <a:pt x="168" y="138"/>
                    </a:lnTo>
                    <a:lnTo>
                      <a:pt x="162" y="138"/>
                    </a:lnTo>
                    <a:lnTo>
                      <a:pt x="162" y="144"/>
                    </a:lnTo>
                    <a:lnTo>
                      <a:pt x="156" y="144"/>
                    </a:lnTo>
                    <a:lnTo>
                      <a:pt x="156" y="150"/>
                    </a:lnTo>
                    <a:lnTo>
                      <a:pt x="150" y="150"/>
                    </a:lnTo>
                    <a:lnTo>
                      <a:pt x="150" y="156"/>
                    </a:lnTo>
                    <a:lnTo>
                      <a:pt x="144" y="156"/>
                    </a:lnTo>
                    <a:lnTo>
                      <a:pt x="138" y="156"/>
                    </a:lnTo>
                    <a:lnTo>
                      <a:pt x="138" y="162"/>
                    </a:lnTo>
                    <a:lnTo>
                      <a:pt x="138" y="168"/>
                    </a:lnTo>
                    <a:lnTo>
                      <a:pt x="132" y="168"/>
                    </a:lnTo>
                    <a:lnTo>
                      <a:pt x="126" y="168"/>
                    </a:lnTo>
                    <a:lnTo>
                      <a:pt x="126" y="174"/>
                    </a:lnTo>
                    <a:lnTo>
                      <a:pt x="126" y="180"/>
                    </a:lnTo>
                    <a:lnTo>
                      <a:pt x="120" y="180"/>
                    </a:lnTo>
                    <a:lnTo>
                      <a:pt x="120" y="186"/>
                    </a:lnTo>
                    <a:lnTo>
                      <a:pt x="120" y="192"/>
                    </a:lnTo>
                    <a:lnTo>
                      <a:pt x="120" y="198"/>
                    </a:lnTo>
                    <a:lnTo>
                      <a:pt x="114" y="198"/>
                    </a:lnTo>
                    <a:lnTo>
                      <a:pt x="114" y="204"/>
                    </a:lnTo>
                    <a:lnTo>
                      <a:pt x="108" y="204"/>
                    </a:lnTo>
                    <a:lnTo>
                      <a:pt x="102" y="198"/>
                    </a:lnTo>
                    <a:lnTo>
                      <a:pt x="102" y="192"/>
                    </a:lnTo>
                    <a:lnTo>
                      <a:pt x="96" y="192"/>
                    </a:lnTo>
                    <a:lnTo>
                      <a:pt x="90" y="192"/>
                    </a:lnTo>
                    <a:lnTo>
                      <a:pt x="90" y="186"/>
                    </a:lnTo>
                    <a:lnTo>
                      <a:pt x="84" y="186"/>
                    </a:lnTo>
                    <a:lnTo>
                      <a:pt x="78" y="186"/>
                    </a:lnTo>
                    <a:lnTo>
                      <a:pt x="78" y="180"/>
                    </a:lnTo>
                    <a:lnTo>
                      <a:pt x="72" y="180"/>
                    </a:lnTo>
                    <a:lnTo>
                      <a:pt x="72" y="174"/>
                    </a:lnTo>
                    <a:lnTo>
                      <a:pt x="66" y="174"/>
                    </a:lnTo>
                    <a:lnTo>
                      <a:pt x="66" y="168"/>
                    </a:lnTo>
                    <a:lnTo>
                      <a:pt x="60" y="168"/>
                    </a:lnTo>
                    <a:lnTo>
                      <a:pt x="54" y="168"/>
                    </a:lnTo>
                    <a:lnTo>
                      <a:pt x="54" y="162"/>
                    </a:lnTo>
                    <a:lnTo>
                      <a:pt x="48" y="162"/>
                    </a:lnTo>
                    <a:lnTo>
                      <a:pt x="42" y="156"/>
                    </a:lnTo>
                    <a:lnTo>
                      <a:pt x="42" y="150"/>
                    </a:lnTo>
                    <a:lnTo>
                      <a:pt x="36" y="150"/>
                    </a:lnTo>
                    <a:lnTo>
                      <a:pt x="36" y="144"/>
                    </a:lnTo>
                    <a:lnTo>
                      <a:pt x="30" y="144"/>
                    </a:lnTo>
                    <a:lnTo>
                      <a:pt x="30" y="138"/>
                    </a:lnTo>
                    <a:lnTo>
                      <a:pt x="24" y="138"/>
                    </a:lnTo>
                    <a:lnTo>
                      <a:pt x="24" y="13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1" name="Freeform 544"/>
              <p:cNvSpPr>
                <a:spLocks/>
              </p:cNvSpPr>
              <p:nvPr/>
            </p:nvSpPr>
            <p:spPr bwMode="auto">
              <a:xfrm>
                <a:off x="2157" y="2510"/>
                <a:ext cx="144" cy="168"/>
              </a:xfrm>
              <a:custGeom>
                <a:avLst/>
                <a:gdLst>
                  <a:gd name="T0" fmla="*/ 90 w 144"/>
                  <a:gd name="T1" fmla="*/ 24 h 168"/>
                  <a:gd name="T2" fmla="*/ 96 w 144"/>
                  <a:gd name="T3" fmla="*/ 18 h 168"/>
                  <a:gd name="T4" fmla="*/ 102 w 144"/>
                  <a:gd name="T5" fmla="*/ 12 h 168"/>
                  <a:gd name="T6" fmla="*/ 108 w 144"/>
                  <a:gd name="T7" fmla="*/ 6 h 168"/>
                  <a:gd name="T8" fmla="*/ 120 w 144"/>
                  <a:gd name="T9" fmla="*/ 0 h 168"/>
                  <a:gd name="T10" fmla="*/ 120 w 144"/>
                  <a:gd name="T11" fmla="*/ 0 h 168"/>
                  <a:gd name="T12" fmla="*/ 126 w 144"/>
                  <a:gd name="T13" fmla="*/ 6 h 168"/>
                  <a:gd name="T14" fmla="*/ 132 w 144"/>
                  <a:gd name="T15" fmla="*/ 18 h 168"/>
                  <a:gd name="T16" fmla="*/ 138 w 144"/>
                  <a:gd name="T17" fmla="*/ 24 h 168"/>
                  <a:gd name="T18" fmla="*/ 138 w 144"/>
                  <a:gd name="T19" fmla="*/ 24 h 168"/>
                  <a:gd name="T20" fmla="*/ 132 w 144"/>
                  <a:gd name="T21" fmla="*/ 30 h 168"/>
                  <a:gd name="T22" fmla="*/ 126 w 144"/>
                  <a:gd name="T23" fmla="*/ 36 h 168"/>
                  <a:gd name="T24" fmla="*/ 120 w 144"/>
                  <a:gd name="T25" fmla="*/ 42 h 168"/>
                  <a:gd name="T26" fmla="*/ 120 w 144"/>
                  <a:gd name="T27" fmla="*/ 54 h 168"/>
                  <a:gd name="T28" fmla="*/ 126 w 144"/>
                  <a:gd name="T29" fmla="*/ 60 h 168"/>
                  <a:gd name="T30" fmla="*/ 126 w 144"/>
                  <a:gd name="T31" fmla="*/ 72 h 168"/>
                  <a:gd name="T32" fmla="*/ 132 w 144"/>
                  <a:gd name="T33" fmla="*/ 78 h 168"/>
                  <a:gd name="T34" fmla="*/ 138 w 144"/>
                  <a:gd name="T35" fmla="*/ 84 h 168"/>
                  <a:gd name="T36" fmla="*/ 144 w 144"/>
                  <a:gd name="T37" fmla="*/ 96 h 168"/>
                  <a:gd name="T38" fmla="*/ 144 w 144"/>
                  <a:gd name="T39" fmla="*/ 108 h 168"/>
                  <a:gd name="T40" fmla="*/ 144 w 144"/>
                  <a:gd name="T41" fmla="*/ 120 h 168"/>
                  <a:gd name="T42" fmla="*/ 138 w 144"/>
                  <a:gd name="T43" fmla="*/ 126 h 168"/>
                  <a:gd name="T44" fmla="*/ 132 w 144"/>
                  <a:gd name="T45" fmla="*/ 132 h 168"/>
                  <a:gd name="T46" fmla="*/ 126 w 144"/>
                  <a:gd name="T47" fmla="*/ 138 h 168"/>
                  <a:gd name="T48" fmla="*/ 120 w 144"/>
                  <a:gd name="T49" fmla="*/ 144 h 168"/>
                  <a:gd name="T50" fmla="*/ 114 w 144"/>
                  <a:gd name="T51" fmla="*/ 150 h 168"/>
                  <a:gd name="T52" fmla="*/ 102 w 144"/>
                  <a:gd name="T53" fmla="*/ 150 h 168"/>
                  <a:gd name="T54" fmla="*/ 90 w 144"/>
                  <a:gd name="T55" fmla="*/ 150 h 168"/>
                  <a:gd name="T56" fmla="*/ 78 w 144"/>
                  <a:gd name="T57" fmla="*/ 150 h 168"/>
                  <a:gd name="T58" fmla="*/ 72 w 144"/>
                  <a:gd name="T59" fmla="*/ 144 h 168"/>
                  <a:gd name="T60" fmla="*/ 60 w 144"/>
                  <a:gd name="T61" fmla="*/ 144 h 168"/>
                  <a:gd name="T62" fmla="*/ 54 w 144"/>
                  <a:gd name="T63" fmla="*/ 150 h 168"/>
                  <a:gd name="T64" fmla="*/ 48 w 144"/>
                  <a:gd name="T65" fmla="*/ 156 h 168"/>
                  <a:gd name="T66" fmla="*/ 42 w 144"/>
                  <a:gd name="T67" fmla="*/ 162 h 168"/>
                  <a:gd name="T68" fmla="*/ 42 w 144"/>
                  <a:gd name="T69" fmla="*/ 162 h 168"/>
                  <a:gd name="T70" fmla="*/ 36 w 144"/>
                  <a:gd name="T71" fmla="*/ 156 h 168"/>
                  <a:gd name="T72" fmla="*/ 30 w 144"/>
                  <a:gd name="T73" fmla="*/ 150 h 168"/>
                  <a:gd name="T74" fmla="*/ 24 w 144"/>
                  <a:gd name="T75" fmla="*/ 144 h 168"/>
                  <a:gd name="T76" fmla="*/ 30 w 144"/>
                  <a:gd name="T77" fmla="*/ 138 h 168"/>
                  <a:gd name="T78" fmla="*/ 24 w 144"/>
                  <a:gd name="T79" fmla="*/ 132 h 168"/>
                  <a:gd name="T80" fmla="*/ 18 w 144"/>
                  <a:gd name="T81" fmla="*/ 126 h 168"/>
                  <a:gd name="T82" fmla="*/ 12 w 144"/>
                  <a:gd name="T83" fmla="*/ 120 h 168"/>
                  <a:gd name="T84" fmla="*/ 6 w 144"/>
                  <a:gd name="T85" fmla="*/ 114 h 168"/>
                  <a:gd name="T86" fmla="*/ 0 w 144"/>
                  <a:gd name="T87" fmla="*/ 102 h 168"/>
                  <a:gd name="T88" fmla="*/ 6 w 144"/>
                  <a:gd name="T89" fmla="*/ 90 h 168"/>
                  <a:gd name="T90" fmla="*/ 12 w 144"/>
                  <a:gd name="T91" fmla="*/ 84 h 168"/>
                  <a:gd name="T92" fmla="*/ 18 w 144"/>
                  <a:gd name="T93" fmla="*/ 78 h 168"/>
                  <a:gd name="T94" fmla="*/ 24 w 144"/>
                  <a:gd name="T95" fmla="*/ 72 h 168"/>
                  <a:gd name="T96" fmla="*/ 36 w 144"/>
                  <a:gd name="T97" fmla="*/ 72 h 168"/>
                  <a:gd name="T98" fmla="*/ 42 w 144"/>
                  <a:gd name="T99" fmla="*/ 66 h 168"/>
                  <a:gd name="T100" fmla="*/ 48 w 144"/>
                  <a:gd name="T101" fmla="*/ 60 h 168"/>
                  <a:gd name="T102" fmla="*/ 54 w 144"/>
                  <a:gd name="T103" fmla="*/ 54 h 168"/>
                  <a:gd name="T104" fmla="*/ 66 w 144"/>
                  <a:gd name="T105" fmla="*/ 48 h 168"/>
                  <a:gd name="T106" fmla="*/ 72 w 144"/>
                  <a:gd name="T107" fmla="*/ 42 h 168"/>
                  <a:gd name="T108" fmla="*/ 78 w 144"/>
                  <a:gd name="T109" fmla="*/ 36 h 168"/>
                  <a:gd name="T110" fmla="*/ 84 w 144"/>
                  <a:gd name="T111" fmla="*/ 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8">
                    <a:moveTo>
                      <a:pt x="84" y="30"/>
                    </a:moveTo>
                    <a:lnTo>
                      <a:pt x="90" y="24"/>
                    </a:lnTo>
                    <a:lnTo>
                      <a:pt x="96" y="24"/>
                    </a:lnTo>
                    <a:lnTo>
                      <a:pt x="96" y="18"/>
                    </a:lnTo>
                    <a:lnTo>
                      <a:pt x="102" y="18"/>
                    </a:lnTo>
                    <a:lnTo>
                      <a:pt x="102" y="12"/>
                    </a:lnTo>
                    <a:lnTo>
                      <a:pt x="108" y="12"/>
                    </a:lnTo>
                    <a:lnTo>
                      <a:pt x="108" y="6"/>
                    </a:lnTo>
                    <a:lnTo>
                      <a:pt x="114" y="6"/>
                    </a:lnTo>
                    <a:lnTo>
                      <a:pt x="120" y="0"/>
                    </a:lnTo>
                    <a:lnTo>
                      <a:pt x="126" y="0"/>
                    </a:lnTo>
                    <a:lnTo>
                      <a:pt x="120" y="0"/>
                    </a:lnTo>
                    <a:lnTo>
                      <a:pt x="120" y="6"/>
                    </a:lnTo>
                    <a:lnTo>
                      <a:pt x="126" y="6"/>
                    </a:lnTo>
                    <a:lnTo>
                      <a:pt x="132" y="12"/>
                    </a:lnTo>
                    <a:lnTo>
                      <a:pt x="132" y="18"/>
                    </a:lnTo>
                    <a:lnTo>
                      <a:pt x="138" y="18"/>
                    </a:lnTo>
                    <a:lnTo>
                      <a:pt x="138" y="24"/>
                    </a:lnTo>
                    <a:lnTo>
                      <a:pt x="144" y="24"/>
                    </a:lnTo>
                    <a:lnTo>
                      <a:pt x="138" y="24"/>
                    </a:lnTo>
                    <a:lnTo>
                      <a:pt x="138" y="30"/>
                    </a:lnTo>
                    <a:lnTo>
                      <a:pt x="132" y="30"/>
                    </a:lnTo>
                    <a:lnTo>
                      <a:pt x="132" y="36"/>
                    </a:lnTo>
                    <a:lnTo>
                      <a:pt x="126" y="36"/>
                    </a:lnTo>
                    <a:lnTo>
                      <a:pt x="126" y="42"/>
                    </a:lnTo>
                    <a:lnTo>
                      <a:pt x="120" y="42"/>
                    </a:lnTo>
                    <a:lnTo>
                      <a:pt x="120" y="48"/>
                    </a:lnTo>
                    <a:lnTo>
                      <a:pt x="120" y="54"/>
                    </a:lnTo>
                    <a:lnTo>
                      <a:pt x="126" y="54"/>
                    </a:lnTo>
                    <a:lnTo>
                      <a:pt x="126" y="60"/>
                    </a:lnTo>
                    <a:lnTo>
                      <a:pt x="126" y="66"/>
                    </a:lnTo>
                    <a:lnTo>
                      <a:pt x="126" y="72"/>
                    </a:lnTo>
                    <a:lnTo>
                      <a:pt x="132" y="72"/>
                    </a:lnTo>
                    <a:lnTo>
                      <a:pt x="132" y="78"/>
                    </a:lnTo>
                    <a:lnTo>
                      <a:pt x="138" y="78"/>
                    </a:lnTo>
                    <a:lnTo>
                      <a:pt x="138" y="84"/>
                    </a:lnTo>
                    <a:lnTo>
                      <a:pt x="144" y="90"/>
                    </a:lnTo>
                    <a:lnTo>
                      <a:pt x="144" y="96"/>
                    </a:lnTo>
                    <a:lnTo>
                      <a:pt x="144" y="102"/>
                    </a:lnTo>
                    <a:lnTo>
                      <a:pt x="144" y="108"/>
                    </a:lnTo>
                    <a:lnTo>
                      <a:pt x="144" y="114"/>
                    </a:lnTo>
                    <a:lnTo>
                      <a:pt x="144" y="120"/>
                    </a:lnTo>
                    <a:lnTo>
                      <a:pt x="144" y="126"/>
                    </a:lnTo>
                    <a:lnTo>
                      <a:pt x="138" y="126"/>
                    </a:lnTo>
                    <a:lnTo>
                      <a:pt x="138" y="132"/>
                    </a:lnTo>
                    <a:lnTo>
                      <a:pt x="132" y="132"/>
                    </a:lnTo>
                    <a:lnTo>
                      <a:pt x="132" y="138"/>
                    </a:lnTo>
                    <a:lnTo>
                      <a:pt x="126" y="138"/>
                    </a:lnTo>
                    <a:lnTo>
                      <a:pt x="126" y="144"/>
                    </a:lnTo>
                    <a:lnTo>
                      <a:pt x="120" y="144"/>
                    </a:lnTo>
                    <a:lnTo>
                      <a:pt x="120" y="150"/>
                    </a:lnTo>
                    <a:lnTo>
                      <a:pt x="114" y="150"/>
                    </a:lnTo>
                    <a:lnTo>
                      <a:pt x="108" y="150"/>
                    </a:lnTo>
                    <a:lnTo>
                      <a:pt x="102" y="150"/>
                    </a:lnTo>
                    <a:lnTo>
                      <a:pt x="96" y="150"/>
                    </a:lnTo>
                    <a:lnTo>
                      <a:pt x="90" y="150"/>
                    </a:lnTo>
                    <a:lnTo>
                      <a:pt x="84" y="150"/>
                    </a:lnTo>
                    <a:lnTo>
                      <a:pt x="78" y="150"/>
                    </a:lnTo>
                    <a:lnTo>
                      <a:pt x="78" y="144"/>
                    </a:lnTo>
                    <a:lnTo>
                      <a:pt x="72" y="144"/>
                    </a:lnTo>
                    <a:lnTo>
                      <a:pt x="66" y="144"/>
                    </a:lnTo>
                    <a:lnTo>
                      <a:pt x="60" y="144"/>
                    </a:lnTo>
                    <a:lnTo>
                      <a:pt x="60" y="150"/>
                    </a:lnTo>
                    <a:lnTo>
                      <a:pt x="54" y="150"/>
                    </a:lnTo>
                    <a:lnTo>
                      <a:pt x="54" y="156"/>
                    </a:lnTo>
                    <a:lnTo>
                      <a:pt x="48" y="156"/>
                    </a:lnTo>
                    <a:lnTo>
                      <a:pt x="48" y="162"/>
                    </a:lnTo>
                    <a:lnTo>
                      <a:pt x="42" y="162"/>
                    </a:lnTo>
                    <a:lnTo>
                      <a:pt x="42" y="168"/>
                    </a:lnTo>
                    <a:lnTo>
                      <a:pt x="42" y="162"/>
                    </a:lnTo>
                    <a:lnTo>
                      <a:pt x="42" y="156"/>
                    </a:lnTo>
                    <a:lnTo>
                      <a:pt x="36" y="156"/>
                    </a:lnTo>
                    <a:lnTo>
                      <a:pt x="36" y="150"/>
                    </a:lnTo>
                    <a:lnTo>
                      <a:pt x="30" y="150"/>
                    </a:lnTo>
                    <a:lnTo>
                      <a:pt x="30" y="144"/>
                    </a:lnTo>
                    <a:lnTo>
                      <a:pt x="24" y="144"/>
                    </a:lnTo>
                    <a:lnTo>
                      <a:pt x="30" y="144"/>
                    </a:lnTo>
                    <a:lnTo>
                      <a:pt x="30" y="138"/>
                    </a:lnTo>
                    <a:lnTo>
                      <a:pt x="24" y="138"/>
                    </a:lnTo>
                    <a:lnTo>
                      <a:pt x="24" y="132"/>
                    </a:lnTo>
                    <a:lnTo>
                      <a:pt x="18" y="132"/>
                    </a:lnTo>
                    <a:lnTo>
                      <a:pt x="18" y="126"/>
                    </a:lnTo>
                    <a:lnTo>
                      <a:pt x="12" y="126"/>
                    </a:lnTo>
                    <a:lnTo>
                      <a:pt x="12" y="120"/>
                    </a:lnTo>
                    <a:lnTo>
                      <a:pt x="6" y="120"/>
                    </a:lnTo>
                    <a:lnTo>
                      <a:pt x="6" y="114"/>
                    </a:lnTo>
                    <a:lnTo>
                      <a:pt x="0" y="108"/>
                    </a:lnTo>
                    <a:lnTo>
                      <a:pt x="0" y="102"/>
                    </a:lnTo>
                    <a:lnTo>
                      <a:pt x="0" y="96"/>
                    </a:lnTo>
                    <a:lnTo>
                      <a:pt x="6" y="90"/>
                    </a:lnTo>
                    <a:lnTo>
                      <a:pt x="12" y="90"/>
                    </a:lnTo>
                    <a:lnTo>
                      <a:pt x="12" y="84"/>
                    </a:lnTo>
                    <a:lnTo>
                      <a:pt x="18" y="84"/>
                    </a:lnTo>
                    <a:lnTo>
                      <a:pt x="18" y="78"/>
                    </a:lnTo>
                    <a:lnTo>
                      <a:pt x="24" y="78"/>
                    </a:lnTo>
                    <a:lnTo>
                      <a:pt x="24" y="72"/>
                    </a:lnTo>
                    <a:lnTo>
                      <a:pt x="30" y="72"/>
                    </a:lnTo>
                    <a:lnTo>
                      <a:pt x="36" y="72"/>
                    </a:lnTo>
                    <a:lnTo>
                      <a:pt x="36" y="66"/>
                    </a:lnTo>
                    <a:lnTo>
                      <a:pt x="42" y="66"/>
                    </a:lnTo>
                    <a:lnTo>
                      <a:pt x="42" y="60"/>
                    </a:lnTo>
                    <a:lnTo>
                      <a:pt x="48" y="60"/>
                    </a:lnTo>
                    <a:lnTo>
                      <a:pt x="48" y="54"/>
                    </a:lnTo>
                    <a:lnTo>
                      <a:pt x="54" y="54"/>
                    </a:lnTo>
                    <a:lnTo>
                      <a:pt x="60" y="48"/>
                    </a:lnTo>
                    <a:lnTo>
                      <a:pt x="66" y="48"/>
                    </a:lnTo>
                    <a:lnTo>
                      <a:pt x="66" y="42"/>
                    </a:lnTo>
                    <a:lnTo>
                      <a:pt x="72" y="42"/>
                    </a:lnTo>
                    <a:lnTo>
                      <a:pt x="72" y="36"/>
                    </a:lnTo>
                    <a:lnTo>
                      <a:pt x="78" y="36"/>
                    </a:lnTo>
                    <a:lnTo>
                      <a:pt x="78" y="30"/>
                    </a:lnTo>
                    <a:lnTo>
                      <a:pt x="84" y="3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2" name="Freeform 545"/>
              <p:cNvSpPr>
                <a:spLocks/>
              </p:cNvSpPr>
              <p:nvPr/>
            </p:nvSpPr>
            <p:spPr bwMode="auto">
              <a:xfrm>
                <a:off x="2085" y="2390"/>
                <a:ext cx="198" cy="216"/>
              </a:xfrm>
              <a:custGeom>
                <a:avLst/>
                <a:gdLst>
                  <a:gd name="T0" fmla="*/ 150 w 198"/>
                  <a:gd name="T1" fmla="*/ 6 h 216"/>
                  <a:gd name="T2" fmla="*/ 156 w 198"/>
                  <a:gd name="T3" fmla="*/ 18 h 216"/>
                  <a:gd name="T4" fmla="*/ 156 w 198"/>
                  <a:gd name="T5" fmla="*/ 24 h 216"/>
                  <a:gd name="T6" fmla="*/ 150 w 198"/>
                  <a:gd name="T7" fmla="*/ 36 h 216"/>
                  <a:gd name="T8" fmla="*/ 150 w 198"/>
                  <a:gd name="T9" fmla="*/ 42 h 216"/>
                  <a:gd name="T10" fmla="*/ 150 w 198"/>
                  <a:gd name="T11" fmla="*/ 48 h 216"/>
                  <a:gd name="T12" fmla="*/ 156 w 198"/>
                  <a:gd name="T13" fmla="*/ 48 h 216"/>
                  <a:gd name="T14" fmla="*/ 150 w 198"/>
                  <a:gd name="T15" fmla="*/ 60 h 216"/>
                  <a:gd name="T16" fmla="*/ 156 w 198"/>
                  <a:gd name="T17" fmla="*/ 54 h 216"/>
                  <a:gd name="T18" fmla="*/ 156 w 198"/>
                  <a:gd name="T19" fmla="*/ 72 h 216"/>
                  <a:gd name="T20" fmla="*/ 156 w 198"/>
                  <a:gd name="T21" fmla="*/ 66 h 216"/>
                  <a:gd name="T22" fmla="*/ 162 w 198"/>
                  <a:gd name="T23" fmla="*/ 78 h 216"/>
                  <a:gd name="T24" fmla="*/ 162 w 198"/>
                  <a:gd name="T25" fmla="*/ 96 h 216"/>
                  <a:gd name="T26" fmla="*/ 174 w 198"/>
                  <a:gd name="T27" fmla="*/ 102 h 216"/>
                  <a:gd name="T28" fmla="*/ 186 w 198"/>
                  <a:gd name="T29" fmla="*/ 108 h 216"/>
                  <a:gd name="T30" fmla="*/ 192 w 198"/>
                  <a:gd name="T31" fmla="*/ 120 h 216"/>
                  <a:gd name="T32" fmla="*/ 186 w 198"/>
                  <a:gd name="T33" fmla="*/ 126 h 216"/>
                  <a:gd name="T34" fmla="*/ 174 w 198"/>
                  <a:gd name="T35" fmla="*/ 132 h 216"/>
                  <a:gd name="T36" fmla="*/ 168 w 198"/>
                  <a:gd name="T37" fmla="*/ 144 h 216"/>
                  <a:gd name="T38" fmla="*/ 150 w 198"/>
                  <a:gd name="T39" fmla="*/ 150 h 216"/>
                  <a:gd name="T40" fmla="*/ 144 w 198"/>
                  <a:gd name="T41" fmla="*/ 162 h 216"/>
                  <a:gd name="T42" fmla="*/ 132 w 198"/>
                  <a:gd name="T43" fmla="*/ 168 h 216"/>
                  <a:gd name="T44" fmla="*/ 120 w 198"/>
                  <a:gd name="T45" fmla="*/ 180 h 216"/>
                  <a:gd name="T46" fmla="*/ 108 w 198"/>
                  <a:gd name="T47" fmla="*/ 186 h 216"/>
                  <a:gd name="T48" fmla="*/ 96 w 198"/>
                  <a:gd name="T49" fmla="*/ 192 h 216"/>
                  <a:gd name="T50" fmla="*/ 90 w 198"/>
                  <a:gd name="T51" fmla="*/ 204 h 216"/>
                  <a:gd name="T52" fmla="*/ 78 w 198"/>
                  <a:gd name="T53" fmla="*/ 210 h 216"/>
                  <a:gd name="T54" fmla="*/ 72 w 198"/>
                  <a:gd name="T55" fmla="*/ 204 h 216"/>
                  <a:gd name="T56" fmla="*/ 72 w 198"/>
                  <a:gd name="T57" fmla="*/ 198 h 216"/>
                  <a:gd name="T58" fmla="*/ 60 w 198"/>
                  <a:gd name="T59" fmla="*/ 192 h 216"/>
                  <a:gd name="T60" fmla="*/ 54 w 198"/>
                  <a:gd name="T61" fmla="*/ 180 h 216"/>
                  <a:gd name="T62" fmla="*/ 48 w 198"/>
                  <a:gd name="T63" fmla="*/ 168 h 216"/>
                  <a:gd name="T64" fmla="*/ 48 w 198"/>
                  <a:gd name="T65" fmla="*/ 162 h 216"/>
                  <a:gd name="T66" fmla="*/ 42 w 198"/>
                  <a:gd name="T67" fmla="*/ 150 h 216"/>
                  <a:gd name="T68" fmla="*/ 36 w 198"/>
                  <a:gd name="T69" fmla="*/ 138 h 216"/>
                  <a:gd name="T70" fmla="*/ 30 w 198"/>
                  <a:gd name="T71" fmla="*/ 126 h 216"/>
                  <a:gd name="T72" fmla="*/ 18 w 198"/>
                  <a:gd name="T73" fmla="*/ 120 h 216"/>
                  <a:gd name="T74" fmla="*/ 0 w 198"/>
                  <a:gd name="T75" fmla="*/ 120 h 216"/>
                  <a:gd name="T76" fmla="*/ 6 w 198"/>
                  <a:gd name="T77" fmla="*/ 108 h 216"/>
                  <a:gd name="T78" fmla="*/ 18 w 198"/>
                  <a:gd name="T79" fmla="*/ 96 h 216"/>
                  <a:gd name="T80" fmla="*/ 30 w 198"/>
                  <a:gd name="T81" fmla="*/ 84 h 216"/>
                  <a:gd name="T82" fmla="*/ 36 w 198"/>
                  <a:gd name="T83" fmla="*/ 72 h 216"/>
                  <a:gd name="T84" fmla="*/ 48 w 198"/>
                  <a:gd name="T85" fmla="*/ 66 h 216"/>
                  <a:gd name="T86" fmla="*/ 54 w 198"/>
                  <a:gd name="T87" fmla="*/ 54 h 216"/>
                  <a:gd name="T88" fmla="*/ 66 w 198"/>
                  <a:gd name="T89" fmla="*/ 42 h 216"/>
                  <a:gd name="T90" fmla="*/ 78 w 198"/>
                  <a:gd name="T91" fmla="*/ 36 h 216"/>
                  <a:gd name="T92" fmla="*/ 90 w 198"/>
                  <a:gd name="T93" fmla="*/ 30 h 216"/>
                  <a:gd name="T94" fmla="*/ 102 w 198"/>
                  <a:gd name="T95" fmla="*/ 24 h 216"/>
                  <a:gd name="T96" fmla="*/ 114 w 198"/>
                  <a:gd name="T97" fmla="*/ 18 h 216"/>
                  <a:gd name="T98" fmla="*/ 132 w 198"/>
                  <a:gd name="T99" fmla="*/ 6 h 216"/>
                  <a:gd name="T100" fmla="*/ 144 w 198"/>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6">
                    <a:moveTo>
                      <a:pt x="144" y="0"/>
                    </a:moveTo>
                    <a:lnTo>
                      <a:pt x="150" y="0"/>
                    </a:lnTo>
                    <a:lnTo>
                      <a:pt x="150" y="6"/>
                    </a:lnTo>
                    <a:lnTo>
                      <a:pt x="150" y="12"/>
                    </a:lnTo>
                    <a:lnTo>
                      <a:pt x="156" y="12"/>
                    </a:lnTo>
                    <a:lnTo>
                      <a:pt x="156" y="18"/>
                    </a:lnTo>
                    <a:lnTo>
                      <a:pt x="156" y="24"/>
                    </a:lnTo>
                    <a:lnTo>
                      <a:pt x="150" y="24"/>
                    </a:lnTo>
                    <a:lnTo>
                      <a:pt x="156" y="24"/>
                    </a:lnTo>
                    <a:lnTo>
                      <a:pt x="150" y="24"/>
                    </a:lnTo>
                    <a:lnTo>
                      <a:pt x="150" y="30"/>
                    </a:lnTo>
                    <a:lnTo>
                      <a:pt x="150" y="36"/>
                    </a:lnTo>
                    <a:lnTo>
                      <a:pt x="156" y="36"/>
                    </a:lnTo>
                    <a:lnTo>
                      <a:pt x="150" y="36"/>
                    </a:lnTo>
                    <a:lnTo>
                      <a:pt x="150" y="42"/>
                    </a:lnTo>
                    <a:lnTo>
                      <a:pt x="156" y="42"/>
                    </a:lnTo>
                    <a:lnTo>
                      <a:pt x="150" y="42"/>
                    </a:lnTo>
                    <a:lnTo>
                      <a:pt x="150" y="48"/>
                    </a:lnTo>
                    <a:lnTo>
                      <a:pt x="156" y="48"/>
                    </a:lnTo>
                    <a:lnTo>
                      <a:pt x="150" y="48"/>
                    </a:lnTo>
                    <a:lnTo>
                      <a:pt x="156" y="48"/>
                    </a:lnTo>
                    <a:lnTo>
                      <a:pt x="150" y="48"/>
                    </a:lnTo>
                    <a:lnTo>
                      <a:pt x="150" y="54"/>
                    </a:lnTo>
                    <a:lnTo>
                      <a:pt x="150" y="60"/>
                    </a:lnTo>
                    <a:lnTo>
                      <a:pt x="156" y="54"/>
                    </a:lnTo>
                    <a:lnTo>
                      <a:pt x="156" y="60"/>
                    </a:lnTo>
                    <a:lnTo>
                      <a:pt x="156" y="54"/>
                    </a:lnTo>
                    <a:lnTo>
                      <a:pt x="156" y="60"/>
                    </a:lnTo>
                    <a:lnTo>
                      <a:pt x="156" y="66"/>
                    </a:lnTo>
                    <a:lnTo>
                      <a:pt x="156" y="72"/>
                    </a:lnTo>
                    <a:lnTo>
                      <a:pt x="156" y="66"/>
                    </a:lnTo>
                    <a:lnTo>
                      <a:pt x="156" y="72"/>
                    </a:lnTo>
                    <a:lnTo>
                      <a:pt x="156" y="66"/>
                    </a:lnTo>
                    <a:lnTo>
                      <a:pt x="156" y="72"/>
                    </a:lnTo>
                    <a:lnTo>
                      <a:pt x="156" y="78"/>
                    </a:lnTo>
                    <a:lnTo>
                      <a:pt x="162" y="78"/>
                    </a:lnTo>
                    <a:lnTo>
                      <a:pt x="162" y="84"/>
                    </a:lnTo>
                    <a:lnTo>
                      <a:pt x="162" y="90"/>
                    </a:lnTo>
                    <a:lnTo>
                      <a:pt x="162" y="96"/>
                    </a:lnTo>
                    <a:lnTo>
                      <a:pt x="168" y="96"/>
                    </a:lnTo>
                    <a:lnTo>
                      <a:pt x="174" y="96"/>
                    </a:lnTo>
                    <a:lnTo>
                      <a:pt x="174" y="102"/>
                    </a:lnTo>
                    <a:lnTo>
                      <a:pt x="180" y="102"/>
                    </a:lnTo>
                    <a:lnTo>
                      <a:pt x="180" y="108"/>
                    </a:lnTo>
                    <a:lnTo>
                      <a:pt x="186" y="108"/>
                    </a:lnTo>
                    <a:lnTo>
                      <a:pt x="186" y="114"/>
                    </a:lnTo>
                    <a:lnTo>
                      <a:pt x="192" y="114"/>
                    </a:lnTo>
                    <a:lnTo>
                      <a:pt x="192" y="120"/>
                    </a:lnTo>
                    <a:lnTo>
                      <a:pt x="198" y="120"/>
                    </a:lnTo>
                    <a:lnTo>
                      <a:pt x="192" y="120"/>
                    </a:lnTo>
                    <a:lnTo>
                      <a:pt x="186" y="126"/>
                    </a:lnTo>
                    <a:lnTo>
                      <a:pt x="180" y="126"/>
                    </a:lnTo>
                    <a:lnTo>
                      <a:pt x="180" y="132"/>
                    </a:lnTo>
                    <a:lnTo>
                      <a:pt x="174" y="132"/>
                    </a:lnTo>
                    <a:lnTo>
                      <a:pt x="174" y="138"/>
                    </a:lnTo>
                    <a:lnTo>
                      <a:pt x="168" y="138"/>
                    </a:lnTo>
                    <a:lnTo>
                      <a:pt x="168" y="144"/>
                    </a:lnTo>
                    <a:lnTo>
                      <a:pt x="162" y="144"/>
                    </a:lnTo>
                    <a:lnTo>
                      <a:pt x="156" y="150"/>
                    </a:lnTo>
                    <a:lnTo>
                      <a:pt x="150" y="150"/>
                    </a:lnTo>
                    <a:lnTo>
                      <a:pt x="150" y="156"/>
                    </a:lnTo>
                    <a:lnTo>
                      <a:pt x="144" y="156"/>
                    </a:lnTo>
                    <a:lnTo>
                      <a:pt x="144" y="162"/>
                    </a:lnTo>
                    <a:lnTo>
                      <a:pt x="138" y="162"/>
                    </a:lnTo>
                    <a:lnTo>
                      <a:pt x="138" y="168"/>
                    </a:lnTo>
                    <a:lnTo>
                      <a:pt x="132" y="168"/>
                    </a:lnTo>
                    <a:lnTo>
                      <a:pt x="126" y="174"/>
                    </a:lnTo>
                    <a:lnTo>
                      <a:pt x="120" y="174"/>
                    </a:lnTo>
                    <a:lnTo>
                      <a:pt x="120" y="180"/>
                    </a:lnTo>
                    <a:lnTo>
                      <a:pt x="114" y="180"/>
                    </a:lnTo>
                    <a:lnTo>
                      <a:pt x="114" y="186"/>
                    </a:lnTo>
                    <a:lnTo>
                      <a:pt x="108" y="186"/>
                    </a:lnTo>
                    <a:lnTo>
                      <a:pt x="108" y="192"/>
                    </a:lnTo>
                    <a:lnTo>
                      <a:pt x="102" y="192"/>
                    </a:lnTo>
                    <a:lnTo>
                      <a:pt x="96" y="192"/>
                    </a:lnTo>
                    <a:lnTo>
                      <a:pt x="96" y="198"/>
                    </a:lnTo>
                    <a:lnTo>
                      <a:pt x="90" y="198"/>
                    </a:lnTo>
                    <a:lnTo>
                      <a:pt x="90" y="204"/>
                    </a:lnTo>
                    <a:lnTo>
                      <a:pt x="84" y="204"/>
                    </a:lnTo>
                    <a:lnTo>
                      <a:pt x="84" y="210"/>
                    </a:lnTo>
                    <a:lnTo>
                      <a:pt x="78" y="210"/>
                    </a:lnTo>
                    <a:lnTo>
                      <a:pt x="72" y="216"/>
                    </a:lnTo>
                    <a:lnTo>
                      <a:pt x="72" y="210"/>
                    </a:lnTo>
                    <a:lnTo>
                      <a:pt x="72" y="204"/>
                    </a:lnTo>
                    <a:lnTo>
                      <a:pt x="72" y="198"/>
                    </a:lnTo>
                    <a:lnTo>
                      <a:pt x="66" y="198"/>
                    </a:lnTo>
                    <a:lnTo>
                      <a:pt x="72" y="198"/>
                    </a:lnTo>
                    <a:lnTo>
                      <a:pt x="66" y="198"/>
                    </a:lnTo>
                    <a:lnTo>
                      <a:pt x="66" y="192"/>
                    </a:lnTo>
                    <a:lnTo>
                      <a:pt x="60" y="192"/>
                    </a:lnTo>
                    <a:lnTo>
                      <a:pt x="60" y="186"/>
                    </a:lnTo>
                    <a:lnTo>
                      <a:pt x="60" y="180"/>
                    </a:lnTo>
                    <a:lnTo>
                      <a:pt x="54" y="180"/>
                    </a:lnTo>
                    <a:lnTo>
                      <a:pt x="54" y="174"/>
                    </a:lnTo>
                    <a:lnTo>
                      <a:pt x="54" y="168"/>
                    </a:lnTo>
                    <a:lnTo>
                      <a:pt x="48" y="168"/>
                    </a:lnTo>
                    <a:lnTo>
                      <a:pt x="48" y="162"/>
                    </a:lnTo>
                    <a:lnTo>
                      <a:pt x="48" y="168"/>
                    </a:lnTo>
                    <a:lnTo>
                      <a:pt x="48" y="162"/>
                    </a:lnTo>
                    <a:lnTo>
                      <a:pt x="42" y="162"/>
                    </a:lnTo>
                    <a:lnTo>
                      <a:pt x="42" y="156"/>
                    </a:lnTo>
                    <a:lnTo>
                      <a:pt x="42" y="150"/>
                    </a:lnTo>
                    <a:lnTo>
                      <a:pt x="42" y="144"/>
                    </a:lnTo>
                    <a:lnTo>
                      <a:pt x="42" y="138"/>
                    </a:lnTo>
                    <a:lnTo>
                      <a:pt x="36" y="138"/>
                    </a:lnTo>
                    <a:lnTo>
                      <a:pt x="36" y="132"/>
                    </a:lnTo>
                    <a:lnTo>
                      <a:pt x="36" y="126"/>
                    </a:lnTo>
                    <a:lnTo>
                      <a:pt x="30" y="126"/>
                    </a:lnTo>
                    <a:lnTo>
                      <a:pt x="30" y="120"/>
                    </a:lnTo>
                    <a:lnTo>
                      <a:pt x="24" y="120"/>
                    </a:lnTo>
                    <a:lnTo>
                      <a:pt x="18" y="120"/>
                    </a:lnTo>
                    <a:lnTo>
                      <a:pt x="12" y="120"/>
                    </a:lnTo>
                    <a:lnTo>
                      <a:pt x="6" y="120"/>
                    </a:lnTo>
                    <a:lnTo>
                      <a:pt x="0" y="120"/>
                    </a:lnTo>
                    <a:lnTo>
                      <a:pt x="0" y="114"/>
                    </a:lnTo>
                    <a:lnTo>
                      <a:pt x="6" y="114"/>
                    </a:lnTo>
                    <a:lnTo>
                      <a:pt x="6" y="108"/>
                    </a:lnTo>
                    <a:lnTo>
                      <a:pt x="12" y="108"/>
                    </a:lnTo>
                    <a:lnTo>
                      <a:pt x="12" y="102"/>
                    </a:lnTo>
                    <a:lnTo>
                      <a:pt x="18" y="96"/>
                    </a:lnTo>
                    <a:lnTo>
                      <a:pt x="24" y="90"/>
                    </a:lnTo>
                    <a:lnTo>
                      <a:pt x="24" y="84"/>
                    </a:lnTo>
                    <a:lnTo>
                      <a:pt x="30" y="84"/>
                    </a:lnTo>
                    <a:lnTo>
                      <a:pt x="30" y="78"/>
                    </a:lnTo>
                    <a:lnTo>
                      <a:pt x="36" y="78"/>
                    </a:lnTo>
                    <a:lnTo>
                      <a:pt x="36" y="72"/>
                    </a:lnTo>
                    <a:lnTo>
                      <a:pt x="42" y="72"/>
                    </a:lnTo>
                    <a:lnTo>
                      <a:pt x="42" y="66"/>
                    </a:lnTo>
                    <a:lnTo>
                      <a:pt x="48" y="66"/>
                    </a:lnTo>
                    <a:lnTo>
                      <a:pt x="48" y="60"/>
                    </a:lnTo>
                    <a:lnTo>
                      <a:pt x="54" y="60"/>
                    </a:lnTo>
                    <a:lnTo>
                      <a:pt x="54" y="54"/>
                    </a:lnTo>
                    <a:lnTo>
                      <a:pt x="60" y="48"/>
                    </a:lnTo>
                    <a:lnTo>
                      <a:pt x="66" y="48"/>
                    </a:lnTo>
                    <a:lnTo>
                      <a:pt x="66" y="42"/>
                    </a:lnTo>
                    <a:lnTo>
                      <a:pt x="72" y="42"/>
                    </a:lnTo>
                    <a:lnTo>
                      <a:pt x="78" y="42"/>
                    </a:lnTo>
                    <a:lnTo>
                      <a:pt x="78" y="36"/>
                    </a:lnTo>
                    <a:lnTo>
                      <a:pt x="84" y="36"/>
                    </a:lnTo>
                    <a:lnTo>
                      <a:pt x="90" y="36"/>
                    </a:lnTo>
                    <a:lnTo>
                      <a:pt x="90" y="30"/>
                    </a:lnTo>
                    <a:lnTo>
                      <a:pt x="96" y="30"/>
                    </a:lnTo>
                    <a:lnTo>
                      <a:pt x="96" y="24"/>
                    </a:lnTo>
                    <a:lnTo>
                      <a:pt x="102" y="24"/>
                    </a:lnTo>
                    <a:lnTo>
                      <a:pt x="108" y="24"/>
                    </a:lnTo>
                    <a:lnTo>
                      <a:pt x="108" y="18"/>
                    </a:lnTo>
                    <a:lnTo>
                      <a:pt x="114" y="18"/>
                    </a:lnTo>
                    <a:lnTo>
                      <a:pt x="120" y="12"/>
                    </a:lnTo>
                    <a:lnTo>
                      <a:pt x="126" y="12"/>
                    </a:lnTo>
                    <a:lnTo>
                      <a:pt x="132" y="6"/>
                    </a:lnTo>
                    <a:lnTo>
                      <a:pt x="138" y="6"/>
                    </a:lnTo>
                    <a:lnTo>
                      <a:pt x="138" y="0"/>
                    </a:lnTo>
                    <a:lnTo>
                      <a:pt x="144" y="0"/>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3" name="Freeform 546"/>
              <p:cNvSpPr>
                <a:spLocks/>
              </p:cNvSpPr>
              <p:nvPr/>
            </p:nvSpPr>
            <p:spPr bwMode="auto">
              <a:xfrm>
                <a:off x="2151" y="2246"/>
                <a:ext cx="180" cy="264"/>
              </a:xfrm>
              <a:custGeom>
                <a:avLst/>
                <a:gdLst>
                  <a:gd name="T0" fmla="*/ 120 w 180"/>
                  <a:gd name="T1" fmla="*/ 12 h 264"/>
                  <a:gd name="T2" fmla="*/ 138 w 180"/>
                  <a:gd name="T3" fmla="*/ 6 h 264"/>
                  <a:gd name="T4" fmla="*/ 156 w 180"/>
                  <a:gd name="T5" fmla="*/ 18 h 264"/>
                  <a:gd name="T6" fmla="*/ 156 w 180"/>
                  <a:gd name="T7" fmla="*/ 42 h 264"/>
                  <a:gd name="T8" fmla="*/ 156 w 180"/>
                  <a:gd name="T9" fmla="*/ 66 h 264"/>
                  <a:gd name="T10" fmla="*/ 156 w 180"/>
                  <a:gd name="T11" fmla="*/ 90 h 264"/>
                  <a:gd name="T12" fmla="*/ 156 w 180"/>
                  <a:gd name="T13" fmla="*/ 114 h 264"/>
                  <a:gd name="T14" fmla="*/ 162 w 180"/>
                  <a:gd name="T15" fmla="*/ 132 h 264"/>
                  <a:gd name="T16" fmla="*/ 162 w 180"/>
                  <a:gd name="T17" fmla="*/ 138 h 264"/>
                  <a:gd name="T18" fmla="*/ 174 w 180"/>
                  <a:gd name="T19" fmla="*/ 156 h 264"/>
                  <a:gd name="T20" fmla="*/ 174 w 180"/>
                  <a:gd name="T21" fmla="*/ 156 h 264"/>
                  <a:gd name="T22" fmla="*/ 168 w 180"/>
                  <a:gd name="T23" fmla="*/ 174 h 264"/>
                  <a:gd name="T24" fmla="*/ 162 w 180"/>
                  <a:gd name="T25" fmla="*/ 198 h 264"/>
                  <a:gd name="T26" fmla="*/ 156 w 180"/>
                  <a:gd name="T27" fmla="*/ 216 h 264"/>
                  <a:gd name="T28" fmla="*/ 150 w 180"/>
                  <a:gd name="T29" fmla="*/ 234 h 264"/>
                  <a:gd name="T30" fmla="*/ 138 w 180"/>
                  <a:gd name="T31" fmla="*/ 252 h 264"/>
                  <a:gd name="T32" fmla="*/ 126 w 180"/>
                  <a:gd name="T33" fmla="*/ 264 h 264"/>
                  <a:gd name="T34" fmla="*/ 114 w 180"/>
                  <a:gd name="T35" fmla="*/ 252 h 264"/>
                  <a:gd name="T36" fmla="*/ 102 w 180"/>
                  <a:gd name="T37" fmla="*/ 240 h 264"/>
                  <a:gd name="T38" fmla="*/ 96 w 180"/>
                  <a:gd name="T39" fmla="*/ 222 h 264"/>
                  <a:gd name="T40" fmla="*/ 90 w 180"/>
                  <a:gd name="T41" fmla="*/ 216 h 264"/>
                  <a:gd name="T42" fmla="*/ 90 w 180"/>
                  <a:gd name="T43" fmla="*/ 204 h 264"/>
                  <a:gd name="T44" fmla="*/ 84 w 180"/>
                  <a:gd name="T45" fmla="*/ 204 h 264"/>
                  <a:gd name="T46" fmla="*/ 84 w 180"/>
                  <a:gd name="T47" fmla="*/ 192 h 264"/>
                  <a:gd name="T48" fmla="*/ 90 w 180"/>
                  <a:gd name="T49" fmla="*/ 186 h 264"/>
                  <a:gd name="T50" fmla="*/ 84 w 180"/>
                  <a:gd name="T51" fmla="*/ 180 h 264"/>
                  <a:gd name="T52" fmla="*/ 84 w 180"/>
                  <a:gd name="T53" fmla="*/ 168 h 264"/>
                  <a:gd name="T54" fmla="*/ 84 w 180"/>
                  <a:gd name="T55" fmla="*/ 156 h 264"/>
                  <a:gd name="T56" fmla="*/ 84 w 180"/>
                  <a:gd name="T57" fmla="*/ 144 h 264"/>
                  <a:gd name="T58" fmla="*/ 78 w 180"/>
                  <a:gd name="T59" fmla="*/ 126 h 264"/>
                  <a:gd name="T60" fmla="*/ 72 w 180"/>
                  <a:gd name="T61" fmla="*/ 108 h 264"/>
                  <a:gd name="T62" fmla="*/ 66 w 180"/>
                  <a:gd name="T63" fmla="*/ 102 h 264"/>
                  <a:gd name="T64" fmla="*/ 66 w 180"/>
                  <a:gd name="T65" fmla="*/ 90 h 264"/>
                  <a:gd name="T66" fmla="*/ 60 w 180"/>
                  <a:gd name="T67" fmla="*/ 84 h 264"/>
                  <a:gd name="T68" fmla="*/ 66 w 180"/>
                  <a:gd name="T69" fmla="*/ 78 h 264"/>
                  <a:gd name="T70" fmla="*/ 54 w 180"/>
                  <a:gd name="T71" fmla="*/ 78 h 264"/>
                  <a:gd name="T72" fmla="*/ 48 w 180"/>
                  <a:gd name="T73" fmla="*/ 72 h 264"/>
                  <a:gd name="T74" fmla="*/ 54 w 180"/>
                  <a:gd name="T75" fmla="*/ 54 h 264"/>
                  <a:gd name="T76" fmla="*/ 36 w 180"/>
                  <a:gd name="T77" fmla="*/ 60 h 264"/>
                  <a:gd name="T78" fmla="*/ 30 w 180"/>
                  <a:gd name="T79" fmla="*/ 54 h 264"/>
                  <a:gd name="T80" fmla="*/ 18 w 180"/>
                  <a:gd name="T81" fmla="*/ 60 h 264"/>
                  <a:gd name="T82" fmla="*/ 0 w 180"/>
                  <a:gd name="T83" fmla="*/ 54 h 264"/>
                  <a:gd name="T84" fmla="*/ 6 w 180"/>
                  <a:gd name="T85" fmla="*/ 48 h 264"/>
                  <a:gd name="T86" fmla="*/ 18 w 180"/>
                  <a:gd name="T87" fmla="*/ 48 h 264"/>
                  <a:gd name="T88" fmla="*/ 30 w 180"/>
                  <a:gd name="T89" fmla="*/ 36 h 264"/>
                  <a:gd name="T90" fmla="*/ 36 w 180"/>
                  <a:gd name="T91" fmla="*/ 30 h 264"/>
                  <a:gd name="T92" fmla="*/ 54 w 180"/>
                  <a:gd name="T93" fmla="*/ 24 h 264"/>
                  <a:gd name="T94" fmla="*/ 66 w 180"/>
                  <a:gd name="T95" fmla="*/ 24 h 264"/>
                  <a:gd name="T96" fmla="*/ 72 w 180"/>
                  <a:gd name="T97" fmla="*/ 18 h 264"/>
                  <a:gd name="T98" fmla="*/ 78 w 180"/>
                  <a:gd name="T99" fmla="*/ 18 h 264"/>
                  <a:gd name="T100" fmla="*/ 96 w 180"/>
                  <a:gd name="T101" fmla="*/ 12 h 264"/>
                  <a:gd name="T102" fmla="*/ 108 w 180"/>
                  <a:gd name="T10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264">
                    <a:moveTo>
                      <a:pt x="108" y="6"/>
                    </a:moveTo>
                    <a:lnTo>
                      <a:pt x="108" y="12"/>
                    </a:lnTo>
                    <a:lnTo>
                      <a:pt x="114" y="12"/>
                    </a:lnTo>
                    <a:lnTo>
                      <a:pt x="120" y="12"/>
                    </a:lnTo>
                    <a:lnTo>
                      <a:pt x="126" y="12"/>
                    </a:lnTo>
                    <a:lnTo>
                      <a:pt x="132" y="12"/>
                    </a:lnTo>
                    <a:lnTo>
                      <a:pt x="138" y="12"/>
                    </a:lnTo>
                    <a:lnTo>
                      <a:pt x="138" y="6"/>
                    </a:lnTo>
                    <a:lnTo>
                      <a:pt x="144" y="6"/>
                    </a:lnTo>
                    <a:lnTo>
                      <a:pt x="150" y="6"/>
                    </a:lnTo>
                    <a:lnTo>
                      <a:pt x="156" y="12"/>
                    </a:lnTo>
                    <a:lnTo>
                      <a:pt x="156" y="18"/>
                    </a:lnTo>
                    <a:lnTo>
                      <a:pt x="156" y="24"/>
                    </a:lnTo>
                    <a:lnTo>
                      <a:pt x="156" y="30"/>
                    </a:lnTo>
                    <a:lnTo>
                      <a:pt x="156" y="36"/>
                    </a:lnTo>
                    <a:lnTo>
                      <a:pt x="156" y="42"/>
                    </a:lnTo>
                    <a:lnTo>
                      <a:pt x="156" y="48"/>
                    </a:lnTo>
                    <a:lnTo>
                      <a:pt x="156" y="54"/>
                    </a:lnTo>
                    <a:lnTo>
                      <a:pt x="156" y="60"/>
                    </a:lnTo>
                    <a:lnTo>
                      <a:pt x="156" y="66"/>
                    </a:lnTo>
                    <a:lnTo>
                      <a:pt x="156" y="72"/>
                    </a:lnTo>
                    <a:lnTo>
                      <a:pt x="156" y="78"/>
                    </a:lnTo>
                    <a:lnTo>
                      <a:pt x="156" y="84"/>
                    </a:lnTo>
                    <a:lnTo>
                      <a:pt x="156" y="90"/>
                    </a:lnTo>
                    <a:lnTo>
                      <a:pt x="156" y="96"/>
                    </a:lnTo>
                    <a:lnTo>
                      <a:pt x="156" y="102"/>
                    </a:lnTo>
                    <a:lnTo>
                      <a:pt x="156" y="108"/>
                    </a:lnTo>
                    <a:lnTo>
                      <a:pt x="156" y="114"/>
                    </a:lnTo>
                    <a:lnTo>
                      <a:pt x="156" y="120"/>
                    </a:lnTo>
                    <a:lnTo>
                      <a:pt x="156" y="126"/>
                    </a:lnTo>
                    <a:lnTo>
                      <a:pt x="156" y="132"/>
                    </a:lnTo>
                    <a:lnTo>
                      <a:pt x="162" y="132"/>
                    </a:lnTo>
                    <a:lnTo>
                      <a:pt x="162" y="138"/>
                    </a:lnTo>
                    <a:lnTo>
                      <a:pt x="162" y="132"/>
                    </a:lnTo>
                    <a:lnTo>
                      <a:pt x="156" y="132"/>
                    </a:lnTo>
                    <a:lnTo>
                      <a:pt x="162" y="138"/>
                    </a:lnTo>
                    <a:lnTo>
                      <a:pt x="168" y="144"/>
                    </a:lnTo>
                    <a:lnTo>
                      <a:pt x="168" y="150"/>
                    </a:lnTo>
                    <a:lnTo>
                      <a:pt x="174" y="150"/>
                    </a:lnTo>
                    <a:lnTo>
                      <a:pt x="174" y="156"/>
                    </a:lnTo>
                    <a:lnTo>
                      <a:pt x="174" y="150"/>
                    </a:lnTo>
                    <a:lnTo>
                      <a:pt x="174" y="156"/>
                    </a:lnTo>
                    <a:lnTo>
                      <a:pt x="180" y="156"/>
                    </a:lnTo>
                    <a:lnTo>
                      <a:pt x="174" y="156"/>
                    </a:lnTo>
                    <a:lnTo>
                      <a:pt x="174" y="162"/>
                    </a:lnTo>
                    <a:lnTo>
                      <a:pt x="174" y="168"/>
                    </a:lnTo>
                    <a:lnTo>
                      <a:pt x="174" y="174"/>
                    </a:lnTo>
                    <a:lnTo>
                      <a:pt x="168" y="174"/>
                    </a:lnTo>
                    <a:lnTo>
                      <a:pt x="168" y="180"/>
                    </a:lnTo>
                    <a:lnTo>
                      <a:pt x="168" y="186"/>
                    </a:lnTo>
                    <a:lnTo>
                      <a:pt x="162" y="192"/>
                    </a:lnTo>
                    <a:lnTo>
                      <a:pt x="162" y="198"/>
                    </a:lnTo>
                    <a:lnTo>
                      <a:pt x="162" y="204"/>
                    </a:lnTo>
                    <a:lnTo>
                      <a:pt x="156" y="204"/>
                    </a:lnTo>
                    <a:lnTo>
                      <a:pt x="156" y="210"/>
                    </a:lnTo>
                    <a:lnTo>
                      <a:pt x="156" y="216"/>
                    </a:lnTo>
                    <a:lnTo>
                      <a:pt x="156" y="222"/>
                    </a:lnTo>
                    <a:lnTo>
                      <a:pt x="150" y="222"/>
                    </a:lnTo>
                    <a:lnTo>
                      <a:pt x="150" y="228"/>
                    </a:lnTo>
                    <a:lnTo>
                      <a:pt x="150" y="234"/>
                    </a:lnTo>
                    <a:lnTo>
                      <a:pt x="150" y="240"/>
                    </a:lnTo>
                    <a:lnTo>
                      <a:pt x="150" y="246"/>
                    </a:lnTo>
                    <a:lnTo>
                      <a:pt x="144" y="252"/>
                    </a:lnTo>
                    <a:lnTo>
                      <a:pt x="138" y="252"/>
                    </a:lnTo>
                    <a:lnTo>
                      <a:pt x="138" y="258"/>
                    </a:lnTo>
                    <a:lnTo>
                      <a:pt x="132" y="258"/>
                    </a:lnTo>
                    <a:lnTo>
                      <a:pt x="132" y="264"/>
                    </a:lnTo>
                    <a:lnTo>
                      <a:pt x="126" y="264"/>
                    </a:lnTo>
                    <a:lnTo>
                      <a:pt x="126" y="258"/>
                    </a:lnTo>
                    <a:lnTo>
                      <a:pt x="120" y="258"/>
                    </a:lnTo>
                    <a:lnTo>
                      <a:pt x="120" y="252"/>
                    </a:lnTo>
                    <a:lnTo>
                      <a:pt x="114" y="252"/>
                    </a:lnTo>
                    <a:lnTo>
                      <a:pt x="114" y="246"/>
                    </a:lnTo>
                    <a:lnTo>
                      <a:pt x="108" y="246"/>
                    </a:lnTo>
                    <a:lnTo>
                      <a:pt x="108" y="240"/>
                    </a:lnTo>
                    <a:lnTo>
                      <a:pt x="102" y="240"/>
                    </a:lnTo>
                    <a:lnTo>
                      <a:pt x="96" y="240"/>
                    </a:lnTo>
                    <a:lnTo>
                      <a:pt x="96" y="234"/>
                    </a:lnTo>
                    <a:lnTo>
                      <a:pt x="96" y="228"/>
                    </a:lnTo>
                    <a:lnTo>
                      <a:pt x="96" y="222"/>
                    </a:lnTo>
                    <a:lnTo>
                      <a:pt x="90" y="222"/>
                    </a:lnTo>
                    <a:lnTo>
                      <a:pt x="90" y="216"/>
                    </a:lnTo>
                    <a:lnTo>
                      <a:pt x="90" y="210"/>
                    </a:lnTo>
                    <a:lnTo>
                      <a:pt x="90" y="216"/>
                    </a:lnTo>
                    <a:lnTo>
                      <a:pt x="90" y="210"/>
                    </a:lnTo>
                    <a:lnTo>
                      <a:pt x="90" y="216"/>
                    </a:lnTo>
                    <a:lnTo>
                      <a:pt x="90" y="210"/>
                    </a:lnTo>
                    <a:lnTo>
                      <a:pt x="90" y="204"/>
                    </a:lnTo>
                    <a:lnTo>
                      <a:pt x="90" y="198"/>
                    </a:lnTo>
                    <a:lnTo>
                      <a:pt x="90" y="204"/>
                    </a:lnTo>
                    <a:lnTo>
                      <a:pt x="90" y="198"/>
                    </a:lnTo>
                    <a:lnTo>
                      <a:pt x="84" y="204"/>
                    </a:lnTo>
                    <a:lnTo>
                      <a:pt x="84" y="198"/>
                    </a:lnTo>
                    <a:lnTo>
                      <a:pt x="84" y="192"/>
                    </a:lnTo>
                    <a:lnTo>
                      <a:pt x="90" y="192"/>
                    </a:lnTo>
                    <a:lnTo>
                      <a:pt x="84" y="192"/>
                    </a:lnTo>
                    <a:lnTo>
                      <a:pt x="90" y="192"/>
                    </a:lnTo>
                    <a:lnTo>
                      <a:pt x="84" y="192"/>
                    </a:lnTo>
                    <a:lnTo>
                      <a:pt x="84" y="186"/>
                    </a:lnTo>
                    <a:lnTo>
                      <a:pt x="90" y="186"/>
                    </a:lnTo>
                    <a:lnTo>
                      <a:pt x="84" y="186"/>
                    </a:lnTo>
                    <a:lnTo>
                      <a:pt x="84" y="180"/>
                    </a:lnTo>
                    <a:lnTo>
                      <a:pt x="90" y="180"/>
                    </a:lnTo>
                    <a:lnTo>
                      <a:pt x="84" y="180"/>
                    </a:lnTo>
                    <a:lnTo>
                      <a:pt x="84" y="174"/>
                    </a:lnTo>
                    <a:lnTo>
                      <a:pt x="84" y="168"/>
                    </a:lnTo>
                    <a:lnTo>
                      <a:pt x="90" y="168"/>
                    </a:lnTo>
                    <a:lnTo>
                      <a:pt x="84" y="168"/>
                    </a:lnTo>
                    <a:lnTo>
                      <a:pt x="90" y="168"/>
                    </a:lnTo>
                    <a:lnTo>
                      <a:pt x="90" y="162"/>
                    </a:lnTo>
                    <a:lnTo>
                      <a:pt x="90" y="156"/>
                    </a:lnTo>
                    <a:lnTo>
                      <a:pt x="84" y="156"/>
                    </a:lnTo>
                    <a:lnTo>
                      <a:pt x="84" y="150"/>
                    </a:lnTo>
                    <a:lnTo>
                      <a:pt x="84" y="144"/>
                    </a:lnTo>
                    <a:lnTo>
                      <a:pt x="78" y="144"/>
                    </a:lnTo>
                    <a:lnTo>
                      <a:pt x="84" y="144"/>
                    </a:lnTo>
                    <a:lnTo>
                      <a:pt x="84" y="138"/>
                    </a:lnTo>
                    <a:lnTo>
                      <a:pt x="78" y="138"/>
                    </a:lnTo>
                    <a:lnTo>
                      <a:pt x="78" y="132"/>
                    </a:lnTo>
                    <a:lnTo>
                      <a:pt x="78" y="126"/>
                    </a:lnTo>
                    <a:lnTo>
                      <a:pt x="78" y="120"/>
                    </a:lnTo>
                    <a:lnTo>
                      <a:pt x="78" y="114"/>
                    </a:lnTo>
                    <a:lnTo>
                      <a:pt x="72" y="114"/>
                    </a:lnTo>
                    <a:lnTo>
                      <a:pt x="72" y="108"/>
                    </a:lnTo>
                    <a:lnTo>
                      <a:pt x="66" y="108"/>
                    </a:lnTo>
                    <a:lnTo>
                      <a:pt x="66" y="102"/>
                    </a:lnTo>
                    <a:lnTo>
                      <a:pt x="72" y="102"/>
                    </a:lnTo>
                    <a:lnTo>
                      <a:pt x="66" y="102"/>
                    </a:lnTo>
                    <a:lnTo>
                      <a:pt x="72" y="102"/>
                    </a:lnTo>
                    <a:lnTo>
                      <a:pt x="72" y="96"/>
                    </a:lnTo>
                    <a:lnTo>
                      <a:pt x="66" y="96"/>
                    </a:lnTo>
                    <a:lnTo>
                      <a:pt x="66" y="90"/>
                    </a:lnTo>
                    <a:lnTo>
                      <a:pt x="60" y="90"/>
                    </a:lnTo>
                    <a:lnTo>
                      <a:pt x="60" y="84"/>
                    </a:lnTo>
                    <a:lnTo>
                      <a:pt x="66" y="84"/>
                    </a:lnTo>
                    <a:lnTo>
                      <a:pt x="60" y="84"/>
                    </a:lnTo>
                    <a:lnTo>
                      <a:pt x="66" y="84"/>
                    </a:lnTo>
                    <a:lnTo>
                      <a:pt x="66" y="78"/>
                    </a:lnTo>
                    <a:lnTo>
                      <a:pt x="60" y="78"/>
                    </a:lnTo>
                    <a:lnTo>
                      <a:pt x="66" y="78"/>
                    </a:lnTo>
                    <a:lnTo>
                      <a:pt x="66" y="72"/>
                    </a:lnTo>
                    <a:lnTo>
                      <a:pt x="60" y="72"/>
                    </a:lnTo>
                    <a:lnTo>
                      <a:pt x="54" y="72"/>
                    </a:lnTo>
                    <a:lnTo>
                      <a:pt x="54" y="78"/>
                    </a:lnTo>
                    <a:lnTo>
                      <a:pt x="54" y="72"/>
                    </a:lnTo>
                    <a:lnTo>
                      <a:pt x="54" y="78"/>
                    </a:lnTo>
                    <a:lnTo>
                      <a:pt x="48" y="78"/>
                    </a:lnTo>
                    <a:lnTo>
                      <a:pt x="48" y="72"/>
                    </a:lnTo>
                    <a:lnTo>
                      <a:pt x="48" y="66"/>
                    </a:lnTo>
                    <a:lnTo>
                      <a:pt x="48" y="60"/>
                    </a:lnTo>
                    <a:lnTo>
                      <a:pt x="48" y="54"/>
                    </a:lnTo>
                    <a:lnTo>
                      <a:pt x="54" y="54"/>
                    </a:lnTo>
                    <a:lnTo>
                      <a:pt x="48" y="54"/>
                    </a:lnTo>
                    <a:lnTo>
                      <a:pt x="42" y="54"/>
                    </a:lnTo>
                    <a:lnTo>
                      <a:pt x="36" y="54"/>
                    </a:lnTo>
                    <a:lnTo>
                      <a:pt x="36" y="60"/>
                    </a:lnTo>
                    <a:lnTo>
                      <a:pt x="30" y="60"/>
                    </a:lnTo>
                    <a:lnTo>
                      <a:pt x="30" y="54"/>
                    </a:lnTo>
                    <a:lnTo>
                      <a:pt x="30" y="60"/>
                    </a:lnTo>
                    <a:lnTo>
                      <a:pt x="30" y="54"/>
                    </a:lnTo>
                    <a:lnTo>
                      <a:pt x="24" y="54"/>
                    </a:lnTo>
                    <a:lnTo>
                      <a:pt x="24" y="60"/>
                    </a:lnTo>
                    <a:lnTo>
                      <a:pt x="18" y="54"/>
                    </a:lnTo>
                    <a:lnTo>
                      <a:pt x="18" y="60"/>
                    </a:lnTo>
                    <a:lnTo>
                      <a:pt x="12" y="60"/>
                    </a:lnTo>
                    <a:lnTo>
                      <a:pt x="6" y="60"/>
                    </a:lnTo>
                    <a:lnTo>
                      <a:pt x="0" y="60"/>
                    </a:lnTo>
                    <a:lnTo>
                      <a:pt x="0" y="54"/>
                    </a:lnTo>
                    <a:lnTo>
                      <a:pt x="0" y="48"/>
                    </a:lnTo>
                    <a:lnTo>
                      <a:pt x="6" y="48"/>
                    </a:lnTo>
                    <a:lnTo>
                      <a:pt x="6" y="54"/>
                    </a:lnTo>
                    <a:lnTo>
                      <a:pt x="6" y="48"/>
                    </a:lnTo>
                    <a:lnTo>
                      <a:pt x="12" y="48"/>
                    </a:lnTo>
                    <a:lnTo>
                      <a:pt x="12" y="42"/>
                    </a:lnTo>
                    <a:lnTo>
                      <a:pt x="18" y="42"/>
                    </a:lnTo>
                    <a:lnTo>
                      <a:pt x="18" y="48"/>
                    </a:lnTo>
                    <a:lnTo>
                      <a:pt x="18" y="42"/>
                    </a:lnTo>
                    <a:lnTo>
                      <a:pt x="18" y="36"/>
                    </a:lnTo>
                    <a:lnTo>
                      <a:pt x="24" y="36"/>
                    </a:lnTo>
                    <a:lnTo>
                      <a:pt x="30" y="36"/>
                    </a:lnTo>
                    <a:lnTo>
                      <a:pt x="30" y="30"/>
                    </a:lnTo>
                    <a:lnTo>
                      <a:pt x="36" y="30"/>
                    </a:lnTo>
                    <a:lnTo>
                      <a:pt x="36" y="36"/>
                    </a:lnTo>
                    <a:lnTo>
                      <a:pt x="36" y="30"/>
                    </a:lnTo>
                    <a:lnTo>
                      <a:pt x="42" y="30"/>
                    </a:lnTo>
                    <a:lnTo>
                      <a:pt x="48" y="30"/>
                    </a:lnTo>
                    <a:lnTo>
                      <a:pt x="54" y="30"/>
                    </a:lnTo>
                    <a:lnTo>
                      <a:pt x="54" y="24"/>
                    </a:lnTo>
                    <a:lnTo>
                      <a:pt x="60" y="24"/>
                    </a:lnTo>
                    <a:lnTo>
                      <a:pt x="60" y="18"/>
                    </a:lnTo>
                    <a:lnTo>
                      <a:pt x="60" y="24"/>
                    </a:lnTo>
                    <a:lnTo>
                      <a:pt x="66" y="24"/>
                    </a:lnTo>
                    <a:lnTo>
                      <a:pt x="72" y="24"/>
                    </a:lnTo>
                    <a:lnTo>
                      <a:pt x="72" y="18"/>
                    </a:lnTo>
                    <a:lnTo>
                      <a:pt x="72" y="24"/>
                    </a:lnTo>
                    <a:lnTo>
                      <a:pt x="72" y="18"/>
                    </a:lnTo>
                    <a:lnTo>
                      <a:pt x="72" y="24"/>
                    </a:lnTo>
                    <a:lnTo>
                      <a:pt x="72" y="18"/>
                    </a:lnTo>
                    <a:lnTo>
                      <a:pt x="78" y="24"/>
                    </a:lnTo>
                    <a:lnTo>
                      <a:pt x="78" y="18"/>
                    </a:lnTo>
                    <a:lnTo>
                      <a:pt x="84" y="18"/>
                    </a:lnTo>
                    <a:lnTo>
                      <a:pt x="90" y="18"/>
                    </a:lnTo>
                    <a:lnTo>
                      <a:pt x="96" y="18"/>
                    </a:lnTo>
                    <a:lnTo>
                      <a:pt x="96" y="12"/>
                    </a:lnTo>
                    <a:lnTo>
                      <a:pt x="96" y="6"/>
                    </a:lnTo>
                    <a:lnTo>
                      <a:pt x="102" y="6"/>
                    </a:lnTo>
                    <a:lnTo>
                      <a:pt x="108" y="6"/>
                    </a:lnTo>
                    <a:lnTo>
                      <a:pt x="108" y="0"/>
                    </a:lnTo>
                    <a:lnTo>
                      <a:pt x="108" y="6"/>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4" name="Freeform 547"/>
              <p:cNvSpPr>
                <a:spLocks/>
              </p:cNvSpPr>
              <p:nvPr/>
            </p:nvSpPr>
            <p:spPr bwMode="auto">
              <a:xfrm>
                <a:off x="2277" y="2534"/>
                <a:ext cx="132" cy="162"/>
              </a:xfrm>
              <a:custGeom>
                <a:avLst/>
                <a:gdLst>
                  <a:gd name="T0" fmla="*/ 120 w 132"/>
                  <a:gd name="T1" fmla="*/ 120 h 162"/>
                  <a:gd name="T2" fmla="*/ 114 w 132"/>
                  <a:gd name="T3" fmla="*/ 126 h 162"/>
                  <a:gd name="T4" fmla="*/ 108 w 132"/>
                  <a:gd name="T5" fmla="*/ 132 h 162"/>
                  <a:gd name="T6" fmla="*/ 102 w 132"/>
                  <a:gd name="T7" fmla="*/ 138 h 162"/>
                  <a:gd name="T8" fmla="*/ 102 w 132"/>
                  <a:gd name="T9" fmla="*/ 150 h 162"/>
                  <a:gd name="T10" fmla="*/ 96 w 132"/>
                  <a:gd name="T11" fmla="*/ 156 h 162"/>
                  <a:gd name="T12" fmla="*/ 90 w 132"/>
                  <a:gd name="T13" fmla="*/ 162 h 162"/>
                  <a:gd name="T14" fmla="*/ 78 w 132"/>
                  <a:gd name="T15" fmla="*/ 162 h 162"/>
                  <a:gd name="T16" fmla="*/ 84 w 132"/>
                  <a:gd name="T17" fmla="*/ 156 h 162"/>
                  <a:gd name="T18" fmla="*/ 78 w 132"/>
                  <a:gd name="T19" fmla="*/ 156 h 162"/>
                  <a:gd name="T20" fmla="*/ 66 w 132"/>
                  <a:gd name="T21" fmla="*/ 150 h 162"/>
                  <a:gd name="T22" fmla="*/ 60 w 132"/>
                  <a:gd name="T23" fmla="*/ 150 h 162"/>
                  <a:gd name="T24" fmla="*/ 48 w 132"/>
                  <a:gd name="T25" fmla="*/ 150 h 162"/>
                  <a:gd name="T26" fmla="*/ 42 w 132"/>
                  <a:gd name="T27" fmla="*/ 156 h 162"/>
                  <a:gd name="T28" fmla="*/ 36 w 132"/>
                  <a:gd name="T29" fmla="*/ 150 h 162"/>
                  <a:gd name="T30" fmla="*/ 30 w 132"/>
                  <a:gd name="T31" fmla="*/ 144 h 162"/>
                  <a:gd name="T32" fmla="*/ 24 w 132"/>
                  <a:gd name="T33" fmla="*/ 138 h 162"/>
                  <a:gd name="T34" fmla="*/ 18 w 132"/>
                  <a:gd name="T35" fmla="*/ 144 h 162"/>
                  <a:gd name="T36" fmla="*/ 12 w 132"/>
                  <a:gd name="T37" fmla="*/ 150 h 162"/>
                  <a:gd name="T38" fmla="*/ 6 w 132"/>
                  <a:gd name="T39" fmla="*/ 156 h 162"/>
                  <a:gd name="T40" fmla="*/ 6 w 132"/>
                  <a:gd name="T41" fmla="*/ 144 h 162"/>
                  <a:gd name="T42" fmla="*/ 0 w 132"/>
                  <a:gd name="T43" fmla="*/ 138 h 162"/>
                  <a:gd name="T44" fmla="*/ 0 w 132"/>
                  <a:gd name="T45" fmla="*/ 126 h 162"/>
                  <a:gd name="T46" fmla="*/ 6 w 132"/>
                  <a:gd name="T47" fmla="*/ 120 h 162"/>
                  <a:gd name="T48" fmla="*/ 12 w 132"/>
                  <a:gd name="T49" fmla="*/ 114 h 162"/>
                  <a:gd name="T50" fmla="*/ 18 w 132"/>
                  <a:gd name="T51" fmla="*/ 108 h 162"/>
                  <a:gd name="T52" fmla="*/ 24 w 132"/>
                  <a:gd name="T53" fmla="*/ 102 h 162"/>
                  <a:gd name="T54" fmla="*/ 24 w 132"/>
                  <a:gd name="T55" fmla="*/ 90 h 162"/>
                  <a:gd name="T56" fmla="*/ 24 w 132"/>
                  <a:gd name="T57" fmla="*/ 78 h 162"/>
                  <a:gd name="T58" fmla="*/ 24 w 132"/>
                  <a:gd name="T59" fmla="*/ 66 h 162"/>
                  <a:gd name="T60" fmla="*/ 18 w 132"/>
                  <a:gd name="T61" fmla="*/ 54 h 162"/>
                  <a:gd name="T62" fmla="*/ 12 w 132"/>
                  <a:gd name="T63" fmla="*/ 48 h 162"/>
                  <a:gd name="T64" fmla="*/ 6 w 132"/>
                  <a:gd name="T65" fmla="*/ 42 h 162"/>
                  <a:gd name="T66" fmla="*/ 6 w 132"/>
                  <a:gd name="T67" fmla="*/ 30 h 162"/>
                  <a:gd name="T68" fmla="*/ 0 w 132"/>
                  <a:gd name="T69" fmla="*/ 24 h 162"/>
                  <a:gd name="T70" fmla="*/ 6 w 132"/>
                  <a:gd name="T71" fmla="*/ 18 h 162"/>
                  <a:gd name="T72" fmla="*/ 12 w 132"/>
                  <a:gd name="T73" fmla="*/ 12 h 162"/>
                  <a:gd name="T74" fmla="*/ 18 w 132"/>
                  <a:gd name="T75" fmla="*/ 6 h 162"/>
                  <a:gd name="T76" fmla="*/ 24 w 132"/>
                  <a:gd name="T77" fmla="*/ 0 h 162"/>
                  <a:gd name="T78" fmla="*/ 30 w 132"/>
                  <a:gd name="T79" fmla="*/ 6 h 162"/>
                  <a:gd name="T80" fmla="*/ 36 w 132"/>
                  <a:gd name="T81" fmla="*/ 12 h 162"/>
                  <a:gd name="T82" fmla="*/ 42 w 132"/>
                  <a:gd name="T83" fmla="*/ 18 h 162"/>
                  <a:gd name="T84" fmla="*/ 48 w 132"/>
                  <a:gd name="T85" fmla="*/ 30 h 162"/>
                  <a:gd name="T86" fmla="*/ 54 w 132"/>
                  <a:gd name="T87" fmla="*/ 36 h 162"/>
                  <a:gd name="T88" fmla="*/ 66 w 132"/>
                  <a:gd name="T89" fmla="*/ 36 h 162"/>
                  <a:gd name="T90" fmla="*/ 72 w 132"/>
                  <a:gd name="T91" fmla="*/ 42 h 162"/>
                  <a:gd name="T92" fmla="*/ 78 w 132"/>
                  <a:gd name="T93" fmla="*/ 48 h 162"/>
                  <a:gd name="T94" fmla="*/ 84 w 132"/>
                  <a:gd name="T95" fmla="*/ 54 h 162"/>
                  <a:gd name="T96" fmla="*/ 90 w 132"/>
                  <a:gd name="T97" fmla="*/ 60 h 162"/>
                  <a:gd name="T98" fmla="*/ 102 w 132"/>
                  <a:gd name="T99" fmla="*/ 60 h 162"/>
                  <a:gd name="T100" fmla="*/ 108 w 132"/>
                  <a:gd name="T101" fmla="*/ 72 h 162"/>
                  <a:gd name="T102" fmla="*/ 120 w 132"/>
                  <a:gd name="T103" fmla="*/ 78 h 162"/>
                  <a:gd name="T104" fmla="*/ 120 w 132"/>
                  <a:gd name="T105" fmla="*/ 90 h 162"/>
                  <a:gd name="T106" fmla="*/ 126 w 132"/>
                  <a:gd name="T107" fmla="*/ 96 h 162"/>
                  <a:gd name="T108" fmla="*/ 132 w 132"/>
                  <a:gd name="T109" fmla="*/ 102 h 162"/>
                  <a:gd name="T110" fmla="*/ 126 w 132"/>
                  <a:gd name="T111" fmla="*/ 108 h 162"/>
                  <a:gd name="T112" fmla="*/ 120 w 132"/>
                  <a:gd name="T113" fmla="*/ 1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162">
                    <a:moveTo>
                      <a:pt x="120" y="114"/>
                    </a:moveTo>
                    <a:lnTo>
                      <a:pt x="120" y="120"/>
                    </a:lnTo>
                    <a:lnTo>
                      <a:pt x="114" y="120"/>
                    </a:lnTo>
                    <a:lnTo>
                      <a:pt x="114" y="126"/>
                    </a:lnTo>
                    <a:lnTo>
                      <a:pt x="114" y="132"/>
                    </a:lnTo>
                    <a:lnTo>
                      <a:pt x="108" y="132"/>
                    </a:lnTo>
                    <a:lnTo>
                      <a:pt x="108" y="138"/>
                    </a:lnTo>
                    <a:lnTo>
                      <a:pt x="102" y="138"/>
                    </a:lnTo>
                    <a:lnTo>
                      <a:pt x="102" y="144"/>
                    </a:lnTo>
                    <a:lnTo>
                      <a:pt x="102" y="150"/>
                    </a:lnTo>
                    <a:lnTo>
                      <a:pt x="96" y="150"/>
                    </a:lnTo>
                    <a:lnTo>
                      <a:pt x="96" y="156"/>
                    </a:lnTo>
                    <a:lnTo>
                      <a:pt x="90" y="156"/>
                    </a:lnTo>
                    <a:lnTo>
                      <a:pt x="90" y="162"/>
                    </a:lnTo>
                    <a:lnTo>
                      <a:pt x="84" y="162"/>
                    </a:lnTo>
                    <a:lnTo>
                      <a:pt x="78" y="162"/>
                    </a:lnTo>
                    <a:lnTo>
                      <a:pt x="84" y="162"/>
                    </a:lnTo>
                    <a:lnTo>
                      <a:pt x="84" y="156"/>
                    </a:lnTo>
                    <a:lnTo>
                      <a:pt x="84" y="150"/>
                    </a:lnTo>
                    <a:lnTo>
                      <a:pt x="78" y="156"/>
                    </a:lnTo>
                    <a:lnTo>
                      <a:pt x="72" y="156"/>
                    </a:lnTo>
                    <a:lnTo>
                      <a:pt x="66" y="150"/>
                    </a:lnTo>
                    <a:lnTo>
                      <a:pt x="60" y="156"/>
                    </a:lnTo>
                    <a:lnTo>
                      <a:pt x="60" y="150"/>
                    </a:lnTo>
                    <a:lnTo>
                      <a:pt x="54" y="150"/>
                    </a:lnTo>
                    <a:lnTo>
                      <a:pt x="48" y="150"/>
                    </a:lnTo>
                    <a:lnTo>
                      <a:pt x="48" y="156"/>
                    </a:lnTo>
                    <a:lnTo>
                      <a:pt x="42" y="156"/>
                    </a:lnTo>
                    <a:lnTo>
                      <a:pt x="36" y="156"/>
                    </a:lnTo>
                    <a:lnTo>
                      <a:pt x="36" y="150"/>
                    </a:lnTo>
                    <a:lnTo>
                      <a:pt x="30" y="150"/>
                    </a:lnTo>
                    <a:lnTo>
                      <a:pt x="30" y="144"/>
                    </a:lnTo>
                    <a:lnTo>
                      <a:pt x="24" y="144"/>
                    </a:lnTo>
                    <a:lnTo>
                      <a:pt x="24" y="138"/>
                    </a:lnTo>
                    <a:lnTo>
                      <a:pt x="24" y="144"/>
                    </a:lnTo>
                    <a:lnTo>
                      <a:pt x="18" y="144"/>
                    </a:lnTo>
                    <a:lnTo>
                      <a:pt x="18" y="150"/>
                    </a:lnTo>
                    <a:lnTo>
                      <a:pt x="12" y="150"/>
                    </a:lnTo>
                    <a:lnTo>
                      <a:pt x="12" y="156"/>
                    </a:lnTo>
                    <a:lnTo>
                      <a:pt x="6" y="156"/>
                    </a:lnTo>
                    <a:lnTo>
                      <a:pt x="6" y="150"/>
                    </a:lnTo>
                    <a:lnTo>
                      <a:pt x="6" y="144"/>
                    </a:lnTo>
                    <a:lnTo>
                      <a:pt x="0" y="144"/>
                    </a:lnTo>
                    <a:lnTo>
                      <a:pt x="0" y="138"/>
                    </a:lnTo>
                    <a:lnTo>
                      <a:pt x="0" y="132"/>
                    </a:lnTo>
                    <a:lnTo>
                      <a:pt x="0" y="126"/>
                    </a:lnTo>
                    <a:lnTo>
                      <a:pt x="0" y="120"/>
                    </a:lnTo>
                    <a:lnTo>
                      <a:pt x="6" y="120"/>
                    </a:lnTo>
                    <a:lnTo>
                      <a:pt x="6" y="114"/>
                    </a:lnTo>
                    <a:lnTo>
                      <a:pt x="12" y="114"/>
                    </a:lnTo>
                    <a:lnTo>
                      <a:pt x="12" y="108"/>
                    </a:lnTo>
                    <a:lnTo>
                      <a:pt x="18" y="108"/>
                    </a:lnTo>
                    <a:lnTo>
                      <a:pt x="18" y="102"/>
                    </a:lnTo>
                    <a:lnTo>
                      <a:pt x="24" y="102"/>
                    </a:lnTo>
                    <a:lnTo>
                      <a:pt x="24" y="96"/>
                    </a:lnTo>
                    <a:lnTo>
                      <a:pt x="24" y="90"/>
                    </a:lnTo>
                    <a:lnTo>
                      <a:pt x="24" y="84"/>
                    </a:lnTo>
                    <a:lnTo>
                      <a:pt x="24" y="78"/>
                    </a:lnTo>
                    <a:lnTo>
                      <a:pt x="24" y="72"/>
                    </a:lnTo>
                    <a:lnTo>
                      <a:pt x="24" y="66"/>
                    </a:lnTo>
                    <a:lnTo>
                      <a:pt x="18" y="60"/>
                    </a:lnTo>
                    <a:lnTo>
                      <a:pt x="18" y="54"/>
                    </a:lnTo>
                    <a:lnTo>
                      <a:pt x="12" y="54"/>
                    </a:lnTo>
                    <a:lnTo>
                      <a:pt x="12" y="48"/>
                    </a:lnTo>
                    <a:lnTo>
                      <a:pt x="6" y="48"/>
                    </a:lnTo>
                    <a:lnTo>
                      <a:pt x="6" y="42"/>
                    </a:lnTo>
                    <a:lnTo>
                      <a:pt x="6" y="36"/>
                    </a:lnTo>
                    <a:lnTo>
                      <a:pt x="6" y="30"/>
                    </a:lnTo>
                    <a:lnTo>
                      <a:pt x="0" y="30"/>
                    </a:lnTo>
                    <a:lnTo>
                      <a:pt x="0" y="24"/>
                    </a:lnTo>
                    <a:lnTo>
                      <a:pt x="0" y="18"/>
                    </a:lnTo>
                    <a:lnTo>
                      <a:pt x="6" y="18"/>
                    </a:lnTo>
                    <a:lnTo>
                      <a:pt x="6" y="12"/>
                    </a:lnTo>
                    <a:lnTo>
                      <a:pt x="12" y="12"/>
                    </a:lnTo>
                    <a:lnTo>
                      <a:pt x="12" y="6"/>
                    </a:lnTo>
                    <a:lnTo>
                      <a:pt x="18" y="6"/>
                    </a:lnTo>
                    <a:lnTo>
                      <a:pt x="18" y="0"/>
                    </a:lnTo>
                    <a:lnTo>
                      <a:pt x="24" y="0"/>
                    </a:lnTo>
                    <a:lnTo>
                      <a:pt x="24" y="6"/>
                    </a:lnTo>
                    <a:lnTo>
                      <a:pt x="30" y="6"/>
                    </a:lnTo>
                    <a:lnTo>
                      <a:pt x="30" y="12"/>
                    </a:lnTo>
                    <a:lnTo>
                      <a:pt x="36" y="12"/>
                    </a:lnTo>
                    <a:lnTo>
                      <a:pt x="36" y="18"/>
                    </a:lnTo>
                    <a:lnTo>
                      <a:pt x="42" y="18"/>
                    </a:lnTo>
                    <a:lnTo>
                      <a:pt x="42" y="24"/>
                    </a:lnTo>
                    <a:lnTo>
                      <a:pt x="48" y="30"/>
                    </a:lnTo>
                    <a:lnTo>
                      <a:pt x="54" y="30"/>
                    </a:lnTo>
                    <a:lnTo>
                      <a:pt x="54" y="36"/>
                    </a:lnTo>
                    <a:lnTo>
                      <a:pt x="60" y="36"/>
                    </a:lnTo>
                    <a:lnTo>
                      <a:pt x="66" y="36"/>
                    </a:lnTo>
                    <a:lnTo>
                      <a:pt x="66" y="42"/>
                    </a:lnTo>
                    <a:lnTo>
                      <a:pt x="72" y="42"/>
                    </a:lnTo>
                    <a:lnTo>
                      <a:pt x="72" y="48"/>
                    </a:lnTo>
                    <a:lnTo>
                      <a:pt x="78" y="48"/>
                    </a:lnTo>
                    <a:lnTo>
                      <a:pt x="78" y="54"/>
                    </a:lnTo>
                    <a:lnTo>
                      <a:pt x="84" y="54"/>
                    </a:lnTo>
                    <a:lnTo>
                      <a:pt x="90" y="54"/>
                    </a:lnTo>
                    <a:lnTo>
                      <a:pt x="90" y="60"/>
                    </a:lnTo>
                    <a:lnTo>
                      <a:pt x="96" y="60"/>
                    </a:lnTo>
                    <a:lnTo>
                      <a:pt x="102" y="60"/>
                    </a:lnTo>
                    <a:lnTo>
                      <a:pt x="102" y="66"/>
                    </a:lnTo>
                    <a:lnTo>
                      <a:pt x="108" y="72"/>
                    </a:lnTo>
                    <a:lnTo>
                      <a:pt x="114" y="78"/>
                    </a:lnTo>
                    <a:lnTo>
                      <a:pt x="120" y="78"/>
                    </a:lnTo>
                    <a:lnTo>
                      <a:pt x="120" y="84"/>
                    </a:lnTo>
                    <a:lnTo>
                      <a:pt x="120" y="90"/>
                    </a:lnTo>
                    <a:lnTo>
                      <a:pt x="126" y="90"/>
                    </a:lnTo>
                    <a:lnTo>
                      <a:pt x="126" y="96"/>
                    </a:lnTo>
                    <a:lnTo>
                      <a:pt x="132" y="96"/>
                    </a:lnTo>
                    <a:lnTo>
                      <a:pt x="132" y="102"/>
                    </a:lnTo>
                    <a:lnTo>
                      <a:pt x="126" y="102"/>
                    </a:lnTo>
                    <a:lnTo>
                      <a:pt x="126" y="108"/>
                    </a:lnTo>
                    <a:lnTo>
                      <a:pt x="126" y="114"/>
                    </a:lnTo>
                    <a:lnTo>
                      <a:pt x="120" y="11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5" name="Freeform 548"/>
              <p:cNvSpPr>
                <a:spLocks/>
              </p:cNvSpPr>
              <p:nvPr/>
            </p:nvSpPr>
            <p:spPr bwMode="auto">
              <a:xfrm>
                <a:off x="2385" y="2492"/>
                <a:ext cx="186" cy="162"/>
              </a:xfrm>
              <a:custGeom>
                <a:avLst/>
                <a:gdLst>
                  <a:gd name="T0" fmla="*/ 156 w 186"/>
                  <a:gd name="T1" fmla="*/ 126 h 162"/>
                  <a:gd name="T2" fmla="*/ 150 w 186"/>
                  <a:gd name="T3" fmla="*/ 138 h 162"/>
                  <a:gd name="T4" fmla="*/ 156 w 186"/>
                  <a:gd name="T5" fmla="*/ 150 h 162"/>
                  <a:gd name="T6" fmla="*/ 162 w 186"/>
                  <a:gd name="T7" fmla="*/ 162 h 162"/>
                  <a:gd name="T8" fmla="*/ 156 w 186"/>
                  <a:gd name="T9" fmla="*/ 162 h 162"/>
                  <a:gd name="T10" fmla="*/ 144 w 186"/>
                  <a:gd name="T11" fmla="*/ 156 h 162"/>
                  <a:gd name="T12" fmla="*/ 132 w 186"/>
                  <a:gd name="T13" fmla="*/ 162 h 162"/>
                  <a:gd name="T14" fmla="*/ 120 w 186"/>
                  <a:gd name="T15" fmla="*/ 156 h 162"/>
                  <a:gd name="T16" fmla="*/ 108 w 186"/>
                  <a:gd name="T17" fmla="*/ 144 h 162"/>
                  <a:gd name="T18" fmla="*/ 102 w 186"/>
                  <a:gd name="T19" fmla="*/ 144 h 162"/>
                  <a:gd name="T20" fmla="*/ 90 w 186"/>
                  <a:gd name="T21" fmla="*/ 138 h 162"/>
                  <a:gd name="T22" fmla="*/ 78 w 186"/>
                  <a:gd name="T23" fmla="*/ 132 h 162"/>
                  <a:gd name="T24" fmla="*/ 66 w 186"/>
                  <a:gd name="T25" fmla="*/ 126 h 162"/>
                  <a:gd name="T26" fmla="*/ 54 w 186"/>
                  <a:gd name="T27" fmla="*/ 126 h 162"/>
                  <a:gd name="T28" fmla="*/ 48 w 186"/>
                  <a:gd name="T29" fmla="*/ 126 h 162"/>
                  <a:gd name="T30" fmla="*/ 42 w 186"/>
                  <a:gd name="T31" fmla="*/ 126 h 162"/>
                  <a:gd name="T32" fmla="*/ 24 w 186"/>
                  <a:gd name="T33" fmla="*/ 126 h 162"/>
                  <a:gd name="T34" fmla="*/ 18 w 186"/>
                  <a:gd name="T35" fmla="*/ 138 h 162"/>
                  <a:gd name="T36" fmla="*/ 12 w 186"/>
                  <a:gd name="T37" fmla="*/ 126 h 162"/>
                  <a:gd name="T38" fmla="*/ 0 w 186"/>
                  <a:gd name="T39" fmla="*/ 114 h 162"/>
                  <a:gd name="T40" fmla="*/ 12 w 186"/>
                  <a:gd name="T41" fmla="*/ 108 h 162"/>
                  <a:gd name="T42" fmla="*/ 12 w 186"/>
                  <a:gd name="T43" fmla="*/ 90 h 162"/>
                  <a:gd name="T44" fmla="*/ 18 w 186"/>
                  <a:gd name="T45" fmla="*/ 78 h 162"/>
                  <a:gd name="T46" fmla="*/ 30 w 186"/>
                  <a:gd name="T47" fmla="*/ 72 h 162"/>
                  <a:gd name="T48" fmla="*/ 42 w 186"/>
                  <a:gd name="T49" fmla="*/ 66 h 162"/>
                  <a:gd name="T50" fmla="*/ 48 w 186"/>
                  <a:gd name="T51" fmla="*/ 54 h 162"/>
                  <a:gd name="T52" fmla="*/ 60 w 186"/>
                  <a:gd name="T53" fmla="*/ 48 h 162"/>
                  <a:gd name="T54" fmla="*/ 66 w 186"/>
                  <a:gd name="T55" fmla="*/ 36 h 162"/>
                  <a:gd name="T56" fmla="*/ 72 w 186"/>
                  <a:gd name="T57" fmla="*/ 24 h 162"/>
                  <a:gd name="T58" fmla="*/ 84 w 186"/>
                  <a:gd name="T59" fmla="*/ 12 h 162"/>
                  <a:gd name="T60" fmla="*/ 90 w 186"/>
                  <a:gd name="T61" fmla="*/ 0 h 162"/>
                  <a:gd name="T62" fmla="*/ 96 w 186"/>
                  <a:gd name="T63" fmla="*/ 0 h 162"/>
                  <a:gd name="T64" fmla="*/ 108 w 186"/>
                  <a:gd name="T65" fmla="*/ 12 h 162"/>
                  <a:gd name="T66" fmla="*/ 120 w 186"/>
                  <a:gd name="T67" fmla="*/ 18 h 162"/>
                  <a:gd name="T68" fmla="*/ 120 w 186"/>
                  <a:gd name="T69" fmla="*/ 24 h 162"/>
                  <a:gd name="T70" fmla="*/ 120 w 186"/>
                  <a:gd name="T71" fmla="*/ 30 h 162"/>
                  <a:gd name="T72" fmla="*/ 132 w 186"/>
                  <a:gd name="T73" fmla="*/ 18 h 162"/>
                  <a:gd name="T74" fmla="*/ 144 w 186"/>
                  <a:gd name="T75" fmla="*/ 12 h 162"/>
                  <a:gd name="T76" fmla="*/ 150 w 186"/>
                  <a:gd name="T77" fmla="*/ 12 h 162"/>
                  <a:gd name="T78" fmla="*/ 156 w 186"/>
                  <a:gd name="T79" fmla="*/ 12 h 162"/>
                  <a:gd name="T80" fmla="*/ 156 w 186"/>
                  <a:gd name="T81" fmla="*/ 30 h 162"/>
                  <a:gd name="T82" fmla="*/ 162 w 186"/>
                  <a:gd name="T83" fmla="*/ 42 h 162"/>
                  <a:gd name="T84" fmla="*/ 168 w 186"/>
                  <a:gd name="T85" fmla="*/ 54 h 162"/>
                  <a:gd name="T86" fmla="*/ 168 w 186"/>
                  <a:gd name="T87" fmla="*/ 72 h 162"/>
                  <a:gd name="T88" fmla="*/ 174 w 186"/>
                  <a:gd name="T89" fmla="*/ 84 h 162"/>
                  <a:gd name="T90" fmla="*/ 180 w 186"/>
                  <a:gd name="T91" fmla="*/ 96 h 162"/>
                  <a:gd name="T92" fmla="*/ 186 w 186"/>
                  <a:gd name="T93" fmla="*/ 108 h 162"/>
                  <a:gd name="T94" fmla="*/ 180 w 186"/>
                  <a:gd name="T95" fmla="*/ 120 h 162"/>
                  <a:gd name="T96" fmla="*/ 168 w 186"/>
                  <a:gd name="T97" fmla="*/ 12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62">
                    <a:moveTo>
                      <a:pt x="168" y="126"/>
                    </a:moveTo>
                    <a:lnTo>
                      <a:pt x="162" y="126"/>
                    </a:lnTo>
                    <a:lnTo>
                      <a:pt x="156" y="126"/>
                    </a:lnTo>
                    <a:lnTo>
                      <a:pt x="156" y="132"/>
                    </a:lnTo>
                    <a:lnTo>
                      <a:pt x="156" y="138"/>
                    </a:lnTo>
                    <a:lnTo>
                      <a:pt x="150" y="138"/>
                    </a:lnTo>
                    <a:lnTo>
                      <a:pt x="150" y="144"/>
                    </a:lnTo>
                    <a:lnTo>
                      <a:pt x="156" y="144"/>
                    </a:lnTo>
                    <a:lnTo>
                      <a:pt x="156" y="150"/>
                    </a:lnTo>
                    <a:lnTo>
                      <a:pt x="156" y="156"/>
                    </a:lnTo>
                    <a:lnTo>
                      <a:pt x="162" y="156"/>
                    </a:lnTo>
                    <a:lnTo>
                      <a:pt x="162" y="162"/>
                    </a:lnTo>
                    <a:lnTo>
                      <a:pt x="168" y="162"/>
                    </a:lnTo>
                    <a:lnTo>
                      <a:pt x="162" y="162"/>
                    </a:lnTo>
                    <a:lnTo>
                      <a:pt x="156" y="162"/>
                    </a:lnTo>
                    <a:lnTo>
                      <a:pt x="150" y="162"/>
                    </a:lnTo>
                    <a:lnTo>
                      <a:pt x="144" y="162"/>
                    </a:lnTo>
                    <a:lnTo>
                      <a:pt x="144" y="156"/>
                    </a:lnTo>
                    <a:lnTo>
                      <a:pt x="144" y="162"/>
                    </a:lnTo>
                    <a:lnTo>
                      <a:pt x="138" y="162"/>
                    </a:lnTo>
                    <a:lnTo>
                      <a:pt x="132" y="162"/>
                    </a:lnTo>
                    <a:lnTo>
                      <a:pt x="126" y="162"/>
                    </a:lnTo>
                    <a:lnTo>
                      <a:pt x="120" y="162"/>
                    </a:lnTo>
                    <a:lnTo>
                      <a:pt x="120" y="156"/>
                    </a:lnTo>
                    <a:lnTo>
                      <a:pt x="114" y="156"/>
                    </a:lnTo>
                    <a:lnTo>
                      <a:pt x="108" y="150"/>
                    </a:lnTo>
                    <a:lnTo>
                      <a:pt x="108" y="144"/>
                    </a:lnTo>
                    <a:lnTo>
                      <a:pt x="102" y="144"/>
                    </a:lnTo>
                    <a:lnTo>
                      <a:pt x="102" y="150"/>
                    </a:lnTo>
                    <a:lnTo>
                      <a:pt x="102" y="144"/>
                    </a:lnTo>
                    <a:lnTo>
                      <a:pt x="96" y="144"/>
                    </a:lnTo>
                    <a:lnTo>
                      <a:pt x="96" y="138"/>
                    </a:lnTo>
                    <a:lnTo>
                      <a:pt x="90" y="138"/>
                    </a:lnTo>
                    <a:lnTo>
                      <a:pt x="84" y="138"/>
                    </a:lnTo>
                    <a:lnTo>
                      <a:pt x="84" y="132"/>
                    </a:lnTo>
                    <a:lnTo>
                      <a:pt x="78" y="132"/>
                    </a:lnTo>
                    <a:lnTo>
                      <a:pt x="78" y="126"/>
                    </a:lnTo>
                    <a:lnTo>
                      <a:pt x="72" y="126"/>
                    </a:lnTo>
                    <a:lnTo>
                      <a:pt x="66" y="126"/>
                    </a:lnTo>
                    <a:lnTo>
                      <a:pt x="66" y="120"/>
                    </a:lnTo>
                    <a:lnTo>
                      <a:pt x="60" y="126"/>
                    </a:lnTo>
                    <a:lnTo>
                      <a:pt x="54" y="126"/>
                    </a:lnTo>
                    <a:lnTo>
                      <a:pt x="54" y="132"/>
                    </a:lnTo>
                    <a:lnTo>
                      <a:pt x="48" y="132"/>
                    </a:lnTo>
                    <a:lnTo>
                      <a:pt x="48" y="126"/>
                    </a:lnTo>
                    <a:lnTo>
                      <a:pt x="48" y="132"/>
                    </a:lnTo>
                    <a:lnTo>
                      <a:pt x="48" y="126"/>
                    </a:lnTo>
                    <a:lnTo>
                      <a:pt x="42" y="126"/>
                    </a:lnTo>
                    <a:lnTo>
                      <a:pt x="36" y="126"/>
                    </a:lnTo>
                    <a:lnTo>
                      <a:pt x="30" y="126"/>
                    </a:lnTo>
                    <a:lnTo>
                      <a:pt x="24" y="126"/>
                    </a:lnTo>
                    <a:lnTo>
                      <a:pt x="24" y="132"/>
                    </a:lnTo>
                    <a:lnTo>
                      <a:pt x="24" y="138"/>
                    </a:lnTo>
                    <a:lnTo>
                      <a:pt x="18" y="138"/>
                    </a:lnTo>
                    <a:lnTo>
                      <a:pt x="18" y="132"/>
                    </a:lnTo>
                    <a:lnTo>
                      <a:pt x="12" y="132"/>
                    </a:lnTo>
                    <a:lnTo>
                      <a:pt x="12" y="126"/>
                    </a:lnTo>
                    <a:lnTo>
                      <a:pt x="12" y="120"/>
                    </a:lnTo>
                    <a:lnTo>
                      <a:pt x="6" y="120"/>
                    </a:lnTo>
                    <a:lnTo>
                      <a:pt x="0" y="114"/>
                    </a:lnTo>
                    <a:lnTo>
                      <a:pt x="6" y="114"/>
                    </a:lnTo>
                    <a:lnTo>
                      <a:pt x="6" y="108"/>
                    </a:lnTo>
                    <a:lnTo>
                      <a:pt x="12" y="108"/>
                    </a:lnTo>
                    <a:lnTo>
                      <a:pt x="12" y="102"/>
                    </a:lnTo>
                    <a:lnTo>
                      <a:pt x="12" y="96"/>
                    </a:lnTo>
                    <a:lnTo>
                      <a:pt x="12" y="90"/>
                    </a:lnTo>
                    <a:lnTo>
                      <a:pt x="18" y="90"/>
                    </a:lnTo>
                    <a:lnTo>
                      <a:pt x="18" y="84"/>
                    </a:lnTo>
                    <a:lnTo>
                      <a:pt x="18" y="78"/>
                    </a:lnTo>
                    <a:lnTo>
                      <a:pt x="24" y="78"/>
                    </a:lnTo>
                    <a:lnTo>
                      <a:pt x="30" y="78"/>
                    </a:lnTo>
                    <a:lnTo>
                      <a:pt x="30" y="72"/>
                    </a:lnTo>
                    <a:lnTo>
                      <a:pt x="30" y="66"/>
                    </a:lnTo>
                    <a:lnTo>
                      <a:pt x="36" y="66"/>
                    </a:lnTo>
                    <a:lnTo>
                      <a:pt x="42" y="66"/>
                    </a:lnTo>
                    <a:lnTo>
                      <a:pt x="42" y="60"/>
                    </a:lnTo>
                    <a:lnTo>
                      <a:pt x="48" y="60"/>
                    </a:lnTo>
                    <a:lnTo>
                      <a:pt x="48" y="54"/>
                    </a:lnTo>
                    <a:lnTo>
                      <a:pt x="54" y="54"/>
                    </a:lnTo>
                    <a:lnTo>
                      <a:pt x="54" y="48"/>
                    </a:lnTo>
                    <a:lnTo>
                      <a:pt x="60" y="48"/>
                    </a:lnTo>
                    <a:lnTo>
                      <a:pt x="60" y="42"/>
                    </a:lnTo>
                    <a:lnTo>
                      <a:pt x="60" y="36"/>
                    </a:lnTo>
                    <a:lnTo>
                      <a:pt x="66" y="36"/>
                    </a:lnTo>
                    <a:lnTo>
                      <a:pt x="66" y="30"/>
                    </a:lnTo>
                    <a:lnTo>
                      <a:pt x="72" y="30"/>
                    </a:lnTo>
                    <a:lnTo>
                      <a:pt x="72" y="24"/>
                    </a:lnTo>
                    <a:lnTo>
                      <a:pt x="78" y="24"/>
                    </a:lnTo>
                    <a:lnTo>
                      <a:pt x="78" y="18"/>
                    </a:lnTo>
                    <a:lnTo>
                      <a:pt x="84" y="12"/>
                    </a:lnTo>
                    <a:lnTo>
                      <a:pt x="84" y="6"/>
                    </a:lnTo>
                    <a:lnTo>
                      <a:pt x="90" y="6"/>
                    </a:lnTo>
                    <a:lnTo>
                      <a:pt x="90" y="0"/>
                    </a:lnTo>
                    <a:lnTo>
                      <a:pt x="96" y="0"/>
                    </a:lnTo>
                    <a:lnTo>
                      <a:pt x="96" y="6"/>
                    </a:lnTo>
                    <a:lnTo>
                      <a:pt x="96" y="0"/>
                    </a:lnTo>
                    <a:lnTo>
                      <a:pt x="96" y="6"/>
                    </a:lnTo>
                    <a:lnTo>
                      <a:pt x="102" y="6"/>
                    </a:lnTo>
                    <a:lnTo>
                      <a:pt x="108" y="12"/>
                    </a:lnTo>
                    <a:lnTo>
                      <a:pt x="114" y="12"/>
                    </a:lnTo>
                    <a:lnTo>
                      <a:pt x="114" y="18"/>
                    </a:lnTo>
                    <a:lnTo>
                      <a:pt x="120" y="18"/>
                    </a:lnTo>
                    <a:lnTo>
                      <a:pt x="114" y="18"/>
                    </a:lnTo>
                    <a:lnTo>
                      <a:pt x="120" y="18"/>
                    </a:lnTo>
                    <a:lnTo>
                      <a:pt x="120" y="24"/>
                    </a:lnTo>
                    <a:lnTo>
                      <a:pt x="114" y="24"/>
                    </a:lnTo>
                    <a:lnTo>
                      <a:pt x="120" y="24"/>
                    </a:lnTo>
                    <a:lnTo>
                      <a:pt x="120" y="30"/>
                    </a:lnTo>
                    <a:lnTo>
                      <a:pt x="126" y="24"/>
                    </a:lnTo>
                    <a:lnTo>
                      <a:pt x="132" y="24"/>
                    </a:lnTo>
                    <a:lnTo>
                      <a:pt x="132" y="18"/>
                    </a:lnTo>
                    <a:lnTo>
                      <a:pt x="138" y="18"/>
                    </a:lnTo>
                    <a:lnTo>
                      <a:pt x="138" y="12"/>
                    </a:lnTo>
                    <a:lnTo>
                      <a:pt x="144" y="12"/>
                    </a:lnTo>
                    <a:lnTo>
                      <a:pt x="144" y="18"/>
                    </a:lnTo>
                    <a:lnTo>
                      <a:pt x="144" y="12"/>
                    </a:lnTo>
                    <a:lnTo>
                      <a:pt x="150" y="12"/>
                    </a:lnTo>
                    <a:lnTo>
                      <a:pt x="150" y="18"/>
                    </a:lnTo>
                    <a:lnTo>
                      <a:pt x="150" y="12"/>
                    </a:lnTo>
                    <a:lnTo>
                      <a:pt x="156" y="12"/>
                    </a:lnTo>
                    <a:lnTo>
                      <a:pt x="156" y="18"/>
                    </a:lnTo>
                    <a:lnTo>
                      <a:pt x="156" y="24"/>
                    </a:lnTo>
                    <a:lnTo>
                      <a:pt x="156" y="30"/>
                    </a:lnTo>
                    <a:lnTo>
                      <a:pt x="156" y="36"/>
                    </a:lnTo>
                    <a:lnTo>
                      <a:pt x="162" y="36"/>
                    </a:lnTo>
                    <a:lnTo>
                      <a:pt x="162" y="42"/>
                    </a:lnTo>
                    <a:lnTo>
                      <a:pt x="162" y="48"/>
                    </a:lnTo>
                    <a:lnTo>
                      <a:pt x="162" y="54"/>
                    </a:lnTo>
                    <a:lnTo>
                      <a:pt x="168" y="54"/>
                    </a:lnTo>
                    <a:lnTo>
                      <a:pt x="168" y="60"/>
                    </a:lnTo>
                    <a:lnTo>
                      <a:pt x="168" y="66"/>
                    </a:lnTo>
                    <a:lnTo>
                      <a:pt x="168" y="72"/>
                    </a:lnTo>
                    <a:lnTo>
                      <a:pt x="174" y="72"/>
                    </a:lnTo>
                    <a:lnTo>
                      <a:pt x="174" y="78"/>
                    </a:lnTo>
                    <a:lnTo>
                      <a:pt x="174" y="84"/>
                    </a:lnTo>
                    <a:lnTo>
                      <a:pt x="180" y="84"/>
                    </a:lnTo>
                    <a:lnTo>
                      <a:pt x="180" y="90"/>
                    </a:lnTo>
                    <a:lnTo>
                      <a:pt x="180" y="96"/>
                    </a:lnTo>
                    <a:lnTo>
                      <a:pt x="186" y="96"/>
                    </a:lnTo>
                    <a:lnTo>
                      <a:pt x="186" y="102"/>
                    </a:lnTo>
                    <a:lnTo>
                      <a:pt x="186" y="108"/>
                    </a:lnTo>
                    <a:lnTo>
                      <a:pt x="180" y="108"/>
                    </a:lnTo>
                    <a:lnTo>
                      <a:pt x="180" y="114"/>
                    </a:lnTo>
                    <a:lnTo>
                      <a:pt x="180" y="120"/>
                    </a:lnTo>
                    <a:lnTo>
                      <a:pt x="174" y="120"/>
                    </a:lnTo>
                    <a:lnTo>
                      <a:pt x="174" y="126"/>
                    </a:lnTo>
                    <a:lnTo>
                      <a:pt x="168" y="12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6" name="Freeform 549"/>
              <p:cNvSpPr>
                <a:spLocks/>
              </p:cNvSpPr>
              <p:nvPr/>
            </p:nvSpPr>
            <p:spPr bwMode="auto">
              <a:xfrm>
                <a:off x="2097" y="2294"/>
                <a:ext cx="138" cy="168"/>
              </a:xfrm>
              <a:custGeom>
                <a:avLst/>
                <a:gdLst>
                  <a:gd name="T0" fmla="*/ 54 w 138"/>
                  <a:gd name="T1" fmla="*/ 6 h 168"/>
                  <a:gd name="T2" fmla="*/ 66 w 138"/>
                  <a:gd name="T3" fmla="*/ 12 h 168"/>
                  <a:gd name="T4" fmla="*/ 78 w 138"/>
                  <a:gd name="T5" fmla="*/ 12 h 168"/>
                  <a:gd name="T6" fmla="*/ 84 w 138"/>
                  <a:gd name="T7" fmla="*/ 12 h 168"/>
                  <a:gd name="T8" fmla="*/ 90 w 138"/>
                  <a:gd name="T9" fmla="*/ 12 h 168"/>
                  <a:gd name="T10" fmla="*/ 102 w 138"/>
                  <a:gd name="T11" fmla="*/ 6 h 168"/>
                  <a:gd name="T12" fmla="*/ 102 w 138"/>
                  <a:gd name="T13" fmla="*/ 12 h 168"/>
                  <a:gd name="T14" fmla="*/ 102 w 138"/>
                  <a:gd name="T15" fmla="*/ 30 h 168"/>
                  <a:gd name="T16" fmla="*/ 108 w 138"/>
                  <a:gd name="T17" fmla="*/ 30 h 168"/>
                  <a:gd name="T18" fmla="*/ 120 w 138"/>
                  <a:gd name="T19" fmla="*/ 24 h 168"/>
                  <a:gd name="T20" fmla="*/ 120 w 138"/>
                  <a:gd name="T21" fmla="*/ 30 h 168"/>
                  <a:gd name="T22" fmla="*/ 120 w 138"/>
                  <a:gd name="T23" fmla="*/ 36 h 168"/>
                  <a:gd name="T24" fmla="*/ 120 w 138"/>
                  <a:gd name="T25" fmla="*/ 42 h 168"/>
                  <a:gd name="T26" fmla="*/ 126 w 138"/>
                  <a:gd name="T27" fmla="*/ 54 h 168"/>
                  <a:gd name="T28" fmla="*/ 120 w 138"/>
                  <a:gd name="T29" fmla="*/ 54 h 168"/>
                  <a:gd name="T30" fmla="*/ 126 w 138"/>
                  <a:gd name="T31" fmla="*/ 66 h 168"/>
                  <a:gd name="T32" fmla="*/ 132 w 138"/>
                  <a:gd name="T33" fmla="*/ 78 h 168"/>
                  <a:gd name="T34" fmla="*/ 138 w 138"/>
                  <a:gd name="T35" fmla="*/ 90 h 168"/>
                  <a:gd name="T36" fmla="*/ 126 w 138"/>
                  <a:gd name="T37" fmla="*/ 96 h 168"/>
                  <a:gd name="T38" fmla="*/ 114 w 138"/>
                  <a:gd name="T39" fmla="*/ 108 h 168"/>
                  <a:gd name="T40" fmla="*/ 96 w 138"/>
                  <a:gd name="T41" fmla="*/ 114 h 168"/>
                  <a:gd name="T42" fmla="*/ 84 w 138"/>
                  <a:gd name="T43" fmla="*/ 120 h 168"/>
                  <a:gd name="T44" fmla="*/ 78 w 138"/>
                  <a:gd name="T45" fmla="*/ 132 h 168"/>
                  <a:gd name="T46" fmla="*/ 66 w 138"/>
                  <a:gd name="T47" fmla="*/ 138 h 168"/>
                  <a:gd name="T48" fmla="*/ 54 w 138"/>
                  <a:gd name="T49" fmla="*/ 144 h 168"/>
                  <a:gd name="T50" fmla="*/ 42 w 138"/>
                  <a:gd name="T51" fmla="*/ 156 h 168"/>
                  <a:gd name="T52" fmla="*/ 30 w 138"/>
                  <a:gd name="T53" fmla="*/ 162 h 168"/>
                  <a:gd name="T54" fmla="*/ 24 w 138"/>
                  <a:gd name="T55" fmla="*/ 168 h 168"/>
                  <a:gd name="T56" fmla="*/ 24 w 138"/>
                  <a:gd name="T57" fmla="*/ 162 h 168"/>
                  <a:gd name="T58" fmla="*/ 30 w 138"/>
                  <a:gd name="T59" fmla="*/ 156 h 168"/>
                  <a:gd name="T60" fmla="*/ 36 w 138"/>
                  <a:gd name="T61" fmla="*/ 156 h 168"/>
                  <a:gd name="T62" fmla="*/ 30 w 138"/>
                  <a:gd name="T63" fmla="*/ 156 h 168"/>
                  <a:gd name="T64" fmla="*/ 24 w 138"/>
                  <a:gd name="T65" fmla="*/ 144 h 168"/>
                  <a:gd name="T66" fmla="*/ 24 w 138"/>
                  <a:gd name="T67" fmla="*/ 138 h 168"/>
                  <a:gd name="T68" fmla="*/ 18 w 138"/>
                  <a:gd name="T69" fmla="*/ 126 h 168"/>
                  <a:gd name="T70" fmla="*/ 12 w 138"/>
                  <a:gd name="T71" fmla="*/ 114 h 168"/>
                  <a:gd name="T72" fmla="*/ 18 w 138"/>
                  <a:gd name="T73" fmla="*/ 114 h 168"/>
                  <a:gd name="T74" fmla="*/ 12 w 138"/>
                  <a:gd name="T75" fmla="*/ 102 h 168"/>
                  <a:gd name="T76" fmla="*/ 12 w 138"/>
                  <a:gd name="T77" fmla="*/ 84 h 168"/>
                  <a:gd name="T78" fmla="*/ 12 w 138"/>
                  <a:gd name="T79" fmla="*/ 66 h 168"/>
                  <a:gd name="T80" fmla="*/ 6 w 138"/>
                  <a:gd name="T81" fmla="*/ 54 h 168"/>
                  <a:gd name="T82" fmla="*/ 6 w 138"/>
                  <a:gd name="T83" fmla="*/ 48 h 168"/>
                  <a:gd name="T84" fmla="*/ 0 w 138"/>
                  <a:gd name="T85" fmla="*/ 36 h 168"/>
                  <a:gd name="T86" fmla="*/ 6 w 138"/>
                  <a:gd name="T87" fmla="*/ 24 h 168"/>
                  <a:gd name="T88" fmla="*/ 12 w 138"/>
                  <a:gd name="T89" fmla="*/ 12 h 168"/>
                  <a:gd name="T90" fmla="*/ 24 w 138"/>
                  <a:gd name="T91" fmla="*/ 6 h 168"/>
                  <a:gd name="T92" fmla="*/ 42 w 138"/>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68">
                    <a:moveTo>
                      <a:pt x="48" y="0"/>
                    </a:moveTo>
                    <a:lnTo>
                      <a:pt x="48" y="6"/>
                    </a:lnTo>
                    <a:lnTo>
                      <a:pt x="54" y="6"/>
                    </a:lnTo>
                    <a:lnTo>
                      <a:pt x="54" y="12"/>
                    </a:lnTo>
                    <a:lnTo>
                      <a:pt x="60" y="12"/>
                    </a:lnTo>
                    <a:lnTo>
                      <a:pt x="66" y="12"/>
                    </a:lnTo>
                    <a:lnTo>
                      <a:pt x="72" y="12"/>
                    </a:lnTo>
                    <a:lnTo>
                      <a:pt x="72" y="6"/>
                    </a:lnTo>
                    <a:lnTo>
                      <a:pt x="78" y="12"/>
                    </a:lnTo>
                    <a:lnTo>
                      <a:pt x="78" y="6"/>
                    </a:lnTo>
                    <a:lnTo>
                      <a:pt x="84" y="6"/>
                    </a:lnTo>
                    <a:lnTo>
                      <a:pt x="84" y="12"/>
                    </a:lnTo>
                    <a:lnTo>
                      <a:pt x="84" y="6"/>
                    </a:lnTo>
                    <a:lnTo>
                      <a:pt x="84" y="12"/>
                    </a:lnTo>
                    <a:lnTo>
                      <a:pt x="90" y="12"/>
                    </a:lnTo>
                    <a:lnTo>
                      <a:pt x="90" y="6"/>
                    </a:lnTo>
                    <a:lnTo>
                      <a:pt x="96" y="6"/>
                    </a:lnTo>
                    <a:lnTo>
                      <a:pt x="102" y="6"/>
                    </a:lnTo>
                    <a:lnTo>
                      <a:pt x="108" y="6"/>
                    </a:lnTo>
                    <a:lnTo>
                      <a:pt x="102" y="6"/>
                    </a:lnTo>
                    <a:lnTo>
                      <a:pt x="102" y="12"/>
                    </a:lnTo>
                    <a:lnTo>
                      <a:pt x="102" y="18"/>
                    </a:lnTo>
                    <a:lnTo>
                      <a:pt x="102" y="24"/>
                    </a:lnTo>
                    <a:lnTo>
                      <a:pt x="102" y="30"/>
                    </a:lnTo>
                    <a:lnTo>
                      <a:pt x="108" y="30"/>
                    </a:lnTo>
                    <a:lnTo>
                      <a:pt x="108" y="24"/>
                    </a:lnTo>
                    <a:lnTo>
                      <a:pt x="108" y="30"/>
                    </a:lnTo>
                    <a:lnTo>
                      <a:pt x="108" y="24"/>
                    </a:lnTo>
                    <a:lnTo>
                      <a:pt x="114" y="24"/>
                    </a:lnTo>
                    <a:lnTo>
                      <a:pt x="120" y="24"/>
                    </a:lnTo>
                    <a:lnTo>
                      <a:pt x="120" y="30"/>
                    </a:lnTo>
                    <a:lnTo>
                      <a:pt x="114" y="30"/>
                    </a:lnTo>
                    <a:lnTo>
                      <a:pt x="120" y="30"/>
                    </a:lnTo>
                    <a:lnTo>
                      <a:pt x="120" y="36"/>
                    </a:lnTo>
                    <a:lnTo>
                      <a:pt x="114" y="36"/>
                    </a:lnTo>
                    <a:lnTo>
                      <a:pt x="120" y="36"/>
                    </a:lnTo>
                    <a:lnTo>
                      <a:pt x="114" y="36"/>
                    </a:lnTo>
                    <a:lnTo>
                      <a:pt x="114" y="42"/>
                    </a:lnTo>
                    <a:lnTo>
                      <a:pt x="120" y="42"/>
                    </a:lnTo>
                    <a:lnTo>
                      <a:pt x="120" y="48"/>
                    </a:lnTo>
                    <a:lnTo>
                      <a:pt x="126" y="48"/>
                    </a:lnTo>
                    <a:lnTo>
                      <a:pt x="126" y="54"/>
                    </a:lnTo>
                    <a:lnTo>
                      <a:pt x="120" y="54"/>
                    </a:lnTo>
                    <a:lnTo>
                      <a:pt x="126" y="54"/>
                    </a:lnTo>
                    <a:lnTo>
                      <a:pt x="120" y="54"/>
                    </a:lnTo>
                    <a:lnTo>
                      <a:pt x="120" y="60"/>
                    </a:lnTo>
                    <a:lnTo>
                      <a:pt x="126" y="60"/>
                    </a:lnTo>
                    <a:lnTo>
                      <a:pt x="126" y="66"/>
                    </a:lnTo>
                    <a:lnTo>
                      <a:pt x="132" y="66"/>
                    </a:lnTo>
                    <a:lnTo>
                      <a:pt x="132" y="72"/>
                    </a:lnTo>
                    <a:lnTo>
                      <a:pt x="132" y="78"/>
                    </a:lnTo>
                    <a:lnTo>
                      <a:pt x="132" y="84"/>
                    </a:lnTo>
                    <a:lnTo>
                      <a:pt x="132" y="90"/>
                    </a:lnTo>
                    <a:lnTo>
                      <a:pt x="138" y="90"/>
                    </a:lnTo>
                    <a:lnTo>
                      <a:pt x="138" y="96"/>
                    </a:lnTo>
                    <a:lnTo>
                      <a:pt x="132" y="96"/>
                    </a:lnTo>
                    <a:lnTo>
                      <a:pt x="126" y="96"/>
                    </a:lnTo>
                    <a:lnTo>
                      <a:pt x="126" y="102"/>
                    </a:lnTo>
                    <a:lnTo>
                      <a:pt x="120" y="102"/>
                    </a:lnTo>
                    <a:lnTo>
                      <a:pt x="114" y="108"/>
                    </a:lnTo>
                    <a:lnTo>
                      <a:pt x="108" y="108"/>
                    </a:lnTo>
                    <a:lnTo>
                      <a:pt x="102" y="114"/>
                    </a:lnTo>
                    <a:lnTo>
                      <a:pt x="96" y="114"/>
                    </a:lnTo>
                    <a:lnTo>
                      <a:pt x="96" y="120"/>
                    </a:lnTo>
                    <a:lnTo>
                      <a:pt x="90" y="120"/>
                    </a:lnTo>
                    <a:lnTo>
                      <a:pt x="84" y="120"/>
                    </a:lnTo>
                    <a:lnTo>
                      <a:pt x="84" y="126"/>
                    </a:lnTo>
                    <a:lnTo>
                      <a:pt x="78" y="126"/>
                    </a:lnTo>
                    <a:lnTo>
                      <a:pt x="78" y="132"/>
                    </a:lnTo>
                    <a:lnTo>
                      <a:pt x="72" y="132"/>
                    </a:lnTo>
                    <a:lnTo>
                      <a:pt x="66" y="132"/>
                    </a:lnTo>
                    <a:lnTo>
                      <a:pt x="66" y="138"/>
                    </a:lnTo>
                    <a:lnTo>
                      <a:pt x="60" y="138"/>
                    </a:lnTo>
                    <a:lnTo>
                      <a:pt x="54" y="138"/>
                    </a:lnTo>
                    <a:lnTo>
                      <a:pt x="54" y="144"/>
                    </a:lnTo>
                    <a:lnTo>
                      <a:pt x="48" y="144"/>
                    </a:lnTo>
                    <a:lnTo>
                      <a:pt x="42" y="150"/>
                    </a:lnTo>
                    <a:lnTo>
                      <a:pt x="42" y="156"/>
                    </a:lnTo>
                    <a:lnTo>
                      <a:pt x="36" y="156"/>
                    </a:lnTo>
                    <a:lnTo>
                      <a:pt x="36" y="162"/>
                    </a:lnTo>
                    <a:lnTo>
                      <a:pt x="30" y="162"/>
                    </a:lnTo>
                    <a:lnTo>
                      <a:pt x="30" y="168"/>
                    </a:lnTo>
                    <a:lnTo>
                      <a:pt x="30" y="162"/>
                    </a:lnTo>
                    <a:lnTo>
                      <a:pt x="24" y="168"/>
                    </a:lnTo>
                    <a:lnTo>
                      <a:pt x="24" y="162"/>
                    </a:lnTo>
                    <a:lnTo>
                      <a:pt x="30" y="162"/>
                    </a:lnTo>
                    <a:lnTo>
                      <a:pt x="24" y="162"/>
                    </a:lnTo>
                    <a:lnTo>
                      <a:pt x="30" y="162"/>
                    </a:lnTo>
                    <a:lnTo>
                      <a:pt x="36" y="156"/>
                    </a:lnTo>
                    <a:lnTo>
                      <a:pt x="30" y="156"/>
                    </a:lnTo>
                    <a:lnTo>
                      <a:pt x="30" y="162"/>
                    </a:lnTo>
                    <a:lnTo>
                      <a:pt x="30" y="156"/>
                    </a:lnTo>
                    <a:lnTo>
                      <a:pt x="36" y="156"/>
                    </a:lnTo>
                    <a:lnTo>
                      <a:pt x="30" y="156"/>
                    </a:lnTo>
                    <a:lnTo>
                      <a:pt x="30" y="150"/>
                    </a:lnTo>
                    <a:lnTo>
                      <a:pt x="30" y="156"/>
                    </a:lnTo>
                    <a:lnTo>
                      <a:pt x="30" y="150"/>
                    </a:lnTo>
                    <a:lnTo>
                      <a:pt x="24" y="150"/>
                    </a:lnTo>
                    <a:lnTo>
                      <a:pt x="24" y="144"/>
                    </a:lnTo>
                    <a:lnTo>
                      <a:pt x="30" y="144"/>
                    </a:lnTo>
                    <a:lnTo>
                      <a:pt x="24" y="144"/>
                    </a:lnTo>
                    <a:lnTo>
                      <a:pt x="24" y="138"/>
                    </a:lnTo>
                    <a:lnTo>
                      <a:pt x="24" y="132"/>
                    </a:lnTo>
                    <a:lnTo>
                      <a:pt x="24" y="126"/>
                    </a:lnTo>
                    <a:lnTo>
                      <a:pt x="18" y="126"/>
                    </a:lnTo>
                    <a:lnTo>
                      <a:pt x="12" y="126"/>
                    </a:lnTo>
                    <a:lnTo>
                      <a:pt x="12" y="120"/>
                    </a:lnTo>
                    <a:lnTo>
                      <a:pt x="12" y="114"/>
                    </a:lnTo>
                    <a:lnTo>
                      <a:pt x="18" y="114"/>
                    </a:lnTo>
                    <a:lnTo>
                      <a:pt x="12" y="114"/>
                    </a:lnTo>
                    <a:lnTo>
                      <a:pt x="18" y="114"/>
                    </a:lnTo>
                    <a:lnTo>
                      <a:pt x="18" y="108"/>
                    </a:lnTo>
                    <a:lnTo>
                      <a:pt x="18" y="102"/>
                    </a:lnTo>
                    <a:lnTo>
                      <a:pt x="12" y="102"/>
                    </a:lnTo>
                    <a:lnTo>
                      <a:pt x="12" y="96"/>
                    </a:lnTo>
                    <a:lnTo>
                      <a:pt x="12" y="90"/>
                    </a:lnTo>
                    <a:lnTo>
                      <a:pt x="12" y="84"/>
                    </a:lnTo>
                    <a:lnTo>
                      <a:pt x="12" y="78"/>
                    </a:lnTo>
                    <a:lnTo>
                      <a:pt x="12" y="72"/>
                    </a:lnTo>
                    <a:lnTo>
                      <a:pt x="12" y="66"/>
                    </a:lnTo>
                    <a:lnTo>
                      <a:pt x="12" y="60"/>
                    </a:lnTo>
                    <a:lnTo>
                      <a:pt x="12" y="54"/>
                    </a:lnTo>
                    <a:lnTo>
                      <a:pt x="6" y="54"/>
                    </a:lnTo>
                    <a:lnTo>
                      <a:pt x="6" y="48"/>
                    </a:lnTo>
                    <a:lnTo>
                      <a:pt x="12" y="48"/>
                    </a:lnTo>
                    <a:lnTo>
                      <a:pt x="6" y="48"/>
                    </a:lnTo>
                    <a:lnTo>
                      <a:pt x="6" y="42"/>
                    </a:lnTo>
                    <a:lnTo>
                      <a:pt x="0" y="42"/>
                    </a:lnTo>
                    <a:lnTo>
                      <a:pt x="0" y="36"/>
                    </a:lnTo>
                    <a:lnTo>
                      <a:pt x="0" y="30"/>
                    </a:lnTo>
                    <a:lnTo>
                      <a:pt x="6" y="30"/>
                    </a:lnTo>
                    <a:lnTo>
                      <a:pt x="6" y="24"/>
                    </a:lnTo>
                    <a:lnTo>
                      <a:pt x="6" y="18"/>
                    </a:lnTo>
                    <a:lnTo>
                      <a:pt x="12" y="18"/>
                    </a:lnTo>
                    <a:lnTo>
                      <a:pt x="12" y="12"/>
                    </a:lnTo>
                    <a:lnTo>
                      <a:pt x="18" y="12"/>
                    </a:lnTo>
                    <a:lnTo>
                      <a:pt x="18" y="6"/>
                    </a:lnTo>
                    <a:lnTo>
                      <a:pt x="24" y="6"/>
                    </a:lnTo>
                    <a:lnTo>
                      <a:pt x="30" y="6"/>
                    </a:lnTo>
                    <a:lnTo>
                      <a:pt x="36" y="6"/>
                    </a:lnTo>
                    <a:lnTo>
                      <a:pt x="42" y="0"/>
                    </a:lnTo>
                    <a:lnTo>
                      <a:pt x="48"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7" name="Freeform 550"/>
              <p:cNvSpPr>
                <a:spLocks/>
              </p:cNvSpPr>
              <p:nvPr/>
            </p:nvSpPr>
            <p:spPr bwMode="auto">
              <a:xfrm>
                <a:off x="2367" y="2612"/>
                <a:ext cx="156" cy="138"/>
              </a:xfrm>
              <a:custGeom>
                <a:avLst/>
                <a:gdLst>
                  <a:gd name="T0" fmla="*/ 72 w 156"/>
                  <a:gd name="T1" fmla="*/ 12 h 138"/>
                  <a:gd name="T2" fmla="*/ 78 w 156"/>
                  <a:gd name="T3" fmla="*/ 6 h 138"/>
                  <a:gd name="T4" fmla="*/ 84 w 156"/>
                  <a:gd name="T5" fmla="*/ 6 h 138"/>
                  <a:gd name="T6" fmla="*/ 96 w 156"/>
                  <a:gd name="T7" fmla="*/ 6 h 138"/>
                  <a:gd name="T8" fmla="*/ 102 w 156"/>
                  <a:gd name="T9" fmla="*/ 12 h 138"/>
                  <a:gd name="T10" fmla="*/ 108 w 156"/>
                  <a:gd name="T11" fmla="*/ 18 h 138"/>
                  <a:gd name="T12" fmla="*/ 114 w 156"/>
                  <a:gd name="T13" fmla="*/ 24 h 138"/>
                  <a:gd name="T14" fmla="*/ 120 w 156"/>
                  <a:gd name="T15" fmla="*/ 30 h 138"/>
                  <a:gd name="T16" fmla="*/ 126 w 156"/>
                  <a:gd name="T17" fmla="*/ 24 h 138"/>
                  <a:gd name="T18" fmla="*/ 132 w 156"/>
                  <a:gd name="T19" fmla="*/ 36 h 138"/>
                  <a:gd name="T20" fmla="*/ 138 w 156"/>
                  <a:gd name="T21" fmla="*/ 42 h 138"/>
                  <a:gd name="T22" fmla="*/ 150 w 156"/>
                  <a:gd name="T23" fmla="*/ 42 h 138"/>
                  <a:gd name="T24" fmla="*/ 156 w 156"/>
                  <a:gd name="T25" fmla="*/ 48 h 138"/>
                  <a:gd name="T26" fmla="*/ 150 w 156"/>
                  <a:gd name="T27" fmla="*/ 54 h 138"/>
                  <a:gd name="T28" fmla="*/ 150 w 156"/>
                  <a:gd name="T29" fmla="*/ 66 h 138"/>
                  <a:gd name="T30" fmla="*/ 144 w 156"/>
                  <a:gd name="T31" fmla="*/ 72 h 138"/>
                  <a:gd name="T32" fmla="*/ 144 w 156"/>
                  <a:gd name="T33" fmla="*/ 84 h 138"/>
                  <a:gd name="T34" fmla="*/ 138 w 156"/>
                  <a:gd name="T35" fmla="*/ 90 h 138"/>
                  <a:gd name="T36" fmla="*/ 132 w 156"/>
                  <a:gd name="T37" fmla="*/ 102 h 138"/>
                  <a:gd name="T38" fmla="*/ 132 w 156"/>
                  <a:gd name="T39" fmla="*/ 114 h 138"/>
                  <a:gd name="T40" fmla="*/ 126 w 156"/>
                  <a:gd name="T41" fmla="*/ 120 h 138"/>
                  <a:gd name="T42" fmla="*/ 120 w 156"/>
                  <a:gd name="T43" fmla="*/ 126 h 138"/>
                  <a:gd name="T44" fmla="*/ 114 w 156"/>
                  <a:gd name="T45" fmla="*/ 132 h 138"/>
                  <a:gd name="T46" fmla="*/ 108 w 156"/>
                  <a:gd name="T47" fmla="*/ 138 h 138"/>
                  <a:gd name="T48" fmla="*/ 102 w 156"/>
                  <a:gd name="T49" fmla="*/ 132 h 138"/>
                  <a:gd name="T50" fmla="*/ 90 w 156"/>
                  <a:gd name="T51" fmla="*/ 132 h 138"/>
                  <a:gd name="T52" fmla="*/ 78 w 156"/>
                  <a:gd name="T53" fmla="*/ 126 h 138"/>
                  <a:gd name="T54" fmla="*/ 66 w 156"/>
                  <a:gd name="T55" fmla="*/ 126 h 138"/>
                  <a:gd name="T56" fmla="*/ 60 w 156"/>
                  <a:gd name="T57" fmla="*/ 120 h 138"/>
                  <a:gd name="T58" fmla="*/ 54 w 156"/>
                  <a:gd name="T59" fmla="*/ 120 h 138"/>
                  <a:gd name="T60" fmla="*/ 48 w 156"/>
                  <a:gd name="T61" fmla="*/ 114 h 138"/>
                  <a:gd name="T62" fmla="*/ 42 w 156"/>
                  <a:gd name="T63" fmla="*/ 108 h 138"/>
                  <a:gd name="T64" fmla="*/ 42 w 156"/>
                  <a:gd name="T65" fmla="*/ 96 h 138"/>
                  <a:gd name="T66" fmla="*/ 36 w 156"/>
                  <a:gd name="T67" fmla="*/ 84 h 138"/>
                  <a:gd name="T68" fmla="*/ 30 w 156"/>
                  <a:gd name="T69" fmla="*/ 78 h 138"/>
                  <a:gd name="T70" fmla="*/ 18 w 156"/>
                  <a:gd name="T71" fmla="*/ 78 h 138"/>
                  <a:gd name="T72" fmla="*/ 6 w 156"/>
                  <a:gd name="T73" fmla="*/ 78 h 138"/>
                  <a:gd name="T74" fmla="*/ 0 w 156"/>
                  <a:gd name="T75" fmla="*/ 84 h 138"/>
                  <a:gd name="T76" fmla="*/ 6 w 156"/>
                  <a:gd name="T77" fmla="*/ 78 h 138"/>
                  <a:gd name="T78" fmla="*/ 12 w 156"/>
                  <a:gd name="T79" fmla="*/ 72 h 138"/>
                  <a:gd name="T80" fmla="*/ 12 w 156"/>
                  <a:gd name="T81" fmla="*/ 60 h 138"/>
                  <a:gd name="T82" fmla="*/ 18 w 156"/>
                  <a:gd name="T83" fmla="*/ 54 h 138"/>
                  <a:gd name="T84" fmla="*/ 24 w 156"/>
                  <a:gd name="T85" fmla="*/ 48 h 138"/>
                  <a:gd name="T86" fmla="*/ 30 w 156"/>
                  <a:gd name="T87" fmla="*/ 42 h 138"/>
                  <a:gd name="T88" fmla="*/ 36 w 156"/>
                  <a:gd name="T89" fmla="*/ 36 h 138"/>
                  <a:gd name="T90" fmla="*/ 36 w 156"/>
                  <a:gd name="T91" fmla="*/ 24 h 138"/>
                  <a:gd name="T92" fmla="*/ 42 w 156"/>
                  <a:gd name="T93" fmla="*/ 18 h 138"/>
                  <a:gd name="T94" fmla="*/ 42 w 156"/>
                  <a:gd name="T95" fmla="*/ 6 h 138"/>
                  <a:gd name="T96" fmla="*/ 54 w 156"/>
                  <a:gd name="T97" fmla="*/ 6 h 138"/>
                  <a:gd name="T98" fmla="*/ 66 w 156"/>
                  <a:gd name="T99" fmla="*/ 6 h 138"/>
                  <a:gd name="T100" fmla="*/ 66 w 156"/>
                  <a:gd name="T10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38">
                    <a:moveTo>
                      <a:pt x="66" y="12"/>
                    </a:moveTo>
                    <a:lnTo>
                      <a:pt x="72" y="12"/>
                    </a:lnTo>
                    <a:lnTo>
                      <a:pt x="72" y="6"/>
                    </a:lnTo>
                    <a:lnTo>
                      <a:pt x="78" y="6"/>
                    </a:lnTo>
                    <a:lnTo>
                      <a:pt x="84" y="0"/>
                    </a:lnTo>
                    <a:lnTo>
                      <a:pt x="84" y="6"/>
                    </a:lnTo>
                    <a:lnTo>
                      <a:pt x="90" y="6"/>
                    </a:lnTo>
                    <a:lnTo>
                      <a:pt x="96" y="6"/>
                    </a:lnTo>
                    <a:lnTo>
                      <a:pt x="96" y="12"/>
                    </a:lnTo>
                    <a:lnTo>
                      <a:pt x="102" y="12"/>
                    </a:lnTo>
                    <a:lnTo>
                      <a:pt x="102" y="18"/>
                    </a:lnTo>
                    <a:lnTo>
                      <a:pt x="108" y="18"/>
                    </a:lnTo>
                    <a:lnTo>
                      <a:pt x="114" y="18"/>
                    </a:lnTo>
                    <a:lnTo>
                      <a:pt x="114" y="24"/>
                    </a:lnTo>
                    <a:lnTo>
                      <a:pt x="120" y="24"/>
                    </a:lnTo>
                    <a:lnTo>
                      <a:pt x="120" y="30"/>
                    </a:lnTo>
                    <a:lnTo>
                      <a:pt x="120" y="24"/>
                    </a:lnTo>
                    <a:lnTo>
                      <a:pt x="126" y="24"/>
                    </a:lnTo>
                    <a:lnTo>
                      <a:pt x="126" y="30"/>
                    </a:lnTo>
                    <a:lnTo>
                      <a:pt x="132" y="36"/>
                    </a:lnTo>
                    <a:lnTo>
                      <a:pt x="138" y="36"/>
                    </a:lnTo>
                    <a:lnTo>
                      <a:pt x="138" y="42"/>
                    </a:lnTo>
                    <a:lnTo>
                      <a:pt x="144" y="42"/>
                    </a:lnTo>
                    <a:lnTo>
                      <a:pt x="150" y="42"/>
                    </a:lnTo>
                    <a:lnTo>
                      <a:pt x="156" y="42"/>
                    </a:lnTo>
                    <a:lnTo>
                      <a:pt x="156" y="48"/>
                    </a:lnTo>
                    <a:lnTo>
                      <a:pt x="156" y="54"/>
                    </a:lnTo>
                    <a:lnTo>
                      <a:pt x="150" y="54"/>
                    </a:lnTo>
                    <a:lnTo>
                      <a:pt x="150" y="60"/>
                    </a:lnTo>
                    <a:lnTo>
                      <a:pt x="150" y="66"/>
                    </a:lnTo>
                    <a:lnTo>
                      <a:pt x="150" y="72"/>
                    </a:lnTo>
                    <a:lnTo>
                      <a:pt x="144" y="72"/>
                    </a:lnTo>
                    <a:lnTo>
                      <a:pt x="144" y="78"/>
                    </a:lnTo>
                    <a:lnTo>
                      <a:pt x="144" y="84"/>
                    </a:lnTo>
                    <a:lnTo>
                      <a:pt x="138" y="84"/>
                    </a:lnTo>
                    <a:lnTo>
                      <a:pt x="138" y="90"/>
                    </a:lnTo>
                    <a:lnTo>
                      <a:pt x="138" y="96"/>
                    </a:lnTo>
                    <a:lnTo>
                      <a:pt x="132" y="102"/>
                    </a:lnTo>
                    <a:lnTo>
                      <a:pt x="132" y="108"/>
                    </a:lnTo>
                    <a:lnTo>
                      <a:pt x="132" y="114"/>
                    </a:lnTo>
                    <a:lnTo>
                      <a:pt x="126" y="114"/>
                    </a:lnTo>
                    <a:lnTo>
                      <a:pt x="126" y="120"/>
                    </a:lnTo>
                    <a:lnTo>
                      <a:pt x="120" y="120"/>
                    </a:lnTo>
                    <a:lnTo>
                      <a:pt x="120" y="126"/>
                    </a:lnTo>
                    <a:lnTo>
                      <a:pt x="114" y="126"/>
                    </a:lnTo>
                    <a:lnTo>
                      <a:pt x="114" y="132"/>
                    </a:lnTo>
                    <a:lnTo>
                      <a:pt x="108" y="132"/>
                    </a:lnTo>
                    <a:lnTo>
                      <a:pt x="108" y="138"/>
                    </a:lnTo>
                    <a:lnTo>
                      <a:pt x="108" y="132"/>
                    </a:lnTo>
                    <a:lnTo>
                      <a:pt x="102" y="132"/>
                    </a:lnTo>
                    <a:lnTo>
                      <a:pt x="96" y="132"/>
                    </a:lnTo>
                    <a:lnTo>
                      <a:pt x="90" y="132"/>
                    </a:lnTo>
                    <a:lnTo>
                      <a:pt x="84" y="126"/>
                    </a:lnTo>
                    <a:lnTo>
                      <a:pt x="78" y="126"/>
                    </a:lnTo>
                    <a:lnTo>
                      <a:pt x="72" y="126"/>
                    </a:lnTo>
                    <a:lnTo>
                      <a:pt x="66" y="126"/>
                    </a:lnTo>
                    <a:lnTo>
                      <a:pt x="66" y="120"/>
                    </a:lnTo>
                    <a:lnTo>
                      <a:pt x="60" y="120"/>
                    </a:lnTo>
                    <a:lnTo>
                      <a:pt x="54" y="114"/>
                    </a:lnTo>
                    <a:lnTo>
                      <a:pt x="54" y="120"/>
                    </a:lnTo>
                    <a:lnTo>
                      <a:pt x="54" y="114"/>
                    </a:lnTo>
                    <a:lnTo>
                      <a:pt x="48" y="114"/>
                    </a:lnTo>
                    <a:lnTo>
                      <a:pt x="48" y="108"/>
                    </a:lnTo>
                    <a:lnTo>
                      <a:pt x="42" y="108"/>
                    </a:lnTo>
                    <a:lnTo>
                      <a:pt x="42" y="102"/>
                    </a:lnTo>
                    <a:lnTo>
                      <a:pt x="42" y="96"/>
                    </a:lnTo>
                    <a:lnTo>
                      <a:pt x="36" y="90"/>
                    </a:lnTo>
                    <a:lnTo>
                      <a:pt x="36" y="84"/>
                    </a:lnTo>
                    <a:lnTo>
                      <a:pt x="36" y="78"/>
                    </a:lnTo>
                    <a:lnTo>
                      <a:pt x="30" y="78"/>
                    </a:lnTo>
                    <a:lnTo>
                      <a:pt x="24" y="78"/>
                    </a:lnTo>
                    <a:lnTo>
                      <a:pt x="18" y="78"/>
                    </a:lnTo>
                    <a:lnTo>
                      <a:pt x="12" y="78"/>
                    </a:lnTo>
                    <a:lnTo>
                      <a:pt x="6" y="78"/>
                    </a:lnTo>
                    <a:lnTo>
                      <a:pt x="6" y="84"/>
                    </a:lnTo>
                    <a:lnTo>
                      <a:pt x="0" y="84"/>
                    </a:lnTo>
                    <a:lnTo>
                      <a:pt x="0" y="78"/>
                    </a:lnTo>
                    <a:lnTo>
                      <a:pt x="6" y="78"/>
                    </a:lnTo>
                    <a:lnTo>
                      <a:pt x="6" y="72"/>
                    </a:lnTo>
                    <a:lnTo>
                      <a:pt x="12" y="72"/>
                    </a:lnTo>
                    <a:lnTo>
                      <a:pt x="12" y="66"/>
                    </a:lnTo>
                    <a:lnTo>
                      <a:pt x="12" y="60"/>
                    </a:lnTo>
                    <a:lnTo>
                      <a:pt x="18" y="60"/>
                    </a:lnTo>
                    <a:lnTo>
                      <a:pt x="18" y="54"/>
                    </a:lnTo>
                    <a:lnTo>
                      <a:pt x="24" y="54"/>
                    </a:lnTo>
                    <a:lnTo>
                      <a:pt x="24" y="48"/>
                    </a:lnTo>
                    <a:lnTo>
                      <a:pt x="24" y="42"/>
                    </a:lnTo>
                    <a:lnTo>
                      <a:pt x="30" y="42"/>
                    </a:lnTo>
                    <a:lnTo>
                      <a:pt x="30" y="36"/>
                    </a:lnTo>
                    <a:lnTo>
                      <a:pt x="36" y="36"/>
                    </a:lnTo>
                    <a:lnTo>
                      <a:pt x="36" y="30"/>
                    </a:lnTo>
                    <a:lnTo>
                      <a:pt x="36" y="24"/>
                    </a:lnTo>
                    <a:lnTo>
                      <a:pt x="42" y="24"/>
                    </a:lnTo>
                    <a:lnTo>
                      <a:pt x="42" y="18"/>
                    </a:lnTo>
                    <a:lnTo>
                      <a:pt x="42" y="12"/>
                    </a:lnTo>
                    <a:lnTo>
                      <a:pt x="42" y="6"/>
                    </a:lnTo>
                    <a:lnTo>
                      <a:pt x="48" y="6"/>
                    </a:lnTo>
                    <a:lnTo>
                      <a:pt x="54" y="6"/>
                    </a:lnTo>
                    <a:lnTo>
                      <a:pt x="60" y="6"/>
                    </a:lnTo>
                    <a:lnTo>
                      <a:pt x="66" y="6"/>
                    </a:lnTo>
                    <a:lnTo>
                      <a:pt x="66" y="12"/>
                    </a:lnTo>
                    <a:lnTo>
                      <a:pt x="66" y="6"/>
                    </a:lnTo>
                    <a:lnTo>
                      <a:pt x="66" y="1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8" name="Freeform 551"/>
              <p:cNvSpPr>
                <a:spLocks/>
              </p:cNvSpPr>
              <p:nvPr/>
            </p:nvSpPr>
            <p:spPr bwMode="auto">
              <a:xfrm>
                <a:off x="2307" y="2258"/>
                <a:ext cx="150" cy="216"/>
              </a:xfrm>
              <a:custGeom>
                <a:avLst/>
                <a:gdLst>
                  <a:gd name="T0" fmla="*/ 18 w 150"/>
                  <a:gd name="T1" fmla="*/ 0 h 216"/>
                  <a:gd name="T2" fmla="*/ 30 w 150"/>
                  <a:gd name="T3" fmla="*/ 0 h 216"/>
                  <a:gd name="T4" fmla="*/ 42 w 150"/>
                  <a:gd name="T5" fmla="*/ 0 h 216"/>
                  <a:gd name="T6" fmla="*/ 54 w 150"/>
                  <a:gd name="T7" fmla="*/ 0 h 216"/>
                  <a:gd name="T8" fmla="*/ 66 w 150"/>
                  <a:gd name="T9" fmla="*/ 0 h 216"/>
                  <a:gd name="T10" fmla="*/ 78 w 150"/>
                  <a:gd name="T11" fmla="*/ 0 h 216"/>
                  <a:gd name="T12" fmla="*/ 90 w 150"/>
                  <a:gd name="T13" fmla="*/ 0 h 216"/>
                  <a:gd name="T14" fmla="*/ 102 w 150"/>
                  <a:gd name="T15" fmla="*/ 0 h 216"/>
                  <a:gd name="T16" fmla="*/ 102 w 150"/>
                  <a:gd name="T17" fmla="*/ 12 h 216"/>
                  <a:gd name="T18" fmla="*/ 108 w 150"/>
                  <a:gd name="T19" fmla="*/ 18 h 216"/>
                  <a:gd name="T20" fmla="*/ 114 w 150"/>
                  <a:gd name="T21" fmla="*/ 24 h 216"/>
                  <a:gd name="T22" fmla="*/ 114 w 150"/>
                  <a:gd name="T23" fmla="*/ 36 h 216"/>
                  <a:gd name="T24" fmla="*/ 120 w 150"/>
                  <a:gd name="T25" fmla="*/ 48 h 216"/>
                  <a:gd name="T26" fmla="*/ 126 w 150"/>
                  <a:gd name="T27" fmla="*/ 54 h 216"/>
                  <a:gd name="T28" fmla="*/ 126 w 150"/>
                  <a:gd name="T29" fmla="*/ 66 h 216"/>
                  <a:gd name="T30" fmla="*/ 132 w 150"/>
                  <a:gd name="T31" fmla="*/ 78 h 216"/>
                  <a:gd name="T32" fmla="*/ 138 w 150"/>
                  <a:gd name="T33" fmla="*/ 90 h 216"/>
                  <a:gd name="T34" fmla="*/ 144 w 150"/>
                  <a:gd name="T35" fmla="*/ 96 h 216"/>
                  <a:gd name="T36" fmla="*/ 150 w 150"/>
                  <a:gd name="T37" fmla="*/ 102 h 216"/>
                  <a:gd name="T38" fmla="*/ 144 w 150"/>
                  <a:gd name="T39" fmla="*/ 108 h 216"/>
                  <a:gd name="T40" fmla="*/ 138 w 150"/>
                  <a:gd name="T41" fmla="*/ 114 h 216"/>
                  <a:gd name="T42" fmla="*/ 132 w 150"/>
                  <a:gd name="T43" fmla="*/ 120 h 216"/>
                  <a:gd name="T44" fmla="*/ 126 w 150"/>
                  <a:gd name="T45" fmla="*/ 132 h 216"/>
                  <a:gd name="T46" fmla="*/ 126 w 150"/>
                  <a:gd name="T47" fmla="*/ 144 h 216"/>
                  <a:gd name="T48" fmla="*/ 120 w 150"/>
                  <a:gd name="T49" fmla="*/ 156 h 216"/>
                  <a:gd name="T50" fmla="*/ 120 w 150"/>
                  <a:gd name="T51" fmla="*/ 168 h 216"/>
                  <a:gd name="T52" fmla="*/ 114 w 150"/>
                  <a:gd name="T53" fmla="*/ 180 h 216"/>
                  <a:gd name="T54" fmla="*/ 114 w 150"/>
                  <a:gd name="T55" fmla="*/ 192 h 216"/>
                  <a:gd name="T56" fmla="*/ 108 w 150"/>
                  <a:gd name="T57" fmla="*/ 204 h 216"/>
                  <a:gd name="T58" fmla="*/ 108 w 150"/>
                  <a:gd name="T59" fmla="*/ 216 h 216"/>
                  <a:gd name="T60" fmla="*/ 108 w 150"/>
                  <a:gd name="T61" fmla="*/ 216 h 216"/>
                  <a:gd name="T62" fmla="*/ 102 w 150"/>
                  <a:gd name="T63" fmla="*/ 210 h 216"/>
                  <a:gd name="T64" fmla="*/ 90 w 150"/>
                  <a:gd name="T65" fmla="*/ 210 h 216"/>
                  <a:gd name="T66" fmla="*/ 84 w 150"/>
                  <a:gd name="T67" fmla="*/ 204 h 216"/>
                  <a:gd name="T68" fmla="*/ 84 w 150"/>
                  <a:gd name="T69" fmla="*/ 204 h 216"/>
                  <a:gd name="T70" fmla="*/ 84 w 150"/>
                  <a:gd name="T71" fmla="*/ 192 h 216"/>
                  <a:gd name="T72" fmla="*/ 72 w 150"/>
                  <a:gd name="T73" fmla="*/ 192 h 216"/>
                  <a:gd name="T74" fmla="*/ 66 w 150"/>
                  <a:gd name="T75" fmla="*/ 186 h 216"/>
                  <a:gd name="T76" fmla="*/ 60 w 150"/>
                  <a:gd name="T77" fmla="*/ 180 h 216"/>
                  <a:gd name="T78" fmla="*/ 48 w 150"/>
                  <a:gd name="T79" fmla="*/ 180 h 216"/>
                  <a:gd name="T80" fmla="*/ 42 w 150"/>
                  <a:gd name="T81" fmla="*/ 174 h 216"/>
                  <a:gd name="T82" fmla="*/ 48 w 150"/>
                  <a:gd name="T83" fmla="*/ 168 h 216"/>
                  <a:gd name="T84" fmla="*/ 42 w 150"/>
                  <a:gd name="T85" fmla="*/ 162 h 216"/>
                  <a:gd name="T86" fmla="*/ 36 w 150"/>
                  <a:gd name="T87" fmla="*/ 156 h 216"/>
                  <a:gd name="T88" fmla="*/ 30 w 150"/>
                  <a:gd name="T89" fmla="*/ 150 h 216"/>
                  <a:gd name="T90" fmla="*/ 24 w 150"/>
                  <a:gd name="T91" fmla="*/ 144 h 216"/>
                  <a:gd name="T92" fmla="*/ 18 w 150"/>
                  <a:gd name="T93" fmla="*/ 138 h 216"/>
                  <a:gd name="T94" fmla="*/ 18 w 150"/>
                  <a:gd name="T95" fmla="*/ 138 h 216"/>
                  <a:gd name="T96" fmla="*/ 12 w 150"/>
                  <a:gd name="T97" fmla="*/ 132 h 216"/>
                  <a:gd name="T98" fmla="*/ 0 w 150"/>
                  <a:gd name="T99" fmla="*/ 120 h 216"/>
                  <a:gd name="T100" fmla="*/ 6 w 150"/>
                  <a:gd name="T101" fmla="*/ 126 h 216"/>
                  <a:gd name="T102" fmla="*/ 0 w 150"/>
                  <a:gd name="T103" fmla="*/ 120 h 216"/>
                  <a:gd name="T104" fmla="*/ 0 w 150"/>
                  <a:gd name="T105" fmla="*/ 108 h 216"/>
                  <a:gd name="T106" fmla="*/ 0 w 150"/>
                  <a:gd name="T107" fmla="*/ 96 h 216"/>
                  <a:gd name="T108" fmla="*/ 0 w 150"/>
                  <a:gd name="T109" fmla="*/ 84 h 216"/>
                  <a:gd name="T110" fmla="*/ 0 w 150"/>
                  <a:gd name="T111" fmla="*/ 72 h 216"/>
                  <a:gd name="T112" fmla="*/ 0 w 150"/>
                  <a:gd name="T113" fmla="*/ 60 h 216"/>
                  <a:gd name="T114" fmla="*/ 0 w 150"/>
                  <a:gd name="T115" fmla="*/ 48 h 216"/>
                  <a:gd name="T116" fmla="*/ 0 w 150"/>
                  <a:gd name="T117" fmla="*/ 36 h 216"/>
                  <a:gd name="T118" fmla="*/ 0 w 150"/>
                  <a:gd name="T119" fmla="*/ 24 h 216"/>
                  <a:gd name="T120" fmla="*/ 0 w 150"/>
                  <a:gd name="T121" fmla="*/ 12 h 216"/>
                  <a:gd name="T122" fmla="*/ 0 w 150"/>
                  <a:gd name="T123" fmla="*/ 0 h 216"/>
                  <a:gd name="T124" fmla="*/ 12 w 150"/>
                  <a:gd name="T1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216">
                    <a:moveTo>
                      <a:pt x="12" y="0"/>
                    </a:move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2" y="6"/>
                    </a:lnTo>
                    <a:lnTo>
                      <a:pt x="102" y="12"/>
                    </a:lnTo>
                    <a:lnTo>
                      <a:pt x="108" y="12"/>
                    </a:lnTo>
                    <a:lnTo>
                      <a:pt x="108" y="18"/>
                    </a:lnTo>
                    <a:lnTo>
                      <a:pt x="108" y="24"/>
                    </a:lnTo>
                    <a:lnTo>
                      <a:pt x="114" y="24"/>
                    </a:lnTo>
                    <a:lnTo>
                      <a:pt x="114" y="30"/>
                    </a:lnTo>
                    <a:lnTo>
                      <a:pt x="114" y="36"/>
                    </a:lnTo>
                    <a:lnTo>
                      <a:pt x="120" y="42"/>
                    </a:lnTo>
                    <a:lnTo>
                      <a:pt x="120" y="48"/>
                    </a:lnTo>
                    <a:lnTo>
                      <a:pt x="120" y="54"/>
                    </a:lnTo>
                    <a:lnTo>
                      <a:pt x="126" y="54"/>
                    </a:lnTo>
                    <a:lnTo>
                      <a:pt x="126" y="60"/>
                    </a:lnTo>
                    <a:lnTo>
                      <a:pt x="126" y="66"/>
                    </a:lnTo>
                    <a:lnTo>
                      <a:pt x="132" y="72"/>
                    </a:lnTo>
                    <a:lnTo>
                      <a:pt x="132" y="78"/>
                    </a:lnTo>
                    <a:lnTo>
                      <a:pt x="132" y="84"/>
                    </a:lnTo>
                    <a:lnTo>
                      <a:pt x="138" y="90"/>
                    </a:lnTo>
                    <a:lnTo>
                      <a:pt x="144" y="90"/>
                    </a:lnTo>
                    <a:lnTo>
                      <a:pt x="144" y="96"/>
                    </a:lnTo>
                    <a:lnTo>
                      <a:pt x="150" y="96"/>
                    </a:lnTo>
                    <a:lnTo>
                      <a:pt x="150" y="102"/>
                    </a:lnTo>
                    <a:lnTo>
                      <a:pt x="144" y="102"/>
                    </a:lnTo>
                    <a:lnTo>
                      <a:pt x="144" y="108"/>
                    </a:lnTo>
                    <a:lnTo>
                      <a:pt x="138" y="108"/>
                    </a:lnTo>
                    <a:lnTo>
                      <a:pt x="138" y="114"/>
                    </a:lnTo>
                    <a:lnTo>
                      <a:pt x="132" y="114"/>
                    </a:lnTo>
                    <a:lnTo>
                      <a:pt x="132" y="120"/>
                    </a:lnTo>
                    <a:lnTo>
                      <a:pt x="126" y="126"/>
                    </a:lnTo>
                    <a:lnTo>
                      <a:pt x="126" y="132"/>
                    </a:lnTo>
                    <a:lnTo>
                      <a:pt x="126" y="138"/>
                    </a:lnTo>
                    <a:lnTo>
                      <a:pt x="126" y="144"/>
                    </a:lnTo>
                    <a:lnTo>
                      <a:pt x="120" y="150"/>
                    </a:lnTo>
                    <a:lnTo>
                      <a:pt x="120" y="156"/>
                    </a:lnTo>
                    <a:lnTo>
                      <a:pt x="120" y="162"/>
                    </a:lnTo>
                    <a:lnTo>
                      <a:pt x="120" y="168"/>
                    </a:lnTo>
                    <a:lnTo>
                      <a:pt x="120" y="174"/>
                    </a:lnTo>
                    <a:lnTo>
                      <a:pt x="114" y="180"/>
                    </a:lnTo>
                    <a:lnTo>
                      <a:pt x="114" y="186"/>
                    </a:lnTo>
                    <a:lnTo>
                      <a:pt x="114" y="192"/>
                    </a:lnTo>
                    <a:lnTo>
                      <a:pt x="108" y="198"/>
                    </a:lnTo>
                    <a:lnTo>
                      <a:pt x="108" y="204"/>
                    </a:lnTo>
                    <a:lnTo>
                      <a:pt x="108" y="210"/>
                    </a:lnTo>
                    <a:lnTo>
                      <a:pt x="108" y="216"/>
                    </a:lnTo>
                    <a:lnTo>
                      <a:pt x="102" y="216"/>
                    </a:lnTo>
                    <a:lnTo>
                      <a:pt x="108" y="216"/>
                    </a:lnTo>
                    <a:lnTo>
                      <a:pt x="102" y="216"/>
                    </a:lnTo>
                    <a:lnTo>
                      <a:pt x="102" y="210"/>
                    </a:lnTo>
                    <a:lnTo>
                      <a:pt x="96" y="210"/>
                    </a:lnTo>
                    <a:lnTo>
                      <a:pt x="90" y="210"/>
                    </a:lnTo>
                    <a:lnTo>
                      <a:pt x="90" y="204"/>
                    </a:lnTo>
                    <a:lnTo>
                      <a:pt x="84" y="204"/>
                    </a:lnTo>
                    <a:lnTo>
                      <a:pt x="90" y="204"/>
                    </a:lnTo>
                    <a:lnTo>
                      <a:pt x="84" y="204"/>
                    </a:lnTo>
                    <a:lnTo>
                      <a:pt x="84" y="198"/>
                    </a:lnTo>
                    <a:lnTo>
                      <a:pt x="84" y="192"/>
                    </a:lnTo>
                    <a:lnTo>
                      <a:pt x="78" y="192"/>
                    </a:lnTo>
                    <a:lnTo>
                      <a:pt x="72" y="192"/>
                    </a:lnTo>
                    <a:lnTo>
                      <a:pt x="72" y="186"/>
                    </a:lnTo>
                    <a:lnTo>
                      <a:pt x="66" y="186"/>
                    </a:lnTo>
                    <a:lnTo>
                      <a:pt x="60" y="186"/>
                    </a:lnTo>
                    <a:lnTo>
                      <a:pt x="60" y="180"/>
                    </a:lnTo>
                    <a:lnTo>
                      <a:pt x="54" y="180"/>
                    </a:lnTo>
                    <a:lnTo>
                      <a:pt x="48" y="180"/>
                    </a:lnTo>
                    <a:lnTo>
                      <a:pt x="48" y="174"/>
                    </a:lnTo>
                    <a:lnTo>
                      <a:pt x="42" y="174"/>
                    </a:lnTo>
                    <a:lnTo>
                      <a:pt x="42" y="168"/>
                    </a:lnTo>
                    <a:lnTo>
                      <a:pt x="48" y="168"/>
                    </a:lnTo>
                    <a:lnTo>
                      <a:pt x="42" y="168"/>
                    </a:lnTo>
                    <a:lnTo>
                      <a:pt x="42" y="162"/>
                    </a:lnTo>
                    <a:lnTo>
                      <a:pt x="42" y="156"/>
                    </a:lnTo>
                    <a:lnTo>
                      <a:pt x="36" y="156"/>
                    </a:lnTo>
                    <a:lnTo>
                      <a:pt x="30" y="156"/>
                    </a:lnTo>
                    <a:lnTo>
                      <a:pt x="30" y="150"/>
                    </a:lnTo>
                    <a:lnTo>
                      <a:pt x="24" y="150"/>
                    </a:lnTo>
                    <a:lnTo>
                      <a:pt x="24" y="144"/>
                    </a:lnTo>
                    <a:lnTo>
                      <a:pt x="18" y="144"/>
                    </a:lnTo>
                    <a:lnTo>
                      <a:pt x="18" y="138"/>
                    </a:lnTo>
                    <a:lnTo>
                      <a:pt x="18" y="144"/>
                    </a:lnTo>
                    <a:lnTo>
                      <a:pt x="18" y="138"/>
                    </a:lnTo>
                    <a:lnTo>
                      <a:pt x="12" y="138"/>
                    </a:lnTo>
                    <a:lnTo>
                      <a:pt x="12" y="132"/>
                    </a:lnTo>
                    <a:lnTo>
                      <a:pt x="6" y="126"/>
                    </a:lnTo>
                    <a:lnTo>
                      <a:pt x="0" y="120"/>
                    </a:lnTo>
                    <a:lnTo>
                      <a:pt x="6" y="120"/>
                    </a:lnTo>
                    <a:lnTo>
                      <a:pt x="6" y="126"/>
                    </a:lnTo>
                    <a:lnTo>
                      <a:pt x="6" y="120"/>
                    </a:lnTo>
                    <a:lnTo>
                      <a:pt x="0" y="120"/>
                    </a:lnTo>
                    <a:lnTo>
                      <a:pt x="0" y="114"/>
                    </a:lnTo>
                    <a:lnTo>
                      <a:pt x="0" y="108"/>
                    </a:lnTo>
                    <a:lnTo>
                      <a:pt x="0" y="102"/>
                    </a:lnTo>
                    <a:lnTo>
                      <a:pt x="0" y="96"/>
                    </a:lnTo>
                    <a:lnTo>
                      <a:pt x="0" y="90"/>
                    </a:lnTo>
                    <a:lnTo>
                      <a:pt x="0" y="84"/>
                    </a:lnTo>
                    <a:lnTo>
                      <a:pt x="0" y="78"/>
                    </a:lnTo>
                    <a:lnTo>
                      <a:pt x="0" y="72"/>
                    </a:lnTo>
                    <a:lnTo>
                      <a:pt x="0" y="66"/>
                    </a:lnTo>
                    <a:lnTo>
                      <a:pt x="0" y="60"/>
                    </a:lnTo>
                    <a:lnTo>
                      <a:pt x="0" y="54"/>
                    </a:lnTo>
                    <a:lnTo>
                      <a:pt x="0" y="48"/>
                    </a:lnTo>
                    <a:lnTo>
                      <a:pt x="0" y="42"/>
                    </a:lnTo>
                    <a:lnTo>
                      <a:pt x="0" y="36"/>
                    </a:lnTo>
                    <a:lnTo>
                      <a:pt x="0" y="30"/>
                    </a:lnTo>
                    <a:lnTo>
                      <a:pt x="0" y="24"/>
                    </a:lnTo>
                    <a:lnTo>
                      <a:pt x="0" y="18"/>
                    </a:lnTo>
                    <a:lnTo>
                      <a:pt x="0" y="12"/>
                    </a:lnTo>
                    <a:lnTo>
                      <a:pt x="0" y="6"/>
                    </a:lnTo>
                    <a:lnTo>
                      <a:pt x="0" y="0"/>
                    </a:lnTo>
                    <a:lnTo>
                      <a:pt x="6" y="0"/>
                    </a:lnTo>
                    <a:lnTo>
                      <a:pt x="12" y="0"/>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9" name="Freeform 552"/>
              <p:cNvSpPr>
                <a:spLocks/>
              </p:cNvSpPr>
              <p:nvPr/>
            </p:nvSpPr>
            <p:spPr bwMode="auto">
              <a:xfrm>
                <a:off x="2415" y="2354"/>
                <a:ext cx="126" cy="168"/>
              </a:xfrm>
              <a:custGeom>
                <a:avLst/>
                <a:gdLst>
                  <a:gd name="T0" fmla="*/ 54 w 126"/>
                  <a:gd name="T1" fmla="*/ 6 h 168"/>
                  <a:gd name="T2" fmla="*/ 60 w 126"/>
                  <a:gd name="T3" fmla="*/ 12 h 168"/>
                  <a:gd name="T4" fmla="*/ 66 w 126"/>
                  <a:gd name="T5" fmla="*/ 18 h 168"/>
                  <a:gd name="T6" fmla="*/ 72 w 126"/>
                  <a:gd name="T7" fmla="*/ 12 h 168"/>
                  <a:gd name="T8" fmla="*/ 84 w 126"/>
                  <a:gd name="T9" fmla="*/ 12 h 168"/>
                  <a:gd name="T10" fmla="*/ 90 w 126"/>
                  <a:gd name="T11" fmla="*/ 18 h 168"/>
                  <a:gd name="T12" fmla="*/ 96 w 126"/>
                  <a:gd name="T13" fmla="*/ 18 h 168"/>
                  <a:gd name="T14" fmla="*/ 96 w 126"/>
                  <a:gd name="T15" fmla="*/ 18 h 168"/>
                  <a:gd name="T16" fmla="*/ 96 w 126"/>
                  <a:gd name="T17" fmla="*/ 18 h 168"/>
                  <a:gd name="T18" fmla="*/ 108 w 126"/>
                  <a:gd name="T19" fmla="*/ 18 h 168"/>
                  <a:gd name="T20" fmla="*/ 114 w 126"/>
                  <a:gd name="T21" fmla="*/ 24 h 168"/>
                  <a:gd name="T22" fmla="*/ 108 w 126"/>
                  <a:gd name="T23" fmla="*/ 36 h 168"/>
                  <a:gd name="T24" fmla="*/ 108 w 126"/>
                  <a:gd name="T25" fmla="*/ 36 h 168"/>
                  <a:gd name="T26" fmla="*/ 114 w 126"/>
                  <a:gd name="T27" fmla="*/ 42 h 168"/>
                  <a:gd name="T28" fmla="*/ 114 w 126"/>
                  <a:gd name="T29" fmla="*/ 54 h 168"/>
                  <a:gd name="T30" fmla="*/ 108 w 126"/>
                  <a:gd name="T31" fmla="*/ 60 h 168"/>
                  <a:gd name="T32" fmla="*/ 108 w 126"/>
                  <a:gd name="T33" fmla="*/ 72 h 168"/>
                  <a:gd name="T34" fmla="*/ 114 w 126"/>
                  <a:gd name="T35" fmla="*/ 72 h 168"/>
                  <a:gd name="T36" fmla="*/ 114 w 126"/>
                  <a:gd name="T37" fmla="*/ 84 h 168"/>
                  <a:gd name="T38" fmla="*/ 120 w 126"/>
                  <a:gd name="T39" fmla="*/ 90 h 168"/>
                  <a:gd name="T40" fmla="*/ 126 w 126"/>
                  <a:gd name="T41" fmla="*/ 96 h 168"/>
                  <a:gd name="T42" fmla="*/ 126 w 126"/>
                  <a:gd name="T43" fmla="*/ 108 h 168"/>
                  <a:gd name="T44" fmla="*/ 126 w 126"/>
                  <a:gd name="T45" fmla="*/ 120 h 168"/>
                  <a:gd name="T46" fmla="*/ 126 w 126"/>
                  <a:gd name="T47" fmla="*/ 132 h 168"/>
                  <a:gd name="T48" fmla="*/ 126 w 126"/>
                  <a:gd name="T49" fmla="*/ 144 h 168"/>
                  <a:gd name="T50" fmla="*/ 120 w 126"/>
                  <a:gd name="T51" fmla="*/ 150 h 168"/>
                  <a:gd name="T52" fmla="*/ 120 w 126"/>
                  <a:gd name="T53" fmla="*/ 150 h 168"/>
                  <a:gd name="T54" fmla="*/ 114 w 126"/>
                  <a:gd name="T55" fmla="*/ 156 h 168"/>
                  <a:gd name="T56" fmla="*/ 108 w 126"/>
                  <a:gd name="T57" fmla="*/ 150 h 168"/>
                  <a:gd name="T58" fmla="*/ 102 w 126"/>
                  <a:gd name="T59" fmla="*/ 156 h 168"/>
                  <a:gd name="T60" fmla="*/ 96 w 126"/>
                  <a:gd name="T61" fmla="*/ 162 h 168"/>
                  <a:gd name="T62" fmla="*/ 90 w 126"/>
                  <a:gd name="T63" fmla="*/ 162 h 168"/>
                  <a:gd name="T64" fmla="*/ 90 w 126"/>
                  <a:gd name="T65" fmla="*/ 162 h 168"/>
                  <a:gd name="T66" fmla="*/ 84 w 126"/>
                  <a:gd name="T67" fmla="*/ 156 h 168"/>
                  <a:gd name="T68" fmla="*/ 84 w 126"/>
                  <a:gd name="T69" fmla="*/ 156 h 168"/>
                  <a:gd name="T70" fmla="*/ 78 w 126"/>
                  <a:gd name="T71" fmla="*/ 150 h 168"/>
                  <a:gd name="T72" fmla="*/ 66 w 126"/>
                  <a:gd name="T73" fmla="*/ 144 h 168"/>
                  <a:gd name="T74" fmla="*/ 66 w 126"/>
                  <a:gd name="T75" fmla="*/ 144 h 168"/>
                  <a:gd name="T76" fmla="*/ 60 w 126"/>
                  <a:gd name="T77" fmla="*/ 138 h 168"/>
                  <a:gd name="T78" fmla="*/ 54 w 126"/>
                  <a:gd name="T79" fmla="*/ 132 h 168"/>
                  <a:gd name="T80" fmla="*/ 48 w 126"/>
                  <a:gd name="T81" fmla="*/ 126 h 168"/>
                  <a:gd name="T82" fmla="*/ 48 w 126"/>
                  <a:gd name="T83" fmla="*/ 126 h 168"/>
                  <a:gd name="T84" fmla="*/ 42 w 126"/>
                  <a:gd name="T85" fmla="*/ 132 h 168"/>
                  <a:gd name="T86" fmla="*/ 42 w 126"/>
                  <a:gd name="T87" fmla="*/ 132 h 168"/>
                  <a:gd name="T88" fmla="*/ 36 w 126"/>
                  <a:gd name="T89" fmla="*/ 126 h 168"/>
                  <a:gd name="T90" fmla="*/ 24 w 126"/>
                  <a:gd name="T91" fmla="*/ 126 h 168"/>
                  <a:gd name="T92" fmla="*/ 18 w 126"/>
                  <a:gd name="T93" fmla="*/ 120 h 168"/>
                  <a:gd name="T94" fmla="*/ 6 w 126"/>
                  <a:gd name="T95" fmla="*/ 120 h 168"/>
                  <a:gd name="T96" fmla="*/ 0 w 126"/>
                  <a:gd name="T97" fmla="*/ 114 h 168"/>
                  <a:gd name="T98" fmla="*/ 0 w 126"/>
                  <a:gd name="T99" fmla="*/ 102 h 168"/>
                  <a:gd name="T100" fmla="*/ 6 w 126"/>
                  <a:gd name="T101" fmla="*/ 90 h 168"/>
                  <a:gd name="T102" fmla="*/ 12 w 126"/>
                  <a:gd name="T103" fmla="*/ 78 h 168"/>
                  <a:gd name="T104" fmla="*/ 12 w 126"/>
                  <a:gd name="T105" fmla="*/ 66 h 168"/>
                  <a:gd name="T106" fmla="*/ 12 w 126"/>
                  <a:gd name="T107" fmla="*/ 54 h 168"/>
                  <a:gd name="T108" fmla="*/ 18 w 126"/>
                  <a:gd name="T109" fmla="*/ 42 h 168"/>
                  <a:gd name="T110" fmla="*/ 18 w 126"/>
                  <a:gd name="T111" fmla="*/ 30 h 168"/>
                  <a:gd name="T112" fmla="*/ 24 w 126"/>
                  <a:gd name="T113" fmla="*/ 18 h 168"/>
                  <a:gd name="T114" fmla="*/ 30 w 126"/>
                  <a:gd name="T115" fmla="*/ 12 h 168"/>
                  <a:gd name="T116" fmla="*/ 36 w 126"/>
                  <a:gd name="T117" fmla="*/ 6 h 168"/>
                  <a:gd name="T118" fmla="*/ 42 w 126"/>
                  <a:gd name="T119" fmla="*/ 0 h 168"/>
                  <a:gd name="T120" fmla="*/ 48 w 126"/>
                  <a:gd name="T121" fmla="*/ 6 h 168"/>
                  <a:gd name="T122" fmla="*/ 48 w 126"/>
                  <a:gd name="T123"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68">
                    <a:moveTo>
                      <a:pt x="48" y="6"/>
                    </a:moveTo>
                    <a:lnTo>
                      <a:pt x="54" y="6"/>
                    </a:lnTo>
                    <a:lnTo>
                      <a:pt x="60" y="6"/>
                    </a:lnTo>
                    <a:lnTo>
                      <a:pt x="60" y="12"/>
                    </a:lnTo>
                    <a:lnTo>
                      <a:pt x="66" y="12"/>
                    </a:lnTo>
                    <a:lnTo>
                      <a:pt x="66" y="18"/>
                    </a:lnTo>
                    <a:lnTo>
                      <a:pt x="72" y="18"/>
                    </a:lnTo>
                    <a:lnTo>
                      <a:pt x="72" y="12"/>
                    </a:lnTo>
                    <a:lnTo>
                      <a:pt x="78" y="12"/>
                    </a:lnTo>
                    <a:lnTo>
                      <a:pt x="84" y="12"/>
                    </a:lnTo>
                    <a:lnTo>
                      <a:pt x="84" y="18"/>
                    </a:lnTo>
                    <a:lnTo>
                      <a:pt x="90" y="18"/>
                    </a:lnTo>
                    <a:lnTo>
                      <a:pt x="90" y="12"/>
                    </a:lnTo>
                    <a:lnTo>
                      <a:pt x="96" y="18"/>
                    </a:lnTo>
                    <a:lnTo>
                      <a:pt x="96" y="12"/>
                    </a:lnTo>
                    <a:lnTo>
                      <a:pt x="96" y="18"/>
                    </a:lnTo>
                    <a:lnTo>
                      <a:pt x="96" y="12"/>
                    </a:lnTo>
                    <a:lnTo>
                      <a:pt x="96" y="18"/>
                    </a:lnTo>
                    <a:lnTo>
                      <a:pt x="102" y="18"/>
                    </a:lnTo>
                    <a:lnTo>
                      <a:pt x="108" y="18"/>
                    </a:lnTo>
                    <a:lnTo>
                      <a:pt x="108" y="24"/>
                    </a:lnTo>
                    <a:lnTo>
                      <a:pt x="114" y="24"/>
                    </a:lnTo>
                    <a:lnTo>
                      <a:pt x="114" y="30"/>
                    </a:lnTo>
                    <a:lnTo>
                      <a:pt x="108" y="36"/>
                    </a:lnTo>
                    <a:lnTo>
                      <a:pt x="108" y="42"/>
                    </a:lnTo>
                    <a:lnTo>
                      <a:pt x="108" y="36"/>
                    </a:lnTo>
                    <a:lnTo>
                      <a:pt x="114" y="36"/>
                    </a:lnTo>
                    <a:lnTo>
                      <a:pt x="114" y="42"/>
                    </a:lnTo>
                    <a:lnTo>
                      <a:pt x="114" y="48"/>
                    </a:lnTo>
                    <a:lnTo>
                      <a:pt x="114" y="54"/>
                    </a:lnTo>
                    <a:lnTo>
                      <a:pt x="114" y="60"/>
                    </a:lnTo>
                    <a:lnTo>
                      <a:pt x="108" y="60"/>
                    </a:lnTo>
                    <a:lnTo>
                      <a:pt x="108" y="66"/>
                    </a:lnTo>
                    <a:lnTo>
                      <a:pt x="108" y="72"/>
                    </a:lnTo>
                    <a:lnTo>
                      <a:pt x="114" y="66"/>
                    </a:lnTo>
                    <a:lnTo>
                      <a:pt x="114" y="72"/>
                    </a:lnTo>
                    <a:lnTo>
                      <a:pt x="114" y="78"/>
                    </a:lnTo>
                    <a:lnTo>
                      <a:pt x="114" y="84"/>
                    </a:lnTo>
                    <a:lnTo>
                      <a:pt x="114" y="90"/>
                    </a:lnTo>
                    <a:lnTo>
                      <a:pt x="120" y="90"/>
                    </a:lnTo>
                    <a:lnTo>
                      <a:pt x="120" y="96"/>
                    </a:lnTo>
                    <a:lnTo>
                      <a:pt x="126" y="96"/>
                    </a:lnTo>
                    <a:lnTo>
                      <a:pt x="126" y="102"/>
                    </a:lnTo>
                    <a:lnTo>
                      <a:pt x="126" y="108"/>
                    </a:lnTo>
                    <a:lnTo>
                      <a:pt x="126" y="114"/>
                    </a:lnTo>
                    <a:lnTo>
                      <a:pt x="126" y="120"/>
                    </a:lnTo>
                    <a:lnTo>
                      <a:pt x="126" y="126"/>
                    </a:lnTo>
                    <a:lnTo>
                      <a:pt x="126" y="132"/>
                    </a:lnTo>
                    <a:lnTo>
                      <a:pt x="126" y="138"/>
                    </a:lnTo>
                    <a:lnTo>
                      <a:pt x="126" y="144"/>
                    </a:lnTo>
                    <a:lnTo>
                      <a:pt x="126" y="150"/>
                    </a:lnTo>
                    <a:lnTo>
                      <a:pt x="120" y="150"/>
                    </a:lnTo>
                    <a:lnTo>
                      <a:pt x="120" y="156"/>
                    </a:lnTo>
                    <a:lnTo>
                      <a:pt x="120" y="150"/>
                    </a:lnTo>
                    <a:lnTo>
                      <a:pt x="114" y="150"/>
                    </a:lnTo>
                    <a:lnTo>
                      <a:pt x="114" y="156"/>
                    </a:lnTo>
                    <a:lnTo>
                      <a:pt x="114" y="150"/>
                    </a:lnTo>
                    <a:lnTo>
                      <a:pt x="108" y="150"/>
                    </a:lnTo>
                    <a:lnTo>
                      <a:pt x="108" y="156"/>
                    </a:lnTo>
                    <a:lnTo>
                      <a:pt x="102" y="156"/>
                    </a:lnTo>
                    <a:lnTo>
                      <a:pt x="102" y="162"/>
                    </a:lnTo>
                    <a:lnTo>
                      <a:pt x="96" y="162"/>
                    </a:lnTo>
                    <a:lnTo>
                      <a:pt x="90" y="168"/>
                    </a:lnTo>
                    <a:lnTo>
                      <a:pt x="90" y="162"/>
                    </a:lnTo>
                    <a:lnTo>
                      <a:pt x="84" y="162"/>
                    </a:lnTo>
                    <a:lnTo>
                      <a:pt x="90" y="162"/>
                    </a:lnTo>
                    <a:lnTo>
                      <a:pt x="90" y="156"/>
                    </a:lnTo>
                    <a:lnTo>
                      <a:pt x="84" y="156"/>
                    </a:lnTo>
                    <a:lnTo>
                      <a:pt x="90" y="156"/>
                    </a:lnTo>
                    <a:lnTo>
                      <a:pt x="84" y="156"/>
                    </a:lnTo>
                    <a:lnTo>
                      <a:pt x="84" y="150"/>
                    </a:lnTo>
                    <a:lnTo>
                      <a:pt x="78" y="150"/>
                    </a:lnTo>
                    <a:lnTo>
                      <a:pt x="72" y="144"/>
                    </a:lnTo>
                    <a:lnTo>
                      <a:pt x="66" y="144"/>
                    </a:lnTo>
                    <a:lnTo>
                      <a:pt x="66" y="138"/>
                    </a:lnTo>
                    <a:lnTo>
                      <a:pt x="66" y="144"/>
                    </a:lnTo>
                    <a:lnTo>
                      <a:pt x="66" y="138"/>
                    </a:lnTo>
                    <a:lnTo>
                      <a:pt x="60" y="138"/>
                    </a:lnTo>
                    <a:lnTo>
                      <a:pt x="60" y="132"/>
                    </a:lnTo>
                    <a:lnTo>
                      <a:pt x="54" y="132"/>
                    </a:lnTo>
                    <a:lnTo>
                      <a:pt x="48" y="132"/>
                    </a:lnTo>
                    <a:lnTo>
                      <a:pt x="48" y="126"/>
                    </a:lnTo>
                    <a:lnTo>
                      <a:pt x="48" y="132"/>
                    </a:lnTo>
                    <a:lnTo>
                      <a:pt x="48" y="126"/>
                    </a:lnTo>
                    <a:lnTo>
                      <a:pt x="42" y="126"/>
                    </a:lnTo>
                    <a:lnTo>
                      <a:pt x="42" y="132"/>
                    </a:lnTo>
                    <a:lnTo>
                      <a:pt x="42" y="126"/>
                    </a:lnTo>
                    <a:lnTo>
                      <a:pt x="42" y="132"/>
                    </a:lnTo>
                    <a:lnTo>
                      <a:pt x="36" y="132"/>
                    </a:lnTo>
                    <a:lnTo>
                      <a:pt x="36" y="126"/>
                    </a:lnTo>
                    <a:lnTo>
                      <a:pt x="30" y="126"/>
                    </a:lnTo>
                    <a:lnTo>
                      <a:pt x="24" y="126"/>
                    </a:lnTo>
                    <a:lnTo>
                      <a:pt x="18" y="126"/>
                    </a:lnTo>
                    <a:lnTo>
                      <a:pt x="18" y="120"/>
                    </a:lnTo>
                    <a:lnTo>
                      <a:pt x="12" y="120"/>
                    </a:lnTo>
                    <a:lnTo>
                      <a:pt x="6" y="120"/>
                    </a:lnTo>
                    <a:lnTo>
                      <a:pt x="6" y="114"/>
                    </a:lnTo>
                    <a:lnTo>
                      <a:pt x="0" y="114"/>
                    </a:lnTo>
                    <a:lnTo>
                      <a:pt x="0" y="108"/>
                    </a:lnTo>
                    <a:lnTo>
                      <a:pt x="0" y="102"/>
                    </a:lnTo>
                    <a:lnTo>
                      <a:pt x="6" y="96"/>
                    </a:lnTo>
                    <a:lnTo>
                      <a:pt x="6" y="90"/>
                    </a:lnTo>
                    <a:lnTo>
                      <a:pt x="6" y="84"/>
                    </a:lnTo>
                    <a:lnTo>
                      <a:pt x="12" y="78"/>
                    </a:lnTo>
                    <a:lnTo>
                      <a:pt x="12" y="72"/>
                    </a:lnTo>
                    <a:lnTo>
                      <a:pt x="12" y="66"/>
                    </a:lnTo>
                    <a:lnTo>
                      <a:pt x="12" y="60"/>
                    </a:lnTo>
                    <a:lnTo>
                      <a:pt x="12" y="54"/>
                    </a:lnTo>
                    <a:lnTo>
                      <a:pt x="18" y="48"/>
                    </a:lnTo>
                    <a:lnTo>
                      <a:pt x="18" y="42"/>
                    </a:lnTo>
                    <a:lnTo>
                      <a:pt x="18" y="36"/>
                    </a:lnTo>
                    <a:lnTo>
                      <a:pt x="18" y="30"/>
                    </a:lnTo>
                    <a:lnTo>
                      <a:pt x="24" y="24"/>
                    </a:lnTo>
                    <a:lnTo>
                      <a:pt x="24" y="18"/>
                    </a:lnTo>
                    <a:lnTo>
                      <a:pt x="30" y="18"/>
                    </a:lnTo>
                    <a:lnTo>
                      <a:pt x="30" y="12"/>
                    </a:lnTo>
                    <a:lnTo>
                      <a:pt x="36" y="12"/>
                    </a:lnTo>
                    <a:lnTo>
                      <a:pt x="36" y="6"/>
                    </a:lnTo>
                    <a:lnTo>
                      <a:pt x="42" y="6"/>
                    </a:lnTo>
                    <a:lnTo>
                      <a:pt x="42" y="0"/>
                    </a:lnTo>
                    <a:lnTo>
                      <a:pt x="42" y="6"/>
                    </a:lnTo>
                    <a:lnTo>
                      <a:pt x="48" y="6"/>
                    </a:lnTo>
                    <a:lnTo>
                      <a:pt x="48" y="0"/>
                    </a:lnTo>
                    <a:lnTo>
                      <a:pt x="48" y="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0" name="Freeform 553"/>
              <p:cNvSpPr>
                <a:spLocks/>
              </p:cNvSpPr>
              <p:nvPr/>
            </p:nvSpPr>
            <p:spPr bwMode="auto">
              <a:xfrm>
                <a:off x="2433" y="3308"/>
                <a:ext cx="192" cy="186"/>
              </a:xfrm>
              <a:custGeom>
                <a:avLst/>
                <a:gdLst>
                  <a:gd name="T0" fmla="*/ 102 w 192"/>
                  <a:gd name="T1" fmla="*/ 0 h 186"/>
                  <a:gd name="T2" fmla="*/ 102 w 192"/>
                  <a:gd name="T3" fmla="*/ 6 h 186"/>
                  <a:gd name="T4" fmla="*/ 108 w 192"/>
                  <a:gd name="T5" fmla="*/ 18 h 186"/>
                  <a:gd name="T6" fmla="*/ 114 w 192"/>
                  <a:gd name="T7" fmla="*/ 30 h 186"/>
                  <a:gd name="T8" fmla="*/ 114 w 192"/>
                  <a:gd name="T9" fmla="*/ 48 h 186"/>
                  <a:gd name="T10" fmla="*/ 114 w 192"/>
                  <a:gd name="T11" fmla="*/ 54 h 186"/>
                  <a:gd name="T12" fmla="*/ 120 w 192"/>
                  <a:gd name="T13" fmla="*/ 66 h 186"/>
                  <a:gd name="T14" fmla="*/ 126 w 192"/>
                  <a:gd name="T15" fmla="*/ 66 h 186"/>
                  <a:gd name="T16" fmla="*/ 126 w 192"/>
                  <a:gd name="T17" fmla="*/ 72 h 186"/>
                  <a:gd name="T18" fmla="*/ 132 w 192"/>
                  <a:gd name="T19" fmla="*/ 72 h 186"/>
                  <a:gd name="T20" fmla="*/ 138 w 192"/>
                  <a:gd name="T21" fmla="*/ 84 h 186"/>
                  <a:gd name="T22" fmla="*/ 144 w 192"/>
                  <a:gd name="T23" fmla="*/ 84 h 186"/>
                  <a:gd name="T24" fmla="*/ 144 w 192"/>
                  <a:gd name="T25" fmla="*/ 90 h 186"/>
                  <a:gd name="T26" fmla="*/ 144 w 192"/>
                  <a:gd name="T27" fmla="*/ 108 h 186"/>
                  <a:gd name="T28" fmla="*/ 150 w 192"/>
                  <a:gd name="T29" fmla="*/ 108 h 186"/>
                  <a:gd name="T30" fmla="*/ 156 w 192"/>
                  <a:gd name="T31" fmla="*/ 108 h 186"/>
                  <a:gd name="T32" fmla="*/ 156 w 192"/>
                  <a:gd name="T33" fmla="*/ 114 h 186"/>
                  <a:gd name="T34" fmla="*/ 162 w 192"/>
                  <a:gd name="T35" fmla="*/ 114 h 186"/>
                  <a:gd name="T36" fmla="*/ 162 w 192"/>
                  <a:gd name="T37" fmla="*/ 120 h 186"/>
                  <a:gd name="T38" fmla="*/ 174 w 192"/>
                  <a:gd name="T39" fmla="*/ 114 h 186"/>
                  <a:gd name="T40" fmla="*/ 168 w 192"/>
                  <a:gd name="T41" fmla="*/ 126 h 186"/>
                  <a:gd name="T42" fmla="*/ 180 w 192"/>
                  <a:gd name="T43" fmla="*/ 126 h 186"/>
                  <a:gd name="T44" fmla="*/ 186 w 192"/>
                  <a:gd name="T45" fmla="*/ 138 h 186"/>
                  <a:gd name="T46" fmla="*/ 186 w 192"/>
                  <a:gd name="T47" fmla="*/ 144 h 186"/>
                  <a:gd name="T48" fmla="*/ 180 w 192"/>
                  <a:gd name="T49" fmla="*/ 156 h 186"/>
                  <a:gd name="T50" fmla="*/ 180 w 192"/>
                  <a:gd name="T51" fmla="*/ 162 h 186"/>
                  <a:gd name="T52" fmla="*/ 186 w 192"/>
                  <a:gd name="T53" fmla="*/ 174 h 186"/>
                  <a:gd name="T54" fmla="*/ 180 w 192"/>
                  <a:gd name="T55" fmla="*/ 186 h 186"/>
                  <a:gd name="T56" fmla="*/ 168 w 192"/>
                  <a:gd name="T57" fmla="*/ 180 h 186"/>
                  <a:gd name="T58" fmla="*/ 156 w 192"/>
                  <a:gd name="T59" fmla="*/ 174 h 186"/>
                  <a:gd name="T60" fmla="*/ 150 w 192"/>
                  <a:gd name="T61" fmla="*/ 156 h 186"/>
                  <a:gd name="T62" fmla="*/ 138 w 192"/>
                  <a:gd name="T63" fmla="*/ 162 h 186"/>
                  <a:gd name="T64" fmla="*/ 132 w 192"/>
                  <a:gd name="T65" fmla="*/ 150 h 186"/>
                  <a:gd name="T66" fmla="*/ 132 w 192"/>
                  <a:gd name="T67" fmla="*/ 144 h 186"/>
                  <a:gd name="T68" fmla="*/ 132 w 192"/>
                  <a:gd name="T69" fmla="*/ 150 h 186"/>
                  <a:gd name="T70" fmla="*/ 126 w 192"/>
                  <a:gd name="T71" fmla="*/ 138 h 186"/>
                  <a:gd name="T72" fmla="*/ 120 w 192"/>
                  <a:gd name="T73" fmla="*/ 138 h 186"/>
                  <a:gd name="T74" fmla="*/ 114 w 192"/>
                  <a:gd name="T75" fmla="*/ 126 h 186"/>
                  <a:gd name="T76" fmla="*/ 114 w 192"/>
                  <a:gd name="T77" fmla="*/ 108 h 186"/>
                  <a:gd name="T78" fmla="*/ 108 w 192"/>
                  <a:gd name="T79" fmla="*/ 108 h 186"/>
                  <a:gd name="T80" fmla="*/ 96 w 192"/>
                  <a:gd name="T81" fmla="*/ 102 h 186"/>
                  <a:gd name="T82" fmla="*/ 84 w 192"/>
                  <a:gd name="T83" fmla="*/ 96 h 186"/>
                  <a:gd name="T84" fmla="*/ 78 w 192"/>
                  <a:gd name="T85" fmla="*/ 96 h 186"/>
                  <a:gd name="T86" fmla="*/ 72 w 192"/>
                  <a:gd name="T87" fmla="*/ 96 h 186"/>
                  <a:gd name="T88" fmla="*/ 72 w 192"/>
                  <a:gd name="T89" fmla="*/ 102 h 186"/>
                  <a:gd name="T90" fmla="*/ 60 w 192"/>
                  <a:gd name="T91" fmla="*/ 96 h 186"/>
                  <a:gd name="T92" fmla="*/ 60 w 192"/>
                  <a:gd name="T93" fmla="*/ 90 h 186"/>
                  <a:gd name="T94" fmla="*/ 54 w 192"/>
                  <a:gd name="T95" fmla="*/ 90 h 186"/>
                  <a:gd name="T96" fmla="*/ 48 w 192"/>
                  <a:gd name="T97" fmla="*/ 78 h 186"/>
                  <a:gd name="T98" fmla="*/ 48 w 192"/>
                  <a:gd name="T99" fmla="*/ 72 h 186"/>
                  <a:gd name="T100" fmla="*/ 42 w 192"/>
                  <a:gd name="T101" fmla="*/ 72 h 186"/>
                  <a:gd name="T102" fmla="*/ 42 w 192"/>
                  <a:gd name="T103" fmla="*/ 66 h 186"/>
                  <a:gd name="T104" fmla="*/ 30 w 192"/>
                  <a:gd name="T105" fmla="*/ 60 h 186"/>
                  <a:gd name="T106" fmla="*/ 18 w 192"/>
                  <a:gd name="T107" fmla="*/ 54 h 186"/>
                  <a:gd name="T108" fmla="*/ 12 w 192"/>
                  <a:gd name="T109" fmla="*/ 42 h 186"/>
                  <a:gd name="T110" fmla="*/ 6 w 192"/>
                  <a:gd name="T111" fmla="*/ 42 h 186"/>
                  <a:gd name="T112" fmla="*/ 0 w 192"/>
                  <a:gd name="T113" fmla="*/ 30 h 186"/>
                  <a:gd name="T114" fmla="*/ 18 w 192"/>
                  <a:gd name="T115" fmla="*/ 24 h 186"/>
                  <a:gd name="T116" fmla="*/ 36 w 192"/>
                  <a:gd name="T117" fmla="*/ 24 h 186"/>
                  <a:gd name="T118" fmla="*/ 48 w 192"/>
                  <a:gd name="T119" fmla="*/ 18 h 186"/>
                  <a:gd name="T120" fmla="*/ 60 w 192"/>
                  <a:gd name="T121" fmla="*/ 12 h 186"/>
                  <a:gd name="T122" fmla="*/ 72 w 192"/>
                  <a:gd name="T123" fmla="*/ 6 h 186"/>
                  <a:gd name="T124" fmla="*/ 90 w 192"/>
                  <a:gd name="T12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86">
                    <a:moveTo>
                      <a:pt x="102" y="0"/>
                    </a:moveTo>
                    <a:lnTo>
                      <a:pt x="108" y="0"/>
                    </a:lnTo>
                    <a:lnTo>
                      <a:pt x="102" y="0"/>
                    </a:lnTo>
                    <a:lnTo>
                      <a:pt x="108" y="0"/>
                    </a:lnTo>
                    <a:lnTo>
                      <a:pt x="108" y="6"/>
                    </a:lnTo>
                    <a:lnTo>
                      <a:pt x="102" y="6"/>
                    </a:lnTo>
                    <a:lnTo>
                      <a:pt x="108" y="6"/>
                    </a:lnTo>
                    <a:lnTo>
                      <a:pt x="108" y="12"/>
                    </a:lnTo>
                    <a:lnTo>
                      <a:pt x="108" y="18"/>
                    </a:lnTo>
                    <a:lnTo>
                      <a:pt x="108" y="24"/>
                    </a:lnTo>
                    <a:lnTo>
                      <a:pt x="108" y="30"/>
                    </a:lnTo>
                    <a:lnTo>
                      <a:pt x="114" y="30"/>
                    </a:lnTo>
                    <a:lnTo>
                      <a:pt x="114" y="36"/>
                    </a:lnTo>
                    <a:lnTo>
                      <a:pt x="114" y="42"/>
                    </a:lnTo>
                    <a:lnTo>
                      <a:pt x="114" y="48"/>
                    </a:lnTo>
                    <a:lnTo>
                      <a:pt x="114" y="54"/>
                    </a:lnTo>
                    <a:lnTo>
                      <a:pt x="120" y="54"/>
                    </a:lnTo>
                    <a:lnTo>
                      <a:pt x="114" y="54"/>
                    </a:lnTo>
                    <a:lnTo>
                      <a:pt x="120" y="54"/>
                    </a:lnTo>
                    <a:lnTo>
                      <a:pt x="120" y="60"/>
                    </a:lnTo>
                    <a:lnTo>
                      <a:pt x="120" y="66"/>
                    </a:lnTo>
                    <a:lnTo>
                      <a:pt x="126" y="66"/>
                    </a:lnTo>
                    <a:lnTo>
                      <a:pt x="120" y="66"/>
                    </a:lnTo>
                    <a:lnTo>
                      <a:pt x="126" y="66"/>
                    </a:lnTo>
                    <a:lnTo>
                      <a:pt x="120" y="66"/>
                    </a:lnTo>
                    <a:lnTo>
                      <a:pt x="126" y="66"/>
                    </a:lnTo>
                    <a:lnTo>
                      <a:pt x="126" y="72"/>
                    </a:lnTo>
                    <a:lnTo>
                      <a:pt x="132" y="72"/>
                    </a:lnTo>
                    <a:lnTo>
                      <a:pt x="126" y="72"/>
                    </a:lnTo>
                    <a:lnTo>
                      <a:pt x="132" y="72"/>
                    </a:lnTo>
                    <a:lnTo>
                      <a:pt x="132" y="78"/>
                    </a:lnTo>
                    <a:lnTo>
                      <a:pt x="138" y="78"/>
                    </a:lnTo>
                    <a:lnTo>
                      <a:pt x="138" y="84"/>
                    </a:lnTo>
                    <a:lnTo>
                      <a:pt x="138" y="78"/>
                    </a:lnTo>
                    <a:lnTo>
                      <a:pt x="138" y="84"/>
                    </a:lnTo>
                    <a:lnTo>
                      <a:pt x="144" y="84"/>
                    </a:lnTo>
                    <a:lnTo>
                      <a:pt x="138" y="84"/>
                    </a:lnTo>
                    <a:lnTo>
                      <a:pt x="138" y="90"/>
                    </a:lnTo>
                    <a:lnTo>
                      <a:pt x="144" y="90"/>
                    </a:lnTo>
                    <a:lnTo>
                      <a:pt x="144" y="96"/>
                    </a:lnTo>
                    <a:lnTo>
                      <a:pt x="144" y="102"/>
                    </a:lnTo>
                    <a:lnTo>
                      <a:pt x="144" y="108"/>
                    </a:lnTo>
                    <a:lnTo>
                      <a:pt x="150" y="108"/>
                    </a:lnTo>
                    <a:lnTo>
                      <a:pt x="150" y="102"/>
                    </a:lnTo>
                    <a:lnTo>
                      <a:pt x="150" y="108"/>
                    </a:lnTo>
                    <a:lnTo>
                      <a:pt x="150" y="114"/>
                    </a:lnTo>
                    <a:lnTo>
                      <a:pt x="156" y="114"/>
                    </a:lnTo>
                    <a:lnTo>
                      <a:pt x="156" y="108"/>
                    </a:lnTo>
                    <a:lnTo>
                      <a:pt x="156" y="114"/>
                    </a:lnTo>
                    <a:lnTo>
                      <a:pt x="150" y="114"/>
                    </a:lnTo>
                    <a:lnTo>
                      <a:pt x="156" y="114"/>
                    </a:lnTo>
                    <a:lnTo>
                      <a:pt x="156" y="120"/>
                    </a:lnTo>
                    <a:lnTo>
                      <a:pt x="156" y="114"/>
                    </a:lnTo>
                    <a:lnTo>
                      <a:pt x="162" y="114"/>
                    </a:lnTo>
                    <a:lnTo>
                      <a:pt x="162" y="120"/>
                    </a:lnTo>
                    <a:lnTo>
                      <a:pt x="162" y="126"/>
                    </a:lnTo>
                    <a:lnTo>
                      <a:pt x="162" y="120"/>
                    </a:lnTo>
                    <a:lnTo>
                      <a:pt x="168" y="120"/>
                    </a:lnTo>
                    <a:lnTo>
                      <a:pt x="168" y="114"/>
                    </a:lnTo>
                    <a:lnTo>
                      <a:pt x="174" y="114"/>
                    </a:lnTo>
                    <a:lnTo>
                      <a:pt x="174" y="120"/>
                    </a:lnTo>
                    <a:lnTo>
                      <a:pt x="168" y="120"/>
                    </a:lnTo>
                    <a:lnTo>
                      <a:pt x="168" y="126"/>
                    </a:lnTo>
                    <a:lnTo>
                      <a:pt x="174" y="120"/>
                    </a:lnTo>
                    <a:lnTo>
                      <a:pt x="180" y="120"/>
                    </a:lnTo>
                    <a:lnTo>
                      <a:pt x="180" y="126"/>
                    </a:lnTo>
                    <a:lnTo>
                      <a:pt x="186" y="126"/>
                    </a:lnTo>
                    <a:lnTo>
                      <a:pt x="186" y="132"/>
                    </a:lnTo>
                    <a:lnTo>
                      <a:pt x="186" y="138"/>
                    </a:lnTo>
                    <a:lnTo>
                      <a:pt x="192" y="138"/>
                    </a:lnTo>
                    <a:lnTo>
                      <a:pt x="186" y="138"/>
                    </a:lnTo>
                    <a:lnTo>
                      <a:pt x="186" y="144"/>
                    </a:lnTo>
                    <a:lnTo>
                      <a:pt x="186" y="150"/>
                    </a:lnTo>
                    <a:lnTo>
                      <a:pt x="180" y="150"/>
                    </a:lnTo>
                    <a:lnTo>
                      <a:pt x="180" y="156"/>
                    </a:lnTo>
                    <a:lnTo>
                      <a:pt x="180" y="162"/>
                    </a:lnTo>
                    <a:lnTo>
                      <a:pt x="186" y="162"/>
                    </a:lnTo>
                    <a:lnTo>
                      <a:pt x="180" y="162"/>
                    </a:lnTo>
                    <a:lnTo>
                      <a:pt x="180" y="168"/>
                    </a:lnTo>
                    <a:lnTo>
                      <a:pt x="180" y="174"/>
                    </a:lnTo>
                    <a:lnTo>
                      <a:pt x="186" y="174"/>
                    </a:lnTo>
                    <a:lnTo>
                      <a:pt x="186" y="180"/>
                    </a:lnTo>
                    <a:lnTo>
                      <a:pt x="186" y="186"/>
                    </a:lnTo>
                    <a:lnTo>
                      <a:pt x="180" y="186"/>
                    </a:lnTo>
                    <a:lnTo>
                      <a:pt x="174" y="186"/>
                    </a:lnTo>
                    <a:lnTo>
                      <a:pt x="174" y="180"/>
                    </a:lnTo>
                    <a:lnTo>
                      <a:pt x="168" y="180"/>
                    </a:lnTo>
                    <a:lnTo>
                      <a:pt x="168" y="174"/>
                    </a:lnTo>
                    <a:lnTo>
                      <a:pt x="162" y="174"/>
                    </a:lnTo>
                    <a:lnTo>
                      <a:pt x="156" y="174"/>
                    </a:lnTo>
                    <a:lnTo>
                      <a:pt x="150" y="168"/>
                    </a:lnTo>
                    <a:lnTo>
                      <a:pt x="150" y="162"/>
                    </a:lnTo>
                    <a:lnTo>
                      <a:pt x="150" y="156"/>
                    </a:lnTo>
                    <a:lnTo>
                      <a:pt x="144" y="156"/>
                    </a:lnTo>
                    <a:lnTo>
                      <a:pt x="144" y="162"/>
                    </a:lnTo>
                    <a:lnTo>
                      <a:pt x="138" y="162"/>
                    </a:lnTo>
                    <a:lnTo>
                      <a:pt x="138" y="156"/>
                    </a:lnTo>
                    <a:lnTo>
                      <a:pt x="138" y="150"/>
                    </a:lnTo>
                    <a:lnTo>
                      <a:pt x="132" y="150"/>
                    </a:lnTo>
                    <a:lnTo>
                      <a:pt x="132" y="144"/>
                    </a:lnTo>
                    <a:lnTo>
                      <a:pt x="138" y="144"/>
                    </a:lnTo>
                    <a:lnTo>
                      <a:pt x="132" y="144"/>
                    </a:lnTo>
                    <a:lnTo>
                      <a:pt x="132" y="150"/>
                    </a:lnTo>
                    <a:lnTo>
                      <a:pt x="126" y="150"/>
                    </a:lnTo>
                    <a:lnTo>
                      <a:pt x="132" y="150"/>
                    </a:lnTo>
                    <a:lnTo>
                      <a:pt x="132" y="144"/>
                    </a:lnTo>
                    <a:lnTo>
                      <a:pt x="126" y="144"/>
                    </a:lnTo>
                    <a:lnTo>
                      <a:pt x="126" y="138"/>
                    </a:lnTo>
                    <a:lnTo>
                      <a:pt x="120" y="138"/>
                    </a:lnTo>
                    <a:lnTo>
                      <a:pt x="120" y="144"/>
                    </a:lnTo>
                    <a:lnTo>
                      <a:pt x="120" y="138"/>
                    </a:lnTo>
                    <a:lnTo>
                      <a:pt x="120" y="132"/>
                    </a:lnTo>
                    <a:lnTo>
                      <a:pt x="120" y="126"/>
                    </a:lnTo>
                    <a:lnTo>
                      <a:pt x="114" y="126"/>
                    </a:lnTo>
                    <a:lnTo>
                      <a:pt x="114" y="120"/>
                    </a:lnTo>
                    <a:lnTo>
                      <a:pt x="114" y="114"/>
                    </a:lnTo>
                    <a:lnTo>
                      <a:pt x="114" y="108"/>
                    </a:lnTo>
                    <a:lnTo>
                      <a:pt x="114" y="102"/>
                    </a:lnTo>
                    <a:lnTo>
                      <a:pt x="108" y="102"/>
                    </a:lnTo>
                    <a:lnTo>
                      <a:pt x="108" y="108"/>
                    </a:lnTo>
                    <a:lnTo>
                      <a:pt x="102" y="108"/>
                    </a:lnTo>
                    <a:lnTo>
                      <a:pt x="102" y="102"/>
                    </a:lnTo>
                    <a:lnTo>
                      <a:pt x="96" y="102"/>
                    </a:lnTo>
                    <a:lnTo>
                      <a:pt x="96" y="96"/>
                    </a:lnTo>
                    <a:lnTo>
                      <a:pt x="90" y="96"/>
                    </a:lnTo>
                    <a:lnTo>
                      <a:pt x="84" y="96"/>
                    </a:lnTo>
                    <a:lnTo>
                      <a:pt x="78" y="96"/>
                    </a:lnTo>
                    <a:lnTo>
                      <a:pt x="78" y="102"/>
                    </a:lnTo>
                    <a:lnTo>
                      <a:pt x="78" y="96"/>
                    </a:lnTo>
                    <a:lnTo>
                      <a:pt x="72" y="96"/>
                    </a:lnTo>
                    <a:lnTo>
                      <a:pt x="72" y="102"/>
                    </a:lnTo>
                    <a:lnTo>
                      <a:pt x="72" y="96"/>
                    </a:lnTo>
                    <a:lnTo>
                      <a:pt x="72" y="102"/>
                    </a:lnTo>
                    <a:lnTo>
                      <a:pt x="72" y="96"/>
                    </a:lnTo>
                    <a:lnTo>
                      <a:pt x="72" y="102"/>
                    </a:lnTo>
                    <a:lnTo>
                      <a:pt x="66" y="102"/>
                    </a:lnTo>
                    <a:lnTo>
                      <a:pt x="66" y="96"/>
                    </a:lnTo>
                    <a:lnTo>
                      <a:pt x="60" y="96"/>
                    </a:lnTo>
                    <a:lnTo>
                      <a:pt x="60" y="90"/>
                    </a:lnTo>
                    <a:lnTo>
                      <a:pt x="54" y="90"/>
                    </a:lnTo>
                    <a:lnTo>
                      <a:pt x="60" y="90"/>
                    </a:lnTo>
                    <a:lnTo>
                      <a:pt x="54" y="90"/>
                    </a:lnTo>
                    <a:lnTo>
                      <a:pt x="60" y="90"/>
                    </a:lnTo>
                    <a:lnTo>
                      <a:pt x="54" y="90"/>
                    </a:lnTo>
                    <a:lnTo>
                      <a:pt x="54" y="84"/>
                    </a:lnTo>
                    <a:lnTo>
                      <a:pt x="54" y="78"/>
                    </a:lnTo>
                    <a:lnTo>
                      <a:pt x="48" y="78"/>
                    </a:lnTo>
                    <a:lnTo>
                      <a:pt x="54" y="78"/>
                    </a:lnTo>
                    <a:lnTo>
                      <a:pt x="48" y="78"/>
                    </a:lnTo>
                    <a:lnTo>
                      <a:pt x="48" y="72"/>
                    </a:lnTo>
                    <a:lnTo>
                      <a:pt x="42" y="72"/>
                    </a:lnTo>
                    <a:lnTo>
                      <a:pt x="48" y="72"/>
                    </a:lnTo>
                    <a:lnTo>
                      <a:pt x="42" y="72"/>
                    </a:lnTo>
                    <a:lnTo>
                      <a:pt x="42" y="66"/>
                    </a:lnTo>
                    <a:lnTo>
                      <a:pt x="42" y="72"/>
                    </a:lnTo>
                    <a:lnTo>
                      <a:pt x="42" y="66"/>
                    </a:lnTo>
                    <a:lnTo>
                      <a:pt x="36" y="66"/>
                    </a:lnTo>
                    <a:lnTo>
                      <a:pt x="36" y="60"/>
                    </a:lnTo>
                    <a:lnTo>
                      <a:pt x="30" y="60"/>
                    </a:lnTo>
                    <a:lnTo>
                      <a:pt x="30" y="54"/>
                    </a:lnTo>
                    <a:lnTo>
                      <a:pt x="24" y="54"/>
                    </a:lnTo>
                    <a:lnTo>
                      <a:pt x="18" y="54"/>
                    </a:lnTo>
                    <a:lnTo>
                      <a:pt x="18" y="48"/>
                    </a:lnTo>
                    <a:lnTo>
                      <a:pt x="12" y="48"/>
                    </a:lnTo>
                    <a:lnTo>
                      <a:pt x="12" y="42"/>
                    </a:lnTo>
                    <a:lnTo>
                      <a:pt x="12" y="48"/>
                    </a:lnTo>
                    <a:lnTo>
                      <a:pt x="12" y="42"/>
                    </a:lnTo>
                    <a:lnTo>
                      <a:pt x="6" y="42"/>
                    </a:lnTo>
                    <a:lnTo>
                      <a:pt x="6" y="36"/>
                    </a:lnTo>
                    <a:lnTo>
                      <a:pt x="0" y="36"/>
                    </a:lnTo>
                    <a:lnTo>
                      <a:pt x="0" y="30"/>
                    </a:lnTo>
                    <a:lnTo>
                      <a:pt x="6" y="30"/>
                    </a:lnTo>
                    <a:lnTo>
                      <a:pt x="12" y="30"/>
                    </a:lnTo>
                    <a:lnTo>
                      <a:pt x="18" y="24"/>
                    </a:lnTo>
                    <a:lnTo>
                      <a:pt x="24" y="24"/>
                    </a:lnTo>
                    <a:lnTo>
                      <a:pt x="30" y="24"/>
                    </a:lnTo>
                    <a:lnTo>
                      <a:pt x="36" y="24"/>
                    </a:lnTo>
                    <a:lnTo>
                      <a:pt x="36" y="18"/>
                    </a:lnTo>
                    <a:lnTo>
                      <a:pt x="42" y="18"/>
                    </a:lnTo>
                    <a:lnTo>
                      <a:pt x="48" y="18"/>
                    </a:lnTo>
                    <a:lnTo>
                      <a:pt x="54" y="18"/>
                    </a:lnTo>
                    <a:lnTo>
                      <a:pt x="54" y="12"/>
                    </a:lnTo>
                    <a:lnTo>
                      <a:pt x="60" y="12"/>
                    </a:lnTo>
                    <a:lnTo>
                      <a:pt x="66" y="12"/>
                    </a:lnTo>
                    <a:lnTo>
                      <a:pt x="72" y="12"/>
                    </a:lnTo>
                    <a:lnTo>
                      <a:pt x="72" y="6"/>
                    </a:lnTo>
                    <a:lnTo>
                      <a:pt x="78" y="6"/>
                    </a:lnTo>
                    <a:lnTo>
                      <a:pt x="84" y="6"/>
                    </a:lnTo>
                    <a:lnTo>
                      <a:pt x="90" y="6"/>
                    </a:lnTo>
                    <a:lnTo>
                      <a:pt x="96" y="0"/>
                    </a:lnTo>
                    <a:lnTo>
                      <a:pt x="102"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1" name="Freeform 554"/>
              <p:cNvSpPr>
                <a:spLocks/>
              </p:cNvSpPr>
              <p:nvPr/>
            </p:nvSpPr>
            <p:spPr bwMode="auto">
              <a:xfrm>
                <a:off x="2241" y="2786"/>
                <a:ext cx="120" cy="126"/>
              </a:xfrm>
              <a:custGeom>
                <a:avLst/>
                <a:gdLst>
                  <a:gd name="T0" fmla="*/ 114 w 120"/>
                  <a:gd name="T1" fmla="*/ 60 h 126"/>
                  <a:gd name="T2" fmla="*/ 108 w 120"/>
                  <a:gd name="T3" fmla="*/ 66 h 126"/>
                  <a:gd name="T4" fmla="*/ 102 w 120"/>
                  <a:gd name="T5" fmla="*/ 72 h 126"/>
                  <a:gd name="T6" fmla="*/ 96 w 120"/>
                  <a:gd name="T7" fmla="*/ 78 h 126"/>
                  <a:gd name="T8" fmla="*/ 90 w 120"/>
                  <a:gd name="T9" fmla="*/ 84 h 126"/>
                  <a:gd name="T10" fmla="*/ 84 w 120"/>
                  <a:gd name="T11" fmla="*/ 90 h 126"/>
                  <a:gd name="T12" fmla="*/ 78 w 120"/>
                  <a:gd name="T13" fmla="*/ 96 h 126"/>
                  <a:gd name="T14" fmla="*/ 72 w 120"/>
                  <a:gd name="T15" fmla="*/ 102 h 126"/>
                  <a:gd name="T16" fmla="*/ 66 w 120"/>
                  <a:gd name="T17" fmla="*/ 108 h 126"/>
                  <a:gd name="T18" fmla="*/ 60 w 120"/>
                  <a:gd name="T19" fmla="*/ 114 h 126"/>
                  <a:gd name="T20" fmla="*/ 54 w 120"/>
                  <a:gd name="T21" fmla="*/ 120 h 126"/>
                  <a:gd name="T22" fmla="*/ 42 w 120"/>
                  <a:gd name="T23" fmla="*/ 126 h 126"/>
                  <a:gd name="T24" fmla="*/ 36 w 120"/>
                  <a:gd name="T25" fmla="*/ 120 h 126"/>
                  <a:gd name="T26" fmla="*/ 36 w 120"/>
                  <a:gd name="T27" fmla="*/ 108 h 126"/>
                  <a:gd name="T28" fmla="*/ 30 w 120"/>
                  <a:gd name="T29" fmla="*/ 102 h 126"/>
                  <a:gd name="T30" fmla="*/ 24 w 120"/>
                  <a:gd name="T31" fmla="*/ 96 h 126"/>
                  <a:gd name="T32" fmla="*/ 18 w 120"/>
                  <a:gd name="T33" fmla="*/ 90 h 126"/>
                  <a:gd name="T34" fmla="*/ 18 w 120"/>
                  <a:gd name="T35" fmla="*/ 78 h 126"/>
                  <a:gd name="T36" fmla="*/ 12 w 120"/>
                  <a:gd name="T37" fmla="*/ 72 h 126"/>
                  <a:gd name="T38" fmla="*/ 18 w 120"/>
                  <a:gd name="T39" fmla="*/ 66 h 126"/>
                  <a:gd name="T40" fmla="*/ 12 w 120"/>
                  <a:gd name="T41" fmla="*/ 60 h 126"/>
                  <a:gd name="T42" fmla="*/ 6 w 120"/>
                  <a:gd name="T43" fmla="*/ 48 h 126"/>
                  <a:gd name="T44" fmla="*/ 12 w 120"/>
                  <a:gd name="T45" fmla="*/ 42 h 126"/>
                  <a:gd name="T46" fmla="*/ 6 w 120"/>
                  <a:gd name="T47" fmla="*/ 36 h 126"/>
                  <a:gd name="T48" fmla="*/ 0 w 120"/>
                  <a:gd name="T49" fmla="*/ 30 h 126"/>
                  <a:gd name="T50" fmla="*/ 6 w 120"/>
                  <a:gd name="T51" fmla="*/ 24 h 126"/>
                  <a:gd name="T52" fmla="*/ 12 w 120"/>
                  <a:gd name="T53" fmla="*/ 18 h 126"/>
                  <a:gd name="T54" fmla="*/ 18 w 120"/>
                  <a:gd name="T55" fmla="*/ 12 h 126"/>
                  <a:gd name="T56" fmla="*/ 24 w 120"/>
                  <a:gd name="T57" fmla="*/ 6 h 126"/>
                  <a:gd name="T58" fmla="*/ 24 w 120"/>
                  <a:gd name="T59" fmla="*/ 6 h 126"/>
                  <a:gd name="T60" fmla="*/ 36 w 120"/>
                  <a:gd name="T61" fmla="*/ 6 h 126"/>
                  <a:gd name="T62" fmla="*/ 42 w 120"/>
                  <a:gd name="T63" fmla="*/ 0 h 126"/>
                  <a:gd name="T64" fmla="*/ 48 w 120"/>
                  <a:gd name="T65" fmla="*/ 6 h 126"/>
                  <a:gd name="T66" fmla="*/ 60 w 120"/>
                  <a:gd name="T67" fmla="*/ 6 h 126"/>
                  <a:gd name="T68" fmla="*/ 66 w 120"/>
                  <a:gd name="T69" fmla="*/ 12 h 126"/>
                  <a:gd name="T70" fmla="*/ 72 w 120"/>
                  <a:gd name="T71" fmla="*/ 18 h 126"/>
                  <a:gd name="T72" fmla="*/ 78 w 120"/>
                  <a:gd name="T73" fmla="*/ 30 h 126"/>
                  <a:gd name="T74" fmla="*/ 90 w 120"/>
                  <a:gd name="T75" fmla="*/ 36 h 126"/>
                  <a:gd name="T76" fmla="*/ 96 w 120"/>
                  <a:gd name="T77" fmla="*/ 42 h 126"/>
                  <a:gd name="T78" fmla="*/ 102 w 120"/>
                  <a:gd name="T79" fmla="*/ 36 h 126"/>
                  <a:gd name="T80" fmla="*/ 108 w 120"/>
                  <a:gd name="T81" fmla="*/ 42 h 126"/>
                  <a:gd name="T82" fmla="*/ 114 w 120"/>
                  <a:gd name="T83" fmla="*/ 48 h 126"/>
                  <a:gd name="T84" fmla="*/ 120 w 120"/>
                  <a:gd name="T85" fmla="*/ 5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26">
                    <a:moveTo>
                      <a:pt x="120" y="60"/>
                    </a:moveTo>
                    <a:lnTo>
                      <a:pt x="114" y="60"/>
                    </a:lnTo>
                    <a:lnTo>
                      <a:pt x="114" y="66"/>
                    </a:lnTo>
                    <a:lnTo>
                      <a:pt x="108" y="66"/>
                    </a:lnTo>
                    <a:lnTo>
                      <a:pt x="108" y="72"/>
                    </a:lnTo>
                    <a:lnTo>
                      <a:pt x="102" y="72"/>
                    </a:lnTo>
                    <a:lnTo>
                      <a:pt x="102" y="78"/>
                    </a:lnTo>
                    <a:lnTo>
                      <a:pt x="96" y="78"/>
                    </a:lnTo>
                    <a:lnTo>
                      <a:pt x="96" y="84"/>
                    </a:lnTo>
                    <a:lnTo>
                      <a:pt x="90" y="84"/>
                    </a:lnTo>
                    <a:lnTo>
                      <a:pt x="90" y="90"/>
                    </a:lnTo>
                    <a:lnTo>
                      <a:pt x="84" y="90"/>
                    </a:lnTo>
                    <a:lnTo>
                      <a:pt x="78" y="90"/>
                    </a:lnTo>
                    <a:lnTo>
                      <a:pt x="78" y="96"/>
                    </a:lnTo>
                    <a:lnTo>
                      <a:pt x="72" y="96"/>
                    </a:lnTo>
                    <a:lnTo>
                      <a:pt x="72" y="102"/>
                    </a:lnTo>
                    <a:lnTo>
                      <a:pt x="66" y="102"/>
                    </a:lnTo>
                    <a:lnTo>
                      <a:pt x="66" y="108"/>
                    </a:lnTo>
                    <a:lnTo>
                      <a:pt x="60" y="108"/>
                    </a:lnTo>
                    <a:lnTo>
                      <a:pt x="60" y="114"/>
                    </a:lnTo>
                    <a:lnTo>
                      <a:pt x="54" y="114"/>
                    </a:lnTo>
                    <a:lnTo>
                      <a:pt x="54" y="120"/>
                    </a:lnTo>
                    <a:lnTo>
                      <a:pt x="48" y="120"/>
                    </a:lnTo>
                    <a:lnTo>
                      <a:pt x="42" y="126"/>
                    </a:lnTo>
                    <a:lnTo>
                      <a:pt x="42" y="120"/>
                    </a:lnTo>
                    <a:lnTo>
                      <a:pt x="36" y="120"/>
                    </a:lnTo>
                    <a:lnTo>
                      <a:pt x="36" y="114"/>
                    </a:lnTo>
                    <a:lnTo>
                      <a:pt x="36" y="108"/>
                    </a:lnTo>
                    <a:lnTo>
                      <a:pt x="30" y="108"/>
                    </a:lnTo>
                    <a:lnTo>
                      <a:pt x="30" y="102"/>
                    </a:lnTo>
                    <a:lnTo>
                      <a:pt x="30" y="96"/>
                    </a:lnTo>
                    <a:lnTo>
                      <a:pt x="24" y="96"/>
                    </a:lnTo>
                    <a:lnTo>
                      <a:pt x="24" y="90"/>
                    </a:lnTo>
                    <a:lnTo>
                      <a:pt x="18" y="90"/>
                    </a:lnTo>
                    <a:lnTo>
                      <a:pt x="18" y="84"/>
                    </a:lnTo>
                    <a:lnTo>
                      <a:pt x="18" y="78"/>
                    </a:lnTo>
                    <a:lnTo>
                      <a:pt x="12" y="78"/>
                    </a:lnTo>
                    <a:lnTo>
                      <a:pt x="12" y="72"/>
                    </a:lnTo>
                    <a:lnTo>
                      <a:pt x="12" y="66"/>
                    </a:lnTo>
                    <a:lnTo>
                      <a:pt x="18" y="66"/>
                    </a:lnTo>
                    <a:lnTo>
                      <a:pt x="18" y="60"/>
                    </a:lnTo>
                    <a:lnTo>
                      <a:pt x="12" y="60"/>
                    </a:lnTo>
                    <a:lnTo>
                      <a:pt x="6" y="54"/>
                    </a:lnTo>
                    <a:lnTo>
                      <a:pt x="6" y="48"/>
                    </a:lnTo>
                    <a:lnTo>
                      <a:pt x="6" y="42"/>
                    </a:lnTo>
                    <a:lnTo>
                      <a:pt x="12" y="42"/>
                    </a:lnTo>
                    <a:lnTo>
                      <a:pt x="12" y="36"/>
                    </a:lnTo>
                    <a:lnTo>
                      <a:pt x="6" y="36"/>
                    </a:lnTo>
                    <a:lnTo>
                      <a:pt x="6" y="30"/>
                    </a:lnTo>
                    <a:lnTo>
                      <a:pt x="0" y="30"/>
                    </a:lnTo>
                    <a:lnTo>
                      <a:pt x="0" y="24"/>
                    </a:lnTo>
                    <a:lnTo>
                      <a:pt x="6" y="24"/>
                    </a:lnTo>
                    <a:lnTo>
                      <a:pt x="6" y="18"/>
                    </a:lnTo>
                    <a:lnTo>
                      <a:pt x="12" y="18"/>
                    </a:lnTo>
                    <a:lnTo>
                      <a:pt x="12" y="12"/>
                    </a:lnTo>
                    <a:lnTo>
                      <a:pt x="18" y="12"/>
                    </a:lnTo>
                    <a:lnTo>
                      <a:pt x="24" y="12"/>
                    </a:lnTo>
                    <a:lnTo>
                      <a:pt x="24" y="6"/>
                    </a:lnTo>
                    <a:lnTo>
                      <a:pt x="24" y="12"/>
                    </a:lnTo>
                    <a:lnTo>
                      <a:pt x="24" y="6"/>
                    </a:lnTo>
                    <a:lnTo>
                      <a:pt x="30" y="6"/>
                    </a:lnTo>
                    <a:lnTo>
                      <a:pt x="36" y="6"/>
                    </a:lnTo>
                    <a:lnTo>
                      <a:pt x="36" y="0"/>
                    </a:lnTo>
                    <a:lnTo>
                      <a:pt x="42" y="0"/>
                    </a:lnTo>
                    <a:lnTo>
                      <a:pt x="42" y="6"/>
                    </a:lnTo>
                    <a:lnTo>
                      <a:pt x="48" y="6"/>
                    </a:lnTo>
                    <a:lnTo>
                      <a:pt x="54" y="6"/>
                    </a:lnTo>
                    <a:lnTo>
                      <a:pt x="60" y="6"/>
                    </a:lnTo>
                    <a:lnTo>
                      <a:pt x="66" y="6"/>
                    </a:lnTo>
                    <a:lnTo>
                      <a:pt x="66" y="12"/>
                    </a:lnTo>
                    <a:lnTo>
                      <a:pt x="72" y="12"/>
                    </a:lnTo>
                    <a:lnTo>
                      <a:pt x="72" y="18"/>
                    </a:lnTo>
                    <a:lnTo>
                      <a:pt x="72" y="24"/>
                    </a:lnTo>
                    <a:lnTo>
                      <a:pt x="78" y="30"/>
                    </a:lnTo>
                    <a:lnTo>
                      <a:pt x="84" y="36"/>
                    </a:lnTo>
                    <a:lnTo>
                      <a:pt x="90" y="36"/>
                    </a:lnTo>
                    <a:lnTo>
                      <a:pt x="90" y="42"/>
                    </a:lnTo>
                    <a:lnTo>
                      <a:pt x="96" y="42"/>
                    </a:lnTo>
                    <a:lnTo>
                      <a:pt x="96" y="36"/>
                    </a:lnTo>
                    <a:lnTo>
                      <a:pt x="102" y="36"/>
                    </a:lnTo>
                    <a:lnTo>
                      <a:pt x="102" y="42"/>
                    </a:lnTo>
                    <a:lnTo>
                      <a:pt x="108" y="42"/>
                    </a:lnTo>
                    <a:lnTo>
                      <a:pt x="108" y="48"/>
                    </a:lnTo>
                    <a:lnTo>
                      <a:pt x="114" y="48"/>
                    </a:lnTo>
                    <a:lnTo>
                      <a:pt x="120" y="48"/>
                    </a:lnTo>
                    <a:lnTo>
                      <a:pt x="120" y="54"/>
                    </a:lnTo>
                    <a:lnTo>
                      <a:pt x="120" y="6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2" name="Freeform 555"/>
              <p:cNvSpPr>
                <a:spLocks/>
              </p:cNvSpPr>
              <p:nvPr/>
            </p:nvSpPr>
            <p:spPr bwMode="auto">
              <a:xfrm>
                <a:off x="2271" y="2840"/>
                <a:ext cx="150" cy="114"/>
              </a:xfrm>
              <a:custGeom>
                <a:avLst/>
                <a:gdLst>
                  <a:gd name="T0" fmla="*/ 96 w 150"/>
                  <a:gd name="T1" fmla="*/ 6 h 114"/>
                  <a:gd name="T2" fmla="*/ 102 w 150"/>
                  <a:gd name="T3" fmla="*/ 12 h 114"/>
                  <a:gd name="T4" fmla="*/ 102 w 150"/>
                  <a:gd name="T5" fmla="*/ 24 h 114"/>
                  <a:gd name="T6" fmla="*/ 114 w 150"/>
                  <a:gd name="T7" fmla="*/ 24 h 114"/>
                  <a:gd name="T8" fmla="*/ 120 w 150"/>
                  <a:gd name="T9" fmla="*/ 30 h 114"/>
                  <a:gd name="T10" fmla="*/ 126 w 150"/>
                  <a:gd name="T11" fmla="*/ 36 h 114"/>
                  <a:gd name="T12" fmla="*/ 120 w 150"/>
                  <a:gd name="T13" fmla="*/ 42 h 114"/>
                  <a:gd name="T14" fmla="*/ 126 w 150"/>
                  <a:gd name="T15" fmla="*/ 48 h 114"/>
                  <a:gd name="T16" fmla="*/ 126 w 150"/>
                  <a:gd name="T17" fmla="*/ 48 h 114"/>
                  <a:gd name="T18" fmla="*/ 120 w 150"/>
                  <a:gd name="T19" fmla="*/ 54 h 114"/>
                  <a:gd name="T20" fmla="*/ 120 w 150"/>
                  <a:gd name="T21" fmla="*/ 54 h 114"/>
                  <a:gd name="T22" fmla="*/ 120 w 150"/>
                  <a:gd name="T23" fmla="*/ 66 h 114"/>
                  <a:gd name="T24" fmla="*/ 120 w 150"/>
                  <a:gd name="T25" fmla="*/ 66 h 114"/>
                  <a:gd name="T26" fmla="*/ 126 w 150"/>
                  <a:gd name="T27" fmla="*/ 72 h 114"/>
                  <a:gd name="T28" fmla="*/ 126 w 150"/>
                  <a:gd name="T29" fmla="*/ 72 h 114"/>
                  <a:gd name="T30" fmla="*/ 126 w 150"/>
                  <a:gd name="T31" fmla="*/ 84 h 114"/>
                  <a:gd name="T32" fmla="*/ 132 w 150"/>
                  <a:gd name="T33" fmla="*/ 78 h 114"/>
                  <a:gd name="T34" fmla="*/ 132 w 150"/>
                  <a:gd name="T35" fmla="*/ 78 h 114"/>
                  <a:gd name="T36" fmla="*/ 138 w 150"/>
                  <a:gd name="T37" fmla="*/ 84 h 114"/>
                  <a:gd name="T38" fmla="*/ 132 w 150"/>
                  <a:gd name="T39" fmla="*/ 90 h 114"/>
                  <a:gd name="T40" fmla="*/ 138 w 150"/>
                  <a:gd name="T41" fmla="*/ 84 h 114"/>
                  <a:gd name="T42" fmla="*/ 144 w 150"/>
                  <a:gd name="T43" fmla="*/ 90 h 114"/>
                  <a:gd name="T44" fmla="*/ 144 w 150"/>
                  <a:gd name="T45" fmla="*/ 90 h 114"/>
                  <a:gd name="T46" fmla="*/ 144 w 150"/>
                  <a:gd name="T47" fmla="*/ 90 h 114"/>
                  <a:gd name="T48" fmla="*/ 138 w 150"/>
                  <a:gd name="T49" fmla="*/ 96 h 114"/>
                  <a:gd name="T50" fmla="*/ 150 w 150"/>
                  <a:gd name="T51" fmla="*/ 96 h 114"/>
                  <a:gd name="T52" fmla="*/ 150 w 150"/>
                  <a:gd name="T53" fmla="*/ 108 h 114"/>
                  <a:gd name="T54" fmla="*/ 144 w 150"/>
                  <a:gd name="T55" fmla="*/ 102 h 114"/>
                  <a:gd name="T56" fmla="*/ 150 w 150"/>
                  <a:gd name="T57" fmla="*/ 108 h 114"/>
                  <a:gd name="T58" fmla="*/ 138 w 150"/>
                  <a:gd name="T59" fmla="*/ 108 h 114"/>
                  <a:gd name="T60" fmla="*/ 132 w 150"/>
                  <a:gd name="T61" fmla="*/ 102 h 114"/>
                  <a:gd name="T62" fmla="*/ 126 w 150"/>
                  <a:gd name="T63" fmla="*/ 108 h 114"/>
                  <a:gd name="T64" fmla="*/ 114 w 150"/>
                  <a:gd name="T65" fmla="*/ 108 h 114"/>
                  <a:gd name="T66" fmla="*/ 108 w 150"/>
                  <a:gd name="T67" fmla="*/ 114 h 114"/>
                  <a:gd name="T68" fmla="*/ 96 w 150"/>
                  <a:gd name="T69" fmla="*/ 114 h 114"/>
                  <a:gd name="T70" fmla="*/ 84 w 150"/>
                  <a:gd name="T71" fmla="*/ 114 h 114"/>
                  <a:gd name="T72" fmla="*/ 84 w 150"/>
                  <a:gd name="T73" fmla="*/ 114 h 114"/>
                  <a:gd name="T74" fmla="*/ 72 w 150"/>
                  <a:gd name="T75" fmla="*/ 114 h 114"/>
                  <a:gd name="T76" fmla="*/ 66 w 150"/>
                  <a:gd name="T77" fmla="*/ 108 h 114"/>
                  <a:gd name="T78" fmla="*/ 60 w 150"/>
                  <a:gd name="T79" fmla="*/ 102 h 114"/>
                  <a:gd name="T80" fmla="*/ 54 w 150"/>
                  <a:gd name="T81" fmla="*/ 96 h 114"/>
                  <a:gd name="T82" fmla="*/ 48 w 150"/>
                  <a:gd name="T83" fmla="*/ 90 h 114"/>
                  <a:gd name="T84" fmla="*/ 42 w 150"/>
                  <a:gd name="T85" fmla="*/ 96 h 114"/>
                  <a:gd name="T86" fmla="*/ 30 w 150"/>
                  <a:gd name="T87" fmla="*/ 96 h 114"/>
                  <a:gd name="T88" fmla="*/ 24 w 150"/>
                  <a:gd name="T89" fmla="*/ 102 h 114"/>
                  <a:gd name="T90" fmla="*/ 18 w 150"/>
                  <a:gd name="T91" fmla="*/ 96 h 114"/>
                  <a:gd name="T92" fmla="*/ 12 w 150"/>
                  <a:gd name="T93" fmla="*/ 90 h 114"/>
                  <a:gd name="T94" fmla="*/ 6 w 150"/>
                  <a:gd name="T95" fmla="*/ 84 h 114"/>
                  <a:gd name="T96" fmla="*/ 6 w 150"/>
                  <a:gd name="T97" fmla="*/ 78 h 114"/>
                  <a:gd name="T98" fmla="*/ 18 w 150"/>
                  <a:gd name="T99" fmla="*/ 66 h 114"/>
                  <a:gd name="T100" fmla="*/ 24 w 150"/>
                  <a:gd name="T101" fmla="*/ 60 h 114"/>
                  <a:gd name="T102" fmla="*/ 30 w 150"/>
                  <a:gd name="T103" fmla="*/ 54 h 114"/>
                  <a:gd name="T104" fmla="*/ 36 w 150"/>
                  <a:gd name="T105" fmla="*/ 48 h 114"/>
                  <a:gd name="T106" fmla="*/ 42 w 150"/>
                  <a:gd name="T107" fmla="*/ 42 h 114"/>
                  <a:gd name="T108" fmla="*/ 48 w 150"/>
                  <a:gd name="T109" fmla="*/ 36 h 114"/>
                  <a:gd name="T110" fmla="*/ 60 w 150"/>
                  <a:gd name="T111" fmla="*/ 36 h 114"/>
                  <a:gd name="T112" fmla="*/ 66 w 150"/>
                  <a:gd name="T113" fmla="*/ 30 h 114"/>
                  <a:gd name="T114" fmla="*/ 72 w 150"/>
                  <a:gd name="T115" fmla="*/ 24 h 114"/>
                  <a:gd name="T116" fmla="*/ 78 w 150"/>
                  <a:gd name="T117" fmla="*/ 18 h 114"/>
                  <a:gd name="T118" fmla="*/ 84 w 150"/>
                  <a:gd name="T119" fmla="*/ 12 h 114"/>
                  <a:gd name="T120" fmla="*/ 90 w 150"/>
                  <a:gd name="T121" fmla="*/ 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114">
                    <a:moveTo>
                      <a:pt x="90" y="0"/>
                    </a:moveTo>
                    <a:lnTo>
                      <a:pt x="96" y="6"/>
                    </a:lnTo>
                    <a:lnTo>
                      <a:pt x="96" y="12"/>
                    </a:lnTo>
                    <a:lnTo>
                      <a:pt x="102" y="12"/>
                    </a:lnTo>
                    <a:lnTo>
                      <a:pt x="102" y="18"/>
                    </a:lnTo>
                    <a:lnTo>
                      <a:pt x="102" y="24"/>
                    </a:lnTo>
                    <a:lnTo>
                      <a:pt x="108" y="24"/>
                    </a:lnTo>
                    <a:lnTo>
                      <a:pt x="114" y="24"/>
                    </a:lnTo>
                    <a:lnTo>
                      <a:pt x="114" y="30"/>
                    </a:lnTo>
                    <a:lnTo>
                      <a:pt x="120" y="30"/>
                    </a:lnTo>
                    <a:lnTo>
                      <a:pt x="120" y="36"/>
                    </a:lnTo>
                    <a:lnTo>
                      <a:pt x="126" y="36"/>
                    </a:lnTo>
                    <a:lnTo>
                      <a:pt x="126" y="42"/>
                    </a:lnTo>
                    <a:lnTo>
                      <a:pt x="120" y="42"/>
                    </a:lnTo>
                    <a:lnTo>
                      <a:pt x="120" y="48"/>
                    </a:lnTo>
                    <a:lnTo>
                      <a:pt x="126" y="48"/>
                    </a:lnTo>
                    <a:lnTo>
                      <a:pt x="126" y="54"/>
                    </a:lnTo>
                    <a:lnTo>
                      <a:pt x="126" y="48"/>
                    </a:lnTo>
                    <a:lnTo>
                      <a:pt x="120" y="48"/>
                    </a:lnTo>
                    <a:lnTo>
                      <a:pt x="120" y="54"/>
                    </a:lnTo>
                    <a:lnTo>
                      <a:pt x="114" y="54"/>
                    </a:lnTo>
                    <a:lnTo>
                      <a:pt x="120" y="54"/>
                    </a:lnTo>
                    <a:lnTo>
                      <a:pt x="120" y="60"/>
                    </a:lnTo>
                    <a:lnTo>
                      <a:pt x="120" y="66"/>
                    </a:lnTo>
                    <a:lnTo>
                      <a:pt x="114" y="66"/>
                    </a:lnTo>
                    <a:lnTo>
                      <a:pt x="120" y="66"/>
                    </a:lnTo>
                    <a:lnTo>
                      <a:pt x="120" y="72"/>
                    </a:lnTo>
                    <a:lnTo>
                      <a:pt x="126" y="72"/>
                    </a:lnTo>
                    <a:lnTo>
                      <a:pt x="126" y="78"/>
                    </a:lnTo>
                    <a:lnTo>
                      <a:pt x="126" y="72"/>
                    </a:lnTo>
                    <a:lnTo>
                      <a:pt x="126" y="78"/>
                    </a:lnTo>
                    <a:lnTo>
                      <a:pt x="126" y="84"/>
                    </a:lnTo>
                    <a:lnTo>
                      <a:pt x="126" y="78"/>
                    </a:lnTo>
                    <a:lnTo>
                      <a:pt x="132" y="78"/>
                    </a:lnTo>
                    <a:lnTo>
                      <a:pt x="126" y="78"/>
                    </a:lnTo>
                    <a:lnTo>
                      <a:pt x="132" y="78"/>
                    </a:lnTo>
                    <a:lnTo>
                      <a:pt x="132" y="84"/>
                    </a:lnTo>
                    <a:lnTo>
                      <a:pt x="138" y="84"/>
                    </a:lnTo>
                    <a:lnTo>
                      <a:pt x="132" y="84"/>
                    </a:lnTo>
                    <a:lnTo>
                      <a:pt x="132" y="90"/>
                    </a:lnTo>
                    <a:lnTo>
                      <a:pt x="138" y="90"/>
                    </a:lnTo>
                    <a:lnTo>
                      <a:pt x="138" y="84"/>
                    </a:lnTo>
                    <a:lnTo>
                      <a:pt x="138" y="90"/>
                    </a:lnTo>
                    <a:lnTo>
                      <a:pt x="144" y="90"/>
                    </a:lnTo>
                    <a:lnTo>
                      <a:pt x="144" y="84"/>
                    </a:lnTo>
                    <a:lnTo>
                      <a:pt x="144" y="90"/>
                    </a:lnTo>
                    <a:lnTo>
                      <a:pt x="138" y="90"/>
                    </a:lnTo>
                    <a:lnTo>
                      <a:pt x="144" y="90"/>
                    </a:lnTo>
                    <a:lnTo>
                      <a:pt x="138" y="90"/>
                    </a:lnTo>
                    <a:lnTo>
                      <a:pt x="138" y="96"/>
                    </a:lnTo>
                    <a:lnTo>
                      <a:pt x="144" y="96"/>
                    </a:lnTo>
                    <a:lnTo>
                      <a:pt x="150" y="96"/>
                    </a:lnTo>
                    <a:lnTo>
                      <a:pt x="150" y="102"/>
                    </a:lnTo>
                    <a:lnTo>
                      <a:pt x="150" y="108"/>
                    </a:lnTo>
                    <a:lnTo>
                      <a:pt x="150" y="102"/>
                    </a:lnTo>
                    <a:lnTo>
                      <a:pt x="144" y="102"/>
                    </a:lnTo>
                    <a:lnTo>
                      <a:pt x="144" y="108"/>
                    </a:lnTo>
                    <a:lnTo>
                      <a:pt x="150" y="108"/>
                    </a:lnTo>
                    <a:lnTo>
                      <a:pt x="144" y="108"/>
                    </a:lnTo>
                    <a:lnTo>
                      <a:pt x="138" y="108"/>
                    </a:lnTo>
                    <a:lnTo>
                      <a:pt x="138" y="102"/>
                    </a:lnTo>
                    <a:lnTo>
                      <a:pt x="132" y="102"/>
                    </a:lnTo>
                    <a:lnTo>
                      <a:pt x="126" y="102"/>
                    </a:lnTo>
                    <a:lnTo>
                      <a:pt x="126" y="108"/>
                    </a:lnTo>
                    <a:lnTo>
                      <a:pt x="120" y="108"/>
                    </a:lnTo>
                    <a:lnTo>
                      <a:pt x="114" y="108"/>
                    </a:lnTo>
                    <a:lnTo>
                      <a:pt x="114" y="114"/>
                    </a:lnTo>
                    <a:lnTo>
                      <a:pt x="108" y="114"/>
                    </a:lnTo>
                    <a:lnTo>
                      <a:pt x="102" y="114"/>
                    </a:lnTo>
                    <a:lnTo>
                      <a:pt x="96" y="114"/>
                    </a:lnTo>
                    <a:lnTo>
                      <a:pt x="90" y="114"/>
                    </a:lnTo>
                    <a:lnTo>
                      <a:pt x="84" y="114"/>
                    </a:lnTo>
                    <a:lnTo>
                      <a:pt x="84" y="108"/>
                    </a:lnTo>
                    <a:lnTo>
                      <a:pt x="84" y="114"/>
                    </a:lnTo>
                    <a:lnTo>
                      <a:pt x="78" y="114"/>
                    </a:lnTo>
                    <a:lnTo>
                      <a:pt x="72" y="114"/>
                    </a:lnTo>
                    <a:lnTo>
                      <a:pt x="66" y="114"/>
                    </a:lnTo>
                    <a:lnTo>
                      <a:pt x="66" y="108"/>
                    </a:lnTo>
                    <a:lnTo>
                      <a:pt x="66" y="102"/>
                    </a:lnTo>
                    <a:lnTo>
                      <a:pt x="60" y="102"/>
                    </a:lnTo>
                    <a:lnTo>
                      <a:pt x="60" y="96"/>
                    </a:lnTo>
                    <a:lnTo>
                      <a:pt x="54" y="96"/>
                    </a:lnTo>
                    <a:lnTo>
                      <a:pt x="54" y="90"/>
                    </a:lnTo>
                    <a:lnTo>
                      <a:pt x="48" y="90"/>
                    </a:lnTo>
                    <a:lnTo>
                      <a:pt x="48" y="96"/>
                    </a:lnTo>
                    <a:lnTo>
                      <a:pt x="42" y="96"/>
                    </a:lnTo>
                    <a:lnTo>
                      <a:pt x="36" y="96"/>
                    </a:lnTo>
                    <a:lnTo>
                      <a:pt x="30" y="96"/>
                    </a:lnTo>
                    <a:lnTo>
                      <a:pt x="30" y="102"/>
                    </a:lnTo>
                    <a:lnTo>
                      <a:pt x="24" y="102"/>
                    </a:lnTo>
                    <a:lnTo>
                      <a:pt x="18" y="102"/>
                    </a:lnTo>
                    <a:lnTo>
                      <a:pt x="18" y="96"/>
                    </a:lnTo>
                    <a:lnTo>
                      <a:pt x="12" y="96"/>
                    </a:lnTo>
                    <a:lnTo>
                      <a:pt x="12" y="90"/>
                    </a:lnTo>
                    <a:lnTo>
                      <a:pt x="6" y="90"/>
                    </a:lnTo>
                    <a:lnTo>
                      <a:pt x="6" y="84"/>
                    </a:lnTo>
                    <a:lnTo>
                      <a:pt x="0" y="84"/>
                    </a:lnTo>
                    <a:lnTo>
                      <a:pt x="6" y="78"/>
                    </a:lnTo>
                    <a:lnTo>
                      <a:pt x="12" y="72"/>
                    </a:lnTo>
                    <a:lnTo>
                      <a:pt x="18" y="66"/>
                    </a:lnTo>
                    <a:lnTo>
                      <a:pt x="24" y="66"/>
                    </a:lnTo>
                    <a:lnTo>
                      <a:pt x="24" y="60"/>
                    </a:lnTo>
                    <a:lnTo>
                      <a:pt x="30" y="60"/>
                    </a:lnTo>
                    <a:lnTo>
                      <a:pt x="30" y="54"/>
                    </a:lnTo>
                    <a:lnTo>
                      <a:pt x="36" y="54"/>
                    </a:lnTo>
                    <a:lnTo>
                      <a:pt x="36" y="48"/>
                    </a:lnTo>
                    <a:lnTo>
                      <a:pt x="42" y="48"/>
                    </a:lnTo>
                    <a:lnTo>
                      <a:pt x="42" y="42"/>
                    </a:lnTo>
                    <a:lnTo>
                      <a:pt x="48" y="42"/>
                    </a:lnTo>
                    <a:lnTo>
                      <a:pt x="48" y="36"/>
                    </a:lnTo>
                    <a:lnTo>
                      <a:pt x="54" y="36"/>
                    </a:lnTo>
                    <a:lnTo>
                      <a:pt x="60" y="36"/>
                    </a:lnTo>
                    <a:lnTo>
                      <a:pt x="60" y="30"/>
                    </a:lnTo>
                    <a:lnTo>
                      <a:pt x="66" y="30"/>
                    </a:lnTo>
                    <a:lnTo>
                      <a:pt x="66" y="24"/>
                    </a:lnTo>
                    <a:lnTo>
                      <a:pt x="72" y="24"/>
                    </a:lnTo>
                    <a:lnTo>
                      <a:pt x="72" y="18"/>
                    </a:lnTo>
                    <a:lnTo>
                      <a:pt x="78" y="18"/>
                    </a:lnTo>
                    <a:lnTo>
                      <a:pt x="78" y="12"/>
                    </a:lnTo>
                    <a:lnTo>
                      <a:pt x="84" y="12"/>
                    </a:lnTo>
                    <a:lnTo>
                      <a:pt x="84" y="6"/>
                    </a:lnTo>
                    <a:lnTo>
                      <a:pt x="90" y="6"/>
                    </a:lnTo>
                    <a:lnTo>
                      <a:pt x="90"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3" name="Freeform 556"/>
              <p:cNvSpPr>
                <a:spLocks/>
              </p:cNvSpPr>
              <p:nvPr/>
            </p:nvSpPr>
            <p:spPr bwMode="auto">
              <a:xfrm>
                <a:off x="2367" y="2726"/>
                <a:ext cx="240" cy="240"/>
              </a:xfrm>
              <a:custGeom>
                <a:avLst/>
                <a:gdLst>
                  <a:gd name="T0" fmla="*/ 138 w 240"/>
                  <a:gd name="T1" fmla="*/ 12 h 240"/>
                  <a:gd name="T2" fmla="*/ 144 w 240"/>
                  <a:gd name="T3" fmla="*/ 24 h 240"/>
                  <a:gd name="T4" fmla="*/ 162 w 240"/>
                  <a:gd name="T5" fmla="*/ 24 h 240"/>
                  <a:gd name="T6" fmla="*/ 168 w 240"/>
                  <a:gd name="T7" fmla="*/ 36 h 240"/>
                  <a:gd name="T8" fmla="*/ 174 w 240"/>
                  <a:gd name="T9" fmla="*/ 48 h 240"/>
                  <a:gd name="T10" fmla="*/ 186 w 240"/>
                  <a:gd name="T11" fmla="*/ 54 h 240"/>
                  <a:gd name="T12" fmla="*/ 198 w 240"/>
                  <a:gd name="T13" fmla="*/ 60 h 240"/>
                  <a:gd name="T14" fmla="*/ 210 w 240"/>
                  <a:gd name="T15" fmla="*/ 66 h 240"/>
                  <a:gd name="T16" fmla="*/ 222 w 240"/>
                  <a:gd name="T17" fmla="*/ 72 h 240"/>
                  <a:gd name="T18" fmla="*/ 228 w 240"/>
                  <a:gd name="T19" fmla="*/ 72 h 240"/>
                  <a:gd name="T20" fmla="*/ 240 w 240"/>
                  <a:gd name="T21" fmla="*/ 78 h 240"/>
                  <a:gd name="T22" fmla="*/ 234 w 240"/>
                  <a:gd name="T23" fmla="*/ 90 h 240"/>
                  <a:gd name="T24" fmla="*/ 222 w 240"/>
                  <a:gd name="T25" fmla="*/ 96 h 240"/>
                  <a:gd name="T26" fmla="*/ 216 w 240"/>
                  <a:gd name="T27" fmla="*/ 108 h 240"/>
                  <a:gd name="T28" fmla="*/ 204 w 240"/>
                  <a:gd name="T29" fmla="*/ 120 h 240"/>
                  <a:gd name="T30" fmla="*/ 186 w 240"/>
                  <a:gd name="T31" fmla="*/ 138 h 240"/>
                  <a:gd name="T32" fmla="*/ 168 w 240"/>
                  <a:gd name="T33" fmla="*/ 156 h 240"/>
                  <a:gd name="T34" fmla="*/ 156 w 240"/>
                  <a:gd name="T35" fmla="*/ 162 h 240"/>
                  <a:gd name="T36" fmla="*/ 150 w 240"/>
                  <a:gd name="T37" fmla="*/ 174 h 240"/>
                  <a:gd name="T38" fmla="*/ 138 w 240"/>
                  <a:gd name="T39" fmla="*/ 180 h 240"/>
                  <a:gd name="T40" fmla="*/ 132 w 240"/>
                  <a:gd name="T41" fmla="*/ 192 h 240"/>
                  <a:gd name="T42" fmla="*/ 120 w 240"/>
                  <a:gd name="T43" fmla="*/ 198 h 240"/>
                  <a:gd name="T44" fmla="*/ 114 w 240"/>
                  <a:gd name="T45" fmla="*/ 210 h 240"/>
                  <a:gd name="T46" fmla="*/ 96 w 240"/>
                  <a:gd name="T47" fmla="*/ 222 h 240"/>
                  <a:gd name="T48" fmla="*/ 84 w 240"/>
                  <a:gd name="T49" fmla="*/ 228 h 240"/>
                  <a:gd name="T50" fmla="*/ 78 w 240"/>
                  <a:gd name="T51" fmla="*/ 240 h 240"/>
                  <a:gd name="T52" fmla="*/ 66 w 240"/>
                  <a:gd name="T53" fmla="*/ 234 h 240"/>
                  <a:gd name="T54" fmla="*/ 60 w 240"/>
                  <a:gd name="T55" fmla="*/ 234 h 240"/>
                  <a:gd name="T56" fmla="*/ 48 w 240"/>
                  <a:gd name="T57" fmla="*/ 228 h 240"/>
                  <a:gd name="T58" fmla="*/ 48 w 240"/>
                  <a:gd name="T59" fmla="*/ 222 h 240"/>
                  <a:gd name="T60" fmla="*/ 54 w 240"/>
                  <a:gd name="T61" fmla="*/ 222 h 240"/>
                  <a:gd name="T62" fmla="*/ 48 w 240"/>
                  <a:gd name="T63" fmla="*/ 210 h 240"/>
                  <a:gd name="T64" fmla="*/ 48 w 240"/>
                  <a:gd name="T65" fmla="*/ 204 h 240"/>
                  <a:gd name="T66" fmla="*/ 48 w 240"/>
                  <a:gd name="T67" fmla="*/ 198 h 240"/>
                  <a:gd name="T68" fmla="*/ 42 w 240"/>
                  <a:gd name="T69" fmla="*/ 198 h 240"/>
                  <a:gd name="T70" fmla="*/ 36 w 240"/>
                  <a:gd name="T71" fmla="*/ 198 h 240"/>
                  <a:gd name="T72" fmla="*/ 36 w 240"/>
                  <a:gd name="T73" fmla="*/ 192 h 240"/>
                  <a:gd name="T74" fmla="*/ 30 w 240"/>
                  <a:gd name="T75" fmla="*/ 192 h 240"/>
                  <a:gd name="T76" fmla="*/ 30 w 240"/>
                  <a:gd name="T77" fmla="*/ 186 h 240"/>
                  <a:gd name="T78" fmla="*/ 24 w 240"/>
                  <a:gd name="T79" fmla="*/ 186 h 240"/>
                  <a:gd name="T80" fmla="*/ 24 w 240"/>
                  <a:gd name="T81" fmla="*/ 180 h 240"/>
                  <a:gd name="T82" fmla="*/ 18 w 240"/>
                  <a:gd name="T83" fmla="*/ 168 h 240"/>
                  <a:gd name="T84" fmla="*/ 30 w 240"/>
                  <a:gd name="T85" fmla="*/ 162 h 240"/>
                  <a:gd name="T86" fmla="*/ 24 w 240"/>
                  <a:gd name="T87" fmla="*/ 162 h 240"/>
                  <a:gd name="T88" fmla="*/ 30 w 240"/>
                  <a:gd name="T89" fmla="*/ 150 h 240"/>
                  <a:gd name="T90" fmla="*/ 18 w 240"/>
                  <a:gd name="T91" fmla="*/ 144 h 240"/>
                  <a:gd name="T92" fmla="*/ 6 w 240"/>
                  <a:gd name="T93" fmla="*/ 138 h 240"/>
                  <a:gd name="T94" fmla="*/ 0 w 240"/>
                  <a:gd name="T95" fmla="*/ 126 h 240"/>
                  <a:gd name="T96" fmla="*/ 6 w 240"/>
                  <a:gd name="T97" fmla="*/ 114 h 240"/>
                  <a:gd name="T98" fmla="*/ 18 w 240"/>
                  <a:gd name="T99" fmla="*/ 108 h 240"/>
                  <a:gd name="T100" fmla="*/ 24 w 240"/>
                  <a:gd name="T101" fmla="*/ 96 h 240"/>
                  <a:gd name="T102" fmla="*/ 36 w 240"/>
                  <a:gd name="T103" fmla="*/ 90 h 240"/>
                  <a:gd name="T104" fmla="*/ 42 w 240"/>
                  <a:gd name="T105" fmla="*/ 78 h 240"/>
                  <a:gd name="T106" fmla="*/ 54 w 240"/>
                  <a:gd name="T107" fmla="*/ 72 h 240"/>
                  <a:gd name="T108" fmla="*/ 60 w 240"/>
                  <a:gd name="T109" fmla="*/ 60 h 240"/>
                  <a:gd name="T110" fmla="*/ 72 w 240"/>
                  <a:gd name="T111" fmla="*/ 54 h 240"/>
                  <a:gd name="T112" fmla="*/ 84 w 240"/>
                  <a:gd name="T113" fmla="*/ 42 h 240"/>
                  <a:gd name="T114" fmla="*/ 102 w 240"/>
                  <a:gd name="T115" fmla="*/ 30 h 240"/>
                  <a:gd name="T116" fmla="*/ 108 w 240"/>
                  <a:gd name="T117" fmla="*/ 18 h 240"/>
                  <a:gd name="T118" fmla="*/ 120 w 240"/>
                  <a:gd name="T119" fmla="*/ 12 h 240"/>
                  <a:gd name="T120" fmla="*/ 126 w 240"/>
                  <a:gd name="T12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240">
                    <a:moveTo>
                      <a:pt x="132" y="6"/>
                    </a:moveTo>
                    <a:lnTo>
                      <a:pt x="138" y="6"/>
                    </a:lnTo>
                    <a:lnTo>
                      <a:pt x="138" y="12"/>
                    </a:lnTo>
                    <a:lnTo>
                      <a:pt x="144" y="12"/>
                    </a:lnTo>
                    <a:lnTo>
                      <a:pt x="144" y="18"/>
                    </a:lnTo>
                    <a:lnTo>
                      <a:pt x="144" y="24"/>
                    </a:lnTo>
                    <a:lnTo>
                      <a:pt x="150" y="24"/>
                    </a:lnTo>
                    <a:lnTo>
                      <a:pt x="156" y="24"/>
                    </a:lnTo>
                    <a:lnTo>
                      <a:pt x="162" y="24"/>
                    </a:lnTo>
                    <a:lnTo>
                      <a:pt x="162" y="30"/>
                    </a:lnTo>
                    <a:lnTo>
                      <a:pt x="168" y="30"/>
                    </a:lnTo>
                    <a:lnTo>
                      <a:pt x="168" y="36"/>
                    </a:lnTo>
                    <a:lnTo>
                      <a:pt x="168" y="42"/>
                    </a:lnTo>
                    <a:lnTo>
                      <a:pt x="174" y="42"/>
                    </a:lnTo>
                    <a:lnTo>
                      <a:pt x="174" y="48"/>
                    </a:lnTo>
                    <a:lnTo>
                      <a:pt x="180" y="48"/>
                    </a:lnTo>
                    <a:lnTo>
                      <a:pt x="180" y="54"/>
                    </a:lnTo>
                    <a:lnTo>
                      <a:pt x="186" y="54"/>
                    </a:lnTo>
                    <a:lnTo>
                      <a:pt x="192" y="54"/>
                    </a:lnTo>
                    <a:lnTo>
                      <a:pt x="198" y="54"/>
                    </a:lnTo>
                    <a:lnTo>
                      <a:pt x="198" y="60"/>
                    </a:lnTo>
                    <a:lnTo>
                      <a:pt x="204" y="60"/>
                    </a:lnTo>
                    <a:lnTo>
                      <a:pt x="210" y="60"/>
                    </a:lnTo>
                    <a:lnTo>
                      <a:pt x="210" y="66"/>
                    </a:lnTo>
                    <a:lnTo>
                      <a:pt x="216" y="66"/>
                    </a:lnTo>
                    <a:lnTo>
                      <a:pt x="222" y="66"/>
                    </a:lnTo>
                    <a:lnTo>
                      <a:pt x="222" y="72"/>
                    </a:lnTo>
                    <a:lnTo>
                      <a:pt x="222" y="66"/>
                    </a:lnTo>
                    <a:lnTo>
                      <a:pt x="222" y="72"/>
                    </a:lnTo>
                    <a:lnTo>
                      <a:pt x="228" y="72"/>
                    </a:lnTo>
                    <a:lnTo>
                      <a:pt x="234" y="72"/>
                    </a:lnTo>
                    <a:lnTo>
                      <a:pt x="234" y="78"/>
                    </a:lnTo>
                    <a:lnTo>
                      <a:pt x="240" y="78"/>
                    </a:lnTo>
                    <a:lnTo>
                      <a:pt x="240" y="84"/>
                    </a:lnTo>
                    <a:lnTo>
                      <a:pt x="234" y="84"/>
                    </a:lnTo>
                    <a:lnTo>
                      <a:pt x="234" y="90"/>
                    </a:lnTo>
                    <a:lnTo>
                      <a:pt x="228" y="90"/>
                    </a:lnTo>
                    <a:lnTo>
                      <a:pt x="228" y="96"/>
                    </a:lnTo>
                    <a:lnTo>
                      <a:pt x="222" y="96"/>
                    </a:lnTo>
                    <a:lnTo>
                      <a:pt x="222" y="102"/>
                    </a:lnTo>
                    <a:lnTo>
                      <a:pt x="216" y="102"/>
                    </a:lnTo>
                    <a:lnTo>
                      <a:pt x="216" y="108"/>
                    </a:lnTo>
                    <a:lnTo>
                      <a:pt x="210" y="108"/>
                    </a:lnTo>
                    <a:lnTo>
                      <a:pt x="210" y="114"/>
                    </a:lnTo>
                    <a:lnTo>
                      <a:pt x="204" y="120"/>
                    </a:lnTo>
                    <a:lnTo>
                      <a:pt x="198" y="126"/>
                    </a:lnTo>
                    <a:lnTo>
                      <a:pt x="192" y="132"/>
                    </a:lnTo>
                    <a:lnTo>
                      <a:pt x="186" y="138"/>
                    </a:lnTo>
                    <a:lnTo>
                      <a:pt x="180" y="144"/>
                    </a:lnTo>
                    <a:lnTo>
                      <a:pt x="174" y="150"/>
                    </a:lnTo>
                    <a:lnTo>
                      <a:pt x="168" y="156"/>
                    </a:lnTo>
                    <a:lnTo>
                      <a:pt x="162" y="156"/>
                    </a:lnTo>
                    <a:lnTo>
                      <a:pt x="162" y="162"/>
                    </a:lnTo>
                    <a:lnTo>
                      <a:pt x="156" y="162"/>
                    </a:lnTo>
                    <a:lnTo>
                      <a:pt x="156" y="168"/>
                    </a:lnTo>
                    <a:lnTo>
                      <a:pt x="150" y="168"/>
                    </a:lnTo>
                    <a:lnTo>
                      <a:pt x="150" y="174"/>
                    </a:lnTo>
                    <a:lnTo>
                      <a:pt x="144" y="174"/>
                    </a:lnTo>
                    <a:lnTo>
                      <a:pt x="144" y="180"/>
                    </a:lnTo>
                    <a:lnTo>
                      <a:pt x="138" y="180"/>
                    </a:lnTo>
                    <a:lnTo>
                      <a:pt x="138" y="186"/>
                    </a:lnTo>
                    <a:lnTo>
                      <a:pt x="132" y="186"/>
                    </a:lnTo>
                    <a:lnTo>
                      <a:pt x="132" y="192"/>
                    </a:lnTo>
                    <a:lnTo>
                      <a:pt x="126" y="192"/>
                    </a:lnTo>
                    <a:lnTo>
                      <a:pt x="126" y="198"/>
                    </a:lnTo>
                    <a:lnTo>
                      <a:pt x="120" y="198"/>
                    </a:lnTo>
                    <a:lnTo>
                      <a:pt x="120" y="204"/>
                    </a:lnTo>
                    <a:lnTo>
                      <a:pt x="114" y="204"/>
                    </a:lnTo>
                    <a:lnTo>
                      <a:pt x="114" y="210"/>
                    </a:lnTo>
                    <a:lnTo>
                      <a:pt x="108" y="210"/>
                    </a:lnTo>
                    <a:lnTo>
                      <a:pt x="102" y="216"/>
                    </a:lnTo>
                    <a:lnTo>
                      <a:pt x="96" y="222"/>
                    </a:lnTo>
                    <a:lnTo>
                      <a:pt x="90" y="222"/>
                    </a:lnTo>
                    <a:lnTo>
                      <a:pt x="90" y="228"/>
                    </a:lnTo>
                    <a:lnTo>
                      <a:pt x="84" y="228"/>
                    </a:lnTo>
                    <a:lnTo>
                      <a:pt x="84" y="234"/>
                    </a:lnTo>
                    <a:lnTo>
                      <a:pt x="78" y="234"/>
                    </a:lnTo>
                    <a:lnTo>
                      <a:pt x="78" y="240"/>
                    </a:lnTo>
                    <a:lnTo>
                      <a:pt x="72" y="240"/>
                    </a:lnTo>
                    <a:lnTo>
                      <a:pt x="72" y="234"/>
                    </a:lnTo>
                    <a:lnTo>
                      <a:pt x="66" y="234"/>
                    </a:lnTo>
                    <a:lnTo>
                      <a:pt x="72" y="234"/>
                    </a:lnTo>
                    <a:lnTo>
                      <a:pt x="66" y="234"/>
                    </a:lnTo>
                    <a:lnTo>
                      <a:pt x="60" y="234"/>
                    </a:lnTo>
                    <a:lnTo>
                      <a:pt x="60" y="228"/>
                    </a:lnTo>
                    <a:lnTo>
                      <a:pt x="54" y="228"/>
                    </a:lnTo>
                    <a:lnTo>
                      <a:pt x="48" y="228"/>
                    </a:lnTo>
                    <a:lnTo>
                      <a:pt x="48" y="222"/>
                    </a:lnTo>
                    <a:lnTo>
                      <a:pt x="54" y="222"/>
                    </a:lnTo>
                    <a:lnTo>
                      <a:pt x="48" y="222"/>
                    </a:lnTo>
                    <a:lnTo>
                      <a:pt x="48" y="216"/>
                    </a:lnTo>
                    <a:lnTo>
                      <a:pt x="54" y="216"/>
                    </a:lnTo>
                    <a:lnTo>
                      <a:pt x="54" y="222"/>
                    </a:lnTo>
                    <a:lnTo>
                      <a:pt x="54" y="216"/>
                    </a:lnTo>
                    <a:lnTo>
                      <a:pt x="54" y="210"/>
                    </a:lnTo>
                    <a:lnTo>
                      <a:pt x="48" y="210"/>
                    </a:lnTo>
                    <a:lnTo>
                      <a:pt x="42" y="210"/>
                    </a:lnTo>
                    <a:lnTo>
                      <a:pt x="42" y="204"/>
                    </a:lnTo>
                    <a:lnTo>
                      <a:pt x="48" y="204"/>
                    </a:lnTo>
                    <a:lnTo>
                      <a:pt x="42" y="204"/>
                    </a:lnTo>
                    <a:lnTo>
                      <a:pt x="48" y="204"/>
                    </a:lnTo>
                    <a:lnTo>
                      <a:pt x="48" y="198"/>
                    </a:lnTo>
                    <a:lnTo>
                      <a:pt x="48" y="204"/>
                    </a:lnTo>
                    <a:lnTo>
                      <a:pt x="42" y="204"/>
                    </a:lnTo>
                    <a:lnTo>
                      <a:pt x="42" y="198"/>
                    </a:lnTo>
                    <a:lnTo>
                      <a:pt x="42" y="204"/>
                    </a:lnTo>
                    <a:lnTo>
                      <a:pt x="36" y="204"/>
                    </a:lnTo>
                    <a:lnTo>
                      <a:pt x="36" y="198"/>
                    </a:lnTo>
                    <a:lnTo>
                      <a:pt x="42" y="198"/>
                    </a:lnTo>
                    <a:lnTo>
                      <a:pt x="36" y="198"/>
                    </a:lnTo>
                    <a:lnTo>
                      <a:pt x="36" y="192"/>
                    </a:lnTo>
                    <a:lnTo>
                      <a:pt x="30" y="192"/>
                    </a:lnTo>
                    <a:lnTo>
                      <a:pt x="36" y="192"/>
                    </a:lnTo>
                    <a:lnTo>
                      <a:pt x="30" y="192"/>
                    </a:lnTo>
                    <a:lnTo>
                      <a:pt x="30" y="198"/>
                    </a:lnTo>
                    <a:lnTo>
                      <a:pt x="30" y="192"/>
                    </a:lnTo>
                    <a:lnTo>
                      <a:pt x="30" y="186"/>
                    </a:lnTo>
                    <a:lnTo>
                      <a:pt x="30" y="192"/>
                    </a:lnTo>
                    <a:lnTo>
                      <a:pt x="30" y="186"/>
                    </a:lnTo>
                    <a:lnTo>
                      <a:pt x="24" y="186"/>
                    </a:lnTo>
                    <a:lnTo>
                      <a:pt x="24" y="180"/>
                    </a:lnTo>
                    <a:lnTo>
                      <a:pt x="18" y="180"/>
                    </a:lnTo>
                    <a:lnTo>
                      <a:pt x="24" y="180"/>
                    </a:lnTo>
                    <a:lnTo>
                      <a:pt x="24" y="174"/>
                    </a:lnTo>
                    <a:lnTo>
                      <a:pt x="24" y="168"/>
                    </a:lnTo>
                    <a:lnTo>
                      <a:pt x="18" y="168"/>
                    </a:lnTo>
                    <a:lnTo>
                      <a:pt x="24" y="168"/>
                    </a:lnTo>
                    <a:lnTo>
                      <a:pt x="24" y="162"/>
                    </a:lnTo>
                    <a:lnTo>
                      <a:pt x="30" y="162"/>
                    </a:lnTo>
                    <a:lnTo>
                      <a:pt x="30" y="168"/>
                    </a:lnTo>
                    <a:lnTo>
                      <a:pt x="30" y="162"/>
                    </a:lnTo>
                    <a:lnTo>
                      <a:pt x="24" y="162"/>
                    </a:lnTo>
                    <a:lnTo>
                      <a:pt x="24" y="156"/>
                    </a:lnTo>
                    <a:lnTo>
                      <a:pt x="30" y="156"/>
                    </a:lnTo>
                    <a:lnTo>
                      <a:pt x="30" y="150"/>
                    </a:lnTo>
                    <a:lnTo>
                      <a:pt x="24" y="150"/>
                    </a:lnTo>
                    <a:lnTo>
                      <a:pt x="24" y="144"/>
                    </a:lnTo>
                    <a:lnTo>
                      <a:pt x="18" y="144"/>
                    </a:lnTo>
                    <a:lnTo>
                      <a:pt x="18" y="138"/>
                    </a:lnTo>
                    <a:lnTo>
                      <a:pt x="12" y="138"/>
                    </a:lnTo>
                    <a:lnTo>
                      <a:pt x="6" y="138"/>
                    </a:lnTo>
                    <a:lnTo>
                      <a:pt x="6" y="132"/>
                    </a:lnTo>
                    <a:lnTo>
                      <a:pt x="6" y="126"/>
                    </a:lnTo>
                    <a:lnTo>
                      <a:pt x="0" y="126"/>
                    </a:lnTo>
                    <a:lnTo>
                      <a:pt x="0" y="120"/>
                    </a:lnTo>
                    <a:lnTo>
                      <a:pt x="6" y="120"/>
                    </a:lnTo>
                    <a:lnTo>
                      <a:pt x="6" y="114"/>
                    </a:lnTo>
                    <a:lnTo>
                      <a:pt x="12" y="114"/>
                    </a:lnTo>
                    <a:lnTo>
                      <a:pt x="12" y="108"/>
                    </a:lnTo>
                    <a:lnTo>
                      <a:pt x="18" y="108"/>
                    </a:lnTo>
                    <a:lnTo>
                      <a:pt x="18" y="102"/>
                    </a:lnTo>
                    <a:lnTo>
                      <a:pt x="24" y="102"/>
                    </a:lnTo>
                    <a:lnTo>
                      <a:pt x="24" y="96"/>
                    </a:lnTo>
                    <a:lnTo>
                      <a:pt x="30" y="96"/>
                    </a:lnTo>
                    <a:lnTo>
                      <a:pt x="30" y="90"/>
                    </a:lnTo>
                    <a:lnTo>
                      <a:pt x="36" y="90"/>
                    </a:lnTo>
                    <a:lnTo>
                      <a:pt x="36" y="84"/>
                    </a:lnTo>
                    <a:lnTo>
                      <a:pt x="42" y="84"/>
                    </a:lnTo>
                    <a:lnTo>
                      <a:pt x="42" y="78"/>
                    </a:lnTo>
                    <a:lnTo>
                      <a:pt x="48" y="78"/>
                    </a:lnTo>
                    <a:lnTo>
                      <a:pt x="48" y="72"/>
                    </a:lnTo>
                    <a:lnTo>
                      <a:pt x="54" y="72"/>
                    </a:lnTo>
                    <a:lnTo>
                      <a:pt x="54" y="66"/>
                    </a:lnTo>
                    <a:lnTo>
                      <a:pt x="60" y="66"/>
                    </a:lnTo>
                    <a:lnTo>
                      <a:pt x="60" y="60"/>
                    </a:lnTo>
                    <a:lnTo>
                      <a:pt x="66" y="60"/>
                    </a:lnTo>
                    <a:lnTo>
                      <a:pt x="66" y="54"/>
                    </a:lnTo>
                    <a:lnTo>
                      <a:pt x="72" y="54"/>
                    </a:lnTo>
                    <a:lnTo>
                      <a:pt x="72" y="48"/>
                    </a:lnTo>
                    <a:lnTo>
                      <a:pt x="78" y="48"/>
                    </a:lnTo>
                    <a:lnTo>
                      <a:pt x="84" y="42"/>
                    </a:lnTo>
                    <a:lnTo>
                      <a:pt x="90" y="36"/>
                    </a:lnTo>
                    <a:lnTo>
                      <a:pt x="96" y="30"/>
                    </a:lnTo>
                    <a:lnTo>
                      <a:pt x="102" y="30"/>
                    </a:lnTo>
                    <a:lnTo>
                      <a:pt x="102" y="24"/>
                    </a:lnTo>
                    <a:lnTo>
                      <a:pt x="108" y="24"/>
                    </a:lnTo>
                    <a:lnTo>
                      <a:pt x="108" y="18"/>
                    </a:lnTo>
                    <a:lnTo>
                      <a:pt x="114" y="18"/>
                    </a:lnTo>
                    <a:lnTo>
                      <a:pt x="114" y="12"/>
                    </a:lnTo>
                    <a:lnTo>
                      <a:pt x="120" y="12"/>
                    </a:lnTo>
                    <a:lnTo>
                      <a:pt x="120" y="6"/>
                    </a:lnTo>
                    <a:lnTo>
                      <a:pt x="126" y="6"/>
                    </a:lnTo>
                    <a:lnTo>
                      <a:pt x="126" y="0"/>
                    </a:lnTo>
                    <a:lnTo>
                      <a:pt x="132" y="0"/>
                    </a:lnTo>
                    <a:lnTo>
                      <a:pt x="132" y="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4" name="Freeform 557"/>
              <p:cNvSpPr>
                <a:spLocks/>
              </p:cNvSpPr>
              <p:nvPr/>
            </p:nvSpPr>
            <p:spPr bwMode="auto">
              <a:xfrm>
                <a:off x="2595" y="2882"/>
                <a:ext cx="126" cy="144"/>
              </a:xfrm>
              <a:custGeom>
                <a:avLst/>
                <a:gdLst>
                  <a:gd name="T0" fmla="*/ 12 w 126"/>
                  <a:gd name="T1" fmla="*/ 108 h 144"/>
                  <a:gd name="T2" fmla="*/ 6 w 126"/>
                  <a:gd name="T3" fmla="*/ 102 h 144"/>
                  <a:gd name="T4" fmla="*/ 0 w 126"/>
                  <a:gd name="T5" fmla="*/ 96 h 144"/>
                  <a:gd name="T6" fmla="*/ 6 w 126"/>
                  <a:gd name="T7" fmla="*/ 90 h 144"/>
                  <a:gd name="T8" fmla="*/ 6 w 126"/>
                  <a:gd name="T9" fmla="*/ 78 h 144"/>
                  <a:gd name="T10" fmla="*/ 6 w 126"/>
                  <a:gd name="T11" fmla="*/ 66 h 144"/>
                  <a:gd name="T12" fmla="*/ 6 w 126"/>
                  <a:gd name="T13" fmla="*/ 54 h 144"/>
                  <a:gd name="T14" fmla="*/ 6 w 126"/>
                  <a:gd name="T15" fmla="*/ 42 h 144"/>
                  <a:gd name="T16" fmla="*/ 6 w 126"/>
                  <a:gd name="T17" fmla="*/ 30 h 144"/>
                  <a:gd name="T18" fmla="*/ 6 w 126"/>
                  <a:gd name="T19" fmla="*/ 18 h 144"/>
                  <a:gd name="T20" fmla="*/ 6 w 126"/>
                  <a:gd name="T21" fmla="*/ 6 h 144"/>
                  <a:gd name="T22" fmla="*/ 12 w 126"/>
                  <a:gd name="T23" fmla="*/ 0 h 144"/>
                  <a:gd name="T24" fmla="*/ 12 w 126"/>
                  <a:gd name="T25" fmla="*/ 12 h 144"/>
                  <a:gd name="T26" fmla="*/ 18 w 126"/>
                  <a:gd name="T27" fmla="*/ 6 h 144"/>
                  <a:gd name="T28" fmla="*/ 18 w 126"/>
                  <a:gd name="T29" fmla="*/ 6 h 144"/>
                  <a:gd name="T30" fmla="*/ 24 w 126"/>
                  <a:gd name="T31" fmla="*/ 12 h 144"/>
                  <a:gd name="T32" fmla="*/ 30 w 126"/>
                  <a:gd name="T33" fmla="*/ 18 h 144"/>
                  <a:gd name="T34" fmla="*/ 42 w 126"/>
                  <a:gd name="T35" fmla="*/ 18 h 144"/>
                  <a:gd name="T36" fmla="*/ 48 w 126"/>
                  <a:gd name="T37" fmla="*/ 24 h 144"/>
                  <a:gd name="T38" fmla="*/ 48 w 126"/>
                  <a:gd name="T39" fmla="*/ 24 h 144"/>
                  <a:gd name="T40" fmla="*/ 54 w 126"/>
                  <a:gd name="T41" fmla="*/ 30 h 144"/>
                  <a:gd name="T42" fmla="*/ 60 w 126"/>
                  <a:gd name="T43" fmla="*/ 36 h 144"/>
                  <a:gd name="T44" fmla="*/ 72 w 126"/>
                  <a:gd name="T45" fmla="*/ 36 h 144"/>
                  <a:gd name="T46" fmla="*/ 78 w 126"/>
                  <a:gd name="T47" fmla="*/ 42 h 144"/>
                  <a:gd name="T48" fmla="*/ 78 w 126"/>
                  <a:gd name="T49" fmla="*/ 42 h 144"/>
                  <a:gd name="T50" fmla="*/ 84 w 126"/>
                  <a:gd name="T51" fmla="*/ 48 h 144"/>
                  <a:gd name="T52" fmla="*/ 84 w 126"/>
                  <a:gd name="T53" fmla="*/ 48 h 144"/>
                  <a:gd name="T54" fmla="*/ 84 w 126"/>
                  <a:gd name="T55" fmla="*/ 48 h 144"/>
                  <a:gd name="T56" fmla="*/ 90 w 126"/>
                  <a:gd name="T57" fmla="*/ 54 h 144"/>
                  <a:gd name="T58" fmla="*/ 90 w 126"/>
                  <a:gd name="T59" fmla="*/ 54 h 144"/>
                  <a:gd name="T60" fmla="*/ 90 w 126"/>
                  <a:gd name="T61" fmla="*/ 54 h 144"/>
                  <a:gd name="T62" fmla="*/ 96 w 126"/>
                  <a:gd name="T63" fmla="*/ 60 h 144"/>
                  <a:gd name="T64" fmla="*/ 102 w 126"/>
                  <a:gd name="T65" fmla="*/ 66 h 144"/>
                  <a:gd name="T66" fmla="*/ 102 w 126"/>
                  <a:gd name="T67" fmla="*/ 66 h 144"/>
                  <a:gd name="T68" fmla="*/ 108 w 126"/>
                  <a:gd name="T69" fmla="*/ 72 h 144"/>
                  <a:gd name="T70" fmla="*/ 114 w 126"/>
                  <a:gd name="T71" fmla="*/ 78 h 144"/>
                  <a:gd name="T72" fmla="*/ 120 w 126"/>
                  <a:gd name="T73" fmla="*/ 84 h 144"/>
                  <a:gd name="T74" fmla="*/ 126 w 126"/>
                  <a:gd name="T75" fmla="*/ 90 h 144"/>
                  <a:gd name="T76" fmla="*/ 120 w 126"/>
                  <a:gd name="T77" fmla="*/ 96 h 144"/>
                  <a:gd name="T78" fmla="*/ 108 w 126"/>
                  <a:gd name="T79" fmla="*/ 102 h 144"/>
                  <a:gd name="T80" fmla="*/ 102 w 126"/>
                  <a:gd name="T81" fmla="*/ 108 h 144"/>
                  <a:gd name="T82" fmla="*/ 102 w 126"/>
                  <a:gd name="T83" fmla="*/ 120 h 144"/>
                  <a:gd name="T84" fmla="*/ 102 w 126"/>
                  <a:gd name="T85" fmla="*/ 132 h 144"/>
                  <a:gd name="T86" fmla="*/ 90 w 126"/>
                  <a:gd name="T87" fmla="*/ 132 h 144"/>
                  <a:gd name="T88" fmla="*/ 90 w 126"/>
                  <a:gd name="T89" fmla="*/ 120 h 144"/>
                  <a:gd name="T90" fmla="*/ 78 w 126"/>
                  <a:gd name="T91" fmla="*/ 126 h 144"/>
                  <a:gd name="T92" fmla="*/ 66 w 126"/>
                  <a:gd name="T93" fmla="*/ 132 h 144"/>
                  <a:gd name="T94" fmla="*/ 60 w 126"/>
                  <a:gd name="T95" fmla="*/ 138 h 144"/>
                  <a:gd name="T96" fmla="*/ 48 w 126"/>
                  <a:gd name="T97" fmla="*/ 144 h 144"/>
                  <a:gd name="T98" fmla="*/ 42 w 126"/>
                  <a:gd name="T99" fmla="*/ 138 h 144"/>
                  <a:gd name="T100" fmla="*/ 42 w 126"/>
                  <a:gd name="T101" fmla="*/ 138 h 144"/>
                  <a:gd name="T102" fmla="*/ 30 w 126"/>
                  <a:gd name="T103" fmla="*/ 138 h 144"/>
                  <a:gd name="T104" fmla="*/ 24 w 126"/>
                  <a:gd name="T105" fmla="*/ 132 h 144"/>
                  <a:gd name="T106" fmla="*/ 24 w 126"/>
                  <a:gd name="T107" fmla="*/ 120 h 144"/>
                  <a:gd name="T108" fmla="*/ 18 w 126"/>
                  <a:gd name="T109"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44">
                    <a:moveTo>
                      <a:pt x="12" y="114"/>
                    </a:moveTo>
                    <a:lnTo>
                      <a:pt x="12" y="108"/>
                    </a:lnTo>
                    <a:lnTo>
                      <a:pt x="6" y="108"/>
                    </a:lnTo>
                    <a:lnTo>
                      <a:pt x="6" y="102"/>
                    </a:lnTo>
                    <a:lnTo>
                      <a:pt x="0" y="102"/>
                    </a:lnTo>
                    <a:lnTo>
                      <a:pt x="0" y="96"/>
                    </a:lnTo>
                    <a:lnTo>
                      <a:pt x="6" y="96"/>
                    </a:lnTo>
                    <a:lnTo>
                      <a:pt x="6" y="90"/>
                    </a:lnTo>
                    <a:lnTo>
                      <a:pt x="6" y="84"/>
                    </a:lnTo>
                    <a:lnTo>
                      <a:pt x="6" y="78"/>
                    </a:lnTo>
                    <a:lnTo>
                      <a:pt x="6" y="72"/>
                    </a:lnTo>
                    <a:lnTo>
                      <a:pt x="6" y="66"/>
                    </a:lnTo>
                    <a:lnTo>
                      <a:pt x="6" y="60"/>
                    </a:lnTo>
                    <a:lnTo>
                      <a:pt x="6" y="54"/>
                    </a:lnTo>
                    <a:lnTo>
                      <a:pt x="6" y="48"/>
                    </a:lnTo>
                    <a:lnTo>
                      <a:pt x="6" y="42"/>
                    </a:lnTo>
                    <a:lnTo>
                      <a:pt x="6" y="36"/>
                    </a:lnTo>
                    <a:lnTo>
                      <a:pt x="6" y="30"/>
                    </a:lnTo>
                    <a:lnTo>
                      <a:pt x="6" y="24"/>
                    </a:lnTo>
                    <a:lnTo>
                      <a:pt x="6" y="18"/>
                    </a:lnTo>
                    <a:lnTo>
                      <a:pt x="6" y="12"/>
                    </a:lnTo>
                    <a:lnTo>
                      <a:pt x="6" y="6"/>
                    </a:lnTo>
                    <a:lnTo>
                      <a:pt x="6" y="0"/>
                    </a:lnTo>
                    <a:lnTo>
                      <a:pt x="12" y="0"/>
                    </a:lnTo>
                    <a:lnTo>
                      <a:pt x="12" y="6"/>
                    </a:lnTo>
                    <a:lnTo>
                      <a:pt x="12" y="12"/>
                    </a:lnTo>
                    <a:lnTo>
                      <a:pt x="12" y="6"/>
                    </a:lnTo>
                    <a:lnTo>
                      <a:pt x="18" y="6"/>
                    </a:lnTo>
                    <a:lnTo>
                      <a:pt x="18" y="12"/>
                    </a:lnTo>
                    <a:lnTo>
                      <a:pt x="18" y="6"/>
                    </a:lnTo>
                    <a:lnTo>
                      <a:pt x="18" y="12"/>
                    </a:lnTo>
                    <a:lnTo>
                      <a:pt x="24" y="12"/>
                    </a:lnTo>
                    <a:lnTo>
                      <a:pt x="30" y="12"/>
                    </a:lnTo>
                    <a:lnTo>
                      <a:pt x="30" y="18"/>
                    </a:lnTo>
                    <a:lnTo>
                      <a:pt x="36" y="18"/>
                    </a:lnTo>
                    <a:lnTo>
                      <a:pt x="42" y="18"/>
                    </a:lnTo>
                    <a:lnTo>
                      <a:pt x="42" y="24"/>
                    </a:lnTo>
                    <a:lnTo>
                      <a:pt x="48" y="24"/>
                    </a:lnTo>
                    <a:lnTo>
                      <a:pt x="48" y="30"/>
                    </a:lnTo>
                    <a:lnTo>
                      <a:pt x="48" y="24"/>
                    </a:lnTo>
                    <a:lnTo>
                      <a:pt x="48" y="30"/>
                    </a:lnTo>
                    <a:lnTo>
                      <a:pt x="54" y="30"/>
                    </a:lnTo>
                    <a:lnTo>
                      <a:pt x="60" y="30"/>
                    </a:lnTo>
                    <a:lnTo>
                      <a:pt x="60" y="36"/>
                    </a:lnTo>
                    <a:lnTo>
                      <a:pt x="66" y="36"/>
                    </a:lnTo>
                    <a:lnTo>
                      <a:pt x="72" y="36"/>
                    </a:lnTo>
                    <a:lnTo>
                      <a:pt x="72" y="42"/>
                    </a:lnTo>
                    <a:lnTo>
                      <a:pt x="78" y="42"/>
                    </a:lnTo>
                    <a:lnTo>
                      <a:pt x="78" y="48"/>
                    </a:lnTo>
                    <a:lnTo>
                      <a:pt x="78" y="42"/>
                    </a:lnTo>
                    <a:lnTo>
                      <a:pt x="84" y="42"/>
                    </a:lnTo>
                    <a:lnTo>
                      <a:pt x="84" y="48"/>
                    </a:lnTo>
                    <a:lnTo>
                      <a:pt x="84" y="42"/>
                    </a:lnTo>
                    <a:lnTo>
                      <a:pt x="84" y="48"/>
                    </a:lnTo>
                    <a:lnTo>
                      <a:pt x="84" y="42"/>
                    </a:lnTo>
                    <a:lnTo>
                      <a:pt x="84" y="48"/>
                    </a:lnTo>
                    <a:lnTo>
                      <a:pt x="90" y="48"/>
                    </a:lnTo>
                    <a:lnTo>
                      <a:pt x="90" y="54"/>
                    </a:lnTo>
                    <a:lnTo>
                      <a:pt x="90" y="48"/>
                    </a:lnTo>
                    <a:lnTo>
                      <a:pt x="90" y="54"/>
                    </a:lnTo>
                    <a:lnTo>
                      <a:pt x="96" y="54"/>
                    </a:lnTo>
                    <a:lnTo>
                      <a:pt x="90" y="54"/>
                    </a:lnTo>
                    <a:lnTo>
                      <a:pt x="96" y="54"/>
                    </a:lnTo>
                    <a:lnTo>
                      <a:pt x="96" y="60"/>
                    </a:lnTo>
                    <a:lnTo>
                      <a:pt x="102" y="60"/>
                    </a:lnTo>
                    <a:lnTo>
                      <a:pt x="102" y="66"/>
                    </a:lnTo>
                    <a:lnTo>
                      <a:pt x="102" y="60"/>
                    </a:lnTo>
                    <a:lnTo>
                      <a:pt x="102" y="66"/>
                    </a:lnTo>
                    <a:lnTo>
                      <a:pt x="108" y="66"/>
                    </a:lnTo>
                    <a:lnTo>
                      <a:pt x="108" y="72"/>
                    </a:lnTo>
                    <a:lnTo>
                      <a:pt x="114" y="72"/>
                    </a:lnTo>
                    <a:lnTo>
                      <a:pt x="114" y="78"/>
                    </a:lnTo>
                    <a:lnTo>
                      <a:pt x="114" y="84"/>
                    </a:lnTo>
                    <a:lnTo>
                      <a:pt x="120" y="84"/>
                    </a:lnTo>
                    <a:lnTo>
                      <a:pt x="120" y="90"/>
                    </a:lnTo>
                    <a:lnTo>
                      <a:pt x="126" y="90"/>
                    </a:lnTo>
                    <a:lnTo>
                      <a:pt x="126" y="96"/>
                    </a:lnTo>
                    <a:lnTo>
                      <a:pt x="120" y="96"/>
                    </a:lnTo>
                    <a:lnTo>
                      <a:pt x="114" y="102"/>
                    </a:lnTo>
                    <a:lnTo>
                      <a:pt x="108" y="102"/>
                    </a:lnTo>
                    <a:lnTo>
                      <a:pt x="108" y="108"/>
                    </a:lnTo>
                    <a:lnTo>
                      <a:pt x="102" y="108"/>
                    </a:lnTo>
                    <a:lnTo>
                      <a:pt x="102" y="114"/>
                    </a:lnTo>
                    <a:lnTo>
                      <a:pt x="102" y="120"/>
                    </a:lnTo>
                    <a:lnTo>
                      <a:pt x="102" y="126"/>
                    </a:lnTo>
                    <a:lnTo>
                      <a:pt x="102" y="132"/>
                    </a:lnTo>
                    <a:lnTo>
                      <a:pt x="96" y="132"/>
                    </a:lnTo>
                    <a:lnTo>
                      <a:pt x="90" y="132"/>
                    </a:lnTo>
                    <a:lnTo>
                      <a:pt x="90" y="126"/>
                    </a:lnTo>
                    <a:lnTo>
                      <a:pt x="90" y="120"/>
                    </a:lnTo>
                    <a:lnTo>
                      <a:pt x="84" y="120"/>
                    </a:lnTo>
                    <a:lnTo>
                      <a:pt x="78" y="126"/>
                    </a:lnTo>
                    <a:lnTo>
                      <a:pt x="72" y="126"/>
                    </a:lnTo>
                    <a:lnTo>
                      <a:pt x="66" y="132"/>
                    </a:lnTo>
                    <a:lnTo>
                      <a:pt x="60" y="132"/>
                    </a:lnTo>
                    <a:lnTo>
                      <a:pt x="60" y="138"/>
                    </a:lnTo>
                    <a:lnTo>
                      <a:pt x="54" y="138"/>
                    </a:lnTo>
                    <a:lnTo>
                      <a:pt x="48" y="144"/>
                    </a:lnTo>
                    <a:lnTo>
                      <a:pt x="42" y="144"/>
                    </a:lnTo>
                    <a:lnTo>
                      <a:pt x="42" y="138"/>
                    </a:lnTo>
                    <a:lnTo>
                      <a:pt x="42" y="144"/>
                    </a:lnTo>
                    <a:lnTo>
                      <a:pt x="42" y="138"/>
                    </a:lnTo>
                    <a:lnTo>
                      <a:pt x="36" y="138"/>
                    </a:lnTo>
                    <a:lnTo>
                      <a:pt x="30" y="138"/>
                    </a:lnTo>
                    <a:lnTo>
                      <a:pt x="30" y="132"/>
                    </a:lnTo>
                    <a:lnTo>
                      <a:pt x="24" y="132"/>
                    </a:lnTo>
                    <a:lnTo>
                      <a:pt x="24" y="126"/>
                    </a:lnTo>
                    <a:lnTo>
                      <a:pt x="24" y="120"/>
                    </a:lnTo>
                    <a:lnTo>
                      <a:pt x="18" y="120"/>
                    </a:lnTo>
                    <a:lnTo>
                      <a:pt x="18" y="114"/>
                    </a:lnTo>
                    <a:lnTo>
                      <a:pt x="12" y="11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5" name="Freeform 558"/>
              <p:cNvSpPr>
                <a:spLocks/>
              </p:cNvSpPr>
              <p:nvPr/>
            </p:nvSpPr>
            <p:spPr bwMode="auto">
              <a:xfrm>
                <a:off x="2583" y="3122"/>
                <a:ext cx="156" cy="252"/>
              </a:xfrm>
              <a:custGeom>
                <a:avLst/>
                <a:gdLst>
                  <a:gd name="T0" fmla="*/ 84 w 156"/>
                  <a:gd name="T1" fmla="*/ 12 h 252"/>
                  <a:gd name="T2" fmla="*/ 96 w 156"/>
                  <a:gd name="T3" fmla="*/ 24 h 252"/>
                  <a:gd name="T4" fmla="*/ 90 w 156"/>
                  <a:gd name="T5" fmla="*/ 42 h 252"/>
                  <a:gd name="T6" fmla="*/ 108 w 156"/>
                  <a:gd name="T7" fmla="*/ 48 h 252"/>
                  <a:gd name="T8" fmla="*/ 120 w 156"/>
                  <a:gd name="T9" fmla="*/ 42 h 252"/>
                  <a:gd name="T10" fmla="*/ 126 w 156"/>
                  <a:gd name="T11" fmla="*/ 48 h 252"/>
                  <a:gd name="T12" fmla="*/ 126 w 156"/>
                  <a:gd name="T13" fmla="*/ 60 h 252"/>
                  <a:gd name="T14" fmla="*/ 126 w 156"/>
                  <a:gd name="T15" fmla="*/ 84 h 252"/>
                  <a:gd name="T16" fmla="*/ 132 w 156"/>
                  <a:gd name="T17" fmla="*/ 108 h 252"/>
                  <a:gd name="T18" fmla="*/ 126 w 156"/>
                  <a:gd name="T19" fmla="*/ 126 h 252"/>
                  <a:gd name="T20" fmla="*/ 126 w 156"/>
                  <a:gd name="T21" fmla="*/ 138 h 252"/>
                  <a:gd name="T22" fmla="*/ 114 w 156"/>
                  <a:gd name="T23" fmla="*/ 150 h 252"/>
                  <a:gd name="T24" fmla="*/ 102 w 156"/>
                  <a:gd name="T25" fmla="*/ 150 h 252"/>
                  <a:gd name="T26" fmla="*/ 90 w 156"/>
                  <a:gd name="T27" fmla="*/ 162 h 252"/>
                  <a:gd name="T28" fmla="*/ 84 w 156"/>
                  <a:gd name="T29" fmla="*/ 174 h 252"/>
                  <a:gd name="T30" fmla="*/ 78 w 156"/>
                  <a:gd name="T31" fmla="*/ 192 h 252"/>
                  <a:gd name="T32" fmla="*/ 78 w 156"/>
                  <a:gd name="T33" fmla="*/ 204 h 252"/>
                  <a:gd name="T34" fmla="*/ 96 w 156"/>
                  <a:gd name="T35" fmla="*/ 210 h 252"/>
                  <a:gd name="T36" fmla="*/ 96 w 156"/>
                  <a:gd name="T37" fmla="*/ 222 h 252"/>
                  <a:gd name="T38" fmla="*/ 90 w 156"/>
                  <a:gd name="T39" fmla="*/ 228 h 252"/>
                  <a:gd name="T40" fmla="*/ 108 w 156"/>
                  <a:gd name="T41" fmla="*/ 228 h 252"/>
                  <a:gd name="T42" fmla="*/ 114 w 156"/>
                  <a:gd name="T43" fmla="*/ 234 h 252"/>
                  <a:gd name="T44" fmla="*/ 108 w 156"/>
                  <a:gd name="T45" fmla="*/ 240 h 252"/>
                  <a:gd name="T46" fmla="*/ 132 w 156"/>
                  <a:gd name="T47" fmla="*/ 240 h 252"/>
                  <a:gd name="T48" fmla="*/ 156 w 156"/>
                  <a:gd name="T49" fmla="*/ 240 h 252"/>
                  <a:gd name="T50" fmla="*/ 144 w 156"/>
                  <a:gd name="T51" fmla="*/ 252 h 252"/>
                  <a:gd name="T52" fmla="*/ 120 w 156"/>
                  <a:gd name="T53" fmla="*/ 252 h 252"/>
                  <a:gd name="T54" fmla="*/ 96 w 156"/>
                  <a:gd name="T55" fmla="*/ 252 h 252"/>
                  <a:gd name="T56" fmla="*/ 84 w 156"/>
                  <a:gd name="T57" fmla="*/ 240 h 252"/>
                  <a:gd name="T58" fmla="*/ 66 w 156"/>
                  <a:gd name="T59" fmla="*/ 240 h 252"/>
                  <a:gd name="T60" fmla="*/ 48 w 156"/>
                  <a:gd name="T61" fmla="*/ 234 h 252"/>
                  <a:gd name="T62" fmla="*/ 42 w 156"/>
                  <a:gd name="T63" fmla="*/ 216 h 252"/>
                  <a:gd name="T64" fmla="*/ 42 w 156"/>
                  <a:gd name="T65" fmla="*/ 204 h 252"/>
                  <a:gd name="T66" fmla="*/ 42 w 156"/>
                  <a:gd name="T67" fmla="*/ 204 h 252"/>
                  <a:gd name="T68" fmla="*/ 36 w 156"/>
                  <a:gd name="T69" fmla="*/ 186 h 252"/>
                  <a:gd name="T70" fmla="*/ 36 w 156"/>
                  <a:gd name="T71" fmla="*/ 174 h 252"/>
                  <a:gd name="T72" fmla="*/ 42 w 156"/>
                  <a:gd name="T73" fmla="*/ 168 h 252"/>
                  <a:gd name="T74" fmla="*/ 42 w 156"/>
                  <a:gd name="T75" fmla="*/ 144 h 252"/>
                  <a:gd name="T76" fmla="*/ 30 w 156"/>
                  <a:gd name="T77" fmla="*/ 144 h 252"/>
                  <a:gd name="T78" fmla="*/ 24 w 156"/>
                  <a:gd name="T79" fmla="*/ 120 h 252"/>
                  <a:gd name="T80" fmla="*/ 18 w 156"/>
                  <a:gd name="T81" fmla="*/ 114 h 252"/>
                  <a:gd name="T82" fmla="*/ 18 w 156"/>
                  <a:gd name="T83" fmla="*/ 102 h 252"/>
                  <a:gd name="T84" fmla="*/ 12 w 156"/>
                  <a:gd name="T85" fmla="*/ 84 h 252"/>
                  <a:gd name="T86" fmla="*/ 0 w 156"/>
                  <a:gd name="T87" fmla="*/ 84 h 252"/>
                  <a:gd name="T88" fmla="*/ 12 w 156"/>
                  <a:gd name="T89" fmla="*/ 60 h 252"/>
                  <a:gd name="T90" fmla="*/ 30 w 156"/>
                  <a:gd name="T91" fmla="*/ 48 h 252"/>
                  <a:gd name="T92" fmla="*/ 42 w 156"/>
                  <a:gd name="T93" fmla="*/ 36 h 252"/>
                  <a:gd name="T94" fmla="*/ 54 w 156"/>
                  <a:gd name="T95" fmla="*/ 24 h 252"/>
                  <a:gd name="T96" fmla="*/ 72 w 156"/>
                  <a:gd name="T97"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52">
                    <a:moveTo>
                      <a:pt x="78" y="0"/>
                    </a:moveTo>
                    <a:lnTo>
                      <a:pt x="78" y="6"/>
                    </a:lnTo>
                    <a:lnTo>
                      <a:pt x="78" y="12"/>
                    </a:lnTo>
                    <a:lnTo>
                      <a:pt x="84" y="12"/>
                    </a:lnTo>
                    <a:lnTo>
                      <a:pt x="90" y="12"/>
                    </a:lnTo>
                    <a:lnTo>
                      <a:pt x="90" y="18"/>
                    </a:lnTo>
                    <a:lnTo>
                      <a:pt x="90" y="24"/>
                    </a:lnTo>
                    <a:lnTo>
                      <a:pt x="96" y="24"/>
                    </a:lnTo>
                    <a:lnTo>
                      <a:pt x="96" y="30"/>
                    </a:lnTo>
                    <a:lnTo>
                      <a:pt x="96" y="36"/>
                    </a:lnTo>
                    <a:lnTo>
                      <a:pt x="90" y="36"/>
                    </a:lnTo>
                    <a:lnTo>
                      <a:pt x="90" y="42"/>
                    </a:lnTo>
                    <a:lnTo>
                      <a:pt x="96" y="42"/>
                    </a:lnTo>
                    <a:lnTo>
                      <a:pt x="102" y="42"/>
                    </a:lnTo>
                    <a:lnTo>
                      <a:pt x="102" y="48"/>
                    </a:lnTo>
                    <a:lnTo>
                      <a:pt x="108" y="48"/>
                    </a:lnTo>
                    <a:lnTo>
                      <a:pt x="114" y="48"/>
                    </a:lnTo>
                    <a:lnTo>
                      <a:pt x="114" y="42"/>
                    </a:lnTo>
                    <a:lnTo>
                      <a:pt x="120" y="36"/>
                    </a:lnTo>
                    <a:lnTo>
                      <a:pt x="120" y="42"/>
                    </a:lnTo>
                    <a:lnTo>
                      <a:pt x="120" y="48"/>
                    </a:lnTo>
                    <a:lnTo>
                      <a:pt x="120" y="42"/>
                    </a:lnTo>
                    <a:lnTo>
                      <a:pt x="126" y="42"/>
                    </a:lnTo>
                    <a:lnTo>
                      <a:pt x="126" y="48"/>
                    </a:lnTo>
                    <a:lnTo>
                      <a:pt x="126" y="54"/>
                    </a:lnTo>
                    <a:lnTo>
                      <a:pt x="126" y="60"/>
                    </a:lnTo>
                    <a:lnTo>
                      <a:pt x="132" y="60"/>
                    </a:lnTo>
                    <a:lnTo>
                      <a:pt x="126" y="60"/>
                    </a:lnTo>
                    <a:lnTo>
                      <a:pt x="126" y="66"/>
                    </a:lnTo>
                    <a:lnTo>
                      <a:pt x="126" y="72"/>
                    </a:lnTo>
                    <a:lnTo>
                      <a:pt x="126" y="78"/>
                    </a:lnTo>
                    <a:lnTo>
                      <a:pt x="126" y="84"/>
                    </a:lnTo>
                    <a:lnTo>
                      <a:pt x="132" y="90"/>
                    </a:lnTo>
                    <a:lnTo>
                      <a:pt x="132" y="96"/>
                    </a:lnTo>
                    <a:lnTo>
                      <a:pt x="132" y="102"/>
                    </a:lnTo>
                    <a:lnTo>
                      <a:pt x="132" y="108"/>
                    </a:lnTo>
                    <a:lnTo>
                      <a:pt x="126" y="108"/>
                    </a:lnTo>
                    <a:lnTo>
                      <a:pt x="126" y="114"/>
                    </a:lnTo>
                    <a:lnTo>
                      <a:pt x="126" y="120"/>
                    </a:lnTo>
                    <a:lnTo>
                      <a:pt x="126" y="126"/>
                    </a:lnTo>
                    <a:lnTo>
                      <a:pt x="132" y="126"/>
                    </a:lnTo>
                    <a:lnTo>
                      <a:pt x="126" y="126"/>
                    </a:lnTo>
                    <a:lnTo>
                      <a:pt x="126" y="132"/>
                    </a:lnTo>
                    <a:lnTo>
                      <a:pt x="126" y="138"/>
                    </a:lnTo>
                    <a:lnTo>
                      <a:pt x="120" y="138"/>
                    </a:lnTo>
                    <a:lnTo>
                      <a:pt x="120" y="144"/>
                    </a:lnTo>
                    <a:lnTo>
                      <a:pt x="114" y="144"/>
                    </a:lnTo>
                    <a:lnTo>
                      <a:pt x="114" y="150"/>
                    </a:lnTo>
                    <a:lnTo>
                      <a:pt x="114" y="144"/>
                    </a:lnTo>
                    <a:lnTo>
                      <a:pt x="108" y="144"/>
                    </a:lnTo>
                    <a:lnTo>
                      <a:pt x="102" y="144"/>
                    </a:lnTo>
                    <a:lnTo>
                      <a:pt x="102" y="150"/>
                    </a:lnTo>
                    <a:lnTo>
                      <a:pt x="102" y="156"/>
                    </a:lnTo>
                    <a:lnTo>
                      <a:pt x="102" y="162"/>
                    </a:lnTo>
                    <a:lnTo>
                      <a:pt x="96" y="162"/>
                    </a:lnTo>
                    <a:lnTo>
                      <a:pt x="90" y="162"/>
                    </a:lnTo>
                    <a:lnTo>
                      <a:pt x="84" y="162"/>
                    </a:lnTo>
                    <a:lnTo>
                      <a:pt x="78" y="162"/>
                    </a:lnTo>
                    <a:lnTo>
                      <a:pt x="84" y="168"/>
                    </a:lnTo>
                    <a:lnTo>
                      <a:pt x="84" y="174"/>
                    </a:lnTo>
                    <a:lnTo>
                      <a:pt x="84" y="180"/>
                    </a:lnTo>
                    <a:lnTo>
                      <a:pt x="78" y="180"/>
                    </a:lnTo>
                    <a:lnTo>
                      <a:pt x="78" y="186"/>
                    </a:lnTo>
                    <a:lnTo>
                      <a:pt x="78" y="192"/>
                    </a:lnTo>
                    <a:lnTo>
                      <a:pt x="78" y="198"/>
                    </a:lnTo>
                    <a:lnTo>
                      <a:pt x="84" y="198"/>
                    </a:lnTo>
                    <a:lnTo>
                      <a:pt x="78" y="198"/>
                    </a:lnTo>
                    <a:lnTo>
                      <a:pt x="78" y="204"/>
                    </a:lnTo>
                    <a:lnTo>
                      <a:pt x="84" y="204"/>
                    </a:lnTo>
                    <a:lnTo>
                      <a:pt x="90" y="204"/>
                    </a:lnTo>
                    <a:lnTo>
                      <a:pt x="90" y="210"/>
                    </a:lnTo>
                    <a:lnTo>
                      <a:pt x="96" y="210"/>
                    </a:lnTo>
                    <a:lnTo>
                      <a:pt x="90" y="210"/>
                    </a:lnTo>
                    <a:lnTo>
                      <a:pt x="96" y="210"/>
                    </a:lnTo>
                    <a:lnTo>
                      <a:pt x="96" y="216"/>
                    </a:lnTo>
                    <a:lnTo>
                      <a:pt x="96" y="222"/>
                    </a:lnTo>
                    <a:lnTo>
                      <a:pt x="90" y="222"/>
                    </a:lnTo>
                    <a:lnTo>
                      <a:pt x="90" y="216"/>
                    </a:lnTo>
                    <a:lnTo>
                      <a:pt x="90" y="222"/>
                    </a:lnTo>
                    <a:lnTo>
                      <a:pt x="90" y="228"/>
                    </a:lnTo>
                    <a:lnTo>
                      <a:pt x="96" y="222"/>
                    </a:lnTo>
                    <a:lnTo>
                      <a:pt x="102" y="222"/>
                    </a:lnTo>
                    <a:lnTo>
                      <a:pt x="108" y="222"/>
                    </a:lnTo>
                    <a:lnTo>
                      <a:pt x="108" y="228"/>
                    </a:lnTo>
                    <a:lnTo>
                      <a:pt x="102" y="228"/>
                    </a:lnTo>
                    <a:lnTo>
                      <a:pt x="108" y="228"/>
                    </a:lnTo>
                    <a:lnTo>
                      <a:pt x="108" y="234"/>
                    </a:lnTo>
                    <a:lnTo>
                      <a:pt x="114" y="234"/>
                    </a:lnTo>
                    <a:lnTo>
                      <a:pt x="108" y="234"/>
                    </a:lnTo>
                    <a:lnTo>
                      <a:pt x="108" y="240"/>
                    </a:lnTo>
                    <a:lnTo>
                      <a:pt x="108" y="246"/>
                    </a:lnTo>
                    <a:lnTo>
                      <a:pt x="108" y="240"/>
                    </a:lnTo>
                    <a:lnTo>
                      <a:pt x="114" y="240"/>
                    </a:lnTo>
                    <a:lnTo>
                      <a:pt x="120" y="240"/>
                    </a:lnTo>
                    <a:lnTo>
                      <a:pt x="126" y="240"/>
                    </a:lnTo>
                    <a:lnTo>
                      <a:pt x="132" y="240"/>
                    </a:lnTo>
                    <a:lnTo>
                      <a:pt x="138" y="240"/>
                    </a:lnTo>
                    <a:lnTo>
                      <a:pt x="144" y="240"/>
                    </a:lnTo>
                    <a:lnTo>
                      <a:pt x="150" y="240"/>
                    </a:lnTo>
                    <a:lnTo>
                      <a:pt x="156" y="240"/>
                    </a:lnTo>
                    <a:lnTo>
                      <a:pt x="156" y="246"/>
                    </a:lnTo>
                    <a:lnTo>
                      <a:pt x="156" y="252"/>
                    </a:lnTo>
                    <a:lnTo>
                      <a:pt x="150" y="252"/>
                    </a:lnTo>
                    <a:lnTo>
                      <a:pt x="144" y="252"/>
                    </a:lnTo>
                    <a:lnTo>
                      <a:pt x="138" y="252"/>
                    </a:lnTo>
                    <a:lnTo>
                      <a:pt x="132" y="252"/>
                    </a:lnTo>
                    <a:lnTo>
                      <a:pt x="126" y="252"/>
                    </a:lnTo>
                    <a:lnTo>
                      <a:pt x="120" y="252"/>
                    </a:lnTo>
                    <a:lnTo>
                      <a:pt x="114" y="252"/>
                    </a:lnTo>
                    <a:lnTo>
                      <a:pt x="108" y="252"/>
                    </a:lnTo>
                    <a:lnTo>
                      <a:pt x="102" y="252"/>
                    </a:lnTo>
                    <a:lnTo>
                      <a:pt x="96" y="252"/>
                    </a:lnTo>
                    <a:lnTo>
                      <a:pt x="96" y="246"/>
                    </a:lnTo>
                    <a:lnTo>
                      <a:pt x="90" y="246"/>
                    </a:lnTo>
                    <a:lnTo>
                      <a:pt x="84" y="246"/>
                    </a:lnTo>
                    <a:lnTo>
                      <a:pt x="84" y="240"/>
                    </a:lnTo>
                    <a:lnTo>
                      <a:pt x="84" y="234"/>
                    </a:lnTo>
                    <a:lnTo>
                      <a:pt x="78" y="234"/>
                    </a:lnTo>
                    <a:lnTo>
                      <a:pt x="72" y="240"/>
                    </a:lnTo>
                    <a:lnTo>
                      <a:pt x="66" y="240"/>
                    </a:lnTo>
                    <a:lnTo>
                      <a:pt x="60" y="240"/>
                    </a:lnTo>
                    <a:lnTo>
                      <a:pt x="60" y="234"/>
                    </a:lnTo>
                    <a:lnTo>
                      <a:pt x="54" y="234"/>
                    </a:lnTo>
                    <a:lnTo>
                      <a:pt x="48" y="234"/>
                    </a:lnTo>
                    <a:lnTo>
                      <a:pt x="48" y="228"/>
                    </a:lnTo>
                    <a:lnTo>
                      <a:pt x="48" y="222"/>
                    </a:lnTo>
                    <a:lnTo>
                      <a:pt x="48" y="216"/>
                    </a:lnTo>
                    <a:lnTo>
                      <a:pt x="42" y="216"/>
                    </a:lnTo>
                    <a:lnTo>
                      <a:pt x="42" y="210"/>
                    </a:lnTo>
                    <a:lnTo>
                      <a:pt x="48" y="210"/>
                    </a:lnTo>
                    <a:lnTo>
                      <a:pt x="48" y="204"/>
                    </a:lnTo>
                    <a:lnTo>
                      <a:pt x="42" y="204"/>
                    </a:lnTo>
                    <a:lnTo>
                      <a:pt x="48" y="204"/>
                    </a:lnTo>
                    <a:lnTo>
                      <a:pt x="48" y="198"/>
                    </a:lnTo>
                    <a:lnTo>
                      <a:pt x="48" y="204"/>
                    </a:lnTo>
                    <a:lnTo>
                      <a:pt x="42" y="204"/>
                    </a:lnTo>
                    <a:lnTo>
                      <a:pt x="42" y="198"/>
                    </a:lnTo>
                    <a:lnTo>
                      <a:pt x="42" y="192"/>
                    </a:lnTo>
                    <a:lnTo>
                      <a:pt x="36" y="192"/>
                    </a:lnTo>
                    <a:lnTo>
                      <a:pt x="36" y="186"/>
                    </a:lnTo>
                    <a:lnTo>
                      <a:pt x="36" y="180"/>
                    </a:lnTo>
                    <a:lnTo>
                      <a:pt x="36" y="174"/>
                    </a:lnTo>
                    <a:lnTo>
                      <a:pt x="42" y="174"/>
                    </a:lnTo>
                    <a:lnTo>
                      <a:pt x="36" y="174"/>
                    </a:lnTo>
                    <a:lnTo>
                      <a:pt x="42" y="174"/>
                    </a:lnTo>
                    <a:lnTo>
                      <a:pt x="42" y="168"/>
                    </a:lnTo>
                    <a:lnTo>
                      <a:pt x="48" y="168"/>
                    </a:lnTo>
                    <a:lnTo>
                      <a:pt x="42" y="168"/>
                    </a:lnTo>
                    <a:lnTo>
                      <a:pt x="42" y="162"/>
                    </a:lnTo>
                    <a:lnTo>
                      <a:pt x="42" y="156"/>
                    </a:lnTo>
                    <a:lnTo>
                      <a:pt x="42" y="150"/>
                    </a:lnTo>
                    <a:lnTo>
                      <a:pt x="42" y="144"/>
                    </a:lnTo>
                    <a:lnTo>
                      <a:pt x="36" y="144"/>
                    </a:lnTo>
                    <a:lnTo>
                      <a:pt x="36" y="150"/>
                    </a:lnTo>
                    <a:lnTo>
                      <a:pt x="36" y="144"/>
                    </a:lnTo>
                    <a:lnTo>
                      <a:pt x="30" y="144"/>
                    </a:lnTo>
                    <a:lnTo>
                      <a:pt x="30" y="138"/>
                    </a:lnTo>
                    <a:lnTo>
                      <a:pt x="30" y="132"/>
                    </a:lnTo>
                    <a:lnTo>
                      <a:pt x="24" y="126"/>
                    </a:lnTo>
                    <a:lnTo>
                      <a:pt x="24" y="120"/>
                    </a:lnTo>
                    <a:lnTo>
                      <a:pt x="18" y="120"/>
                    </a:lnTo>
                    <a:lnTo>
                      <a:pt x="18" y="114"/>
                    </a:lnTo>
                    <a:lnTo>
                      <a:pt x="24" y="114"/>
                    </a:lnTo>
                    <a:lnTo>
                      <a:pt x="18" y="114"/>
                    </a:lnTo>
                    <a:lnTo>
                      <a:pt x="18" y="108"/>
                    </a:lnTo>
                    <a:lnTo>
                      <a:pt x="24" y="108"/>
                    </a:lnTo>
                    <a:lnTo>
                      <a:pt x="24" y="102"/>
                    </a:lnTo>
                    <a:lnTo>
                      <a:pt x="18" y="102"/>
                    </a:lnTo>
                    <a:lnTo>
                      <a:pt x="18" y="96"/>
                    </a:lnTo>
                    <a:lnTo>
                      <a:pt x="12" y="96"/>
                    </a:lnTo>
                    <a:lnTo>
                      <a:pt x="12" y="90"/>
                    </a:lnTo>
                    <a:lnTo>
                      <a:pt x="12" y="84"/>
                    </a:lnTo>
                    <a:lnTo>
                      <a:pt x="12" y="90"/>
                    </a:lnTo>
                    <a:lnTo>
                      <a:pt x="12" y="84"/>
                    </a:lnTo>
                    <a:lnTo>
                      <a:pt x="6" y="84"/>
                    </a:lnTo>
                    <a:lnTo>
                      <a:pt x="0" y="84"/>
                    </a:lnTo>
                    <a:lnTo>
                      <a:pt x="0" y="78"/>
                    </a:lnTo>
                    <a:lnTo>
                      <a:pt x="0" y="72"/>
                    </a:lnTo>
                    <a:lnTo>
                      <a:pt x="6" y="66"/>
                    </a:lnTo>
                    <a:lnTo>
                      <a:pt x="12" y="60"/>
                    </a:lnTo>
                    <a:lnTo>
                      <a:pt x="18" y="54"/>
                    </a:lnTo>
                    <a:lnTo>
                      <a:pt x="24" y="54"/>
                    </a:lnTo>
                    <a:lnTo>
                      <a:pt x="24" y="48"/>
                    </a:lnTo>
                    <a:lnTo>
                      <a:pt x="30" y="48"/>
                    </a:lnTo>
                    <a:lnTo>
                      <a:pt x="30" y="42"/>
                    </a:lnTo>
                    <a:lnTo>
                      <a:pt x="36" y="42"/>
                    </a:lnTo>
                    <a:lnTo>
                      <a:pt x="36" y="36"/>
                    </a:lnTo>
                    <a:lnTo>
                      <a:pt x="42" y="36"/>
                    </a:lnTo>
                    <a:lnTo>
                      <a:pt x="42" y="30"/>
                    </a:lnTo>
                    <a:lnTo>
                      <a:pt x="48" y="30"/>
                    </a:lnTo>
                    <a:lnTo>
                      <a:pt x="48" y="24"/>
                    </a:lnTo>
                    <a:lnTo>
                      <a:pt x="54" y="24"/>
                    </a:lnTo>
                    <a:lnTo>
                      <a:pt x="54" y="18"/>
                    </a:lnTo>
                    <a:lnTo>
                      <a:pt x="60" y="18"/>
                    </a:lnTo>
                    <a:lnTo>
                      <a:pt x="66" y="12"/>
                    </a:lnTo>
                    <a:lnTo>
                      <a:pt x="72" y="6"/>
                    </a:lnTo>
                    <a:lnTo>
                      <a:pt x="78" y="6"/>
                    </a:lnTo>
                    <a:lnTo>
                      <a:pt x="78"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6" name="Freeform 559"/>
              <p:cNvSpPr>
                <a:spLocks/>
              </p:cNvSpPr>
              <p:nvPr/>
            </p:nvSpPr>
            <p:spPr bwMode="auto">
              <a:xfrm>
                <a:off x="2553" y="2786"/>
                <a:ext cx="336" cy="186"/>
              </a:xfrm>
              <a:custGeom>
                <a:avLst/>
                <a:gdLst>
                  <a:gd name="T0" fmla="*/ 18 w 336"/>
                  <a:gd name="T1" fmla="*/ 78 h 186"/>
                  <a:gd name="T2" fmla="*/ 6 w 336"/>
                  <a:gd name="T3" fmla="*/ 78 h 186"/>
                  <a:gd name="T4" fmla="*/ 18 w 336"/>
                  <a:gd name="T5" fmla="*/ 60 h 186"/>
                  <a:gd name="T6" fmla="*/ 30 w 336"/>
                  <a:gd name="T7" fmla="*/ 42 h 186"/>
                  <a:gd name="T8" fmla="*/ 42 w 336"/>
                  <a:gd name="T9" fmla="*/ 30 h 186"/>
                  <a:gd name="T10" fmla="*/ 54 w 336"/>
                  <a:gd name="T11" fmla="*/ 18 h 186"/>
                  <a:gd name="T12" fmla="*/ 72 w 336"/>
                  <a:gd name="T13" fmla="*/ 12 h 186"/>
                  <a:gd name="T14" fmla="*/ 84 w 336"/>
                  <a:gd name="T15" fmla="*/ 0 h 186"/>
                  <a:gd name="T16" fmla="*/ 102 w 336"/>
                  <a:gd name="T17" fmla="*/ 6 h 186"/>
                  <a:gd name="T18" fmla="*/ 114 w 336"/>
                  <a:gd name="T19" fmla="*/ 18 h 186"/>
                  <a:gd name="T20" fmla="*/ 126 w 336"/>
                  <a:gd name="T21" fmla="*/ 24 h 186"/>
                  <a:gd name="T22" fmla="*/ 138 w 336"/>
                  <a:gd name="T23" fmla="*/ 36 h 186"/>
                  <a:gd name="T24" fmla="*/ 156 w 336"/>
                  <a:gd name="T25" fmla="*/ 30 h 186"/>
                  <a:gd name="T26" fmla="*/ 168 w 336"/>
                  <a:gd name="T27" fmla="*/ 42 h 186"/>
                  <a:gd name="T28" fmla="*/ 186 w 336"/>
                  <a:gd name="T29" fmla="*/ 54 h 186"/>
                  <a:gd name="T30" fmla="*/ 198 w 336"/>
                  <a:gd name="T31" fmla="*/ 66 h 186"/>
                  <a:gd name="T32" fmla="*/ 210 w 336"/>
                  <a:gd name="T33" fmla="*/ 78 h 186"/>
                  <a:gd name="T34" fmla="*/ 222 w 336"/>
                  <a:gd name="T35" fmla="*/ 78 h 186"/>
                  <a:gd name="T36" fmla="*/ 228 w 336"/>
                  <a:gd name="T37" fmla="*/ 60 h 186"/>
                  <a:gd name="T38" fmla="*/ 234 w 336"/>
                  <a:gd name="T39" fmla="*/ 54 h 186"/>
                  <a:gd name="T40" fmla="*/ 246 w 336"/>
                  <a:gd name="T41" fmla="*/ 48 h 186"/>
                  <a:gd name="T42" fmla="*/ 258 w 336"/>
                  <a:gd name="T43" fmla="*/ 60 h 186"/>
                  <a:gd name="T44" fmla="*/ 252 w 336"/>
                  <a:gd name="T45" fmla="*/ 54 h 186"/>
                  <a:gd name="T46" fmla="*/ 270 w 336"/>
                  <a:gd name="T47" fmla="*/ 60 h 186"/>
                  <a:gd name="T48" fmla="*/ 264 w 336"/>
                  <a:gd name="T49" fmla="*/ 66 h 186"/>
                  <a:gd name="T50" fmla="*/ 276 w 336"/>
                  <a:gd name="T51" fmla="*/ 78 h 186"/>
                  <a:gd name="T52" fmla="*/ 288 w 336"/>
                  <a:gd name="T53" fmla="*/ 90 h 186"/>
                  <a:gd name="T54" fmla="*/ 306 w 336"/>
                  <a:gd name="T55" fmla="*/ 96 h 186"/>
                  <a:gd name="T56" fmla="*/ 324 w 336"/>
                  <a:gd name="T57" fmla="*/ 90 h 186"/>
                  <a:gd name="T58" fmla="*/ 336 w 336"/>
                  <a:gd name="T59" fmla="*/ 90 h 186"/>
                  <a:gd name="T60" fmla="*/ 336 w 336"/>
                  <a:gd name="T61" fmla="*/ 90 h 186"/>
                  <a:gd name="T62" fmla="*/ 336 w 336"/>
                  <a:gd name="T63" fmla="*/ 114 h 186"/>
                  <a:gd name="T64" fmla="*/ 330 w 336"/>
                  <a:gd name="T65" fmla="*/ 120 h 186"/>
                  <a:gd name="T66" fmla="*/ 330 w 336"/>
                  <a:gd name="T67" fmla="*/ 144 h 186"/>
                  <a:gd name="T68" fmla="*/ 318 w 336"/>
                  <a:gd name="T69" fmla="*/ 156 h 186"/>
                  <a:gd name="T70" fmla="*/ 300 w 336"/>
                  <a:gd name="T71" fmla="*/ 150 h 186"/>
                  <a:gd name="T72" fmla="*/ 294 w 336"/>
                  <a:gd name="T73" fmla="*/ 156 h 186"/>
                  <a:gd name="T74" fmla="*/ 282 w 336"/>
                  <a:gd name="T75" fmla="*/ 156 h 186"/>
                  <a:gd name="T76" fmla="*/ 270 w 336"/>
                  <a:gd name="T77" fmla="*/ 156 h 186"/>
                  <a:gd name="T78" fmla="*/ 258 w 336"/>
                  <a:gd name="T79" fmla="*/ 144 h 186"/>
                  <a:gd name="T80" fmla="*/ 252 w 336"/>
                  <a:gd name="T81" fmla="*/ 138 h 186"/>
                  <a:gd name="T82" fmla="*/ 234 w 336"/>
                  <a:gd name="T83" fmla="*/ 150 h 186"/>
                  <a:gd name="T84" fmla="*/ 216 w 336"/>
                  <a:gd name="T85" fmla="*/ 156 h 186"/>
                  <a:gd name="T86" fmla="*/ 204 w 336"/>
                  <a:gd name="T87" fmla="*/ 168 h 186"/>
                  <a:gd name="T88" fmla="*/ 186 w 336"/>
                  <a:gd name="T89" fmla="*/ 180 h 186"/>
                  <a:gd name="T90" fmla="*/ 162 w 336"/>
                  <a:gd name="T91" fmla="*/ 186 h 186"/>
                  <a:gd name="T92" fmla="*/ 156 w 336"/>
                  <a:gd name="T93" fmla="*/ 168 h 186"/>
                  <a:gd name="T94" fmla="*/ 144 w 336"/>
                  <a:gd name="T95" fmla="*/ 156 h 186"/>
                  <a:gd name="T96" fmla="*/ 138 w 336"/>
                  <a:gd name="T97" fmla="*/ 150 h 186"/>
                  <a:gd name="T98" fmla="*/ 132 w 336"/>
                  <a:gd name="T99" fmla="*/ 144 h 186"/>
                  <a:gd name="T100" fmla="*/ 126 w 336"/>
                  <a:gd name="T101" fmla="*/ 138 h 186"/>
                  <a:gd name="T102" fmla="*/ 126 w 336"/>
                  <a:gd name="T103" fmla="*/ 138 h 186"/>
                  <a:gd name="T104" fmla="*/ 114 w 336"/>
                  <a:gd name="T105" fmla="*/ 138 h 186"/>
                  <a:gd name="T106" fmla="*/ 102 w 336"/>
                  <a:gd name="T107" fmla="*/ 126 h 186"/>
                  <a:gd name="T108" fmla="*/ 90 w 336"/>
                  <a:gd name="T109" fmla="*/ 126 h 186"/>
                  <a:gd name="T110" fmla="*/ 78 w 336"/>
                  <a:gd name="T111" fmla="*/ 114 h 186"/>
                  <a:gd name="T112" fmla="*/ 60 w 336"/>
                  <a:gd name="T113" fmla="*/ 108 h 186"/>
                  <a:gd name="T114" fmla="*/ 54 w 336"/>
                  <a:gd name="T115" fmla="*/ 102 h 186"/>
                  <a:gd name="T116" fmla="*/ 48 w 336"/>
                  <a:gd name="T117" fmla="*/ 96 h 186"/>
                  <a:gd name="T118" fmla="*/ 36 w 336"/>
                  <a:gd name="T119"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186">
                    <a:moveTo>
                      <a:pt x="30" y="84"/>
                    </a:moveTo>
                    <a:lnTo>
                      <a:pt x="24" y="84"/>
                    </a:lnTo>
                    <a:lnTo>
                      <a:pt x="24" y="78"/>
                    </a:lnTo>
                    <a:lnTo>
                      <a:pt x="18" y="78"/>
                    </a:lnTo>
                    <a:lnTo>
                      <a:pt x="12" y="78"/>
                    </a:lnTo>
                    <a:lnTo>
                      <a:pt x="6" y="78"/>
                    </a:lnTo>
                    <a:lnTo>
                      <a:pt x="12" y="78"/>
                    </a:lnTo>
                    <a:lnTo>
                      <a:pt x="6" y="78"/>
                    </a:lnTo>
                    <a:lnTo>
                      <a:pt x="0" y="78"/>
                    </a:lnTo>
                    <a:lnTo>
                      <a:pt x="6" y="72"/>
                    </a:lnTo>
                    <a:lnTo>
                      <a:pt x="12" y="66"/>
                    </a:lnTo>
                    <a:lnTo>
                      <a:pt x="18" y="60"/>
                    </a:lnTo>
                    <a:lnTo>
                      <a:pt x="24" y="54"/>
                    </a:lnTo>
                    <a:lnTo>
                      <a:pt x="24" y="48"/>
                    </a:lnTo>
                    <a:lnTo>
                      <a:pt x="30" y="48"/>
                    </a:lnTo>
                    <a:lnTo>
                      <a:pt x="30" y="42"/>
                    </a:lnTo>
                    <a:lnTo>
                      <a:pt x="36" y="42"/>
                    </a:lnTo>
                    <a:lnTo>
                      <a:pt x="36" y="36"/>
                    </a:lnTo>
                    <a:lnTo>
                      <a:pt x="42" y="36"/>
                    </a:lnTo>
                    <a:lnTo>
                      <a:pt x="42" y="30"/>
                    </a:lnTo>
                    <a:lnTo>
                      <a:pt x="48" y="30"/>
                    </a:lnTo>
                    <a:lnTo>
                      <a:pt x="48" y="24"/>
                    </a:lnTo>
                    <a:lnTo>
                      <a:pt x="54" y="24"/>
                    </a:lnTo>
                    <a:lnTo>
                      <a:pt x="54" y="18"/>
                    </a:lnTo>
                    <a:lnTo>
                      <a:pt x="60" y="18"/>
                    </a:lnTo>
                    <a:lnTo>
                      <a:pt x="60" y="12"/>
                    </a:lnTo>
                    <a:lnTo>
                      <a:pt x="66" y="12"/>
                    </a:lnTo>
                    <a:lnTo>
                      <a:pt x="72" y="12"/>
                    </a:lnTo>
                    <a:lnTo>
                      <a:pt x="72" y="6"/>
                    </a:lnTo>
                    <a:lnTo>
                      <a:pt x="78" y="6"/>
                    </a:lnTo>
                    <a:lnTo>
                      <a:pt x="84" y="6"/>
                    </a:lnTo>
                    <a:lnTo>
                      <a:pt x="84" y="0"/>
                    </a:lnTo>
                    <a:lnTo>
                      <a:pt x="90" y="0"/>
                    </a:lnTo>
                    <a:lnTo>
                      <a:pt x="96" y="0"/>
                    </a:lnTo>
                    <a:lnTo>
                      <a:pt x="102" y="0"/>
                    </a:lnTo>
                    <a:lnTo>
                      <a:pt x="102" y="6"/>
                    </a:lnTo>
                    <a:lnTo>
                      <a:pt x="108" y="6"/>
                    </a:lnTo>
                    <a:lnTo>
                      <a:pt x="108" y="12"/>
                    </a:lnTo>
                    <a:lnTo>
                      <a:pt x="108" y="18"/>
                    </a:lnTo>
                    <a:lnTo>
                      <a:pt x="114" y="18"/>
                    </a:lnTo>
                    <a:lnTo>
                      <a:pt x="114" y="24"/>
                    </a:lnTo>
                    <a:lnTo>
                      <a:pt x="120" y="24"/>
                    </a:lnTo>
                    <a:lnTo>
                      <a:pt x="120" y="30"/>
                    </a:lnTo>
                    <a:lnTo>
                      <a:pt x="126" y="24"/>
                    </a:lnTo>
                    <a:lnTo>
                      <a:pt x="126" y="30"/>
                    </a:lnTo>
                    <a:lnTo>
                      <a:pt x="126" y="36"/>
                    </a:lnTo>
                    <a:lnTo>
                      <a:pt x="132" y="36"/>
                    </a:lnTo>
                    <a:lnTo>
                      <a:pt x="138" y="36"/>
                    </a:lnTo>
                    <a:lnTo>
                      <a:pt x="138" y="30"/>
                    </a:lnTo>
                    <a:lnTo>
                      <a:pt x="144" y="30"/>
                    </a:lnTo>
                    <a:lnTo>
                      <a:pt x="150" y="30"/>
                    </a:lnTo>
                    <a:lnTo>
                      <a:pt x="156" y="30"/>
                    </a:lnTo>
                    <a:lnTo>
                      <a:pt x="156" y="36"/>
                    </a:lnTo>
                    <a:lnTo>
                      <a:pt x="162" y="36"/>
                    </a:lnTo>
                    <a:lnTo>
                      <a:pt x="168" y="36"/>
                    </a:lnTo>
                    <a:lnTo>
                      <a:pt x="168" y="42"/>
                    </a:lnTo>
                    <a:lnTo>
                      <a:pt x="174" y="42"/>
                    </a:lnTo>
                    <a:lnTo>
                      <a:pt x="180" y="48"/>
                    </a:lnTo>
                    <a:lnTo>
                      <a:pt x="186" y="48"/>
                    </a:lnTo>
                    <a:lnTo>
                      <a:pt x="186" y="54"/>
                    </a:lnTo>
                    <a:lnTo>
                      <a:pt x="192" y="54"/>
                    </a:lnTo>
                    <a:lnTo>
                      <a:pt x="192" y="60"/>
                    </a:lnTo>
                    <a:lnTo>
                      <a:pt x="198" y="60"/>
                    </a:lnTo>
                    <a:lnTo>
                      <a:pt x="198" y="66"/>
                    </a:lnTo>
                    <a:lnTo>
                      <a:pt x="198" y="72"/>
                    </a:lnTo>
                    <a:lnTo>
                      <a:pt x="204" y="72"/>
                    </a:lnTo>
                    <a:lnTo>
                      <a:pt x="204" y="78"/>
                    </a:lnTo>
                    <a:lnTo>
                      <a:pt x="210" y="78"/>
                    </a:lnTo>
                    <a:lnTo>
                      <a:pt x="210" y="84"/>
                    </a:lnTo>
                    <a:lnTo>
                      <a:pt x="216" y="84"/>
                    </a:lnTo>
                    <a:lnTo>
                      <a:pt x="222" y="84"/>
                    </a:lnTo>
                    <a:lnTo>
                      <a:pt x="222" y="78"/>
                    </a:lnTo>
                    <a:lnTo>
                      <a:pt x="222" y="72"/>
                    </a:lnTo>
                    <a:lnTo>
                      <a:pt x="222" y="66"/>
                    </a:lnTo>
                    <a:lnTo>
                      <a:pt x="228" y="66"/>
                    </a:lnTo>
                    <a:lnTo>
                      <a:pt x="228" y="60"/>
                    </a:lnTo>
                    <a:lnTo>
                      <a:pt x="228" y="54"/>
                    </a:lnTo>
                    <a:lnTo>
                      <a:pt x="222" y="54"/>
                    </a:lnTo>
                    <a:lnTo>
                      <a:pt x="228" y="54"/>
                    </a:lnTo>
                    <a:lnTo>
                      <a:pt x="234" y="54"/>
                    </a:lnTo>
                    <a:lnTo>
                      <a:pt x="240" y="48"/>
                    </a:lnTo>
                    <a:lnTo>
                      <a:pt x="240" y="54"/>
                    </a:lnTo>
                    <a:lnTo>
                      <a:pt x="246" y="54"/>
                    </a:lnTo>
                    <a:lnTo>
                      <a:pt x="246" y="48"/>
                    </a:lnTo>
                    <a:lnTo>
                      <a:pt x="246" y="54"/>
                    </a:lnTo>
                    <a:lnTo>
                      <a:pt x="252" y="54"/>
                    </a:lnTo>
                    <a:lnTo>
                      <a:pt x="252" y="60"/>
                    </a:lnTo>
                    <a:lnTo>
                      <a:pt x="258" y="60"/>
                    </a:lnTo>
                    <a:lnTo>
                      <a:pt x="252" y="60"/>
                    </a:lnTo>
                    <a:lnTo>
                      <a:pt x="258" y="60"/>
                    </a:lnTo>
                    <a:lnTo>
                      <a:pt x="258" y="54"/>
                    </a:lnTo>
                    <a:lnTo>
                      <a:pt x="252" y="54"/>
                    </a:lnTo>
                    <a:lnTo>
                      <a:pt x="258" y="54"/>
                    </a:lnTo>
                    <a:lnTo>
                      <a:pt x="264" y="54"/>
                    </a:lnTo>
                    <a:lnTo>
                      <a:pt x="264" y="60"/>
                    </a:lnTo>
                    <a:lnTo>
                      <a:pt x="270" y="60"/>
                    </a:lnTo>
                    <a:lnTo>
                      <a:pt x="270" y="54"/>
                    </a:lnTo>
                    <a:lnTo>
                      <a:pt x="270" y="60"/>
                    </a:lnTo>
                    <a:lnTo>
                      <a:pt x="270" y="66"/>
                    </a:lnTo>
                    <a:lnTo>
                      <a:pt x="264" y="66"/>
                    </a:lnTo>
                    <a:lnTo>
                      <a:pt x="270" y="66"/>
                    </a:lnTo>
                    <a:lnTo>
                      <a:pt x="270" y="72"/>
                    </a:lnTo>
                    <a:lnTo>
                      <a:pt x="276" y="72"/>
                    </a:lnTo>
                    <a:lnTo>
                      <a:pt x="276" y="78"/>
                    </a:lnTo>
                    <a:lnTo>
                      <a:pt x="276" y="84"/>
                    </a:lnTo>
                    <a:lnTo>
                      <a:pt x="282" y="84"/>
                    </a:lnTo>
                    <a:lnTo>
                      <a:pt x="282" y="90"/>
                    </a:lnTo>
                    <a:lnTo>
                      <a:pt x="288" y="90"/>
                    </a:lnTo>
                    <a:lnTo>
                      <a:pt x="288" y="96"/>
                    </a:lnTo>
                    <a:lnTo>
                      <a:pt x="294" y="96"/>
                    </a:lnTo>
                    <a:lnTo>
                      <a:pt x="300" y="96"/>
                    </a:lnTo>
                    <a:lnTo>
                      <a:pt x="306" y="96"/>
                    </a:lnTo>
                    <a:lnTo>
                      <a:pt x="312" y="96"/>
                    </a:lnTo>
                    <a:lnTo>
                      <a:pt x="318" y="96"/>
                    </a:lnTo>
                    <a:lnTo>
                      <a:pt x="318" y="90"/>
                    </a:lnTo>
                    <a:lnTo>
                      <a:pt x="324" y="90"/>
                    </a:lnTo>
                    <a:lnTo>
                      <a:pt x="324" y="96"/>
                    </a:lnTo>
                    <a:lnTo>
                      <a:pt x="330" y="96"/>
                    </a:lnTo>
                    <a:lnTo>
                      <a:pt x="330" y="90"/>
                    </a:lnTo>
                    <a:lnTo>
                      <a:pt x="336" y="90"/>
                    </a:lnTo>
                    <a:lnTo>
                      <a:pt x="330" y="90"/>
                    </a:lnTo>
                    <a:lnTo>
                      <a:pt x="330" y="96"/>
                    </a:lnTo>
                    <a:lnTo>
                      <a:pt x="336" y="96"/>
                    </a:lnTo>
                    <a:lnTo>
                      <a:pt x="336" y="90"/>
                    </a:lnTo>
                    <a:lnTo>
                      <a:pt x="336" y="96"/>
                    </a:lnTo>
                    <a:lnTo>
                      <a:pt x="336" y="102"/>
                    </a:lnTo>
                    <a:lnTo>
                      <a:pt x="336" y="108"/>
                    </a:lnTo>
                    <a:lnTo>
                      <a:pt x="336" y="114"/>
                    </a:lnTo>
                    <a:lnTo>
                      <a:pt x="330" y="114"/>
                    </a:lnTo>
                    <a:lnTo>
                      <a:pt x="330" y="120"/>
                    </a:lnTo>
                    <a:lnTo>
                      <a:pt x="336" y="120"/>
                    </a:lnTo>
                    <a:lnTo>
                      <a:pt x="330" y="120"/>
                    </a:lnTo>
                    <a:lnTo>
                      <a:pt x="330" y="126"/>
                    </a:lnTo>
                    <a:lnTo>
                      <a:pt x="330" y="132"/>
                    </a:lnTo>
                    <a:lnTo>
                      <a:pt x="330" y="138"/>
                    </a:lnTo>
                    <a:lnTo>
                      <a:pt x="330" y="144"/>
                    </a:lnTo>
                    <a:lnTo>
                      <a:pt x="324" y="144"/>
                    </a:lnTo>
                    <a:lnTo>
                      <a:pt x="324" y="150"/>
                    </a:lnTo>
                    <a:lnTo>
                      <a:pt x="318" y="150"/>
                    </a:lnTo>
                    <a:lnTo>
                      <a:pt x="318" y="156"/>
                    </a:lnTo>
                    <a:lnTo>
                      <a:pt x="312" y="156"/>
                    </a:lnTo>
                    <a:lnTo>
                      <a:pt x="306" y="156"/>
                    </a:lnTo>
                    <a:lnTo>
                      <a:pt x="306" y="150"/>
                    </a:lnTo>
                    <a:lnTo>
                      <a:pt x="300" y="150"/>
                    </a:lnTo>
                    <a:lnTo>
                      <a:pt x="300" y="156"/>
                    </a:lnTo>
                    <a:lnTo>
                      <a:pt x="300" y="162"/>
                    </a:lnTo>
                    <a:lnTo>
                      <a:pt x="294" y="162"/>
                    </a:lnTo>
                    <a:lnTo>
                      <a:pt x="294" y="156"/>
                    </a:lnTo>
                    <a:lnTo>
                      <a:pt x="294" y="162"/>
                    </a:lnTo>
                    <a:lnTo>
                      <a:pt x="294" y="156"/>
                    </a:lnTo>
                    <a:lnTo>
                      <a:pt x="288" y="156"/>
                    </a:lnTo>
                    <a:lnTo>
                      <a:pt x="282" y="156"/>
                    </a:lnTo>
                    <a:lnTo>
                      <a:pt x="282" y="162"/>
                    </a:lnTo>
                    <a:lnTo>
                      <a:pt x="276" y="162"/>
                    </a:lnTo>
                    <a:lnTo>
                      <a:pt x="276" y="156"/>
                    </a:lnTo>
                    <a:lnTo>
                      <a:pt x="270" y="156"/>
                    </a:lnTo>
                    <a:lnTo>
                      <a:pt x="264" y="156"/>
                    </a:lnTo>
                    <a:lnTo>
                      <a:pt x="264" y="150"/>
                    </a:lnTo>
                    <a:lnTo>
                      <a:pt x="258" y="150"/>
                    </a:lnTo>
                    <a:lnTo>
                      <a:pt x="258" y="144"/>
                    </a:lnTo>
                    <a:lnTo>
                      <a:pt x="258" y="138"/>
                    </a:lnTo>
                    <a:lnTo>
                      <a:pt x="258" y="132"/>
                    </a:lnTo>
                    <a:lnTo>
                      <a:pt x="252" y="132"/>
                    </a:lnTo>
                    <a:lnTo>
                      <a:pt x="252" y="138"/>
                    </a:lnTo>
                    <a:lnTo>
                      <a:pt x="246" y="138"/>
                    </a:lnTo>
                    <a:lnTo>
                      <a:pt x="240" y="144"/>
                    </a:lnTo>
                    <a:lnTo>
                      <a:pt x="234" y="144"/>
                    </a:lnTo>
                    <a:lnTo>
                      <a:pt x="234" y="150"/>
                    </a:lnTo>
                    <a:lnTo>
                      <a:pt x="228" y="150"/>
                    </a:lnTo>
                    <a:lnTo>
                      <a:pt x="222" y="150"/>
                    </a:lnTo>
                    <a:lnTo>
                      <a:pt x="222" y="156"/>
                    </a:lnTo>
                    <a:lnTo>
                      <a:pt x="216" y="156"/>
                    </a:lnTo>
                    <a:lnTo>
                      <a:pt x="216" y="162"/>
                    </a:lnTo>
                    <a:lnTo>
                      <a:pt x="210" y="162"/>
                    </a:lnTo>
                    <a:lnTo>
                      <a:pt x="204" y="162"/>
                    </a:lnTo>
                    <a:lnTo>
                      <a:pt x="204" y="168"/>
                    </a:lnTo>
                    <a:lnTo>
                      <a:pt x="198" y="168"/>
                    </a:lnTo>
                    <a:lnTo>
                      <a:pt x="192" y="174"/>
                    </a:lnTo>
                    <a:lnTo>
                      <a:pt x="186" y="174"/>
                    </a:lnTo>
                    <a:lnTo>
                      <a:pt x="186" y="180"/>
                    </a:lnTo>
                    <a:lnTo>
                      <a:pt x="180" y="180"/>
                    </a:lnTo>
                    <a:lnTo>
                      <a:pt x="174" y="186"/>
                    </a:lnTo>
                    <a:lnTo>
                      <a:pt x="168" y="186"/>
                    </a:lnTo>
                    <a:lnTo>
                      <a:pt x="162" y="186"/>
                    </a:lnTo>
                    <a:lnTo>
                      <a:pt x="162" y="180"/>
                    </a:lnTo>
                    <a:lnTo>
                      <a:pt x="156" y="180"/>
                    </a:lnTo>
                    <a:lnTo>
                      <a:pt x="156" y="174"/>
                    </a:lnTo>
                    <a:lnTo>
                      <a:pt x="156" y="168"/>
                    </a:lnTo>
                    <a:lnTo>
                      <a:pt x="150" y="168"/>
                    </a:lnTo>
                    <a:lnTo>
                      <a:pt x="150" y="162"/>
                    </a:lnTo>
                    <a:lnTo>
                      <a:pt x="144" y="162"/>
                    </a:lnTo>
                    <a:lnTo>
                      <a:pt x="144" y="156"/>
                    </a:lnTo>
                    <a:lnTo>
                      <a:pt x="144" y="162"/>
                    </a:lnTo>
                    <a:lnTo>
                      <a:pt x="144" y="156"/>
                    </a:lnTo>
                    <a:lnTo>
                      <a:pt x="138" y="156"/>
                    </a:lnTo>
                    <a:lnTo>
                      <a:pt x="138" y="150"/>
                    </a:lnTo>
                    <a:lnTo>
                      <a:pt x="132" y="150"/>
                    </a:lnTo>
                    <a:lnTo>
                      <a:pt x="138" y="150"/>
                    </a:lnTo>
                    <a:lnTo>
                      <a:pt x="132" y="150"/>
                    </a:lnTo>
                    <a:lnTo>
                      <a:pt x="132" y="144"/>
                    </a:lnTo>
                    <a:lnTo>
                      <a:pt x="132" y="150"/>
                    </a:lnTo>
                    <a:lnTo>
                      <a:pt x="132" y="144"/>
                    </a:lnTo>
                    <a:lnTo>
                      <a:pt x="126" y="144"/>
                    </a:lnTo>
                    <a:lnTo>
                      <a:pt x="126" y="138"/>
                    </a:lnTo>
                    <a:lnTo>
                      <a:pt x="126" y="144"/>
                    </a:lnTo>
                    <a:lnTo>
                      <a:pt x="126" y="138"/>
                    </a:lnTo>
                    <a:lnTo>
                      <a:pt x="126" y="144"/>
                    </a:lnTo>
                    <a:lnTo>
                      <a:pt x="126" y="138"/>
                    </a:lnTo>
                    <a:lnTo>
                      <a:pt x="120" y="138"/>
                    </a:lnTo>
                    <a:lnTo>
                      <a:pt x="120" y="144"/>
                    </a:lnTo>
                    <a:lnTo>
                      <a:pt x="120" y="138"/>
                    </a:lnTo>
                    <a:lnTo>
                      <a:pt x="114" y="138"/>
                    </a:lnTo>
                    <a:lnTo>
                      <a:pt x="114" y="132"/>
                    </a:lnTo>
                    <a:lnTo>
                      <a:pt x="108" y="132"/>
                    </a:lnTo>
                    <a:lnTo>
                      <a:pt x="102" y="132"/>
                    </a:lnTo>
                    <a:lnTo>
                      <a:pt x="102" y="126"/>
                    </a:lnTo>
                    <a:lnTo>
                      <a:pt x="96" y="126"/>
                    </a:lnTo>
                    <a:lnTo>
                      <a:pt x="90" y="126"/>
                    </a:lnTo>
                    <a:lnTo>
                      <a:pt x="90" y="120"/>
                    </a:lnTo>
                    <a:lnTo>
                      <a:pt x="90" y="126"/>
                    </a:lnTo>
                    <a:lnTo>
                      <a:pt x="90" y="120"/>
                    </a:lnTo>
                    <a:lnTo>
                      <a:pt x="84" y="120"/>
                    </a:lnTo>
                    <a:lnTo>
                      <a:pt x="84" y="114"/>
                    </a:lnTo>
                    <a:lnTo>
                      <a:pt x="78" y="114"/>
                    </a:lnTo>
                    <a:lnTo>
                      <a:pt x="72" y="114"/>
                    </a:lnTo>
                    <a:lnTo>
                      <a:pt x="72" y="108"/>
                    </a:lnTo>
                    <a:lnTo>
                      <a:pt x="66" y="108"/>
                    </a:lnTo>
                    <a:lnTo>
                      <a:pt x="60" y="108"/>
                    </a:lnTo>
                    <a:lnTo>
                      <a:pt x="60" y="102"/>
                    </a:lnTo>
                    <a:lnTo>
                      <a:pt x="60" y="108"/>
                    </a:lnTo>
                    <a:lnTo>
                      <a:pt x="60" y="102"/>
                    </a:lnTo>
                    <a:lnTo>
                      <a:pt x="54" y="102"/>
                    </a:lnTo>
                    <a:lnTo>
                      <a:pt x="54" y="108"/>
                    </a:lnTo>
                    <a:lnTo>
                      <a:pt x="54" y="102"/>
                    </a:lnTo>
                    <a:lnTo>
                      <a:pt x="54" y="96"/>
                    </a:lnTo>
                    <a:lnTo>
                      <a:pt x="48" y="96"/>
                    </a:lnTo>
                    <a:lnTo>
                      <a:pt x="42" y="96"/>
                    </a:lnTo>
                    <a:lnTo>
                      <a:pt x="36" y="96"/>
                    </a:lnTo>
                    <a:lnTo>
                      <a:pt x="36" y="90"/>
                    </a:lnTo>
                    <a:lnTo>
                      <a:pt x="36" y="96"/>
                    </a:lnTo>
                    <a:lnTo>
                      <a:pt x="36" y="90"/>
                    </a:lnTo>
                    <a:lnTo>
                      <a:pt x="30" y="90"/>
                    </a:lnTo>
                    <a:lnTo>
                      <a:pt x="30" y="8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7" name="Freeform 560"/>
              <p:cNvSpPr>
                <a:spLocks/>
              </p:cNvSpPr>
              <p:nvPr/>
            </p:nvSpPr>
            <p:spPr bwMode="auto">
              <a:xfrm>
                <a:off x="2547" y="3308"/>
                <a:ext cx="162" cy="186"/>
              </a:xfrm>
              <a:custGeom>
                <a:avLst/>
                <a:gdLst>
                  <a:gd name="T0" fmla="*/ 72 w 162"/>
                  <a:gd name="T1" fmla="*/ 0 h 186"/>
                  <a:gd name="T2" fmla="*/ 78 w 162"/>
                  <a:gd name="T3" fmla="*/ 12 h 186"/>
                  <a:gd name="T4" fmla="*/ 84 w 162"/>
                  <a:gd name="T5" fmla="*/ 12 h 186"/>
                  <a:gd name="T6" fmla="*/ 84 w 162"/>
                  <a:gd name="T7" fmla="*/ 18 h 186"/>
                  <a:gd name="T8" fmla="*/ 78 w 162"/>
                  <a:gd name="T9" fmla="*/ 30 h 186"/>
                  <a:gd name="T10" fmla="*/ 84 w 162"/>
                  <a:gd name="T11" fmla="*/ 42 h 186"/>
                  <a:gd name="T12" fmla="*/ 96 w 162"/>
                  <a:gd name="T13" fmla="*/ 48 h 186"/>
                  <a:gd name="T14" fmla="*/ 108 w 162"/>
                  <a:gd name="T15" fmla="*/ 54 h 186"/>
                  <a:gd name="T16" fmla="*/ 120 w 162"/>
                  <a:gd name="T17" fmla="*/ 54 h 186"/>
                  <a:gd name="T18" fmla="*/ 132 w 162"/>
                  <a:gd name="T19" fmla="*/ 66 h 186"/>
                  <a:gd name="T20" fmla="*/ 144 w 162"/>
                  <a:gd name="T21" fmla="*/ 72 h 186"/>
                  <a:gd name="T22" fmla="*/ 150 w 162"/>
                  <a:gd name="T23" fmla="*/ 72 h 186"/>
                  <a:gd name="T24" fmla="*/ 162 w 162"/>
                  <a:gd name="T25" fmla="*/ 78 h 186"/>
                  <a:gd name="T26" fmla="*/ 156 w 162"/>
                  <a:gd name="T27" fmla="*/ 96 h 186"/>
                  <a:gd name="T28" fmla="*/ 150 w 162"/>
                  <a:gd name="T29" fmla="*/ 96 h 186"/>
                  <a:gd name="T30" fmla="*/ 138 w 162"/>
                  <a:gd name="T31" fmla="*/ 102 h 186"/>
                  <a:gd name="T32" fmla="*/ 132 w 162"/>
                  <a:gd name="T33" fmla="*/ 102 h 186"/>
                  <a:gd name="T34" fmla="*/ 120 w 162"/>
                  <a:gd name="T35" fmla="*/ 114 h 186"/>
                  <a:gd name="T36" fmla="*/ 138 w 162"/>
                  <a:gd name="T37" fmla="*/ 114 h 186"/>
                  <a:gd name="T38" fmla="*/ 126 w 162"/>
                  <a:gd name="T39" fmla="*/ 126 h 186"/>
                  <a:gd name="T40" fmla="*/ 114 w 162"/>
                  <a:gd name="T41" fmla="*/ 132 h 186"/>
                  <a:gd name="T42" fmla="*/ 102 w 162"/>
                  <a:gd name="T43" fmla="*/ 132 h 186"/>
                  <a:gd name="T44" fmla="*/ 102 w 162"/>
                  <a:gd name="T45" fmla="*/ 126 h 186"/>
                  <a:gd name="T46" fmla="*/ 102 w 162"/>
                  <a:gd name="T47" fmla="*/ 138 h 186"/>
                  <a:gd name="T48" fmla="*/ 96 w 162"/>
                  <a:gd name="T49" fmla="*/ 150 h 186"/>
                  <a:gd name="T50" fmla="*/ 102 w 162"/>
                  <a:gd name="T51" fmla="*/ 156 h 186"/>
                  <a:gd name="T52" fmla="*/ 96 w 162"/>
                  <a:gd name="T53" fmla="*/ 168 h 186"/>
                  <a:gd name="T54" fmla="*/ 84 w 162"/>
                  <a:gd name="T55" fmla="*/ 174 h 186"/>
                  <a:gd name="T56" fmla="*/ 72 w 162"/>
                  <a:gd name="T57" fmla="*/ 180 h 186"/>
                  <a:gd name="T58" fmla="*/ 66 w 162"/>
                  <a:gd name="T59" fmla="*/ 168 h 186"/>
                  <a:gd name="T60" fmla="*/ 66 w 162"/>
                  <a:gd name="T61" fmla="*/ 162 h 186"/>
                  <a:gd name="T62" fmla="*/ 72 w 162"/>
                  <a:gd name="T63" fmla="*/ 150 h 186"/>
                  <a:gd name="T64" fmla="*/ 78 w 162"/>
                  <a:gd name="T65" fmla="*/ 138 h 186"/>
                  <a:gd name="T66" fmla="*/ 72 w 162"/>
                  <a:gd name="T67" fmla="*/ 126 h 186"/>
                  <a:gd name="T68" fmla="*/ 60 w 162"/>
                  <a:gd name="T69" fmla="*/ 120 h 186"/>
                  <a:gd name="T70" fmla="*/ 60 w 162"/>
                  <a:gd name="T71" fmla="*/ 120 h 186"/>
                  <a:gd name="T72" fmla="*/ 54 w 162"/>
                  <a:gd name="T73" fmla="*/ 120 h 186"/>
                  <a:gd name="T74" fmla="*/ 48 w 162"/>
                  <a:gd name="T75" fmla="*/ 120 h 186"/>
                  <a:gd name="T76" fmla="*/ 42 w 162"/>
                  <a:gd name="T77" fmla="*/ 120 h 186"/>
                  <a:gd name="T78" fmla="*/ 42 w 162"/>
                  <a:gd name="T79" fmla="*/ 114 h 186"/>
                  <a:gd name="T80" fmla="*/ 36 w 162"/>
                  <a:gd name="T81" fmla="*/ 114 h 186"/>
                  <a:gd name="T82" fmla="*/ 36 w 162"/>
                  <a:gd name="T83" fmla="*/ 108 h 186"/>
                  <a:gd name="T84" fmla="*/ 30 w 162"/>
                  <a:gd name="T85" fmla="*/ 96 h 186"/>
                  <a:gd name="T86" fmla="*/ 24 w 162"/>
                  <a:gd name="T87" fmla="*/ 84 h 186"/>
                  <a:gd name="T88" fmla="*/ 24 w 162"/>
                  <a:gd name="T89" fmla="*/ 78 h 186"/>
                  <a:gd name="T90" fmla="*/ 18 w 162"/>
                  <a:gd name="T91" fmla="*/ 78 h 186"/>
                  <a:gd name="T92" fmla="*/ 18 w 162"/>
                  <a:gd name="T93" fmla="*/ 72 h 186"/>
                  <a:gd name="T94" fmla="*/ 6 w 162"/>
                  <a:gd name="T95" fmla="*/ 66 h 186"/>
                  <a:gd name="T96" fmla="*/ 12 w 162"/>
                  <a:gd name="T97" fmla="*/ 66 h 186"/>
                  <a:gd name="T98" fmla="*/ 6 w 162"/>
                  <a:gd name="T99" fmla="*/ 54 h 186"/>
                  <a:gd name="T100" fmla="*/ 0 w 162"/>
                  <a:gd name="T101" fmla="*/ 54 h 186"/>
                  <a:gd name="T102" fmla="*/ 6 w 162"/>
                  <a:gd name="T103" fmla="*/ 42 h 186"/>
                  <a:gd name="T104" fmla="*/ 18 w 162"/>
                  <a:gd name="T105" fmla="*/ 36 h 186"/>
                  <a:gd name="T106" fmla="*/ 30 w 162"/>
                  <a:gd name="T107" fmla="*/ 24 h 186"/>
                  <a:gd name="T108" fmla="*/ 42 w 162"/>
                  <a:gd name="T109" fmla="*/ 18 h 186"/>
                  <a:gd name="T110" fmla="*/ 48 w 162"/>
                  <a:gd name="T111"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 h="186">
                    <a:moveTo>
                      <a:pt x="60" y="0"/>
                    </a:moveTo>
                    <a:lnTo>
                      <a:pt x="66" y="0"/>
                    </a:lnTo>
                    <a:lnTo>
                      <a:pt x="72" y="0"/>
                    </a:lnTo>
                    <a:lnTo>
                      <a:pt x="72" y="6"/>
                    </a:lnTo>
                    <a:lnTo>
                      <a:pt x="78" y="6"/>
                    </a:lnTo>
                    <a:lnTo>
                      <a:pt x="78" y="12"/>
                    </a:lnTo>
                    <a:lnTo>
                      <a:pt x="78" y="18"/>
                    </a:lnTo>
                    <a:lnTo>
                      <a:pt x="84" y="18"/>
                    </a:lnTo>
                    <a:lnTo>
                      <a:pt x="84" y="12"/>
                    </a:lnTo>
                    <a:lnTo>
                      <a:pt x="84" y="18"/>
                    </a:lnTo>
                    <a:lnTo>
                      <a:pt x="78" y="18"/>
                    </a:lnTo>
                    <a:lnTo>
                      <a:pt x="84" y="18"/>
                    </a:lnTo>
                    <a:lnTo>
                      <a:pt x="84" y="24"/>
                    </a:lnTo>
                    <a:lnTo>
                      <a:pt x="78" y="24"/>
                    </a:lnTo>
                    <a:lnTo>
                      <a:pt x="78" y="30"/>
                    </a:lnTo>
                    <a:lnTo>
                      <a:pt x="84" y="30"/>
                    </a:lnTo>
                    <a:lnTo>
                      <a:pt x="84" y="36"/>
                    </a:lnTo>
                    <a:lnTo>
                      <a:pt x="84" y="42"/>
                    </a:lnTo>
                    <a:lnTo>
                      <a:pt x="84" y="48"/>
                    </a:lnTo>
                    <a:lnTo>
                      <a:pt x="90" y="48"/>
                    </a:lnTo>
                    <a:lnTo>
                      <a:pt x="96" y="48"/>
                    </a:lnTo>
                    <a:lnTo>
                      <a:pt x="96" y="54"/>
                    </a:lnTo>
                    <a:lnTo>
                      <a:pt x="102" y="54"/>
                    </a:lnTo>
                    <a:lnTo>
                      <a:pt x="108" y="54"/>
                    </a:lnTo>
                    <a:lnTo>
                      <a:pt x="114" y="48"/>
                    </a:lnTo>
                    <a:lnTo>
                      <a:pt x="120" y="48"/>
                    </a:lnTo>
                    <a:lnTo>
                      <a:pt x="120" y="54"/>
                    </a:lnTo>
                    <a:lnTo>
                      <a:pt x="120" y="60"/>
                    </a:lnTo>
                    <a:lnTo>
                      <a:pt x="126" y="60"/>
                    </a:lnTo>
                    <a:lnTo>
                      <a:pt x="132" y="66"/>
                    </a:lnTo>
                    <a:lnTo>
                      <a:pt x="138" y="66"/>
                    </a:lnTo>
                    <a:lnTo>
                      <a:pt x="144" y="66"/>
                    </a:lnTo>
                    <a:lnTo>
                      <a:pt x="144" y="72"/>
                    </a:lnTo>
                    <a:lnTo>
                      <a:pt x="144" y="66"/>
                    </a:lnTo>
                    <a:lnTo>
                      <a:pt x="144" y="72"/>
                    </a:lnTo>
                    <a:lnTo>
                      <a:pt x="150" y="72"/>
                    </a:lnTo>
                    <a:lnTo>
                      <a:pt x="150" y="78"/>
                    </a:lnTo>
                    <a:lnTo>
                      <a:pt x="156" y="78"/>
                    </a:lnTo>
                    <a:lnTo>
                      <a:pt x="162" y="78"/>
                    </a:lnTo>
                    <a:lnTo>
                      <a:pt x="162" y="84"/>
                    </a:lnTo>
                    <a:lnTo>
                      <a:pt x="162" y="90"/>
                    </a:lnTo>
                    <a:lnTo>
                      <a:pt x="156" y="96"/>
                    </a:lnTo>
                    <a:lnTo>
                      <a:pt x="150" y="96"/>
                    </a:lnTo>
                    <a:lnTo>
                      <a:pt x="150" y="102"/>
                    </a:lnTo>
                    <a:lnTo>
                      <a:pt x="150" y="96"/>
                    </a:lnTo>
                    <a:lnTo>
                      <a:pt x="150" y="102"/>
                    </a:lnTo>
                    <a:lnTo>
                      <a:pt x="144" y="102"/>
                    </a:lnTo>
                    <a:lnTo>
                      <a:pt x="138" y="102"/>
                    </a:lnTo>
                    <a:lnTo>
                      <a:pt x="138" y="96"/>
                    </a:lnTo>
                    <a:lnTo>
                      <a:pt x="132" y="96"/>
                    </a:lnTo>
                    <a:lnTo>
                      <a:pt x="132" y="102"/>
                    </a:lnTo>
                    <a:lnTo>
                      <a:pt x="126" y="102"/>
                    </a:lnTo>
                    <a:lnTo>
                      <a:pt x="120" y="108"/>
                    </a:lnTo>
                    <a:lnTo>
                      <a:pt x="120" y="114"/>
                    </a:lnTo>
                    <a:lnTo>
                      <a:pt x="126" y="114"/>
                    </a:lnTo>
                    <a:lnTo>
                      <a:pt x="132" y="114"/>
                    </a:lnTo>
                    <a:lnTo>
                      <a:pt x="138" y="114"/>
                    </a:lnTo>
                    <a:lnTo>
                      <a:pt x="138" y="120"/>
                    </a:lnTo>
                    <a:lnTo>
                      <a:pt x="132" y="120"/>
                    </a:lnTo>
                    <a:lnTo>
                      <a:pt x="126" y="126"/>
                    </a:lnTo>
                    <a:lnTo>
                      <a:pt x="120" y="138"/>
                    </a:lnTo>
                    <a:lnTo>
                      <a:pt x="114" y="138"/>
                    </a:lnTo>
                    <a:lnTo>
                      <a:pt x="114" y="132"/>
                    </a:lnTo>
                    <a:lnTo>
                      <a:pt x="108" y="132"/>
                    </a:lnTo>
                    <a:lnTo>
                      <a:pt x="102" y="126"/>
                    </a:lnTo>
                    <a:lnTo>
                      <a:pt x="102" y="132"/>
                    </a:lnTo>
                    <a:lnTo>
                      <a:pt x="102" y="126"/>
                    </a:lnTo>
                    <a:lnTo>
                      <a:pt x="102" y="132"/>
                    </a:lnTo>
                    <a:lnTo>
                      <a:pt x="102" y="126"/>
                    </a:lnTo>
                    <a:lnTo>
                      <a:pt x="96" y="132"/>
                    </a:lnTo>
                    <a:lnTo>
                      <a:pt x="96" y="138"/>
                    </a:lnTo>
                    <a:lnTo>
                      <a:pt x="102" y="138"/>
                    </a:lnTo>
                    <a:lnTo>
                      <a:pt x="96" y="138"/>
                    </a:lnTo>
                    <a:lnTo>
                      <a:pt x="96" y="144"/>
                    </a:lnTo>
                    <a:lnTo>
                      <a:pt x="96" y="150"/>
                    </a:lnTo>
                    <a:lnTo>
                      <a:pt x="102" y="150"/>
                    </a:lnTo>
                    <a:lnTo>
                      <a:pt x="108" y="150"/>
                    </a:lnTo>
                    <a:lnTo>
                      <a:pt x="102" y="156"/>
                    </a:lnTo>
                    <a:lnTo>
                      <a:pt x="102" y="162"/>
                    </a:lnTo>
                    <a:lnTo>
                      <a:pt x="96" y="162"/>
                    </a:lnTo>
                    <a:lnTo>
                      <a:pt x="96" y="168"/>
                    </a:lnTo>
                    <a:lnTo>
                      <a:pt x="90" y="168"/>
                    </a:lnTo>
                    <a:lnTo>
                      <a:pt x="90" y="174"/>
                    </a:lnTo>
                    <a:lnTo>
                      <a:pt x="84" y="174"/>
                    </a:lnTo>
                    <a:lnTo>
                      <a:pt x="84" y="180"/>
                    </a:lnTo>
                    <a:lnTo>
                      <a:pt x="78" y="186"/>
                    </a:lnTo>
                    <a:lnTo>
                      <a:pt x="72" y="180"/>
                    </a:lnTo>
                    <a:lnTo>
                      <a:pt x="72" y="174"/>
                    </a:lnTo>
                    <a:lnTo>
                      <a:pt x="66" y="174"/>
                    </a:lnTo>
                    <a:lnTo>
                      <a:pt x="66" y="168"/>
                    </a:lnTo>
                    <a:lnTo>
                      <a:pt x="66" y="162"/>
                    </a:lnTo>
                    <a:lnTo>
                      <a:pt x="72" y="162"/>
                    </a:lnTo>
                    <a:lnTo>
                      <a:pt x="66" y="162"/>
                    </a:lnTo>
                    <a:lnTo>
                      <a:pt x="66" y="156"/>
                    </a:lnTo>
                    <a:lnTo>
                      <a:pt x="66" y="150"/>
                    </a:lnTo>
                    <a:lnTo>
                      <a:pt x="72" y="150"/>
                    </a:lnTo>
                    <a:lnTo>
                      <a:pt x="72" y="144"/>
                    </a:lnTo>
                    <a:lnTo>
                      <a:pt x="72" y="138"/>
                    </a:lnTo>
                    <a:lnTo>
                      <a:pt x="78" y="138"/>
                    </a:lnTo>
                    <a:lnTo>
                      <a:pt x="72" y="138"/>
                    </a:lnTo>
                    <a:lnTo>
                      <a:pt x="72" y="132"/>
                    </a:lnTo>
                    <a:lnTo>
                      <a:pt x="72" y="126"/>
                    </a:lnTo>
                    <a:lnTo>
                      <a:pt x="66" y="126"/>
                    </a:lnTo>
                    <a:lnTo>
                      <a:pt x="66" y="120"/>
                    </a:lnTo>
                    <a:lnTo>
                      <a:pt x="60" y="120"/>
                    </a:lnTo>
                    <a:lnTo>
                      <a:pt x="54" y="126"/>
                    </a:lnTo>
                    <a:lnTo>
                      <a:pt x="54" y="120"/>
                    </a:lnTo>
                    <a:lnTo>
                      <a:pt x="60" y="120"/>
                    </a:lnTo>
                    <a:lnTo>
                      <a:pt x="60" y="114"/>
                    </a:lnTo>
                    <a:lnTo>
                      <a:pt x="54" y="114"/>
                    </a:lnTo>
                    <a:lnTo>
                      <a:pt x="54" y="120"/>
                    </a:lnTo>
                    <a:lnTo>
                      <a:pt x="48" y="120"/>
                    </a:lnTo>
                    <a:lnTo>
                      <a:pt x="48" y="126"/>
                    </a:lnTo>
                    <a:lnTo>
                      <a:pt x="48" y="120"/>
                    </a:lnTo>
                    <a:lnTo>
                      <a:pt x="48" y="114"/>
                    </a:lnTo>
                    <a:lnTo>
                      <a:pt x="42" y="114"/>
                    </a:lnTo>
                    <a:lnTo>
                      <a:pt x="42" y="120"/>
                    </a:lnTo>
                    <a:lnTo>
                      <a:pt x="42" y="114"/>
                    </a:lnTo>
                    <a:lnTo>
                      <a:pt x="36" y="114"/>
                    </a:lnTo>
                    <a:lnTo>
                      <a:pt x="42" y="114"/>
                    </a:lnTo>
                    <a:lnTo>
                      <a:pt x="42" y="108"/>
                    </a:lnTo>
                    <a:lnTo>
                      <a:pt x="42" y="114"/>
                    </a:lnTo>
                    <a:lnTo>
                      <a:pt x="36" y="114"/>
                    </a:lnTo>
                    <a:lnTo>
                      <a:pt x="36" y="108"/>
                    </a:lnTo>
                    <a:lnTo>
                      <a:pt x="36" y="102"/>
                    </a:lnTo>
                    <a:lnTo>
                      <a:pt x="36" y="108"/>
                    </a:lnTo>
                    <a:lnTo>
                      <a:pt x="30" y="108"/>
                    </a:lnTo>
                    <a:lnTo>
                      <a:pt x="30" y="102"/>
                    </a:lnTo>
                    <a:lnTo>
                      <a:pt x="30" y="96"/>
                    </a:lnTo>
                    <a:lnTo>
                      <a:pt x="30" y="90"/>
                    </a:lnTo>
                    <a:lnTo>
                      <a:pt x="24" y="90"/>
                    </a:lnTo>
                    <a:lnTo>
                      <a:pt x="24" y="84"/>
                    </a:lnTo>
                    <a:lnTo>
                      <a:pt x="30" y="84"/>
                    </a:lnTo>
                    <a:lnTo>
                      <a:pt x="24" y="84"/>
                    </a:lnTo>
                    <a:lnTo>
                      <a:pt x="24" y="78"/>
                    </a:lnTo>
                    <a:lnTo>
                      <a:pt x="24" y="84"/>
                    </a:lnTo>
                    <a:lnTo>
                      <a:pt x="24" y="78"/>
                    </a:lnTo>
                    <a:lnTo>
                      <a:pt x="18" y="78"/>
                    </a:lnTo>
                    <a:lnTo>
                      <a:pt x="18" y="72"/>
                    </a:lnTo>
                    <a:lnTo>
                      <a:pt x="12" y="72"/>
                    </a:lnTo>
                    <a:lnTo>
                      <a:pt x="18" y="72"/>
                    </a:lnTo>
                    <a:lnTo>
                      <a:pt x="12" y="72"/>
                    </a:lnTo>
                    <a:lnTo>
                      <a:pt x="12" y="66"/>
                    </a:lnTo>
                    <a:lnTo>
                      <a:pt x="6" y="66"/>
                    </a:lnTo>
                    <a:lnTo>
                      <a:pt x="12" y="66"/>
                    </a:lnTo>
                    <a:lnTo>
                      <a:pt x="6" y="66"/>
                    </a:lnTo>
                    <a:lnTo>
                      <a:pt x="12" y="66"/>
                    </a:lnTo>
                    <a:lnTo>
                      <a:pt x="6" y="66"/>
                    </a:lnTo>
                    <a:lnTo>
                      <a:pt x="6" y="60"/>
                    </a:lnTo>
                    <a:lnTo>
                      <a:pt x="6" y="54"/>
                    </a:lnTo>
                    <a:lnTo>
                      <a:pt x="0" y="54"/>
                    </a:lnTo>
                    <a:lnTo>
                      <a:pt x="6" y="54"/>
                    </a:lnTo>
                    <a:lnTo>
                      <a:pt x="0" y="54"/>
                    </a:lnTo>
                    <a:lnTo>
                      <a:pt x="0" y="48"/>
                    </a:lnTo>
                    <a:lnTo>
                      <a:pt x="6" y="48"/>
                    </a:lnTo>
                    <a:lnTo>
                      <a:pt x="6" y="42"/>
                    </a:lnTo>
                    <a:lnTo>
                      <a:pt x="12" y="42"/>
                    </a:lnTo>
                    <a:lnTo>
                      <a:pt x="18" y="42"/>
                    </a:lnTo>
                    <a:lnTo>
                      <a:pt x="18" y="36"/>
                    </a:lnTo>
                    <a:lnTo>
                      <a:pt x="24" y="30"/>
                    </a:lnTo>
                    <a:lnTo>
                      <a:pt x="30" y="30"/>
                    </a:lnTo>
                    <a:lnTo>
                      <a:pt x="30" y="24"/>
                    </a:lnTo>
                    <a:lnTo>
                      <a:pt x="36" y="24"/>
                    </a:lnTo>
                    <a:lnTo>
                      <a:pt x="36" y="18"/>
                    </a:lnTo>
                    <a:lnTo>
                      <a:pt x="42" y="18"/>
                    </a:lnTo>
                    <a:lnTo>
                      <a:pt x="42" y="12"/>
                    </a:lnTo>
                    <a:lnTo>
                      <a:pt x="48" y="12"/>
                    </a:lnTo>
                    <a:lnTo>
                      <a:pt x="48" y="6"/>
                    </a:lnTo>
                    <a:lnTo>
                      <a:pt x="54" y="6"/>
                    </a:lnTo>
                    <a:lnTo>
                      <a:pt x="60"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8" name="Freeform 561"/>
              <p:cNvSpPr>
                <a:spLocks/>
              </p:cNvSpPr>
              <p:nvPr/>
            </p:nvSpPr>
            <p:spPr bwMode="auto">
              <a:xfrm>
                <a:off x="2691" y="341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9" name="Freeform 562"/>
              <p:cNvSpPr>
                <a:spLocks/>
              </p:cNvSpPr>
              <p:nvPr/>
            </p:nvSpPr>
            <p:spPr bwMode="auto">
              <a:xfrm>
                <a:off x="2517" y="2264"/>
                <a:ext cx="186" cy="126"/>
              </a:xfrm>
              <a:custGeom>
                <a:avLst/>
                <a:gdLst>
                  <a:gd name="T0" fmla="*/ 6 w 186"/>
                  <a:gd name="T1" fmla="*/ 42 h 126"/>
                  <a:gd name="T2" fmla="*/ 18 w 186"/>
                  <a:gd name="T3" fmla="*/ 42 h 126"/>
                  <a:gd name="T4" fmla="*/ 30 w 186"/>
                  <a:gd name="T5" fmla="*/ 42 h 126"/>
                  <a:gd name="T6" fmla="*/ 30 w 186"/>
                  <a:gd name="T7" fmla="*/ 30 h 126"/>
                  <a:gd name="T8" fmla="*/ 30 w 186"/>
                  <a:gd name="T9" fmla="*/ 18 h 126"/>
                  <a:gd name="T10" fmla="*/ 36 w 186"/>
                  <a:gd name="T11" fmla="*/ 6 h 126"/>
                  <a:gd name="T12" fmla="*/ 48 w 186"/>
                  <a:gd name="T13" fmla="*/ 0 h 126"/>
                  <a:gd name="T14" fmla="*/ 60 w 186"/>
                  <a:gd name="T15" fmla="*/ 6 h 126"/>
                  <a:gd name="T16" fmla="*/ 72 w 186"/>
                  <a:gd name="T17" fmla="*/ 6 h 126"/>
                  <a:gd name="T18" fmla="*/ 84 w 186"/>
                  <a:gd name="T19" fmla="*/ 6 h 126"/>
                  <a:gd name="T20" fmla="*/ 96 w 186"/>
                  <a:gd name="T21" fmla="*/ 6 h 126"/>
                  <a:gd name="T22" fmla="*/ 108 w 186"/>
                  <a:gd name="T23" fmla="*/ 6 h 126"/>
                  <a:gd name="T24" fmla="*/ 120 w 186"/>
                  <a:gd name="T25" fmla="*/ 6 h 126"/>
                  <a:gd name="T26" fmla="*/ 132 w 186"/>
                  <a:gd name="T27" fmla="*/ 6 h 126"/>
                  <a:gd name="T28" fmla="*/ 132 w 186"/>
                  <a:gd name="T29" fmla="*/ 6 h 126"/>
                  <a:gd name="T30" fmla="*/ 132 w 186"/>
                  <a:gd name="T31" fmla="*/ 18 h 126"/>
                  <a:gd name="T32" fmla="*/ 138 w 186"/>
                  <a:gd name="T33" fmla="*/ 24 h 126"/>
                  <a:gd name="T34" fmla="*/ 132 w 186"/>
                  <a:gd name="T35" fmla="*/ 30 h 126"/>
                  <a:gd name="T36" fmla="*/ 132 w 186"/>
                  <a:gd name="T37" fmla="*/ 42 h 126"/>
                  <a:gd name="T38" fmla="*/ 138 w 186"/>
                  <a:gd name="T39" fmla="*/ 42 h 126"/>
                  <a:gd name="T40" fmla="*/ 144 w 186"/>
                  <a:gd name="T41" fmla="*/ 36 h 126"/>
                  <a:gd name="T42" fmla="*/ 150 w 186"/>
                  <a:gd name="T43" fmla="*/ 30 h 126"/>
                  <a:gd name="T44" fmla="*/ 162 w 186"/>
                  <a:gd name="T45" fmla="*/ 24 h 126"/>
                  <a:gd name="T46" fmla="*/ 168 w 186"/>
                  <a:gd name="T47" fmla="*/ 30 h 126"/>
                  <a:gd name="T48" fmla="*/ 174 w 186"/>
                  <a:gd name="T49" fmla="*/ 36 h 126"/>
                  <a:gd name="T50" fmla="*/ 174 w 186"/>
                  <a:gd name="T51" fmla="*/ 48 h 126"/>
                  <a:gd name="T52" fmla="*/ 174 w 186"/>
                  <a:gd name="T53" fmla="*/ 60 h 126"/>
                  <a:gd name="T54" fmla="*/ 174 w 186"/>
                  <a:gd name="T55" fmla="*/ 60 h 126"/>
                  <a:gd name="T56" fmla="*/ 180 w 186"/>
                  <a:gd name="T57" fmla="*/ 66 h 126"/>
                  <a:gd name="T58" fmla="*/ 186 w 186"/>
                  <a:gd name="T59" fmla="*/ 72 h 126"/>
                  <a:gd name="T60" fmla="*/ 186 w 186"/>
                  <a:gd name="T61" fmla="*/ 84 h 126"/>
                  <a:gd name="T62" fmla="*/ 186 w 186"/>
                  <a:gd name="T63" fmla="*/ 96 h 126"/>
                  <a:gd name="T64" fmla="*/ 180 w 186"/>
                  <a:gd name="T65" fmla="*/ 102 h 126"/>
                  <a:gd name="T66" fmla="*/ 180 w 186"/>
                  <a:gd name="T67" fmla="*/ 114 h 126"/>
                  <a:gd name="T68" fmla="*/ 186 w 186"/>
                  <a:gd name="T69" fmla="*/ 120 h 126"/>
                  <a:gd name="T70" fmla="*/ 174 w 186"/>
                  <a:gd name="T71" fmla="*/ 120 h 126"/>
                  <a:gd name="T72" fmla="*/ 168 w 186"/>
                  <a:gd name="T73" fmla="*/ 126 h 126"/>
                  <a:gd name="T74" fmla="*/ 156 w 186"/>
                  <a:gd name="T75" fmla="*/ 126 h 126"/>
                  <a:gd name="T76" fmla="*/ 144 w 186"/>
                  <a:gd name="T77" fmla="*/ 126 h 126"/>
                  <a:gd name="T78" fmla="*/ 132 w 186"/>
                  <a:gd name="T79" fmla="*/ 126 h 126"/>
                  <a:gd name="T80" fmla="*/ 120 w 186"/>
                  <a:gd name="T81" fmla="*/ 126 h 126"/>
                  <a:gd name="T82" fmla="*/ 108 w 186"/>
                  <a:gd name="T83" fmla="*/ 126 h 126"/>
                  <a:gd name="T84" fmla="*/ 96 w 186"/>
                  <a:gd name="T85" fmla="*/ 126 h 126"/>
                  <a:gd name="T86" fmla="*/ 84 w 186"/>
                  <a:gd name="T87" fmla="*/ 126 h 126"/>
                  <a:gd name="T88" fmla="*/ 72 w 186"/>
                  <a:gd name="T89" fmla="*/ 126 h 126"/>
                  <a:gd name="T90" fmla="*/ 60 w 186"/>
                  <a:gd name="T91" fmla="*/ 126 h 126"/>
                  <a:gd name="T92" fmla="*/ 48 w 186"/>
                  <a:gd name="T93" fmla="*/ 126 h 126"/>
                  <a:gd name="T94" fmla="*/ 36 w 186"/>
                  <a:gd name="T95" fmla="*/ 126 h 126"/>
                  <a:gd name="T96" fmla="*/ 24 w 186"/>
                  <a:gd name="T97" fmla="*/ 126 h 126"/>
                  <a:gd name="T98" fmla="*/ 12 w 186"/>
                  <a:gd name="T99" fmla="*/ 126 h 126"/>
                  <a:gd name="T100" fmla="*/ 12 w 186"/>
                  <a:gd name="T101" fmla="*/ 120 h 126"/>
                  <a:gd name="T102" fmla="*/ 12 w 186"/>
                  <a:gd name="T103" fmla="*/ 108 h 126"/>
                  <a:gd name="T104" fmla="*/ 12 w 186"/>
                  <a:gd name="T105" fmla="*/ 102 h 126"/>
                  <a:gd name="T106" fmla="*/ 6 w 186"/>
                  <a:gd name="T107" fmla="*/ 96 h 126"/>
                  <a:gd name="T108" fmla="*/ 12 w 186"/>
                  <a:gd name="T109" fmla="*/ 90 h 126"/>
                  <a:gd name="T110" fmla="*/ 6 w 186"/>
                  <a:gd name="T111" fmla="*/ 84 h 126"/>
                  <a:gd name="T112" fmla="*/ 0 w 186"/>
                  <a:gd name="T113" fmla="*/ 78 h 126"/>
                  <a:gd name="T114" fmla="*/ 6 w 186"/>
                  <a:gd name="T115" fmla="*/ 72 h 126"/>
                  <a:gd name="T116" fmla="*/ 6 w 186"/>
                  <a:gd name="T117" fmla="*/ 60 h 126"/>
                  <a:gd name="T118" fmla="*/ 6 w 186"/>
                  <a:gd name="T119"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26">
                    <a:moveTo>
                      <a:pt x="6" y="48"/>
                    </a:moveTo>
                    <a:lnTo>
                      <a:pt x="6" y="42"/>
                    </a:lnTo>
                    <a:lnTo>
                      <a:pt x="12" y="42"/>
                    </a:lnTo>
                    <a:lnTo>
                      <a:pt x="18" y="42"/>
                    </a:lnTo>
                    <a:lnTo>
                      <a:pt x="24" y="42"/>
                    </a:lnTo>
                    <a:lnTo>
                      <a:pt x="30" y="42"/>
                    </a:lnTo>
                    <a:lnTo>
                      <a:pt x="30" y="36"/>
                    </a:lnTo>
                    <a:lnTo>
                      <a:pt x="30" y="30"/>
                    </a:lnTo>
                    <a:lnTo>
                      <a:pt x="30" y="24"/>
                    </a:lnTo>
                    <a:lnTo>
                      <a:pt x="30" y="18"/>
                    </a:lnTo>
                    <a:lnTo>
                      <a:pt x="30" y="12"/>
                    </a:lnTo>
                    <a:lnTo>
                      <a:pt x="36" y="6"/>
                    </a:lnTo>
                    <a:lnTo>
                      <a:pt x="42" y="0"/>
                    </a:lnTo>
                    <a:lnTo>
                      <a:pt x="48" y="0"/>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32" y="6"/>
                    </a:lnTo>
                    <a:lnTo>
                      <a:pt x="132" y="12"/>
                    </a:lnTo>
                    <a:lnTo>
                      <a:pt x="132" y="18"/>
                    </a:lnTo>
                    <a:lnTo>
                      <a:pt x="138" y="18"/>
                    </a:lnTo>
                    <a:lnTo>
                      <a:pt x="138" y="24"/>
                    </a:lnTo>
                    <a:lnTo>
                      <a:pt x="132" y="24"/>
                    </a:lnTo>
                    <a:lnTo>
                      <a:pt x="132" y="30"/>
                    </a:lnTo>
                    <a:lnTo>
                      <a:pt x="132" y="36"/>
                    </a:lnTo>
                    <a:lnTo>
                      <a:pt x="132" y="42"/>
                    </a:lnTo>
                    <a:lnTo>
                      <a:pt x="132" y="48"/>
                    </a:lnTo>
                    <a:lnTo>
                      <a:pt x="138" y="42"/>
                    </a:lnTo>
                    <a:lnTo>
                      <a:pt x="144" y="42"/>
                    </a:lnTo>
                    <a:lnTo>
                      <a:pt x="144" y="36"/>
                    </a:lnTo>
                    <a:lnTo>
                      <a:pt x="150" y="36"/>
                    </a:lnTo>
                    <a:lnTo>
                      <a:pt x="150" y="30"/>
                    </a:lnTo>
                    <a:lnTo>
                      <a:pt x="156" y="30"/>
                    </a:lnTo>
                    <a:lnTo>
                      <a:pt x="162" y="24"/>
                    </a:lnTo>
                    <a:lnTo>
                      <a:pt x="168" y="24"/>
                    </a:lnTo>
                    <a:lnTo>
                      <a:pt x="168" y="30"/>
                    </a:lnTo>
                    <a:lnTo>
                      <a:pt x="174" y="30"/>
                    </a:lnTo>
                    <a:lnTo>
                      <a:pt x="174" y="36"/>
                    </a:lnTo>
                    <a:lnTo>
                      <a:pt x="174" y="42"/>
                    </a:lnTo>
                    <a:lnTo>
                      <a:pt x="174" y="48"/>
                    </a:lnTo>
                    <a:lnTo>
                      <a:pt x="174" y="54"/>
                    </a:lnTo>
                    <a:lnTo>
                      <a:pt x="174" y="60"/>
                    </a:lnTo>
                    <a:lnTo>
                      <a:pt x="174" y="54"/>
                    </a:lnTo>
                    <a:lnTo>
                      <a:pt x="174" y="60"/>
                    </a:lnTo>
                    <a:lnTo>
                      <a:pt x="180" y="60"/>
                    </a:lnTo>
                    <a:lnTo>
                      <a:pt x="180" y="66"/>
                    </a:lnTo>
                    <a:lnTo>
                      <a:pt x="180" y="72"/>
                    </a:lnTo>
                    <a:lnTo>
                      <a:pt x="186" y="72"/>
                    </a:lnTo>
                    <a:lnTo>
                      <a:pt x="186" y="78"/>
                    </a:lnTo>
                    <a:lnTo>
                      <a:pt x="186" y="84"/>
                    </a:lnTo>
                    <a:lnTo>
                      <a:pt x="186" y="90"/>
                    </a:lnTo>
                    <a:lnTo>
                      <a:pt x="186" y="96"/>
                    </a:lnTo>
                    <a:lnTo>
                      <a:pt x="180" y="96"/>
                    </a:lnTo>
                    <a:lnTo>
                      <a:pt x="180" y="102"/>
                    </a:lnTo>
                    <a:lnTo>
                      <a:pt x="180" y="108"/>
                    </a:lnTo>
                    <a:lnTo>
                      <a:pt x="180" y="114"/>
                    </a:lnTo>
                    <a:lnTo>
                      <a:pt x="186" y="114"/>
                    </a:lnTo>
                    <a:lnTo>
                      <a:pt x="186" y="120"/>
                    </a:lnTo>
                    <a:lnTo>
                      <a:pt x="180" y="120"/>
                    </a:lnTo>
                    <a:lnTo>
                      <a:pt x="174" y="120"/>
                    </a:lnTo>
                    <a:lnTo>
                      <a:pt x="174" y="126"/>
                    </a:lnTo>
                    <a:lnTo>
                      <a:pt x="168" y="126"/>
                    </a:lnTo>
                    <a:lnTo>
                      <a:pt x="162" y="126"/>
                    </a:lnTo>
                    <a:lnTo>
                      <a:pt x="156" y="126"/>
                    </a:lnTo>
                    <a:lnTo>
                      <a:pt x="150" y="126"/>
                    </a:lnTo>
                    <a:lnTo>
                      <a:pt x="144" y="126"/>
                    </a:lnTo>
                    <a:lnTo>
                      <a:pt x="138" y="126"/>
                    </a:lnTo>
                    <a:lnTo>
                      <a:pt x="132" y="126"/>
                    </a:lnTo>
                    <a:lnTo>
                      <a:pt x="126" y="126"/>
                    </a:lnTo>
                    <a:lnTo>
                      <a:pt x="120" y="126"/>
                    </a:lnTo>
                    <a:lnTo>
                      <a:pt x="114" y="126"/>
                    </a:lnTo>
                    <a:lnTo>
                      <a:pt x="108" y="126"/>
                    </a:lnTo>
                    <a:lnTo>
                      <a:pt x="102" y="126"/>
                    </a:lnTo>
                    <a:lnTo>
                      <a:pt x="96" y="126"/>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2" y="126"/>
                    </a:lnTo>
                    <a:lnTo>
                      <a:pt x="6" y="126"/>
                    </a:lnTo>
                    <a:lnTo>
                      <a:pt x="12" y="120"/>
                    </a:lnTo>
                    <a:lnTo>
                      <a:pt x="12" y="114"/>
                    </a:lnTo>
                    <a:lnTo>
                      <a:pt x="12" y="108"/>
                    </a:lnTo>
                    <a:lnTo>
                      <a:pt x="6" y="108"/>
                    </a:lnTo>
                    <a:lnTo>
                      <a:pt x="12" y="102"/>
                    </a:lnTo>
                    <a:lnTo>
                      <a:pt x="6" y="102"/>
                    </a:lnTo>
                    <a:lnTo>
                      <a:pt x="6" y="96"/>
                    </a:lnTo>
                    <a:lnTo>
                      <a:pt x="6" y="90"/>
                    </a:lnTo>
                    <a:lnTo>
                      <a:pt x="12" y="90"/>
                    </a:lnTo>
                    <a:lnTo>
                      <a:pt x="6" y="90"/>
                    </a:lnTo>
                    <a:lnTo>
                      <a:pt x="6" y="84"/>
                    </a:lnTo>
                    <a:lnTo>
                      <a:pt x="6" y="78"/>
                    </a:lnTo>
                    <a:lnTo>
                      <a:pt x="0" y="78"/>
                    </a:lnTo>
                    <a:lnTo>
                      <a:pt x="6" y="78"/>
                    </a:lnTo>
                    <a:lnTo>
                      <a:pt x="6" y="72"/>
                    </a:lnTo>
                    <a:lnTo>
                      <a:pt x="6" y="66"/>
                    </a:lnTo>
                    <a:lnTo>
                      <a:pt x="6" y="60"/>
                    </a:lnTo>
                    <a:lnTo>
                      <a:pt x="6" y="54"/>
                    </a:lnTo>
                    <a:lnTo>
                      <a:pt x="6" y="48"/>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0" name="Freeform 563"/>
              <p:cNvSpPr>
                <a:spLocks/>
              </p:cNvSpPr>
              <p:nvPr/>
            </p:nvSpPr>
            <p:spPr bwMode="auto">
              <a:xfrm>
                <a:off x="2871" y="2492"/>
                <a:ext cx="186" cy="156"/>
              </a:xfrm>
              <a:custGeom>
                <a:avLst/>
                <a:gdLst>
                  <a:gd name="T0" fmla="*/ 132 w 186"/>
                  <a:gd name="T1" fmla="*/ 0 h 156"/>
                  <a:gd name="T2" fmla="*/ 132 w 186"/>
                  <a:gd name="T3" fmla="*/ 6 h 156"/>
                  <a:gd name="T4" fmla="*/ 138 w 186"/>
                  <a:gd name="T5" fmla="*/ 18 h 156"/>
                  <a:gd name="T6" fmla="*/ 144 w 186"/>
                  <a:gd name="T7" fmla="*/ 18 h 156"/>
                  <a:gd name="T8" fmla="*/ 150 w 186"/>
                  <a:gd name="T9" fmla="*/ 6 h 156"/>
                  <a:gd name="T10" fmla="*/ 162 w 186"/>
                  <a:gd name="T11" fmla="*/ 12 h 156"/>
                  <a:gd name="T12" fmla="*/ 162 w 186"/>
                  <a:gd name="T13" fmla="*/ 18 h 156"/>
                  <a:gd name="T14" fmla="*/ 156 w 186"/>
                  <a:gd name="T15" fmla="*/ 30 h 156"/>
                  <a:gd name="T16" fmla="*/ 162 w 186"/>
                  <a:gd name="T17" fmla="*/ 42 h 156"/>
                  <a:gd name="T18" fmla="*/ 174 w 186"/>
                  <a:gd name="T19" fmla="*/ 48 h 156"/>
                  <a:gd name="T20" fmla="*/ 174 w 186"/>
                  <a:gd name="T21" fmla="*/ 54 h 156"/>
                  <a:gd name="T22" fmla="*/ 174 w 186"/>
                  <a:gd name="T23" fmla="*/ 60 h 156"/>
                  <a:gd name="T24" fmla="*/ 180 w 186"/>
                  <a:gd name="T25" fmla="*/ 72 h 156"/>
                  <a:gd name="T26" fmla="*/ 180 w 186"/>
                  <a:gd name="T27" fmla="*/ 78 h 156"/>
                  <a:gd name="T28" fmla="*/ 180 w 186"/>
                  <a:gd name="T29" fmla="*/ 84 h 156"/>
                  <a:gd name="T30" fmla="*/ 174 w 186"/>
                  <a:gd name="T31" fmla="*/ 84 h 156"/>
                  <a:gd name="T32" fmla="*/ 162 w 186"/>
                  <a:gd name="T33" fmla="*/ 90 h 156"/>
                  <a:gd name="T34" fmla="*/ 150 w 186"/>
                  <a:gd name="T35" fmla="*/ 102 h 156"/>
                  <a:gd name="T36" fmla="*/ 138 w 186"/>
                  <a:gd name="T37" fmla="*/ 96 h 156"/>
                  <a:gd name="T38" fmla="*/ 132 w 186"/>
                  <a:gd name="T39" fmla="*/ 108 h 156"/>
                  <a:gd name="T40" fmla="*/ 120 w 186"/>
                  <a:gd name="T41" fmla="*/ 114 h 156"/>
                  <a:gd name="T42" fmla="*/ 108 w 186"/>
                  <a:gd name="T43" fmla="*/ 126 h 156"/>
                  <a:gd name="T44" fmla="*/ 96 w 186"/>
                  <a:gd name="T45" fmla="*/ 132 h 156"/>
                  <a:gd name="T46" fmla="*/ 84 w 186"/>
                  <a:gd name="T47" fmla="*/ 138 h 156"/>
                  <a:gd name="T48" fmla="*/ 72 w 186"/>
                  <a:gd name="T49" fmla="*/ 150 h 156"/>
                  <a:gd name="T50" fmla="*/ 60 w 186"/>
                  <a:gd name="T51" fmla="*/ 156 h 156"/>
                  <a:gd name="T52" fmla="*/ 48 w 186"/>
                  <a:gd name="T53" fmla="*/ 150 h 156"/>
                  <a:gd name="T54" fmla="*/ 48 w 186"/>
                  <a:gd name="T55" fmla="*/ 144 h 156"/>
                  <a:gd name="T56" fmla="*/ 42 w 186"/>
                  <a:gd name="T57" fmla="*/ 132 h 156"/>
                  <a:gd name="T58" fmla="*/ 36 w 186"/>
                  <a:gd name="T59" fmla="*/ 132 h 156"/>
                  <a:gd name="T60" fmla="*/ 48 w 186"/>
                  <a:gd name="T61" fmla="*/ 126 h 156"/>
                  <a:gd name="T62" fmla="*/ 54 w 186"/>
                  <a:gd name="T63" fmla="*/ 114 h 156"/>
                  <a:gd name="T64" fmla="*/ 48 w 186"/>
                  <a:gd name="T65" fmla="*/ 102 h 156"/>
                  <a:gd name="T66" fmla="*/ 42 w 186"/>
                  <a:gd name="T67" fmla="*/ 90 h 156"/>
                  <a:gd name="T68" fmla="*/ 42 w 186"/>
                  <a:gd name="T69" fmla="*/ 84 h 156"/>
                  <a:gd name="T70" fmla="*/ 36 w 186"/>
                  <a:gd name="T71" fmla="*/ 72 h 156"/>
                  <a:gd name="T72" fmla="*/ 30 w 186"/>
                  <a:gd name="T73" fmla="*/ 60 h 156"/>
                  <a:gd name="T74" fmla="*/ 24 w 186"/>
                  <a:gd name="T75" fmla="*/ 72 h 156"/>
                  <a:gd name="T76" fmla="*/ 12 w 186"/>
                  <a:gd name="T77" fmla="*/ 66 h 156"/>
                  <a:gd name="T78" fmla="*/ 0 w 186"/>
                  <a:gd name="T79" fmla="*/ 60 h 156"/>
                  <a:gd name="T80" fmla="*/ 18 w 186"/>
                  <a:gd name="T81" fmla="*/ 48 h 156"/>
                  <a:gd name="T82" fmla="*/ 30 w 186"/>
                  <a:gd name="T83" fmla="*/ 42 h 156"/>
                  <a:gd name="T84" fmla="*/ 42 w 186"/>
                  <a:gd name="T85" fmla="*/ 36 h 156"/>
                  <a:gd name="T86" fmla="*/ 48 w 186"/>
                  <a:gd name="T87" fmla="*/ 24 h 156"/>
                  <a:gd name="T88" fmla="*/ 60 w 186"/>
                  <a:gd name="T89" fmla="*/ 18 h 156"/>
                  <a:gd name="T90" fmla="*/ 72 w 186"/>
                  <a:gd name="T91" fmla="*/ 12 h 156"/>
                  <a:gd name="T92" fmla="*/ 78 w 186"/>
                  <a:gd name="T93" fmla="*/ 12 h 156"/>
                  <a:gd name="T94" fmla="*/ 96 w 186"/>
                  <a:gd name="T95" fmla="*/ 12 h 156"/>
                  <a:gd name="T96" fmla="*/ 102 w 186"/>
                  <a:gd name="T97" fmla="*/ 18 h 156"/>
                  <a:gd name="T98" fmla="*/ 114 w 186"/>
                  <a:gd name="T99" fmla="*/ 12 h 156"/>
                  <a:gd name="T100" fmla="*/ 126 w 186"/>
                  <a:gd name="T101"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56">
                    <a:moveTo>
                      <a:pt x="126" y="6"/>
                    </a:moveTo>
                    <a:lnTo>
                      <a:pt x="126" y="0"/>
                    </a:lnTo>
                    <a:lnTo>
                      <a:pt x="132" y="0"/>
                    </a:lnTo>
                    <a:lnTo>
                      <a:pt x="126" y="0"/>
                    </a:lnTo>
                    <a:lnTo>
                      <a:pt x="132" y="0"/>
                    </a:lnTo>
                    <a:lnTo>
                      <a:pt x="132" y="6"/>
                    </a:lnTo>
                    <a:lnTo>
                      <a:pt x="132" y="12"/>
                    </a:lnTo>
                    <a:lnTo>
                      <a:pt x="138" y="12"/>
                    </a:lnTo>
                    <a:lnTo>
                      <a:pt x="138" y="18"/>
                    </a:lnTo>
                    <a:lnTo>
                      <a:pt x="144" y="18"/>
                    </a:lnTo>
                    <a:lnTo>
                      <a:pt x="144" y="12"/>
                    </a:lnTo>
                    <a:lnTo>
                      <a:pt x="144" y="18"/>
                    </a:lnTo>
                    <a:lnTo>
                      <a:pt x="144" y="12"/>
                    </a:lnTo>
                    <a:lnTo>
                      <a:pt x="150" y="12"/>
                    </a:lnTo>
                    <a:lnTo>
                      <a:pt x="150" y="6"/>
                    </a:lnTo>
                    <a:lnTo>
                      <a:pt x="156" y="6"/>
                    </a:lnTo>
                    <a:lnTo>
                      <a:pt x="156" y="12"/>
                    </a:lnTo>
                    <a:lnTo>
                      <a:pt x="162" y="12"/>
                    </a:lnTo>
                    <a:lnTo>
                      <a:pt x="168" y="12"/>
                    </a:lnTo>
                    <a:lnTo>
                      <a:pt x="168" y="18"/>
                    </a:lnTo>
                    <a:lnTo>
                      <a:pt x="162" y="18"/>
                    </a:lnTo>
                    <a:lnTo>
                      <a:pt x="162" y="24"/>
                    </a:lnTo>
                    <a:lnTo>
                      <a:pt x="156" y="24"/>
                    </a:lnTo>
                    <a:lnTo>
                      <a:pt x="156" y="30"/>
                    </a:lnTo>
                    <a:lnTo>
                      <a:pt x="156" y="36"/>
                    </a:lnTo>
                    <a:lnTo>
                      <a:pt x="162" y="36"/>
                    </a:lnTo>
                    <a:lnTo>
                      <a:pt x="162" y="42"/>
                    </a:lnTo>
                    <a:lnTo>
                      <a:pt x="168" y="42"/>
                    </a:lnTo>
                    <a:lnTo>
                      <a:pt x="168" y="48"/>
                    </a:lnTo>
                    <a:lnTo>
                      <a:pt x="174" y="48"/>
                    </a:lnTo>
                    <a:lnTo>
                      <a:pt x="174" y="42"/>
                    </a:lnTo>
                    <a:lnTo>
                      <a:pt x="174" y="48"/>
                    </a:lnTo>
                    <a:lnTo>
                      <a:pt x="174" y="54"/>
                    </a:lnTo>
                    <a:lnTo>
                      <a:pt x="180" y="54"/>
                    </a:lnTo>
                    <a:lnTo>
                      <a:pt x="180" y="60"/>
                    </a:lnTo>
                    <a:lnTo>
                      <a:pt x="174" y="60"/>
                    </a:lnTo>
                    <a:lnTo>
                      <a:pt x="174" y="66"/>
                    </a:lnTo>
                    <a:lnTo>
                      <a:pt x="180" y="66"/>
                    </a:lnTo>
                    <a:lnTo>
                      <a:pt x="180" y="72"/>
                    </a:lnTo>
                    <a:lnTo>
                      <a:pt x="186" y="72"/>
                    </a:lnTo>
                    <a:lnTo>
                      <a:pt x="186" y="78"/>
                    </a:lnTo>
                    <a:lnTo>
                      <a:pt x="180" y="78"/>
                    </a:lnTo>
                    <a:lnTo>
                      <a:pt x="186" y="78"/>
                    </a:lnTo>
                    <a:lnTo>
                      <a:pt x="180" y="78"/>
                    </a:lnTo>
                    <a:lnTo>
                      <a:pt x="180" y="84"/>
                    </a:lnTo>
                    <a:lnTo>
                      <a:pt x="180" y="90"/>
                    </a:lnTo>
                    <a:lnTo>
                      <a:pt x="174" y="90"/>
                    </a:lnTo>
                    <a:lnTo>
                      <a:pt x="174" y="84"/>
                    </a:lnTo>
                    <a:lnTo>
                      <a:pt x="168" y="84"/>
                    </a:lnTo>
                    <a:lnTo>
                      <a:pt x="162" y="84"/>
                    </a:lnTo>
                    <a:lnTo>
                      <a:pt x="162" y="90"/>
                    </a:lnTo>
                    <a:lnTo>
                      <a:pt x="156" y="96"/>
                    </a:lnTo>
                    <a:lnTo>
                      <a:pt x="156" y="102"/>
                    </a:lnTo>
                    <a:lnTo>
                      <a:pt x="150" y="102"/>
                    </a:lnTo>
                    <a:lnTo>
                      <a:pt x="144" y="102"/>
                    </a:lnTo>
                    <a:lnTo>
                      <a:pt x="144" y="96"/>
                    </a:lnTo>
                    <a:lnTo>
                      <a:pt x="138" y="96"/>
                    </a:lnTo>
                    <a:lnTo>
                      <a:pt x="138" y="102"/>
                    </a:lnTo>
                    <a:lnTo>
                      <a:pt x="132" y="102"/>
                    </a:lnTo>
                    <a:lnTo>
                      <a:pt x="132" y="108"/>
                    </a:lnTo>
                    <a:lnTo>
                      <a:pt x="126" y="108"/>
                    </a:lnTo>
                    <a:lnTo>
                      <a:pt x="126" y="114"/>
                    </a:lnTo>
                    <a:lnTo>
                      <a:pt x="120" y="114"/>
                    </a:lnTo>
                    <a:lnTo>
                      <a:pt x="114" y="120"/>
                    </a:lnTo>
                    <a:lnTo>
                      <a:pt x="108" y="120"/>
                    </a:lnTo>
                    <a:lnTo>
                      <a:pt x="108" y="126"/>
                    </a:lnTo>
                    <a:lnTo>
                      <a:pt x="102" y="126"/>
                    </a:lnTo>
                    <a:lnTo>
                      <a:pt x="102" y="132"/>
                    </a:lnTo>
                    <a:lnTo>
                      <a:pt x="96" y="132"/>
                    </a:lnTo>
                    <a:lnTo>
                      <a:pt x="96" y="138"/>
                    </a:lnTo>
                    <a:lnTo>
                      <a:pt x="90" y="138"/>
                    </a:lnTo>
                    <a:lnTo>
                      <a:pt x="84" y="138"/>
                    </a:lnTo>
                    <a:lnTo>
                      <a:pt x="84" y="144"/>
                    </a:lnTo>
                    <a:lnTo>
                      <a:pt x="78" y="150"/>
                    </a:lnTo>
                    <a:lnTo>
                      <a:pt x="72" y="150"/>
                    </a:lnTo>
                    <a:lnTo>
                      <a:pt x="72" y="156"/>
                    </a:lnTo>
                    <a:lnTo>
                      <a:pt x="66" y="156"/>
                    </a:lnTo>
                    <a:lnTo>
                      <a:pt x="60" y="156"/>
                    </a:lnTo>
                    <a:lnTo>
                      <a:pt x="54" y="156"/>
                    </a:lnTo>
                    <a:lnTo>
                      <a:pt x="54" y="150"/>
                    </a:lnTo>
                    <a:lnTo>
                      <a:pt x="48" y="150"/>
                    </a:lnTo>
                    <a:lnTo>
                      <a:pt x="48" y="144"/>
                    </a:lnTo>
                    <a:lnTo>
                      <a:pt x="42" y="144"/>
                    </a:lnTo>
                    <a:lnTo>
                      <a:pt x="48" y="144"/>
                    </a:lnTo>
                    <a:lnTo>
                      <a:pt x="42" y="144"/>
                    </a:lnTo>
                    <a:lnTo>
                      <a:pt x="42" y="138"/>
                    </a:lnTo>
                    <a:lnTo>
                      <a:pt x="42" y="132"/>
                    </a:lnTo>
                    <a:lnTo>
                      <a:pt x="42" y="138"/>
                    </a:lnTo>
                    <a:lnTo>
                      <a:pt x="42" y="132"/>
                    </a:lnTo>
                    <a:lnTo>
                      <a:pt x="36" y="132"/>
                    </a:lnTo>
                    <a:lnTo>
                      <a:pt x="42" y="132"/>
                    </a:lnTo>
                    <a:lnTo>
                      <a:pt x="42" y="126"/>
                    </a:lnTo>
                    <a:lnTo>
                      <a:pt x="48" y="126"/>
                    </a:lnTo>
                    <a:lnTo>
                      <a:pt x="48" y="120"/>
                    </a:lnTo>
                    <a:lnTo>
                      <a:pt x="54" y="120"/>
                    </a:lnTo>
                    <a:lnTo>
                      <a:pt x="54" y="114"/>
                    </a:lnTo>
                    <a:lnTo>
                      <a:pt x="54" y="108"/>
                    </a:lnTo>
                    <a:lnTo>
                      <a:pt x="48" y="108"/>
                    </a:lnTo>
                    <a:lnTo>
                      <a:pt x="48" y="102"/>
                    </a:lnTo>
                    <a:lnTo>
                      <a:pt x="48" y="96"/>
                    </a:lnTo>
                    <a:lnTo>
                      <a:pt x="48" y="90"/>
                    </a:lnTo>
                    <a:lnTo>
                      <a:pt x="42" y="90"/>
                    </a:lnTo>
                    <a:lnTo>
                      <a:pt x="48" y="90"/>
                    </a:lnTo>
                    <a:lnTo>
                      <a:pt x="42" y="90"/>
                    </a:lnTo>
                    <a:lnTo>
                      <a:pt x="42" y="84"/>
                    </a:lnTo>
                    <a:lnTo>
                      <a:pt x="36" y="84"/>
                    </a:lnTo>
                    <a:lnTo>
                      <a:pt x="36" y="78"/>
                    </a:lnTo>
                    <a:lnTo>
                      <a:pt x="36" y="72"/>
                    </a:lnTo>
                    <a:lnTo>
                      <a:pt x="36" y="66"/>
                    </a:lnTo>
                    <a:lnTo>
                      <a:pt x="30" y="66"/>
                    </a:lnTo>
                    <a:lnTo>
                      <a:pt x="30" y="60"/>
                    </a:lnTo>
                    <a:lnTo>
                      <a:pt x="24" y="60"/>
                    </a:lnTo>
                    <a:lnTo>
                      <a:pt x="24" y="66"/>
                    </a:lnTo>
                    <a:lnTo>
                      <a:pt x="24" y="72"/>
                    </a:lnTo>
                    <a:lnTo>
                      <a:pt x="18" y="72"/>
                    </a:lnTo>
                    <a:lnTo>
                      <a:pt x="12" y="72"/>
                    </a:lnTo>
                    <a:lnTo>
                      <a:pt x="12" y="66"/>
                    </a:lnTo>
                    <a:lnTo>
                      <a:pt x="6" y="66"/>
                    </a:lnTo>
                    <a:lnTo>
                      <a:pt x="0" y="66"/>
                    </a:lnTo>
                    <a:lnTo>
                      <a:pt x="0" y="60"/>
                    </a:lnTo>
                    <a:lnTo>
                      <a:pt x="6" y="54"/>
                    </a:lnTo>
                    <a:lnTo>
                      <a:pt x="12" y="54"/>
                    </a:lnTo>
                    <a:lnTo>
                      <a:pt x="18" y="48"/>
                    </a:lnTo>
                    <a:lnTo>
                      <a:pt x="24" y="48"/>
                    </a:lnTo>
                    <a:lnTo>
                      <a:pt x="24" y="42"/>
                    </a:lnTo>
                    <a:lnTo>
                      <a:pt x="30" y="42"/>
                    </a:lnTo>
                    <a:lnTo>
                      <a:pt x="30" y="36"/>
                    </a:lnTo>
                    <a:lnTo>
                      <a:pt x="36" y="36"/>
                    </a:lnTo>
                    <a:lnTo>
                      <a:pt x="42" y="36"/>
                    </a:lnTo>
                    <a:lnTo>
                      <a:pt x="42" y="30"/>
                    </a:lnTo>
                    <a:lnTo>
                      <a:pt x="48" y="30"/>
                    </a:lnTo>
                    <a:lnTo>
                      <a:pt x="48" y="24"/>
                    </a:lnTo>
                    <a:lnTo>
                      <a:pt x="54" y="24"/>
                    </a:lnTo>
                    <a:lnTo>
                      <a:pt x="60" y="24"/>
                    </a:lnTo>
                    <a:lnTo>
                      <a:pt x="60" y="18"/>
                    </a:lnTo>
                    <a:lnTo>
                      <a:pt x="66" y="18"/>
                    </a:lnTo>
                    <a:lnTo>
                      <a:pt x="66" y="12"/>
                    </a:lnTo>
                    <a:lnTo>
                      <a:pt x="72" y="12"/>
                    </a:lnTo>
                    <a:lnTo>
                      <a:pt x="72" y="18"/>
                    </a:lnTo>
                    <a:lnTo>
                      <a:pt x="78" y="18"/>
                    </a:lnTo>
                    <a:lnTo>
                      <a:pt x="78" y="12"/>
                    </a:lnTo>
                    <a:lnTo>
                      <a:pt x="84" y="12"/>
                    </a:lnTo>
                    <a:lnTo>
                      <a:pt x="90" y="12"/>
                    </a:lnTo>
                    <a:lnTo>
                      <a:pt x="96" y="12"/>
                    </a:lnTo>
                    <a:lnTo>
                      <a:pt x="96" y="18"/>
                    </a:lnTo>
                    <a:lnTo>
                      <a:pt x="102" y="12"/>
                    </a:lnTo>
                    <a:lnTo>
                      <a:pt x="102" y="18"/>
                    </a:lnTo>
                    <a:lnTo>
                      <a:pt x="102" y="12"/>
                    </a:lnTo>
                    <a:lnTo>
                      <a:pt x="108" y="12"/>
                    </a:lnTo>
                    <a:lnTo>
                      <a:pt x="114" y="12"/>
                    </a:lnTo>
                    <a:lnTo>
                      <a:pt x="120" y="12"/>
                    </a:lnTo>
                    <a:lnTo>
                      <a:pt x="120" y="6"/>
                    </a:lnTo>
                    <a:lnTo>
                      <a:pt x="126" y="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1" name="Freeform 564"/>
              <p:cNvSpPr>
                <a:spLocks/>
              </p:cNvSpPr>
              <p:nvPr/>
            </p:nvSpPr>
            <p:spPr bwMode="auto">
              <a:xfrm>
                <a:off x="2529" y="2174"/>
                <a:ext cx="156" cy="96"/>
              </a:xfrm>
              <a:custGeom>
                <a:avLst/>
                <a:gdLst>
                  <a:gd name="T0" fmla="*/ 150 w 156"/>
                  <a:gd name="T1" fmla="*/ 18 h 96"/>
                  <a:gd name="T2" fmla="*/ 156 w 156"/>
                  <a:gd name="T3" fmla="*/ 24 h 96"/>
                  <a:gd name="T4" fmla="*/ 144 w 156"/>
                  <a:gd name="T5" fmla="*/ 24 h 96"/>
                  <a:gd name="T6" fmla="*/ 144 w 156"/>
                  <a:gd name="T7" fmla="*/ 24 h 96"/>
                  <a:gd name="T8" fmla="*/ 138 w 156"/>
                  <a:gd name="T9" fmla="*/ 30 h 96"/>
                  <a:gd name="T10" fmla="*/ 138 w 156"/>
                  <a:gd name="T11" fmla="*/ 42 h 96"/>
                  <a:gd name="T12" fmla="*/ 138 w 156"/>
                  <a:gd name="T13" fmla="*/ 42 h 96"/>
                  <a:gd name="T14" fmla="*/ 132 w 156"/>
                  <a:gd name="T15" fmla="*/ 48 h 96"/>
                  <a:gd name="T16" fmla="*/ 132 w 156"/>
                  <a:gd name="T17" fmla="*/ 60 h 96"/>
                  <a:gd name="T18" fmla="*/ 132 w 156"/>
                  <a:gd name="T19" fmla="*/ 72 h 96"/>
                  <a:gd name="T20" fmla="*/ 132 w 156"/>
                  <a:gd name="T21" fmla="*/ 84 h 96"/>
                  <a:gd name="T22" fmla="*/ 132 w 156"/>
                  <a:gd name="T23" fmla="*/ 96 h 96"/>
                  <a:gd name="T24" fmla="*/ 120 w 156"/>
                  <a:gd name="T25" fmla="*/ 96 h 96"/>
                  <a:gd name="T26" fmla="*/ 108 w 156"/>
                  <a:gd name="T27" fmla="*/ 96 h 96"/>
                  <a:gd name="T28" fmla="*/ 96 w 156"/>
                  <a:gd name="T29" fmla="*/ 96 h 96"/>
                  <a:gd name="T30" fmla="*/ 84 w 156"/>
                  <a:gd name="T31" fmla="*/ 96 h 96"/>
                  <a:gd name="T32" fmla="*/ 72 w 156"/>
                  <a:gd name="T33" fmla="*/ 96 h 96"/>
                  <a:gd name="T34" fmla="*/ 60 w 156"/>
                  <a:gd name="T35" fmla="*/ 96 h 96"/>
                  <a:gd name="T36" fmla="*/ 48 w 156"/>
                  <a:gd name="T37" fmla="*/ 96 h 96"/>
                  <a:gd name="T38" fmla="*/ 36 w 156"/>
                  <a:gd name="T39" fmla="*/ 90 h 96"/>
                  <a:gd name="T40" fmla="*/ 42 w 156"/>
                  <a:gd name="T41" fmla="*/ 84 h 96"/>
                  <a:gd name="T42" fmla="*/ 42 w 156"/>
                  <a:gd name="T43" fmla="*/ 72 h 96"/>
                  <a:gd name="T44" fmla="*/ 42 w 156"/>
                  <a:gd name="T45" fmla="*/ 60 h 96"/>
                  <a:gd name="T46" fmla="*/ 36 w 156"/>
                  <a:gd name="T47" fmla="*/ 54 h 96"/>
                  <a:gd name="T48" fmla="*/ 30 w 156"/>
                  <a:gd name="T49" fmla="*/ 48 h 96"/>
                  <a:gd name="T50" fmla="*/ 30 w 156"/>
                  <a:gd name="T51" fmla="*/ 36 h 96"/>
                  <a:gd name="T52" fmla="*/ 24 w 156"/>
                  <a:gd name="T53" fmla="*/ 30 h 96"/>
                  <a:gd name="T54" fmla="*/ 18 w 156"/>
                  <a:gd name="T55" fmla="*/ 30 h 96"/>
                  <a:gd name="T56" fmla="*/ 12 w 156"/>
                  <a:gd name="T57" fmla="*/ 18 h 96"/>
                  <a:gd name="T58" fmla="*/ 6 w 156"/>
                  <a:gd name="T59" fmla="*/ 12 h 96"/>
                  <a:gd name="T60" fmla="*/ 0 w 156"/>
                  <a:gd name="T61" fmla="*/ 6 h 96"/>
                  <a:gd name="T62" fmla="*/ 6 w 156"/>
                  <a:gd name="T63" fmla="*/ 0 h 96"/>
                  <a:gd name="T64" fmla="*/ 18 w 156"/>
                  <a:gd name="T65" fmla="*/ 0 h 96"/>
                  <a:gd name="T66" fmla="*/ 30 w 156"/>
                  <a:gd name="T67" fmla="*/ 0 h 96"/>
                  <a:gd name="T68" fmla="*/ 36 w 156"/>
                  <a:gd name="T69" fmla="*/ 6 h 96"/>
                  <a:gd name="T70" fmla="*/ 48 w 156"/>
                  <a:gd name="T71" fmla="*/ 6 h 96"/>
                  <a:gd name="T72" fmla="*/ 60 w 156"/>
                  <a:gd name="T73" fmla="*/ 6 h 96"/>
                  <a:gd name="T74" fmla="*/ 72 w 156"/>
                  <a:gd name="T75" fmla="*/ 6 h 96"/>
                  <a:gd name="T76" fmla="*/ 84 w 156"/>
                  <a:gd name="T77" fmla="*/ 6 h 96"/>
                  <a:gd name="T78" fmla="*/ 96 w 156"/>
                  <a:gd name="T79" fmla="*/ 6 h 96"/>
                  <a:gd name="T80" fmla="*/ 108 w 156"/>
                  <a:gd name="T81" fmla="*/ 6 h 96"/>
                  <a:gd name="T82" fmla="*/ 120 w 156"/>
                  <a:gd name="T83" fmla="*/ 6 h 96"/>
                  <a:gd name="T84" fmla="*/ 132 w 156"/>
                  <a:gd name="T85" fmla="*/ 6 h 96"/>
                  <a:gd name="T86" fmla="*/ 144 w 156"/>
                  <a:gd name="T87" fmla="*/ 6 h 96"/>
                  <a:gd name="T88" fmla="*/ 150 w 156"/>
                  <a:gd name="T89" fmla="*/ 12 h 96"/>
                  <a:gd name="T90" fmla="*/ 144 w 156"/>
                  <a:gd name="T91" fmla="*/ 18 h 96"/>
                  <a:gd name="T92" fmla="*/ 138 w 156"/>
                  <a:gd name="T93" fmla="*/ 24 h 96"/>
                  <a:gd name="T94" fmla="*/ 144 w 156"/>
                  <a:gd name="T9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96">
                    <a:moveTo>
                      <a:pt x="144" y="18"/>
                    </a:moveTo>
                    <a:lnTo>
                      <a:pt x="150" y="18"/>
                    </a:lnTo>
                    <a:lnTo>
                      <a:pt x="150" y="24"/>
                    </a:lnTo>
                    <a:lnTo>
                      <a:pt x="156" y="24"/>
                    </a:lnTo>
                    <a:lnTo>
                      <a:pt x="150" y="24"/>
                    </a:lnTo>
                    <a:lnTo>
                      <a:pt x="144" y="24"/>
                    </a:lnTo>
                    <a:lnTo>
                      <a:pt x="144" y="30"/>
                    </a:lnTo>
                    <a:lnTo>
                      <a:pt x="144" y="24"/>
                    </a:lnTo>
                    <a:lnTo>
                      <a:pt x="144" y="30"/>
                    </a:lnTo>
                    <a:lnTo>
                      <a:pt x="138" y="30"/>
                    </a:lnTo>
                    <a:lnTo>
                      <a:pt x="138" y="36"/>
                    </a:lnTo>
                    <a:lnTo>
                      <a:pt x="138" y="42"/>
                    </a:lnTo>
                    <a:lnTo>
                      <a:pt x="132" y="42"/>
                    </a:lnTo>
                    <a:lnTo>
                      <a:pt x="138" y="42"/>
                    </a:lnTo>
                    <a:lnTo>
                      <a:pt x="132" y="42"/>
                    </a:lnTo>
                    <a:lnTo>
                      <a:pt x="132" y="48"/>
                    </a:lnTo>
                    <a:lnTo>
                      <a:pt x="132" y="54"/>
                    </a:lnTo>
                    <a:lnTo>
                      <a:pt x="132" y="60"/>
                    </a:lnTo>
                    <a:lnTo>
                      <a:pt x="132" y="66"/>
                    </a:lnTo>
                    <a:lnTo>
                      <a:pt x="132" y="72"/>
                    </a:lnTo>
                    <a:lnTo>
                      <a:pt x="132" y="78"/>
                    </a:lnTo>
                    <a:lnTo>
                      <a:pt x="132" y="84"/>
                    </a:lnTo>
                    <a:lnTo>
                      <a:pt x="132" y="90"/>
                    </a:lnTo>
                    <a:lnTo>
                      <a:pt x="132" y="96"/>
                    </a:lnTo>
                    <a:lnTo>
                      <a:pt x="126" y="96"/>
                    </a:lnTo>
                    <a:lnTo>
                      <a:pt x="120" y="96"/>
                    </a:lnTo>
                    <a:lnTo>
                      <a:pt x="114" y="96"/>
                    </a:lnTo>
                    <a:lnTo>
                      <a:pt x="108" y="96"/>
                    </a:lnTo>
                    <a:lnTo>
                      <a:pt x="102" y="96"/>
                    </a:lnTo>
                    <a:lnTo>
                      <a:pt x="96" y="96"/>
                    </a:lnTo>
                    <a:lnTo>
                      <a:pt x="90" y="96"/>
                    </a:lnTo>
                    <a:lnTo>
                      <a:pt x="84" y="96"/>
                    </a:lnTo>
                    <a:lnTo>
                      <a:pt x="78" y="96"/>
                    </a:lnTo>
                    <a:lnTo>
                      <a:pt x="72" y="96"/>
                    </a:lnTo>
                    <a:lnTo>
                      <a:pt x="66" y="96"/>
                    </a:lnTo>
                    <a:lnTo>
                      <a:pt x="60" y="96"/>
                    </a:lnTo>
                    <a:lnTo>
                      <a:pt x="54" y="96"/>
                    </a:lnTo>
                    <a:lnTo>
                      <a:pt x="48" y="96"/>
                    </a:lnTo>
                    <a:lnTo>
                      <a:pt x="42" y="96"/>
                    </a:lnTo>
                    <a:lnTo>
                      <a:pt x="36" y="90"/>
                    </a:lnTo>
                    <a:lnTo>
                      <a:pt x="42" y="90"/>
                    </a:lnTo>
                    <a:lnTo>
                      <a:pt x="42" y="84"/>
                    </a:lnTo>
                    <a:lnTo>
                      <a:pt x="42" y="78"/>
                    </a:lnTo>
                    <a:lnTo>
                      <a:pt x="42" y="72"/>
                    </a:lnTo>
                    <a:lnTo>
                      <a:pt x="42" y="66"/>
                    </a:lnTo>
                    <a:lnTo>
                      <a:pt x="42" y="60"/>
                    </a:lnTo>
                    <a:lnTo>
                      <a:pt x="36" y="60"/>
                    </a:lnTo>
                    <a:lnTo>
                      <a:pt x="36" y="54"/>
                    </a:lnTo>
                    <a:lnTo>
                      <a:pt x="30" y="54"/>
                    </a:lnTo>
                    <a:lnTo>
                      <a:pt x="30" y="48"/>
                    </a:lnTo>
                    <a:lnTo>
                      <a:pt x="30" y="42"/>
                    </a:lnTo>
                    <a:lnTo>
                      <a:pt x="30" y="36"/>
                    </a:lnTo>
                    <a:lnTo>
                      <a:pt x="30" y="30"/>
                    </a:lnTo>
                    <a:lnTo>
                      <a:pt x="24" y="30"/>
                    </a:lnTo>
                    <a:lnTo>
                      <a:pt x="18" y="24"/>
                    </a:lnTo>
                    <a:lnTo>
                      <a:pt x="18" y="30"/>
                    </a:lnTo>
                    <a:lnTo>
                      <a:pt x="18" y="24"/>
                    </a:lnTo>
                    <a:lnTo>
                      <a:pt x="12" y="18"/>
                    </a:lnTo>
                    <a:lnTo>
                      <a:pt x="12" y="12"/>
                    </a:lnTo>
                    <a:lnTo>
                      <a:pt x="6" y="12"/>
                    </a:lnTo>
                    <a:lnTo>
                      <a:pt x="6" y="6"/>
                    </a:lnTo>
                    <a:lnTo>
                      <a:pt x="0" y="6"/>
                    </a:lnTo>
                    <a:lnTo>
                      <a:pt x="0" y="0"/>
                    </a:lnTo>
                    <a:lnTo>
                      <a:pt x="6" y="0"/>
                    </a:lnTo>
                    <a:lnTo>
                      <a:pt x="12" y="0"/>
                    </a:lnTo>
                    <a:lnTo>
                      <a:pt x="18" y="0"/>
                    </a:lnTo>
                    <a:lnTo>
                      <a:pt x="24" y="0"/>
                    </a:lnTo>
                    <a:lnTo>
                      <a:pt x="30" y="0"/>
                    </a:lnTo>
                    <a:lnTo>
                      <a:pt x="36" y="0"/>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0" y="12"/>
                    </a:lnTo>
                    <a:lnTo>
                      <a:pt x="144" y="12"/>
                    </a:lnTo>
                    <a:lnTo>
                      <a:pt x="144" y="18"/>
                    </a:lnTo>
                    <a:lnTo>
                      <a:pt x="138" y="18"/>
                    </a:lnTo>
                    <a:lnTo>
                      <a:pt x="138" y="24"/>
                    </a:lnTo>
                    <a:lnTo>
                      <a:pt x="144" y="24"/>
                    </a:lnTo>
                    <a:lnTo>
                      <a:pt x="144" y="18"/>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2" name="Freeform 565"/>
              <p:cNvSpPr>
                <a:spLocks/>
              </p:cNvSpPr>
              <p:nvPr/>
            </p:nvSpPr>
            <p:spPr bwMode="auto">
              <a:xfrm>
                <a:off x="2631" y="1946"/>
                <a:ext cx="120" cy="204"/>
              </a:xfrm>
              <a:custGeom>
                <a:avLst/>
                <a:gdLst>
                  <a:gd name="T0" fmla="*/ 36 w 120"/>
                  <a:gd name="T1" fmla="*/ 0 h 204"/>
                  <a:gd name="T2" fmla="*/ 48 w 120"/>
                  <a:gd name="T3" fmla="*/ 0 h 204"/>
                  <a:gd name="T4" fmla="*/ 60 w 120"/>
                  <a:gd name="T5" fmla="*/ 6 h 204"/>
                  <a:gd name="T6" fmla="*/ 72 w 120"/>
                  <a:gd name="T7" fmla="*/ 6 h 204"/>
                  <a:gd name="T8" fmla="*/ 84 w 120"/>
                  <a:gd name="T9" fmla="*/ 6 h 204"/>
                  <a:gd name="T10" fmla="*/ 96 w 120"/>
                  <a:gd name="T11" fmla="*/ 6 h 204"/>
                  <a:gd name="T12" fmla="*/ 108 w 120"/>
                  <a:gd name="T13" fmla="*/ 6 h 204"/>
                  <a:gd name="T14" fmla="*/ 120 w 120"/>
                  <a:gd name="T15" fmla="*/ 6 h 204"/>
                  <a:gd name="T16" fmla="*/ 120 w 120"/>
                  <a:gd name="T17" fmla="*/ 18 h 204"/>
                  <a:gd name="T18" fmla="*/ 120 w 120"/>
                  <a:gd name="T19" fmla="*/ 30 h 204"/>
                  <a:gd name="T20" fmla="*/ 120 w 120"/>
                  <a:gd name="T21" fmla="*/ 42 h 204"/>
                  <a:gd name="T22" fmla="*/ 120 w 120"/>
                  <a:gd name="T23" fmla="*/ 54 h 204"/>
                  <a:gd name="T24" fmla="*/ 120 w 120"/>
                  <a:gd name="T25" fmla="*/ 66 h 204"/>
                  <a:gd name="T26" fmla="*/ 120 w 120"/>
                  <a:gd name="T27" fmla="*/ 78 h 204"/>
                  <a:gd name="T28" fmla="*/ 114 w 120"/>
                  <a:gd name="T29" fmla="*/ 84 h 204"/>
                  <a:gd name="T30" fmla="*/ 114 w 120"/>
                  <a:gd name="T31" fmla="*/ 96 h 204"/>
                  <a:gd name="T32" fmla="*/ 108 w 120"/>
                  <a:gd name="T33" fmla="*/ 102 h 204"/>
                  <a:gd name="T34" fmla="*/ 108 w 120"/>
                  <a:gd name="T35" fmla="*/ 114 h 204"/>
                  <a:gd name="T36" fmla="*/ 102 w 120"/>
                  <a:gd name="T37" fmla="*/ 126 h 204"/>
                  <a:gd name="T38" fmla="*/ 102 w 120"/>
                  <a:gd name="T39" fmla="*/ 138 h 204"/>
                  <a:gd name="T40" fmla="*/ 102 w 120"/>
                  <a:gd name="T41" fmla="*/ 150 h 204"/>
                  <a:gd name="T42" fmla="*/ 102 w 120"/>
                  <a:gd name="T43" fmla="*/ 162 h 204"/>
                  <a:gd name="T44" fmla="*/ 108 w 120"/>
                  <a:gd name="T45" fmla="*/ 168 h 204"/>
                  <a:gd name="T46" fmla="*/ 108 w 120"/>
                  <a:gd name="T47" fmla="*/ 180 h 204"/>
                  <a:gd name="T48" fmla="*/ 108 w 120"/>
                  <a:gd name="T49" fmla="*/ 192 h 204"/>
                  <a:gd name="T50" fmla="*/ 102 w 120"/>
                  <a:gd name="T51" fmla="*/ 198 h 204"/>
                  <a:gd name="T52" fmla="*/ 90 w 120"/>
                  <a:gd name="T53" fmla="*/ 198 h 204"/>
                  <a:gd name="T54" fmla="*/ 78 w 120"/>
                  <a:gd name="T55" fmla="*/ 198 h 204"/>
                  <a:gd name="T56" fmla="*/ 66 w 120"/>
                  <a:gd name="T57" fmla="*/ 198 h 204"/>
                  <a:gd name="T58" fmla="*/ 54 w 120"/>
                  <a:gd name="T59" fmla="*/ 198 h 204"/>
                  <a:gd name="T60" fmla="*/ 48 w 120"/>
                  <a:gd name="T61" fmla="*/ 204 h 204"/>
                  <a:gd name="T62" fmla="*/ 42 w 120"/>
                  <a:gd name="T63" fmla="*/ 198 h 204"/>
                  <a:gd name="T64" fmla="*/ 48 w 120"/>
                  <a:gd name="T65" fmla="*/ 192 h 204"/>
                  <a:gd name="T66" fmla="*/ 48 w 120"/>
                  <a:gd name="T67" fmla="*/ 192 h 204"/>
                  <a:gd name="T68" fmla="*/ 42 w 120"/>
                  <a:gd name="T69" fmla="*/ 186 h 204"/>
                  <a:gd name="T70" fmla="*/ 48 w 120"/>
                  <a:gd name="T71" fmla="*/ 174 h 204"/>
                  <a:gd name="T72" fmla="*/ 54 w 120"/>
                  <a:gd name="T73" fmla="*/ 168 h 204"/>
                  <a:gd name="T74" fmla="*/ 48 w 120"/>
                  <a:gd name="T75" fmla="*/ 162 h 204"/>
                  <a:gd name="T76" fmla="*/ 54 w 120"/>
                  <a:gd name="T77" fmla="*/ 156 h 204"/>
                  <a:gd name="T78" fmla="*/ 48 w 120"/>
                  <a:gd name="T79" fmla="*/ 150 h 204"/>
                  <a:gd name="T80" fmla="*/ 42 w 120"/>
                  <a:gd name="T81" fmla="*/ 138 h 204"/>
                  <a:gd name="T82" fmla="*/ 36 w 120"/>
                  <a:gd name="T83" fmla="*/ 132 h 204"/>
                  <a:gd name="T84" fmla="*/ 30 w 120"/>
                  <a:gd name="T85" fmla="*/ 126 h 204"/>
                  <a:gd name="T86" fmla="*/ 18 w 120"/>
                  <a:gd name="T87" fmla="*/ 126 h 204"/>
                  <a:gd name="T88" fmla="*/ 12 w 120"/>
                  <a:gd name="T89" fmla="*/ 120 h 204"/>
                  <a:gd name="T90" fmla="*/ 6 w 120"/>
                  <a:gd name="T91" fmla="*/ 114 h 204"/>
                  <a:gd name="T92" fmla="*/ 0 w 120"/>
                  <a:gd name="T93" fmla="*/ 108 h 204"/>
                  <a:gd name="T94" fmla="*/ 0 w 120"/>
                  <a:gd name="T95" fmla="*/ 96 h 204"/>
                  <a:gd name="T96" fmla="*/ 12 w 120"/>
                  <a:gd name="T97" fmla="*/ 96 h 204"/>
                  <a:gd name="T98" fmla="*/ 12 w 120"/>
                  <a:gd name="T99" fmla="*/ 84 h 204"/>
                  <a:gd name="T100" fmla="*/ 18 w 120"/>
                  <a:gd name="T101" fmla="*/ 72 h 204"/>
                  <a:gd name="T102" fmla="*/ 24 w 120"/>
                  <a:gd name="T103" fmla="*/ 66 h 204"/>
                  <a:gd name="T104" fmla="*/ 24 w 120"/>
                  <a:gd name="T105" fmla="*/ 54 h 204"/>
                  <a:gd name="T106" fmla="*/ 30 w 120"/>
                  <a:gd name="T107" fmla="*/ 42 h 204"/>
                  <a:gd name="T108" fmla="*/ 30 w 120"/>
                  <a:gd name="T109" fmla="*/ 30 h 204"/>
                  <a:gd name="T110" fmla="*/ 30 w 120"/>
                  <a:gd name="T111" fmla="*/ 18 h 204"/>
                  <a:gd name="T112" fmla="*/ 24 w 120"/>
                  <a:gd name="T113" fmla="*/ 12 h 204"/>
                  <a:gd name="T114" fmla="*/ 30 w 120"/>
                  <a:gd name="T115"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204">
                    <a:moveTo>
                      <a:pt x="36" y="6"/>
                    </a:moveTo>
                    <a:lnTo>
                      <a:pt x="36" y="0"/>
                    </a:lnTo>
                    <a:lnTo>
                      <a:pt x="42" y="0"/>
                    </a:lnTo>
                    <a:lnTo>
                      <a:pt x="48" y="0"/>
                    </a:lnTo>
                    <a:lnTo>
                      <a:pt x="54" y="0"/>
                    </a:lnTo>
                    <a:lnTo>
                      <a:pt x="60" y="6"/>
                    </a:lnTo>
                    <a:lnTo>
                      <a:pt x="66" y="6"/>
                    </a:lnTo>
                    <a:lnTo>
                      <a:pt x="72" y="6"/>
                    </a:lnTo>
                    <a:lnTo>
                      <a:pt x="78" y="6"/>
                    </a:lnTo>
                    <a:lnTo>
                      <a:pt x="84" y="6"/>
                    </a:lnTo>
                    <a:lnTo>
                      <a:pt x="90" y="6"/>
                    </a:lnTo>
                    <a:lnTo>
                      <a:pt x="96" y="6"/>
                    </a:lnTo>
                    <a:lnTo>
                      <a:pt x="102" y="6"/>
                    </a:lnTo>
                    <a:lnTo>
                      <a:pt x="108" y="6"/>
                    </a:lnTo>
                    <a:lnTo>
                      <a:pt x="114" y="6"/>
                    </a:lnTo>
                    <a:lnTo>
                      <a:pt x="120" y="6"/>
                    </a:lnTo>
                    <a:lnTo>
                      <a:pt x="120" y="12"/>
                    </a:lnTo>
                    <a:lnTo>
                      <a:pt x="120" y="18"/>
                    </a:lnTo>
                    <a:lnTo>
                      <a:pt x="120" y="24"/>
                    </a:lnTo>
                    <a:lnTo>
                      <a:pt x="120" y="30"/>
                    </a:lnTo>
                    <a:lnTo>
                      <a:pt x="120" y="36"/>
                    </a:lnTo>
                    <a:lnTo>
                      <a:pt x="120" y="42"/>
                    </a:lnTo>
                    <a:lnTo>
                      <a:pt x="120" y="48"/>
                    </a:lnTo>
                    <a:lnTo>
                      <a:pt x="120" y="54"/>
                    </a:lnTo>
                    <a:lnTo>
                      <a:pt x="120" y="60"/>
                    </a:lnTo>
                    <a:lnTo>
                      <a:pt x="120" y="66"/>
                    </a:lnTo>
                    <a:lnTo>
                      <a:pt x="120" y="72"/>
                    </a:lnTo>
                    <a:lnTo>
                      <a:pt x="120" y="78"/>
                    </a:lnTo>
                    <a:lnTo>
                      <a:pt x="114" y="78"/>
                    </a:lnTo>
                    <a:lnTo>
                      <a:pt x="114" y="84"/>
                    </a:lnTo>
                    <a:lnTo>
                      <a:pt x="114" y="90"/>
                    </a:lnTo>
                    <a:lnTo>
                      <a:pt x="114" y="96"/>
                    </a:lnTo>
                    <a:lnTo>
                      <a:pt x="108" y="96"/>
                    </a:lnTo>
                    <a:lnTo>
                      <a:pt x="108" y="102"/>
                    </a:lnTo>
                    <a:lnTo>
                      <a:pt x="108" y="108"/>
                    </a:lnTo>
                    <a:lnTo>
                      <a:pt x="108" y="114"/>
                    </a:lnTo>
                    <a:lnTo>
                      <a:pt x="102" y="120"/>
                    </a:lnTo>
                    <a:lnTo>
                      <a:pt x="102" y="126"/>
                    </a:lnTo>
                    <a:lnTo>
                      <a:pt x="102" y="132"/>
                    </a:lnTo>
                    <a:lnTo>
                      <a:pt x="102" y="138"/>
                    </a:lnTo>
                    <a:lnTo>
                      <a:pt x="102" y="144"/>
                    </a:lnTo>
                    <a:lnTo>
                      <a:pt x="102" y="150"/>
                    </a:lnTo>
                    <a:lnTo>
                      <a:pt x="102" y="156"/>
                    </a:lnTo>
                    <a:lnTo>
                      <a:pt x="102" y="162"/>
                    </a:lnTo>
                    <a:lnTo>
                      <a:pt x="102" y="168"/>
                    </a:lnTo>
                    <a:lnTo>
                      <a:pt x="108" y="168"/>
                    </a:lnTo>
                    <a:lnTo>
                      <a:pt x="108" y="174"/>
                    </a:lnTo>
                    <a:lnTo>
                      <a:pt x="108" y="180"/>
                    </a:lnTo>
                    <a:lnTo>
                      <a:pt x="108" y="186"/>
                    </a:lnTo>
                    <a:lnTo>
                      <a:pt x="108" y="192"/>
                    </a:lnTo>
                    <a:lnTo>
                      <a:pt x="108" y="198"/>
                    </a:lnTo>
                    <a:lnTo>
                      <a:pt x="102" y="198"/>
                    </a:lnTo>
                    <a:lnTo>
                      <a:pt x="96" y="198"/>
                    </a:lnTo>
                    <a:lnTo>
                      <a:pt x="90" y="198"/>
                    </a:lnTo>
                    <a:lnTo>
                      <a:pt x="84" y="198"/>
                    </a:lnTo>
                    <a:lnTo>
                      <a:pt x="78" y="198"/>
                    </a:lnTo>
                    <a:lnTo>
                      <a:pt x="72" y="198"/>
                    </a:lnTo>
                    <a:lnTo>
                      <a:pt x="66" y="198"/>
                    </a:lnTo>
                    <a:lnTo>
                      <a:pt x="60" y="198"/>
                    </a:lnTo>
                    <a:lnTo>
                      <a:pt x="54" y="198"/>
                    </a:lnTo>
                    <a:lnTo>
                      <a:pt x="54" y="204"/>
                    </a:lnTo>
                    <a:lnTo>
                      <a:pt x="48" y="204"/>
                    </a:lnTo>
                    <a:lnTo>
                      <a:pt x="42" y="204"/>
                    </a:lnTo>
                    <a:lnTo>
                      <a:pt x="42" y="198"/>
                    </a:lnTo>
                    <a:lnTo>
                      <a:pt x="48" y="198"/>
                    </a:lnTo>
                    <a:lnTo>
                      <a:pt x="48" y="192"/>
                    </a:lnTo>
                    <a:lnTo>
                      <a:pt x="42" y="192"/>
                    </a:lnTo>
                    <a:lnTo>
                      <a:pt x="48" y="192"/>
                    </a:lnTo>
                    <a:lnTo>
                      <a:pt x="48" y="186"/>
                    </a:lnTo>
                    <a:lnTo>
                      <a:pt x="42" y="186"/>
                    </a:lnTo>
                    <a:lnTo>
                      <a:pt x="48" y="180"/>
                    </a:lnTo>
                    <a:lnTo>
                      <a:pt x="48" y="174"/>
                    </a:lnTo>
                    <a:lnTo>
                      <a:pt x="48" y="168"/>
                    </a:lnTo>
                    <a:lnTo>
                      <a:pt x="54" y="168"/>
                    </a:lnTo>
                    <a:lnTo>
                      <a:pt x="48" y="168"/>
                    </a:lnTo>
                    <a:lnTo>
                      <a:pt x="48" y="162"/>
                    </a:lnTo>
                    <a:lnTo>
                      <a:pt x="54" y="162"/>
                    </a:lnTo>
                    <a:lnTo>
                      <a:pt x="54" y="156"/>
                    </a:lnTo>
                    <a:lnTo>
                      <a:pt x="48" y="156"/>
                    </a:lnTo>
                    <a:lnTo>
                      <a:pt x="48" y="150"/>
                    </a:lnTo>
                    <a:lnTo>
                      <a:pt x="42" y="144"/>
                    </a:lnTo>
                    <a:lnTo>
                      <a:pt x="42" y="138"/>
                    </a:lnTo>
                    <a:lnTo>
                      <a:pt x="36" y="138"/>
                    </a:lnTo>
                    <a:lnTo>
                      <a:pt x="36" y="132"/>
                    </a:lnTo>
                    <a:lnTo>
                      <a:pt x="36" y="126"/>
                    </a:lnTo>
                    <a:lnTo>
                      <a:pt x="30" y="126"/>
                    </a:lnTo>
                    <a:lnTo>
                      <a:pt x="24" y="126"/>
                    </a:lnTo>
                    <a:lnTo>
                      <a:pt x="18" y="126"/>
                    </a:lnTo>
                    <a:lnTo>
                      <a:pt x="12" y="126"/>
                    </a:lnTo>
                    <a:lnTo>
                      <a:pt x="12" y="120"/>
                    </a:lnTo>
                    <a:lnTo>
                      <a:pt x="12" y="114"/>
                    </a:lnTo>
                    <a:lnTo>
                      <a:pt x="6" y="114"/>
                    </a:lnTo>
                    <a:lnTo>
                      <a:pt x="6" y="108"/>
                    </a:lnTo>
                    <a:lnTo>
                      <a:pt x="0" y="108"/>
                    </a:lnTo>
                    <a:lnTo>
                      <a:pt x="0" y="102"/>
                    </a:lnTo>
                    <a:lnTo>
                      <a:pt x="0" y="96"/>
                    </a:lnTo>
                    <a:lnTo>
                      <a:pt x="6" y="96"/>
                    </a:lnTo>
                    <a:lnTo>
                      <a:pt x="12" y="96"/>
                    </a:lnTo>
                    <a:lnTo>
                      <a:pt x="12" y="90"/>
                    </a:lnTo>
                    <a:lnTo>
                      <a:pt x="12" y="84"/>
                    </a:lnTo>
                    <a:lnTo>
                      <a:pt x="18" y="78"/>
                    </a:lnTo>
                    <a:lnTo>
                      <a:pt x="18" y="72"/>
                    </a:lnTo>
                    <a:lnTo>
                      <a:pt x="24" y="72"/>
                    </a:lnTo>
                    <a:lnTo>
                      <a:pt x="24" y="66"/>
                    </a:lnTo>
                    <a:lnTo>
                      <a:pt x="24" y="60"/>
                    </a:lnTo>
                    <a:lnTo>
                      <a:pt x="24" y="54"/>
                    </a:lnTo>
                    <a:lnTo>
                      <a:pt x="30" y="48"/>
                    </a:lnTo>
                    <a:lnTo>
                      <a:pt x="30" y="42"/>
                    </a:lnTo>
                    <a:lnTo>
                      <a:pt x="30" y="36"/>
                    </a:lnTo>
                    <a:lnTo>
                      <a:pt x="30" y="30"/>
                    </a:lnTo>
                    <a:lnTo>
                      <a:pt x="30" y="24"/>
                    </a:lnTo>
                    <a:lnTo>
                      <a:pt x="30" y="18"/>
                    </a:lnTo>
                    <a:lnTo>
                      <a:pt x="30" y="12"/>
                    </a:lnTo>
                    <a:lnTo>
                      <a:pt x="24" y="12"/>
                    </a:lnTo>
                    <a:lnTo>
                      <a:pt x="24" y="6"/>
                    </a:lnTo>
                    <a:lnTo>
                      <a:pt x="30" y="6"/>
                    </a:lnTo>
                    <a:lnTo>
                      <a:pt x="36" y="6"/>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3" name="Freeform 566"/>
              <p:cNvSpPr>
                <a:spLocks/>
              </p:cNvSpPr>
              <p:nvPr/>
            </p:nvSpPr>
            <p:spPr bwMode="auto">
              <a:xfrm>
                <a:off x="2649" y="2144"/>
                <a:ext cx="144" cy="180"/>
              </a:xfrm>
              <a:custGeom>
                <a:avLst/>
                <a:gdLst>
                  <a:gd name="T0" fmla="*/ 66 w 144"/>
                  <a:gd name="T1" fmla="*/ 0 h 180"/>
                  <a:gd name="T2" fmla="*/ 78 w 144"/>
                  <a:gd name="T3" fmla="*/ 6 h 180"/>
                  <a:gd name="T4" fmla="*/ 84 w 144"/>
                  <a:gd name="T5" fmla="*/ 18 h 180"/>
                  <a:gd name="T6" fmla="*/ 84 w 144"/>
                  <a:gd name="T7" fmla="*/ 36 h 180"/>
                  <a:gd name="T8" fmla="*/ 90 w 144"/>
                  <a:gd name="T9" fmla="*/ 48 h 180"/>
                  <a:gd name="T10" fmla="*/ 102 w 144"/>
                  <a:gd name="T11" fmla="*/ 54 h 180"/>
                  <a:gd name="T12" fmla="*/ 108 w 144"/>
                  <a:gd name="T13" fmla="*/ 72 h 180"/>
                  <a:gd name="T14" fmla="*/ 114 w 144"/>
                  <a:gd name="T15" fmla="*/ 84 h 180"/>
                  <a:gd name="T16" fmla="*/ 126 w 144"/>
                  <a:gd name="T17" fmla="*/ 90 h 180"/>
                  <a:gd name="T18" fmla="*/ 132 w 144"/>
                  <a:gd name="T19" fmla="*/ 102 h 180"/>
                  <a:gd name="T20" fmla="*/ 144 w 144"/>
                  <a:gd name="T21" fmla="*/ 108 h 180"/>
                  <a:gd name="T22" fmla="*/ 138 w 144"/>
                  <a:gd name="T23" fmla="*/ 120 h 180"/>
                  <a:gd name="T24" fmla="*/ 126 w 144"/>
                  <a:gd name="T25" fmla="*/ 126 h 180"/>
                  <a:gd name="T26" fmla="*/ 108 w 144"/>
                  <a:gd name="T27" fmla="*/ 144 h 180"/>
                  <a:gd name="T28" fmla="*/ 96 w 144"/>
                  <a:gd name="T29" fmla="*/ 150 h 180"/>
                  <a:gd name="T30" fmla="*/ 90 w 144"/>
                  <a:gd name="T31" fmla="*/ 162 h 180"/>
                  <a:gd name="T32" fmla="*/ 78 w 144"/>
                  <a:gd name="T33" fmla="*/ 168 h 180"/>
                  <a:gd name="T34" fmla="*/ 66 w 144"/>
                  <a:gd name="T35" fmla="*/ 174 h 180"/>
                  <a:gd name="T36" fmla="*/ 66 w 144"/>
                  <a:gd name="T37" fmla="*/ 180 h 180"/>
                  <a:gd name="T38" fmla="*/ 54 w 144"/>
                  <a:gd name="T39" fmla="*/ 174 h 180"/>
                  <a:gd name="T40" fmla="*/ 48 w 144"/>
                  <a:gd name="T41" fmla="*/ 162 h 180"/>
                  <a:gd name="T42" fmla="*/ 36 w 144"/>
                  <a:gd name="T43" fmla="*/ 150 h 180"/>
                  <a:gd name="T44" fmla="*/ 24 w 144"/>
                  <a:gd name="T45" fmla="*/ 150 h 180"/>
                  <a:gd name="T46" fmla="*/ 12 w 144"/>
                  <a:gd name="T47" fmla="*/ 156 h 180"/>
                  <a:gd name="T48" fmla="*/ 0 w 144"/>
                  <a:gd name="T49" fmla="*/ 168 h 180"/>
                  <a:gd name="T50" fmla="*/ 0 w 144"/>
                  <a:gd name="T51" fmla="*/ 150 h 180"/>
                  <a:gd name="T52" fmla="*/ 6 w 144"/>
                  <a:gd name="T53" fmla="*/ 138 h 180"/>
                  <a:gd name="T54" fmla="*/ 0 w 144"/>
                  <a:gd name="T55" fmla="*/ 126 h 180"/>
                  <a:gd name="T56" fmla="*/ 12 w 144"/>
                  <a:gd name="T57" fmla="*/ 120 h 180"/>
                  <a:gd name="T58" fmla="*/ 12 w 144"/>
                  <a:gd name="T59" fmla="*/ 102 h 180"/>
                  <a:gd name="T60" fmla="*/ 12 w 144"/>
                  <a:gd name="T61" fmla="*/ 84 h 180"/>
                  <a:gd name="T62" fmla="*/ 18 w 144"/>
                  <a:gd name="T63" fmla="*/ 72 h 180"/>
                  <a:gd name="T64" fmla="*/ 18 w 144"/>
                  <a:gd name="T65" fmla="*/ 66 h 180"/>
                  <a:gd name="T66" fmla="*/ 24 w 144"/>
                  <a:gd name="T67" fmla="*/ 54 h 180"/>
                  <a:gd name="T68" fmla="*/ 30 w 144"/>
                  <a:gd name="T69" fmla="*/ 54 h 180"/>
                  <a:gd name="T70" fmla="*/ 30 w 144"/>
                  <a:gd name="T71" fmla="*/ 48 h 180"/>
                  <a:gd name="T72" fmla="*/ 18 w 144"/>
                  <a:gd name="T73" fmla="*/ 54 h 180"/>
                  <a:gd name="T74" fmla="*/ 24 w 144"/>
                  <a:gd name="T75" fmla="*/ 42 h 180"/>
                  <a:gd name="T76" fmla="*/ 24 w 144"/>
                  <a:gd name="T77" fmla="*/ 36 h 180"/>
                  <a:gd name="T78" fmla="*/ 24 w 144"/>
                  <a:gd name="T79" fmla="*/ 24 h 180"/>
                  <a:gd name="T80" fmla="*/ 30 w 144"/>
                  <a:gd name="T81" fmla="*/ 12 h 180"/>
                  <a:gd name="T82" fmla="*/ 36 w 144"/>
                  <a:gd name="T83" fmla="*/ 0 h 180"/>
                  <a:gd name="T84" fmla="*/ 54 w 144"/>
                  <a:gd name="T8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80">
                    <a:moveTo>
                      <a:pt x="54" y="0"/>
                    </a:moveTo>
                    <a:lnTo>
                      <a:pt x="60" y="0"/>
                    </a:lnTo>
                    <a:lnTo>
                      <a:pt x="66" y="0"/>
                    </a:lnTo>
                    <a:lnTo>
                      <a:pt x="72" y="0"/>
                    </a:lnTo>
                    <a:lnTo>
                      <a:pt x="78" y="0"/>
                    </a:lnTo>
                    <a:lnTo>
                      <a:pt x="78" y="6"/>
                    </a:lnTo>
                    <a:lnTo>
                      <a:pt x="78" y="12"/>
                    </a:lnTo>
                    <a:lnTo>
                      <a:pt x="78" y="18"/>
                    </a:lnTo>
                    <a:lnTo>
                      <a:pt x="84" y="18"/>
                    </a:lnTo>
                    <a:lnTo>
                      <a:pt x="84" y="24"/>
                    </a:lnTo>
                    <a:lnTo>
                      <a:pt x="84" y="30"/>
                    </a:lnTo>
                    <a:lnTo>
                      <a:pt x="84" y="36"/>
                    </a:lnTo>
                    <a:lnTo>
                      <a:pt x="84" y="42"/>
                    </a:lnTo>
                    <a:lnTo>
                      <a:pt x="90" y="42"/>
                    </a:lnTo>
                    <a:lnTo>
                      <a:pt x="90" y="48"/>
                    </a:lnTo>
                    <a:lnTo>
                      <a:pt x="96" y="48"/>
                    </a:lnTo>
                    <a:lnTo>
                      <a:pt x="96" y="54"/>
                    </a:lnTo>
                    <a:lnTo>
                      <a:pt x="102" y="54"/>
                    </a:lnTo>
                    <a:lnTo>
                      <a:pt x="102" y="60"/>
                    </a:lnTo>
                    <a:lnTo>
                      <a:pt x="108" y="66"/>
                    </a:lnTo>
                    <a:lnTo>
                      <a:pt x="108" y="72"/>
                    </a:lnTo>
                    <a:lnTo>
                      <a:pt x="108" y="78"/>
                    </a:lnTo>
                    <a:lnTo>
                      <a:pt x="108" y="84"/>
                    </a:lnTo>
                    <a:lnTo>
                      <a:pt x="114" y="84"/>
                    </a:lnTo>
                    <a:lnTo>
                      <a:pt x="114" y="90"/>
                    </a:lnTo>
                    <a:lnTo>
                      <a:pt x="120" y="90"/>
                    </a:lnTo>
                    <a:lnTo>
                      <a:pt x="126" y="90"/>
                    </a:lnTo>
                    <a:lnTo>
                      <a:pt x="126" y="96"/>
                    </a:lnTo>
                    <a:lnTo>
                      <a:pt x="132" y="96"/>
                    </a:lnTo>
                    <a:lnTo>
                      <a:pt x="132" y="102"/>
                    </a:lnTo>
                    <a:lnTo>
                      <a:pt x="138" y="102"/>
                    </a:lnTo>
                    <a:lnTo>
                      <a:pt x="144" y="102"/>
                    </a:lnTo>
                    <a:lnTo>
                      <a:pt x="144" y="108"/>
                    </a:lnTo>
                    <a:lnTo>
                      <a:pt x="144" y="114"/>
                    </a:lnTo>
                    <a:lnTo>
                      <a:pt x="138" y="114"/>
                    </a:lnTo>
                    <a:lnTo>
                      <a:pt x="138" y="120"/>
                    </a:lnTo>
                    <a:lnTo>
                      <a:pt x="132" y="120"/>
                    </a:lnTo>
                    <a:lnTo>
                      <a:pt x="132" y="126"/>
                    </a:lnTo>
                    <a:lnTo>
                      <a:pt x="126" y="126"/>
                    </a:lnTo>
                    <a:lnTo>
                      <a:pt x="120" y="132"/>
                    </a:lnTo>
                    <a:lnTo>
                      <a:pt x="114" y="138"/>
                    </a:lnTo>
                    <a:lnTo>
                      <a:pt x="108" y="144"/>
                    </a:lnTo>
                    <a:lnTo>
                      <a:pt x="102" y="144"/>
                    </a:lnTo>
                    <a:lnTo>
                      <a:pt x="102" y="150"/>
                    </a:lnTo>
                    <a:lnTo>
                      <a:pt x="96" y="150"/>
                    </a:lnTo>
                    <a:lnTo>
                      <a:pt x="96" y="156"/>
                    </a:lnTo>
                    <a:lnTo>
                      <a:pt x="90" y="156"/>
                    </a:lnTo>
                    <a:lnTo>
                      <a:pt x="90" y="162"/>
                    </a:lnTo>
                    <a:lnTo>
                      <a:pt x="84" y="162"/>
                    </a:lnTo>
                    <a:lnTo>
                      <a:pt x="84" y="168"/>
                    </a:lnTo>
                    <a:lnTo>
                      <a:pt x="78" y="168"/>
                    </a:lnTo>
                    <a:lnTo>
                      <a:pt x="72" y="168"/>
                    </a:lnTo>
                    <a:lnTo>
                      <a:pt x="72" y="174"/>
                    </a:lnTo>
                    <a:lnTo>
                      <a:pt x="66" y="174"/>
                    </a:lnTo>
                    <a:lnTo>
                      <a:pt x="72" y="174"/>
                    </a:lnTo>
                    <a:lnTo>
                      <a:pt x="66" y="174"/>
                    </a:lnTo>
                    <a:lnTo>
                      <a:pt x="66" y="180"/>
                    </a:lnTo>
                    <a:lnTo>
                      <a:pt x="60" y="180"/>
                    </a:lnTo>
                    <a:lnTo>
                      <a:pt x="60" y="174"/>
                    </a:lnTo>
                    <a:lnTo>
                      <a:pt x="54" y="174"/>
                    </a:lnTo>
                    <a:lnTo>
                      <a:pt x="54" y="168"/>
                    </a:lnTo>
                    <a:lnTo>
                      <a:pt x="48" y="168"/>
                    </a:lnTo>
                    <a:lnTo>
                      <a:pt x="48" y="162"/>
                    </a:lnTo>
                    <a:lnTo>
                      <a:pt x="42" y="156"/>
                    </a:lnTo>
                    <a:lnTo>
                      <a:pt x="42" y="150"/>
                    </a:lnTo>
                    <a:lnTo>
                      <a:pt x="36" y="150"/>
                    </a:lnTo>
                    <a:lnTo>
                      <a:pt x="36" y="144"/>
                    </a:lnTo>
                    <a:lnTo>
                      <a:pt x="30" y="144"/>
                    </a:lnTo>
                    <a:lnTo>
                      <a:pt x="24" y="150"/>
                    </a:lnTo>
                    <a:lnTo>
                      <a:pt x="18" y="150"/>
                    </a:lnTo>
                    <a:lnTo>
                      <a:pt x="18" y="156"/>
                    </a:lnTo>
                    <a:lnTo>
                      <a:pt x="12" y="156"/>
                    </a:lnTo>
                    <a:lnTo>
                      <a:pt x="12" y="162"/>
                    </a:lnTo>
                    <a:lnTo>
                      <a:pt x="6" y="162"/>
                    </a:lnTo>
                    <a:lnTo>
                      <a:pt x="0" y="168"/>
                    </a:lnTo>
                    <a:lnTo>
                      <a:pt x="0" y="162"/>
                    </a:lnTo>
                    <a:lnTo>
                      <a:pt x="0" y="156"/>
                    </a:lnTo>
                    <a:lnTo>
                      <a:pt x="0" y="150"/>
                    </a:lnTo>
                    <a:lnTo>
                      <a:pt x="0" y="144"/>
                    </a:lnTo>
                    <a:lnTo>
                      <a:pt x="6" y="144"/>
                    </a:lnTo>
                    <a:lnTo>
                      <a:pt x="6" y="138"/>
                    </a:lnTo>
                    <a:lnTo>
                      <a:pt x="0" y="138"/>
                    </a:lnTo>
                    <a:lnTo>
                      <a:pt x="0" y="132"/>
                    </a:lnTo>
                    <a:lnTo>
                      <a:pt x="0" y="126"/>
                    </a:lnTo>
                    <a:lnTo>
                      <a:pt x="6" y="126"/>
                    </a:lnTo>
                    <a:lnTo>
                      <a:pt x="12" y="126"/>
                    </a:lnTo>
                    <a:lnTo>
                      <a:pt x="12" y="120"/>
                    </a:lnTo>
                    <a:lnTo>
                      <a:pt x="12" y="114"/>
                    </a:lnTo>
                    <a:lnTo>
                      <a:pt x="12" y="108"/>
                    </a:lnTo>
                    <a:lnTo>
                      <a:pt x="12" y="102"/>
                    </a:lnTo>
                    <a:lnTo>
                      <a:pt x="12" y="96"/>
                    </a:lnTo>
                    <a:lnTo>
                      <a:pt x="12" y="90"/>
                    </a:lnTo>
                    <a:lnTo>
                      <a:pt x="12" y="84"/>
                    </a:lnTo>
                    <a:lnTo>
                      <a:pt x="12" y="78"/>
                    </a:lnTo>
                    <a:lnTo>
                      <a:pt x="12" y="72"/>
                    </a:lnTo>
                    <a:lnTo>
                      <a:pt x="18" y="72"/>
                    </a:lnTo>
                    <a:lnTo>
                      <a:pt x="12" y="72"/>
                    </a:lnTo>
                    <a:lnTo>
                      <a:pt x="18" y="72"/>
                    </a:lnTo>
                    <a:lnTo>
                      <a:pt x="18" y="66"/>
                    </a:lnTo>
                    <a:lnTo>
                      <a:pt x="18" y="60"/>
                    </a:lnTo>
                    <a:lnTo>
                      <a:pt x="24" y="60"/>
                    </a:lnTo>
                    <a:lnTo>
                      <a:pt x="24" y="54"/>
                    </a:lnTo>
                    <a:lnTo>
                      <a:pt x="24" y="60"/>
                    </a:lnTo>
                    <a:lnTo>
                      <a:pt x="24" y="54"/>
                    </a:lnTo>
                    <a:lnTo>
                      <a:pt x="30" y="54"/>
                    </a:lnTo>
                    <a:lnTo>
                      <a:pt x="36" y="54"/>
                    </a:lnTo>
                    <a:lnTo>
                      <a:pt x="30" y="54"/>
                    </a:lnTo>
                    <a:lnTo>
                      <a:pt x="30" y="48"/>
                    </a:lnTo>
                    <a:lnTo>
                      <a:pt x="24" y="48"/>
                    </a:lnTo>
                    <a:lnTo>
                      <a:pt x="24" y="54"/>
                    </a:lnTo>
                    <a:lnTo>
                      <a:pt x="18" y="54"/>
                    </a:lnTo>
                    <a:lnTo>
                      <a:pt x="18" y="48"/>
                    </a:lnTo>
                    <a:lnTo>
                      <a:pt x="24" y="48"/>
                    </a:lnTo>
                    <a:lnTo>
                      <a:pt x="24" y="42"/>
                    </a:lnTo>
                    <a:lnTo>
                      <a:pt x="30" y="42"/>
                    </a:lnTo>
                    <a:lnTo>
                      <a:pt x="30" y="36"/>
                    </a:lnTo>
                    <a:lnTo>
                      <a:pt x="24" y="36"/>
                    </a:lnTo>
                    <a:lnTo>
                      <a:pt x="30" y="30"/>
                    </a:lnTo>
                    <a:lnTo>
                      <a:pt x="24" y="30"/>
                    </a:lnTo>
                    <a:lnTo>
                      <a:pt x="24" y="24"/>
                    </a:lnTo>
                    <a:lnTo>
                      <a:pt x="30" y="24"/>
                    </a:lnTo>
                    <a:lnTo>
                      <a:pt x="30" y="18"/>
                    </a:lnTo>
                    <a:lnTo>
                      <a:pt x="30" y="12"/>
                    </a:lnTo>
                    <a:lnTo>
                      <a:pt x="30" y="6"/>
                    </a:lnTo>
                    <a:lnTo>
                      <a:pt x="36" y="6"/>
                    </a:lnTo>
                    <a:lnTo>
                      <a:pt x="36" y="0"/>
                    </a:lnTo>
                    <a:lnTo>
                      <a:pt x="42" y="0"/>
                    </a:lnTo>
                    <a:lnTo>
                      <a:pt x="48" y="0"/>
                    </a:lnTo>
                    <a:lnTo>
                      <a:pt x="54" y="0"/>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4" name="Freeform 567"/>
              <p:cNvSpPr>
                <a:spLocks/>
              </p:cNvSpPr>
              <p:nvPr/>
            </p:nvSpPr>
            <p:spPr bwMode="auto">
              <a:xfrm>
                <a:off x="2733" y="2018"/>
                <a:ext cx="168" cy="126"/>
              </a:xfrm>
              <a:custGeom>
                <a:avLst/>
                <a:gdLst>
                  <a:gd name="T0" fmla="*/ 48 w 168"/>
                  <a:gd name="T1" fmla="*/ 18 h 126"/>
                  <a:gd name="T2" fmla="*/ 54 w 168"/>
                  <a:gd name="T3" fmla="*/ 12 h 126"/>
                  <a:gd name="T4" fmla="*/ 60 w 168"/>
                  <a:gd name="T5" fmla="*/ 18 h 126"/>
                  <a:gd name="T6" fmla="*/ 66 w 168"/>
                  <a:gd name="T7" fmla="*/ 24 h 126"/>
                  <a:gd name="T8" fmla="*/ 72 w 168"/>
                  <a:gd name="T9" fmla="*/ 30 h 126"/>
                  <a:gd name="T10" fmla="*/ 78 w 168"/>
                  <a:gd name="T11" fmla="*/ 36 h 126"/>
                  <a:gd name="T12" fmla="*/ 84 w 168"/>
                  <a:gd name="T13" fmla="*/ 30 h 126"/>
                  <a:gd name="T14" fmla="*/ 90 w 168"/>
                  <a:gd name="T15" fmla="*/ 42 h 126"/>
                  <a:gd name="T16" fmla="*/ 96 w 168"/>
                  <a:gd name="T17" fmla="*/ 48 h 126"/>
                  <a:gd name="T18" fmla="*/ 108 w 168"/>
                  <a:gd name="T19" fmla="*/ 48 h 126"/>
                  <a:gd name="T20" fmla="*/ 108 w 168"/>
                  <a:gd name="T21" fmla="*/ 48 h 126"/>
                  <a:gd name="T22" fmla="*/ 114 w 168"/>
                  <a:gd name="T23" fmla="*/ 54 h 126"/>
                  <a:gd name="T24" fmla="*/ 120 w 168"/>
                  <a:gd name="T25" fmla="*/ 48 h 126"/>
                  <a:gd name="T26" fmla="*/ 126 w 168"/>
                  <a:gd name="T27" fmla="*/ 54 h 126"/>
                  <a:gd name="T28" fmla="*/ 126 w 168"/>
                  <a:gd name="T29" fmla="*/ 66 h 126"/>
                  <a:gd name="T30" fmla="*/ 132 w 168"/>
                  <a:gd name="T31" fmla="*/ 72 h 126"/>
                  <a:gd name="T32" fmla="*/ 138 w 168"/>
                  <a:gd name="T33" fmla="*/ 78 h 126"/>
                  <a:gd name="T34" fmla="*/ 144 w 168"/>
                  <a:gd name="T35" fmla="*/ 84 h 126"/>
                  <a:gd name="T36" fmla="*/ 150 w 168"/>
                  <a:gd name="T37" fmla="*/ 90 h 126"/>
                  <a:gd name="T38" fmla="*/ 156 w 168"/>
                  <a:gd name="T39" fmla="*/ 96 h 126"/>
                  <a:gd name="T40" fmla="*/ 162 w 168"/>
                  <a:gd name="T41" fmla="*/ 102 h 126"/>
                  <a:gd name="T42" fmla="*/ 162 w 168"/>
                  <a:gd name="T43" fmla="*/ 114 h 126"/>
                  <a:gd name="T44" fmla="*/ 162 w 168"/>
                  <a:gd name="T45" fmla="*/ 120 h 126"/>
                  <a:gd name="T46" fmla="*/ 168 w 168"/>
                  <a:gd name="T47" fmla="*/ 126 h 126"/>
                  <a:gd name="T48" fmla="*/ 156 w 168"/>
                  <a:gd name="T49" fmla="*/ 126 h 126"/>
                  <a:gd name="T50" fmla="*/ 144 w 168"/>
                  <a:gd name="T51" fmla="*/ 126 h 126"/>
                  <a:gd name="T52" fmla="*/ 132 w 168"/>
                  <a:gd name="T53" fmla="*/ 126 h 126"/>
                  <a:gd name="T54" fmla="*/ 120 w 168"/>
                  <a:gd name="T55" fmla="*/ 126 h 126"/>
                  <a:gd name="T56" fmla="*/ 108 w 168"/>
                  <a:gd name="T57" fmla="*/ 126 h 126"/>
                  <a:gd name="T58" fmla="*/ 96 w 168"/>
                  <a:gd name="T59" fmla="*/ 126 h 126"/>
                  <a:gd name="T60" fmla="*/ 84 w 168"/>
                  <a:gd name="T61" fmla="*/ 126 h 126"/>
                  <a:gd name="T62" fmla="*/ 72 w 168"/>
                  <a:gd name="T63" fmla="*/ 126 h 126"/>
                  <a:gd name="T64" fmla="*/ 60 w 168"/>
                  <a:gd name="T65" fmla="*/ 126 h 126"/>
                  <a:gd name="T66" fmla="*/ 48 w 168"/>
                  <a:gd name="T67" fmla="*/ 126 h 126"/>
                  <a:gd name="T68" fmla="*/ 36 w 168"/>
                  <a:gd name="T69" fmla="*/ 126 h 126"/>
                  <a:gd name="T70" fmla="*/ 24 w 168"/>
                  <a:gd name="T71" fmla="*/ 126 h 126"/>
                  <a:gd name="T72" fmla="*/ 12 w 168"/>
                  <a:gd name="T73" fmla="*/ 126 h 126"/>
                  <a:gd name="T74" fmla="*/ 6 w 168"/>
                  <a:gd name="T75" fmla="*/ 120 h 126"/>
                  <a:gd name="T76" fmla="*/ 6 w 168"/>
                  <a:gd name="T77" fmla="*/ 108 h 126"/>
                  <a:gd name="T78" fmla="*/ 6 w 168"/>
                  <a:gd name="T79" fmla="*/ 96 h 126"/>
                  <a:gd name="T80" fmla="*/ 0 w 168"/>
                  <a:gd name="T81" fmla="*/ 90 h 126"/>
                  <a:gd name="T82" fmla="*/ 0 w 168"/>
                  <a:gd name="T83" fmla="*/ 78 h 126"/>
                  <a:gd name="T84" fmla="*/ 0 w 168"/>
                  <a:gd name="T85" fmla="*/ 66 h 126"/>
                  <a:gd name="T86" fmla="*/ 0 w 168"/>
                  <a:gd name="T87" fmla="*/ 54 h 126"/>
                  <a:gd name="T88" fmla="*/ 6 w 168"/>
                  <a:gd name="T89" fmla="*/ 42 h 126"/>
                  <a:gd name="T90" fmla="*/ 6 w 168"/>
                  <a:gd name="T91" fmla="*/ 30 h 126"/>
                  <a:gd name="T92" fmla="*/ 12 w 168"/>
                  <a:gd name="T93" fmla="*/ 24 h 126"/>
                  <a:gd name="T94" fmla="*/ 12 w 168"/>
                  <a:gd name="T95" fmla="*/ 12 h 126"/>
                  <a:gd name="T96" fmla="*/ 18 w 168"/>
                  <a:gd name="T97" fmla="*/ 6 h 126"/>
                  <a:gd name="T98" fmla="*/ 18 w 168"/>
                  <a:gd name="T99" fmla="*/ 6 h 126"/>
                  <a:gd name="T100" fmla="*/ 24 w 168"/>
                  <a:gd name="T101" fmla="*/ 0 h 126"/>
                  <a:gd name="T102" fmla="*/ 30 w 168"/>
                  <a:gd name="T103" fmla="*/ 6 h 126"/>
                  <a:gd name="T104" fmla="*/ 30 w 168"/>
                  <a:gd name="T105" fmla="*/ 6 h 126"/>
                  <a:gd name="T106" fmla="*/ 42 w 168"/>
                  <a:gd name="T107" fmla="*/ 6 h 126"/>
                  <a:gd name="T108" fmla="*/ 48 w 168"/>
                  <a:gd name="T109" fmla="*/ 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126">
                    <a:moveTo>
                      <a:pt x="48" y="12"/>
                    </a:moveTo>
                    <a:lnTo>
                      <a:pt x="48" y="18"/>
                    </a:lnTo>
                    <a:lnTo>
                      <a:pt x="48" y="12"/>
                    </a:lnTo>
                    <a:lnTo>
                      <a:pt x="54" y="12"/>
                    </a:lnTo>
                    <a:lnTo>
                      <a:pt x="54" y="18"/>
                    </a:lnTo>
                    <a:lnTo>
                      <a:pt x="60" y="18"/>
                    </a:lnTo>
                    <a:lnTo>
                      <a:pt x="60" y="24"/>
                    </a:lnTo>
                    <a:lnTo>
                      <a:pt x="66" y="24"/>
                    </a:lnTo>
                    <a:lnTo>
                      <a:pt x="66" y="30"/>
                    </a:lnTo>
                    <a:lnTo>
                      <a:pt x="72" y="30"/>
                    </a:lnTo>
                    <a:lnTo>
                      <a:pt x="78" y="30"/>
                    </a:lnTo>
                    <a:lnTo>
                      <a:pt x="78" y="36"/>
                    </a:lnTo>
                    <a:lnTo>
                      <a:pt x="78" y="30"/>
                    </a:lnTo>
                    <a:lnTo>
                      <a:pt x="84" y="30"/>
                    </a:lnTo>
                    <a:lnTo>
                      <a:pt x="84" y="36"/>
                    </a:lnTo>
                    <a:lnTo>
                      <a:pt x="90" y="42"/>
                    </a:lnTo>
                    <a:lnTo>
                      <a:pt x="90" y="48"/>
                    </a:lnTo>
                    <a:lnTo>
                      <a:pt x="96" y="48"/>
                    </a:lnTo>
                    <a:lnTo>
                      <a:pt x="102" y="48"/>
                    </a:lnTo>
                    <a:lnTo>
                      <a:pt x="108" y="48"/>
                    </a:lnTo>
                    <a:lnTo>
                      <a:pt x="108" y="54"/>
                    </a:lnTo>
                    <a:lnTo>
                      <a:pt x="108" y="48"/>
                    </a:lnTo>
                    <a:lnTo>
                      <a:pt x="108" y="54"/>
                    </a:lnTo>
                    <a:lnTo>
                      <a:pt x="114" y="54"/>
                    </a:lnTo>
                    <a:lnTo>
                      <a:pt x="120" y="54"/>
                    </a:lnTo>
                    <a:lnTo>
                      <a:pt x="120" y="48"/>
                    </a:lnTo>
                    <a:lnTo>
                      <a:pt x="126" y="48"/>
                    </a:lnTo>
                    <a:lnTo>
                      <a:pt x="126" y="54"/>
                    </a:lnTo>
                    <a:lnTo>
                      <a:pt x="126" y="60"/>
                    </a:lnTo>
                    <a:lnTo>
                      <a:pt x="126" y="66"/>
                    </a:lnTo>
                    <a:lnTo>
                      <a:pt x="132" y="66"/>
                    </a:lnTo>
                    <a:lnTo>
                      <a:pt x="132" y="72"/>
                    </a:lnTo>
                    <a:lnTo>
                      <a:pt x="132" y="78"/>
                    </a:lnTo>
                    <a:lnTo>
                      <a:pt x="138" y="78"/>
                    </a:lnTo>
                    <a:lnTo>
                      <a:pt x="138" y="84"/>
                    </a:lnTo>
                    <a:lnTo>
                      <a:pt x="144" y="84"/>
                    </a:lnTo>
                    <a:lnTo>
                      <a:pt x="150" y="84"/>
                    </a:lnTo>
                    <a:lnTo>
                      <a:pt x="150" y="90"/>
                    </a:lnTo>
                    <a:lnTo>
                      <a:pt x="156" y="90"/>
                    </a:lnTo>
                    <a:lnTo>
                      <a:pt x="156" y="96"/>
                    </a:lnTo>
                    <a:lnTo>
                      <a:pt x="162" y="96"/>
                    </a:lnTo>
                    <a:lnTo>
                      <a:pt x="162" y="102"/>
                    </a:lnTo>
                    <a:lnTo>
                      <a:pt x="162" y="108"/>
                    </a:lnTo>
                    <a:lnTo>
                      <a:pt x="162" y="114"/>
                    </a:lnTo>
                    <a:lnTo>
                      <a:pt x="168" y="114"/>
                    </a:lnTo>
                    <a:lnTo>
                      <a:pt x="162" y="120"/>
                    </a:lnTo>
                    <a:lnTo>
                      <a:pt x="168" y="120"/>
                    </a:lnTo>
                    <a:lnTo>
                      <a:pt x="168" y="126"/>
                    </a:lnTo>
                    <a:lnTo>
                      <a:pt x="162" y="126"/>
                    </a:lnTo>
                    <a:lnTo>
                      <a:pt x="156" y="126"/>
                    </a:lnTo>
                    <a:lnTo>
                      <a:pt x="150" y="126"/>
                    </a:lnTo>
                    <a:lnTo>
                      <a:pt x="144" y="126"/>
                    </a:lnTo>
                    <a:lnTo>
                      <a:pt x="138" y="126"/>
                    </a:lnTo>
                    <a:lnTo>
                      <a:pt x="132" y="126"/>
                    </a:lnTo>
                    <a:lnTo>
                      <a:pt x="126" y="126"/>
                    </a:lnTo>
                    <a:lnTo>
                      <a:pt x="120" y="126"/>
                    </a:lnTo>
                    <a:lnTo>
                      <a:pt x="114" y="126"/>
                    </a:lnTo>
                    <a:lnTo>
                      <a:pt x="108" y="126"/>
                    </a:lnTo>
                    <a:lnTo>
                      <a:pt x="102" y="126"/>
                    </a:lnTo>
                    <a:lnTo>
                      <a:pt x="96" y="126"/>
                    </a:lnTo>
                    <a:lnTo>
                      <a:pt x="90" y="126"/>
                    </a:lnTo>
                    <a:lnTo>
                      <a:pt x="84" y="126"/>
                    </a:lnTo>
                    <a:lnTo>
                      <a:pt x="78" y="126"/>
                    </a:lnTo>
                    <a:lnTo>
                      <a:pt x="72" y="126"/>
                    </a:lnTo>
                    <a:lnTo>
                      <a:pt x="66" y="126"/>
                    </a:lnTo>
                    <a:lnTo>
                      <a:pt x="60" y="126"/>
                    </a:lnTo>
                    <a:lnTo>
                      <a:pt x="54" y="126"/>
                    </a:lnTo>
                    <a:lnTo>
                      <a:pt x="48" y="126"/>
                    </a:lnTo>
                    <a:lnTo>
                      <a:pt x="42" y="126"/>
                    </a:lnTo>
                    <a:lnTo>
                      <a:pt x="36" y="126"/>
                    </a:lnTo>
                    <a:lnTo>
                      <a:pt x="30" y="126"/>
                    </a:lnTo>
                    <a:lnTo>
                      <a:pt x="24" y="126"/>
                    </a:lnTo>
                    <a:lnTo>
                      <a:pt x="18" y="126"/>
                    </a:lnTo>
                    <a:lnTo>
                      <a:pt x="12" y="126"/>
                    </a:lnTo>
                    <a:lnTo>
                      <a:pt x="6" y="126"/>
                    </a:lnTo>
                    <a:lnTo>
                      <a:pt x="6" y="120"/>
                    </a:lnTo>
                    <a:lnTo>
                      <a:pt x="6" y="114"/>
                    </a:lnTo>
                    <a:lnTo>
                      <a:pt x="6" y="108"/>
                    </a:lnTo>
                    <a:lnTo>
                      <a:pt x="6" y="102"/>
                    </a:lnTo>
                    <a:lnTo>
                      <a:pt x="6" y="96"/>
                    </a:lnTo>
                    <a:lnTo>
                      <a:pt x="0" y="96"/>
                    </a:lnTo>
                    <a:lnTo>
                      <a:pt x="0" y="90"/>
                    </a:lnTo>
                    <a:lnTo>
                      <a:pt x="0" y="84"/>
                    </a:lnTo>
                    <a:lnTo>
                      <a:pt x="0" y="78"/>
                    </a:lnTo>
                    <a:lnTo>
                      <a:pt x="0" y="72"/>
                    </a:lnTo>
                    <a:lnTo>
                      <a:pt x="0" y="66"/>
                    </a:lnTo>
                    <a:lnTo>
                      <a:pt x="0" y="60"/>
                    </a:lnTo>
                    <a:lnTo>
                      <a:pt x="0" y="54"/>
                    </a:lnTo>
                    <a:lnTo>
                      <a:pt x="0" y="48"/>
                    </a:lnTo>
                    <a:lnTo>
                      <a:pt x="6" y="42"/>
                    </a:lnTo>
                    <a:lnTo>
                      <a:pt x="6" y="36"/>
                    </a:lnTo>
                    <a:lnTo>
                      <a:pt x="6" y="30"/>
                    </a:lnTo>
                    <a:lnTo>
                      <a:pt x="6" y="24"/>
                    </a:lnTo>
                    <a:lnTo>
                      <a:pt x="12" y="24"/>
                    </a:lnTo>
                    <a:lnTo>
                      <a:pt x="12" y="18"/>
                    </a:lnTo>
                    <a:lnTo>
                      <a:pt x="12" y="12"/>
                    </a:lnTo>
                    <a:lnTo>
                      <a:pt x="12" y="6"/>
                    </a:lnTo>
                    <a:lnTo>
                      <a:pt x="18" y="6"/>
                    </a:lnTo>
                    <a:lnTo>
                      <a:pt x="18" y="0"/>
                    </a:lnTo>
                    <a:lnTo>
                      <a:pt x="18" y="6"/>
                    </a:lnTo>
                    <a:lnTo>
                      <a:pt x="18" y="0"/>
                    </a:lnTo>
                    <a:lnTo>
                      <a:pt x="24" y="0"/>
                    </a:lnTo>
                    <a:lnTo>
                      <a:pt x="30" y="0"/>
                    </a:lnTo>
                    <a:lnTo>
                      <a:pt x="30" y="6"/>
                    </a:lnTo>
                    <a:lnTo>
                      <a:pt x="24" y="6"/>
                    </a:lnTo>
                    <a:lnTo>
                      <a:pt x="30" y="6"/>
                    </a:lnTo>
                    <a:lnTo>
                      <a:pt x="36" y="6"/>
                    </a:lnTo>
                    <a:lnTo>
                      <a:pt x="42" y="6"/>
                    </a:lnTo>
                    <a:lnTo>
                      <a:pt x="42" y="12"/>
                    </a:lnTo>
                    <a:lnTo>
                      <a:pt x="48" y="1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5" name="Freeform 568"/>
              <p:cNvSpPr>
                <a:spLocks/>
              </p:cNvSpPr>
              <p:nvPr/>
            </p:nvSpPr>
            <p:spPr bwMode="auto">
              <a:xfrm>
                <a:off x="2709" y="2252"/>
                <a:ext cx="168" cy="138"/>
              </a:xfrm>
              <a:custGeom>
                <a:avLst/>
                <a:gdLst>
                  <a:gd name="T0" fmla="*/ 66 w 168"/>
                  <a:gd name="T1" fmla="*/ 18 h 138"/>
                  <a:gd name="T2" fmla="*/ 72 w 168"/>
                  <a:gd name="T3" fmla="*/ 12 h 138"/>
                  <a:gd name="T4" fmla="*/ 78 w 168"/>
                  <a:gd name="T5" fmla="*/ 6 h 138"/>
                  <a:gd name="T6" fmla="*/ 84 w 168"/>
                  <a:gd name="T7" fmla="*/ 0 h 138"/>
                  <a:gd name="T8" fmla="*/ 90 w 168"/>
                  <a:gd name="T9" fmla="*/ 6 h 138"/>
                  <a:gd name="T10" fmla="*/ 102 w 168"/>
                  <a:gd name="T11" fmla="*/ 6 h 138"/>
                  <a:gd name="T12" fmla="*/ 108 w 168"/>
                  <a:gd name="T13" fmla="*/ 12 h 138"/>
                  <a:gd name="T14" fmla="*/ 108 w 168"/>
                  <a:gd name="T15" fmla="*/ 12 h 138"/>
                  <a:gd name="T16" fmla="*/ 114 w 168"/>
                  <a:gd name="T17" fmla="*/ 18 h 138"/>
                  <a:gd name="T18" fmla="*/ 120 w 168"/>
                  <a:gd name="T19" fmla="*/ 12 h 138"/>
                  <a:gd name="T20" fmla="*/ 132 w 168"/>
                  <a:gd name="T21" fmla="*/ 12 h 138"/>
                  <a:gd name="T22" fmla="*/ 144 w 168"/>
                  <a:gd name="T23" fmla="*/ 12 h 138"/>
                  <a:gd name="T24" fmla="*/ 156 w 168"/>
                  <a:gd name="T25" fmla="*/ 12 h 138"/>
                  <a:gd name="T26" fmla="*/ 162 w 168"/>
                  <a:gd name="T27" fmla="*/ 6 h 138"/>
                  <a:gd name="T28" fmla="*/ 162 w 168"/>
                  <a:gd name="T29" fmla="*/ 6 h 138"/>
                  <a:gd name="T30" fmla="*/ 162 w 168"/>
                  <a:gd name="T31" fmla="*/ 18 h 138"/>
                  <a:gd name="T32" fmla="*/ 162 w 168"/>
                  <a:gd name="T33" fmla="*/ 30 h 138"/>
                  <a:gd name="T34" fmla="*/ 162 w 168"/>
                  <a:gd name="T35" fmla="*/ 42 h 138"/>
                  <a:gd name="T36" fmla="*/ 162 w 168"/>
                  <a:gd name="T37" fmla="*/ 54 h 138"/>
                  <a:gd name="T38" fmla="*/ 162 w 168"/>
                  <a:gd name="T39" fmla="*/ 66 h 138"/>
                  <a:gd name="T40" fmla="*/ 156 w 168"/>
                  <a:gd name="T41" fmla="*/ 72 h 138"/>
                  <a:gd name="T42" fmla="*/ 156 w 168"/>
                  <a:gd name="T43" fmla="*/ 84 h 138"/>
                  <a:gd name="T44" fmla="*/ 156 w 168"/>
                  <a:gd name="T45" fmla="*/ 96 h 138"/>
                  <a:gd name="T46" fmla="*/ 156 w 168"/>
                  <a:gd name="T47" fmla="*/ 108 h 138"/>
                  <a:gd name="T48" fmla="*/ 156 w 168"/>
                  <a:gd name="T49" fmla="*/ 120 h 138"/>
                  <a:gd name="T50" fmla="*/ 156 w 168"/>
                  <a:gd name="T51" fmla="*/ 132 h 138"/>
                  <a:gd name="T52" fmla="*/ 144 w 168"/>
                  <a:gd name="T53" fmla="*/ 138 h 138"/>
                  <a:gd name="T54" fmla="*/ 132 w 168"/>
                  <a:gd name="T55" fmla="*/ 138 h 138"/>
                  <a:gd name="T56" fmla="*/ 120 w 168"/>
                  <a:gd name="T57" fmla="*/ 138 h 138"/>
                  <a:gd name="T58" fmla="*/ 108 w 168"/>
                  <a:gd name="T59" fmla="*/ 138 h 138"/>
                  <a:gd name="T60" fmla="*/ 96 w 168"/>
                  <a:gd name="T61" fmla="*/ 138 h 138"/>
                  <a:gd name="T62" fmla="*/ 84 w 168"/>
                  <a:gd name="T63" fmla="*/ 138 h 138"/>
                  <a:gd name="T64" fmla="*/ 72 w 168"/>
                  <a:gd name="T65" fmla="*/ 138 h 138"/>
                  <a:gd name="T66" fmla="*/ 60 w 168"/>
                  <a:gd name="T67" fmla="*/ 138 h 138"/>
                  <a:gd name="T68" fmla="*/ 48 w 168"/>
                  <a:gd name="T69" fmla="*/ 138 h 138"/>
                  <a:gd name="T70" fmla="*/ 36 w 168"/>
                  <a:gd name="T71" fmla="*/ 138 h 138"/>
                  <a:gd name="T72" fmla="*/ 24 w 168"/>
                  <a:gd name="T73" fmla="*/ 138 h 138"/>
                  <a:gd name="T74" fmla="*/ 12 w 168"/>
                  <a:gd name="T75" fmla="*/ 138 h 138"/>
                  <a:gd name="T76" fmla="*/ 12 w 168"/>
                  <a:gd name="T77" fmla="*/ 126 h 138"/>
                  <a:gd name="T78" fmla="*/ 18 w 168"/>
                  <a:gd name="T79" fmla="*/ 114 h 138"/>
                  <a:gd name="T80" fmla="*/ 18 w 168"/>
                  <a:gd name="T81" fmla="*/ 102 h 138"/>
                  <a:gd name="T82" fmla="*/ 12 w 168"/>
                  <a:gd name="T83" fmla="*/ 90 h 138"/>
                  <a:gd name="T84" fmla="*/ 6 w 168"/>
                  <a:gd name="T85" fmla="*/ 84 h 138"/>
                  <a:gd name="T86" fmla="*/ 0 w 168"/>
                  <a:gd name="T87" fmla="*/ 78 h 138"/>
                  <a:gd name="T88" fmla="*/ 6 w 168"/>
                  <a:gd name="T89" fmla="*/ 72 h 138"/>
                  <a:gd name="T90" fmla="*/ 12 w 168"/>
                  <a:gd name="T91" fmla="*/ 66 h 138"/>
                  <a:gd name="T92" fmla="*/ 12 w 168"/>
                  <a:gd name="T93" fmla="*/ 66 h 138"/>
                  <a:gd name="T94" fmla="*/ 18 w 168"/>
                  <a:gd name="T95" fmla="*/ 60 h 138"/>
                  <a:gd name="T96" fmla="*/ 24 w 168"/>
                  <a:gd name="T97" fmla="*/ 54 h 138"/>
                  <a:gd name="T98" fmla="*/ 30 w 168"/>
                  <a:gd name="T99" fmla="*/ 48 h 138"/>
                  <a:gd name="T100" fmla="*/ 36 w 168"/>
                  <a:gd name="T101" fmla="*/ 42 h 138"/>
                  <a:gd name="T102" fmla="*/ 42 w 168"/>
                  <a:gd name="T103" fmla="*/ 36 h 138"/>
                  <a:gd name="T104" fmla="*/ 54 w 168"/>
                  <a:gd name="T105" fmla="*/ 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38">
                    <a:moveTo>
                      <a:pt x="60" y="24"/>
                    </a:moveTo>
                    <a:lnTo>
                      <a:pt x="66" y="18"/>
                    </a:lnTo>
                    <a:lnTo>
                      <a:pt x="72" y="18"/>
                    </a:lnTo>
                    <a:lnTo>
                      <a:pt x="72" y="12"/>
                    </a:lnTo>
                    <a:lnTo>
                      <a:pt x="78" y="12"/>
                    </a:lnTo>
                    <a:lnTo>
                      <a:pt x="78" y="6"/>
                    </a:lnTo>
                    <a:lnTo>
                      <a:pt x="84" y="6"/>
                    </a:lnTo>
                    <a:lnTo>
                      <a:pt x="84" y="0"/>
                    </a:lnTo>
                    <a:lnTo>
                      <a:pt x="90" y="0"/>
                    </a:lnTo>
                    <a:lnTo>
                      <a:pt x="90" y="6"/>
                    </a:lnTo>
                    <a:lnTo>
                      <a:pt x="96" y="6"/>
                    </a:lnTo>
                    <a:lnTo>
                      <a:pt x="102" y="6"/>
                    </a:lnTo>
                    <a:lnTo>
                      <a:pt x="102" y="12"/>
                    </a:lnTo>
                    <a:lnTo>
                      <a:pt x="108" y="12"/>
                    </a:lnTo>
                    <a:lnTo>
                      <a:pt x="108" y="6"/>
                    </a:lnTo>
                    <a:lnTo>
                      <a:pt x="108" y="12"/>
                    </a:lnTo>
                    <a:lnTo>
                      <a:pt x="114" y="12"/>
                    </a:lnTo>
                    <a:lnTo>
                      <a:pt x="114" y="18"/>
                    </a:lnTo>
                    <a:lnTo>
                      <a:pt x="120" y="18"/>
                    </a:lnTo>
                    <a:lnTo>
                      <a:pt x="120" y="12"/>
                    </a:lnTo>
                    <a:lnTo>
                      <a:pt x="126" y="12"/>
                    </a:lnTo>
                    <a:lnTo>
                      <a:pt x="132" y="12"/>
                    </a:lnTo>
                    <a:lnTo>
                      <a:pt x="138" y="12"/>
                    </a:lnTo>
                    <a:lnTo>
                      <a:pt x="144" y="12"/>
                    </a:lnTo>
                    <a:lnTo>
                      <a:pt x="150" y="12"/>
                    </a:lnTo>
                    <a:lnTo>
                      <a:pt x="156" y="12"/>
                    </a:lnTo>
                    <a:lnTo>
                      <a:pt x="156" y="6"/>
                    </a:lnTo>
                    <a:lnTo>
                      <a:pt x="162" y="6"/>
                    </a:lnTo>
                    <a:lnTo>
                      <a:pt x="168" y="6"/>
                    </a:lnTo>
                    <a:lnTo>
                      <a:pt x="162" y="6"/>
                    </a:lnTo>
                    <a:lnTo>
                      <a:pt x="162" y="12"/>
                    </a:lnTo>
                    <a:lnTo>
                      <a:pt x="162" y="18"/>
                    </a:lnTo>
                    <a:lnTo>
                      <a:pt x="162" y="24"/>
                    </a:lnTo>
                    <a:lnTo>
                      <a:pt x="162" y="30"/>
                    </a:lnTo>
                    <a:lnTo>
                      <a:pt x="162" y="36"/>
                    </a:lnTo>
                    <a:lnTo>
                      <a:pt x="162" y="42"/>
                    </a:lnTo>
                    <a:lnTo>
                      <a:pt x="162" y="48"/>
                    </a:lnTo>
                    <a:lnTo>
                      <a:pt x="162" y="54"/>
                    </a:lnTo>
                    <a:lnTo>
                      <a:pt x="162" y="60"/>
                    </a:lnTo>
                    <a:lnTo>
                      <a:pt x="162" y="66"/>
                    </a:lnTo>
                    <a:lnTo>
                      <a:pt x="162" y="72"/>
                    </a:lnTo>
                    <a:lnTo>
                      <a:pt x="156" y="72"/>
                    </a:lnTo>
                    <a:lnTo>
                      <a:pt x="156" y="78"/>
                    </a:lnTo>
                    <a:lnTo>
                      <a:pt x="156" y="84"/>
                    </a:lnTo>
                    <a:lnTo>
                      <a:pt x="156" y="90"/>
                    </a:lnTo>
                    <a:lnTo>
                      <a:pt x="156" y="96"/>
                    </a:lnTo>
                    <a:lnTo>
                      <a:pt x="156" y="102"/>
                    </a:lnTo>
                    <a:lnTo>
                      <a:pt x="156" y="108"/>
                    </a:lnTo>
                    <a:lnTo>
                      <a:pt x="156" y="114"/>
                    </a:lnTo>
                    <a:lnTo>
                      <a:pt x="156" y="120"/>
                    </a:lnTo>
                    <a:lnTo>
                      <a:pt x="156" y="126"/>
                    </a:lnTo>
                    <a:lnTo>
                      <a:pt x="156" y="132"/>
                    </a:lnTo>
                    <a:lnTo>
                      <a:pt x="150" y="138"/>
                    </a:lnTo>
                    <a:lnTo>
                      <a:pt x="144" y="138"/>
                    </a:lnTo>
                    <a:lnTo>
                      <a:pt x="138" y="138"/>
                    </a:lnTo>
                    <a:lnTo>
                      <a:pt x="132" y="138"/>
                    </a:lnTo>
                    <a:lnTo>
                      <a:pt x="126" y="138"/>
                    </a:lnTo>
                    <a:lnTo>
                      <a:pt x="120" y="138"/>
                    </a:lnTo>
                    <a:lnTo>
                      <a:pt x="114" y="138"/>
                    </a:lnTo>
                    <a:lnTo>
                      <a:pt x="108" y="138"/>
                    </a:lnTo>
                    <a:lnTo>
                      <a:pt x="102" y="138"/>
                    </a:lnTo>
                    <a:lnTo>
                      <a:pt x="96" y="138"/>
                    </a:lnTo>
                    <a:lnTo>
                      <a:pt x="90" y="138"/>
                    </a:lnTo>
                    <a:lnTo>
                      <a:pt x="84" y="138"/>
                    </a:lnTo>
                    <a:lnTo>
                      <a:pt x="78" y="138"/>
                    </a:lnTo>
                    <a:lnTo>
                      <a:pt x="72" y="138"/>
                    </a:lnTo>
                    <a:lnTo>
                      <a:pt x="66" y="138"/>
                    </a:lnTo>
                    <a:lnTo>
                      <a:pt x="60" y="138"/>
                    </a:lnTo>
                    <a:lnTo>
                      <a:pt x="54" y="138"/>
                    </a:lnTo>
                    <a:lnTo>
                      <a:pt x="48" y="138"/>
                    </a:lnTo>
                    <a:lnTo>
                      <a:pt x="42" y="138"/>
                    </a:lnTo>
                    <a:lnTo>
                      <a:pt x="36" y="138"/>
                    </a:lnTo>
                    <a:lnTo>
                      <a:pt x="30" y="138"/>
                    </a:lnTo>
                    <a:lnTo>
                      <a:pt x="24" y="138"/>
                    </a:lnTo>
                    <a:lnTo>
                      <a:pt x="18" y="138"/>
                    </a:lnTo>
                    <a:lnTo>
                      <a:pt x="12" y="138"/>
                    </a:lnTo>
                    <a:lnTo>
                      <a:pt x="12" y="132"/>
                    </a:lnTo>
                    <a:lnTo>
                      <a:pt x="12" y="126"/>
                    </a:lnTo>
                    <a:lnTo>
                      <a:pt x="18" y="120"/>
                    </a:lnTo>
                    <a:lnTo>
                      <a:pt x="18" y="114"/>
                    </a:lnTo>
                    <a:lnTo>
                      <a:pt x="18" y="108"/>
                    </a:lnTo>
                    <a:lnTo>
                      <a:pt x="18" y="102"/>
                    </a:lnTo>
                    <a:lnTo>
                      <a:pt x="18" y="96"/>
                    </a:lnTo>
                    <a:lnTo>
                      <a:pt x="12" y="90"/>
                    </a:lnTo>
                    <a:lnTo>
                      <a:pt x="12" y="84"/>
                    </a:lnTo>
                    <a:lnTo>
                      <a:pt x="6" y="84"/>
                    </a:lnTo>
                    <a:lnTo>
                      <a:pt x="6" y="78"/>
                    </a:lnTo>
                    <a:lnTo>
                      <a:pt x="0" y="78"/>
                    </a:lnTo>
                    <a:lnTo>
                      <a:pt x="0" y="72"/>
                    </a:lnTo>
                    <a:lnTo>
                      <a:pt x="6" y="72"/>
                    </a:lnTo>
                    <a:lnTo>
                      <a:pt x="6" y="66"/>
                    </a:lnTo>
                    <a:lnTo>
                      <a:pt x="12" y="66"/>
                    </a:lnTo>
                    <a:lnTo>
                      <a:pt x="6" y="66"/>
                    </a:lnTo>
                    <a:lnTo>
                      <a:pt x="12" y="66"/>
                    </a:lnTo>
                    <a:lnTo>
                      <a:pt x="12" y="60"/>
                    </a:lnTo>
                    <a:lnTo>
                      <a:pt x="18" y="60"/>
                    </a:lnTo>
                    <a:lnTo>
                      <a:pt x="24" y="60"/>
                    </a:lnTo>
                    <a:lnTo>
                      <a:pt x="24" y="54"/>
                    </a:lnTo>
                    <a:lnTo>
                      <a:pt x="30" y="54"/>
                    </a:lnTo>
                    <a:lnTo>
                      <a:pt x="30" y="48"/>
                    </a:lnTo>
                    <a:lnTo>
                      <a:pt x="36" y="48"/>
                    </a:lnTo>
                    <a:lnTo>
                      <a:pt x="36" y="42"/>
                    </a:lnTo>
                    <a:lnTo>
                      <a:pt x="42" y="42"/>
                    </a:lnTo>
                    <a:lnTo>
                      <a:pt x="42" y="36"/>
                    </a:lnTo>
                    <a:lnTo>
                      <a:pt x="48" y="36"/>
                    </a:lnTo>
                    <a:lnTo>
                      <a:pt x="54" y="30"/>
                    </a:lnTo>
                    <a:lnTo>
                      <a:pt x="60" y="2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6" name="Freeform 569"/>
              <p:cNvSpPr>
                <a:spLocks/>
              </p:cNvSpPr>
              <p:nvPr/>
            </p:nvSpPr>
            <p:spPr bwMode="auto">
              <a:xfrm>
                <a:off x="2541" y="2480"/>
                <a:ext cx="192" cy="138"/>
              </a:xfrm>
              <a:custGeom>
                <a:avLst/>
                <a:gdLst>
                  <a:gd name="T0" fmla="*/ 90 w 192"/>
                  <a:gd name="T1" fmla="*/ 126 h 138"/>
                  <a:gd name="T2" fmla="*/ 78 w 192"/>
                  <a:gd name="T3" fmla="*/ 126 h 138"/>
                  <a:gd name="T4" fmla="*/ 72 w 192"/>
                  <a:gd name="T5" fmla="*/ 126 h 138"/>
                  <a:gd name="T6" fmla="*/ 72 w 192"/>
                  <a:gd name="T7" fmla="*/ 138 h 138"/>
                  <a:gd name="T8" fmla="*/ 66 w 192"/>
                  <a:gd name="T9" fmla="*/ 132 h 138"/>
                  <a:gd name="T10" fmla="*/ 60 w 192"/>
                  <a:gd name="T11" fmla="*/ 126 h 138"/>
                  <a:gd name="T12" fmla="*/ 48 w 192"/>
                  <a:gd name="T13" fmla="*/ 126 h 138"/>
                  <a:gd name="T14" fmla="*/ 42 w 192"/>
                  <a:gd name="T15" fmla="*/ 120 h 138"/>
                  <a:gd name="T16" fmla="*/ 36 w 192"/>
                  <a:gd name="T17" fmla="*/ 114 h 138"/>
                  <a:gd name="T18" fmla="*/ 30 w 192"/>
                  <a:gd name="T19" fmla="*/ 108 h 138"/>
                  <a:gd name="T20" fmla="*/ 24 w 192"/>
                  <a:gd name="T21" fmla="*/ 102 h 138"/>
                  <a:gd name="T22" fmla="*/ 18 w 192"/>
                  <a:gd name="T23" fmla="*/ 96 h 138"/>
                  <a:gd name="T24" fmla="*/ 18 w 192"/>
                  <a:gd name="T25" fmla="*/ 84 h 138"/>
                  <a:gd name="T26" fmla="*/ 12 w 192"/>
                  <a:gd name="T27" fmla="*/ 78 h 138"/>
                  <a:gd name="T28" fmla="*/ 12 w 192"/>
                  <a:gd name="T29" fmla="*/ 66 h 138"/>
                  <a:gd name="T30" fmla="*/ 6 w 192"/>
                  <a:gd name="T31" fmla="*/ 60 h 138"/>
                  <a:gd name="T32" fmla="*/ 6 w 192"/>
                  <a:gd name="T33" fmla="*/ 48 h 138"/>
                  <a:gd name="T34" fmla="*/ 0 w 192"/>
                  <a:gd name="T35" fmla="*/ 42 h 138"/>
                  <a:gd name="T36" fmla="*/ 0 w 192"/>
                  <a:gd name="T37" fmla="*/ 30 h 138"/>
                  <a:gd name="T38" fmla="*/ 0 w 192"/>
                  <a:gd name="T39" fmla="*/ 18 h 138"/>
                  <a:gd name="T40" fmla="*/ 0 w 192"/>
                  <a:gd name="T41" fmla="*/ 6 h 138"/>
                  <a:gd name="T42" fmla="*/ 6 w 192"/>
                  <a:gd name="T43" fmla="*/ 0 h 138"/>
                  <a:gd name="T44" fmla="*/ 18 w 192"/>
                  <a:gd name="T45" fmla="*/ 0 h 138"/>
                  <a:gd name="T46" fmla="*/ 30 w 192"/>
                  <a:gd name="T47" fmla="*/ 0 h 138"/>
                  <a:gd name="T48" fmla="*/ 42 w 192"/>
                  <a:gd name="T49" fmla="*/ 0 h 138"/>
                  <a:gd name="T50" fmla="*/ 54 w 192"/>
                  <a:gd name="T51" fmla="*/ 0 h 138"/>
                  <a:gd name="T52" fmla="*/ 66 w 192"/>
                  <a:gd name="T53" fmla="*/ 0 h 138"/>
                  <a:gd name="T54" fmla="*/ 78 w 192"/>
                  <a:gd name="T55" fmla="*/ 0 h 138"/>
                  <a:gd name="T56" fmla="*/ 90 w 192"/>
                  <a:gd name="T57" fmla="*/ 6 h 138"/>
                  <a:gd name="T58" fmla="*/ 102 w 192"/>
                  <a:gd name="T59" fmla="*/ 6 h 138"/>
                  <a:gd name="T60" fmla="*/ 114 w 192"/>
                  <a:gd name="T61" fmla="*/ 6 h 138"/>
                  <a:gd name="T62" fmla="*/ 126 w 192"/>
                  <a:gd name="T63" fmla="*/ 6 h 138"/>
                  <a:gd name="T64" fmla="*/ 138 w 192"/>
                  <a:gd name="T65" fmla="*/ 6 h 138"/>
                  <a:gd name="T66" fmla="*/ 150 w 192"/>
                  <a:gd name="T67" fmla="*/ 6 h 138"/>
                  <a:gd name="T68" fmla="*/ 156 w 192"/>
                  <a:gd name="T69" fmla="*/ 12 h 138"/>
                  <a:gd name="T70" fmla="*/ 156 w 192"/>
                  <a:gd name="T71" fmla="*/ 24 h 138"/>
                  <a:gd name="T72" fmla="*/ 150 w 192"/>
                  <a:gd name="T73" fmla="*/ 30 h 138"/>
                  <a:gd name="T74" fmla="*/ 156 w 192"/>
                  <a:gd name="T75" fmla="*/ 36 h 138"/>
                  <a:gd name="T76" fmla="*/ 162 w 192"/>
                  <a:gd name="T77" fmla="*/ 42 h 138"/>
                  <a:gd name="T78" fmla="*/ 168 w 192"/>
                  <a:gd name="T79" fmla="*/ 48 h 138"/>
                  <a:gd name="T80" fmla="*/ 174 w 192"/>
                  <a:gd name="T81" fmla="*/ 54 h 138"/>
                  <a:gd name="T82" fmla="*/ 186 w 192"/>
                  <a:gd name="T83" fmla="*/ 54 h 138"/>
                  <a:gd name="T84" fmla="*/ 186 w 192"/>
                  <a:gd name="T85" fmla="*/ 66 h 138"/>
                  <a:gd name="T86" fmla="*/ 186 w 192"/>
                  <a:gd name="T87" fmla="*/ 72 h 138"/>
                  <a:gd name="T88" fmla="*/ 186 w 192"/>
                  <a:gd name="T89" fmla="*/ 84 h 138"/>
                  <a:gd name="T90" fmla="*/ 180 w 192"/>
                  <a:gd name="T91" fmla="*/ 90 h 138"/>
                  <a:gd name="T92" fmla="*/ 174 w 192"/>
                  <a:gd name="T93" fmla="*/ 96 h 138"/>
                  <a:gd name="T94" fmla="*/ 174 w 192"/>
                  <a:gd name="T95" fmla="*/ 108 h 138"/>
                  <a:gd name="T96" fmla="*/ 162 w 192"/>
                  <a:gd name="T97" fmla="*/ 108 h 138"/>
                  <a:gd name="T98" fmla="*/ 150 w 192"/>
                  <a:gd name="T99" fmla="*/ 108 h 138"/>
                  <a:gd name="T100" fmla="*/ 138 w 192"/>
                  <a:gd name="T101" fmla="*/ 108 h 138"/>
                  <a:gd name="T102" fmla="*/ 132 w 192"/>
                  <a:gd name="T103" fmla="*/ 114 h 138"/>
                  <a:gd name="T104" fmla="*/ 120 w 192"/>
                  <a:gd name="T105" fmla="*/ 114 h 138"/>
                  <a:gd name="T106" fmla="*/ 108 w 192"/>
                  <a:gd name="T107" fmla="*/ 120 h 138"/>
                  <a:gd name="T108" fmla="*/ 108 w 192"/>
                  <a:gd name="T109" fmla="*/ 120 h 138"/>
                  <a:gd name="T110" fmla="*/ 96 w 192"/>
                  <a:gd name="T11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38">
                    <a:moveTo>
                      <a:pt x="96" y="126"/>
                    </a:moveTo>
                    <a:lnTo>
                      <a:pt x="90" y="126"/>
                    </a:lnTo>
                    <a:lnTo>
                      <a:pt x="84" y="126"/>
                    </a:lnTo>
                    <a:lnTo>
                      <a:pt x="78" y="126"/>
                    </a:lnTo>
                    <a:lnTo>
                      <a:pt x="72" y="120"/>
                    </a:lnTo>
                    <a:lnTo>
                      <a:pt x="72" y="126"/>
                    </a:lnTo>
                    <a:lnTo>
                      <a:pt x="72" y="132"/>
                    </a:lnTo>
                    <a:lnTo>
                      <a:pt x="72" y="138"/>
                    </a:lnTo>
                    <a:lnTo>
                      <a:pt x="66" y="138"/>
                    </a:lnTo>
                    <a:lnTo>
                      <a:pt x="66" y="132"/>
                    </a:lnTo>
                    <a:lnTo>
                      <a:pt x="60" y="132"/>
                    </a:lnTo>
                    <a:lnTo>
                      <a:pt x="60" y="126"/>
                    </a:lnTo>
                    <a:lnTo>
                      <a:pt x="54" y="126"/>
                    </a:lnTo>
                    <a:lnTo>
                      <a:pt x="48" y="126"/>
                    </a:lnTo>
                    <a:lnTo>
                      <a:pt x="42" y="126"/>
                    </a:lnTo>
                    <a:lnTo>
                      <a:pt x="42" y="120"/>
                    </a:lnTo>
                    <a:lnTo>
                      <a:pt x="36" y="120"/>
                    </a:lnTo>
                    <a:lnTo>
                      <a:pt x="36" y="114"/>
                    </a:lnTo>
                    <a:lnTo>
                      <a:pt x="30" y="114"/>
                    </a:lnTo>
                    <a:lnTo>
                      <a:pt x="30" y="108"/>
                    </a:lnTo>
                    <a:lnTo>
                      <a:pt x="24" y="108"/>
                    </a:lnTo>
                    <a:lnTo>
                      <a:pt x="24" y="102"/>
                    </a:lnTo>
                    <a:lnTo>
                      <a:pt x="24" y="96"/>
                    </a:lnTo>
                    <a:lnTo>
                      <a:pt x="18" y="96"/>
                    </a:lnTo>
                    <a:lnTo>
                      <a:pt x="18" y="90"/>
                    </a:lnTo>
                    <a:lnTo>
                      <a:pt x="18" y="84"/>
                    </a:lnTo>
                    <a:lnTo>
                      <a:pt x="12" y="84"/>
                    </a:lnTo>
                    <a:lnTo>
                      <a:pt x="12" y="78"/>
                    </a:lnTo>
                    <a:lnTo>
                      <a:pt x="12" y="72"/>
                    </a:lnTo>
                    <a:lnTo>
                      <a:pt x="12" y="66"/>
                    </a:lnTo>
                    <a:lnTo>
                      <a:pt x="6" y="66"/>
                    </a:lnTo>
                    <a:lnTo>
                      <a:pt x="6" y="60"/>
                    </a:lnTo>
                    <a:lnTo>
                      <a:pt x="6" y="54"/>
                    </a:lnTo>
                    <a:lnTo>
                      <a:pt x="6" y="48"/>
                    </a:lnTo>
                    <a:lnTo>
                      <a:pt x="0" y="48"/>
                    </a:lnTo>
                    <a:lnTo>
                      <a:pt x="0" y="42"/>
                    </a:lnTo>
                    <a:lnTo>
                      <a:pt x="0" y="36"/>
                    </a:lnTo>
                    <a:lnTo>
                      <a:pt x="0" y="30"/>
                    </a:lnTo>
                    <a:lnTo>
                      <a:pt x="0" y="24"/>
                    </a:lnTo>
                    <a:lnTo>
                      <a:pt x="0" y="18"/>
                    </a:lnTo>
                    <a:lnTo>
                      <a:pt x="0" y="12"/>
                    </a:lnTo>
                    <a:lnTo>
                      <a:pt x="0" y="6"/>
                    </a:lnTo>
                    <a:lnTo>
                      <a:pt x="0" y="0"/>
                    </a:ln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56" y="12"/>
                    </a:lnTo>
                    <a:lnTo>
                      <a:pt x="156" y="18"/>
                    </a:lnTo>
                    <a:lnTo>
                      <a:pt x="156" y="24"/>
                    </a:lnTo>
                    <a:lnTo>
                      <a:pt x="150" y="24"/>
                    </a:lnTo>
                    <a:lnTo>
                      <a:pt x="150" y="30"/>
                    </a:lnTo>
                    <a:lnTo>
                      <a:pt x="156" y="30"/>
                    </a:lnTo>
                    <a:lnTo>
                      <a:pt x="156" y="36"/>
                    </a:lnTo>
                    <a:lnTo>
                      <a:pt x="156" y="42"/>
                    </a:lnTo>
                    <a:lnTo>
                      <a:pt x="162" y="42"/>
                    </a:lnTo>
                    <a:lnTo>
                      <a:pt x="162" y="48"/>
                    </a:lnTo>
                    <a:lnTo>
                      <a:pt x="168" y="48"/>
                    </a:lnTo>
                    <a:lnTo>
                      <a:pt x="168" y="54"/>
                    </a:lnTo>
                    <a:lnTo>
                      <a:pt x="174" y="54"/>
                    </a:lnTo>
                    <a:lnTo>
                      <a:pt x="180" y="54"/>
                    </a:lnTo>
                    <a:lnTo>
                      <a:pt x="186" y="54"/>
                    </a:lnTo>
                    <a:lnTo>
                      <a:pt x="186" y="60"/>
                    </a:lnTo>
                    <a:lnTo>
                      <a:pt x="186" y="66"/>
                    </a:lnTo>
                    <a:lnTo>
                      <a:pt x="192" y="66"/>
                    </a:lnTo>
                    <a:lnTo>
                      <a:pt x="186" y="72"/>
                    </a:lnTo>
                    <a:lnTo>
                      <a:pt x="186" y="78"/>
                    </a:lnTo>
                    <a:lnTo>
                      <a:pt x="186" y="84"/>
                    </a:lnTo>
                    <a:lnTo>
                      <a:pt x="180" y="84"/>
                    </a:lnTo>
                    <a:lnTo>
                      <a:pt x="180" y="90"/>
                    </a:lnTo>
                    <a:lnTo>
                      <a:pt x="180" y="96"/>
                    </a:lnTo>
                    <a:lnTo>
                      <a:pt x="174" y="96"/>
                    </a:lnTo>
                    <a:lnTo>
                      <a:pt x="174" y="102"/>
                    </a:lnTo>
                    <a:lnTo>
                      <a:pt x="174" y="108"/>
                    </a:lnTo>
                    <a:lnTo>
                      <a:pt x="168" y="108"/>
                    </a:lnTo>
                    <a:lnTo>
                      <a:pt x="162" y="108"/>
                    </a:lnTo>
                    <a:lnTo>
                      <a:pt x="156" y="108"/>
                    </a:lnTo>
                    <a:lnTo>
                      <a:pt x="150" y="108"/>
                    </a:lnTo>
                    <a:lnTo>
                      <a:pt x="144" y="108"/>
                    </a:lnTo>
                    <a:lnTo>
                      <a:pt x="138" y="108"/>
                    </a:lnTo>
                    <a:lnTo>
                      <a:pt x="138" y="114"/>
                    </a:lnTo>
                    <a:lnTo>
                      <a:pt x="132" y="114"/>
                    </a:lnTo>
                    <a:lnTo>
                      <a:pt x="126" y="114"/>
                    </a:lnTo>
                    <a:lnTo>
                      <a:pt x="120" y="114"/>
                    </a:lnTo>
                    <a:lnTo>
                      <a:pt x="114" y="120"/>
                    </a:lnTo>
                    <a:lnTo>
                      <a:pt x="108" y="120"/>
                    </a:lnTo>
                    <a:lnTo>
                      <a:pt x="108" y="114"/>
                    </a:lnTo>
                    <a:lnTo>
                      <a:pt x="108" y="120"/>
                    </a:lnTo>
                    <a:lnTo>
                      <a:pt x="102" y="120"/>
                    </a:lnTo>
                    <a:lnTo>
                      <a:pt x="96" y="120"/>
                    </a:lnTo>
                    <a:lnTo>
                      <a:pt x="96" y="12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7" name="Freeform 570"/>
              <p:cNvSpPr>
                <a:spLocks/>
              </p:cNvSpPr>
              <p:nvPr/>
            </p:nvSpPr>
            <p:spPr bwMode="auto">
              <a:xfrm>
                <a:off x="2499" y="2612"/>
                <a:ext cx="186" cy="192"/>
              </a:xfrm>
              <a:custGeom>
                <a:avLst/>
                <a:gdLst>
                  <a:gd name="T0" fmla="*/ 72 w 186"/>
                  <a:gd name="T1" fmla="*/ 6 h 192"/>
                  <a:gd name="T2" fmla="*/ 78 w 186"/>
                  <a:gd name="T3" fmla="*/ 6 h 192"/>
                  <a:gd name="T4" fmla="*/ 72 w 186"/>
                  <a:gd name="T5" fmla="*/ 18 h 192"/>
                  <a:gd name="T6" fmla="*/ 84 w 186"/>
                  <a:gd name="T7" fmla="*/ 30 h 192"/>
                  <a:gd name="T8" fmla="*/ 96 w 186"/>
                  <a:gd name="T9" fmla="*/ 30 h 192"/>
                  <a:gd name="T10" fmla="*/ 108 w 186"/>
                  <a:gd name="T11" fmla="*/ 36 h 192"/>
                  <a:gd name="T12" fmla="*/ 120 w 186"/>
                  <a:gd name="T13" fmla="*/ 42 h 192"/>
                  <a:gd name="T14" fmla="*/ 132 w 186"/>
                  <a:gd name="T15" fmla="*/ 48 h 192"/>
                  <a:gd name="T16" fmla="*/ 138 w 186"/>
                  <a:gd name="T17" fmla="*/ 60 h 192"/>
                  <a:gd name="T18" fmla="*/ 150 w 186"/>
                  <a:gd name="T19" fmla="*/ 66 h 192"/>
                  <a:gd name="T20" fmla="*/ 156 w 186"/>
                  <a:gd name="T21" fmla="*/ 78 h 192"/>
                  <a:gd name="T22" fmla="*/ 162 w 186"/>
                  <a:gd name="T23" fmla="*/ 90 h 192"/>
                  <a:gd name="T24" fmla="*/ 156 w 186"/>
                  <a:gd name="T25" fmla="*/ 102 h 192"/>
                  <a:gd name="T26" fmla="*/ 156 w 186"/>
                  <a:gd name="T27" fmla="*/ 108 h 192"/>
                  <a:gd name="T28" fmla="*/ 156 w 186"/>
                  <a:gd name="T29" fmla="*/ 114 h 192"/>
                  <a:gd name="T30" fmla="*/ 156 w 186"/>
                  <a:gd name="T31" fmla="*/ 126 h 192"/>
                  <a:gd name="T32" fmla="*/ 150 w 186"/>
                  <a:gd name="T33" fmla="*/ 138 h 192"/>
                  <a:gd name="T34" fmla="*/ 144 w 186"/>
                  <a:gd name="T35" fmla="*/ 156 h 192"/>
                  <a:gd name="T36" fmla="*/ 156 w 186"/>
                  <a:gd name="T37" fmla="*/ 162 h 192"/>
                  <a:gd name="T38" fmla="*/ 156 w 186"/>
                  <a:gd name="T39" fmla="*/ 156 h 192"/>
                  <a:gd name="T40" fmla="*/ 162 w 186"/>
                  <a:gd name="T41" fmla="*/ 144 h 192"/>
                  <a:gd name="T42" fmla="*/ 174 w 186"/>
                  <a:gd name="T43" fmla="*/ 150 h 192"/>
                  <a:gd name="T44" fmla="*/ 186 w 186"/>
                  <a:gd name="T45" fmla="*/ 156 h 192"/>
                  <a:gd name="T46" fmla="*/ 174 w 186"/>
                  <a:gd name="T47" fmla="*/ 162 h 192"/>
                  <a:gd name="T48" fmla="*/ 168 w 186"/>
                  <a:gd name="T49" fmla="*/ 162 h 192"/>
                  <a:gd name="T50" fmla="*/ 156 w 186"/>
                  <a:gd name="T51" fmla="*/ 174 h 192"/>
                  <a:gd name="T52" fmla="*/ 138 w 186"/>
                  <a:gd name="T53" fmla="*/ 174 h 192"/>
                  <a:gd name="T54" fmla="*/ 126 w 186"/>
                  <a:gd name="T55" fmla="*/ 180 h 192"/>
                  <a:gd name="T56" fmla="*/ 114 w 186"/>
                  <a:gd name="T57" fmla="*/ 186 h 192"/>
                  <a:gd name="T58" fmla="*/ 102 w 186"/>
                  <a:gd name="T59" fmla="*/ 192 h 192"/>
                  <a:gd name="T60" fmla="*/ 90 w 186"/>
                  <a:gd name="T61" fmla="*/ 186 h 192"/>
                  <a:gd name="T62" fmla="*/ 90 w 186"/>
                  <a:gd name="T63" fmla="*/ 180 h 192"/>
                  <a:gd name="T64" fmla="*/ 78 w 186"/>
                  <a:gd name="T65" fmla="*/ 174 h 192"/>
                  <a:gd name="T66" fmla="*/ 66 w 186"/>
                  <a:gd name="T67" fmla="*/ 168 h 192"/>
                  <a:gd name="T68" fmla="*/ 48 w 186"/>
                  <a:gd name="T69" fmla="*/ 168 h 192"/>
                  <a:gd name="T70" fmla="*/ 42 w 186"/>
                  <a:gd name="T71" fmla="*/ 156 h 192"/>
                  <a:gd name="T72" fmla="*/ 36 w 186"/>
                  <a:gd name="T73" fmla="*/ 144 h 192"/>
                  <a:gd name="T74" fmla="*/ 24 w 186"/>
                  <a:gd name="T75" fmla="*/ 138 h 192"/>
                  <a:gd name="T76" fmla="*/ 12 w 186"/>
                  <a:gd name="T77" fmla="*/ 132 h 192"/>
                  <a:gd name="T78" fmla="*/ 6 w 186"/>
                  <a:gd name="T79" fmla="*/ 120 h 192"/>
                  <a:gd name="T80" fmla="*/ 0 w 186"/>
                  <a:gd name="T81" fmla="*/ 108 h 192"/>
                  <a:gd name="T82" fmla="*/ 6 w 186"/>
                  <a:gd name="T83" fmla="*/ 90 h 192"/>
                  <a:gd name="T84" fmla="*/ 12 w 186"/>
                  <a:gd name="T85" fmla="*/ 78 h 192"/>
                  <a:gd name="T86" fmla="*/ 18 w 186"/>
                  <a:gd name="T87" fmla="*/ 66 h 192"/>
                  <a:gd name="T88" fmla="*/ 24 w 186"/>
                  <a:gd name="T89" fmla="*/ 54 h 192"/>
                  <a:gd name="T90" fmla="*/ 30 w 186"/>
                  <a:gd name="T91" fmla="*/ 42 h 192"/>
                  <a:gd name="T92" fmla="*/ 36 w 186"/>
                  <a:gd name="T93" fmla="*/ 42 h 192"/>
                  <a:gd name="T94" fmla="*/ 54 w 186"/>
                  <a:gd name="T95" fmla="*/ 42 h 192"/>
                  <a:gd name="T96" fmla="*/ 42 w 186"/>
                  <a:gd name="T97" fmla="*/ 36 h 192"/>
                  <a:gd name="T98" fmla="*/ 36 w 186"/>
                  <a:gd name="T99" fmla="*/ 24 h 192"/>
                  <a:gd name="T100" fmla="*/ 42 w 186"/>
                  <a:gd name="T101" fmla="*/ 12 h 192"/>
                  <a:gd name="T102" fmla="*/ 54 w 186"/>
                  <a:gd name="T103" fmla="*/ 6 h 192"/>
                  <a:gd name="T104" fmla="*/ 66 w 186"/>
                  <a:gd name="T10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92">
                    <a:moveTo>
                      <a:pt x="66" y="0"/>
                    </a:moveTo>
                    <a:lnTo>
                      <a:pt x="72" y="0"/>
                    </a:lnTo>
                    <a:lnTo>
                      <a:pt x="72" y="6"/>
                    </a:lnTo>
                    <a:lnTo>
                      <a:pt x="72" y="0"/>
                    </a:lnTo>
                    <a:lnTo>
                      <a:pt x="72" y="6"/>
                    </a:lnTo>
                    <a:lnTo>
                      <a:pt x="78" y="6"/>
                    </a:lnTo>
                    <a:lnTo>
                      <a:pt x="78" y="12"/>
                    </a:lnTo>
                    <a:lnTo>
                      <a:pt x="72" y="12"/>
                    </a:lnTo>
                    <a:lnTo>
                      <a:pt x="72" y="18"/>
                    </a:lnTo>
                    <a:lnTo>
                      <a:pt x="78" y="24"/>
                    </a:lnTo>
                    <a:lnTo>
                      <a:pt x="78" y="30"/>
                    </a:lnTo>
                    <a:lnTo>
                      <a:pt x="84" y="30"/>
                    </a:lnTo>
                    <a:lnTo>
                      <a:pt x="84" y="36"/>
                    </a:lnTo>
                    <a:lnTo>
                      <a:pt x="90" y="30"/>
                    </a:lnTo>
                    <a:lnTo>
                      <a:pt x="96" y="30"/>
                    </a:lnTo>
                    <a:lnTo>
                      <a:pt x="96" y="36"/>
                    </a:lnTo>
                    <a:lnTo>
                      <a:pt x="102" y="36"/>
                    </a:lnTo>
                    <a:lnTo>
                      <a:pt x="108" y="36"/>
                    </a:lnTo>
                    <a:lnTo>
                      <a:pt x="114" y="36"/>
                    </a:lnTo>
                    <a:lnTo>
                      <a:pt x="114" y="42"/>
                    </a:lnTo>
                    <a:lnTo>
                      <a:pt x="120" y="42"/>
                    </a:lnTo>
                    <a:lnTo>
                      <a:pt x="126" y="42"/>
                    </a:lnTo>
                    <a:lnTo>
                      <a:pt x="126" y="48"/>
                    </a:lnTo>
                    <a:lnTo>
                      <a:pt x="132" y="48"/>
                    </a:lnTo>
                    <a:lnTo>
                      <a:pt x="132" y="54"/>
                    </a:lnTo>
                    <a:lnTo>
                      <a:pt x="132" y="60"/>
                    </a:lnTo>
                    <a:lnTo>
                      <a:pt x="138" y="60"/>
                    </a:lnTo>
                    <a:lnTo>
                      <a:pt x="138" y="66"/>
                    </a:lnTo>
                    <a:lnTo>
                      <a:pt x="144" y="66"/>
                    </a:lnTo>
                    <a:lnTo>
                      <a:pt x="150" y="66"/>
                    </a:lnTo>
                    <a:lnTo>
                      <a:pt x="150" y="72"/>
                    </a:lnTo>
                    <a:lnTo>
                      <a:pt x="150" y="78"/>
                    </a:lnTo>
                    <a:lnTo>
                      <a:pt x="156" y="78"/>
                    </a:lnTo>
                    <a:lnTo>
                      <a:pt x="156" y="84"/>
                    </a:lnTo>
                    <a:lnTo>
                      <a:pt x="156" y="90"/>
                    </a:lnTo>
                    <a:lnTo>
                      <a:pt x="162" y="90"/>
                    </a:lnTo>
                    <a:lnTo>
                      <a:pt x="162" y="96"/>
                    </a:lnTo>
                    <a:lnTo>
                      <a:pt x="156" y="96"/>
                    </a:lnTo>
                    <a:lnTo>
                      <a:pt x="156" y="102"/>
                    </a:lnTo>
                    <a:lnTo>
                      <a:pt x="162" y="102"/>
                    </a:lnTo>
                    <a:lnTo>
                      <a:pt x="162" y="108"/>
                    </a:lnTo>
                    <a:lnTo>
                      <a:pt x="156" y="108"/>
                    </a:lnTo>
                    <a:lnTo>
                      <a:pt x="162" y="108"/>
                    </a:lnTo>
                    <a:lnTo>
                      <a:pt x="162" y="114"/>
                    </a:lnTo>
                    <a:lnTo>
                      <a:pt x="156" y="114"/>
                    </a:lnTo>
                    <a:lnTo>
                      <a:pt x="150" y="114"/>
                    </a:lnTo>
                    <a:lnTo>
                      <a:pt x="150" y="120"/>
                    </a:lnTo>
                    <a:lnTo>
                      <a:pt x="156" y="126"/>
                    </a:lnTo>
                    <a:lnTo>
                      <a:pt x="150" y="126"/>
                    </a:lnTo>
                    <a:lnTo>
                      <a:pt x="150" y="132"/>
                    </a:lnTo>
                    <a:lnTo>
                      <a:pt x="150" y="138"/>
                    </a:lnTo>
                    <a:lnTo>
                      <a:pt x="150" y="144"/>
                    </a:lnTo>
                    <a:lnTo>
                      <a:pt x="150" y="150"/>
                    </a:lnTo>
                    <a:lnTo>
                      <a:pt x="144" y="156"/>
                    </a:lnTo>
                    <a:lnTo>
                      <a:pt x="150" y="156"/>
                    </a:lnTo>
                    <a:lnTo>
                      <a:pt x="150" y="162"/>
                    </a:lnTo>
                    <a:lnTo>
                      <a:pt x="156" y="162"/>
                    </a:lnTo>
                    <a:lnTo>
                      <a:pt x="156" y="156"/>
                    </a:lnTo>
                    <a:lnTo>
                      <a:pt x="156" y="150"/>
                    </a:lnTo>
                    <a:lnTo>
                      <a:pt x="156" y="156"/>
                    </a:lnTo>
                    <a:lnTo>
                      <a:pt x="156" y="150"/>
                    </a:lnTo>
                    <a:lnTo>
                      <a:pt x="162" y="150"/>
                    </a:lnTo>
                    <a:lnTo>
                      <a:pt x="162" y="144"/>
                    </a:lnTo>
                    <a:lnTo>
                      <a:pt x="162" y="150"/>
                    </a:lnTo>
                    <a:lnTo>
                      <a:pt x="168" y="150"/>
                    </a:lnTo>
                    <a:lnTo>
                      <a:pt x="174" y="150"/>
                    </a:lnTo>
                    <a:lnTo>
                      <a:pt x="180" y="150"/>
                    </a:lnTo>
                    <a:lnTo>
                      <a:pt x="186" y="150"/>
                    </a:lnTo>
                    <a:lnTo>
                      <a:pt x="186" y="156"/>
                    </a:lnTo>
                    <a:lnTo>
                      <a:pt x="180" y="156"/>
                    </a:lnTo>
                    <a:lnTo>
                      <a:pt x="180" y="162"/>
                    </a:lnTo>
                    <a:lnTo>
                      <a:pt x="174" y="162"/>
                    </a:lnTo>
                    <a:lnTo>
                      <a:pt x="168" y="162"/>
                    </a:lnTo>
                    <a:lnTo>
                      <a:pt x="168" y="168"/>
                    </a:lnTo>
                    <a:lnTo>
                      <a:pt x="168" y="162"/>
                    </a:lnTo>
                    <a:lnTo>
                      <a:pt x="162" y="168"/>
                    </a:lnTo>
                    <a:lnTo>
                      <a:pt x="156" y="168"/>
                    </a:lnTo>
                    <a:lnTo>
                      <a:pt x="156" y="174"/>
                    </a:lnTo>
                    <a:lnTo>
                      <a:pt x="150" y="174"/>
                    </a:lnTo>
                    <a:lnTo>
                      <a:pt x="144" y="174"/>
                    </a:lnTo>
                    <a:lnTo>
                      <a:pt x="138" y="174"/>
                    </a:lnTo>
                    <a:lnTo>
                      <a:pt x="138" y="180"/>
                    </a:lnTo>
                    <a:lnTo>
                      <a:pt x="132" y="180"/>
                    </a:lnTo>
                    <a:lnTo>
                      <a:pt x="126" y="180"/>
                    </a:lnTo>
                    <a:lnTo>
                      <a:pt x="126" y="186"/>
                    </a:lnTo>
                    <a:lnTo>
                      <a:pt x="120" y="186"/>
                    </a:lnTo>
                    <a:lnTo>
                      <a:pt x="114" y="186"/>
                    </a:lnTo>
                    <a:lnTo>
                      <a:pt x="114" y="192"/>
                    </a:lnTo>
                    <a:lnTo>
                      <a:pt x="108" y="192"/>
                    </a:lnTo>
                    <a:lnTo>
                      <a:pt x="102" y="192"/>
                    </a:lnTo>
                    <a:lnTo>
                      <a:pt x="102" y="186"/>
                    </a:lnTo>
                    <a:lnTo>
                      <a:pt x="96" y="186"/>
                    </a:lnTo>
                    <a:lnTo>
                      <a:pt x="90" y="186"/>
                    </a:lnTo>
                    <a:lnTo>
                      <a:pt x="90" y="180"/>
                    </a:lnTo>
                    <a:lnTo>
                      <a:pt x="90" y="186"/>
                    </a:lnTo>
                    <a:lnTo>
                      <a:pt x="90" y="180"/>
                    </a:lnTo>
                    <a:lnTo>
                      <a:pt x="84" y="180"/>
                    </a:lnTo>
                    <a:lnTo>
                      <a:pt x="78" y="180"/>
                    </a:lnTo>
                    <a:lnTo>
                      <a:pt x="78" y="174"/>
                    </a:lnTo>
                    <a:lnTo>
                      <a:pt x="72" y="174"/>
                    </a:lnTo>
                    <a:lnTo>
                      <a:pt x="66" y="174"/>
                    </a:lnTo>
                    <a:lnTo>
                      <a:pt x="66" y="168"/>
                    </a:lnTo>
                    <a:lnTo>
                      <a:pt x="60" y="168"/>
                    </a:lnTo>
                    <a:lnTo>
                      <a:pt x="54" y="168"/>
                    </a:lnTo>
                    <a:lnTo>
                      <a:pt x="48" y="168"/>
                    </a:lnTo>
                    <a:lnTo>
                      <a:pt x="48" y="162"/>
                    </a:lnTo>
                    <a:lnTo>
                      <a:pt x="42" y="162"/>
                    </a:lnTo>
                    <a:lnTo>
                      <a:pt x="42" y="156"/>
                    </a:lnTo>
                    <a:lnTo>
                      <a:pt x="36" y="156"/>
                    </a:lnTo>
                    <a:lnTo>
                      <a:pt x="36" y="150"/>
                    </a:lnTo>
                    <a:lnTo>
                      <a:pt x="36" y="144"/>
                    </a:lnTo>
                    <a:lnTo>
                      <a:pt x="30" y="144"/>
                    </a:lnTo>
                    <a:lnTo>
                      <a:pt x="30" y="138"/>
                    </a:lnTo>
                    <a:lnTo>
                      <a:pt x="24" y="138"/>
                    </a:lnTo>
                    <a:lnTo>
                      <a:pt x="18" y="138"/>
                    </a:lnTo>
                    <a:lnTo>
                      <a:pt x="12" y="138"/>
                    </a:lnTo>
                    <a:lnTo>
                      <a:pt x="12" y="132"/>
                    </a:lnTo>
                    <a:lnTo>
                      <a:pt x="12" y="126"/>
                    </a:lnTo>
                    <a:lnTo>
                      <a:pt x="6" y="126"/>
                    </a:lnTo>
                    <a:lnTo>
                      <a:pt x="6" y="120"/>
                    </a:lnTo>
                    <a:lnTo>
                      <a:pt x="0" y="120"/>
                    </a:lnTo>
                    <a:lnTo>
                      <a:pt x="0" y="114"/>
                    </a:lnTo>
                    <a:lnTo>
                      <a:pt x="0" y="108"/>
                    </a:lnTo>
                    <a:lnTo>
                      <a:pt x="0" y="102"/>
                    </a:lnTo>
                    <a:lnTo>
                      <a:pt x="6" y="96"/>
                    </a:lnTo>
                    <a:lnTo>
                      <a:pt x="6" y="90"/>
                    </a:lnTo>
                    <a:lnTo>
                      <a:pt x="6" y="84"/>
                    </a:lnTo>
                    <a:lnTo>
                      <a:pt x="12" y="84"/>
                    </a:lnTo>
                    <a:lnTo>
                      <a:pt x="12" y="78"/>
                    </a:lnTo>
                    <a:lnTo>
                      <a:pt x="12" y="72"/>
                    </a:lnTo>
                    <a:lnTo>
                      <a:pt x="18" y="72"/>
                    </a:lnTo>
                    <a:lnTo>
                      <a:pt x="18" y="66"/>
                    </a:lnTo>
                    <a:lnTo>
                      <a:pt x="18" y="60"/>
                    </a:lnTo>
                    <a:lnTo>
                      <a:pt x="18" y="54"/>
                    </a:lnTo>
                    <a:lnTo>
                      <a:pt x="24" y="54"/>
                    </a:lnTo>
                    <a:lnTo>
                      <a:pt x="24" y="48"/>
                    </a:lnTo>
                    <a:lnTo>
                      <a:pt x="24" y="42"/>
                    </a:lnTo>
                    <a:lnTo>
                      <a:pt x="30" y="42"/>
                    </a:lnTo>
                    <a:lnTo>
                      <a:pt x="30" y="36"/>
                    </a:lnTo>
                    <a:lnTo>
                      <a:pt x="30" y="42"/>
                    </a:lnTo>
                    <a:lnTo>
                      <a:pt x="36" y="42"/>
                    </a:lnTo>
                    <a:lnTo>
                      <a:pt x="42" y="42"/>
                    </a:lnTo>
                    <a:lnTo>
                      <a:pt x="48" y="42"/>
                    </a:lnTo>
                    <a:lnTo>
                      <a:pt x="54" y="42"/>
                    </a:lnTo>
                    <a:lnTo>
                      <a:pt x="48" y="42"/>
                    </a:lnTo>
                    <a:lnTo>
                      <a:pt x="48" y="36"/>
                    </a:lnTo>
                    <a:lnTo>
                      <a:pt x="42" y="36"/>
                    </a:lnTo>
                    <a:lnTo>
                      <a:pt x="42" y="30"/>
                    </a:lnTo>
                    <a:lnTo>
                      <a:pt x="42" y="24"/>
                    </a:lnTo>
                    <a:lnTo>
                      <a:pt x="36" y="24"/>
                    </a:lnTo>
                    <a:lnTo>
                      <a:pt x="36" y="18"/>
                    </a:lnTo>
                    <a:lnTo>
                      <a:pt x="42" y="18"/>
                    </a:lnTo>
                    <a:lnTo>
                      <a:pt x="42" y="12"/>
                    </a:lnTo>
                    <a:lnTo>
                      <a:pt x="42" y="6"/>
                    </a:lnTo>
                    <a:lnTo>
                      <a:pt x="48" y="6"/>
                    </a:lnTo>
                    <a:lnTo>
                      <a:pt x="54" y="6"/>
                    </a:lnTo>
                    <a:lnTo>
                      <a:pt x="60" y="6"/>
                    </a:lnTo>
                    <a:lnTo>
                      <a:pt x="60" y="0"/>
                    </a:lnTo>
                    <a:lnTo>
                      <a:pt x="66" y="0"/>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8" name="Freeform 571"/>
              <p:cNvSpPr>
                <a:spLocks/>
              </p:cNvSpPr>
              <p:nvPr/>
            </p:nvSpPr>
            <p:spPr bwMode="auto">
              <a:xfrm>
                <a:off x="2565" y="2588"/>
                <a:ext cx="216" cy="186"/>
              </a:xfrm>
              <a:custGeom>
                <a:avLst/>
                <a:gdLst>
                  <a:gd name="T0" fmla="*/ 138 w 216"/>
                  <a:gd name="T1" fmla="*/ 24 h 186"/>
                  <a:gd name="T2" fmla="*/ 150 w 216"/>
                  <a:gd name="T3" fmla="*/ 36 h 186"/>
                  <a:gd name="T4" fmla="*/ 162 w 216"/>
                  <a:gd name="T5" fmla="*/ 48 h 186"/>
                  <a:gd name="T6" fmla="*/ 174 w 216"/>
                  <a:gd name="T7" fmla="*/ 60 h 186"/>
                  <a:gd name="T8" fmla="*/ 192 w 216"/>
                  <a:gd name="T9" fmla="*/ 66 h 186"/>
                  <a:gd name="T10" fmla="*/ 192 w 216"/>
                  <a:gd name="T11" fmla="*/ 66 h 186"/>
                  <a:gd name="T12" fmla="*/ 210 w 216"/>
                  <a:gd name="T13" fmla="*/ 60 h 186"/>
                  <a:gd name="T14" fmla="*/ 204 w 216"/>
                  <a:gd name="T15" fmla="*/ 66 h 186"/>
                  <a:gd name="T16" fmla="*/ 210 w 216"/>
                  <a:gd name="T17" fmla="*/ 72 h 186"/>
                  <a:gd name="T18" fmla="*/ 210 w 216"/>
                  <a:gd name="T19" fmla="*/ 84 h 186"/>
                  <a:gd name="T20" fmla="*/ 204 w 216"/>
                  <a:gd name="T21" fmla="*/ 90 h 186"/>
                  <a:gd name="T22" fmla="*/ 210 w 216"/>
                  <a:gd name="T23" fmla="*/ 108 h 186"/>
                  <a:gd name="T24" fmla="*/ 204 w 216"/>
                  <a:gd name="T25" fmla="*/ 114 h 186"/>
                  <a:gd name="T26" fmla="*/ 204 w 216"/>
                  <a:gd name="T27" fmla="*/ 114 h 186"/>
                  <a:gd name="T28" fmla="*/ 204 w 216"/>
                  <a:gd name="T29" fmla="*/ 126 h 186"/>
                  <a:gd name="T30" fmla="*/ 210 w 216"/>
                  <a:gd name="T31" fmla="*/ 144 h 186"/>
                  <a:gd name="T32" fmla="*/ 210 w 216"/>
                  <a:gd name="T33" fmla="*/ 156 h 186"/>
                  <a:gd name="T34" fmla="*/ 216 w 216"/>
                  <a:gd name="T35" fmla="*/ 174 h 186"/>
                  <a:gd name="T36" fmla="*/ 210 w 216"/>
                  <a:gd name="T37" fmla="*/ 180 h 186"/>
                  <a:gd name="T38" fmla="*/ 198 w 216"/>
                  <a:gd name="T39" fmla="*/ 180 h 186"/>
                  <a:gd name="T40" fmla="*/ 186 w 216"/>
                  <a:gd name="T41" fmla="*/ 180 h 186"/>
                  <a:gd name="T42" fmla="*/ 180 w 216"/>
                  <a:gd name="T43" fmla="*/ 174 h 186"/>
                  <a:gd name="T44" fmla="*/ 168 w 216"/>
                  <a:gd name="T45" fmla="*/ 174 h 186"/>
                  <a:gd name="T46" fmla="*/ 168 w 216"/>
                  <a:gd name="T47" fmla="*/ 174 h 186"/>
                  <a:gd name="T48" fmla="*/ 156 w 216"/>
                  <a:gd name="T49" fmla="*/ 174 h 186"/>
                  <a:gd name="T50" fmla="*/ 150 w 216"/>
                  <a:gd name="T51" fmla="*/ 168 h 186"/>
                  <a:gd name="T52" fmla="*/ 138 w 216"/>
                  <a:gd name="T53" fmla="*/ 156 h 186"/>
                  <a:gd name="T54" fmla="*/ 120 w 216"/>
                  <a:gd name="T55" fmla="*/ 162 h 186"/>
                  <a:gd name="T56" fmla="*/ 120 w 216"/>
                  <a:gd name="T57" fmla="*/ 150 h 186"/>
                  <a:gd name="T58" fmla="*/ 108 w 216"/>
                  <a:gd name="T59" fmla="*/ 150 h 186"/>
                  <a:gd name="T60" fmla="*/ 102 w 216"/>
                  <a:gd name="T61" fmla="*/ 138 h 186"/>
                  <a:gd name="T62" fmla="*/ 96 w 216"/>
                  <a:gd name="T63" fmla="*/ 132 h 186"/>
                  <a:gd name="T64" fmla="*/ 96 w 216"/>
                  <a:gd name="T65" fmla="*/ 120 h 186"/>
                  <a:gd name="T66" fmla="*/ 90 w 216"/>
                  <a:gd name="T67" fmla="*/ 102 h 186"/>
                  <a:gd name="T68" fmla="*/ 78 w 216"/>
                  <a:gd name="T69" fmla="*/ 90 h 186"/>
                  <a:gd name="T70" fmla="*/ 66 w 216"/>
                  <a:gd name="T71" fmla="*/ 78 h 186"/>
                  <a:gd name="T72" fmla="*/ 54 w 216"/>
                  <a:gd name="T73" fmla="*/ 66 h 186"/>
                  <a:gd name="T74" fmla="*/ 36 w 216"/>
                  <a:gd name="T75" fmla="*/ 60 h 186"/>
                  <a:gd name="T76" fmla="*/ 18 w 216"/>
                  <a:gd name="T77" fmla="*/ 60 h 186"/>
                  <a:gd name="T78" fmla="*/ 6 w 216"/>
                  <a:gd name="T79" fmla="*/ 42 h 186"/>
                  <a:gd name="T80" fmla="*/ 6 w 216"/>
                  <a:gd name="T81" fmla="*/ 30 h 186"/>
                  <a:gd name="T82" fmla="*/ 0 w 216"/>
                  <a:gd name="T83" fmla="*/ 24 h 186"/>
                  <a:gd name="T84" fmla="*/ 6 w 216"/>
                  <a:gd name="T85" fmla="*/ 6 h 186"/>
                  <a:gd name="T86" fmla="*/ 18 w 216"/>
                  <a:gd name="T87" fmla="*/ 18 h 186"/>
                  <a:gd name="T88" fmla="*/ 36 w 216"/>
                  <a:gd name="T89" fmla="*/ 24 h 186"/>
                  <a:gd name="T90" fmla="*/ 48 w 216"/>
                  <a:gd name="T91" fmla="*/ 24 h 186"/>
                  <a:gd name="T92" fmla="*/ 60 w 216"/>
                  <a:gd name="T93" fmla="*/ 18 h 186"/>
                  <a:gd name="T94" fmla="*/ 78 w 216"/>
                  <a:gd name="T95" fmla="*/ 12 h 186"/>
                  <a:gd name="T96" fmla="*/ 90 w 216"/>
                  <a:gd name="T97" fmla="*/ 12 h 186"/>
                  <a:gd name="T98" fmla="*/ 114 w 216"/>
                  <a:gd name="T99" fmla="*/ 6 h 186"/>
                  <a:gd name="T100" fmla="*/ 132 w 216"/>
                  <a:gd name="T101" fmla="*/ 0 h 186"/>
                  <a:gd name="T102" fmla="*/ 144 w 216"/>
                  <a:gd name="T10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86">
                    <a:moveTo>
                      <a:pt x="144" y="12"/>
                    </a:moveTo>
                    <a:lnTo>
                      <a:pt x="144" y="18"/>
                    </a:lnTo>
                    <a:lnTo>
                      <a:pt x="138" y="18"/>
                    </a:lnTo>
                    <a:lnTo>
                      <a:pt x="138" y="24"/>
                    </a:lnTo>
                    <a:lnTo>
                      <a:pt x="138" y="30"/>
                    </a:lnTo>
                    <a:lnTo>
                      <a:pt x="144" y="30"/>
                    </a:lnTo>
                    <a:lnTo>
                      <a:pt x="144" y="36"/>
                    </a:lnTo>
                    <a:lnTo>
                      <a:pt x="150" y="36"/>
                    </a:lnTo>
                    <a:lnTo>
                      <a:pt x="150" y="42"/>
                    </a:lnTo>
                    <a:lnTo>
                      <a:pt x="156" y="42"/>
                    </a:lnTo>
                    <a:lnTo>
                      <a:pt x="156" y="48"/>
                    </a:lnTo>
                    <a:lnTo>
                      <a:pt x="162" y="48"/>
                    </a:lnTo>
                    <a:lnTo>
                      <a:pt x="162" y="54"/>
                    </a:lnTo>
                    <a:lnTo>
                      <a:pt x="168" y="54"/>
                    </a:lnTo>
                    <a:lnTo>
                      <a:pt x="168" y="60"/>
                    </a:lnTo>
                    <a:lnTo>
                      <a:pt x="174" y="60"/>
                    </a:lnTo>
                    <a:lnTo>
                      <a:pt x="174" y="66"/>
                    </a:lnTo>
                    <a:lnTo>
                      <a:pt x="180" y="66"/>
                    </a:lnTo>
                    <a:lnTo>
                      <a:pt x="186" y="66"/>
                    </a:lnTo>
                    <a:lnTo>
                      <a:pt x="192" y="66"/>
                    </a:lnTo>
                    <a:lnTo>
                      <a:pt x="192" y="60"/>
                    </a:lnTo>
                    <a:lnTo>
                      <a:pt x="192" y="66"/>
                    </a:lnTo>
                    <a:lnTo>
                      <a:pt x="192" y="60"/>
                    </a:lnTo>
                    <a:lnTo>
                      <a:pt x="192" y="66"/>
                    </a:lnTo>
                    <a:lnTo>
                      <a:pt x="198" y="66"/>
                    </a:lnTo>
                    <a:lnTo>
                      <a:pt x="198" y="60"/>
                    </a:lnTo>
                    <a:lnTo>
                      <a:pt x="204" y="60"/>
                    </a:lnTo>
                    <a:lnTo>
                      <a:pt x="210" y="60"/>
                    </a:lnTo>
                    <a:lnTo>
                      <a:pt x="204" y="60"/>
                    </a:lnTo>
                    <a:lnTo>
                      <a:pt x="204" y="66"/>
                    </a:lnTo>
                    <a:lnTo>
                      <a:pt x="210" y="66"/>
                    </a:lnTo>
                    <a:lnTo>
                      <a:pt x="204" y="66"/>
                    </a:lnTo>
                    <a:lnTo>
                      <a:pt x="204" y="72"/>
                    </a:lnTo>
                    <a:lnTo>
                      <a:pt x="210" y="72"/>
                    </a:lnTo>
                    <a:lnTo>
                      <a:pt x="216" y="72"/>
                    </a:lnTo>
                    <a:lnTo>
                      <a:pt x="210" y="72"/>
                    </a:lnTo>
                    <a:lnTo>
                      <a:pt x="210" y="78"/>
                    </a:lnTo>
                    <a:lnTo>
                      <a:pt x="216" y="78"/>
                    </a:lnTo>
                    <a:lnTo>
                      <a:pt x="216" y="84"/>
                    </a:lnTo>
                    <a:lnTo>
                      <a:pt x="210" y="84"/>
                    </a:lnTo>
                    <a:lnTo>
                      <a:pt x="216" y="84"/>
                    </a:lnTo>
                    <a:lnTo>
                      <a:pt x="210" y="84"/>
                    </a:lnTo>
                    <a:lnTo>
                      <a:pt x="210" y="90"/>
                    </a:lnTo>
                    <a:lnTo>
                      <a:pt x="204" y="90"/>
                    </a:lnTo>
                    <a:lnTo>
                      <a:pt x="204" y="96"/>
                    </a:lnTo>
                    <a:lnTo>
                      <a:pt x="204" y="102"/>
                    </a:lnTo>
                    <a:lnTo>
                      <a:pt x="204" y="108"/>
                    </a:lnTo>
                    <a:lnTo>
                      <a:pt x="210" y="108"/>
                    </a:lnTo>
                    <a:lnTo>
                      <a:pt x="210" y="102"/>
                    </a:lnTo>
                    <a:lnTo>
                      <a:pt x="210" y="108"/>
                    </a:lnTo>
                    <a:lnTo>
                      <a:pt x="210" y="114"/>
                    </a:lnTo>
                    <a:lnTo>
                      <a:pt x="204" y="114"/>
                    </a:lnTo>
                    <a:lnTo>
                      <a:pt x="210" y="114"/>
                    </a:lnTo>
                    <a:lnTo>
                      <a:pt x="204" y="114"/>
                    </a:lnTo>
                    <a:lnTo>
                      <a:pt x="210" y="114"/>
                    </a:lnTo>
                    <a:lnTo>
                      <a:pt x="204" y="114"/>
                    </a:lnTo>
                    <a:lnTo>
                      <a:pt x="204" y="120"/>
                    </a:lnTo>
                    <a:lnTo>
                      <a:pt x="210" y="120"/>
                    </a:lnTo>
                    <a:lnTo>
                      <a:pt x="204" y="120"/>
                    </a:lnTo>
                    <a:lnTo>
                      <a:pt x="204" y="126"/>
                    </a:lnTo>
                    <a:lnTo>
                      <a:pt x="210" y="126"/>
                    </a:lnTo>
                    <a:lnTo>
                      <a:pt x="210" y="132"/>
                    </a:lnTo>
                    <a:lnTo>
                      <a:pt x="210" y="138"/>
                    </a:lnTo>
                    <a:lnTo>
                      <a:pt x="210" y="144"/>
                    </a:lnTo>
                    <a:lnTo>
                      <a:pt x="204" y="144"/>
                    </a:lnTo>
                    <a:lnTo>
                      <a:pt x="204" y="150"/>
                    </a:lnTo>
                    <a:lnTo>
                      <a:pt x="210" y="150"/>
                    </a:lnTo>
                    <a:lnTo>
                      <a:pt x="210" y="156"/>
                    </a:lnTo>
                    <a:lnTo>
                      <a:pt x="210" y="162"/>
                    </a:lnTo>
                    <a:lnTo>
                      <a:pt x="216" y="162"/>
                    </a:lnTo>
                    <a:lnTo>
                      <a:pt x="216" y="168"/>
                    </a:lnTo>
                    <a:lnTo>
                      <a:pt x="216" y="174"/>
                    </a:lnTo>
                    <a:lnTo>
                      <a:pt x="216" y="180"/>
                    </a:lnTo>
                    <a:lnTo>
                      <a:pt x="210" y="180"/>
                    </a:lnTo>
                    <a:lnTo>
                      <a:pt x="216" y="180"/>
                    </a:lnTo>
                    <a:lnTo>
                      <a:pt x="210" y="180"/>
                    </a:lnTo>
                    <a:lnTo>
                      <a:pt x="210" y="186"/>
                    </a:lnTo>
                    <a:lnTo>
                      <a:pt x="204" y="186"/>
                    </a:lnTo>
                    <a:lnTo>
                      <a:pt x="204" y="180"/>
                    </a:lnTo>
                    <a:lnTo>
                      <a:pt x="198" y="180"/>
                    </a:lnTo>
                    <a:lnTo>
                      <a:pt x="198" y="174"/>
                    </a:lnTo>
                    <a:lnTo>
                      <a:pt x="192" y="174"/>
                    </a:lnTo>
                    <a:lnTo>
                      <a:pt x="192" y="180"/>
                    </a:lnTo>
                    <a:lnTo>
                      <a:pt x="186" y="180"/>
                    </a:lnTo>
                    <a:lnTo>
                      <a:pt x="186" y="174"/>
                    </a:lnTo>
                    <a:lnTo>
                      <a:pt x="180" y="174"/>
                    </a:lnTo>
                    <a:lnTo>
                      <a:pt x="180" y="180"/>
                    </a:lnTo>
                    <a:lnTo>
                      <a:pt x="180" y="174"/>
                    </a:lnTo>
                    <a:lnTo>
                      <a:pt x="180" y="180"/>
                    </a:lnTo>
                    <a:lnTo>
                      <a:pt x="174" y="180"/>
                    </a:lnTo>
                    <a:lnTo>
                      <a:pt x="174" y="174"/>
                    </a:lnTo>
                    <a:lnTo>
                      <a:pt x="168" y="174"/>
                    </a:lnTo>
                    <a:lnTo>
                      <a:pt x="174" y="174"/>
                    </a:lnTo>
                    <a:lnTo>
                      <a:pt x="174" y="180"/>
                    </a:lnTo>
                    <a:lnTo>
                      <a:pt x="174" y="174"/>
                    </a:lnTo>
                    <a:lnTo>
                      <a:pt x="168" y="174"/>
                    </a:lnTo>
                    <a:lnTo>
                      <a:pt x="162" y="174"/>
                    </a:lnTo>
                    <a:lnTo>
                      <a:pt x="162" y="180"/>
                    </a:lnTo>
                    <a:lnTo>
                      <a:pt x="162" y="174"/>
                    </a:lnTo>
                    <a:lnTo>
                      <a:pt x="156" y="174"/>
                    </a:lnTo>
                    <a:lnTo>
                      <a:pt x="150" y="174"/>
                    </a:lnTo>
                    <a:lnTo>
                      <a:pt x="150" y="168"/>
                    </a:lnTo>
                    <a:lnTo>
                      <a:pt x="150" y="174"/>
                    </a:lnTo>
                    <a:lnTo>
                      <a:pt x="150" y="168"/>
                    </a:lnTo>
                    <a:lnTo>
                      <a:pt x="144" y="168"/>
                    </a:lnTo>
                    <a:lnTo>
                      <a:pt x="144" y="162"/>
                    </a:lnTo>
                    <a:lnTo>
                      <a:pt x="138" y="162"/>
                    </a:lnTo>
                    <a:lnTo>
                      <a:pt x="138" y="156"/>
                    </a:lnTo>
                    <a:lnTo>
                      <a:pt x="132" y="156"/>
                    </a:lnTo>
                    <a:lnTo>
                      <a:pt x="132" y="162"/>
                    </a:lnTo>
                    <a:lnTo>
                      <a:pt x="126" y="162"/>
                    </a:lnTo>
                    <a:lnTo>
                      <a:pt x="120" y="162"/>
                    </a:lnTo>
                    <a:lnTo>
                      <a:pt x="120" y="156"/>
                    </a:lnTo>
                    <a:lnTo>
                      <a:pt x="126" y="156"/>
                    </a:lnTo>
                    <a:lnTo>
                      <a:pt x="126" y="150"/>
                    </a:lnTo>
                    <a:lnTo>
                      <a:pt x="120" y="150"/>
                    </a:lnTo>
                    <a:lnTo>
                      <a:pt x="120" y="156"/>
                    </a:lnTo>
                    <a:lnTo>
                      <a:pt x="114" y="156"/>
                    </a:lnTo>
                    <a:lnTo>
                      <a:pt x="114" y="150"/>
                    </a:lnTo>
                    <a:lnTo>
                      <a:pt x="108" y="150"/>
                    </a:lnTo>
                    <a:lnTo>
                      <a:pt x="102" y="144"/>
                    </a:lnTo>
                    <a:lnTo>
                      <a:pt x="96" y="144"/>
                    </a:lnTo>
                    <a:lnTo>
                      <a:pt x="96" y="138"/>
                    </a:lnTo>
                    <a:lnTo>
                      <a:pt x="102" y="138"/>
                    </a:lnTo>
                    <a:lnTo>
                      <a:pt x="96" y="138"/>
                    </a:lnTo>
                    <a:lnTo>
                      <a:pt x="96" y="132"/>
                    </a:lnTo>
                    <a:lnTo>
                      <a:pt x="90" y="132"/>
                    </a:lnTo>
                    <a:lnTo>
                      <a:pt x="96" y="132"/>
                    </a:lnTo>
                    <a:lnTo>
                      <a:pt x="96" y="126"/>
                    </a:lnTo>
                    <a:lnTo>
                      <a:pt x="90" y="126"/>
                    </a:lnTo>
                    <a:lnTo>
                      <a:pt x="90" y="120"/>
                    </a:lnTo>
                    <a:lnTo>
                      <a:pt x="96" y="120"/>
                    </a:lnTo>
                    <a:lnTo>
                      <a:pt x="96" y="114"/>
                    </a:lnTo>
                    <a:lnTo>
                      <a:pt x="90" y="114"/>
                    </a:lnTo>
                    <a:lnTo>
                      <a:pt x="90" y="108"/>
                    </a:lnTo>
                    <a:lnTo>
                      <a:pt x="90" y="102"/>
                    </a:lnTo>
                    <a:lnTo>
                      <a:pt x="84" y="102"/>
                    </a:lnTo>
                    <a:lnTo>
                      <a:pt x="84" y="96"/>
                    </a:lnTo>
                    <a:lnTo>
                      <a:pt x="84" y="90"/>
                    </a:lnTo>
                    <a:lnTo>
                      <a:pt x="78" y="90"/>
                    </a:lnTo>
                    <a:lnTo>
                      <a:pt x="72" y="90"/>
                    </a:lnTo>
                    <a:lnTo>
                      <a:pt x="72" y="84"/>
                    </a:lnTo>
                    <a:lnTo>
                      <a:pt x="66" y="84"/>
                    </a:lnTo>
                    <a:lnTo>
                      <a:pt x="66" y="78"/>
                    </a:lnTo>
                    <a:lnTo>
                      <a:pt x="66" y="72"/>
                    </a:lnTo>
                    <a:lnTo>
                      <a:pt x="60" y="72"/>
                    </a:lnTo>
                    <a:lnTo>
                      <a:pt x="60" y="66"/>
                    </a:lnTo>
                    <a:lnTo>
                      <a:pt x="54" y="66"/>
                    </a:lnTo>
                    <a:lnTo>
                      <a:pt x="48" y="66"/>
                    </a:lnTo>
                    <a:lnTo>
                      <a:pt x="48" y="60"/>
                    </a:lnTo>
                    <a:lnTo>
                      <a:pt x="42" y="60"/>
                    </a:lnTo>
                    <a:lnTo>
                      <a:pt x="36" y="60"/>
                    </a:lnTo>
                    <a:lnTo>
                      <a:pt x="30" y="60"/>
                    </a:lnTo>
                    <a:lnTo>
                      <a:pt x="30" y="54"/>
                    </a:lnTo>
                    <a:lnTo>
                      <a:pt x="24" y="54"/>
                    </a:lnTo>
                    <a:lnTo>
                      <a:pt x="18" y="60"/>
                    </a:lnTo>
                    <a:lnTo>
                      <a:pt x="18" y="54"/>
                    </a:lnTo>
                    <a:lnTo>
                      <a:pt x="12" y="54"/>
                    </a:lnTo>
                    <a:lnTo>
                      <a:pt x="12" y="48"/>
                    </a:lnTo>
                    <a:lnTo>
                      <a:pt x="6" y="42"/>
                    </a:lnTo>
                    <a:lnTo>
                      <a:pt x="6" y="36"/>
                    </a:lnTo>
                    <a:lnTo>
                      <a:pt x="12" y="36"/>
                    </a:lnTo>
                    <a:lnTo>
                      <a:pt x="12" y="30"/>
                    </a:lnTo>
                    <a:lnTo>
                      <a:pt x="6" y="30"/>
                    </a:lnTo>
                    <a:lnTo>
                      <a:pt x="6" y="24"/>
                    </a:lnTo>
                    <a:lnTo>
                      <a:pt x="6" y="30"/>
                    </a:lnTo>
                    <a:lnTo>
                      <a:pt x="6" y="24"/>
                    </a:lnTo>
                    <a:lnTo>
                      <a:pt x="0" y="24"/>
                    </a:lnTo>
                    <a:lnTo>
                      <a:pt x="0" y="18"/>
                    </a:lnTo>
                    <a:lnTo>
                      <a:pt x="0" y="12"/>
                    </a:lnTo>
                    <a:lnTo>
                      <a:pt x="6" y="12"/>
                    </a:lnTo>
                    <a:lnTo>
                      <a:pt x="6" y="6"/>
                    </a:lnTo>
                    <a:lnTo>
                      <a:pt x="12" y="6"/>
                    </a:lnTo>
                    <a:lnTo>
                      <a:pt x="12" y="12"/>
                    </a:lnTo>
                    <a:lnTo>
                      <a:pt x="18" y="12"/>
                    </a:lnTo>
                    <a:lnTo>
                      <a:pt x="18" y="18"/>
                    </a:lnTo>
                    <a:lnTo>
                      <a:pt x="24" y="18"/>
                    </a:lnTo>
                    <a:lnTo>
                      <a:pt x="30" y="18"/>
                    </a:lnTo>
                    <a:lnTo>
                      <a:pt x="36" y="18"/>
                    </a:lnTo>
                    <a:lnTo>
                      <a:pt x="36" y="24"/>
                    </a:lnTo>
                    <a:lnTo>
                      <a:pt x="42" y="24"/>
                    </a:lnTo>
                    <a:lnTo>
                      <a:pt x="42" y="30"/>
                    </a:lnTo>
                    <a:lnTo>
                      <a:pt x="48" y="30"/>
                    </a:lnTo>
                    <a:lnTo>
                      <a:pt x="48" y="24"/>
                    </a:lnTo>
                    <a:lnTo>
                      <a:pt x="48" y="18"/>
                    </a:lnTo>
                    <a:lnTo>
                      <a:pt x="48" y="12"/>
                    </a:lnTo>
                    <a:lnTo>
                      <a:pt x="54" y="18"/>
                    </a:lnTo>
                    <a:lnTo>
                      <a:pt x="60" y="18"/>
                    </a:lnTo>
                    <a:lnTo>
                      <a:pt x="66" y="18"/>
                    </a:lnTo>
                    <a:lnTo>
                      <a:pt x="72" y="18"/>
                    </a:lnTo>
                    <a:lnTo>
                      <a:pt x="72" y="12"/>
                    </a:lnTo>
                    <a:lnTo>
                      <a:pt x="78" y="12"/>
                    </a:lnTo>
                    <a:lnTo>
                      <a:pt x="84" y="12"/>
                    </a:lnTo>
                    <a:lnTo>
                      <a:pt x="84" y="6"/>
                    </a:lnTo>
                    <a:lnTo>
                      <a:pt x="84" y="12"/>
                    </a:lnTo>
                    <a:lnTo>
                      <a:pt x="90" y="12"/>
                    </a:lnTo>
                    <a:lnTo>
                      <a:pt x="96" y="6"/>
                    </a:lnTo>
                    <a:lnTo>
                      <a:pt x="102" y="6"/>
                    </a:lnTo>
                    <a:lnTo>
                      <a:pt x="108" y="6"/>
                    </a:lnTo>
                    <a:lnTo>
                      <a:pt x="114" y="6"/>
                    </a:lnTo>
                    <a:lnTo>
                      <a:pt x="114" y="0"/>
                    </a:lnTo>
                    <a:lnTo>
                      <a:pt x="120" y="0"/>
                    </a:lnTo>
                    <a:lnTo>
                      <a:pt x="126" y="0"/>
                    </a:lnTo>
                    <a:lnTo>
                      <a:pt x="132" y="0"/>
                    </a:lnTo>
                    <a:lnTo>
                      <a:pt x="138" y="0"/>
                    </a:lnTo>
                    <a:lnTo>
                      <a:pt x="144" y="0"/>
                    </a:lnTo>
                    <a:lnTo>
                      <a:pt x="150" y="0"/>
                    </a:lnTo>
                    <a:lnTo>
                      <a:pt x="144" y="6"/>
                    </a:lnTo>
                    <a:lnTo>
                      <a:pt x="144" y="12"/>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9" name="Freeform 572"/>
              <p:cNvSpPr>
                <a:spLocks/>
              </p:cNvSpPr>
              <p:nvPr/>
            </p:nvSpPr>
            <p:spPr bwMode="auto">
              <a:xfrm>
                <a:off x="2769" y="2618"/>
                <a:ext cx="216" cy="192"/>
              </a:xfrm>
              <a:custGeom>
                <a:avLst/>
                <a:gdLst>
                  <a:gd name="T0" fmla="*/ 54 w 216"/>
                  <a:gd name="T1" fmla="*/ 30 h 192"/>
                  <a:gd name="T2" fmla="*/ 66 w 216"/>
                  <a:gd name="T3" fmla="*/ 36 h 192"/>
                  <a:gd name="T4" fmla="*/ 78 w 216"/>
                  <a:gd name="T5" fmla="*/ 36 h 192"/>
                  <a:gd name="T6" fmla="*/ 96 w 216"/>
                  <a:gd name="T7" fmla="*/ 36 h 192"/>
                  <a:gd name="T8" fmla="*/ 108 w 216"/>
                  <a:gd name="T9" fmla="*/ 48 h 192"/>
                  <a:gd name="T10" fmla="*/ 108 w 216"/>
                  <a:gd name="T11" fmla="*/ 60 h 192"/>
                  <a:gd name="T12" fmla="*/ 120 w 216"/>
                  <a:gd name="T13" fmla="*/ 66 h 192"/>
                  <a:gd name="T14" fmla="*/ 132 w 216"/>
                  <a:gd name="T15" fmla="*/ 66 h 192"/>
                  <a:gd name="T16" fmla="*/ 138 w 216"/>
                  <a:gd name="T17" fmla="*/ 78 h 192"/>
                  <a:gd name="T18" fmla="*/ 150 w 216"/>
                  <a:gd name="T19" fmla="*/ 72 h 192"/>
                  <a:gd name="T20" fmla="*/ 168 w 216"/>
                  <a:gd name="T21" fmla="*/ 60 h 192"/>
                  <a:gd name="T22" fmla="*/ 180 w 216"/>
                  <a:gd name="T23" fmla="*/ 54 h 192"/>
                  <a:gd name="T24" fmla="*/ 192 w 216"/>
                  <a:gd name="T25" fmla="*/ 54 h 192"/>
                  <a:gd name="T26" fmla="*/ 204 w 216"/>
                  <a:gd name="T27" fmla="*/ 60 h 192"/>
                  <a:gd name="T28" fmla="*/ 210 w 216"/>
                  <a:gd name="T29" fmla="*/ 60 h 192"/>
                  <a:gd name="T30" fmla="*/ 216 w 216"/>
                  <a:gd name="T31" fmla="*/ 72 h 192"/>
                  <a:gd name="T32" fmla="*/ 204 w 216"/>
                  <a:gd name="T33" fmla="*/ 78 h 192"/>
                  <a:gd name="T34" fmla="*/ 186 w 216"/>
                  <a:gd name="T35" fmla="*/ 84 h 192"/>
                  <a:gd name="T36" fmla="*/ 174 w 216"/>
                  <a:gd name="T37" fmla="*/ 90 h 192"/>
                  <a:gd name="T38" fmla="*/ 162 w 216"/>
                  <a:gd name="T39" fmla="*/ 102 h 192"/>
                  <a:gd name="T40" fmla="*/ 150 w 216"/>
                  <a:gd name="T41" fmla="*/ 108 h 192"/>
                  <a:gd name="T42" fmla="*/ 138 w 216"/>
                  <a:gd name="T43" fmla="*/ 114 h 192"/>
                  <a:gd name="T44" fmla="*/ 126 w 216"/>
                  <a:gd name="T45" fmla="*/ 126 h 192"/>
                  <a:gd name="T46" fmla="*/ 108 w 216"/>
                  <a:gd name="T47" fmla="*/ 132 h 192"/>
                  <a:gd name="T48" fmla="*/ 96 w 216"/>
                  <a:gd name="T49" fmla="*/ 144 h 192"/>
                  <a:gd name="T50" fmla="*/ 78 w 216"/>
                  <a:gd name="T51" fmla="*/ 144 h 192"/>
                  <a:gd name="T52" fmla="*/ 72 w 216"/>
                  <a:gd name="T53" fmla="*/ 156 h 192"/>
                  <a:gd name="T54" fmla="*/ 66 w 216"/>
                  <a:gd name="T55" fmla="*/ 168 h 192"/>
                  <a:gd name="T56" fmla="*/ 60 w 216"/>
                  <a:gd name="T57" fmla="*/ 156 h 192"/>
                  <a:gd name="T58" fmla="*/ 48 w 216"/>
                  <a:gd name="T59" fmla="*/ 162 h 192"/>
                  <a:gd name="T60" fmla="*/ 42 w 216"/>
                  <a:gd name="T61" fmla="*/ 174 h 192"/>
                  <a:gd name="T62" fmla="*/ 36 w 216"/>
                  <a:gd name="T63" fmla="*/ 186 h 192"/>
                  <a:gd name="T64" fmla="*/ 30 w 216"/>
                  <a:gd name="T65" fmla="*/ 186 h 192"/>
                  <a:gd name="T66" fmla="*/ 24 w 216"/>
                  <a:gd name="T67" fmla="*/ 174 h 192"/>
                  <a:gd name="T68" fmla="*/ 18 w 216"/>
                  <a:gd name="T69" fmla="*/ 174 h 192"/>
                  <a:gd name="T70" fmla="*/ 6 w 216"/>
                  <a:gd name="T71" fmla="*/ 168 h 192"/>
                  <a:gd name="T72" fmla="*/ 0 w 216"/>
                  <a:gd name="T73" fmla="*/ 156 h 192"/>
                  <a:gd name="T74" fmla="*/ 12 w 216"/>
                  <a:gd name="T75" fmla="*/ 150 h 192"/>
                  <a:gd name="T76" fmla="*/ 12 w 216"/>
                  <a:gd name="T77" fmla="*/ 144 h 192"/>
                  <a:gd name="T78" fmla="*/ 6 w 216"/>
                  <a:gd name="T79" fmla="*/ 132 h 192"/>
                  <a:gd name="T80" fmla="*/ 0 w 216"/>
                  <a:gd name="T81" fmla="*/ 120 h 192"/>
                  <a:gd name="T82" fmla="*/ 6 w 216"/>
                  <a:gd name="T83" fmla="*/ 108 h 192"/>
                  <a:gd name="T84" fmla="*/ 0 w 216"/>
                  <a:gd name="T85" fmla="*/ 96 h 192"/>
                  <a:gd name="T86" fmla="*/ 0 w 216"/>
                  <a:gd name="T87" fmla="*/ 90 h 192"/>
                  <a:gd name="T88" fmla="*/ 0 w 216"/>
                  <a:gd name="T89" fmla="*/ 84 h 192"/>
                  <a:gd name="T90" fmla="*/ 6 w 216"/>
                  <a:gd name="T91" fmla="*/ 84 h 192"/>
                  <a:gd name="T92" fmla="*/ 6 w 216"/>
                  <a:gd name="T93" fmla="*/ 78 h 192"/>
                  <a:gd name="T94" fmla="*/ 0 w 216"/>
                  <a:gd name="T95" fmla="*/ 66 h 192"/>
                  <a:gd name="T96" fmla="*/ 6 w 216"/>
                  <a:gd name="T97" fmla="*/ 54 h 192"/>
                  <a:gd name="T98" fmla="*/ 12 w 216"/>
                  <a:gd name="T99" fmla="*/ 54 h 192"/>
                  <a:gd name="T100" fmla="*/ 6 w 216"/>
                  <a:gd name="T101" fmla="*/ 42 h 192"/>
                  <a:gd name="T102" fmla="*/ 0 w 216"/>
                  <a:gd name="T103" fmla="*/ 42 h 192"/>
                  <a:gd name="T104" fmla="*/ 0 w 216"/>
                  <a:gd name="T105" fmla="*/ 36 h 192"/>
                  <a:gd name="T106" fmla="*/ 6 w 216"/>
                  <a:gd name="T107" fmla="*/ 24 h 192"/>
                  <a:gd name="T108" fmla="*/ 18 w 216"/>
                  <a:gd name="T109" fmla="*/ 30 h 192"/>
                  <a:gd name="T110" fmla="*/ 24 w 216"/>
                  <a:gd name="T111" fmla="*/ 18 h 192"/>
                  <a:gd name="T112" fmla="*/ 36 w 216"/>
                  <a:gd name="T113" fmla="*/ 12 h 192"/>
                  <a:gd name="T114" fmla="*/ 48 w 216"/>
                  <a:gd name="T115" fmla="*/ 0 h 192"/>
                  <a:gd name="T116" fmla="*/ 48 w 216"/>
                  <a:gd name="T117" fmla="*/ 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192">
                    <a:moveTo>
                      <a:pt x="48" y="24"/>
                    </a:moveTo>
                    <a:lnTo>
                      <a:pt x="54" y="24"/>
                    </a:lnTo>
                    <a:lnTo>
                      <a:pt x="54" y="30"/>
                    </a:lnTo>
                    <a:lnTo>
                      <a:pt x="60" y="30"/>
                    </a:lnTo>
                    <a:lnTo>
                      <a:pt x="66" y="30"/>
                    </a:lnTo>
                    <a:lnTo>
                      <a:pt x="66" y="36"/>
                    </a:lnTo>
                    <a:lnTo>
                      <a:pt x="72" y="30"/>
                    </a:lnTo>
                    <a:lnTo>
                      <a:pt x="72" y="36"/>
                    </a:lnTo>
                    <a:lnTo>
                      <a:pt x="78" y="36"/>
                    </a:lnTo>
                    <a:lnTo>
                      <a:pt x="84" y="36"/>
                    </a:lnTo>
                    <a:lnTo>
                      <a:pt x="90" y="36"/>
                    </a:lnTo>
                    <a:lnTo>
                      <a:pt x="96" y="36"/>
                    </a:lnTo>
                    <a:lnTo>
                      <a:pt x="96" y="42"/>
                    </a:lnTo>
                    <a:lnTo>
                      <a:pt x="102" y="48"/>
                    </a:lnTo>
                    <a:lnTo>
                      <a:pt x="108" y="48"/>
                    </a:lnTo>
                    <a:lnTo>
                      <a:pt x="108" y="54"/>
                    </a:lnTo>
                    <a:lnTo>
                      <a:pt x="114" y="54"/>
                    </a:lnTo>
                    <a:lnTo>
                      <a:pt x="108" y="60"/>
                    </a:lnTo>
                    <a:lnTo>
                      <a:pt x="114" y="60"/>
                    </a:lnTo>
                    <a:lnTo>
                      <a:pt x="114" y="66"/>
                    </a:lnTo>
                    <a:lnTo>
                      <a:pt x="120" y="66"/>
                    </a:lnTo>
                    <a:lnTo>
                      <a:pt x="126" y="60"/>
                    </a:lnTo>
                    <a:lnTo>
                      <a:pt x="132" y="60"/>
                    </a:lnTo>
                    <a:lnTo>
                      <a:pt x="132" y="66"/>
                    </a:lnTo>
                    <a:lnTo>
                      <a:pt x="132" y="72"/>
                    </a:lnTo>
                    <a:lnTo>
                      <a:pt x="132" y="78"/>
                    </a:lnTo>
                    <a:lnTo>
                      <a:pt x="138" y="78"/>
                    </a:lnTo>
                    <a:lnTo>
                      <a:pt x="144" y="78"/>
                    </a:lnTo>
                    <a:lnTo>
                      <a:pt x="144" y="72"/>
                    </a:lnTo>
                    <a:lnTo>
                      <a:pt x="150" y="72"/>
                    </a:lnTo>
                    <a:lnTo>
                      <a:pt x="156" y="66"/>
                    </a:lnTo>
                    <a:lnTo>
                      <a:pt x="162" y="66"/>
                    </a:lnTo>
                    <a:lnTo>
                      <a:pt x="168" y="60"/>
                    </a:lnTo>
                    <a:lnTo>
                      <a:pt x="174" y="60"/>
                    </a:lnTo>
                    <a:lnTo>
                      <a:pt x="180" y="60"/>
                    </a:lnTo>
                    <a:lnTo>
                      <a:pt x="180" y="54"/>
                    </a:lnTo>
                    <a:lnTo>
                      <a:pt x="186" y="48"/>
                    </a:lnTo>
                    <a:lnTo>
                      <a:pt x="192" y="48"/>
                    </a:lnTo>
                    <a:lnTo>
                      <a:pt x="192" y="54"/>
                    </a:lnTo>
                    <a:lnTo>
                      <a:pt x="198" y="54"/>
                    </a:lnTo>
                    <a:lnTo>
                      <a:pt x="204" y="54"/>
                    </a:lnTo>
                    <a:lnTo>
                      <a:pt x="204" y="60"/>
                    </a:lnTo>
                    <a:lnTo>
                      <a:pt x="210" y="60"/>
                    </a:lnTo>
                    <a:lnTo>
                      <a:pt x="204" y="60"/>
                    </a:lnTo>
                    <a:lnTo>
                      <a:pt x="210" y="60"/>
                    </a:lnTo>
                    <a:lnTo>
                      <a:pt x="216" y="60"/>
                    </a:lnTo>
                    <a:lnTo>
                      <a:pt x="216" y="66"/>
                    </a:lnTo>
                    <a:lnTo>
                      <a:pt x="216" y="72"/>
                    </a:lnTo>
                    <a:lnTo>
                      <a:pt x="210" y="72"/>
                    </a:lnTo>
                    <a:lnTo>
                      <a:pt x="204" y="72"/>
                    </a:lnTo>
                    <a:lnTo>
                      <a:pt x="204" y="78"/>
                    </a:lnTo>
                    <a:lnTo>
                      <a:pt x="198" y="78"/>
                    </a:lnTo>
                    <a:lnTo>
                      <a:pt x="192" y="84"/>
                    </a:lnTo>
                    <a:lnTo>
                      <a:pt x="186" y="84"/>
                    </a:lnTo>
                    <a:lnTo>
                      <a:pt x="186" y="90"/>
                    </a:lnTo>
                    <a:lnTo>
                      <a:pt x="180" y="90"/>
                    </a:lnTo>
                    <a:lnTo>
                      <a:pt x="174" y="90"/>
                    </a:lnTo>
                    <a:lnTo>
                      <a:pt x="174" y="96"/>
                    </a:lnTo>
                    <a:lnTo>
                      <a:pt x="168" y="96"/>
                    </a:lnTo>
                    <a:lnTo>
                      <a:pt x="162" y="102"/>
                    </a:lnTo>
                    <a:lnTo>
                      <a:pt x="156" y="102"/>
                    </a:lnTo>
                    <a:lnTo>
                      <a:pt x="156" y="108"/>
                    </a:lnTo>
                    <a:lnTo>
                      <a:pt x="150" y="108"/>
                    </a:lnTo>
                    <a:lnTo>
                      <a:pt x="144" y="108"/>
                    </a:lnTo>
                    <a:lnTo>
                      <a:pt x="144" y="114"/>
                    </a:lnTo>
                    <a:lnTo>
                      <a:pt x="138" y="114"/>
                    </a:lnTo>
                    <a:lnTo>
                      <a:pt x="132" y="120"/>
                    </a:lnTo>
                    <a:lnTo>
                      <a:pt x="126" y="120"/>
                    </a:lnTo>
                    <a:lnTo>
                      <a:pt x="126" y="126"/>
                    </a:lnTo>
                    <a:lnTo>
                      <a:pt x="120" y="126"/>
                    </a:lnTo>
                    <a:lnTo>
                      <a:pt x="114" y="132"/>
                    </a:lnTo>
                    <a:lnTo>
                      <a:pt x="108" y="132"/>
                    </a:lnTo>
                    <a:lnTo>
                      <a:pt x="108" y="138"/>
                    </a:lnTo>
                    <a:lnTo>
                      <a:pt x="102" y="138"/>
                    </a:lnTo>
                    <a:lnTo>
                      <a:pt x="96" y="144"/>
                    </a:lnTo>
                    <a:lnTo>
                      <a:pt x="90" y="144"/>
                    </a:lnTo>
                    <a:lnTo>
                      <a:pt x="84" y="144"/>
                    </a:lnTo>
                    <a:lnTo>
                      <a:pt x="78" y="144"/>
                    </a:lnTo>
                    <a:lnTo>
                      <a:pt x="72" y="144"/>
                    </a:lnTo>
                    <a:lnTo>
                      <a:pt x="72" y="150"/>
                    </a:lnTo>
                    <a:lnTo>
                      <a:pt x="72" y="156"/>
                    </a:lnTo>
                    <a:lnTo>
                      <a:pt x="72" y="162"/>
                    </a:lnTo>
                    <a:lnTo>
                      <a:pt x="66" y="162"/>
                    </a:lnTo>
                    <a:lnTo>
                      <a:pt x="66" y="168"/>
                    </a:lnTo>
                    <a:lnTo>
                      <a:pt x="60" y="168"/>
                    </a:lnTo>
                    <a:lnTo>
                      <a:pt x="60" y="162"/>
                    </a:lnTo>
                    <a:lnTo>
                      <a:pt x="60" y="156"/>
                    </a:lnTo>
                    <a:lnTo>
                      <a:pt x="54" y="156"/>
                    </a:lnTo>
                    <a:lnTo>
                      <a:pt x="54" y="162"/>
                    </a:lnTo>
                    <a:lnTo>
                      <a:pt x="48" y="162"/>
                    </a:lnTo>
                    <a:lnTo>
                      <a:pt x="48" y="168"/>
                    </a:lnTo>
                    <a:lnTo>
                      <a:pt x="42" y="168"/>
                    </a:lnTo>
                    <a:lnTo>
                      <a:pt x="42" y="174"/>
                    </a:lnTo>
                    <a:lnTo>
                      <a:pt x="42" y="180"/>
                    </a:lnTo>
                    <a:lnTo>
                      <a:pt x="36" y="180"/>
                    </a:lnTo>
                    <a:lnTo>
                      <a:pt x="36" y="186"/>
                    </a:lnTo>
                    <a:lnTo>
                      <a:pt x="30" y="186"/>
                    </a:lnTo>
                    <a:lnTo>
                      <a:pt x="30" y="192"/>
                    </a:lnTo>
                    <a:lnTo>
                      <a:pt x="30" y="186"/>
                    </a:lnTo>
                    <a:lnTo>
                      <a:pt x="24" y="186"/>
                    </a:lnTo>
                    <a:lnTo>
                      <a:pt x="24" y="180"/>
                    </a:lnTo>
                    <a:lnTo>
                      <a:pt x="24" y="174"/>
                    </a:lnTo>
                    <a:lnTo>
                      <a:pt x="18" y="174"/>
                    </a:lnTo>
                    <a:lnTo>
                      <a:pt x="18" y="180"/>
                    </a:lnTo>
                    <a:lnTo>
                      <a:pt x="18" y="174"/>
                    </a:lnTo>
                    <a:lnTo>
                      <a:pt x="12" y="174"/>
                    </a:lnTo>
                    <a:lnTo>
                      <a:pt x="12" y="168"/>
                    </a:lnTo>
                    <a:lnTo>
                      <a:pt x="6" y="168"/>
                    </a:lnTo>
                    <a:lnTo>
                      <a:pt x="6" y="162"/>
                    </a:lnTo>
                    <a:lnTo>
                      <a:pt x="6" y="156"/>
                    </a:lnTo>
                    <a:lnTo>
                      <a:pt x="0" y="156"/>
                    </a:lnTo>
                    <a:lnTo>
                      <a:pt x="6" y="156"/>
                    </a:lnTo>
                    <a:lnTo>
                      <a:pt x="6" y="150"/>
                    </a:lnTo>
                    <a:lnTo>
                      <a:pt x="12" y="150"/>
                    </a:lnTo>
                    <a:lnTo>
                      <a:pt x="6" y="150"/>
                    </a:lnTo>
                    <a:lnTo>
                      <a:pt x="12" y="150"/>
                    </a:lnTo>
                    <a:lnTo>
                      <a:pt x="12" y="144"/>
                    </a:lnTo>
                    <a:lnTo>
                      <a:pt x="12" y="138"/>
                    </a:lnTo>
                    <a:lnTo>
                      <a:pt x="12" y="132"/>
                    </a:lnTo>
                    <a:lnTo>
                      <a:pt x="6" y="132"/>
                    </a:lnTo>
                    <a:lnTo>
                      <a:pt x="6" y="126"/>
                    </a:lnTo>
                    <a:lnTo>
                      <a:pt x="6" y="120"/>
                    </a:lnTo>
                    <a:lnTo>
                      <a:pt x="0" y="120"/>
                    </a:lnTo>
                    <a:lnTo>
                      <a:pt x="0" y="114"/>
                    </a:lnTo>
                    <a:lnTo>
                      <a:pt x="6" y="114"/>
                    </a:lnTo>
                    <a:lnTo>
                      <a:pt x="6" y="108"/>
                    </a:lnTo>
                    <a:lnTo>
                      <a:pt x="6" y="102"/>
                    </a:lnTo>
                    <a:lnTo>
                      <a:pt x="6" y="96"/>
                    </a:lnTo>
                    <a:lnTo>
                      <a:pt x="0" y="96"/>
                    </a:lnTo>
                    <a:lnTo>
                      <a:pt x="0" y="90"/>
                    </a:lnTo>
                    <a:lnTo>
                      <a:pt x="6" y="90"/>
                    </a:lnTo>
                    <a:lnTo>
                      <a:pt x="0" y="90"/>
                    </a:lnTo>
                    <a:lnTo>
                      <a:pt x="0" y="84"/>
                    </a:lnTo>
                    <a:lnTo>
                      <a:pt x="6" y="84"/>
                    </a:lnTo>
                    <a:lnTo>
                      <a:pt x="0" y="84"/>
                    </a:lnTo>
                    <a:lnTo>
                      <a:pt x="6" y="84"/>
                    </a:lnTo>
                    <a:lnTo>
                      <a:pt x="0" y="84"/>
                    </a:lnTo>
                    <a:lnTo>
                      <a:pt x="6" y="84"/>
                    </a:lnTo>
                    <a:lnTo>
                      <a:pt x="6" y="78"/>
                    </a:lnTo>
                    <a:lnTo>
                      <a:pt x="6" y="72"/>
                    </a:lnTo>
                    <a:lnTo>
                      <a:pt x="6" y="78"/>
                    </a:lnTo>
                    <a:lnTo>
                      <a:pt x="0" y="78"/>
                    </a:lnTo>
                    <a:lnTo>
                      <a:pt x="0" y="72"/>
                    </a:lnTo>
                    <a:lnTo>
                      <a:pt x="0" y="66"/>
                    </a:lnTo>
                    <a:lnTo>
                      <a:pt x="0" y="60"/>
                    </a:lnTo>
                    <a:lnTo>
                      <a:pt x="6" y="60"/>
                    </a:lnTo>
                    <a:lnTo>
                      <a:pt x="6" y="54"/>
                    </a:lnTo>
                    <a:lnTo>
                      <a:pt x="12" y="54"/>
                    </a:lnTo>
                    <a:lnTo>
                      <a:pt x="6" y="54"/>
                    </a:lnTo>
                    <a:lnTo>
                      <a:pt x="12" y="54"/>
                    </a:lnTo>
                    <a:lnTo>
                      <a:pt x="12" y="48"/>
                    </a:lnTo>
                    <a:lnTo>
                      <a:pt x="6" y="48"/>
                    </a:lnTo>
                    <a:lnTo>
                      <a:pt x="6" y="42"/>
                    </a:lnTo>
                    <a:lnTo>
                      <a:pt x="12" y="42"/>
                    </a:lnTo>
                    <a:lnTo>
                      <a:pt x="6" y="42"/>
                    </a:lnTo>
                    <a:lnTo>
                      <a:pt x="0" y="42"/>
                    </a:lnTo>
                    <a:lnTo>
                      <a:pt x="0" y="36"/>
                    </a:lnTo>
                    <a:lnTo>
                      <a:pt x="6" y="36"/>
                    </a:lnTo>
                    <a:lnTo>
                      <a:pt x="0" y="36"/>
                    </a:lnTo>
                    <a:lnTo>
                      <a:pt x="0" y="30"/>
                    </a:lnTo>
                    <a:lnTo>
                      <a:pt x="6" y="30"/>
                    </a:lnTo>
                    <a:lnTo>
                      <a:pt x="6" y="24"/>
                    </a:lnTo>
                    <a:lnTo>
                      <a:pt x="12" y="24"/>
                    </a:lnTo>
                    <a:lnTo>
                      <a:pt x="12" y="30"/>
                    </a:lnTo>
                    <a:lnTo>
                      <a:pt x="18" y="30"/>
                    </a:lnTo>
                    <a:lnTo>
                      <a:pt x="18" y="24"/>
                    </a:lnTo>
                    <a:lnTo>
                      <a:pt x="24" y="24"/>
                    </a:lnTo>
                    <a:lnTo>
                      <a:pt x="24" y="18"/>
                    </a:lnTo>
                    <a:lnTo>
                      <a:pt x="30" y="18"/>
                    </a:lnTo>
                    <a:lnTo>
                      <a:pt x="30" y="12"/>
                    </a:lnTo>
                    <a:lnTo>
                      <a:pt x="36" y="12"/>
                    </a:lnTo>
                    <a:lnTo>
                      <a:pt x="42" y="6"/>
                    </a:lnTo>
                    <a:lnTo>
                      <a:pt x="48" y="6"/>
                    </a:lnTo>
                    <a:lnTo>
                      <a:pt x="48" y="0"/>
                    </a:lnTo>
                    <a:lnTo>
                      <a:pt x="48" y="6"/>
                    </a:lnTo>
                    <a:lnTo>
                      <a:pt x="48" y="12"/>
                    </a:lnTo>
                    <a:lnTo>
                      <a:pt x="48" y="18"/>
                    </a:lnTo>
                    <a:lnTo>
                      <a:pt x="48" y="2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0" name="Freeform 573"/>
              <p:cNvSpPr>
                <a:spLocks/>
              </p:cNvSpPr>
              <p:nvPr/>
            </p:nvSpPr>
            <p:spPr bwMode="auto">
              <a:xfrm>
                <a:off x="2661" y="3140"/>
                <a:ext cx="168" cy="228"/>
              </a:xfrm>
              <a:custGeom>
                <a:avLst/>
                <a:gdLst>
                  <a:gd name="T0" fmla="*/ 6 w 168"/>
                  <a:gd name="T1" fmla="*/ 156 h 228"/>
                  <a:gd name="T2" fmla="*/ 6 w 168"/>
                  <a:gd name="T3" fmla="*/ 144 h 228"/>
                  <a:gd name="T4" fmla="*/ 24 w 168"/>
                  <a:gd name="T5" fmla="*/ 144 h 228"/>
                  <a:gd name="T6" fmla="*/ 24 w 168"/>
                  <a:gd name="T7" fmla="*/ 126 h 228"/>
                  <a:gd name="T8" fmla="*/ 36 w 168"/>
                  <a:gd name="T9" fmla="*/ 132 h 228"/>
                  <a:gd name="T10" fmla="*/ 42 w 168"/>
                  <a:gd name="T11" fmla="*/ 120 h 228"/>
                  <a:gd name="T12" fmla="*/ 48 w 168"/>
                  <a:gd name="T13" fmla="*/ 108 h 228"/>
                  <a:gd name="T14" fmla="*/ 48 w 168"/>
                  <a:gd name="T15" fmla="*/ 102 h 228"/>
                  <a:gd name="T16" fmla="*/ 54 w 168"/>
                  <a:gd name="T17" fmla="*/ 90 h 228"/>
                  <a:gd name="T18" fmla="*/ 54 w 168"/>
                  <a:gd name="T19" fmla="*/ 72 h 228"/>
                  <a:gd name="T20" fmla="*/ 48 w 168"/>
                  <a:gd name="T21" fmla="*/ 54 h 228"/>
                  <a:gd name="T22" fmla="*/ 54 w 168"/>
                  <a:gd name="T23" fmla="*/ 42 h 228"/>
                  <a:gd name="T24" fmla="*/ 48 w 168"/>
                  <a:gd name="T25" fmla="*/ 30 h 228"/>
                  <a:gd name="T26" fmla="*/ 42 w 168"/>
                  <a:gd name="T27" fmla="*/ 30 h 228"/>
                  <a:gd name="T28" fmla="*/ 42 w 168"/>
                  <a:gd name="T29" fmla="*/ 12 h 228"/>
                  <a:gd name="T30" fmla="*/ 54 w 168"/>
                  <a:gd name="T31" fmla="*/ 6 h 228"/>
                  <a:gd name="T32" fmla="*/ 66 w 168"/>
                  <a:gd name="T33" fmla="*/ 12 h 228"/>
                  <a:gd name="T34" fmla="*/ 66 w 168"/>
                  <a:gd name="T35" fmla="*/ 6 h 228"/>
                  <a:gd name="T36" fmla="*/ 78 w 168"/>
                  <a:gd name="T37" fmla="*/ 12 h 228"/>
                  <a:gd name="T38" fmla="*/ 90 w 168"/>
                  <a:gd name="T39" fmla="*/ 18 h 228"/>
                  <a:gd name="T40" fmla="*/ 96 w 168"/>
                  <a:gd name="T41" fmla="*/ 18 h 228"/>
                  <a:gd name="T42" fmla="*/ 102 w 168"/>
                  <a:gd name="T43" fmla="*/ 30 h 228"/>
                  <a:gd name="T44" fmla="*/ 102 w 168"/>
                  <a:gd name="T45" fmla="*/ 36 h 228"/>
                  <a:gd name="T46" fmla="*/ 114 w 168"/>
                  <a:gd name="T47" fmla="*/ 42 h 228"/>
                  <a:gd name="T48" fmla="*/ 120 w 168"/>
                  <a:gd name="T49" fmla="*/ 42 h 228"/>
                  <a:gd name="T50" fmla="*/ 126 w 168"/>
                  <a:gd name="T51" fmla="*/ 42 h 228"/>
                  <a:gd name="T52" fmla="*/ 132 w 168"/>
                  <a:gd name="T53" fmla="*/ 54 h 228"/>
                  <a:gd name="T54" fmla="*/ 138 w 168"/>
                  <a:gd name="T55" fmla="*/ 54 h 228"/>
                  <a:gd name="T56" fmla="*/ 144 w 168"/>
                  <a:gd name="T57" fmla="*/ 66 h 228"/>
                  <a:gd name="T58" fmla="*/ 150 w 168"/>
                  <a:gd name="T59" fmla="*/ 78 h 228"/>
                  <a:gd name="T60" fmla="*/ 150 w 168"/>
                  <a:gd name="T61" fmla="*/ 90 h 228"/>
                  <a:gd name="T62" fmla="*/ 168 w 168"/>
                  <a:gd name="T63" fmla="*/ 108 h 228"/>
                  <a:gd name="T64" fmla="*/ 162 w 168"/>
                  <a:gd name="T65" fmla="*/ 126 h 228"/>
                  <a:gd name="T66" fmla="*/ 156 w 168"/>
                  <a:gd name="T67" fmla="*/ 144 h 228"/>
                  <a:gd name="T68" fmla="*/ 138 w 168"/>
                  <a:gd name="T69" fmla="*/ 150 h 228"/>
                  <a:gd name="T70" fmla="*/ 120 w 168"/>
                  <a:gd name="T71" fmla="*/ 156 h 228"/>
                  <a:gd name="T72" fmla="*/ 108 w 168"/>
                  <a:gd name="T73" fmla="*/ 162 h 228"/>
                  <a:gd name="T74" fmla="*/ 96 w 168"/>
                  <a:gd name="T75" fmla="*/ 150 h 228"/>
                  <a:gd name="T76" fmla="*/ 96 w 168"/>
                  <a:gd name="T77" fmla="*/ 168 h 228"/>
                  <a:gd name="T78" fmla="*/ 96 w 168"/>
                  <a:gd name="T79" fmla="*/ 180 h 228"/>
                  <a:gd name="T80" fmla="*/ 66 w 168"/>
                  <a:gd name="T81" fmla="*/ 210 h 228"/>
                  <a:gd name="T82" fmla="*/ 42 w 168"/>
                  <a:gd name="T83" fmla="*/ 216 h 228"/>
                  <a:gd name="T84" fmla="*/ 30 w 168"/>
                  <a:gd name="T85" fmla="*/ 228 h 228"/>
                  <a:gd name="T86" fmla="*/ 36 w 168"/>
                  <a:gd name="T87" fmla="*/ 216 h 228"/>
                  <a:gd name="T88" fmla="*/ 24 w 168"/>
                  <a:gd name="T89" fmla="*/ 210 h 228"/>
                  <a:gd name="T90" fmla="*/ 24 w 168"/>
                  <a:gd name="T91" fmla="*/ 204 h 228"/>
                  <a:gd name="T92" fmla="*/ 12 w 168"/>
                  <a:gd name="T93" fmla="*/ 204 h 228"/>
                  <a:gd name="T94" fmla="*/ 18 w 168"/>
                  <a:gd name="T95" fmla="*/ 204 h 228"/>
                  <a:gd name="T96" fmla="*/ 12 w 168"/>
                  <a:gd name="T97" fmla="*/ 192 h 228"/>
                  <a:gd name="T98" fmla="*/ 12 w 168"/>
                  <a:gd name="T99" fmla="*/ 186 h 228"/>
                  <a:gd name="T100" fmla="*/ 0 w 168"/>
                  <a:gd name="T101" fmla="*/ 180 h 228"/>
                  <a:gd name="T102" fmla="*/ 0 w 168"/>
                  <a:gd name="T103" fmla="*/ 17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228">
                    <a:moveTo>
                      <a:pt x="0" y="162"/>
                    </a:moveTo>
                    <a:lnTo>
                      <a:pt x="6" y="162"/>
                    </a:lnTo>
                    <a:lnTo>
                      <a:pt x="6" y="156"/>
                    </a:lnTo>
                    <a:lnTo>
                      <a:pt x="6" y="150"/>
                    </a:lnTo>
                    <a:lnTo>
                      <a:pt x="0" y="144"/>
                    </a:lnTo>
                    <a:lnTo>
                      <a:pt x="6" y="144"/>
                    </a:lnTo>
                    <a:lnTo>
                      <a:pt x="12" y="144"/>
                    </a:lnTo>
                    <a:lnTo>
                      <a:pt x="18" y="144"/>
                    </a:lnTo>
                    <a:lnTo>
                      <a:pt x="24" y="144"/>
                    </a:lnTo>
                    <a:lnTo>
                      <a:pt x="24" y="138"/>
                    </a:lnTo>
                    <a:lnTo>
                      <a:pt x="24" y="132"/>
                    </a:lnTo>
                    <a:lnTo>
                      <a:pt x="24" y="126"/>
                    </a:lnTo>
                    <a:lnTo>
                      <a:pt x="30" y="126"/>
                    </a:lnTo>
                    <a:lnTo>
                      <a:pt x="36" y="126"/>
                    </a:lnTo>
                    <a:lnTo>
                      <a:pt x="36" y="132"/>
                    </a:lnTo>
                    <a:lnTo>
                      <a:pt x="36" y="126"/>
                    </a:lnTo>
                    <a:lnTo>
                      <a:pt x="42" y="126"/>
                    </a:lnTo>
                    <a:lnTo>
                      <a:pt x="42" y="120"/>
                    </a:lnTo>
                    <a:lnTo>
                      <a:pt x="48" y="120"/>
                    </a:lnTo>
                    <a:lnTo>
                      <a:pt x="48" y="114"/>
                    </a:lnTo>
                    <a:lnTo>
                      <a:pt x="48" y="108"/>
                    </a:lnTo>
                    <a:lnTo>
                      <a:pt x="54" y="108"/>
                    </a:lnTo>
                    <a:lnTo>
                      <a:pt x="48" y="108"/>
                    </a:lnTo>
                    <a:lnTo>
                      <a:pt x="48" y="102"/>
                    </a:lnTo>
                    <a:lnTo>
                      <a:pt x="48" y="96"/>
                    </a:lnTo>
                    <a:lnTo>
                      <a:pt x="48" y="90"/>
                    </a:lnTo>
                    <a:lnTo>
                      <a:pt x="54" y="90"/>
                    </a:lnTo>
                    <a:lnTo>
                      <a:pt x="54" y="84"/>
                    </a:lnTo>
                    <a:lnTo>
                      <a:pt x="54" y="78"/>
                    </a:lnTo>
                    <a:lnTo>
                      <a:pt x="54" y="72"/>
                    </a:lnTo>
                    <a:lnTo>
                      <a:pt x="48" y="66"/>
                    </a:lnTo>
                    <a:lnTo>
                      <a:pt x="48" y="60"/>
                    </a:lnTo>
                    <a:lnTo>
                      <a:pt x="48" y="54"/>
                    </a:lnTo>
                    <a:lnTo>
                      <a:pt x="48" y="48"/>
                    </a:lnTo>
                    <a:lnTo>
                      <a:pt x="48" y="42"/>
                    </a:lnTo>
                    <a:lnTo>
                      <a:pt x="54" y="42"/>
                    </a:lnTo>
                    <a:lnTo>
                      <a:pt x="48" y="42"/>
                    </a:lnTo>
                    <a:lnTo>
                      <a:pt x="48" y="36"/>
                    </a:lnTo>
                    <a:lnTo>
                      <a:pt x="48" y="30"/>
                    </a:lnTo>
                    <a:lnTo>
                      <a:pt x="48" y="24"/>
                    </a:lnTo>
                    <a:lnTo>
                      <a:pt x="42" y="24"/>
                    </a:lnTo>
                    <a:lnTo>
                      <a:pt x="42" y="30"/>
                    </a:lnTo>
                    <a:lnTo>
                      <a:pt x="42" y="24"/>
                    </a:lnTo>
                    <a:lnTo>
                      <a:pt x="42" y="18"/>
                    </a:lnTo>
                    <a:lnTo>
                      <a:pt x="42" y="12"/>
                    </a:lnTo>
                    <a:lnTo>
                      <a:pt x="48" y="6"/>
                    </a:lnTo>
                    <a:lnTo>
                      <a:pt x="54" y="0"/>
                    </a:lnTo>
                    <a:lnTo>
                      <a:pt x="54" y="6"/>
                    </a:lnTo>
                    <a:lnTo>
                      <a:pt x="60" y="6"/>
                    </a:lnTo>
                    <a:lnTo>
                      <a:pt x="66" y="6"/>
                    </a:lnTo>
                    <a:lnTo>
                      <a:pt x="66" y="12"/>
                    </a:lnTo>
                    <a:lnTo>
                      <a:pt x="66" y="6"/>
                    </a:lnTo>
                    <a:lnTo>
                      <a:pt x="66" y="12"/>
                    </a:lnTo>
                    <a:lnTo>
                      <a:pt x="66" y="6"/>
                    </a:lnTo>
                    <a:lnTo>
                      <a:pt x="66" y="12"/>
                    </a:lnTo>
                    <a:lnTo>
                      <a:pt x="72" y="12"/>
                    </a:lnTo>
                    <a:lnTo>
                      <a:pt x="78" y="12"/>
                    </a:lnTo>
                    <a:lnTo>
                      <a:pt x="84" y="12"/>
                    </a:lnTo>
                    <a:lnTo>
                      <a:pt x="90" y="12"/>
                    </a:lnTo>
                    <a:lnTo>
                      <a:pt x="90" y="18"/>
                    </a:lnTo>
                    <a:lnTo>
                      <a:pt x="96" y="12"/>
                    </a:lnTo>
                    <a:lnTo>
                      <a:pt x="102" y="18"/>
                    </a:lnTo>
                    <a:lnTo>
                      <a:pt x="96" y="18"/>
                    </a:lnTo>
                    <a:lnTo>
                      <a:pt x="96" y="24"/>
                    </a:lnTo>
                    <a:lnTo>
                      <a:pt x="102" y="24"/>
                    </a:lnTo>
                    <a:lnTo>
                      <a:pt x="102" y="30"/>
                    </a:lnTo>
                    <a:lnTo>
                      <a:pt x="96" y="30"/>
                    </a:lnTo>
                    <a:lnTo>
                      <a:pt x="102" y="30"/>
                    </a:lnTo>
                    <a:lnTo>
                      <a:pt x="102" y="36"/>
                    </a:lnTo>
                    <a:lnTo>
                      <a:pt x="102" y="42"/>
                    </a:lnTo>
                    <a:lnTo>
                      <a:pt x="108" y="42"/>
                    </a:lnTo>
                    <a:lnTo>
                      <a:pt x="114" y="42"/>
                    </a:lnTo>
                    <a:lnTo>
                      <a:pt x="114" y="48"/>
                    </a:lnTo>
                    <a:lnTo>
                      <a:pt x="114" y="42"/>
                    </a:lnTo>
                    <a:lnTo>
                      <a:pt x="120" y="42"/>
                    </a:lnTo>
                    <a:lnTo>
                      <a:pt x="120" y="48"/>
                    </a:lnTo>
                    <a:lnTo>
                      <a:pt x="120" y="42"/>
                    </a:lnTo>
                    <a:lnTo>
                      <a:pt x="126" y="42"/>
                    </a:lnTo>
                    <a:lnTo>
                      <a:pt x="126" y="48"/>
                    </a:lnTo>
                    <a:lnTo>
                      <a:pt x="126" y="54"/>
                    </a:lnTo>
                    <a:lnTo>
                      <a:pt x="132" y="54"/>
                    </a:lnTo>
                    <a:lnTo>
                      <a:pt x="126" y="54"/>
                    </a:lnTo>
                    <a:lnTo>
                      <a:pt x="132" y="54"/>
                    </a:lnTo>
                    <a:lnTo>
                      <a:pt x="138" y="54"/>
                    </a:lnTo>
                    <a:lnTo>
                      <a:pt x="138" y="60"/>
                    </a:lnTo>
                    <a:lnTo>
                      <a:pt x="138" y="66"/>
                    </a:lnTo>
                    <a:lnTo>
                      <a:pt x="144" y="66"/>
                    </a:lnTo>
                    <a:lnTo>
                      <a:pt x="144" y="72"/>
                    </a:lnTo>
                    <a:lnTo>
                      <a:pt x="144" y="78"/>
                    </a:lnTo>
                    <a:lnTo>
                      <a:pt x="150" y="78"/>
                    </a:lnTo>
                    <a:lnTo>
                      <a:pt x="150" y="84"/>
                    </a:lnTo>
                    <a:lnTo>
                      <a:pt x="156" y="84"/>
                    </a:lnTo>
                    <a:lnTo>
                      <a:pt x="150" y="90"/>
                    </a:lnTo>
                    <a:lnTo>
                      <a:pt x="156" y="96"/>
                    </a:lnTo>
                    <a:lnTo>
                      <a:pt x="162" y="108"/>
                    </a:lnTo>
                    <a:lnTo>
                      <a:pt x="168" y="108"/>
                    </a:lnTo>
                    <a:lnTo>
                      <a:pt x="168" y="114"/>
                    </a:lnTo>
                    <a:lnTo>
                      <a:pt x="168" y="120"/>
                    </a:lnTo>
                    <a:lnTo>
                      <a:pt x="162" y="126"/>
                    </a:lnTo>
                    <a:lnTo>
                      <a:pt x="162" y="132"/>
                    </a:lnTo>
                    <a:lnTo>
                      <a:pt x="162" y="138"/>
                    </a:lnTo>
                    <a:lnTo>
                      <a:pt x="156" y="144"/>
                    </a:lnTo>
                    <a:lnTo>
                      <a:pt x="150" y="144"/>
                    </a:lnTo>
                    <a:lnTo>
                      <a:pt x="144" y="144"/>
                    </a:lnTo>
                    <a:lnTo>
                      <a:pt x="138" y="150"/>
                    </a:lnTo>
                    <a:lnTo>
                      <a:pt x="132" y="156"/>
                    </a:lnTo>
                    <a:lnTo>
                      <a:pt x="126" y="156"/>
                    </a:lnTo>
                    <a:lnTo>
                      <a:pt x="120" y="156"/>
                    </a:lnTo>
                    <a:lnTo>
                      <a:pt x="114" y="156"/>
                    </a:lnTo>
                    <a:lnTo>
                      <a:pt x="114" y="162"/>
                    </a:lnTo>
                    <a:lnTo>
                      <a:pt x="108" y="162"/>
                    </a:lnTo>
                    <a:lnTo>
                      <a:pt x="108" y="156"/>
                    </a:lnTo>
                    <a:lnTo>
                      <a:pt x="102" y="150"/>
                    </a:lnTo>
                    <a:lnTo>
                      <a:pt x="96" y="150"/>
                    </a:lnTo>
                    <a:lnTo>
                      <a:pt x="90" y="162"/>
                    </a:lnTo>
                    <a:lnTo>
                      <a:pt x="90" y="168"/>
                    </a:lnTo>
                    <a:lnTo>
                      <a:pt x="96" y="168"/>
                    </a:lnTo>
                    <a:lnTo>
                      <a:pt x="102" y="174"/>
                    </a:lnTo>
                    <a:lnTo>
                      <a:pt x="96" y="174"/>
                    </a:lnTo>
                    <a:lnTo>
                      <a:pt x="96" y="180"/>
                    </a:lnTo>
                    <a:lnTo>
                      <a:pt x="84" y="198"/>
                    </a:lnTo>
                    <a:lnTo>
                      <a:pt x="78" y="204"/>
                    </a:lnTo>
                    <a:lnTo>
                      <a:pt x="66" y="210"/>
                    </a:lnTo>
                    <a:lnTo>
                      <a:pt x="60" y="216"/>
                    </a:lnTo>
                    <a:lnTo>
                      <a:pt x="48" y="216"/>
                    </a:lnTo>
                    <a:lnTo>
                      <a:pt x="42" y="216"/>
                    </a:lnTo>
                    <a:lnTo>
                      <a:pt x="36" y="222"/>
                    </a:lnTo>
                    <a:lnTo>
                      <a:pt x="30" y="222"/>
                    </a:lnTo>
                    <a:lnTo>
                      <a:pt x="30" y="228"/>
                    </a:lnTo>
                    <a:lnTo>
                      <a:pt x="30" y="222"/>
                    </a:lnTo>
                    <a:lnTo>
                      <a:pt x="30" y="216"/>
                    </a:lnTo>
                    <a:lnTo>
                      <a:pt x="36" y="216"/>
                    </a:lnTo>
                    <a:lnTo>
                      <a:pt x="30" y="216"/>
                    </a:lnTo>
                    <a:lnTo>
                      <a:pt x="30" y="210"/>
                    </a:lnTo>
                    <a:lnTo>
                      <a:pt x="24" y="210"/>
                    </a:lnTo>
                    <a:lnTo>
                      <a:pt x="30" y="210"/>
                    </a:lnTo>
                    <a:lnTo>
                      <a:pt x="30" y="204"/>
                    </a:lnTo>
                    <a:lnTo>
                      <a:pt x="24" y="204"/>
                    </a:lnTo>
                    <a:lnTo>
                      <a:pt x="18" y="204"/>
                    </a:lnTo>
                    <a:lnTo>
                      <a:pt x="12" y="210"/>
                    </a:lnTo>
                    <a:lnTo>
                      <a:pt x="12" y="204"/>
                    </a:lnTo>
                    <a:lnTo>
                      <a:pt x="12" y="198"/>
                    </a:lnTo>
                    <a:lnTo>
                      <a:pt x="12" y="204"/>
                    </a:lnTo>
                    <a:lnTo>
                      <a:pt x="18" y="204"/>
                    </a:lnTo>
                    <a:lnTo>
                      <a:pt x="18" y="198"/>
                    </a:lnTo>
                    <a:lnTo>
                      <a:pt x="18" y="192"/>
                    </a:lnTo>
                    <a:lnTo>
                      <a:pt x="12" y="192"/>
                    </a:lnTo>
                    <a:lnTo>
                      <a:pt x="18" y="192"/>
                    </a:lnTo>
                    <a:lnTo>
                      <a:pt x="12" y="192"/>
                    </a:lnTo>
                    <a:lnTo>
                      <a:pt x="12" y="186"/>
                    </a:lnTo>
                    <a:lnTo>
                      <a:pt x="6" y="186"/>
                    </a:lnTo>
                    <a:lnTo>
                      <a:pt x="0" y="186"/>
                    </a:lnTo>
                    <a:lnTo>
                      <a:pt x="0" y="180"/>
                    </a:lnTo>
                    <a:lnTo>
                      <a:pt x="6" y="180"/>
                    </a:lnTo>
                    <a:lnTo>
                      <a:pt x="0" y="180"/>
                    </a:lnTo>
                    <a:lnTo>
                      <a:pt x="0" y="174"/>
                    </a:lnTo>
                    <a:lnTo>
                      <a:pt x="0" y="168"/>
                    </a:lnTo>
                    <a:lnTo>
                      <a:pt x="0" y="16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1" name="Freeform 574"/>
              <p:cNvSpPr>
                <a:spLocks/>
              </p:cNvSpPr>
              <p:nvPr/>
            </p:nvSpPr>
            <p:spPr bwMode="auto">
              <a:xfrm>
                <a:off x="2823" y="3278"/>
                <a:ext cx="6" cy="6"/>
              </a:xfrm>
              <a:custGeom>
                <a:avLst/>
                <a:gdLst>
                  <a:gd name="T0" fmla="*/ 6 w 6"/>
                  <a:gd name="T1" fmla="*/ 0 h 6"/>
                  <a:gd name="T2" fmla="*/ 6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6"/>
                    </a:lnTo>
                    <a:lnTo>
                      <a:pt x="6"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2" name="Freeform 575"/>
              <p:cNvSpPr>
                <a:spLocks/>
              </p:cNvSpPr>
              <p:nvPr/>
            </p:nvSpPr>
            <p:spPr bwMode="auto">
              <a:xfrm>
                <a:off x="2829" y="3278"/>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3" name="Freeform 576"/>
              <p:cNvSpPr>
                <a:spLocks/>
              </p:cNvSpPr>
              <p:nvPr/>
            </p:nvSpPr>
            <p:spPr bwMode="auto">
              <a:xfrm>
                <a:off x="2847" y="2858"/>
                <a:ext cx="270" cy="246"/>
              </a:xfrm>
              <a:custGeom>
                <a:avLst/>
                <a:gdLst>
                  <a:gd name="T0" fmla="*/ 150 w 270"/>
                  <a:gd name="T1" fmla="*/ 24 h 246"/>
                  <a:gd name="T2" fmla="*/ 150 w 270"/>
                  <a:gd name="T3" fmla="*/ 36 h 246"/>
                  <a:gd name="T4" fmla="*/ 162 w 270"/>
                  <a:gd name="T5" fmla="*/ 48 h 246"/>
                  <a:gd name="T6" fmla="*/ 174 w 270"/>
                  <a:gd name="T7" fmla="*/ 48 h 246"/>
                  <a:gd name="T8" fmla="*/ 180 w 270"/>
                  <a:gd name="T9" fmla="*/ 54 h 246"/>
                  <a:gd name="T10" fmla="*/ 192 w 270"/>
                  <a:gd name="T11" fmla="*/ 66 h 246"/>
                  <a:gd name="T12" fmla="*/ 216 w 270"/>
                  <a:gd name="T13" fmla="*/ 72 h 246"/>
                  <a:gd name="T14" fmla="*/ 234 w 270"/>
                  <a:gd name="T15" fmla="*/ 84 h 246"/>
                  <a:gd name="T16" fmla="*/ 240 w 270"/>
                  <a:gd name="T17" fmla="*/ 90 h 246"/>
                  <a:gd name="T18" fmla="*/ 258 w 270"/>
                  <a:gd name="T19" fmla="*/ 96 h 246"/>
                  <a:gd name="T20" fmla="*/ 270 w 270"/>
                  <a:gd name="T21" fmla="*/ 96 h 246"/>
                  <a:gd name="T22" fmla="*/ 264 w 270"/>
                  <a:gd name="T23" fmla="*/ 102 h 246"/>
                  <a:gd name="T24" fmla="*/ 264 w 270"/>
                  <a:gd name="T25" fmla="*/ 102 h 246"/>
                  <a:gd name="T26" fmla="*/ 258 w 270"/>
                  <a:gd name="T27" fmla="*/ 108 h 246"/>
                  <a:gd name="T28" fmla="*/ 252 w 270"/>
                  <a:gd name="T29" fmla="*/ 114 h 246"/>
                  <a:gd name="T30" fmla="*/ 252 w 270"/>
                  <a:gd name="T31" fmla="*/ 126 h 246"/>
                  <a:gd name="T32" fmla="*/ 228 w 270"/>
                  <a:gd name="T33" fmla="*/ 126 h 246"/>
                  <a:gd name="T34" fmla="*/ 210 w 270"/>
                  <a:gd name="T35" fmla="*/ 132 h 246"/>
                  <a:gd name="T36" fmla="*/ 204 w 270"/>
                  <a:gd name="T37" fmla="*/ 150 h 246"/>
                  <a:gd name="T38" fmla="*/ 192 w 270"/>
                  <a:gd name="T39" fmla="*/ 162 h 246"/>
                  <a:gd name="T40" fmla="*/ 186 w 270"/>
                  <a:gd name="T41" fmla="*/ 180 h 246"/>
                  <a:gd name="T42" fmla="*/ 174 w 270"/>
                  <a:gd name="T43" fmla="*/ 192 h 246"/>
                  <a:gd name="T44" fmla="*/ 174 w 270"/>
                  <a:gd name="T45" fmla="*/ 192 h 246"/>
                  <a:gd name="T46" fmla="*/ 162 w 270"/>
                  <a:gd name="T47" fmla="*/ 204 h 246"/>
                  <a:gd name="T48" fmla="*/ 150 w 270"/>
                  <a:gd name="T49" fmla="*/ 222 h 246"/>
                  <a:gd name="T50" fmla="*/ 138 w 270"/>
                  <a:gd name="T51" fmla="*/ 234 h 246"/>
                  <a:gd name="T52" fmla="*/ 126 w 270"/>
                  <a:gd name="T53" fmla="*/ 240 h 246"/>
                  <a:gd name="T54" fmla="*/ 120 w 270"/>
                  <a:gd name="T55" fmla="*/ 222 h 246"/>
                  <a:gd name="T56" fmla="*/ 120 w 270"/>
                  <a:gd name="T57" fmla="*/ 210 h 246"/>
                  <a:gd name="T58" fmla="*/ 102 w 270"/>
                  <a:gd name="T59" fmla="*/ 216 h 246"/>
                  <a:gd name="T60" fmla="*/ 96 w 270"/>
                  <a:gd name="T61" fmla="*/ 198 h 246"/>
                  <a:gd name="T62" fmla="*/ 90 w 270"/>
                  <a:gd name="T63" fmla="*/ 180 h 246"/>
                  <a:gd name="T64" fmla="*/ 78 w 270"/>
                  <a:gd name="T65" fmla="*/ 180 h 246"/>
                  <a:gd name="T66" fmla="*/ 66 w 270"/>
                  <a:gd name="T67" fmla="*/ 168 h 246"/>
                  <a:gd name="T68" fmla="*/ 54 w 270"/>
                  <a:gd name="T69" fmla="*/ 156 h 246"/>
                  <a:gd name="T70" fmla="*/ 30 w 270"/>
                  <a:gd name="T71" fmla="*/ 138 h 246"/>
                  <a:gd name="T72" fmla="*/ 18 w 270"/>
                  <a:gd name="T73" fmla="*/ 126 h 246"/>
                  <a:gd name="T74" fmla="*/ 18 w 270"/>
                  <a:gd name="T75" fmla="*/ 114 h 246"/>
                  <a:gd name="T76" fmla="*/ 12 w 270"/>
                  <a:gd name="T77" fmla="*/ 108 h 246"/>
                  <a:gd name="T78" fmla="*/ 6 w 270"/>
                  <a:gd name="T79" fmla="*/ 90 h 246"/>
                  <a:gd name="T80" fmla="*/ 6 w 270"/>
                  <a:gd name="T81" fmla="*/ 78 h 246"/>
                  <a:gd name="T82" fmla="*/ 24 w 270"/>
                  <a:gd name="T83" fmla="*/ 84 h 246"/>
                  <a:gd name="T84" fmla="*/ 36 w 270"/>
                  <a:gd name="T85" fmla="*/ 72 h 246"/>
                  <a:gd name="T86" fmla="*/ 36 w 270"/>
                  <a:gd name="T87" fmla="*/ 48 h 246"/>
                  <a:gd name="T88" fmla="*/ 42 w 270"/>
                  <a:gd name="T89" fmla="*/ 42 h 246"/>
                  <a:gd name="T90" fmla="*/ 42 w 270"/>
                  <a:gd name="T91" fmla="*/ 18 h 246"/>
                  <a:gd name="T92" fmla="*/ 48 w 270"/>
                  <a:gd name="T93" fmla="*/ 24 h 246"/>
                  <a:gd name="T94" fmla="*/ 60 w 270"/>
                  <a:gd name="T95" fmla="*/ 12 h 246"/>
                  <a:gd name="T96" fmla="*/ 72 w 270"/>
                  <a:gd name="T97" fmla="*/ 12 h 246"/>
                  <a:gd name="T98" fmla="*/ 72 w 270"/>
                  <a:gd name="T99" fmla="*/ 0 h 246"/>
                  <a:gd name="T100" fmla="*/ 84 w 270"/>
                  <a:gd name="T101" fmla="*/ 0 h 246"/>
                  <a:gd name="T102" fmla="*/ 108 w 270"/>
                  <a:gd name="T103" fmla="*/ 0 h 246"/>
                  <a:gd name="T104" fmla="*/ 126 w 270"/>
                  <a:gd name="T105" fmla="*/ 6 h 246"/>
                  <a:gd name="T106" fmla="*/ 132 w 270"/>
                  <a:gd name="T107"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 h="246">
                    <a:moveTo>
                      <a:pt x="138" y="18"/>
                    </a:moveTo>
                    <a:lnTo>
                      <a:pt x="144" y="18"/>
                    </a:lnTo>
                    <a:lnTo>
                      <a:pt x="144" y="24"/>
                    </a:lnTo>
                    <a:lnTo>
                      <a:pt x="150" y="24"/>
                    </a:lnTo>
                    <a:lnTo>
                      <a:pt x="144" y="24"/>
                    </a:lnTo>
                    <a:lnTo>
                      <a:pt x="144" y="30"/>
                    </a:lnTo>
                    <a:lnTo>
                      <a:pt x="150" y="30"/>
                    </a:lnTo>
                    <a:lnTo>
                      <a:pt x="150" y="36"/>
                    </a:lnTo>
                    <a:lnTo>
                      <a:pt x="156" y="36"/>
                    </a:lnTo>
                    <a:lnTo>
                      <a:pt x="156" y="42"/>
                    </a:lnTo>
                    <a:lnTo>
                      <a:pt x="162" y="42"/>
                    </a:lnTo>
                    <a:lnTo>
                      <a:pt x="162" y="48"/>
                    </a:lnTo>
                    <a:lnTo>
                      <a:pt x="168" y="48"/>
                    </a:lnTo>
                    <a:lnTo>
                      <a:pt x="168" y="42"/>
                    </a:lnTo>
                    <a:lnTo>
                      <a:pt x="168" y="48"/>
                    </a:lnTo>
                    <a:lnTo>
                      <a:pt x="174" y="48"/>
                    </a:lnTo>
                    <a:lnTo>
                      <a:pt x="168" y="48"/>
                    </a:lnTo>
                    <a:lnTo>
                      <a:pt x="174" y="48"/>
                    </a:lnTo>
                    <a:lnTo>
                      <a:pt x="174" y="54"/>
                    </a:lnTo>
                    <a:lnTo>
                      <a:pt x="180" y="54"/>
                    </a:lnTo>
                    <a:lnTo>
                      <a:pt x="180" y="60"/>
                    </a:lnTo>
                    <a:lnTo>
                      <a:pt x="186" y="60"/>
                    </a:lnTo>
                    <a:lnTo>
                      <a:pt x="186" y="66"/>
                    </a:lnTo>
                    <a:lnTo>
                      <a:pt x="192" y="66"/>
                    </a:lnTo>
                    <a:lnTo>
                      <a:pt x="198" y="66"/>
                    </a:lnTo>
                    <a:lnTo>
                      <a:pt x="204" y="72"/>
                    </a:lnTo>
                    <a:lnTo>
                      <a:pt x="210" y="72"/>
                    </a:lnTo>
                    <a:lnTo>
                      <a:pt x="216" y="72"/>
                    </a:lnTo>
                    <a:lnTo>
                      <a:pt x="216" y="78"/>
                    </a:lnTo>
                    <a:lnTo>
                      <a:pt x="222" y="78"/>
                    </a:lnTo>
                    <a:lnTo>
                      <a:pt x="228" y="78"/>
                    </a:lnTo>
                    <a:lnTo>
                      <a:pt x="234" y="84"/>
                    </a:lnTo>
                    <a:lnTo>
                      <a:pt x="240" y="84"/>
                    </a:lnTo>
                    <a:lnTo>
                      <a:pt x="234" y="84"/>
                    </a:lnTo>
                    <a:lnTo>
                      <a:pt x="240" y="84"/>
                    </a:lnTo>
                    <a:lnTo>
                      <a:pt x="240" y="90"/>
                    </a:lnTo>
                    <a:lnTo>
                      <a:pt x="246" y="90"/>
                    </a:lnTo>
                    <a:lnTo>
                      <a:pt x="252" y="90"/>
                    </a:lnTo>
                    <a:lnTo>
                      <a:pt x="252" y="96"/>
                    </a:lnTo>
                    <a:lnTo>
                      <a:pt x="258" y="96"/>
                    </a:lnTo>
                    <a:lnTo>
                      <a:pt x="258" y="90"/>
                    </a:lnTo>
                    <a:lnTo>
                      <a:pt x="258" y="96"/>
                    </a:lnTo>
                    <a:lnTo>
                      <a:pt x="264" y="96"/>
                    </a:lnTo>
                    <a:lnTo>
                      <a:pt x="270" y="96"/>
                    </a:lnTo>
                    <a:lnTo>
                      <a:pt x="270" y="102"/>
                    </a:lnTo>
                    <a:lnTo>
                      <a:pt x="270" y="108"/>
                    </a:lnTo>
                    <a:lnTo>
                      <a:pt x="270" y="102"/>
                    </a:lnTo>
                    <a:lnTo>
                      <a:pt x="264" y="102"/>
                    </a:lnTo>
                    <a:lnTo>
                      <a:pt x="264" y="108"/>
                    </a:lnTo>
                    <a:lnTo>
                      <a:pt x="264" y="102"/>
                    </a:lnTo>
                    <a:lnTo>
                      <a:pt x="264" y="108"/>
                    </a:lnTo>
                    <a:lnTo>
                      <a:pt x="264" y="102"/>
                    </a:lnTo>
                    <a:lnTo>
                      <a:pt x="258" y="102"/>
                    </a:lnTo>
                    <a:lnTo>
                      <a:pt x="264" y="102"/>
                    </a:lnTo>
                    <a:lnTo>
                      <a:pt x="264" y="108"/>
                    </a:lnTo>
                    <a:lnTo>
                      <a:pt x="258" y="108"/>
                    </a:lnTo>
                    <a:lnTo>
                      <a:pt x="258" y="102"/>
                    </a:lnTo>
                    <a:lnTo>
                      <a:pt x="258" y="108"/>
                    </a:lnTo>
                    <a:lnTo>
                      <a:pt x="258" y="114"/>
                    </a:lnTo>
                    <a:lnTo>
                      <a:pt x="252" y="114"/>
                    </a:lnTo>
                    <a:lnTo>
                      <a:pt x="258" y="114"/>
                    </a:lnTo>
                    <a:lnTo>
                      <a:pt x="252" y="114"/>
                    </a:lnTo>
                    <a:lnTo>
                      <a:pt x="252" y="120"/>
                    </a:lnTo>
                    <a:lnTo>
                      <a:pt x="252" y="126"/>
                    </a:lnTo>
                    <a:lnTo>
                      <a:pt x="246" y="126"/>
                    </a:lnTo>
                    <a:lnTo>
                      <a:pt x="240" y="126"/>
                    </a:lnTo>
                    <a:lnTo>
                      <a:pt x="234" y="126"/>
                    </a:lnTo>
                    <a:lnTo>
                      <a:pt x="228" y="126"/>
                    </a:lnTo>
                    <a:lnTo>
                      <a:pt x="228" y="132"/>
                    </a:lnTo>
                    <a:lnTo>
                      <a:pt x="222" y="132"/>
                    </a:lnTo>
                    <a:lnTo>
                      <a:pt x="216" y="132"/>
                    </a:lnTo>
                    <a:lnTo>
                      <a:pt x="210" y="132"/>
                    </a:lnTo>
                    <a:lnTo>
                      <a:pt x="210" y="138"/>
                    </a:lnTo>
                    <a:lnTo>
                      <a:pt x="210" y="144"/>
                    </a:lnTo>
                    <a:lnTo>
                      <a:pt x="210" y="150"/>
                    </a:lnTo>
                    <a:lnTo>
                      <a:pt x="204" y="150"/>
                    </a:lnTo>
                    <a:lnTo>
                      <a:pt x="204" y="156"/>
                    </a:lnTo>
                    <a:lnTo>
                      <a:pt x="198" y="156"/>
                    </a:lnTo>
                    <a:lnTo>
                      <a:pt x="198" y="162"/>
                    </a:lnTo>
                    <a:lnTo>
                      <a:pt x="192" y="162"/>
                    </a:lnTo>
                    <a:lnTo>
                      <a:pt x="192" y="168"/>
                    </a:lnTo>
                    <a:lnTo>
                      <a:pt x="186" y="168"/>
                    </a:lnTo>
                    <a:lnTo>
                      <a:pt x="186" y="174"/>
                    </a:lnTo>
                    <a:lnTo>
                      <a:pt x="186" y="180"/>
                    </a:lnTo>
                    <a:lnTo>
                      <a:pt x="180" y="180"/>
                    </a:lnTo>
                    <a:lnTo>
                      <a:pt x="180" y="186"/>
                    </a:lnTo>
                    <a:lnTo>
                      <a:pt x="174" y="186"/>
                    </a:lnTo>
                    <a:lnTo>
                      <a:pt x="174" y="192"/>
                    </a:lnTo>
                    <a:lnTo>
                      <a:pt x="180" y="192"/>
                    </a:lnTo>
                    <a:lnTo>
                      <a:pt x="174" y="192"/>
                    </a:lnTo>
                    <a:lnTo>
                      <a:pt x="174" y="198"/>
                    </a:lnTo>
                    <a:lnTo>
                      <a:pt x="174" y="192"/>
                    </a:lnTo>
                    <a:lnTo>
                      <a:pt x="174" y="198"/>
                    </a:lnTo>
                    <a:lnTo>
                      <a:pt x="168" y="198"/>
                    </a:lnTo>
                    <a:lnTo>
                      <a:pt x="168" y="204"/>
                    </a:lnTo>
                    <a:lnTo>
                      <a:pt x="162" y="204"/>
                    </a:lnTo>
                    <a:lnTo>
                      <a:pt x="162" y="210"/>
                    </a:lnTo>
                    <a:lnTo>
                      <a:pt x="156" y="210"/>
                    </a:lnTo>
                    <a:lnTo>
                      <a:pt x="156" y="216"/>
                    </a:lnTo>
                    <a:lnTo>
                      <a:pt x="150" y="222"/>
                    </a:lnTo>
                    <a:lnTo>
                      <a:pt x="150" y="228"/>
                    </a:lnTo>
                    <a:lnTo>
                      <a:pt x="144" y="228"/>
                    </a:lnTo>
                    <a:lnTo>
                      <a:pt x="138" y="228"/>
                    </a:lnTo>
                    <a:lnTo>
                      <a:pt x="138" y="234"/>
                    </a:lnTo>
                    <a:lnTo>
                      <a:pt x="138" y="240"/>
                    </a:lnTo>
                    <a:lnTo>
                      <a:pt x="132" y="246"/>
                    </a:lnTo>
                    <a:lnTo>
                      <a:pt x="132" y="240"/>
                    </a:lnTo>
                    <a:lnTo>
                      <a:pt x="126" y="240"/>
                    </a:lnTo>
                    <a:lnTo>
                      <a:pt x="126" y="234"/>
                    </a:lnTo>
                    <a:lnTo>
                      <a:pt x="126" y="228"/>
                    </a:lnTo>
                    <a:lnTo>
                      <a:pt x="120" y="228"/>
                    </a:lnTo>
                    <a:lnTo>
                      <a:pt x="120" y="222"/>
                    </a:lnTo>
                    <a:lnTo>
                      <a:pt x="120" y="216"/>
                    </a:lnTo>
                    <a:lnTo>
                      <a:pt x="120" y="210"/>
                    </a:lnTo>
                    <a:lnTo>
                      <a:pt x="126" y="210"/>
                    </a:lnTo>
                    <a:lnTo>
                      <a:pt x="120" y="210"/>
                    </a:lnTo>
                    <a:lnTo>
                      <a:pt x="114" y="210"/>
                    </a:lnTo>
                    <a:lnTo>
                      <a:pt x="114" y="216"/>
                    </a:lnTo>
                    <a:lnTo>
                      <a:pt x="108" y="216"/>
                    </a:lnTo>
                    <a:lnTo>
                      <a:pt x="102" y="216"/>
                    </a:lnTo>
                    <a:lnTo>
                      <a:pt x="102" y="210"/>
                    </a:lnTo>
                    <a:lnTo>
                      <a:pt x="102" y="204"/>
                    </a:lnTo>
                    <a:lnTo>
                      <a:pt x="96" y="204"/>
                    </a:lnTo>
                    <a:lnTo>
                      <a:pt x="96" y="198"/>
                    </a:lnTo>
                    <a:lnTo>
                      <a:pt x="96" y="192"/>
                    </a:lnTo>
                    <a:lnTo>
                      <a:pt x="96" y="186"/>
                    </a:lnTo>
                    <a:lnTo>
                      <a:pt x="96" y="180"/>
                    </a:lnTo>
                    <a:lnTo>
                      <a:pt x="90" y="180"/>
                    </a:lnTo>
                    <a:lnTo>
                      <a:pt x="84" y="180"/>
                    </a:lnTo>
                    <a:lnTo>
                      <a:pt x="78" y="180"/>
                    </a:lnTo>
                    <a:lnTo>
                      <a:pt x="78" y="186"/>
                    </a:lnTo>
                    <a:lnTo>
                      <a:pt x="78" y="180"/>
                    </a:lnTo>
                    <a:lnTo>
                      <a:pt x="72" y="180"/>
                    </a:lnTo>
                    <a:lnTo>
                      <a:pt x="72" y="174"/>
                    </a:lnTo>
                    <a:lnTo>
                      <a:pt x="66" y="174"/>
                    </a:lnTo>
                    <a:lnTo>
                      <a:pt x="66" y="168"/>
                    </a:lnTo>
                    <a:lnTo>
                      <a:pt x="60" y="168"/>
                    </a:lnTo>
                    <a:lnTo>
                      <a:pt x="60" y="162"/>
                    </a:lnTo>
                    <a:lnTo>
                      <a:pt x="54" y="162"/>
                    </a:lnTo>
                    <a:lnTo>
                      <a:pt x="54" y="156"/>
                    </a:lnTo>
                    <a:lnTo>
                      <a:pt x="48" y="156"/>
                    </a:lnTo>
                    <a:lnTo>
                      <a:pt x="42" y="150"/>
                    </a:lnTo>
                    <a:lnTo>
                      <a:pt x="36" y="144"/>
                    </a:lnTo>
                    <a:lnTo>
                      <a:pt x="30" y="138"/>
                    </a:lnTo>
                    <a:lnTo>
                      <a:pt x="24" y="138"/>
                    </a:lnTo>
                    <a:lnTo>
                      <a:pt x="24" y="132"/>
                    </a:lnTo>
                    <a:lnTo>
                      <a:pt x="18" y="132"/>
                    </a:lnTo>
                    <a:lnTo>
                      <a:pt x="18" y="126"/>
                    </a:lnTo>
                    <a:lnTo>
                      <a:pt x="12" y="126"/>
                    </a:lnTo>
                    <a:lnTo>
                      <a:pt x="18" y="126"/>
                    </a:lnTo>
                    <a:lnTo>
                      <a:pt x="18" y="120"/>
                    </a:lnTo>
                    <a:lnTo>
                      <a:pt x="18" y="114"/>
                    </a:lnTo>
                    <a:lnTo>
                      <a:pt x="24" y="114"/>
                    </a:lnTo>
                    <a:lnTo>
                      <a:pt x="18" y="114"/>
                    </a:lnTo>
                    <a:lnTo>
                      <a:pt x="18" y="108"/>
                    </a:lnTo>
                    <a:lnTo>
                      <a:pt x="12" y="108"/>
                    </a:lnTo>
                    <a:lnTo>
                      <a:pt x="12" y="102"/>
                    </a:lnTo>
                    <a:lnTo>
                      <a:pt x="12" y="96"/>
                    </a:lnTo>
                    <a:lnTo>
                      <a:pt x="6" y="96"/>
                    </a:lnTo>
                    <a:lnTo>
                      <a:pt x="6" y="90"/>
                    </a:lnTo>
                    <a:lnTo>
                      <a:pt x="0" y="90"/>
                    </a:lnTo>
                    <a:lnTo>
                      <a:pt x="6" y="90"/>
                    </a:lnTo>
                    <a:lnTo>
                      <a:pt x="6" y="84"/>
                    </a:lnTo>
                    <a:lnTo>
                      <a:pt x="6" y="78"/>
                    </a:lnTo>
                    <a:lnTo>
                      <a:pt x="12" y="78"/>
                    </a:lnTo>
                    <a:lnTo>
                      <a:pt x="12" y="84"/>
                    </a:lnTo>
                    <a:lnTo>
                      <a:pt x="18" y="84"/>
                    </a:lnTo>
                    <a:lnTo>
                      <a:pt x="24" y="84"/>
                    </a:lnTo>
                    <a:lnTo>
                      <a:pt x="24" y="78"/>
                    </a:lnTo>
                    <a:lnTo>
                      <a:pt x="30" y="78"/>
                    </a:lnTo>
                    <a:lnTo>
                      <a:pt x="30" y="72"/>
                    </a:lnTo>
                    <a:lnTo>
                      <a:pt x="36" y="72"/>
                    </a:lnTo>
                    <a:lnTo>
                      <a:pt x="36" y="66"/>
                    </a:lnTo>
                    <a:lnTo>
                      <a:pt x="36" y="60"/>
                    </a:lnTo>
                    <a:lnTo>
                      <a:pt x="36" y="54"/>
                    </a:lnTo>
                    <a:lnTo>
                      <a:pt x="36" y="48"/>
                    </a:lnTo>
                    <a:lnTo>
                      <a:pt x="42" y="48"/>
                    </a:lnTo>
                    <a:lnTo>
                      <a:pt x="36" y="48"/>
                    </a:lnTo>
                    <a:lnTo>
                      <a:pt x="36" y="42"/>
                    </a:lnTo>
                    <a:lnTo>
                      <a:pt x="42" y="42"/>
                    </a:lnTo>
                    <a:lnTo>
                      <a:pt x="42" y="36"/>
                    </a:lnTo>
                    <a:lnTo>
                      <a:pt x="42" y="30"/>
                    </a:lnTo>
                    <a:lnTo>
                      <a:pt x="42" y="24"/>
                    </a:lnTo>
                    <a:lnTo>
                      <a:pt x="42" y="18"/>
                    </a:lnTo>
                    <a:lnTo>
                      <a:pt x="48" y="18"/>
                    </a:lnTo>
                    <a:lnTo>
                      <a:pt x="48" y="24"/>
                    </a:lnTo>
                    <a:lnTo>
                      <a:pt x="48" y="18"/>
                    </a:lnTo>
                    <a:lnTo>
                      <a:pt x="48" y="24"/>
                    </a:lnTo>
                    <a:lnTo>
                      <a:pt x="48" y="18"/>
                    </a:lnTo>
                    <a:lnTo>
                      <a:pt x="54" y="18"/>
                    </a:lnTo>
                    <a:lnTo>
                      <a:pt x="60" y="18"/>
                    </a:lnTo>
                    <a:lnTo>
                      <a:pt x="60" y="12"/>
                    </a:lnTo>
                    <a:lnTo>
                      <a:pt x="60" y="18"/>
                    </a:lnTo>
                    <a:lnTo>
                      <a:pt x="66" y="18"/>
                    </a:lnTo>
                    <a:lnTo>
                      <a:pt x="66" y="12"/>
                    </a:lnTo>
                    <a:lnTo>
                      <a:pt x="72" y="12"/>
                    </a:lnTo>
                    <a:lnTo>
                      <a:pt x="66" y="12"/>
                    </a:lnTo>
                    <a:lnTo>
                      <a:pt x="66" y="6"/>
                    </a:lnTo>
                    <a:lnTo>
                      <a:pt x="72" y="6"/>
                    </a:lnTo>
                    <a:lnTo>
                      <a:pt x="72" y="0"/>
                    </a:lnTo>
                    <a:lnTo>
                      <a:pt x="78" y="0"/>
                    </a:lnTo>
                    <a:lnTo>
                      <a:pt x="84" y="0"/>
                    </a:lnTo>
                    <a:lnTo>
                      <a:pt x="78" y="0"/>
                    </a:lnTo>
                    <a:lnTo>
                      <a:pt x="84" y="0"/>
                    </a:lnTo>
                    <a:lnTo>
                      <a:pt x="90" y="0"/>
                    </a:lnTo>
                    <a:lnTo>
                      <a:pt x="96" y="0"/>
                    </a:lnTo>
                    <a:lnTo>
                      <a:pt x="102" y="0"/>
                    </a:lnTo>
                    <a:lnTo>
                      <a:pt x="108" y="0"/>
                    </a:lnTo>
                    <a:lnTo>
                      <a:pt x="114" y="0"/>
                    </a:lnTo>
                    <a:lnTo>
                      <a:pt x="120" y="0"/>
                    </a:lnTo>
                    <a:lnTo>
                      <a:pt x="120" y="6"/>
                    </a:lnTo>
                    <a:lnTo>
                      <a:pt x="126" y="6"/>
                    </a:lnTo>
                    <a:lnTo>
                      <a:pt x="126" y="12"/>
                    </a:lnTo>
                    <a:lnTo>
                      <a:pt x="126" y="6"/>
                    </a:lnTo>
                    <a:lnTo>
                      <a:pt x="126" y="12"/>
                    </a:lnTo>
                    <a:lnTo>
                      <a:pt x="132" y="12"/>
                    </a:lnTo>
                    <a:lnTo>
                      <a:pt x="132" y="18"/>
                    </a:lnTo>
                    <a:lnTo>
                      <a:pt x="138" y="18"/>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4" name="Freeform 577"/>
              <p:cNvSpPr>
                <a:spLocks/>
              </p:cNvSpPr>
              <p:nvPr/>
            </p:nvSpPr>
            <p:spPr bwMode="auto">
              <a:xfrm>
                <a:off x="2727" y="2918"/>
                <a:ext cx="204" cy="186"/>
              </a:xfrm>
              <a:custGeom>
                <a:avLst/>
                <a:gdLst>
                  <a:gd name="T0" fmla="*/ 102 w 204"/>
                  <a:gd name="T1" fmla="*/ 24 h 186"/>
                  <a:gd name="T2" fmla="*/ 108 w 204"/>
                  <a:gd name="T3" fmla="*/ 24 h 186"/>
                  <a:gd name="T4" fmla="*/ 120 w 204"/>
                  <a:gd name="T5" fmla="*/ 30 h 186"/>
                  <a:gd name="T6" fmla="*/ 126 w 204"/>
                  <a:gd name="T7" fmla="*/ 30 h 186"/>
                  <a:gd name="T8" fmla="*/ 132 w 204"/>
                  <a:gd name="T9" fmla="*/ 42 h 186"/>
                  <a:gd name="T10" fmla="*/ 138 w 204"/>
                  <a:gd name="T11" fmla="*/ 54 h 186"/>
                  <a:gd name="T12" fmla="*/ 138 w 204"/>
                  <a:gd name="T13" fmla="*/ 60 h 186"/>
                  <a:gd name="T14" fmla="*/ 138 w 204"/>
                  <a:gd name="T15" fmla="*/ 66 h 186"/>
                  <a:gd name="T16" fmla="*/ 144 w 204"/>
                  <a:gd name="T17" fmla="*/ 78 h 186"/>
                  <a:gd name="T18" fmla="*/ 162 w 204"/>
                  <a:gd name="T19" fmla="*/ 90 h 186"/>
                  <a:gd name="T20" fmla="*/ 174 w 204"/>
                  <a:gd name="T21" fmla="*/ 102 h 186"/>
                  <a:gd name="T22" fmla="*/ 186 w 204"/>
                  <a:gd name="T23" fmla="*/ 108 h 186"/>
                  <a:gd name="T24" fmla="*/ 174 w 204"/>
                  <a:gd name="T25" fmla="*/ 114 h 186"/>
                  <a:gd name="T26" fmla="*/ 180 w 204"/>
                  <a:gd name="T27" fmla="*/ 114 h 186"/>
                  <a:gd name="T28" fmla="*/ 186 w 204"/>
                  <a:gd name="T29" fmla="*/ 126 h 186"/>
                  <a:gd name="T30" fmla="*/ 192 w 204"/>
                  <a:gd name="T31" fmla="*/ 126 h 186"/>
                  <a:gd name="T32" fmla="*/ 186 w 204"/>
                  <a:gd name="T33" fmla="*/ 126 h 186"/>
                  <a:gd name="T34" fmla="*/ 198 w 204"/>
                  <a:gd name="T35" fmla="*/ 132 h 186"/>
                  <a:gd name="T36" fmla="*/ 204 w 204"/>
                  <a:gd name="T37" fmla="*/ 144 h 186"/>
                  <a:gd name="T38" fmla="*/ 198 w 204"/>
                  <a:gd name="T39" fmla="*/ 156 h 186"/>
                  <a:gd name="T40" fmla="*/ 198 w 204"/>
                  <a:gd name="T41" fmla="*/ 162 h 186"/>
                  <a:gd name="T42" fmla="*/ 186 w 204"/>
                  <a:gd name="T43" fmla="*/ 162 h 186"/>
                  <a:gd name="T44" fmla="*/ 180 w 204"/>
                  <a:gd name="T45" fmla="*/ 162 h 186"/>
                  <a:gd name="T46" fmla="*/ 180 w 204"/>
                  <a:gd name="T47" fmla="*/ 168 h 186"/>
                  <a:gd name="T48" fmla="*/ 174 w 204"/>
                  <a:gd name="T49" fmla="*/ 168 h 186"/>
                  <a:gd name="T50" fmla="*/ 180 w 204"/>
                  <a:gd name="T51" fmla="*/ 180 h 186"/>
                  <a:gd name="T52" fmla="*/ 180 w 204"/>
                  <a:gd name="T53" fmla="*/ 186 h 186"/>
                  <a:gd name="T54" fmla="*/ 168 w 204"/>
                  <a:gd name="T55" fmla="*/ 180 h 186"/>
                  <a:gd name="T56" fmla="*/ 156 w 204"/>
                  <a:gd name="T57" fmla="*/ 174 h 186"/>
                  <a:gd name="T58" fmla="*/ 138 w 204"/>
                  <a:gd name="T59" fmla="*/ 174 h 186"/>
                  <a:gd name="T60" fmla="*/ 126 w 204"/>
                  <a:gd name="T61" fmla="*/ 168 h 186"/>
                  <a:gd name="T62" fmla="*/ 108 w 204"/>
                  <a:gd name="T63" fmla="*/ 168 h 186"/>
                  <a:gd name="T64" fmla="*/ 114 w 204"/>
                  <a:gd name="T65" fmla="*/ 156 h 186"/>
                  <a:gd name="T66" fmla="*/ 114 w 204"/>
                  <a:gd name="T67" fmla="*/ 150 h 186"/>
                  <a:gd name="T68" fmla="*/ 114 w 204"/>
                  <a:gd name="T69" fmla="*/ 144 h 186"/>
                  <a:gd name="T70" fmla="*/ 114 w 204"/>
                  <a:gd name="T71" fmla="*/ 138 h 186"/>
                  <a:gd name="T72" fmla="*/ 108 w 204"/>
                  <a:gd name="T73" fmla="*/ 138 h 186"/>
                  <a:gd name="T74" fmla="*/ 108 w 204"/>
                  <a:gd name="T75" fmla="*/ 132 h 186"/>
                  <a:gd name="T76" fmla="*/ 108 w 204"/>
                  <a:gd name="T77" fmla="*/ 114 h 186"/>
                  <a:gd name="T78" fmla="*/ 114 w 204"/>
                  <a:gd name="T79" fmla="*/ 102 h 186"/>
                  <a:gd name="T80" fmla="*/ 96 w 204"/>
                  <a:gd name="T81" fmla="*/ 102 h 186"/>
                  <a:gd name="T82" fmla="*/ 84 w 204"/>
                  <a:gd name="T83" fmla="*/ 96 h 186"/>
                  <a:gd name="T84" fmla="*/ 66 w 204"/>
                  <a:gd name="T85" fmla="*/ 96 h 186"/>
                  <a:gd name="T86" fmla="*/ 60 w 204"/>
                  <a:gd name="T87" fmla="*/ 96 h 186"/>
                  <a:gd name="T88" fmla="*/ 42 w 204"/>
                  <a:gd name="T89" fmla="*/ 96 h 186"/>
                  <a:gd name="T90" fmla="*/ 42 w 204"/>
                  <a:gd name="T91" fmla="*/ 90 h 186"/>
                  <a:gd name="T92" fmla="*/ 30 w 204"/>
                  <a:gd name="T93" fmla="*/ 78 h 186"/>
                  <a:gd name="T94" fmla="*/ 30 w 204"/>
                  <a:gd name="T95" fmla="*/ 72 h 186"/>
                  <a:gd name="T96" fmla="*/ 24 w 204"/>
                  <a:gd name="T97" fmla="*/ 72 h 186"/>
                  <a:gd name="T98" fmla="*/ 18 w 204"/>
                  <a:gd name="T99" fmla="*/ 60 h 186"/>
                  <a:gd name="T100" fmla="*/ 12 w 204"/>
                  <a:gd name="T101" fmla="*/ 60 h 186"/>
                  <a:gd name="T102" fmla="*/ 6 w 204"/>
                  <a:gd name="T103" fmla="*/ 60 h 186"/>
                  <a:gd name="T104" fmla="*/ 6 w 204"/>
                  <a:gd name="T105" fmla="*/ 54 h 186"/>
                  <a:gd name="T106" fmla="*/ 0 w 204"/>
                  <a:gd name="T107" fmla="*/ 54 h 186"/>
                  <a:gd name="T108" fmla="*/ 12 w 204"/>
                  <a:gd name="T109" fmla="*/ 42 h 186"/>
                  <a:gd name="T110" fmla="*/ 30 w 204"/>
                  <a:gd name="T111" fmla="*/ 36 h 186"/>
                  <a:gd name="T112" fmla="*/ 42 w 204"/>
                  <a:gd name="T113" fmla="*/ 30 h 186"/>
                  <a:gd name="T114" fmla="*/ 48 w 204"/>
                  <a:gd name="T115" fmla="*/ 18 h 186"/>
                  <a:gd name="T116" fmla="*/ 60 w 204"/>
                  <a:gd name="T117" fmla="*/ 12 h 186"/>
                  <a:gd name="T118" fmla="*/ 78 w 204"/>
                  <a:gd name="T119" fmla="*/ 6 h 186"/>
                  <a:gd name="T120" fmla="*/ 84 w 204"/>
                  <a:gd name="T121" fmla="*/ 6 h 186"/>
                  <a:gd name="T122" fmla="*/ 90 w 204"/>
                  <a:gd name="T123"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 h="186">
                    <a:moveTo>
                      <a:pt x="90" y="24"/>
                    </a:moveTo>
                    <a:lnTo>
                      <a:pt x="96" y="24"/>
                    </a:lnTo>
                    <a:lnTo>
                      <a:pt x="102" y="24"/>
                    </a:lnTo>
                    <a:lnTo>
                      <a:pt x="102" y="30"/>
                    </a:lnTo>
                    <a:lnTo>
                      <a:pt x="108" y="30"/>
                    </a:lnTo>
                    <a:lnTo>
                      <a:pt x="108" y="24"/>
                    </a:lnTo>
                    <a:lnTo>
                      <a:pt x="114" y="24"/>
                    </a:lnTo>
                    <a:lnTo>
                      <a:pt x="120" y="24"/>
                    </a:lnTo>
                    <a:lnTo>
                      <a:pt x="120" y="30"/>
                    </a:lnTo>
                    <a:lnTo>
                      <a:pt x="120" y="24"/>
                    </a:lnTo>
                    <a:lnTo>
                      <a:pt x="120" y="30"/>
                    </a:lnTo>
                    <a:lnTo>
                      <a:pt x="126" y="30"/>
                    </a:lnTo>
                    <a:lnTo>
                      <a:pt x="126" y="36"/>
                    </a:lnTo>
                    <a:lnTo>
                      <a:pt x="132" y="36"/>
                    </a:lnTo>
                    <a:lnTo>
                      <a:pt x="132" y="42"/>
                    </a:lnTo>
                    <a:lnTo>
                      <a:pt x="132" y="48"/>
                    </a:lnTo>
                    <a:lnTo>
                      <a:pt x="138" y="48"/>
                    </a:lnTo>
                    <a:lnTo>
                      <a:pt x="138" y="54"/>
                    </a:lnTo>
                    <a:lnTo>
                      <a:pt x="144" y="54"/>
                    </a:lnTo>
                    <a:lnTo>
                      <a:pt x="138" y="54"/>
                    </a:lnTo>
                    <a:lnTo>
                      <a:pt x="138" y="60"/>
                    </a:lnTo>
                    <a:lnTo>
                      <a:pt x="138" y="66"/>
                    </a:lnTo>
                    <a:lnTo>
                      <a:pt x="132" y="66"/>
                    </a:lnTo>
                    <a:lnTo>
                      <a:pt x="138" y="66"/>
                    </a:lnTo>
                    <a:lnTo>
                      <a:pt x="138" y="72"/>
                    </a:lnTo>
                    <a:lnTo>
                      <a:pt x="144" y="72"/>
                    </a:lnTo>
                    <a:lnTo>
                      <a:pt x="144" y="78"/>
                    </a:lnTo>
                    <a:lnTo>
                      <a:pt x="150" y="78"/>
                    </a:lnTo>
                    <a:lnTo>
                      <a:pt x="156" y="84"/>
                    </a:lnTo>
                    <a:lnTo>
                      <a:pt x="162" y="90"/>
                    </a:lnTo>
                    <a:lnTo>
                      <a:pt x="168" y="96"/>
                    </a:lnTo>
                    <a:lnTo>
                      <a:pt x="174" y="96"/>
                    </a:lnTo>
                    <a:lnTo>
                      <a:pt x="174" y="102"/>
                    </a:lnTo>
                    <a:lnTo>
                      <a:pt x="180" y="102"/>
                    </a:lnTo>
                    <a:lnTo>
                      <a:pt x="180" y="108"/>
                    </a:lnTo>
                    <a:lnTo>
                      <a:pt x="186" y="108"/>
                    </a:lnTo>
                    <a:lnTo>
                      <a:pt x="186" y="114"/>
                    </a:lnTo>
                    <a:lnTo>
                      <a:pt x="180" y="114"/>
                    </a:lnTo>
                    <a:lnTo>
                      <a:pt x="174" y="114"/>
                    </a:lnTo>
                    <a:lnTo>
                      <a:pt x="180" y="114"/>
                    </a:lnTo>
                    <a:lnTo>
                      <a:pt x="180" y="120"/>
                    </a:lnTo>
                    <a:lnTo>
                      <a:pt x="180" y="114"/>
                    </a:lnTo>
                    <a:lnTo>
                      <a:pt x="180" y="120"/>
                    </a:lnTo>
                    <a:lnTo>
                      <a:pt x="186" y="120"/>
                    </a:lnTo>
                    <a:lnTo>
                      <a:pt x="186" y="126"/>
                    </a:lnTo>
                    <a:lnTo>
                      <a:pt x="186" y="120"/>
                    </a:lnTo>
                    <a:lnTo>
                      <a:pt x="192" y="120"/>
                    </a:lnTo>
                    <a:lnTo>
                      <a:pt x="192" y="126"/>
                    </a:lnTo>
                    <a:lnTo>
                      <a:pt x="198" y="126"/>
                    </a:lnTo>
                    <a:lnTo>
                      <a:pt x="192" y="126"/>
                    </a:lnTo>
                    <a:lnTo>
                      <a:pt x="186" y="126"/>
                    </a:lnTo>
                    <a:lnTo>
                      <a:pt x="192" y="126"/>
                    </a:lnTo>
                    <a:lnTo>
                      <a:pt x="192" y="132"/>
                    </a:lnTo>
                    <a:lnTo>
                      <a:pt x="198" y="132"/>
                    </a:lnTo>
                    <a:lnTo>
                      <a:pt x="198" y="138"/>
                    </a:lnTo>
                    <a:lnTo>
                      <a:pt x="204" y="138"/>
                    </a:lnTo>
                    <a:lnTo>
                      <a:pt x="204" y="144"/>
                    </a:lnTo>
                    <a:lnTo>
                      <a:pt x="204" y="150"/>
                    </a:lnTo>
                    <a:lnTo>
                      <a:pt x="204" y="156"/>
                    </a:lnTo>
                    <a:lnTo>
                      <a:pt x="198" y="156"/>
                    </a:lnTo>
                    <a:lnTo>
                      <a:pt x="204" y="156"/>
                    </a:lnTo>
                    <a:lnTo>
                      <a:pt x="198" y="156"/>
                    </a:lnTo>
                    <a:lnTo>
                      <a:pt x="198" y="162"/>
                    </a:lnTo>
                    <a:lnTo>
                      <a:pt x="198" y="156"/>
                    </a:lnTo>
                    <a:lnTo>
                      <a:pt x="192" y="156"/>
                    </a:lnTo>
                    <a:lnTo>
                      <a:pt x="186" y="162"/>
                    </a:lnTo>
                    <a:lnTo>
                      <a:pt x="186" y="156"/>
                    </a:lnTo>
                    <a:lnTo>
                      <a:pt x="186" y="162"/>
                    </a:lnTo>
                    <a:lnTo>
                      <a:pt x="180" y="162"/>
                    </a:lnTo>
                    <a:lnTo>
                      <a:pt x="180" y="168"/>
                    </a:lnTo>
                    <a:lnTo>
                      <a:pt x="186" y="168"/>
                    </a:lnTo>
                    <a:lnTo>
                      <a:pt x="180" y="168"/>
                    </a:lnTo>
                    <a:lnTo>
                      <a:pt x="174" y="168"/>
                    </a:lnTo>
                    <a:lnTo>
                      <a:pt x="174" y="162"/>
                    </a:lnTo>
                    <a:lnTo>
                      <a:pt x="174" y="168"/>
                    </a:lnTo>
                    <a:lnTo>
                      <a:pt x="174" y="174"/>
                    </a:lnTo>
                    <a:lnTo>
                      <a:pt x="180" y="174"/>
                    </a:lnTo>
                    <a:lnTo>
                      <a:pt x="180" y="180"/>
                    </a:lnTo>
                    <a:lnTo>
                      <a:pt x="186" y="180"/>
                    </a:lnTo>
                    <a:lnTo>
                      <a:pt x="186" y="186"/>
                    </a:lnTo>
                    <a:lnTo>
                      <a:pt x="180" y="186"/>
                    </a:lnTo>
                    <a:lnTo>
                      <a:pt x="180" y="180"/>
                    </a:lnTo>
                    <a:lnTo>
                      <a:pt x="174" y="180"/>
                    </a:lnTo>
                    <a:lnTo>
                      <a:pt x="168" y="180"/>
                    </a:lnTo>
                    <a:lnTo>
                      <a:pt x="162" y="180"/>
                    </a:lnTo>
                    <a:lnTo>
                      <a:pt x="156" y="180"/>
                    </a:lnTo>
                    <a:lnTo>
                      <a:pt x="156" y="174"/>
                    </a:lnTo>
                    <a:lnTo>
                      <a:pt x="150" y="174"/>
                    </a:lnTo>
                    <a:lnTo>
                      <a:pt x="144" y="174"/>
                    </a:lnTo>
                    <a:lnTo>
                      <a:pt x="138" y="174"/>
                    </a:lnTo>
                    <a:lnTo>
                      <a:pt x="132" y="174"/>
                    </a:lnTo>
                    <a:lnTo>
                      <a:pt x="126" y="174"/>
                    </a:lnTo>
                    <a:lnTo>
                      <a:pt x="126" y="168"/>
                    </a:lnTo>
                    <a:lnTo>
                      <a:pt x="120" y="168"/>
                    </a:lnTo>
                    <a:lnTo>
                      <a:pt x="114" y="168"/>
                    </a:lnTo>
                    <a:lnTo>
                      <a:pt x="108" y="168"/>
                    </a:lnTo>
                    <a:lnTo>
                      <a:pt x="108" y="162"/>
                    </a:lnTo>
                    <a:lnTo>
                      <a:pt x="114" y="162"/>
                    </a:lnTo>
                    <a:lnTo>
                      <a:pt x="114" y="156"/>
                    </a:lnTo>
                    <a:lnTo>
                      <a:pt x="114" y="150"/>
                    </a:lnTo>
                    <a:lnTo>
                      <a:pt x="108" y="150"/>
                    </a:lnTo>
                    <a:lnTo>
                      <a:pt x="114" y="150"/>
                    </a:lnTo>
                    <a:lnTo>
                      <a:pt x="108" y="150"/>
                    </a:lnTo>
                    <a:lnTo>
                      <a:pt x="114" y="150"/>
                    </a:lnTo>
                    <a:lnTo>
                      <a:pt x="114" y="144"/>
                    </a:lnTo>
                    <a:lnTo>
                      <a:pt x="114" y="138"/>
                    </a:lnTo>
                    <a:lnTo>
                      <a:pt x="108" y="138"/>
                    </a:lnTo>
                    <a:lnTo>
                      <a:pt x="114" y="138"/>
                    </a:lnTo>
                    <a:lnTo>
                      <a:pt x="108" y="138"/>
                    </a:lnTo>
                    <a:lnTo>
                      <a:pt x="108" y="132"/>
                    </a:lnTo>
                    <a:lnTo>
                      <a:pt x="108" y="138"/>
                    </a:lnTo>
                    <a:lnTo>
                      <a:pt x="108" y="132"/>
                    </a:lnTo>
                    <a:lnTo>
                      <a:pt x="108" y="126"/>
                    </a:lnTo>
                    <a:lnTo>
                      <a:pt x="108" y="132"/>
                    </a:lnTo>
                    <a:lnTo>
                      <a:pt x="108" y="126"/>
                    </a:lnTo>
                    <a:lnTo>
                      <a:pt x="108" y="120"/>
                    </a:lnTo>
                    <a:lnTo>
                      <a:pt x="108" y="114"/>
                    </a:lnTo>
                    <a:lnTo>
                      <a:pt x="114" y="114"/>
                    </a:lnTo>
                    <a:lnTo>
                      <a:pt x="114" y="108"/>
                    </a:lnTo>
                    <a:lnTo>
                      <a:pt x="114" y="102"/>
                    </a:lnTo>
                    <a:lnTo>
                      <a:pt x="108" y="102"/>
                    </a:lnTo>
                    <a:lnTo>
                      <a:pt x="102" y="102"/>
                    </a:lnTo>
                    <a:lnTo>
                      <a:pt x="96" y="102"/>
                    </a:lnTo>
                    <a:lnTo>
                      <a:pt x="96" y="96"/>
                    </a:lnTo>
                    <a:lnTo>
                      <a:pt x="90" y="96"/>
                    </a:lnTo>
                    <a:lnTo>
                      <a:pt x="84" y="96"/>
                    </a:lnTo>
                    <a:lnTo>
                      <a:pt x="78" y="96"/>
                    </a:lnTo>
                    <a:lnTo>
                      <a:pt x="72" y="96"/>
                    </a:lnTo>
                    <a:lnTo>
                      <a:pt x="66" y="96"/>
                    </a:lnTo>
                    <a:lnTo>
                      <a:pt x="72" y="96"/>
                    </a:lnTo>
                    <a:lnTo>
                      <a:pt x="66" y="96"/>
                    </a:lnTo>
                    <a:lnTo>
                      <a:pt x="60" y="96"/>
                    </a:lnTo>
                    <a:lnTo>
                      <a:pt x="54" y="96"/>
                    </a:lnTo>
                    <a:lnTo>
                      <a:pt x="48" y="96"/>
                    </a:lnTo>
                    <a:lnTo>
                      <a:pt x="42" y="96"/>
                    </a:lnTo>
                    <a:lnTo>
                      <a:pt x="42" y="90"/>
                    </a:lnTo>
                    <a:lnTo>
                      <a:pt x="48" y="90"/>
                    </a:lnTo>
                    <a:lnTo>
                      <a:pt x="42" y="90"/>
                    </a:lnTo>
                    <a:lnTo>
                      <a:pt x="36" y="84"/>
                    </a:lnTo>
                    <a:lnTo>
                      <a:pt x="30" y="84"/>
                    </a:lnTo>
                    <a:lnTo>
                      <a:pt x="30" y="78"/>
                    </a:lnTo>
                    <a:lnTo>
                      <a:pt x="30" y="72"/>
                    </a:lnTo>
                    <a:lnTo>
                      <a:pt x="30" y="78"/>
                    </a:lnTo>
                    <a:lnTo>
                      <a:pt x="30" y="72"/>
                    </a:lnTo>
                    <a:lnTo>
                      <a:pt x="24" y="72"/>
                    </a:lnTo>
                    <a:lnTo>
                      <a:pt x="30" y="72"/>
                    </a:lnTo>
                    <a:lnTo>
                      <a:pt x="24" y="72"/>
                    </a:lnTo>
                    <a:lnTo>
                      <a:pt x="24" y="66"/>
                    </a:lnTo>
                    <a:lnTo>
                      <a:pt x="18" y="66"/>
                    </a:lnTo>
                    <a:lnTo>
                      <a:pt x="18" y="60"/>
                    </a:lnTo>
                    <a:lnTo>
                      <a:pt x="12" y="60"/>
                    </a:lnTo>
                    <a:lnTo>
                      <a:pt x="12" y="54"/>
                    </a:lnTo>
                    <a:lnTo>
                      <a:pt x="12" y="60"/>
                    </a:lnTo>
                    <a:lnTo>
                      <a:pt x="6" y="60"/>
                    </a:lnTo>
                    <a:lnTo>
                      <a:pt x="6" y="54"/>
                    </a:lnTo>
                    <a:lnTo>
                      <a:pt x="6" y="60"/>
                    </a:lnTo>
                    <a:lnTo>
                      <a:pt x="6" y="54"/>
                    </a:lnTo>
                    <a:lnTo>
                      <a:pt x="6" y="60"/>
                    </a:lnTo>
                    <a:lnTo>
                      <a:pt x="6" y="54"/>
                    </a:lnTo>
                    <a:lnTo>
                      <a:pt x="6" y="60"/>
                    </a:lnTo>
                    <a:lnTo>
                      <a:pt x="0" y="60"/>
                    </a:lnTo>
                    <a:lnTo>
                      <a:pt x="0" y="54"/>
                    </a:lnTo>
                    <a:lnTo>
                      <a:pt x="6" y="48"/>
                    </a:lnTo>
                    <a:lnTo>
                      <a:pt x="12" y="48"/>
                    </a:lnTo>
                    <a:lnTo>
                      <a:pt x="12" y="42"/>
                    </a:lnTo>
                    <a:lnTo>
                      <a:pt x="18" y="42"/>
                    </a:lnTo>
                    <a:lnTo>
                      <a:pt x="24" y="36"/>
                    </a:lnTo>
                    <a:lnTo>
                      <a:pt x="30" y="36"/>
                    </a:lnTo>
                    <a:lnTo>
                      <a:pt x="30" y="30"/>
                    </a:lnTo>
                    <a:lnTo>
                      <a:pt x="36" y="30"/>
                    </a:lnTo>
                    <a:lnTo>
                      <a:pt x="42" y="30"/>
                    </a:lnTo>
                    <a:lnTo>
                      <a:pt x="42" y="24"/>
                    </a:lnTo>
                    <a:lnTo>
                      <a:pt x="48" y="24"/>
                    </a:lnTo>
                    <a:lnTo>
                      <a:pt x="48" y="18"/>
                    </a:lnTo>
                    <a:lnTo>
                      <a:pt x="54" y="18"/>
                    </a:lnTo>
                    <a:lnTo>
                      <a:pt x="60" y="18"/>
                    </a:lnTo>
                    <a:lnTo>
                      <a:pt x="60" y="12"/>
                    </a:lnTo>
                    <a:lnTo>
                      <a:pt x="66" y="12"/>
                    </a:lnTo>
                    <a:lnTo>
                      <a:pt x="72" y="6"/>
                    </a:lnTo>
                    <a:lnTo>
                      <a:pt x="78" y="6"/>
                    </a:lnTo>
                    <a:lnTo>
                      <a:pt x="78" y="0"/>
                    </a:lnTo>
                    <a:lnTo>
                      <a:pt x="84" y="0"/>
                    </a:lnTo>
                    <a:lnTo>
                      <a:pt x="84" y="6"/>
                    </a:lnTo>
                    <a:lnTo>
                      <a:pt x="84" y="12"/>
                    </a:lnTo>
                    <a:lnTo>
                      <a:pt x="84" y="18"/>
                    </a:lnTo>
                    <a:lnTo>
                      <a:pt x="90" y="18"/>
                    </a:lnTo>
                    <a:lnTo>
                      <a:pt x="90" y="2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5" name="Freeform 578"/>
              <p:cNvSpPr>
                <a:spLocks/>
              </p:cNvSpPr>
              <p:nvPr/>
            </p:nvSpPr>
            <p:spPr bwMode="auto">
              <a:xfrm>
                <a:off x="3051" y="2762"/>
                <a:ext cx="198" cy="234"/>
              </a:xfrm>
              <a:custGeom>
                <a:avLst/>
                <a:gdLst>
                  <a:gd name="T0" fmla="*/ 156 w 198"/>
                  <a:gd name="T1" fmla="*/ 48 h 234"/>
                  <a:gd name="T2" fmla="*/ 156 w 198"/>
                  <a:gd name="T3" fmla="*/ 54 h 234"/>
                  <a:gd name="T4" fmla="*/ 168 w 198"/>
                  <a:gd name="T5" fmla="*/ 60 h 234"/>
                  <a:gd name="T6" fmla="*/ 174 w 198"/>
                  <a:gd name="T7" fmla="*/ 72 h 234"/>
                  <a:gd name="T8" fmla="*/ 192 w 198"/>
                  <a:gd name="T9" fmla="*/ 72 h 234"/>
                  <a:gd name="T10" fmla="*/ 192 w 198"/>
                  <a:gd name="T11" fmla="*/ 78 h 234"/>
                  <a:gd name="T12" fmla="*/ 186 w 198"/>
                  <a:gd name="T13" fmla="*/ 90 h 234"/>
                  <a:gd name="T14" fmla="*/ 174 w 198"/>
                  <a:gd name="T15" fmla="*/ 96 h 234"/>
                  <a:gd name="T16" fmla="*/ 168 w 198"/>
                  <a:gd name="T17" fmla="*/ 114 h 234"/>
                  <a:gd name="T18" fmla="*/ 156 w 198"/>
                  <a:gd name="T19" fmla="*/ 132 h 234"/>
                  <a:gd name="T20" fmla="*/ 150 w 198"/>
                  <a:gd name="T21" fmla="*/ 150 h 234"/>
                  <a:gd name="T22" fmla="*/ 150 w 198"/>
                  <a:gd name="T23" fmla="*/ 168 h 234"/>
                  <a:gd name="T24" fmla="*/ 144 w 198"/>
                  <a:gd name="T25" fmla="*/ 186 h 234"/>
                  <a:gd name="T26" fmla="*/ 144 w 198"/>
                  <a:gd name="T27" fmla="*/ 204 h 234"/>
                  <a:gd name="T28" fmla="*/ 138 w 198"/>
                  <a:gd name="T29" fmla="*/ 216 h 234"/>
                  <a:gd name="T30" fmla="*/ 126 w 198"/>
                  <a:gd name="T31" fmla="*/ 222 h 234"/>
                  <a:gd name="T32" fmla="*/ 114 w 198"/>
                  <a:gd name="T33" fmla="*/ 234 h 234"/>
                  <a:gd name="T34" fmla="*/ 114 w 198"/>
                  <a:gd name="T35" fmla="*/ 228 h 234"/>
                  <a:gd name="T36" fmla="*/ 102 w 198"/>
                  <a:gd name="T37" fmla="*/ 222 h 234"/>
                  <a:gd name="T38" fmla="*/ 90 w 198"/>
                  <a:gd name="T39" fmla="*/ 216 h 234"/>
                  <a:gd name="T40" fmla="*/ 78 w 198"/>
                  <a:gd name="T41" fmla="*/ 210 h 234"/>
                  <a:gd name="T42" fmla="*/ 72 w 198"/>
                  <a:gd name="T43" fmla="*/ 198 h 234"/>
                  <a:gd name="T44" fmla="*/ 60 w 198"/>
                  <a:gd name="T45" fmla="*/ 192 h 234"/>
                  <a:gd name="T46" fmla="*/ 54 w 198"/>
                  <a:gd name="T47" fmla="*/ 192 h 234"/>
                  <a:gd name="T48" fmla="*/ 42 w 198"/>
                  <a:gd name="T49" fmla="*/ 186 h 234"/>
                  <a:gd name="T50" fmla="*/ 30 w 198"/>
                  <a:gd name="T51" fmla="*/ 180 h 234"/>
                  <a:gd name="T52" fmla="*/ 24 w 198"/>
                  <a:gd name="T53" fmla="*/ 174 h 234"/>
                  <a:gd name="T54" fmla="*/ 12 w 198"/>
                  <a:gd name="T55" fmla="*/ 168 h 234"/>
                  <a:gd name="T56" fmla="*/ 0 w 198"/>
                  <a:gd name="T57" fmla="*/ 162 h 234"/>
                  <a:gd name="T58" fmla="*/ 6 w 198"/>
                  <a:gd name="T59" fmla="*/ 150 h 234"/>
                  <a:gd name="T60" fmla="*/ 12 w 198"/>
                  <a:gd name="T61" fmla="*/ 138 h 234"/>
                  <a:gd name="T62" fmla="*/ 18 w 198"/>
                  <a:gd name="T63" fmla="*/ 126 h 234"/>
                  <a:gd name="T64" fmla="*/ 24 w 198"/>
                  <a:gd name="T65" fmla="*/ 114 h 234"/>
                  <a:gd name="T66" fmla="*/ 36 w 198"/>
                  <a:gd name="T67" fmla="*/ 108 h 234"/>
                  <a:gd name="T68" fmla="*/ 42 w 198"/>
                  <a:gd name="T69" fmla="*/ 96 h 234"/>
                  <a:gd name="T70" fmla="*/ 54 w 198"/>
                  <a:gd name="T71" fmla="*/ 90 h 234"/>
                  <a:gd name="T72" fmla="*/ 66 w 198"/>
                  <a:gd name="T73" fmla="*/ 72 h 234"/>
                  <a:gd name="T74" fmla="*/ 66 w 198"/>
                  <a:gd name="T75" fmla="*/ 66 h 234"/>
                  <a:gd name="T76" fmla="*/ 72 w 198"/>
                  <a:gd name="T77" fmla="*/ 54 h 234"/>
                  <a:gd name="T78" fmla="*/ 72 w 198"/>
                  <a:gd name="T79" fmla="*/ 36 h 234"/>
                  <a:gd name="T80" fmla="*/ 78 w 198"/>
                  <a:gd name="T81" fmla="*/ 24 h 234"/>
                  <a:gd name="T82" fmla="*/ 90 w 198"/>
                  <a:gd name="T83" fmla="*/ 18 h 234"/>
                  <a:gd name="T84" fmla="*/ 96 w 198"/>
                  <a:gd name="T85" fmla="*/ 0 h 234"/>
                  <a:gd name="T86" fmla="*/ 108 w 198"/>
                  <a:gd name="T87" fmla="*/ 6 h 234"/>
                  <a:gd name="T88" fmla="*/ 114 w 198"/>
                  <a:gd name="T89" fmla="*/ 18 h 234"/>
                  <a:gd name="T90" fmla="*/ 114 w 198"/>
                  <a:gd name="T91" fmla="*/ 24 h 234"/>
                  <a:gd name="T92" fmla="*/ 126 w 198"/>
                  <a:gd name="T93" fmla="*/ 30 h 234"/>
                  <a:gd name="T94" fmla="*/ 132 w 198"/>
                  <a:gd name="T95" fmla="*/ 30 h 234"/>
                  <a:gd name="T96" fmla="*/ 144 w 198"/>
                  <a:gd name="T97" fmla="*/ 24 h 234"/>
                  <a:gd name="T98" fmla="*/ 150 w 198"/>
                  <a:gd name="T99" fmla="*/ 36 h 234"/>
                  <a:gd name="T100" fmla="*/ 156 w 198"/>
                  <a:gd name="T101" fmla="*/ 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34">
                    <a:moveTo>
                      <a:pt x="162" y="42"/>
                    </a:moveTo>
                    <a:lnTo>
                      <a:pt x="162" y="48"/>
                    </a:lnTo>
                    <a:lnTo>
                      <a:pt x="156" y="48"/>
                    </a:lnTo>
                    <a:lnTo>
                      <a:pt x="156" y="42"/>
                    </a:lnTo>
                    <a:lnTo>
                      <a:pt x="156" y="48"/>
                    </a:lnTo>
                    <a:lnTo>
                      <a:pt x="156" y="54"/>
                    </a:lnTo>
                    <a:lnTo>
                      <a:pt x="162" y="54"/>
                    </a:lnTo>
                    <a:lnTo>
                      <a:pt x="162" y="60"/>
                    </a:lnTo>
                    <a:lnTo>
                      <a:pt x="168" y="60"/>
                    </a:lnTo>
                    <a:lnTo>
                      <a:pt x="168" y="66"/>
                    </a:lnTo>
                    <a:lnTo>
                      <a:pt x="168" y="72"/>
                    </a:lnTo>
                    <a:lnTo>
                      <a:pt x="174" y="72"/>
                    </a:lnTo>
                    <a:lnTo>
                      <a:pt x="180" y="72"/>
                    </a:lnTo>
                    <a:lnTo>
                      <a:pt x="186" y="72"/>
                    </a:lnTo>
                    <a:lnTo>
                      <a:pt x="192" y="72"/>
                    </a:lnTo>
                    <a:lnTo>
                      <a:pt x="198" y="72"/>
                    </a:lnTo>
                    <a:lnTo>
                      <a:pt x="192" y="72"/>
                    </a:lnTo>
                    <a:lnTo>
                      <a:pt x="192" y="78"/>
                    </a:lnTo>
                    <a:lnTo>
                      <a:pt x="192" y="84"/>
                    </a:lnTo>
                    <a:lnTo>
                      <a:pt x="186" y="84"/>
                    </a:lnTo>
                    <a:lnTo>
                      <a:pt x="186" y="90"/>
                    </a:lnTo>
                    <a:lnTo>
                      <a:pt x="180" y="90"/>
                    </a:lnTo>
                    <a:lnTo>
                      <a:pt x="180" y="96"/>
                    </a:lnTo>
                    <a:lnTo>
                      <a:pt x="174" y="96"/>
                    </a:lnTo>
                    <a:lnTo>
                      <a:pt x="174" y="102"/>
                    </a:lnTo>
                    <a:lnTo>
                      <a:pt x="168" y="108"/>
                    </a:lnTo>
                    <a:lnTo>
                      <a:pt x="168" y="114"/>
                    </a:lnTo>
                    <a:lnTo>
                      <a:pt x="162" y="114"/>
                    </a:lnTo>
                    <a:lnTo>
                      <a:pt x="162" y="120"/>
                    </a:lnTo>
                    <a:lnTo>
                      <a:pt x="156" y="132"/>
                    </a:lnTo>
                    <a:lnTo>
                      <a:pt x="156" y="138"/>
                    </a:lnTo>
                    <a:lnTo>
                      <a:pt x="150" y="144"/>
                    </a:lnTo>
                    <a:lnTo>
                      <a:pt x="150" y="150"/>
                    </a:lnTo>
                    <a:lnTo>
                      <a:pt x="150" y="156"/>
                    </a:lnTo>
                    <a:lnTo>
                      <a:pt x="150" y="162"/>
                    </a:lnTo>
                    <a:lnTo>
                      <a:pt x="150" y="168"/>
                    </a:lnTo>
                    <a:lnTo>
                      <a:pt x="144" y="168"/>
                    </a:lnTo>
                    <a:lnTo>
                      <a:pt x="144" y="174"/>
                    </a:lnTo>
                    <a:lnTo>
                      <a:pt x="144" y="186"/>
                    </a:lnTo>
                    <a:lnTo>
                      <a:pt x="144" y="192"/>
                    </a:lnTo>
                    <a:lnTo>
                      <a:pt x="144" y="198"/>
                    </a:lnTo>
                    <a:lnTo>
                      <a:pt x="144" y="204"/>
                    </a:lnTo>
                    <a:lnTo>
                      <a:pt x="144" y="210"/>
                    </a:lnTo>
                    <a:lnTo>
                      <a:pt x="144" y="216"/>
                    </a:lnTo>
                    <a:lnTo>
                      <a:pt x="138" y="216"/>
                    </a:lnTo>
                    <a:lnTo>
                      <a:pt x="132" y="216"/>
                    </a:lnTo>
                    <a:lnTo>
                      <a:pt x="132" y="222"/>
                    </a:lnTo>
                    <a:lnTo>
                      <a:pt x="126" y="222"/>
                    </a:lnTo>
                    <a:lnTo>
                      <a:pt x="126" y="228"/>
                    </a:lnTo>
                    <a:lnTo>
                      <a:pt x="120" y="234"/>
                    </a:lnTo>
                    <a:lnTo>
                      <a:pt x="114" y="234"/>
                    </a:lnTo>
                    <a:lnTo>
                      <a:pt x="120" y="234"/>
                    </a:lnTo>
                    <a:lnTo>
                      <a:pt x="120" y="228"/>
                    </a:lnTo>
                    <a:lnTo>
                      <a:pt x="114" y="228"/>
                    </a:lnTo>
                    <a:lnTo>
                      <a:pt x="114" y="222"/>
                    </a:lnTo>
                    <a:lnTo>
                      <a:pt x="108" y="222"/>
                    </a:lnTo>
                    <a:lnTo>
                      <a:pt x="102" y="222"/>
                    </a:lnTo>
                    <a:lnTo>
                      <a:pt x="96" y="222"/>
                    </a:lnTo>
                    <a:lnTo>
                      <a:pt x="90" y="222"/>
                    </a:lnTo>
                    <a:lnTo>
                      <a:pt x="90" y="216"/>
                    </a:lnTo>
                    <a:lnTo>
                      <a:pt x="84" y="216"/>
                    </a:lnTo>
                    <a:lnTo>
                      <a:pt x="84" y="210"/>
                    </a:lnTo>
                    <a:lnTo>
                      <a:pt x="78" y="210"/>
                    </a:lnTo>
                    <a:lnTo>
                      <a:pt x="78" y="204"/>
                    </a:lnTo>
                    <a:lnTo>
                      <a:pt x="72" y="204"/>
                    </a:lnTo>
                    <a:lnTo>
                      <a:pt x="72" y="198"/>
                    </a:lnTo>
                    <a:lnTo>
                      <a:pt x="66" y="198"/>
                    </a:lnTo>
                    <a:lnTo>
                      <a:pt x="66" y="192"/>
                    </a:lnTo>
                    <a:lnTo>
                      <a:pt x="60" y="192"/>
                    </a:lnTo>
                    <a:lnTo>
                      <a:pt x="54" y="192"/>
                    </a:lnTo>
                    <a:lnTo>
                      <a:pt x="54" y="186"/>
                    </a:lnTo>
                    <a:lnTo>
                      <a:pt x="54" y="192"/>
                    </a:lnTo>
                    <a:lnTo>
                      <a:pt x="48" y="192"/>
                    </a:lnTo>
                    <a:lnTo>
                      <a:pt x="48" y="186"/>
                    </a:lnTo>
                    <a:lnTo>
                      <a:pt x="42" y="186"/>
                    </a:lnTo>
                    <a:lnTo>
                      <a:pt x="36" y="186"/>
                    </a:lnTo>
                    <a:lnTo>
                      <a:pt x="36" y="180"/>
                    </a:lnTo>
                    <a:lnTo>
                      <a:pt x="30" y="180"/>
                    </a:lnTo>
                    <a:lnTo>
                      <a:pt x="36" y="180"/>
                    </a:lnTo>
                    <a:lnTo>
                      <a:pt x="30" y="180"/>
                    </a:lnTo>
                    <a:lnTo>
                      <a:pt x="24" y="174"/>
                    </a:lnTo>
                    <a:lnTo>
                      <a:pt x="18" y="174"/>
                    </a:lnTo>
                    <a:lnTo>
                      <a:pt x="12" y="174"/>
                    </a:lnTo>
                    <a:lnTo>
                      <a:pt x="12" y="168"/>
                    </a:lnTo>
                    <a:lnTo>
                      <a:pt x="6" y="168"/>
                    </a:lnTo>
                    <a:lnTo>
                      <a:pt x="0" y="168"/>
                    </a:lnTo>
                    <a:lnTo>
                      <a:pt x="0" y="162"/>
                    </a:lnTo>
                    <a:lnTo>
                      <a:pt x="0" y="156"/>
                    </a:lnTo>
                    <a:lnTo>
                      <a:pt x="0" y="150"/>
                    </a:lnTo>
                    <a:lnTo>
                      <a:pt x="6" y="150"/>
                    </a:lnTo>
                    <a:lnTo>
                      <a:pt x="6" y="144"/>
                    </a:lnTo>
                    <a:lnTo>
                      <a:pt x="12" y="144"/>
                    </a:lnTo>
                    <a:lnTo>
                      <a:pt x="12" y="138"/>
                    </a:lnTo>
                    <a:lnTo>
                      <a:pt x="12" y="132"/>
                    </a:lnTo>
                    <a:lnTo>
                      <a:pt x="18" y="132"/>
                    </a:lnTo>
                    <a:lnTo>
                      <a:pt x="18" y="126"/>
                    </a:lnTo>
                    <a:lnTo>
                      <a:pt x="24" y="126"/>
                    </a:lnTo>
                    <a:lnTo>
                      <a:pt x="24" y="120"/>
                    </a:lnTo>
                    <a:lnTo>
                      <a:pt x="24" y="114"/>
                    </a:lnTo>
                    <a:lnTo>
                      <a:pt x="30" y="114"/>
                    </a:lnTo>
                    <a:lnTo>
                      <a:pt x="30" y="108"/>
                    </a:lnTo>
                    <a:lnTo>
                      <a:pt x="36" y="108"/>
                    </a:lnTo>
                    <a:lnTo>
                      <a:pt x="36" y="102"/>
                    </a:lnTo>
                    <a:lnTo>
                      <a:pt x="36" y="96"/>
                    </a:lnTo>
                    <a:lnTo>
                      <a:pt x="42" y="96"/>
                    </a:lnTo>
                    <a:lnTo>
                      <a:pt x="48" y="96"/>
                    </a:lnTo>
                    <a:lnTo>
                      <a:pt x="48" y="90"/>
                    </a:lnTo>
                    <a:lnTo>
                      <a:pt x="54" y="90"/>
                    </a:lnTo>
                    <a:lnTo>
                      <a:pt x="54" y="84"/>
                    </a:lnTo>
                    <a:lnTo>
                      <a:pt x="60" y="78"/>
                    </a:lnTo>
                    <a:lnTo>
                      <a:pt x="66" y="72"/>
                    </a:lnTo>
                    <a:lnTo>
                      <a:pt x="72" y="72"/>
                    </a:lnTo>
                    <a:lnTo>
                      <a:pt x="72" y="66"/>
                    </a:lnTo>
                    <a:lnTo>
                      <a:pt x="66" y="66"/>
                    </a:lnTo>
                    <a:lnTo>
                      <a:pt x="66" y="60"/>
                    </a:lnTo>
                    <a:lnTo>
                      <a:pt x="66" y="54"/>
                    </a:lnTo>
                    <a:lnTo>
                      <a:pt x="72" y="54"/>
                    </a:lnTo>
                    <a:lnTo>
                      <a:pt x="72" y="48"/>
                    </a:lnTo>
                    <a:lnTo>
                      <a:pt x="72" y="42"/>
                    </a:lnTo>
                    <a:lnTo>
                      <a:pt x="72" y="36"/>
                    </a:lnTo>
                    <a:lnTo>
                      <a:pt x="78" y="36"/>
                    </a:lnTo>
                    <a:lnTo>
                      <a:pt x="78" y="30"/>
                    </a:lnTo>
                    <a:lnTo>
                      <a:pt x="78" y="24"/>
                    </a:lnTo>
                    <a:lnTo>
                      <a:pt x="84" y="24"/>
                    </a:lnTo>
                    <a:lnTo>
                      <a:pt x="84" y="18"/>
                    </a:lnTo>
                    <a:lnTo>
                      <a:pt x="90" y="18"/>
                    </a:lnTo>
                    <a:lnTo>
                      <a:pt x="90" y="12"/>
                    </a:lnTo>
                    <a:lnTo>
                      <a:pt x="96" y="6"/>
                    </a:lnTo>
                    <a:lnTo>
                      <a:pt x="96" y="0"/>
                    </a:lnTo>
                    <a:lnTo>
                      <a:pt x="102" y="0"/>
                    </a:lnTo>
                    <a:lnTo>
                      <a:pt x="108" y="0"/>
                    </a:lnTo>
                    <a:lnTo>
                      <a:pt x="108" y="6"/>
                    </a:lnTo>
                    <a:lnTo>
                      <a:pt x="108" y="12"/>
                    </a:lnTo>
                    <a:lnTo>
                      <a:pt x="114" y="12"/>
                    </a:lnTo>
                    <a:lnTo>
                      <a:pt x="114" y="18"/>
                    </a:lnTo>
                    <a:lnTo>
                      <a:pt x="120" y="18"/>
                    </a:lnTo>
                    <a:lnTo>
                      <a:pt x="114" y="18"/>
                    </a:lnTo>
                    <a:lnTo>
                      <a:pt x="114" y="24"/>
                    </a:lnTo>
                    <a:lnTo>
                      <a:pt x="120" y="24"/>
                    </a:lnTo>
                    <a:lnTo>
                      <a:pt x="126" y="24"/>
                    </a:lnTo>
                    <a:lnTo>
                      <a:pt x="126" y="30"/>
                    </a:lnTo>
                    <a:lnTo>
                      <a:pt x="126" y="24"/>
                    </a:lnTo>
                    <a:lnTo>
                      <a:pt x="132" y="24"/>
                    </a:lnTo>
                    <a:lnTo>
                      <a:pt x="132" y="30"/>
                    </a:lnTo>
                    <a:lnTo>
                      <a:pt x="132" y="24"/>
                    </a:lnTo>
                    <a:lnTo>
                      <a:pt x="138" y="24"/>
                    </a:lnTo>
                    <a:lnTo>
                      <a:pt x="144" y="24"/>
                    </a:lnTo>
                    <a:lnTo>
                      <a:pt x="144" y="30"/>
                    </a:lnTo>
                    <a:lnTo>
                      <a:pt x="150" y="30"/>
                    </a:lnTo>
                    <a:lnTo>
                      <a:pt x="150" y="36"/>
                    </a:lnTo>
                    <a:lnTo>
                      <a:pt x="150" y="42"/>
                    </a:lnTo>
                    <a:lnTo>
                      <a:pt x="156" y="42"/>
                    </a:lnTo>
                    <a:lnTo>
                      <a:pt x="156" y="36"/>
                    </a:lnTo>
                    <a:lnTo>
                      <a:pt x="156" y="42"/>
                    </a:lnTo>
                    <a:lnTo>
                      <a:pt x="162" y="42"/>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6" name="Freeform 579"/>
              <p:cNvSpPr>
                <a:spLocks/>
              </p:cNvSpPr>
              <p:nvPr/>
            </p:nvSpPr>
            <p:spPr bwMode="auto">
              <a:xfrm>
                <a:off x="3165" y="2990"/>
                <a:ext cx="6" cy="6"/>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7" name="Freeform 580"/>
              <p:cNvSpPr>
                <a:spLocks/>
              </p:cNvSpPr>
              <p:nvPr/>
            </p:nvSpPr>
            <p:spPr bwMode="auto">
              <a:xfrm>
                <a:off x="2823" y="2960"/>
                <a:ext cx="348" cy="258"/>
              </a:xfrm>
              <a:custGeom>
                <a:avLst/>
                <a:gdLst>
                  <a:gd name="T0" fmla="*/ 108 w 348"/>
                  <a:gd name="T1" fmla="*/ 114 h 258"/>
                  <a:gd name="T2" fmla="*/ 108 w 348"/>
                  <a:gd name="T3" fmla="*/ 96 h 258"/>
                  <a:gd name="T4" fmla="*/ 90 w 348"/>
                  <a:gd name="T5" fmla="*/ 84 h 258"/>
                  <a:gd name="T6" fmla="*/ 90 w 348"/>
                  <a:gd name="T7" fmla="*/ 78 h 258"/>
                  <a:gd name="T8" fmla="*/ 84 w 348"/>
                  <a:gd name="T9" fmla="*/ 78 h 258"/>
                  <a:gd name="T10" fmla="*/ 96 w 348"/>
                  <a:gd name="T11" fmla="*/ 72 h 258"/>
                  <a:gd name="T12" fmla="*/ 108 w 348"/>
                  <a:gd name="T13" fmla="*/ 78 h 258"/>
                  <a:gd name="T14" fmla="*/ 120 w 348"/>
                  <a:gd name="T15" fmla="*/ 96 h 258"/>
                  <a:gd name="T16" fmla="*/ 132 w 348"/>
                  <a:gd name="T17" fmla="*/ 114 h 258"/>
                  <a:gd name="T18" fmla="*/ 144 w 348"/>
                  <a:gd name="T19" fmla="*/ 108 h 258"/>
                  <a:gd name="T20" fmla="*/ 150 w 348"/>
                  <a:gd name="T21" fmla="*/ 132 h 258"/>
                  <a:gd name="T22" fmla="*/ 162 w 348"/>
                  <a:gd name="T23" fmla="*/ 132 h 258"/>
                  <a:gd name="T24" fmla="*/ 180 w 348"/>
                  <a:gd name="T25" fmla="*/ 114 h 258"/>
                  <a:gd name="T26" fmla="*/ 192 w 348"/>
                  <a:gd name="T27" fmla="*/ 96 h 258"/>
                  <a:gd name="T28" fmla="*/ 204 w 348"/>
                  <a:gd name="T29" fmla="*/ 90 h 258"/>
                  <a:gd name="T30" fmla="*/ 210 w 348"/>
                  <a:gd name="T31" fmla="*/ 78 h 258"/>
                  <a:gd name="T32" fmla="*/ 222 w 348"/>
                  <a:gd name="T33" fmla="*/ 60 h 258"/>
                  <a:gd name="T34" fmla="*/ 234 w 348"/>
                  <a:gd name="T35" fmla="*/ 42 h 258"/>
                  <a:gd name="T36" fmla="*/ 252 w 348"/>
                  <a:gd name="T37" fmla="*/ 30 h 258"/>
                  <a:gd name="T38" fmla="*/ 276 w 348"/>
                  <a:gd name="T39" fmla="*/ 24 h 258"/>
                  <a:gd name="T40" fmla="*/ 282 w 348"/>
                  <a:gd name="T41" fmla="*/ 12 h 258"/>
                  <a:gd name="T42" fmla="*/ 288 w 348"/>
                  <a:gd name="T43" fmla="*/ 0 h 258"/>
                  <a:gd name="T44" fmla="*/ 288 w 348"/>
                  <a:gd name="T45" fmla="*/ 6 h 258"/>
                  <a:gd name="T46" fmla="*/ 300 w 348"/>
                  <a:gd name="T47" fmla="*/ 0 h 258"/>
                  <a:gd name="T48" fmla="*/ 312 w 348"/>
                  <a:gd name="T49" fmla="*/ 18 h 258"/>
                  <a:gd name="T50" fmla="*/ 336 w 348"/>
                  <a:gd name="T51" fmla="*/ 24 h 258"/>
                  <a:gd name="T52" fmla="*/ 336 w 348"/>
                  <a:gd name="T53" fmla="*/ 42 h 258"/>
                  <a:gd name="T54" fmla="*/ 324 w 348"/>
                  <a:gd name="T55" fmla="*/ 60 h 258"/>
                  <a:gd name="T56" fmla="*/ 300 w 348"/>
                  <a:gd name="T57" fmla="*/ 72 h 258"/>
                  <a:gd name="T58" fmla="*/ 282 w 348"/>
                  <a:gd name="T59" fmla="*/ 72 h 258"/>
                  <a:gd name="T60" fmla="*/ 264 w 348"/>
                  <a:gd name="T61" fmla="*/ 72 h 258"/>
                  <a:gd name="T62" fmla="*/ 246 w 348"/>
                  <a:gd name="T63" fmla="*/ 84 h 258"/>
                  <a:gd name="T64" fmla="*/ 258 w 348"/>
                  <a:gd name="T65" fmla="*/ 102 h 258"/>
                  <a:gd name="T66" fmla="*/ 240 w 348"/>
                  <a:gd name="T67" fmla="*/ 120 h 258"/>
                  <a:gd name="T68" fmla="*/ 222 w 348"/>
                  <a:gd name="T69" fmla="*/ 132 h 258"/>
                  <a:gd name="T70" fmla="*/ 210 w 348"/>
                  <a:gd name="T71" fmla="*/ 144 h 258"/>
                  <a:gd name="T72" fmla="*/ 192 w 348"/>
                  <a:gd name="T73" fmla="*/ 156 h 258"/>
                  <a:gd name="T74" fmla="*/ 168 w 348"/>
                  <a:gd name="T75" fmla="*/ 168 h 258"/>
                  <a:gd name="T76" fmla="*/ 168 w 348"/>
                  <a:gd name="T77" fmla="*/ 186 h 258"/>
                  <a:gd name="T78" fmla="*/ 144 w 348"/>
                  <a:gd name="T79" fmla="*/ 204 h 258"/>
                  <a:gd name="T80" fmla="*/ 120 w 348"/>
                  <a:gd name="T81" fmla="*/ 216 h 258"/>
                  <a:gd name="T82" fmla="*/ 90 w 348"/>
                  <a:gd name="T83" fmla="*/ 228 h 258"/>
                  <a:gd name="T84" fmla="*/ 78 w 348"/>
                  <a:gd name="T85" fmla="*/ 234 h 258"/>
                  <a:gd name="T86" fmla="*/ 60 w 348"/>
                  <a:gd name="T87" fmla="*/ 246 h 258"/>
                  <a:gd name="T88" fmla="*/ 42 w 348"/>
                  <a:gd name="T89" fmla="*/ 246 h 258"/>
                  <a:gd name="T90" fmla="*/ 36 w 348"/>
                  <a:gd name="T91" fmla="*/ 246 h 258"/>
                  <a:gd name="T92" fmla="*/ 30 w 348"/>
                  <a:gd name="T93" fmla="*/ 258 h 258"/>
                  <a:gd name="T94" fmla="*/ 18 w 348"/>
                  <a:gd name="T95" fmla="*/ 240 h 258"/>
                  <a:gd name="T96" fmla="*/ 18 w 348"/>
                  <a:gd name="T97" fmla="*/ 222 h 258"/>
                  <a:gd name="T98" fmla="*/ 6 w 348"/>
                  <a:gd name="T99" fmla="*/ 210 h 258"/>
                  <a:gd name="T100" fmla="*/ 12 w 348"/>
                  <a:gd name="T101" fmla="*/ 198 h 258"/>
                  <a:gd name="T102" fmla="*/ 6 w 348"/>
                  <a:gd name="T103" fmla="*/ 180 h 258"/>
                  <a:gd name="T104" fmla="*/ 0 w 348"/>
                  <a:gd name="T105" fmla="*/ 168 h 258"/>
                  <a:gd name="T106" fmla="*/ 12 w 348"/>
                  <a:gd name="T107" fmla="*/ 150 h 258"/>
                  <a:gd name="T108" fmla="*/ 18 w 348"/>
                  <a:gd name="T109" fmla="*/ 138 h 258"/>
                  <a:gd name="T110" fmla="*/ 30 w 348"/>
                  <a:gd name="T111" fmla="*/ 132 h 258"/>
                  <a:gd name="T112" fmla="*/ 60 w 348"/>
                  <a:gd name="T113" fmla="*/ 132 h 258"/>
                  <a:gd name="T114" fmla="*/ 84 w 348"/>
                  <a:gd name="T115" fmla="*/ 138 h 258"/>
                  <a:gd name="T116" fmla="*/ 84 w 348"/>
                  <a:gd name="T117" fmla="*/ 132 h 258"/>
                  <a:gd name="T118" fmla="*/ 84 w 348"/>
                  <a:gd name="T119" fmla="*/ 126 h 258"/>
                  <a:gd name="T120" fmla="*/ 90 w 348"/>
                  <a:gd name="T121" fmla="*/ 11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 h="258">
                    <a:moveTo>
                      <a:pt x="96" y="114"/>
                    </a:moveTo>
                    <a:lnTo>
                      <a:pt x="102" y="114"/>
                    </a:lnTo>
                    <a:lnTo>
                      <a:pt x="102" y="120"/>
                    </a:lnTo>
                    <a:lnTo>
                      <a:pt x="102" y="114"/>
                    </a:lnTo>
                    <a:lnTo>
                      <a:pt x="108" y="114"/>
                    </a:lnTo>
                    <a:lnTo>
                      <a:pt x="102" y="114"/>
                    </a:lnTo>
                    <a:lnTo>
                      <a:pt x="108" y="114"/>
                    </a:lnTo>
                    <a:lnTo>
                      <a:pt x="108" y="108"/>
                    </a:lnTo>
                    <a:lnTo>
                      <a:pt x="108" y="102"/>
                    </a:lnTo>
                    <a:lnTo>
                      <a:pt x="108" y="96"/>
                    </a:lnTo>
                    <a:lnTo>
                      <a:pt x="102" y="96"/>
                    </a:lnTo>
                    <a:lnTo>
                      <a:pt x="102" y="90"/>
                    </a:lnTo>
                    <a:lnTo>
                      <a:pt x="96" y="90"/>
                    </a:lnTo>
                    <a:lnTo>
                      <a:pt x="96" y="84"/>
                    </a:lnTo>
                    <a:lnTo>
                      <a:pt x="90" y="84"/>
                    </a:lnTo>
                    <a:lnTo>
                      <a:pt x="96" y="84"/>
                    </a:lnTo>
                    <a:lnTo>
                      <a:pt x="102" y="84"/>
                    </a:lnTo>
                    <a:lnTo>
                      <a:pt x="96" y="84"/>
                    </a:lnTo>
                    <a:lnTo>
                      <a:pt x="96" y="78"/>
                    </a:lnTo>
                    <a:lnTo>
                      <a:pt x="90" y="78"/>
                    </a:lnTo>
                    <a:lnTo>
                      <a:pt x="90" y="84"/>
                    </a:lnTo>
                    <a:lnTo>
                      <a:pt x="90" y="78"/>
                    </a:lnTo>
                    <a:lnTo>
                      <a:pt x="84" y="78"/>
                    </a:lnTo>
                    <a:lnTo>
                      <a:pt x="84" y="72"/>
                    </a:lnTo>
                    <a:lnTo>
                      <a:pt x="84" y="78"/>
                    </a:lnTo>
                    <a:lnTo>
                      <a:pt x="84" y="72"/>
                    </a:lnTo>
                    <a:lnTo>
                      <a:pt x="78" y="72"/>
                    </a:lnTo>
                    <a:lnTo>
                      <a:pt x="84" y="72"/>
                    </a:lnTo>
                    <a:lnTo>
                      <a:pt x="90" y="72"/>
                    </a:lnTo>
                    <a:lnTo>
                      <a:pt x="96" y="72"/>
                    </a:lnTo>
                    <a:lnTo>
                      <a:pt x="96" y="78"/>
                    </a:lnTo>
                    <a:lnTo>
                      <a:pt x="102" y="78"/>
                    </a:lnTo>
                    <a:lnTo>
                      <a:pt x="102" y="84"/>
                    </a:lnTo>
                    <a:lnTo>
                      <a:pt x="102" y="78"/>
                    </a:lnTo>
                    <a:lnTo>
                      <a:pt x="108" y="78"/>
                    </a:lnTo>
                    <a:lnTo>
                      <a:pt x="114" y="78"/>
                    </a:lnTo>
                    <a:lnTo>
                      <a:pt x="120" y="78"/>
                    </a:lnTo>
                    <a:lnTo>
                      <a:pt x="120" y="84"/>
                    </a:lnTo>
                    <a:lnTo>
                      <a:pt x="120" y="90"/>
                    </a:lnTo>
                    <a:lnTo>
                      <a:pt x="120" y="96"/>
                    </a:lnTo>
                    <a:lnTo>
                      <a:pt x="120" y="102"/>
                    </a:lnTo>
                    <a:lnTo>
                      <a:pt x="126" y="102"/>
                    </a:lnTo>
                    <a:lnTo>
                      <a:pt x="126" y="108"/>
                    </a:lnTo>
                    <a:lnTo>
                      <a:pt x="126" y="114"/>
                    </a:lnTo>
                    <a:lnTo>
                      <a:pt x="132" y="114"/>
                    </a:lnTo>
                    <a:lnTo>
                      <a:pt x="138" y="114"/>
                    </a:lnTo>
                    <a:lnTo>
                      <a:pt x="138" y="108"/>
                    </a:lnTo>
                    <a:lnTo>
                      <a:pt x="144" y="108"/>
                    </a:lnTo>
                    <a:lnTo>
                      <a:pt x="150" y="108"/>
                    </a:lnTo>
                    <a:lnTo>
                      <a:pt x="144" y="108"/>
                    </a:lnTo>
                    <a:lnTo>
                      <a:pt x="144" y="114"/>
                    </a:lnTo>
                    <a:lnTo>
                      <a:pt x="144" y="120"/>
                    </a:lnTo>
                    <a:lnTo>
                      <a:pt x="144" y="126"/>
                    </a:lnTo>
                    <a:lnTo>
                      <a:pt x="150" y="126"/>
                    </a:lnTo>
                    <a:lnTo>
                      <a:pt x="150" y="132"/>
                    </a:lnTo>
                    <a:lnTo>
                      <a:pt x="150" y="138"/>
                    </a:lnTo>
                    <a:lnTo>
                      <a:pt x="156" y="138"/>
                    </a:lnTo>
                    <a:lnTo>
                      <a:pt x="156" y="144"/>
                    </a:lnTo>
                    <a:lnTo>
                      <a:pt x="162" y="138"/>
                    </a:lnTo>
                    <a:lnTo>
                      <a:pt x="162" y="132"/>
                    </a:lnTo>
                    <a:lnTo>
                      <a:pt x="162" y="126"/>
                    </a:lnTo>
                    <a:lnTo>
                      <a:pt x="168" y="126"/>
                    </a:lnTo>
                    <a:lnTo>
                      <a:pt x="174" y="126"/>
                    </a:lnTo>
                    <a:lnTo>
                      <a:pt x="174" y="120"/>
                    </a:lnTo>
                    <a:lnTo>
                      <a:pt x="180" y="114"/>
                    </a:lnTo>
                    <a:lnTo>
                      <a:pt x="180" y="108"/>
                    </a:lnTo>
                    <a:lnTo>
                      <a:pt x="186" y="108"/>
                    </a:lnTo>
                    <a:lnTo>
                      <a:pt x="186" y="102"/>
                    </a:lnTo>
                    <a:lnTo>
                      <a:pt x="192" y="102"/>
                    </a:lnTo>
                    <a:lnTo>
                      <a:pt x="192" y="96"/>
                    </a:lnTo>
                    <a:lnTo>
                      <a:pt x="198" y="96"/>
                    </a:lnTo>
                    <a:lnTo>
                      <a:pt x="198" y="90"/>
                    </a:lnTo>
                    <a:lnTo>
                      <a:pt x="198" y="96"/>
                    </a:lnTo>
                    <a:lnTo>
                      <a:pt x="198" y="90"/>
                    </a:lnTo>
                    <a:lnTo>
                      <a:pt x="204" y="90"/>
                    </a:lnTo>
                    <a:lnTo>
                      <a:pt x="198" y="90"/>
                    </a:lnTo>
                    <a:lnTo>
                      <a:pt x="198" y="84"/>
                    </a:lnTo>
                    <a:lnTo>
                      <a:pt x="204" y="84"/>
                    </a:lnTo>
                    <a:lnTo>
                      <a:pt x="204" y="78"/>
                    </a:lnTo>
                    <a:lnTo>
                      <a:pt x="210" y="78"/>
                    </a:lnTo>
                    <a:lnTo>
                      <a:pt x="210" y="72"/>
                    </a:lnTo>
                    <a:lnTo>
                      <a:pt x="210" y="66"/>
                    </a:lnTo>
                    <a:lnTo>
                      <a:pt x="216" y="66"/>
                    </a:lnTo>
                    <a:lnTo>
                      <a:pt x="216" y="60"/>
                    </a:lnTo>
                    <a:lnTo>
                      <a:pt x="222" y="60"/>
                    </a:lnTo>
                    <a:lnTo>
                      <a:pt x="222" y="54"/>
                    </a:lnTo>
                    <a:lnTo>
                      <a:pt x="228" y="54"/>
                    </a:lnTo>
                    <a:lnTo>
                      <a:pt x="228" y="48"/>
                    </a:lnTo>
                    <a:lnTo>
                      <a:pt x="234" y="48"/>
                    </a:lnTo>
                    <a:lnTo>
                      <a:pt x="234" y="42"/>
                    </a:lnTo>
                    <a:lnTo>
                      <a:pt x="234" y="36"/>
                    </a:lnTo>
                    <a:lnTo>
                      <a:pt x="234" y="30"/>
                    </a:lnTo>
                    <a:lnTo>
                      <a:pt x="240" y="30"/>
                    </a:lnTo>
                    <a:lnTo>
                      <a:pt x="246" y="30"/>
                    </a:lnTo>
                    <a:lnTo>
                      <a:pt x="252" y="30"/>
                    </a:lnTo>
                    <a:lnTo>
                      <a:pt x="252" y="24"/>
                    </a:lnTo>
                    <a:lnTo>
                      <a:pt x="258" y="24"/>
                    </a:lnTo>
                    <a:lnTo>
                      <a:pt x="264" y="24"/>
                    </a:lnTo>
                    <a:lnTo>
                      <a:pt x="270" y="24"/>
                    </a:lnTo>
                    <a:lnTo>
                      <a:pt x="276" y="24"/>
                    </a:lnTo>
                    <a:lnTo>
                      <a:pt x="276" y="18"/>
                    </a:lnTo>
                    <a:lnTo>
                      <a:pt x="276" y="12"/>
                    </a:lnTo>
                    <a:lnTo>
                      <a:pt x="282" y="12"/>
                    </a:lnTo>
                    <a:lnTo>
                      <a:pt x="276" y="12"/>
                    </a:lnTo>
                    <a:lnTo>
                      <a:pt x="282" y="12"/>
                    </a:lnTo>
                    <a:lnTo>
                      <a:pt x="282" y="6"/>
                    </a:lnTo>
                    <a:lnTo>
                      <a:pt x="282" y="0"/>
                    </a:lnTo>
                    <a:lnTo>
                      <a:pt x="282" y="6"/>
                    </a:lnTo>
                    <a:lnTo>
                      <a:pt x="288" y="6"/>
                    </a:lnTo>
                    <a:lnTo>
                      <a:pt x="288" y="0"/>
                    </a:lnTo>
                    <a:lnTo>
                      <a:pt x="282" y="0"/>
                    </a:lnTo>
                    <a:lnTo>
                      <a:pt x="288" y="0"/>
                    </a:lnTo>
                    <a:lnTo>
                      <a:pt x="288" y="6"/>
                    </a:lnTo>
                    <a:lnTo>
                      <a:pt x="288" y="0"/>
                    </a:lnTo>
                    <a:lnTo>
                      <a:pt x="288" y="6"/>
                    </a:lnTo>
                    <a:lnTo>
                      <a:pt x="288" y="0"/>
                    </a:lnTo>
                    <a:lnTo>
                      <a:pt x="294" y="0"/>
                    </a:lnTo>
                    <a:lnTo>
                      <a:pt x="294" y="6"/>
                    </a:lnTo>
                    <a:lnTo>
                      <a:pt x="294" y="0"/>
                    </a:lnTo>
                    <a:lnTo>
                      <a:pt x="300" y="0"/>
                    </a:lnTo>
                    <a:lnTo>
                      <a:pt x="300" y="6"/>
                    </a:lnTo>
                    <a:lnTo>
                      <a:pt x="306" y="6"/>
                    </a:lnTo>
                    <a:lnTo>
                      <a:pt x="306" y="12"/>
                    </a:lnTo>
                    <a:lnTo>
                      <a:pt x="312" y="12"/>
                    </a:lnTo>
                    <a:lnTo>
                      <a:pt x="312" y="18"/>
                    </a:lnTo>
                    <a:lnTo>
                      <a:pt x="318" y="18"/>
                    </a:lnTo>
                    <a:lnTo>
                      <a:pt x="318" y="24"/>
                    </a:lnTo>
                    <a:lnTo>
                      <a:pt x="324" y="24"/>
                    </a:lnTo>
                    <a:lnTo>
                      <a:pt x="330" y="24"/>
                    </a:lnTo>
                    <a:lnTo>
                      <a:pt x="336" y="24"/>
                    </a:lnTo>
                    <a:lnTo>
                      <a:pt x="342" y="24"/>
                    </a:lnTo>
                    <a:lnTo>
                      <a:pt x="342" y="30"/>
                    </a:lnTo>
                    <a:lnTo>
                      <a:pt x="348" y="30"/>
                    </a:lnTo>
                    <a:lnTo>
                      <a:pt x="342" y="36"/>
                    </a:lnTo>
                    <a:lnTo>
                      <a:pt x="336" y="42"/>
                    </a:lnTo>
                    <a:lnTo>
                      <a:pt x="330" y="42"/>
                    </a:lnTo>
                    <a:lnTo>
                      <a:pt x="330" y="48"/>
                    </a:lnTo>
                    <a:lnTo>
                      <a:pt x="324" y="48"/>
                    </a:lnTo>
                    <a:lnTo>
                      <a:pt x="324" y="54"/>
                    </a:lnTo>
                    <a:lnTo>
                      <a:pt x="324" y="60"/>
                    </a:lnTo>
                    <a:lnTo>
                      <a:pt x="324" y="66"/>
                    </a:lnTo>
                    <a:lnTo>
                      <a:pt x="318" y="72"/>
                    </a:lnTo>
                    <a:lnTo>
                      <a:pt x="312" y="72"/>
                    </a:lnTo>
                    <a:lnTo>
                      <a:pt x="306" y="78"/>
                    </a:lnTo>
                    <a:lnTo>
                      <a:pt x="300" y="72"/>
                    </a:lnTo>
                    <a:lnTo>
                      <a:pt x="294" y="72"/>
                    </a:lnTo>
                    <a:lnTo>
                      <a:pt x="288" y="72"/>
                    </a:lnTo>
                    <a:lnTo>
                      <a:pt x="288" y="78"/>
                    </a:lnTo>
                    <a:lnTo>
                      <a:pt x="282" y="78"/>
                    </a:lnTo>
                    <a:lnTo>
                      <a:pt x="282" y="72"/>
                    </a:lnTo>
                    <a:lnTo>
                      <a:pt x="276" y="72"/>
                    </a:lnTo>
                    <a:lnTo>
                      <a:pt x="276" y="66"/>
                    </a:lnTo>
                    <a:lnTo>
                      <a:pt x="270" y="66"/>
                    </a:lnTo>
                    <a:lnTo>
                      <a:pt x="264" y="66"/>
                    </a:lnTo>
                    <a:lnTo>
                      <a:pt x="264" y="72"/>
                    </a:lnTo>
                    <a:lnTo>
                      <a:pt x="258" y="72"/>
                    </a:lnTo>
                    <a:lnTo>
                      <a:pt x="252" y="72"/>
                    </a:lnTo>
                    <a:lnTo>
                      <a:pt x="252" y="78"/>
                    </a:lnTo>
                    <a:lnTo>
                      <a:pt x="252" y="84"/>
                    </a:lnTo>
                    <a:lnTo>
                      <a:pt x="246" y="84"/>
                    </a:lnTo>
                    <a:lnTo>
                      <a:pt x="246" y="90"/>
                    </a:lnTo>
                    <a:lnTo>
                      <a:pt x="246" y="96"/>
                    </a:lnTo>
                    <a:lnTo>
                      <a:pt x="246" y="102"/>
                    </a:lnTo>
                    <a:lnTo>
                      <a:pt x="252" y="102"/>
                    </a:lnTo>
                    <a:lnTo>
                      <a:pt x="258" y="102"/>
                    </a:lnTo>
                    <a:lnTo>
                      <a:pt x="258" y="108"/>
                    </a:lnTo>
                    <a:lnTo>
                      <a:pt x="252" y="114"/>
                    </a:lnTo>
                    <a:lnTo>
                      <a:pt x="246" y="114"/>
                    </a:lnTo>
                    <a:lnTo>
                      <a:pt x="240" y="114"/>
                    </a:lnTo>
                    <a:lnTo>
                      <a:pt x="240" y="120"/>
                    </a:lnTo>
                    <a:lnTo>
                      <a:pt x="234" y="120"/>
                    </a:lnTo>
                    <a:lnTo>
                      <a:pt x="234" y="126"/>
                    </a:lnTo>
                    <a:lnTo>
                      <a:pt x="228" y="126"/>
                    </a:lnTo>
                    <a:lnTo>
                      <a:pt x="222" y="126"/>
                    </a:lnTo>
                    <a:lnTo>
                      <a:pt x="222" y="132"/>
                    </a:lnTo>
                    <a:lnTo>
                      <a:pt x="222" y="138"/>
                    </a:lnTo>
                    <a:lnTo>
                      <a:pt x="216" y="138"/>
                    </a:lnTo>
                    <a:lnTo>
                      <a:pt x="210" y="138"/>
                    </a:lnTo>
                    <a:lnTo>
                      <a:pt x="216" y="144"/>
                    </a:lnTo>
                    <a:lnTo>
                      <a:pt x="210" y="144"/>
                    </a:lnTo>
                    <a:lnTo>
                      <a:pt x="210" y="150"/>
                    </a:lnTo>
                    <a:lnTo>
                      <a:pt x="204" y="150"/>
                    </a:lnTo>
                    <a:lnTo>
                      <a:pt x="192" y="156"/>
                    </a:lnTo>
                    <a:lnTo>
                      <a:pt x="198" y="156"/>
                    </a:lnTo>
                    <a:lnTo>
                      <a:pt x="192" y="156"/>
                    </a:lnTo>
                    <a:lnTo>
                      <a:pt x="186" y="156"/>
                    </a:lnTo>
                    <a:lnTo>
                      <a:pt x="186" y="162"/>
                    </a:lnTo>
                    <a:lnTo>
                      <a:pt x="180" y="162"/>
                    </a:lnTo>
                    <a:lnTo>
                      <a:pt x="174" y="162"/>
                    </a:lnTo>
                    <a:lnTo>
                      <a:pt x="168" y="168"/>
                    </a:lnTo>
                    <a:lnTo>
                      <a:pt x="168" y="174"/>
                    </a:lnTo>
                    <a:lnTo>
                      <a:pt x="168" y="180"/>
                    </a:lnTo>
                    <a:lnTo>
                      <a:pt x="168" y="186"/>
                    </a:lnTo>
                    <a:lnTo>
                      <a:pt x="162" y="186"/>
                    </a:lnTo>
                    <a:lnTo>
                      <a:pt x="168" y="186"/>
                    </a:lnTo>
                    <a:lnTo>
                      <a:pt x="168" y="192"/>
                    </a:lnTo>
                    <a:lnTo>
                      <a:pt x="162" y="192"/>
                    </a:lnTo>
                    <a:lnTo>
                      <a:pt x="156" y="198"/>
                    </a:lnTo>
                    <a:lnTo>
                      <a:pt x="150" y="198"/>
                    </a:lnTo>
                    <a:lnTo>
                      <a:pt x="144" y="204"/>
                    </a:lnTo>
                    <a:lnTo>
                      <a:pt x="138" y="204"/>
                    </a:lnTo>
                    <a:lnTo>
                      <a:pt x="138" y="210"/>
                    </a:lnTo>
                    <a:lnTo>
                      <a:pt x="132" y="216"/>
                    </a:lnTo>
                    <a:lnTo>
                      <a:pt x="126" y="216"/>
                    </a:lnTo>
                    <a:lnTo>
                      <a:pt x="120" y="216"/>
                    </a:lnTo>
                    <a:lnTo>
                      <a:pt x="108" y="216"/>
                    </a:lnTo>
                    <a:lnTo>
                      <a:pt x="108" y="222"/>
                    </a:lnTo>
                    <a:lnTo>
                      <a:pt x="102" y="222"/>
                    </a:lnTo>
                    <a:lnTo>
                      <a:pt x="96" y="222"/>
                    </a:lnTo>
                    <a:lnTo>
                      <a:pt x="90" y="228"/>
                    </a:lnTo>
                    <a:lnTo>
                      <a:pt x="84" y="228"/>
                    </a:lnTo>
                    <a:lnTo>
                      <a:pt x="84" y="234"/>
                    </a:lnTo>
                    <a:lnTo>
                      <a:pt x="78" y="234"/>
                    </a:lnTo>
                    <a:lnTo>
                      <a:pt x="78" y="228"/>
                    </a:lnTo>
                    <a:lnTo>
                      <a:pt x="78" y="234"/>
                    </a:lnTo>
                    <a:lnTo>
                      <a:pt x="72" y="234"/>
                    </a:lnTo>
                    <a:lnTo>
                      <a:pt x="72" y="240"/>
                    </a:lnTo>
                    <a:lnTo>
                      <a:pt x="66" y="240"/>
                    </a:lnTo>
                    <a:lnTo>
                      <a:pt x="60" y="240"/>
                    </a:lnTo>
                    <a:lnTo>
                      <a:pt x="60" y="246"/>
                    </a:lnTo>
                    <a:lnTo>
                      <a:pt x="60" y="240"/>
                    </a:lnTo>
                    <a:lnTo>
                      <a:pt x="54" y="240"/>
                    </a:lnTo>
                    <a:lnTo>
                      <a:pt x="54" y="246"/>
                    </a:lnTo>
                    <a:lnTo>
                      <a:pt x="48" y="246"/>
                    </a:lnTo>
                    <a:lnTo>
                      <a:pt x="42" y="246"/>
                    </a:lnTo>
                    <a:lnTo>
                      <a:pt x="42" y="252"/>
                    </a:lnTo>
                    <a:lnTo>
                      <a:pt x="36" y="252"/>
                    </a:lnTo>
                    <a:lnTo>
                      <a:pt x="42" y="252"/>
                    </a:lnTo>
                    <a:lnTo>
                      <a:pt x="42" y="246"/>
                    </a:lnTo>
                    <a:lnTo>
                      <a:pt x="36" y="246"/>
                    </a:lnTo>
                    <a:lnTo>
                      <a:pt x="30" y="246"/>
                    </a:lnTo>
                    <a:lnTo>
                      <a:pt x="30" y="252"/>
                    </a:lnTo>
                    <a:lnTo>
                      <a:pt x="36" y="252"/>
                    </a:lnTo>
                    <a:lnTo>
                      <a:pt x="36" y="258"/>
                    </a:lnTo>
                    <a:lnTo>
                      <a:pt x="30" y="258"/>
                    </a:lnTo>
                    <a:lnTo>
                      <a:pt x="30" y="252"/>
                    </a:lnTo>
                    <a:lnTo>
                      <a:pt x="24" y="252"/>
                    </a:lnTo>
                    <a:lnTo>
                      <a:pt x="24" y="246"/>
                    </a:lnTo>
                    <a:lnTo>
                      <a:pt x="18" y="246"/>
                    </a:lnTo>
                    <a:lnTo>
                      <a:pt x="18" y="240"/>
                    </a:lnTo>
                    <a:lnTo>
                      <a:pt x="12" y="240"/>
                    </a:lnTo>
                    <a:lnTo>
                      <a:pt x="12" y="234"/>
                    </a:lnTo>
                    <a:lnTo>
                      <a:pt x="18" y="234"/>
                    </a:lnTo>
                    <a:lnTo>
                      <a:pt x="18" y="228"/>
                    </a:lnTo>
                    <a:lnTo>
                      <a:pt x="18" y="222"/>
                    </a:lnTo>
                    <a:lnTo>
                      <a:pt x="18" y="216"/>
                    </a:lnTo>
                    <a:lnTo>
                      <a:pt x="18" y="210"/>
                    </a:lnTo>
                    <a:lnTo>
                      <a:pt x="12" y="216"/>
                    </a:lnTo>
                    <a:lnTo>
                      <a:pt x="6" y="216"/>
                    </a:lnTo>
                    <a:lnTo>
                      <a:pt x="6" y="210"/>
                    </a:lnTo>
                    <a:lnTo>
                      <a:pt x="12" y="210"/>
                    </a:lnTo>
                    <a:lnTo>
                      <a:pt x="12" y="204"/>
                    </a:lnTo>
                    <a:lnTo>
                      <a:pt x="18" y="204"/>
                    </a:lnTo>
                    <a:lnTo>
                      <a:pt x="18" y="198"/>
                    </a:lnTo>
                    <a:lnTo>
                      <a:pt x="12" y="198"/>
                    </a:lnTo>
                    <a:lnTo>
                      <a:pt x="12" y="192"/>
                    </a:lnTo>
                    <a:lnTo>
                      <a:pt x="6" y="186"/>
                    </a:lnTo>
                    <a:lnTo>
                      <a:pt x="12" y="186"/>
                    </a:lnTo>
                    <a:lnTo>
                      <a:pt x="12" y="180"/>
                    </a:lnTo>
                    <a:lnTo>
                      <a:pt x="6" y="180"/>
                    </a:lnTo>
                    <a:lnTo>
                      <a:pt x="12" y="180"/>
                    </a:lnTo>
                    <a:lnTo>
                      <a:pt x="6" y="180"/>
                    </a:lnTo>
                    <a:lnTo>
                      <a:pt x="6" y="174"/>
                    </a:lnTo>
                    <a:lnTo>
                      <a:pt x="0" y="174"/>
                    </a:lnTo>
                    <a:lnTo>
                      <a:pt x="0" y="168"/>
                    </a:lnTo>
                    <a:lnTo>
                      <a:pt x="0" y="162"/>
                    </a:lnTo>
                    <a:lnTo>
                      <a:pt x="6" y="162"/>
                    </a:lnTo>
                    <a:lnTo>
                      <a:pt x="6" y="156"/>
                    </a:lnTo>
                    <a:lnTo>
                      <a:pt x="6" y="150"/>
                    </a:lnTo>
                    <a:lnTo>
                      <a:pt x="12" y="150"/>
                    </a:lnTo>
                    <a:lnTo>
                      <a:pt x="12" y="144"/>
                    </a:lnTo>
                    <a:lnTo>
                      <a:pt x="12" y="150"/>
                    </a:lnTo>
                    <a:lnTo>
                      <a:pt x="12" y="144"/>
                    </a:lnTo>
                    <a:lnTo>
                      <a:pt x="12" y="138"/>
                    </a:lnTo>
                    <a:lnTo>
                      <a:pt x="18" y="138"/>
                    </a:lnTo>
                    <a:lnTo>
                      <a:pt x="18" y="132"/>
                    </a:lnTo>
                    <a:lnTo>
                      <a:pt x="18" y="126"/>
                    </a:lnTo>
                    <a:lnTo>
                      <a:pt x="24" y="126"/>
                    </a:lnTo>
                    <a:lnTo>
                      <a:pt x="30" y="126"/>
                    </a:lnTo>
                    <a:lnTo>
                      <a:pt x="30" y="132"/>
                    </a:lnTo>
                    <a:lnTo>
                      <a:pt x="36" y="132"/>
                    </a:lnTo>
                    <a:lnTo>
                      <a:pt x="42" y="132"/>
                    </a:lnTo>
                    <a:lnTo>
                      <a:pt x="48" y="132"/>
                    </a:lnTo>
                    <a:lnTo>
                      <a:pt x="54" y="132"/>
                    </a:lnTo>
                    <a:lnTo>
                      <a:pt x="60" y="132"/>
                    </a:lnTo>
                    <a:lnTo>
                      <a:pt x="60" y="138"/>
                    </a:lnTo>
                    <a:lnTo>
                      <a:pt x="66" y="138"/>
                    </a:lnTo>
                    <a:lnTo>
                      <a:pt x="72" y="138"/>
                    </a:lnTo>
                    <a:lnTo>
                      <a:pt x="78" y="138"/>
                    </a:lnTo>
                    <a:lnTo>
                      <a:pt x="84" y="138"/>
                    </a:lnTo>
                    <a:lnTo>
                      <a:pt x="84" y="144"/>
                    </a:lnTo>
                    <a:lnTo>
                      <a:pt x="90" y="144"/>
                    </a:lnTo>
                    <a:lnTo>
                      <a:pt x="90" y="138"/>
                    </a:lnTo>
                    <a:lnTo>
                      <a:pt x="84" y="138"/>
                    </a:lnTo>
                    <a:lnTo>
                      <a:pt x="84" y="132"/>
                    </a:lnTo>
                    <a:lnTo>
                      <a:pt x="78" y="132"/>
                    </a:lnTo>
                    <a:lnTo>
                      <a:pt x="78" y="126"/>
                    </a:lnTo>
                    <a:lnTo>
                      <a:pt x="78" y="120"/>
                    </a:lnTo>
                    <a:lnTo>
                      <a:pt x="78" y="126"/>
                    </a:lnTo>
                    <a:lnTo>
                      <a:pt x="84" y="126"/>
                    </a:lnTo>
                    <a:lnTo>
                      <a:pt x="90" y="126"/>
                    </a:lnTo>
                    <a:lnTo>
                      <a:pt x="84" y="126"/>
                    </a:lnTo>
                    <a:lnTo>
                      <a:pt x="84" y="120"/>
                    </a:lnTo>
                    <a:lnTo>
                      <a:pt x="90" y="120"/>
                    </a:lnTo>
                    <a:lnTo>
                      <a:pt x="90" y="114"/>
                    </a:lnTo>
                    <a:lnTo>
                      <a:pt x="90" y="120"/>
                    </a:lnTo>
                    <a:lnTo>
                      <a:pt x="96" y="114"/>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8" name="Freeform 581"/>
              <p:cNvSpPr>
                <a:spLocks/>
              </p:cNvSpPr>
              <p:nvPr/>
            </p:nvSpPr>
            <p:spPr bwMode="auto">
              <a:xfrm>
                <a:off x="3069" y="3044"/>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9" name="Freeform 582"/>
              <p:cNvSpPr>
                <a:spLocks/>
              </p:cNvSpPr>
              <p:nvPr/>
            </p:nvSpPr>
            <p:spPr bwMode="auto">
              <a:xfrm>
                <a:off x="3081" y="305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0" name="Freeform 583"/>
              <p:cNvSpPr>
                <a:spLocks/>
              </p:cNvSpPr>
              <p:nvPr/>
            </p:nvSpPr>
            <p:spPr bwMode="auto">
              <a:xfrm>
                <a:off x="3087" y="3038"/>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1" name="Freeform 584"/>
              <p:cNvSpPr>
                <a:spLocks/>
              </p:cNvSpPr>
              <p:nvPr/>
            </p:nvSpPr>
            <p:spPr bwMode="auto">
              <a:xfrm>
                <a:off x="2901" y="3194"/>
                <a:ext cx="6" cy="6"/>
              </a:xfrm>
              <a:custGeom>
                <a:avLst/>
                <a:gdLst>
                  <a:gd name="T0" fmla="*/ 0 w 6"/>
                  <a:gd name="T1" fmla="*/ 0 h 6"/>
                  <a:gd name="T2" fmla="*/ 6 w 6"/>
                  <a:gd name="T3" fmla="*/ 6 h 6"/>
                  <a:gd name="T4" fmla="*/ 0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6"/>
                    </a:lnTo>
                    <a:lnTo>
                      <a:pt x="0"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2" name="Freeform 585"/>
              <p:cNvSpPr>
                <a:spLocks/>
              </p:cNvSpPr>
              <p:nvPr/>
            </p:nvSpPr>
            <p:spPr bwMode="auto">
              <a:xfrm>
                <a:off x="2637" y="2972"/>
                <a:ext cx="246" cy="252"/>
              </a:xfrm>
              <a:custGeom>
                <a:avLst/>
                <a:gdLst>
                  <a:gd name="T0" fmla="*/ 198 w 246"/>
                  <a:gd name="T1" fmla="*/ 78 h 252"/>
                  <a:gd name="T2" fmla="*/ 198 w 246"/>
                  <a:gd name="T3" fmla="*/ 78 h 252"/>
                  <a:gd name="T4" fmla="*/ 204 w 246"/>
                  <a:gd name="T5" fmla="*/ 84 h 252"/>
                  <a:gd name="T6" fmla="*/ 204 w 246"/>
                  <a:gd name="T7" fmla="*/ 96 h 252"/>
                  <a:gd name="T8" fmla="*/ 204 w 246"/>
                  <a:gd name="T9" fmla="*/ 108 h 252"/>
                  <a:gd name="T10" fmla="*/ 204 w 246"/>
                  <a:gd name="T11" fmla="*/ 120 h 252"/>
                  <a:gd name="T12" fmla="*/ 198 w 246"/>
                  <a:gd name="T13" fmla="*/ 138 h 252"/>
                  <a:gd name="T14" fmla="*/ 192 w 246"/>
                  <a:gd name="T15" fmla="*/ 144 h 252"/>
                  <a:gd name="T16" fmla="*/ 186 w 246"/>
                  <a:gd name="T17" fmla="*/ 162 h 252"/>
                  <a:gd name="T18" fmla="*/ 192 w 246"/>
                  <a:gd name="T19" fmla="*/ 168 h 252"/>
                  <a:gd name="T20" fmla="*/ 198 w 246"/>
                  <a:gd name="T21" fmla="*/ 180 h 252"/>
                  <a:gd name="T22" fmla="*/ 198 w 246"/>
                  <a:gd name="T23" fmla="*/ 192 h 252"/>
                  <a:gd name="T24" fmla="*/ 198 w 246"/>
                  <a:gd name="T25" fmla="*/ 204 h 252"/>
                  <a:gd name="T26" fmla="*/ 204 w 246"/>
                  <a:gd name="T27" fmla="*/ 216 h 252"/>
                  <a:gd name="T28" fmla="*/ 204 w 246"/>
                  <a:gd name="T29" fmla="*/ 228 h 252"/>
                  <a:gd name="T30" fmla="*/ 216 w 246"/>
                  <a:gd name="T31" fmla="*/ 240 h 252"/>
                  <a:gd name="T32" fmla="*/ 216 w 246"/>
                  <a:gd name="T33" fmla="*/ 240 h 252"/>
                  <a:gd name="T34" fmla="*/ 228 w 246"/>
                  <a:gd name="T35" fmla="*/ 240 h 252"/>
                  <a:gd name="T36" fmla="*/ 234 w 246"/>
                  <a:gd name="T37" fmla="*/ 234 h 252"/>
                  <a:gd name="T38" fmla="*/ 246 w 246"/>
                  <a:gd name="T39" fmla="*/ 234 h 252"/>
                  <a:gd name="T40" fmla="*/ 222 w 246"/>
                  <a:gd name="T41" fmla="*/ 252 h 252"/>
                  <a:gd name="T42" fmla="*/ 204 w 246"/>
                  <a:gd name="T43" fmla="*/ 246 h 252"/>
                  <a:gd name="T44" fmla="*/ 186 w 246"/>
                  <a:gd name="T45" fmla="*/ 246 h 252"/>
                  <a:gd name="T46" fmla="*/ 168 w 246"/>
                  <a:gd name="T47" fmla="*/ 240 h 252"/>
                  <a:gd name="T48" fmla="*/ 162 w 246"/>
                  <a:gd name="T49" fmla="*/ 222 h 252"/>
                  <a:gd name="T50" fmla="*/ 150 w 246"/>
                  <a:gd name="T51" fmla="*/ 222 h 252"/>
                  <a:gd name="T52" fmla="*/ 144 w 246"/>
                  <a:gd name="T53" fmla="*/ 216 h 252"/>
                  <a:gd name="T54" fmla="*/ 138 w 246"/>
                  <a:gd name="T55" fmla="*/ 210 h 252"/>
                  <a:gd name="T56" fmla="*/ 126 w 246"/>
                  <a:gd name="T57" fmla="*/ 198 h 252"/>
                  <a:gd name="T58" fmla="*/ 120 w 246"/>
                  <a:gd name="T59" fmla="*/ 192 h 252"/>
                  <a:gd name="T60" fmla="*/ 114 w 246"/>
                  <a:gd name="T61" fmla="*/ 186 h 252"/>
                  <a:gd name="T62" fmla="*/ 96 w 246"/>
                  <a:gd name="T63" fmla="*/ 180 h 252"/>
                  <a:gd name="T64" fmla="*/ 90 w 246"/>
                  <a:gd name="T65" fmla="*/ 174 h 252"/>
                  <a:gd name="T66" fmla="*/ 78 w 246"/>
                  <a:gd name="T67" fmla="*/ 174 h 252"/>
                  <a:gd name="T68" fmla="*/ 72 w 246"/>
                  <a:gd name="T69" fmla="*/ 156 h 252"/>
                  <a:gd name="T70" fmla="*/ 66 w 246"/>
                  <a:gd name="T71" fmla="*/ 150 h 252"/>
                  <a:gd name="T72" fmla="*/ 60 w 246"/>
                  <a:gd name="T73" fmla="*/ 132 h 252"/>
                  <a:gd name="T74" fmla="*/ 48 w 246"/>
                  <a:gd name="T75" fmla="*/ 120 h 252"/>
                  <a:gd name="T76" fmla="*/ 36 w 246"/>
                  <a:gd name="T77" fmla="*/ 108 h 252"/>
                  <a:gd name="T78" fmla="*/ 30 w 246"/>
                  <a:gd name="T79" fmla="*/ 90 h 252"/>
                  <a:gd name="T80" fmla="*/ 24 w 246"/>
                  <a:gd name="T81" fmla="*/ 84 h 252"/>
                  <a:gd name="T82" fmla="*/ 12 w 246"/>
                  <a:gd name="T83" fmla="*/ 72 h 252"/>
                  <a:gd name="T84" fmla="*/ 6 w 246"/>
                  <a:gd name="T85" fmla="*/ 54 h 252"/>
                  <a:gd name="T86" fmla="*/ 6 w 246"/>
                  <a:gd name="T87" fmla="*/ 54 h 252"/>
                  <a:gd name="T88" fmla="*/ 24 w 246"/>
                  <a:gd name="T89" fmla="*/ 42 h 252"/>
                  <a:gd name="T90" fmla="*/ 48 w 246"/>
                  <a:gd name="T91" fmla="*/ 30 h 252"/>
                  <a:gd name="T92" fmla="*/ 60 w 246"/>
                  <a:gd name="T93" fmla="*/ 42 h 252"/>
                  <a:gd name="T94" fmla="*/ 60 w 246"/>
                  <a:gd name="T95" fmla="*/ 18 h 252"/>
                  <a:gd name="T96" fmla="*/ 78 w 246"/>
                  <a:gd name="T97" fmla="*/ 6 h 252"/>
                  <a:gd name="T98" fmla="*/ 90 w 246"/>
                  <a:gd name="T99" fmla="*/ 6 h 252"/>
                  <a:gd name="T100" fmla="*/ 96 w 246"/>
                  <a:gd name="T101" fmla="*/ 0 h 252"/>
                  <a:gd name="T102" fmla="*/ 102 w 246"/>
                  <a:gd name="T103" fmla="*/ 6 h 252"/>
                  <a:gd name="T104" fmla="*/ 108 w 246"/>
                  <a:gd name="T105" fmla="*/ 12 h 252"/>
                  <a:gd name="T106" fmla="*/ 114 w 246"/>
                  <a:gd name="T107" fmla="*/ 18 h 252"/>
                  <a:gd name="T108" fmla="*/ 120 w 246"/>
                  <a:gd name="T109" fmla="*/ 24 h 252"/>
                  <a:gd name="T110" fmla="*/ 138 w 246"/>
                  <a:gd name="T111" fmla="*/ 36 h 252"/>
                  <a:gd name="T112" fmla="*/ 144 w 246"/>
                  <a:gd name="T113" fmla="*/ 42 h 252"/>
                  <a:gd name="T114" fmla="*/ 156 w 246"/>
                  <a:gd name="T115" fmla="*/ 42 h 252"/>
                  <a:gd name="T116" fmla="*/ 180 w 246"/>
                  <a:gd name="T117" fmla="*/ 42 h 252"/>
                  <a:gd name="T118" fmla="*/ 198 w 246"/>
                  <a:gd name="T119" fmla="*/ 48 h 252"/>
                  <a:gd name="T120" fmla="*/ 198 w 246"/>
                  <a:gd name="T121"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52">
                    <a:moveTo>
                      <a:pt x="198" y="60"/>
                    </a:moveTo>
                    <a:lnTo>
                      <a:pt x="198" y="66"/>
                    </a:lnTo>
                    <a:lnTo>
                      <a:pt x="198" y="72"/>
                    </a:lnTo>
                    <a:lnTo>
                      <a:pt x="198" y="78"/>
                    </a:lnTo>
                    <a:lnTo>
                      <a:pt x="198" y="72"/>
                    </a:lnTo>
                    <a:lnTo>
                      <a:pt x="198" y="78"/>
                    </a:lnTo>
                    <a:lnTo>
                      <a:pt x="198" y="84"/>
                    </a:lnTo>
                    <a:lnTo>
                      <a:pt x="198" y="78"/>
                    </a:lnTo>
                    <a:lnTo>
                      <a:pt x="198" y="84"/>
                    </a:lnTo>
                    <a:lnTo>
                      <a:pt x="204" y="84"/>
                    </a:lnTo>
                    <a:lnTo>
                      <a:pt x="198" y="84"/>
                    </a:lnTo>
                    <a:lnTo>
                      <a:pt x="204" y="84"/>
                    </a:lnTo>
                    <a:lnTo>
                      <a:pt x="204" y="90"/>
                    </a:lnTo>
                    <a:lnTo>
                      <a:pt x="204" y="96"/>
                    </a:lnTo>
                    <a:lnTo>
                      <a:pt x="198" y="96"/>
                    </a:lnTo>
                    <a:lnTo>
                      <a:pt x="204" y="96"/>
                    </a:lnTo>
                    <a:lnTo>
                      <a:pt x="198" y="96"/>
                    </a:lnTo>
                    <a:lnTo>
                      <a:pt x="204" y="96"/>
                    </a:lnTo>
                    <a:lnTo>
                      <a:pt x="204" y="102"/>
                    </a:lnTo>
                    <a:lnTo>
                      <a:pt x="204" y="108"/>
                    </a:lnTo>
                    <a:lnTo>
                      <a:pt x="198" y="108"/>
                    </a:lnTo>
                    <a:lnTo>
                      <a:pt x="198" y="114"/>
                    </a:lnTo>
                    <a:lnTo>
                      <a:pt x="204" y="114"/>
                    </a:lnTo>
                    <a:lnTo>
                      <a:pt x="204" y="120"/>
                    </a:lnTo>
                    <a:lnTo>
                      <a:pt x="204" y="126"/>
                    </a:lnTo>
                    <a:lnTo>
                      <a:pt x="198" y="126"/>
                    </a:lnTo>
                    <a:lnTo>
                      <a:pt x="198" y="132"/>
                    </a:lnTo>
                    <a:lnTo>
                      <a:pt x="198" y="138"/>
                    </a:lnTo>
                    <a:lnTo>
                      <a:pt x="198" y="132"/>
                    </a:lnTo>
                    <a:lnTo>
                      <a:pt x="198" y="138"/>
                    </a:lnTo>
                    <a:lnTo>
                      <a:pt x="192" y="138"/>
                    </a:lnTo>
                    <a:lnTo>
                      <a:pt x="192" y="144"/>
                    </a:lnTo>
                    <a:lnTo>
                      <a:pt x="192" y="150"/>
                    </a:lnTo>
                    <a:lnTo>
                      <a:pt x="186" y="150"/>
                    </a:lnTo>
                    <a:lnTo>
                      <a:pt x="186" y="156"/>
                    </a:lnTo>
                    <a:lnTo>
                      <a:pt x="186" y="162"/>
                    </a:lnTo>
                    <a:lnTo>
                      <a:pt x="192" y="162"/>
                    </a:lnTo>
                    <a:lnTo>
                      <a:pt x="192" y="168"/>
                    </a:lnTo>
                    <a:lnTo>
                      <a:pt x="198" y="168"/>
                    </a:lnTo>
                    <a:lnTo>
                      <a:pt x="192" y="168"/>
                    </a:lnTo>
                    <a:lnTo>
                      <a:pt x="198" y="168"/>
                    </a:lnTo>
                    <a:lnTo>
                      <a:pt x="198" y="174"/>
                    </a:lnTo>
                    <a:lnTo>
                      <a:pt x="192" y="174"/>
                    </a:lnTo>
                    <a:lnTo>
                      <a:pt x="198" y="180"/>
                    </a:lnTo>
                    <a:lnTo>
                      <a:pt x="198" y="186"/>
                    </a:lnTo>
                    <a:lnTo>
                      <a:pt x="204" y="186"/>
                    </a:lnTo>
                    <a:lnTo>
                      <a:pt x="204" y="192"/>
                    </a:lnTo>
                    <a:lnTo>
                      <a:pt x="198" y="192"/>
                    </a:lnTo>
                    <a:lnTo>
                      <a:pt x="198" y="198"/>
                    </a:lnTo>
                    <a:lnTo>
                      <a:pt x="192" y="198"/>
                    </a:lnTo>
                    <a:lnTo>
                      <a:pt x="192" y="204"/>
                    </a:lnTo>
                    <a:lnTo>
                      <a:pt x="198" y="204"/>
                    </a:lnTo>
                    <a:lnTo>
                      <a:pt x="204" y="198"/>
                    </a:lnTo>
                    <a:lnTo>
                      <a:pt x="204" y="204"/>
                    </a:lnTo>
                    <a:lnTo>
                      <a:pt x="204" y="210"/>
                    </a:lnTo>
                    <a:lnTo>
                      <a:pt x="204" y="216"/>
                    </a:lnTo>
                    <a:lnTo>
                      <a:pt x="204" y="222"/>
                    </a:lnTo>
                    <a:lnTo>
                      <a:pt x="198" y="222"/>
                    </a:lnTo>
                    <a:lnTo>
                      <a:pt x="198" y="228"/>
                    </a:lnTo>
                    <a:lnTo>
                      <a:pt x="204" y="228"/>
                    </a:lnTo>
                    <a:lnTo>
                      <a:pt x="204" y="234"/>
                    </a:lnTo>
                    <a:lnTo>
                      <a:pt x="210" y="234"/>
                    </a:lnTo>
                    <a:lnTo>
                      <a:pt x="210" y="240"/>
                    </a:lnTo>
                    <a:lnTo>
                      <a:pt x="216" y="240"/>
                    </a:lnTo>
                    <a:lnTo>
                      <a:pt x="216" y="246"/>
                    </a:lnTo>
                    <a:lnTo>
                      <a:pt x="222" y="246"/>
                    </a:lnTo>
                    <a:lnTo>
                      <a:pt x="222" y="240"/>
                    </a:lnTo>
                    <a:lnTo>
                      <a:pt x="216" y="240"/>
                    </a:lnTo>
                    <a:lnTo>
                      <a:pt x="216" y="234"/>
                    </a:lnTo>
                    <a:lnTo>
                      <a:pt x="222" y="234"/>
                    </a:lnTo>
                    <a:lnTo>
                      <a:pt x="228" y="234"/>
                    </a:lnTo>
                    <a:lnTo>
                      <a:pt x="228" y="240"/>
                    </a:lnTo>
                    <a:lnTo>
                      <a:pt x="222" y="240"/>
                    </a:lnTo>
                    <a:lnTo>
                      <a:pt x="228" y="240"/>
                    </a:lnTo>
                    <a:lnTo>
                      <a:pt x="228" y="234"/>
                    </a:lnTo>
                    <a:lnTo>
                      <a:pt x="234" y="234"/>
                    </a:lnTo>
                    <a:lnTo>
                      <a:pt x="240" y="234"/>
                    </a:lnTo>
                    <a:lnTo>
                      <a:pt x="240" y="228"/>
                    </a:lnTo>
                    <a:lnTo>
                      <a:pt x="246" y="228"/>
                    </a:lnTo>
                    <a:lnTo>
                      <a:pt x="246" y="234"/>
                    </a:lnTo>
                    <a:lnTo>
                      <a:pt x="240" y="240"/>
                    </a:lnTo>
                    <a:lnTo>
                      <a:pt x="240" y="234"/>
                    </a:lnTo>
                    <a:lnTo>
                      <a:pt x="240" y="240"/>
                    </a:lnTo>
                    <a:lnTo>
                      <a:pt x="222" y="252"/>
                    </a:lnTo>
                    <a:lnTo>
                      <a:pt x="216" y="246"/>
                    </a:lnTo>
                    <a:lnTo>
                      <a:pt x="216" y="240"/>
                    </a:lnTo>
                    <a:lnTo>
                      <a:pt x="210" y="246"/>
                    </a:lnTo>
                    <a:lnTo>
                      <a:pt x="204" y="246"/>
                    </a:lnTo>
                    <a:lnTo>
                      <a:pt x="204" y="252"/>
                    </a:lnTo>
                    <a:lnTo>
                      <a:pt x="198" y="252"/>
                    </a:lnTo>
                    <a:lnTo>
                      <a:pt x="198" y="246"/>
                    </a:lnTo>
                    <a:lnTo>
                      <a:pt x="186" y="246"/>
                    </a:lnTo>
                    <a:lnTo>
                      <a:pt x="180" y="246"/>
                    </a:lnTo>
                    <a:lnTo>
                      <a:pt x="174" y="246"/>
                    </a:lnTo>
                    <a:lnTo>
                      <a:pt x="168" y="246"/>
                    </a:lnTo>
                    <a:lnTo>
                      <a:pt x="168" y="240"/>
                    </a:lnTo>
                    <a:lnTo>
                      <a:pt x="168" y="234"/>
                    </a:lnTo>
                    <a:lnTo>
                      <a:pt x="162" y="234"/>
                    </a:lnTo>
                    <a:lnTo>
                      <a:pt x="162" y="228"/>
                    </a:lnTo>
                    <a:lnTo>
                      <a:pt x="162" y="222"/>
                    </a:lnTo>
                    <a:lnTo>
                      <a:pt x="156" y="222"/>
                    </a:lnTo>
                    <a:lnTo>
                      <a:pt x="150" y="222"/>
                    </a:lnTo>
                    <a:lnTo>
                      <a:pt x="156" y="222"/>
                    </a:lnTo>
                    <a:lnTo>
                      <a:pt x="150" y="222"/>
                    </a:lnTo>
                    <a:lnTo>
                      <a:pt x="150" y="216"/>
                    </a:lnTo>
                    <a:lnTo>
                      <a:pt x="150" y="210"/>
                    </a:lnTo>
                    <a:lnTo>
                      <a:pt x="144" y="210"/>
                    </a:lnTo>
                    <a:lnTo>
                      <a:pt x="144" y="216"/>
                    </a:lnTo>
                    <a:lnTo>
                      <a:pt x="144" y="210"/>
                    </a:lnTo>
                    <a:lnTo>
                      <a:pt x="138" y="210"/>
                    </a:lnTo>
                    <a:lnTo>
                      <a:pt x="138" y="216"/>
                    </a:lnTo>
                    <a:lnTo>
                      <a:pt x="138" y="210"/>
                    </a:lnTo>
                    <a:lnTo>
                      <a:pt x="132" y="210"/>
                    </a:lnTo>
                    <a:lnTo>
                      <a:pt x="126" y="210"/>
                    </a:lnTo>
                    <a:lnTo>
                      <a:pt x="126" y="204"/>
                    </a:lnTo>
                    <a:lnTo>
                      <a:pt x="126" y="198"/>
                    </a:lnTo>
                    <a:lnTo>
                      <a:pt x="120" y="198"/>
                    </a:lnTo>
                    <a:lnTo>
                      <a:pt x="126" y="198"/>
                    </a:lnTo>
                    <a:lnTo>
                      <a:pt x="126" y="192"/>
                    </a:lnTo>
                    <a:lnTo>
                      <a:pt x="120" y="192"/>
                    </a:lnTo>
                    <a:lnTo>
                      <a:pt x="120" y="186"/>
                    </a:lnTo>
                    <a:lnTo>
                      <a:pt x="126" y="186"/>
                    </a:lnTo>
                    <a:lnTo>
                      <a:pt x="120" y="180"/>
                    </a:lnTo>
                    <a:lnTo>
                      <a:pt x="114" y="186"/>
                    </a:lnTo>
                    <a:lnTo>
                      <a:pt x="114" y="180"/>
                    </a:lnTo>
                    <a:lnTo>
                      <a:pt x="108" y="180"/>
                    </a:lnTo>
                    <a:lnTo>
                      <a:pt x="102" y="180"/>
                    </a:lnTo>
                    <a:lnTo>
                      <a:pt x="96" y="180"/>
                    </a:lnTo>
                    <a:lnTo>
                      <a:pt x="90" y="180"/>
                    </a:lnTo>
                    <a:lnTo>
                      <a:pt x="90" y="174"/>
                    </a:lnTo>
                    <a:lnTo>
                      <a:pt x="90" y="180"/>
                    </a:lnTo>
                    <a:lnTo>
                      <a:pt x="90" y="174"/>
                    </a:lnTo>
                    <a:lnTo>
                      <a:pt x="90" y="180"/>
                    </a:lnTo>
                    <a:lnTo>
                      <a:pt x="90" y="174"/>
                    </a:lnTo>
                    <a:lnTo>
                      <a:pt x="84" y="174"/>
                    </a:lnTo>
                    <a:lnTo>
                      <a:pt x="78" y="174"/>
                    </a:lnTo>
                    <a:lnTo>
                      <a:pt x="78" y="168"/>
                    </a:lnTo>
                    <a:lnTo>
                      <a:pt x="72" y="168"/>
                    </a:lnTo>
                    <a:lnTo>
                      <a:pt x="72" y="162"/>
                    </a:lnTo>
                    <a:lnTo>
                      <a:pt x="72" y="156"/>
                    </a:lnTo>
                    <a:lnTo>
                      <a:pt x="66" y="156"/>
                    </a:lnTo>
                    <a:lnTo>
                      <a:pt x="72" y="156"/>
                    </a:lnTo>
                    <a:lnTo>
                      <a:pt x="66" y="156"/>
                    </a:lnTo>
                    <a:lnTo>
                      <a:pt x="66" y="150"/>
                    </a:lnTo>
                    <a:lnTo>
                      <a:pt x="66" y="144"/>
                    </a:lnTo>
                    <a:lnTo>
                      <a:pt x="66" y="138"/>
                    </a:lnTo>
                    <a:lnTo>
                      <a:pt x="60" y="138"/>
                    </a:lnTo>
                    <a:lnTo>
                      <a:pt x="60" y="132"/>
                    </a:lnTo>
                    <a:lnTo>
                      <a:pt x="54" y="132"/>
                    </a:lnTo>
                    <a:lnTo>
                      <a:pt x="54" y="126"/>
                    </a:lnTo>
                    <a:lnTo>
                      <a:pt x="54" y="120"/>
                    </a:lnTo>
                    <a:lnTo>
                      <a:pt x="48" y="120"/>
                    </a:lnTo>
                    <a:lnTo>
                      <a:pt x="48" y="114"/>
                    </a:lnTo>
                    <a:lnTo>
                      <a:pt x="42" y="114"/>
                    </a:lnTo>
                    <a:lnTo>
                      <a:pt x="42" y="108"/>
                    </a:lnTo>
                    <a:lnTo>
                      <a:pt x="36" y="108"/>
                    </a:lnTo>
                    <a:lnTo>
                      <a:pt x="36" y="102"/>
                    </a:lnTo>
                    <a:lnTo>
                      <a:pt x="30" y="102"/>
                    </a:lnTo>
                    <a:lnTo>
                      <a:pt x="30" y="96"/>
                    </a:lnTo>
                    <a:lnTo>
                      <a:pt x="30" y="90"/>
                    </a:lnTo>
                    <a:lnTo>
                      <a:pt x="24" y="90"/>
                    </a:lnTo>
                    <a:lnTo>
                      <a:pt x="30" y="90"/>
                    </a:lnTo>
                    <a:lnTo>
                      <a:pt x="24" y="90"/>
                    </a:lnTo>
                    <a:lnTo>
                      <a:pt x="24" y="84"/>
                    </a:lnTo>
                    <a:lnTo>
                      <a:pt x="24" y="78"/>
                    </a:lnTo>
                    <a:lnTo>
                      <a:pt x="18" y="78"/>
                    </a:lnTo>
                    <a:lnTo>
                      <a:pt x="18" y="72"/>
                    </a:lnTo>
                    <a:lnTo>
                      <a:pt x="12" y="72"/>
                    </a:lnTo>
                    <a:lnTo>
                      <a:pt x="12" y="66"/>
                    </a:lnTo>
                    <a:lnTo>
                      <a:pt x="6" y="66"/>
                    </a:lnTo>
                    <a:lnTo>
                      <a:pt x="6" y="60"/>
                    </a:lnTo>
                    <a:lnTo>
                      <a:pt x="6" y="54"/>
                    </a:lnTo>
                    <a:lnTo>
                      <a:pt x="0" y="54"/>
                    </a:lnTo>
                    <a:lnTo>
                      <a:pt x="6" y="54"/>
                    </a:lnTo>
                    <a:lnTo>
                      <a:pt x="0" y="54"/>
                    </a:lnTo>
                    <a:lnTo>
                      <a:pt x="6" y="54"/>
                    </a:lnTo>
                    <a:lnTo>
                      <a:pt x="12" y="48"/>
                    </a:lnTo>
                    <a:lnTo>
                      <a:pt x="18" y="48"/>
                    </a:lnTo>
                    <a:lnTo>
                      <a:pt x="18" y="42"/>
                    </a:lnTo>
                    <a:lnTo>
                      <a:pt x="24" y="42"/>
                    </a:lnTo>
                    <a:lnTo>
                      <a:pt x="30" y="36"/>
                    </a:lnTo>
                    <a:lnTo>
                      <a:pt x="36" y="36"/>
                    </a:lnTo>
                    <a:lnTo>
                      <a:pt x="42" y="30"/>
                    </a:lnTo>
                    <a:lnTo>
                      <a:pt x="48" y="30"/>
                    </a:lnTo>
                    <a:lnTo>
                      <a:pt x="48" y="36"/>
                    </a:lnTo>
                    <a:lnTo>
                      <a:pt x="48" y="42"/>
                    </a:lnTo>
                    <a:lnTo>
                      <a:pt x="54" y="42"/>
                    </a:lnTo>
                    <a:lnTo>
                      <a:pt x="60" y="42"/>
                    </a:lnTo>
                    <a:lnTo>
                      <a:pt x="60" y="36"/>
                    </a:lnTo>
                    <a:lnTo>
                      <a:pt x="60" y="30"/>
                    </a:lnTo>
                    <a:lnTo>
                      <a:pt x="60" y="24"/>
                    </a:lnTo>
                    <a:lnTo>
                      <a:pt x="60" y="18"/>
                    </a:lnTo>
                    <a:lnTo>
                      <a:pt x="66" y="18"/>
                    </a:lnTo>
                    <a:lnTo>
                      <a:pt x="66" y="12"/>
                    </a:lnTo>
                    <a:lnTo>
                      <a:pt x="72" y="12"/>
                    </a:lnTo>
                    <a:lnTo>
                      <a:pt x="78" y="6"/>
                    </a:lnTo>
                    <a:lnTo>
                      <a:pt x="84" y="6"/>
                    </a:lnTo>
                    <a:lnTo>
                      <a:pt x="84" y="0"/>
                    </a:lnTo>
                    <a:lnTo>
                      <a:pt x="90" y="0"/>
                    </a:lnTo>
                    <a:lnTo>
                      <a:pt x="90" y="6"/>
                    </a:lnTo>
                    <a:lnTo>
                      <a:pt x="96" y="6"/>
                    </a:lnTo>
                    <a:lnTo>
                      <a:pt x="96" y="0"/>
                    </a:lnTo>
                    <a:lnTo>
                      <a:pt x="96" y="6"/>
                    </a:lnTo>
                    <a:lnTo>
                      <a:pt x="96" y="0"/>
                    </a:lnTo>
                    <a:lnTo>
                      <a:pt x="96" y="6"/>
                    </a:lnTo>
                    <a:lnTo>
                      <a:pt x="96" y="0"/>
                    </a:lnTo>
                    <a:lnTo>
                      <a:pt x="96" y="6"/>
                    </a:lnTo>
                    <a:lnTo>
                      <a:pt x="102" y="6"/>
                    </a:lnTo>
                    <a:lnTo>
                      <a:pt x="102" y="0"/>
                    </a:lnTo>
                    <a:lnTo>
                      <a:pt x="102" y="6"/>
                    </a:lnTo>
                    <a:lnTo>
                      <a:pt x="108" y="6"/>
                    </a:lnTo>
                    <a:lnTo>
                      <a:pt x="108" y="12"/>
                    </a:lnTo>
                    <a:lnTo>
                      <a:pt x="114" y="12"/>
                    </a:lnTo>
                    <a:lnTo>
                      <a:pt x="114" y="18"/>
                    </a:lnTo>
                    <a:lnTo>
                      <a:pt x="120" y="18"/>
                    </a:lnTo>
                    <a:lnTo>
                      <a:pt x="114" y="18"/>
                    </a:lnTo>
                    <a:lnTo>
                      <a:pt x="120" y="18"/>
                    </a:lnTo>
                    <a:lnTo>
                      <a:pt x="120" y="24"/>
                    </a:lnTo>
                    <a:lnTo>
                      <a:pt x="120" y="18"/>
                    </a:lnTo>
                    <a:lnTo>
                      <a:pt x="120" y="24"/>
                    </a:lnTo>
                    <a:lnTo>
                      <a:pt x="120" y="30"/>
                    </a:lnTo>
                    <a:lnTo>
                      <a:pt x="126" y="30"/>
                    </a:lnTo>
                    <a:lnTo>
                      <a:pt x="132" y="36"/>
                    </a:lnTo>
                    <a:lnTo>
                      <a:pt x="138" y="36"/>
                    </a:lnTo>
                    <a:lnTo>
                      <a:pt x="132" y="36"/>
                    </a:lnTo>
                    <a:lnTo>
                      <a:pt x="132" y="42"/>
                    </a:lnTo>
                    <a:lnTo>
                      <a:pt x="138" y="42"/>
                    </a:lnTo>
                    <a:lnTo>
                      <a:pt x="144" y="42"/>
                    </a:lnTo>
                    <a:lnTo>
                      <a:pt x="150" y="42"/>
                    </a:lnTo>
                    <a:lnTo>
                      <a:pt x="156" y="42"/>
                    </a:lnTo>
                    <a:lnTo>
                      <a:pt x="162" y="42"/>
                    </a:lnTo>
                    <a:lnTo>
                      <a:pt x="156" y="42"/>
                    </a:lnTo>
                    <a:lnTo>
                      <a:pt x="162" y="42"/>
                    </a:lnTo>
                    <a:lnTo>
                      <a:pt x="168" y="42"/>
                    </a:lnTo>
                    <a:lnTo>
                      <a:pt x="174" y="42"/>
                    </a:lnTo>
                    <a:lnTo>
                      <a:pt x="180" y="42"/>
                    </a:lnTo>
                    <a:lnTo>
                      <a:pt x="186" y="42"/>
                    </a:lnTo>
                    <a:lnTo>
                      <a:pt x="186" y="48"/>
                    </a:lnTo>
                    <a:lnTo>
                      <a:pt x="192" y="48"/>
                    </a:lnTo>
                    <a:lnTo>
                      <a:pt x="198" y="48"/>
                    </a:lnTo>
                    <a:lnTo>
                      <a:pt x="204" y="48"/>
                    </a:lnTo>
                    <a:lnTo>
                      <a:pt x="204" y="54"/>
                    </a:lnTo>
                    <a:lnTo>
                      <a:pt x="204" y="60"/>
                    </a:lnTo>
                    <a:lnTo>
                      <a:pt x="198" y="6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3" name="Freeform 586"/>
              <p:cNvSpPr>
                <a:spLocks/>
              </p:cNvSpPr>
              <p:nvPr/>
            </p:nvSpPr>
            <p:spPr bwMode="auto">
              <a:xfrm>
                <a:off x="2847" y="3236"/>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4" name="Freeform 587"/>
              <p:cNvSpPr>
                <a:spLocks/>
              </p:cNvSpPr>
              <p:nvPr/>
            </p:nvSpPr>
            <p:spPr bwMode="auto">
              <a:xfrm>
                <a:off x="3249" y="1940"/>
                <a:ext cx="216" cy="198"/>
              </a:xfrm>
              <a:custGeom>
                <a:avLst/>
                <a:gdLst>
                  <a:gd name="T0" fmla="*/ 90 w 216"/>
                  <a:gd name="T1" fmla="*/ 6 h 198"/>
                  <a:gd name="T2" fmla="*/ 108 w 216"/>
                  <a:gd name="T3" fmla="*/ 12 h 198"/>
                  <a:gd name="T4" fmla="*/ 120 w 216"/>
                  <a:gd name="T5" fmla="*/ 18 h 198"/>
                  <a:gd name="T6" fmla="*/ 132 w 216"/>
                  <a:gd name="T7" fmla="*/ 24 h 198"/>
                  <a:gd name="T8" fmla="*/ 144 w 216"/>
                  <a:gd name="T9" fmla="*/ 30 h 198"/>
                  <a:gd name="T10" fmla="*/ 156 w 216"/>
                  <a:gd name="T11" fmla="*/ 36 h 198"/>
                  <a:gd name="T12" fmla="*/ 168 w 216"/>
                  <a:gd name="T13" fmla="*/ 42 h 198"/>
                  <a:gd name="T14" fmla="*/ 174 w 216"/>
                  <a:gd name="T15" fmla="*/ 54 h 198"/>
                  <a:gd name="T16" fmla="*/ 186 w 216"/>
                  <a:gd name="T17" fmla="*/ 60 h 198"/>
                  <a:gd name="T18" fmla="*/ 198 w 216"/>
                  <a:gd name="T19" fmla="*/ 66 h 198"/>
                  <a:gd name="T20" fmla="*/ 210 w 216"/>
                  <a:gd name="T21" fmla="*/ 72 h 198"/>
                  <a:gd name="T22" fmla="*/ 216 w 216"/>
                  <a:gd name="T23" fmla="*/ 84 h 198"/>
                  <a:gd name="T24" fmla="*/ 210 w 216"/>
                  <a:gd name="T25" fmla="*/ 96 h 198"/>
                  <a:gd name="T26" fmla="*/ 198 w 216"/>
                  <a:gd name="T27" fmla="*/ 102 h 198"/>
                  <a:gd name="T28" fmla="*/ 192 w 216"/>
                  <a:gd name="T29" fmla="*/ 114 h 198"/>
                  <a:gd name="T30" fmla="*/ 174 w 216"/>
                  <a:gd name="T31" fmla="*/ 120 h 198"/>
                  <a:gd name="T32" fmla="*/ 162 w 216"/>
                  <a:gd name="T33" fmla="*/ 132 h 198"/>
                  <a:gd name="T34" fmla="*/ 150 w 216"/>
                  <a:gd name="T35" fmla="*/ 138 h 198"/>
                  <a:gd name="T36" fmla="*/ 138 w 216"/>
                  <a:gd name="T37" fmla="*/ 144 h 198"/>
                  <a:gd name="T38" fmla="*/ 132 w 216"/>
                  <a:gd name="T39" fmla="*/ 156 h 198"/>
                  <a:gd name="T40" fmla="*/ 120 w 216"/>
                  <a:gd name="T41" fmla="*/ 168 h 198"/>
                  <a:gd name="T42" fmla="*/ 108 w 216"/>
                  <a:gd name="T43" fmla="*/ 174 h 198"/>
                  <a:gd name="T44" fmla="*/ 102 w 216"/>
                  <a:gd name="T45" fmla="*/ 186 h 198"/>
                  <a:gd name="T46" fmla="*/ 90 w 216"/>
                  <a:gd name="T47" fmla="*/ 192 h 198"/>
                  <a:gd name="T48" fmla="*/ 78 w 216"/>
                  <a:gd name="T49" fmla="*/ 198 h 198"/>
                  <a:gd name="T50" fmla="*/ 60 w 216"/>
                  <a:gd name="T51" fmla="*/ 192 h 198"/>
                  <a:gd name="T52" fmla="*/ 42 w 216"/>
                  <a:gd name="T53" fmla="*/ 186 h 198"/>
                  <a:gd name="T54" fmla="*/ 30 w 216"/>
                  <a:gd name="T55" fmla="*/ 180 h 198"/>
                  <a:gd name="T56" fmla="*/ 12 w 216"/>
                  <a:gd name="T57" fmla="*/ 174 h 198"/>
                  <a:gd name="T58" fmla="*/ 0 w 216"/>
                  <a:gd name="T59" fmla="*/ 168 h 198"/>
                  <a:gd name="T60" fmla="*/ 6 w 216"/>
                  <a:gd name="T61" fmla="*/ 156 h 198"/>
                  <a:gd name="T62" fmla="*/ 6 w 216"/>
                  <a:gd name="T63" fmla="*/ 138 h 198"/>
                  <a:gd name="T64" fmla="*/ 12 w 216"/>
                  <a:gd name="T65" fmla="*/ 126 h 198"/>
                  <a:gd name="T66" fmla="*/ 18 w 216"/>
                  <a:gd name="T67" fmla="*/ 108 h 198"/>
                  <a:gd name="T68" fmla="*/ 24 w 216"/>
                  <a:gd name="T69" fmla="*/ 96 h 198"/>
                  <a:gd name="T70" fmla="*/ 24 w 216"/>
                  <a:gd name="T71" fmla="*/ 78 h 198"/>
                  <a:gd name="T72" fmla="*/ 42 w 216"/>
                  <a:gd name="T73" fmla="*/ 78 h 198"/>
                  <a:gd name="T74" fmla="*/ 48 w 216"/>
                  <a:gd name="T75" fmla="*/ 66 h 198"/>
                  <a:gd name="T76" fmla="*/ 54 w 216"/>
                  <a:gd name="T77" fmla="*/ 54 h 198"/>
                  <a:gd name="T78" fmla="*/ 66 w 216"/>
                  <a:gd name="T79" fmla="*/ 60 h 198"/>
                  <a:gd name="T80" fmla="*/ 78 w 216"/>
                  <a:gd name="T81" fmla="*/ 48 h 198"/>
                  <a:gd name="T82" fmla="*/ 84 w 216"/>
                  <a:gd name="T83" fmla="*/ 36 h 198"/>
                  <a:gd name="T84" fmla="*/ 78 w 216"/>
                  <a:gd name="T85" fmla="*/ 18 h 198"/>
                  <a:gd name="T86" fmla="*/ 72 w 216"/>
                  <a:gd name="T87" fmla="*/ 6 h 198"/>
                  <a:gd name="T88" fmla="*/ 84 w 216"/>
                  <a:gd name="T8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198">
                    <a:moveTo>
                      <a:pt x="84" y="0"/>
                    </a:moveTo>
                    <a:lnTo>
                      <a:pt x="90" y="0"/>
                    </a:lnTo>
                    <a:lnTo>
                      <a:pt x="90" y="6"/>
                    </a:lnTo>
                    <a:lnTo>
                      <a:pt x="96" y="6"/>
                    </a:lnTo>
                    <a:lnTo>
                      <a:pt x="102" y="6"/>
                    </a:lnTo>
                    <a:lnTo>
                      <a:pt x="108" y="12"/>
                    </a:lnTo>
                    <a:lnTo>
                      <a:pt x="114" y="12"/>
                    </a:lnTo>
                    <a:lnTo>
                      <a:pt x="114" y="18"/>
                    </a:lnTo>
                    <a:lnTo>
                      <a:pt x="120" y="18"/>
                    </a:lnTo>
                    <a:lnTo>
                      <a:pt x="126" y="18"/>
                    </a:lnTo>
                    <a:lnTo>
                      <a:pt x="132" y="18"/>
                    </a:lnTo>
                    <a:lnTo>
                      <a:pt x="132" y="24"/>
                    </a:lnTo>
                    <a:lnTo>
                      <a:pt x="138" y="24"/>
                    </a:lnTo>
                    <a:lnTo>
                      <a:pt x="144" y="24"/>
                    </a:lnTo>
                    <a:lnTo>
                      <a:pt x="144" y="30"/>
                    </a:lnTo>
                    <a:lnTo>
                      <a:pt x="150" y="30"/>
                    </a:lnTo>
                    <a:lnTo>
                      <a:pt x="156" y="30"/>
                    </a:lnTo>
                    <a:lnTo>
                      <a:pt x="156" y="36"/>
                    </a:lnTo>
                    <a:lnTo>
                      <a:pt x="162" y="36"/>
                    </a:lnTo>
                    <a:lnTo>
                      <a:pt x="168" y="36"/>
                    </a:lnTo>
                    <a:lnTo>
                      <a:pt x="168" y="42"/>
                    </a:lnTo>
                    <a:lnTo>
                      <a:pt x="168" y="48"/>
                    </a:lnTo>
                    <a:lnTo>
                      <a:pt x="174" y="48"/>
                    </a:lnTo>
                    <a:lnTo>
                      <a:pt x="174" y="54"/>
                    </a:lnTo>
                    <a:lnTo>
                      <a:pt x="180" y="54"/>
                    </a:lnTo>
                    <a:lnTo>
                      <a:pt x="186" y="54"/>
                    </a:lnTo>
                    <a:lnTo>
                      <a:pt x="186" y="60"/>
                    </a:lnTo>
                    <a:lnTo>
                      <a:pt x="192" y="60"/>
                    </a:lnTo>
                    <a:lnTo>
                      <a:pt x="192" y="66"/>
                    </a:lnTo>
                    <a:lnTo>
                      <a:pt x="198" y="66"/>
                    </a:lnTo>
                    <a:lnTo>
                      <a:pt x="204" y="66"/>
                    </a:lnTo>
                    <a:lnTo>
                      <a:pt x="204" y="72"/>
                    </a:lnTo>
                    <a:lnTo>
                      <a:pt x="210" y="72"/>
                    </a:lnTo>
                    <a:lnTo>
                      <a:pt x="210" y="78"/>
                    </a:lnTo>
                    <a:lnTo>
                      <a:pt x="210" y="84"/>
                    </a:lnTo>
                    <a:lnTo>
                      <a:pt x="216" y="84"/>
                    </a:lnTo>
                    <a:lnTo>
                      <a:pt x="216" y="90"/>
                    </a:lnTo>
                    <a:lnTo>
                      <a:pt x="216" y="96"/>
                    </a:lnTo>
                    <a:lnTo>
                      <a:pt x="210" y="96"/>
                    </a:lnTo>
                    <a:lnTo>
                      <a:pt x="210" y="102"/>
                    </a:lnTo>
                    <a:lnTo>
                      <a:pt x="204" y="102"/>
                    </a:lnTo>
                    <a:lnTo>
                      <a:pt x="198" y="102"/>
                    </a:lnTo>
                    <a:lnTo>
                      <a:pt x="198" y="108"/>
                    </a:lnTo>
                    <a:lnTo>
                      <a:pt x="192" y="108"/>
                    </a:lnTo>
                    <a:lnTo>
                      <a:pt x="192" y="114"/>
                    </a:lnTo>
                    <a:lnTo>
                      <a:pt x="186" y="114"/>
                    </a:lnTo>
                    <a:lnTo>
                      <a:pt x="180" y="120"/>
                    </a:lnTo>
                    <a:lnTo>
                      <a:pt x="174" y="120"/>
                    </a:lnTo>
                    <a:lnTo>
                      <a:pt x="168" y="126"/>
                    </a:lnTo>
                    <a:lnTo>
                      <a:pt x="162" y="126"/>
                    </a:lnTo>
                    <a:lnTo>
                      <a:pt x="162" y="132"/>
                    </a:lnTo>
                    <a:lnTo>
                      <a:pt x="156" y="132"/>
                    </a:lnTo>
                    <a:lnTo>
                      <a:pt x="150" y="132"/>
                    </a:lnTo>
                    <a:lnTo>
                      <a:pt x="150" y="138"/>
                    </a:lnTo>
                    <a:lnTo>
                      <a:pt x="144" y="138"/>
                    </a:lnTo>
                    <a:lnTo>
                      <a:pt x="144" y="144"/>
                    </a:lnTo>
                    <a:lnTo>
                      <a:pt x="138" y="144"/>
                    </a:lnTo>
                    <a:lnTo>
                      <a:pt x="138" y="150"/>
                    </a:lnTo>
                    <a:lnTo>
                      <a:pt x="132" y="150"/>
                    </a:lnTo>
                    <a:lnTo>
                      <a:pt x="132" y="156"/>
                    </a:lnTo>
                    <a:lnTo>
                      <a:pt x="126" y="162"/>
                    </a:lnTo>
                    <a:lnTo>
                      <a:pt x="120" y="162"/>
                    </a:lnTo>
                    <a:lnTo>
                      <a:pt x="120" y="168"/>
                    </a:lnTo>
                    <a:lnTo>
                      <a:pt x="114" y="168"/>
                    </a:lnTo>
                    <a:lnTo>
                      <a:pt x="114" y="174"/>
                    </a:lnTo>
                    <a:lnTo>
                      <a:pt x="108" y="174"/>
                    </a:lnTo>
                    <a:lnTo>
                      <a:pt x="108" y="180"/>
                    </a:lnTo>
                    <a:lnTo>
                      <a:pt x="102" y="180"/>
                    </a:lnTo>
                    <a:lnTo>
                      <a:pt x="102" y="186"/>
                    </a:lnTo>
                    <a:lnTo>
                      <a:pt x="96" y="186"/>
                    </a:lnTo>
                    <a:lnTo>
                      <a:pt x="96" y="192"/>
                    </a:lnTo>
                    <a:lnTo>
                      <a:pt x="90" y="192"/>
                    </a:lnTo>
                    <a:lnTo>
                      <a:pt x="90" y="198"/>
                    </a:lnTo>
                    <a:lnTo>
                      <a:pt x="84" y="198"/>
                    </a:lnTo>
                    <a:lnTo>
                      <a:pt x="78" y="198"/>
                    </a:lnTo>
                    <a:lnTo>
                      <a:pt x="72" y="198"/>
                    </a:lnTo>
                    <a:lnTo>
                      <a:pt x="66" y="192"/>
                    </a:lnTo>
                    <a:lnTo>
                      <a:pt x="60" y="192"/>
                    </a:lnTo>
                    <a:lnTo>
                      <a:pt x="54" y="186"/>
                    </a:lnTo>
                    <a:lnTo>
                      <a:pt x="48" y="186"/>
                    </a:lnTo>
                    <a:lnTo>
                      <a:pt x="42" y="186"/>
                    </a:lnTo>
                    <a:lnTo>
                      <a:pt x="36" y="186"/>
                    </a:lnTo>
                    <a:lnTo>
                      <a:pt x="36" y="180"/>
                    </a:lnTo>
                    <a:lnTo>
                      <a:pt x="30" y="180"/>
                    </a:lnTo>
                    <a:lnTo>
                      <a:pt x="24" y="180"/>
                    </a:lnTo>
                    <a:lnTo>
                      <a:pt x="18" y="174"/>
                    </a:lnTo>
                    <a:lnTo>
                      <a:pt x="12" y="174"/>
                    </a:lnTo>
                    <a:lnTo>
                      <a:pt x="6" y="174"/>
                    </a:lnTo>
                    <a:lnTo>
                      <a:pt x="6" y="168"/>
                    </a:lnTo>
                    <a:lnTo>
                      <a:pt x="0" y="168"/>
                    </a:lnTo>
                    <a:lnTo>
                      <a:pt x="0" y="162"/>
                    </a:lnTo>
                    <a:lnTo>
                      <a:pt x="0" y="156"/>
                    </a:lnTo>
                    <a:lnTo>
                      <a:pt x="6" y="156"/>
                    </a:lnTo>
                    <a:lnTo>
                      <a:pt x="6" y="150"/>
                    </a:lnTo>
                    <a:lnTo>
                      <a:pt x="6" y="144"/>
                    </a:lnTo>
                    <a:lnTo>
                      <a:pt x="6" y="138"/>
                    </a:lnTo>
                    <a:lnTo>
                      <a:pt x="12" y="138"/>
                    </a:lnTo>
                    <a:lnTo>
                      <a:pt x="12" y="132"/>
                    </a:lnTo>
                    <a:lnTo>
                      <a:pt x="12" y="126"/>
                    </a:lnTo>
                    <a:lnTo>
                      <a:pt x="12" y="120"/>
                    </a:lnTo>
                    <a:lnTo>
                      <a:pt x="18" y="114"/>
                    </a:lnTo>
                    <a:lnTo>
                      <a:pt x="18" y="108"/>
                    </a:lnTo>
                    <a:lnTo>
                      <a:pt x="18" y="102"/>
                    </a:lnTo>
                    <a:lnTo>
                      <a:pt x="18" y="96"/>
                    </a:lnTo>
                    <a:lnTo>
                      <a:pt x="24" y="96"/>
                    </a:lnTo>
                    <a:lnTo>
                      <a:pt x="24" y="90"/>
                    </a:lnTo>
                    <a:lnTo>
                      <a:pt x="24" y="84"/>
                    </a:lnTo>
                    <a:lnTo>
                      <a:pt x="24" y="78"/>
                    </a:lnTo>
                    <a:lnTo>
                      <a:pt x="30" y="78"/>
                    </a:lnTo>
                    <a:lnTo>
                      <a:pt x="36" y="78"/>
                    </a:lnTo>
                    <a:lnTo>
                      <a:pt x="42" y="78"/>
                    </a:lnTo>
                    <a:lnTo>
                      <a:pt x="48" y="78"/>
                    </a:lnTo>
                    <a:lnTo>
                      <a:pt x="48" y="72"/>
                    </a:lnTo>
                    <a:lnTo>
                      <a:pt x="48" y="66"/>
                    </a:lnTo>
                    <a:lnTo>
                      <a:pt x="54" y="66"/>
                    </a:lnTo>
                    <a:lnTo>
                      <a:pt x="54" y="60"/>
                    </a:lnTo>
                    <a:lnTo>
                      <a:pt x="54" y="54"/>
                    </a:lnTo>
                    <a:lnTo>
                      <a:pt x="60" y="54"/>
                    </a:lnTo>
                    <a:lnTo>
                      <a:pt x="60" y="60"/>
                    </a:lnTo>
                    <a:lnTo>
                      <a:pt x="66" y="60"/>
                    </a:lnTo>
                    <a:lnTo>
                      <a:pt x="66" y="54"/>
                    </a:lnTo>
                    <a:lnTo>
                      <a:pt x="72" y="54"/>
                    </a:lnTo>
                    <a:lnTo>
                      <a:pt x="78" y="48"/>
                    </a:lnTo>
                    <a:lnTo>
                      <a:pt x="78" y="42"/>
                    </a:lnTo>
                    <a:lnTo>
                      <a:pt x="84" y="42"/>
                    </a:lnTo>
                    <a:lnTo>
                      <a:pt x="84" y="36"/>
                    </a:lnTo>
                    <a:lnTo>
                      <a:pt x="84" y="30"/>
                    </a:lnTo>
                    <a:lnTo>
                      <a:pt x="84" y="24"/>
                    </a:lnTo>
                    <a:lnTo>
                      <a:pt x="78" y="18"/>
                    </a:lnTo>
                    <a:lnTo>
                      <a:pt x="72" y="18"/>
                    </a:lnTo>
                    <a:lnTo>
                      <a:pt x="72" y="12"/>
                    </a:lnTo>
                    <a:lnTo>
                      <a:pt x="72" y="6"/>
                    </a:lnTo>
                    <a:lnTo>
                      <a:pt x="78" y="6"/>
                    </a:lnTo>
                    <a:lnTo>
                      <a:pt x="78" y="0"/>
                    </a:lnTo>
                    <a:lnTo>
                      <a:pt x="84" y="0"/>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5" name="Freeform 588"/>
              <p:cNvSpPr>
                <a:spLocks/>
              </p:cNvSpPr>
              <p:nvPr/>
            </p:nvSpPr>
            <p:spPr bwMode="auto">
              <a:xfrm>
                <a:off x="2937" y="2570"/>
                <a:ext cx="216" cy="192"/>
              </a:xfrm>
              <a:custGeom>
                <a:avLst/>
                <a:gdLst>
                  <a:gd name="T0" fmla="*/ 198 w 216"/>
                  <a:gd name="T1" fmla="*/ 156 h 192"/>
                  <a:gd name="T2" fmla="*/ 204 w 216"/>
                  <a:gd name="T3" fmla="*/ 168 h 192"/>
                  <a:gd name="T4" fmla="*/ 210 w 216"/>
                  <a:gd name="T5" fmla="*/ 168 h 192"/>
                  <a:gd name="T6" fmla="*/ 216 w 216"/>
                  <a:gd name="T7" fmla="*/ 174 h 192"/>
                  <a:gd name="T8" fmla="*/ 210 w 216"/>
                  <a:gd name="T9" fmla="*/ 174 h 192"/>
                  <a:gd name="T10" fmla="*/ 198 w 216"/>
                  <a:gd name="T11" fmla="*/ 180 h 192"/>
                  <a:gd name="T12" fmla="*/ 186 w 216"/>
                  <a:gd name="T13" fmla="*/ 186 h 192"/>
                  <a:gd name="T14" fmla="*/ 168 w 216"/>
                  <a:gd name="T15" fmla="*/ 186 h 192"/>
                  <a:gd name="T16" fmla="*/ 156 w 216"/>
                  <a:gd name="T17" fmla="*/ 186 h 192"/>
                  <a:gd name="T18" fmla="*/ 138 w 216"/>
                  <a:gd name="T19" fmla="*/ 186 h 192"/>
                  <a:gd name="T20" fmla="*/ 126 w 216"/>
                  <a:gd name="T21" fmla="*/ 180 h 192"/>
                  <a:gd name="T22" fmla="*/ 120 w 216"/>
                  <a:gd name="T23" fmla="*/ 180 h 192"/>
                  <a:gd name="T24" fmla="*/ 120 w 216"/>
                  <a:gd name="T25" fmla="*/ 174 h 192"/>
                  <a:gd name="T26" fmla="*/ 114 w 216"/>
                  <a:gd name="T27" fmla="*/ 174 h 192"/>
                  <a:gd name="T28" fmla="*/ 102 w 216"/>
                  <a:gd name="T29" fmla="*/ 180 h 192"/>
                  <a:gd name="T30" fmla="*/ 96 w 216"/>
                  <a:gd name="T31" fmla="*/ 180 h 192"/>
                  <a:gd name="T32" fmla="*/ 90 w 216"/>
                  <a:gd name="T33" fmla="*/ 168 h 192"/>
                  <a:gd name="T34" fmla="*/ 72 w 216"/>
                  <a:gd name="T35" fmla="*/ 162 h 192"/>
                  <a:gd name="T36" fmla="*/ 66 w 216"/>
                  <a:gd name="T37" fmla="*/ 150 h 192"/>
                  <a:gd name="T38" fmla="*/ 48 w 216"/>
                  <a:gd name="T39" fmla="*/ 150 h 192"/>
                  <a:gd name="T40" fmla="*/ 30 w 216"/>
                  <a:gd name="T41" fmla="*/ 150 h 192"/>
                  <a:gd name="T42" fmla="*/ 24 w 216"/>
                  <a:gd name="T43" fmla="*/ 132 h 192"/>
                  <a:gd name="T44" fmla="*/ 36 w 216"/>
                  <a:gd name="T45" fmla="*/ 120 h 192"/>
                  <a:gd name="T46" fmla="*/ 48 w 216"/>
                  <a:gd name="T47" fmla="*/ 114 h 192"/>
                  <a:gd name="T48" fmla="*/ 36 w 216"/>
                  <a:gd name="T49" fmla="*/ 108 h 192"/>
                  <a:gd name="T50" fmla="*/ 36 w 216"/>
                  <a:gd name="T51" fmla="*/ 102 h 192"/>
                  <a:gd name="T52" fmla="*/ 24 w 216"/>
                  <a:gd name="T53" fmla="*/ 96 h 192"/>
                  <a:gd name="T54" fmla="*/ 12 w 216"/>
                  <a:gd name="T55" fmla="*/ 90 h 192"/>
                  <a:gd name="T56" fmla="*/ 0 w 216"/>
                  <a:gd name="T57" fmla="*/ 84 h 192"/>
                  <a:gd name="T58" fmla="*/ 6 w 216"/>
                  <a:gd name="T59" fmla="*/ 72 h 192"/>
                  <a:gd name="T60" fmla="*/ 18 w 216"/>
                  <a:gd name="T61" fmla="*/ 60 h 192"/>
                  <a:gd name="T62" fmla="*/ 30 w 216"/>
                  <a:gd name="T63" fmla="*/ 54 h 192"/>
                  <a:gd name="T64" fmla="*/ 42 w 216"/>
                  <a:gd name="T65" fmla="*/ 48 h 192"/>
                  <a:gd name="T66" fmla="*/ 54 w 216"/>
                  <a:gd name="T67" fmla="*/ 36 h 192"/>
                  <a:gd name="T68" fmla="*/ 66 w 216"/>
                  <a:gd name="T69" fmla="*/ 30 h 192"/>
                  <a:gd name="T70" fmla="*/ 72 w 216"/>
                  <a:gd name="T71" fmla="*/ 18 h 192"/>
                  <a:gd name="T72" fmla="*/ 84 w 216"/>
                  <a:gd name="T73" fmla="*/ 24 h 192"/>
                  <a:gd name="T74" fmla="*/ 96 w 216"/>
                  <a:gd name="T75" fmla="*/ 12 h 192"/>
                  <a:gd name="T76" fmla="*/ 108 w 216"/>
                  <a:gd name="T77" fmla="*/ 6 h 192"/>
                  <a:gd name="T78" fmla="*/ 114 w 216"/>
                  <a:gd name="T79" fmla="*/ 6 h 192"/>
                  <a:gd name="T80" fmla="*/ 120 w 216"/>
                  <a:gd name="T81" fmla="*/ 6 h 192"/>
                  <a:gd name="T82" fmla="*/ 138 w 216"/>
                  <a:gd name="T83" fmla="*/ 6 h 192"/>
                  <a:gd name="T84" fmla="*/ 144 w 216"/>
                  <a:gd name="T85" fmla="*/ 18 h 192"/>
                  <a:gd name="T86" fmla="*/ 150 w 216"/>
                  <a:gd name="T87" fmla="*/ 30 h 192"/>
                  <a:gd name="T88" fmla="*/ 144 w 216"/>
                  <a:gd name="T89" fmla="*/ 42 h 192"/>
                  <a:gd name="T90" fmla="*/ 150 w 216"/>
                  <a:gd name="T91" fmla="*/ 54 h 192"/>
                  <a:gd name="T92" fmla="*/ 156 w 216"/>
                  <a:gd name="T93" fmla="*/ 66 h 192"/>
                  <a:gd name="T94" fmla="*/ 156 w 216"/>
                  <a:gd name="T95" fmla="*/ 72 h 192"/>
                  <a:gd name="T96" fmla="*/ 156 w 216"/>
                  <a:gd name="T97" fmla="*/ 78 h 192"/>
                  <a:gd name="T98" fmla="*/ 156 w 216"/>
                  <a:gd name="T99" fmla="*/ 84 h 192"/>
                  <a:gd name="T100" fmla="*/ 162 w 216"/>
                  <a:gd name="T101" fmla="*/ 96 h 192"/>
                  <a:gd name="T102" fmla="*/ 162 w 216"/>
                  <a:gd name="T103" fmla="*/ 114 h 192"/>
                  <a:gd name="T104" fmla="*/ 168 w 216"/>
                  <a:gd name="T105" fmla="*/ 126 h 192"/>
                  <a:gd name="T106" fmla="*/ 174 w 216"/>
                  <a:gd name="T107" fmla="*/ 138 h 192"/>
                  <a:gd name="T108" fmla="*/ 186 w 216"/>
                  <a:gd name="T109"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2">
                    <a:moveTo>
                      <a:pt x="192" y="150"/>
                    </a:moveTo>
                    <a:lnTo>
                      <a:pt x="192" y="156"/>
                    </a:lnTo>
                    <a:lnTo>
                      <a:pt x="198" y="156"/>
                    </a:lnTo>
                    <a:lnTo>
                      <a:pt x="198" y="162"/>
                    </a:lnTo>
                    <a:lnTo>
                      <a:pt x="204" y="162"/>
                    </a:lnTo>
                    <a:lnTo>
                      <a:pt x="204" y="168"/>
                    </a:lnTo>
                    <a:lnTo>
                      <a:pt x="210" y="168"/>
                    </a:lnTo>
                    <a:lnTo>
                      <a:pt x="204" y="168"/>
                    </a:lnTo>
                    <a:lnTo>
                      <a:pt x="210" y="168"/>
                    </a:lnTo>
                    <a:lnTo>
                      <a:pt x="216" y="168"/>
                    </a:lnTo>
                    <a:lnTo>
                      <a:pt x="210" y="168"/>
                    </a:lnTo>
                    <a:lnTo>
                      <a:pt x="216" y="174"/>
                    </a:lnTo>
                    <a:lnTo>
                      <a:pt x="216" y="180"/>
                    </a:lnTo>
                    <a:lnTo>
                      <a:pt x="210" y="180"/>
                    </a:lnTo>
                    <a:lnTo>
                      <a:pt x="210" y="174"/>
                    </a:lnTo>
                    <a:lnTo>
                      <a:pt x="204" y="174"/>
                    </a:lnTo>
                    <a:lnTo>
                      <a:pt x="198" y="174"/>
                    </a:lnTo>
                    <a:lnTo>
                      <a:pt x="198" y="180"/>
                    </a:lnTo>
                    <a:lnTo>
                      <a:pt x="192" y="180"/>
                    </a:lnTo>
                    <a:lnTo>
                      <a:pt x="186" y="180"/>
                    </a:lnTo>
                    <a:lnTo>
                      <a:pt x="186" y="186"/>
                    </a:lnTo>
                    <a:lnTo>
                      <a:pt x="180" y="186"/>
                    </a:lnTo>
                    <a:lnTo>
                      <a:pt x="174" y="186"/>
                    </a:lnTo>
                    <a:lnTo>
                      <a:pt x="168" y="186"/>
                    </a:lnTo>
                    <a:lnTo>
                      <a:pt x="168" y="192"/>
                    </a:lnTo>
                    <a:lnTo>
                      <a:pt x="162" y="192"/>
                    </a:lnTo>
                    <a:lnTo>
                      <a:pt x="156" y="186"/>
                    </a:lnTo>
                    <a:lnTo>
                      <a:pt x="150" y="186"/>
                    </a:lnTo>
                    <a:lnTo>
                      <a:pt x="144" y="186"/>
                    </a:lnTo>
                    <a:lnTo>
                      <a:pt x="138" y="186"/>
                    </a:lnTo>
                    <a:lnTo>
                      <a:pt x="138" y="180"/>
                    </a:lnTo>
                    <a:lnTo>
                      <a:pt x="132" y="180"/>
                    </a:lnTo>
                    <a:lnTo>
                      <a:pt x="126" y="180"/>
                    </a:lnTo>
                    <a:lnTo>
                      <a:pt x="126" y="174"/>
                    </a:lnTo>
                    <a:lnTo>
                      <a:pt x="120" y="174"/>
                    </a:lnTo>
                    <a:lnTo>
                      <a:pt x="120" y="180"/>
                    </a:lnTo>
                    <a:lnTo>
                      <a:pt x="120" y="174"/>
                    </a:lnTo>
                    <a:lnTo>
                      <a:pt x="120" y="180"/>
                    </a:lnTo>
                    <a:lnTo>
                      <a:pt x="120" y="174"/>
                    </a:lnTo>
                    <a:lnTo>
                      <a:pt x="120" y="180"/>
                    </a:lnTo>
                    <a:lnTo>
                      <a:pt x="114" y="180"/>
                    </a:lnTo>
                    <a:lnTo>
                      <a:pt x="114" y="174"/>
                    </a:lnTo>
                    <a:lnTo>
                      <a:pt x="114" y="180"/>
                    </a:lnTo>
                    <a:lnTo>
                      <a:pt x="108" y="180"/>
                    </a:lnTo>
                    <a:lnTo>
                      <a:pt x="102" y="180"/>
                    </a:lnTo>
                    <a:lnTo>
                      <a:pt x="102" y="174"/>
                    </a:lnTo>
                    <a:lnTo>
                      <a:pt x="102" y="180"/>
                    </a:lnTo>
                    <a:lnTo>
                      <a:pt x="96" y="180"/>
                    </a:lnTo>
                    <a:lnTo>
                      <a:pt x="96" y="174"/>
                    </a:lnTo>
                    <a:lnTo>
                      <a:pt x="96" y="168"/>
                    </a:lnTo>
                    <a:lnTo>
                      <a:pt x="90" y="168"/>
                    </a:lnTo>
                    <a:lnTo>
                      <a:pt x="84" y="168"/>
                    </a:lnTo>
                    <a:lnTo>
                      <a:pt x="78" y="168"/>
                    </a:lnTo>
                    <a:lnTo>
                      <a:pt x="72" y="162"/>
                    </a:lnTo>
                    <a:lnTo>
                      <a:pt x="72" y="156"/>
                    </a:lnTo>
                    <a:lnTo>
                      <a:pt x="66" y="156"/>
                    </a:lnTo>
                    <a:lnTo>
                      <a:pt x="66" y="150"/>
                    </a:lnTo>
                    <a:lnTo>
                      <a:pt x="60" y="150"/>
                    </a:lnTo>
                    <a:lnTo>
                      <a:pt x="54" y="150"/>
                    </a:lnTo>
                    <a:lnTo>
                      <a:pt x="48" y="150"/>
                    </a:lnTo>
                    <a:lnTo>
                      <a:pt x="42" y="150"/>
                    </a:lnTo>
                    <a:lnTo>
                      <a:pt x="36" y="150"/>
                    </a:lnTo>
                    <a:lnTo>
                      <a:pt x="30" y="150"/>
                    </a:lnTo>
                    <a:lnTo>
                      <a:pt x="30" y="144"/>
                    </a:lnTo>
                    <a:lnTo>
                      <a:pt x="30" y="138"/>
                    </a:lnTo>
                    <a:lnTo>
                      <a:pt x="24" y="132"/>
                    </a:lnTo>
                    <a:lnTo>
                      <a:pt x="30" y="126"/>
                    </a:lnTo>
                    <a:lnTo>
                      <a:pt x="36" y="126"/>
                    </a:lnTo>
                    <a:lnTo>
                      <a:pt x="36" y="120"/>
                    </a:lnTo>
                    <a:lnTo>
                      <a:pt x="42" y="120"/>
                    </a:lnTo>
                    <a:lnTo>
                      <a:pt x="48" y="120"/>
                    </a:lnTo>
                    <a:lnTo>
                      <a:pt x="48" y="114"/>
                    </a:lnTo>
                    <a:lnTo>
                      <a:pt x="48" y="108"/>
                    </a:lnTo>
                    <a:lnTo>
                      <a:pt x="42" y="108"/>
                    </a:lnTo>
                    <a:lnTo>
                      <a:pt x="36" y="108"/>
                    </a:lnTo>
                    <a:lnTo>
                      <a:pt x="42" y="108"/>
                    </a:lnTo>
                    <a:lnTo>
                      <a:pt x="36" y="108"/>
                    </a:lnTo>
                    <a:lnTo>
                      <a:pt x="36" y="102"/>
                    </a:lnTo>
                    <a:lnTo>
                      <a:pt x="30" y="102"/>
                    </a:lnTo>
                    <a:lnTo>
                      <a:pt x="24" y="102"/>
                    </a:lnTo>
                    <a:lnTo>
                      <a:pt x="24" y="96"/>
                    </a:lnTo>
                    <a:lnTo>
                      <a:pt x="18" y="96"/>
                    </a:lnTo>
                    <a:lnTo>
                      <a:pt x="18" y="90"/>
                    </a:lnTo>
                    <a:lnTo>
                      <a:pt x="12" y="90"/>
                    </a:lnTo>
                    <a:lnTo>
                      <a:pt x="12" y="84"/>
                    </a:lnTo>
                    <a:lnTo>
                      <a:pt x="6" y="84"/>
                    </a:lnTo>
                    <a:lnTo>
                      <a:pt x="0" y="84"/>
                    </a:lnTo>
                    <a:lnTo>
                      <a:pt x="0" y="78"/>
                    </a:lnTo>
                    <a:lnTo>
                      <a:pt x="6" y="78"/>
                    </a:lnTo>
                    <a:lnTo>
                      <a:pt x="6" y="72"/>
                    </a:lnTo>
                    <a:lnTo>
                      <a:pt x="12" y="72"/>
                    </a:lnTo>
                    <a:lnTo>
                      <a:pt x="18" y="66"/>
                    </a:lnTo>
                    <a:lnTo>
                      <a:pt x="18" y="60"/>
                    </a:lnTo>
                    <a:lnTo>
                      <a:pt x="24" y="60"/>
                    </a:lnTo>
                    <a:lnTo>
                      <a:pt x="30" y="60"/>
                    </a:lnTo>
                    <a:lnTo>
                      <a:pt x="30" y="54"/>
                    </a:lnTo>
                    <a:lnTo>
                      <a:pt x="36" y="54"/>
                    </a:lnTo>
                    <a:lnTo>
                      <a:pt x="36" y="48"/>
                    </a:lnTo>
                    <a:lnTo>
                      <a:pt x="42" y="48"/>
                    </a:lnTo>
                    <a:lnTo>
                      <a:pt x="42" y="42"/>
                    </a:lnTo>
                    <a:lnTo>
                      <a:pt x="48" y="42"/>
                    </a:lnTo>
                    <a:lnTo>
                      <a:pt x="54" y="36"/>
                    </a:lnTo>
                    <a:lnTo>
                      <a:pt x="60" y="36"/>
                    </a:lnTo>
                    <a:lnTo>
                      <a:pt x="60" y="30"/>
                    </a:lnTo>
                    <a:lnTo>
                      <a:pt x="66" y="30"/>
                    </a:lnTo>
                    <a:lnTo>
                      <a:pt x="66" y="24"/>
                    </a:lnTo>
                    <a:lnTo>
                      <a:pt x="72" y="24"/>
                    </a:lnTo>
                    <a:lnTo>
                      <a:pt x="72" y="18"/>
                    </a:lnTo>
                    <a:lnTo>
                      <a:pt x="78" y="18"/>
                    </a:lnTo>
                    <a:lnTo>
                      <a:pt x="78" y="24"/>
                    </a:lnTo>
                    <a:lnTo>
                      <a:pt x="84" y="24"/>
                    </a:lnTo>
                    <a:lnTo>
                      <a:pt x="90" y="24"/>
                    </a:lnTo>
                    <a:lnTo>
                      <a:pt x="90" y="18"/>
                    </a:lnTo>
                    <a:lnTo>
                      <a:pt x="96" y="12"/>
                    </a:lnTo>
                    <a:lnTo>
                      <a:pt x="96" y="6"/>
                    </a:lnTo>
                    <a:lnTo>
                      <a:pt x="102" y="6"/>
                    </a:lnTo>
                    <a:lnTo>
                      <a:pt x="108" y="6"/>
                    </a:lnTo>
                    <a:lnTo>
                      <a:pt x="108" y="12"/>
                    </a:lnTo>
                    <a:lnTo>
                      <a:pt x="114" y="12"/>
                    </a:lnTo>
                    <a:lnTo>
                      <a:pt x="114" y="6"/>
                    </a:lnTo>
                    <a:lnTo>
                      <a:pt x="114" y="0"/>
                    </a:lnTo>
                    <a:lnTo>
                      <a:pt x="120" y="0"/>
                    </a:lnTo>
                    <a:lnTo>
                      <a:pt x="120" y="6"/>
                    </a:lnTo>
                    <a:lnTo>
                      <a:pt x="126" y="6"/>
                    </a:lnTo>
                    <a:lnTo>
                      <a:pt x="132" y="6"/>
                    </a:lnTo>
                    <a:lnTo>
                      <a:pt x="138" y="6"/>
                    </a:lnTo>
                    <a:lnTo>
                      <a:pt x="138" y="12"/>
                    </a:lnTo>
                    <a:lnTo>
                      <a:pt x="144" y="12"/>
                    </a:lnTo>
                    <a:lnTo>
                      <a:pt x="144" y="18"/>
                    </a:lnTo>
                    <a:lnTo>
                      <a:pt x="144" y="24"/>
                    </a:lnTo>
                    <a:lnTo>
                      <a:pt x="150" y="24"/>
                    </a:lnTo>
                    <a:lnTo>
                      <a:pt x="150" y="30"/>
                    </a:lnTo>
                    <a:lnTo>
                      <a:pt x="150" y="36"/>
                    </a:lnTo>
                    <a:lnTo>
                      <a:pt x="150" y="42"/>
                    </a:lnTo>
                    <a:lnTo>
                      <a:pt x="144" y="42"/>
                    </a:lnTo>
                    <a:lnTo>
                      <a:pt x="144" y="48"/>
                    </a:lnTo>
                    <a:lnTo>
                      <a:pt x="144" y="54"/>
                    </a:lnTo>
                    <a:lnTo>
                      <a:pt x="150" y="54"/>
                    </a:lnTo>
                    <a:lnTo>
                      <a:pt x="150" y="60"/>
                    </a:lnTo>
                    <a:lnTo>
                      <a:pt x="156" y="60"/>
                    </a:lnTo>
                    <a:lnTo>
                      <a:pt x="156" y="66"/>
                    </a:lnTo>
                    <a:lnTo>
                      <a:pt x="162" y="66"/>
                    </a:lnTo>
                    <a:lnTo>
                      <a:pt x="156" y="66"/>
                    </a:lnTo>
                    <a:lnTo>
                      <a:pt x="156" y="72"/>
                    </a:lnTo>
                    <a:lnTo>
                      <a:pt x="162" y="72"/>
                    </a:lnTo>
                    <a:lnTo>
                      <a:pt x="156" y="72"/>
                    </a:lnTo>
                    <a:lnTo>
                      <a:pt x="156" y="78"/>
                    </a:lnTo>
                    <a:lnTo>
                      <a:pt x="162" y="78"/>
                    </a:lnTo>
                    <a:lnTo>
                      <a:pt x="156" y="78"/>
                    </a:lnTo>
                    <a:lnTo>
                      <a:pt x="156" y="84"/>
                    </a:lnTo>
                    <a:lnTo>
                      <a:pt x="156" y="90"/>
                    </a:lnTo>
                    <a:lnTo>
                      <a:pt x="156" y="96"/>
                    </a:lnTo>
                    <a:lnTo>
                      <a:pt x="162" y="96"/>
                    </a:lnTo>
                    <a:lnTo>
                      <a:pt x="162" y="102"/>
                    </a:lnTo>
                    <a:lnTo>
                      <a:pt x="162" y="108"/>
                    </a:lnTo>
                    <a:lnTo>
                      <a:pt x="162" y="114"/>
                    </a:lnTo>
                    <a:lnTo>
                      <a:pt x="162" y="120"/>
                    </a:lnTo>
                    <a:lnTo>
                      <a:pt x="168" y="120"/>
                    </a:lnTo>
                    <a:lnTo>
                      <a:pt x="168" y="126"/>
                    </a:lnTo>
                    <a:lnTo>
                      <a:pt x="168" y="132"/>
                    </a:lnTo>
                    <a:lnTo>
                      <a:pt x="174" y="132"/>
                    </a:lnTo>
                    <a:lnTo>
                      <a:pt x="174" y="138"/>
                    </a:lnTo>
                    <a:lnTo>
                      <a:pt x="180" y="138"/>
                    </a:lnTo>
                    <a:lnTo>
                      <a:pt x="180" y="144"/>
                    </a:lnTo>
                    <a:lnTo>
                      <a:pt x="186" y="144"/>
                    </a:lnTo>
                    <a:lnTo>
                      <a:pt x="186" y="150"/>
                    </a:lnTo>
                    <a:lnTo>
                      <a:pt x="192" y="15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6" name="Freeform 589"/>
              <p:cNvSpPr>
                <a:spLocks/>
              </p:cNvSpPr>
              <p:nvPr/>
            </p:nvSpPr>
            <p:spPr bwMode="auto">
              <a:xfrm>
                <a:off x="3597" y="1256"/>
                <a:ext cx="204" cy="168"/>
              </a:xfrm>
              <a:custGeom>
                <a:avLst/>
                <a:gdLst>
                  <a:gd name="T0" fmla="*/ 42 w 204"/>
                  <a:gd name="T1" fmla="*/ 6 h 168"/>
                  <a:gd name="T2" fmla="*/ 54 w 204"/>
                  <a:gd name="T3" fmla="*/ 12 h 168"/>
                  <a:gd name="T4" fmla="*/ 66 w 204"/>
                  <a:gd name="T5" fmla="*/ 18 h 168"/>
                  <a:gd name="T6" fmla="*/ 72 w 204"/>
                  <a:gd name="T7" fmla="*/ 24 h 168"/>
                  <a:gd name="T8" fmla="*/ 84 w 204"/>
                  <a:gd name="T9" fmla="*/ 30 h 168"/>
                  <a:gd name="T10" fmla="*/ 90 w 204"/>
                  <a:gd name="T11" fmla="*/ 42 h 168"/>
                  <a:gd name="T12" fmla="*/ 102 w 204"/>
                  <a:gd name="T13" fmla="*/ 36 h 168"/>
                  <a:gd name="T14" fmla="*/ 108 w 204"/>
                  <a:gd name="T15" fmla="*/ 48 h 168"/>
                  <a:gd name="T16" fmla="*/ 108 w 204"/>
                  <a:gd name="T17" fmla="*/ 54 h 168"/>
                  <a:gd name="T18" fmla="*/ 108 w 204"/>
                  <a:gd name="T19" fmla="*/ 60 h 168"/>
                  <a:gd name="T20" fmla="*/ 108 w 204"/>
                  <a:gd name="T21" fmla="*/ 66 h 168"/>
                  <a:gd name="T22" fmla="*/ 120 w 204"/>
                  <a:gd name="T23" fmla="*/ 72 h 168"/>
                  <a:gd name="T24" fmla="*/ 120 w 204"/>
                  <a:gd name="T25" fmla="*/ 78 h 168"/>
                  <a:gd name="T26" fmla="*/ 132 w 204"/>
                  <a:gd name="T27" fmla="*/ 72 h 168"/>
                  <a:gd name="T28" fmla="*/ 138 w 204"/>
                  <a:gd name="T29" fmla="*/ 84 h 168"/>
                  <a:gd name="T30" fmla="*/ 144 w 204"/>
                  <a:gd name="T31" fmla="*/ 96 h 168"/>
                  <a:gd name="T32" fmla="*/ 138 w 204"/>
                  <a:gd name="T33" fmla="*/ 96 h 168"/>
                  <a:gd name="T34" fmla="*/ 150 w 204"/>
                  <a:gd name="T35" fmla="*/ 102 h 168"/>
                  <a:gd name="T36" fmla="*/ 162 w 204"/>
                  <a:gd name="T37" fmla="*/ 96 h 168"/>
                  <a:gd name="T38" fmla="*/ 168 w 204"/>
                  <a:gd name="T39" fmla="*/ 108 h 168"/>
                  <a:gd name="T40" fmla="*/ 168 w 204"/>
                  <a:gd name="T41" fmla="*/ 114 h 168"/>
                  <a:gd name="T42" fmla="*/ 180 w 204"/>
                  <a:gd name="T43" fmla="*/ 120 h 168"/>
                  <a:gd name="T44" fmla="*/ 186 w 204"/>
                  <a:gd name="T45" fmla="*/ 120 h 168"/>
                  <a:gd name="T46" fmla="*/ 192 w 204"/>
                  <a:gd name="T47" fmla="*/ 120 h 168"/>
                  <a:gd name="T48" fmla="*/ 204 w 204"/>
                  <a:gd name="T49" fmla="*/ 126 h 168"/>
                  <a:gd name="T50" fmla="*/ 192 w 204"/>
                  <a:gd name="T51" fmla="*/ 132 h 168"/>
                  <a:gd name="T52" fmla="*/ 192 w 204"/>
                  <a:gd name="T53" fmla="*/ 138 h 168"/>
                  <a:gd name="T54" fmla="*/ 180 w 204"/>
                  <a:gd name="T55" fmla="*/ 150 h 168"/>
                  <a:gd name="T56" fmla="*/ 168 w 204"/>
                  <a:gd name="T57" fmla="*/ 162 h 168"/>
                  <a:gd name="T58" fmla="*/ 162 w 204"/>
                  <a:gd name="T59" fmla="*/ 162 h 168"/>
                  <a:gd name="T60" fmla="*/ 150 w 204"/>
                  <a:gd name="T61" fmla="*/ 156 h 168"/>
                  <a:gd name="T62" fmla="*/ 138 w 204"/>
                  <a:gd name="T63" fmla="*/ 150 h 168"/>
                  <a:gd name="T64" fmla="*/ 126 w 204"/>
                  <a:gd name="T65" fmla="*/ 144 h 168"/>
                  <a:gd name="T66" fmla="*/ 114 w 204"/>
                  <a:gd name="T67" fmla="*/ 138 h 168"/>
                  <a:gd name="T68" fmla="*/ 108 w 204"/>
                  <a:gd name="T69" fmla="*/ 126 h 168"/>
                  <a:gd name="T70" fmla="*/ 102 w 204"/>
                  <a:gd name="T71" fmla="*/ 114 h 168"/>
                  <a:gd name="T72" fmla="*/ 90 w 204"/>
                  <a:gd name="T73" fmla="*/ 108 h 168"/>
                  <a:gd name="T74" fmla="*/ 78 w 204"/>
                  <a:gd name="T75" fmla="*/ 114 h 168"/>
                  <a:gd name="T76" fmla="*/ 66 w 204"/>
                  <a:gd name="T77" fmla="*/ 108 h 168"/>
                  <a:gd name="T78" fmla="*/ 54 w 204"/>
                  <a:gd name="T79" fmla="*/ 102 h 168"/>
                  <a:gd name="T80" fmla="*/ 42 w 204"/>
                  <a:gd name="T81" fmla="*/ 102 h 168"/>
                  <a:gd name="T82" fmla="*/ 30 w 204"/>
                  <a:gd name="T83" fmla="*/ 108 h 168"/>
                  <a:gd name="T84" fmla="*/ 18 w 204"/>
                  <a:gd name="T85" fmla="*/ 102 h 168"/>
                  <a:gd name="T86" fmla="*/ 0 w 204"/>
                  <a:gd name="T87" fmla="*/ 96 h 168"/>
                  <a:gd name="T88" fmla="*/ 6 w 204"/>
                  <a:gd name="T89" fmla="*/ 78 h 168"/>
                  <a:gd name="T90" fmla="*/ 12 w 204"/>
                  <a:gd name="T91" fmla="*/ 66 h 168"/>
                  <a:gd name="T92" fmla="*/ 18 w 204"/>
                  <a:gd name="T93" fmla="*/ 54 h 168"/>
                  <a:gd name="T94" fmla="*/ 18 w 204"/>
                  <a:gd name="T95" fmla="*/ 36 h 168"/>
                  <a:gd name="T96" fmla="*/ 24 w 204"/>
                  <a:gd name="T97" fmla="*/ 24 h 168"/>
                  <a:gd name="T98" fmla="*/ 30 w 204"/>
                  <a:gd name="T99" fmla="*/ 12 h 168"/>
                  <a:gd name="T100" fmla="*/ 36 w 204"/>
                  <a:gd name="T10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68">
                    <a:moveTo>
                      <a:pt x="36" y="0"/>
                    </a:moveTo>
                    <a:lnTo>
                      <a:pt x="42" y="0"/>
                    </a:lnTo>
                    <a:lnTo>
                      <a:pt x="42" y="6"/>
                    </a:lnTo>
                    <a:lnTo>
                      <a:pt x="48" y="6"/>
                    </a:lnTo>
                    <a:lnTo>
                      <a:pt x="48" y="12"/>
                    </a:lnTo>
                    <a:lnTo>
                      <a:pt x="54" y="12"/>
                    </a:lnTo>
                    <a:lnTo>
                      <a:pt x="54" y="18"/>
                    </a:lnTo>
                    <a:lnTo>
                      <a:pt x="60" y="18"/>
                    </a:lnTo>
                    <a:lnTo>
                      <a:pt x="66" y="18"/>
                    </a:lnTo>
                    <a:lnTo>
                      <a:pt x="72" y="18"/>
                    </a:lnTo>
                    <a:lnTo>
                      <a:pt x="66" y="24"/>
                    </a:lnTo>
                    <a:lnTo>
                      <a:pt x="72" y="24"/>
                    </a:lnTo>
                    <a:lnTo>
                      <a:pt x="72" y="30"/>
                    </a:lnTo>
                    <a:lnTo>
                      <a:pt x="78" y="30"/>
                    </a:lnTo>
                    <a:lnTo>
                      <a:pt x="84" y="30"/>
                    </a:lnTo>
                    <a:lnTo>
                      <a:pt x="84" y="36"/>
                    </a:lnTo>
                    <a:lnTo>
                      <a:pt x="90" y="36"/>
                    </a:lnTo>
                    <a:lnTo>
                      <a:pt x="90" y="42"/>
                    </a:lnTo>
                    <a:lnTo>
                      <a:pt x="96" y="42"/>
                    </a:lnTo>
                    <a:lnTo>
                      <a:pt x="102" y="42"/>
                    </a:lnTo>
                    <a:lnTo>
                      <a:pt x="102" y="36"/>
                    </a:lnTo>
                    <a:lnTo>
                      <a:pt x="102" y="42"/>
                    </a:lnTo>
                    <a:lnTo>
                      <a:pt x="108" y="42"/>
                    </a:lnTo>
                    <a:lnTo>
                      <a:pt x="108" y="48"/>
                    </a:lnTo>
                    <a:lnTo>
                      <a:pt x="114" y="48"/>
                    </a:lnTo>
                    <a:lnTo>
                      <a:pt x="114" y="54"/>
                    </a:lnTo>
                    <a:lnTo>
                      <a:pt x="108" y="54"/>
                    </a:lnTo>
                    <a:lnTo>
                      <a:pt x="108" y="48"/>
                    </a:lnTo>
                    <a:lnTo>
                      <a:pt x="108" y="54"/>
                    </a:lnTo>
                    <a:lnTo>
                      <a:pt x="108" y="60"/>
                    </a:lnTo>
                    <a:lnTo>
                      <a:pt x="108" y="66"/>
                    </a:lnTo>
                    <a:lnTo>
                      <a:pt x="114" y="66"/>
                    </a:lnTo>
                    <a:lnTo>
                      <a:pt x="108" y="66"/>
                    </a:lnTo>
                    <a:lnTo>
                      <a:pt x="108" y="72"/>
                    </a:lnTo>
                    <a:lnTo>
                      <a:pt x="114" y="72"/>
                    </a:lnTo>
                    <a:lnTo>
                      <a:pt x="120" y="72"/>
                    </a:lnTo>
                    <a:lnTo>
                      <a:pt x="120" y="78"/>
                    </a:lnTo>
                    <a:lnTo>
                      <a:pt x="114" y="78"/>
                    </a:lnTo>
                    <a:lnTo>
                      <a:pt x="120" y="78"/>
                    </a:lnTo>
                    <a:lnTo>
                      <a:pt x="126" y="78"/>
                    </a:lnTo>
                    <a:lnTo>
                      <a:pt x="126" y="72"/>
                    </a:lnTo>
                    <a:lnTo>
                      <a:pt x="132" y="72"/>
                    </a:lnTo>
                    <a:lnTo>
                      <a:pt x="132" y="78"/>
                    </a:lnTo>
                    <a:lnTo>
                      <a:pt x="138" y="78"/>
                    </a:lnTo>
                    <a:lnTo>
                      <a:pt x="138" y="84"/>
                    </a:lnTo>
                    <a:lnTo>
                      <a:pt x="138" y="90"/>
                    </a:lnTo>
                    <a:lnTo>
                      <a:pt x="144" y="90"/>
                    </a:lnTo>
                    <a:lnTo>
                      <a:pt x="144" y="96"/>
                    </a:lnTo>
                    <a:lnTo>
                      <a:pt x="144" y="90"/>
                    </a:lnTo>
                    <a:lnTo>
                      <a:pt x="138" y="90"/>
                    </a:lnTo>
                    <a:lnTo>
                      <a:pt x="138" y="96"/>
                    </a:lnTo>
                    <a:lnTo>
                      <a:pt x="144" y="96"/>
                    </a:lnTo>
                    <a:lnTo>
                      <a:pt x="150" y="96"/>
                    </a:lnTo>
                    <a:lnTo>
                      <a:pt x="150" y="102"/>
                    </a:lnTo>
                    <a:lnTo>
                      <a:pt x="156" y="102"/>
                    </a:lnTo>
                    <a:lnTo>
                      <a:pt x="162" y="102"/>
                    </a:lnTo>
                    <a:lnTo>
                      <a:pt x="162" y="96"/>
                    </a:lnTo>
                    <a:lnTo>
                      <a:pt x="168" y="96"/>
                    </a:lnTo>
                    <a:lnTo>
                      <a:pt x="168" y="102"/>
                    </a:lnTo>
                    <a:lnTo>
                      <a:pt x="168" y="108"/>
                    </a:lnTo>
                    <a:lnTo>
                      <a:pt x="162" y="108"/>
                    </a:lnTo>
                    <a:lnTo>
                      <a:pt x="162" y="114"/>
                    </a:lnTo>
                    <a:lnTo>
                      <a:pt x="168" y="114"/>
                    </a:lnTo>
                    <a:lnTo>
                      <a:pt x="174" y="114"/>
                    </a:lnTo>
                    <a:lnTo>
                      <a:pt x="180" y="114"/>
                    </a:lnTo>
                    <a:lnTo>
                      <a:pt x="180" y="120"/>
                    </a:lnTo>
                    <a:lnTo>
                      <a:pt x="180" y="126"/>
                    </a:lnTo>
                    <a:lnTo>
                      <a:pt x="180" y="120"/>
                    </a:lnTo>
                    <a:lnTo>
                      <a:pt x="186" y="120"/>
                    </a:lnTo>
                    <a:lnTo>
                      <a:pt x="192" y="120"/>
                    </a:lnTo>
                    <a:lnTo>
                      <a:pt x="192" y="114"/>
                    </a:lnTo>
                    <a:lnTo>
                      <a:pt x="192" y="120"/>
                    </a:lnTo>
                    <a:lnTo>
                      <a:pt x="198" y="120"/>
                    </a:lnTo>
                    <a:lnTo>
                      <a:pt x="204" y="120"/>
                    </a:lnTo>
                    <a:lnTo>
                      <a:pt x="204" y="126"/>
                    </a:lnTo>
                    <a:lnTo>
                      <a:pt x="198" y="126"/>
                    </a:lnTo>
                    <a:lnTo>
                      <a:pt x="198" y="132"/>
                    </a:lnTo>
                    <a:lnTo>
                      <a:pt x="192" y="132"/>
                    </a:lnTo>
                    <a:lnTo>
                      <a:pt x="192" y="138"/>
                    </a:lnTo>
                    <a:lnTo>
                      <a:pt x="198" y="138"/>
                    </a:lnTo>
                    <a:lnTo>
                      <a:pt x="192" y="138"/>
                    </a:lnTo>
                    <a:lnTo>
                      <a:pt x="192" y="144"/>
                    </a:lnTo>
                    <a:lnTo>
                      <a:pt x="186" y="144"/>
                    </a:lnTo>
                    <a:lnTo>
                      <a:pt x="180" y="150"/>
                    </a:lnTo>
                    <a:lnTo>
                      <a:pt x="174" y="150"/>
                    </a:lnTo>
                    <a:lnTo>
                      <a:pt x="174" y="156"/>
                    </a:lnTo>
                    <a:lnTo>
                      <a:pt x="168" y="162"/>
                    </a:lnTo>
                    <a:lnTo>
                      <a:pt x="168" y="168"/>
                    </a:lnTo>
                    <a:lnTo>
                      <a:pt x="162" y="168"/>
                    </a:lnTo>
                    <a:lnTo>
                      <a:pt x="162" y="162"/>
                    </a:lnTo>
                    <a:lnTo>
                      <a:pt x="156" y="162"/>
                    </a:lnTo>
                    <a:lnTo>
                      <a:pt x="150" y="162"/>
                    </a:lnTo>
                    <a:lnTo>
                      <a:pt x="150" y="156"/>
                    </a:lnTo>
                    <a:lnTo>
                      <a:pt x="144" y="156"/>
                    </a:lnTo>
                    <a:lnTo>
                      <a:pt x="138" y="156"/>
                    </a:lnTo>
                    <a:lnTo>
                      <a:pt x="138" y="150"/>
                    </a:lnTo>
                    <a:lnTo>
                      <a:pt x="132" y="150"/>
                    </a:lnTo>
                    <a:lnTo>
                      <a:pt x="126" y="150"/>
                    </a:lnTo>
                    <a:lnTo>
                      <a:pt x="126" y="144"/>
                    </a:lnTo>
                    <a:lnTo>
                      <a:pt x="120" y="144"/>
                    </a:lnTo>
                    <a:lnTo>
                      <a:pt x="114" y="144"/>
                    </a:lnTo>
                    <a:lnTo>
                      <a:pt x="114" y="138"/>
                    </a:lnTo>
                    <a:lnTo>
                      <a:pt x="114" y="132"/>
                    </a:lnTo>
                    <a:lnTo>
                      <a:pt x="108" y="132"/>
                    </a:lnTo>
                    <a:lnTo>
                      <a:pt x="108" y="126"/>
                    </a:lnTo>
                    <a:lnTo>
                      <a:pt x="108" y="120"/>
                    </a:lnTo>
                    <a:lnTo>
                      <a:pt x="108" y="114"/>
                    </a:lnTo>
                    <a:lnTo>
                      <a:pt x="102" y="114"/>
                    </a:lnTo>
                    <a:lnTo>
                      <a:pt x="96" y="114"/>
                    </a:lnTo>
                    <a:lnTo>
                      <a:pt x="90" y="114"/>
                    </a:lnTo>
                    <a:lnTo>
                      <a:pt x="90" y="108"/>
                    </a:lnTo>
                    <a:lnTo>
                      <a:pt x="84" y="108"/>
                    </a:lnTo>
                    <a:lnTo>
                      <a:pt x="78" y="108"/>
                    </a:lnTo>
                    <a:lnTo>
                      <a:pt x="78" y="114"/>
                    </a:lnTo>
                    <a:lnTo>
                      <a:pt x="72" y="114"/>
                    </a:lnTo>
                    <a:lnTo>
                      <a:pt x="66" y="114"/>
                    </a:lnTo>
                    <a:lnTo>
                      <a:pt x="66" y="108"/>
                    </a:lnTo>
                    <a:lnTo>
                      <a:pt x="60" y="108"/>
                    </a:lnTo>
                    <a:lnTo>
                      <a:pt x="54" y="108"/>
                    </a:lnTo>
                    <a:lnTo>
                      <a:pt x="54" y="102"/>
                    </a:lnTo>
                    <a:lnTo>
                      <a:pt x="54" y="108"/>
                    </a:lnTo>
                    <a:lnTo>
                      <a:pt x="48" y="108"/>
                    </a:lnTo>
                    <a:lnTo>
                      <a:pt x="42" y="102"/>
                    </a:lnTo>
                    <a:lnTo>
                      <a:pt x="42" y="108"/>
                    </a:lnTo>
                    <a:lnTo>
                      <a:pt x="36" y="108"/>
                    </a:lnTo>
                    <a:lnTo>
                      <a:pt x="30" y="108"/>
                    </a:lnTo>
                    <a:lnTo>
                      <a:pt x="24" y="108"/>
                    </a:lnTo>
                    <a:lnTo>
                      <a:pt x="24" y="102"/>
                    </a:lnTo>
                    <a:lnTo>
                      <a:pt x="18" y="102"/>
                    </a:lnTo>
                    <a:lnTo>
                      <a:pt x="12" y="102"/>
                    </a:lnTo>
                    <a:lnTo>
                      <a:pt x="6" y="102"/>
                    </a:lnTo>
                    <a:lnTo>
                      <a:pt x="0" y="96"/>
                    </a:lnTo>
                    <a:lnTo>
                      <a:pt x="6" y="90"/>
                    </a:lnTo>
                    <a:lnTo>
                      <a:pt x="6" y="84"/>
                    </a:lnTo>
                    <a:lnTo>
                      <a:pt x="6" y="78"/>
                    </a:lnTo>
                    <a:lnTo>
                      <a:pt x="6" y="72"/>
                    </a:lnTo>
                    <a:lnTo>
                      <a:pt x="12" y="72"/>
                    </a:lnTo>
                    <a:lnTo>
                      <a:pt x="12" y="66"/>
                    </a:lnTo>
                    <a:lnTo>
                      <a:pt x="12" y="60"/>
                    </a:lnTo>
                    <a:lnTo>
                      <a:pt x="12" y="54"/>
                    </a:lnTo>
                    <a:lnTo>
                      <a:pt x="18" y="54"/>
                    </a:lnTo>
                    <a:lnTo>
                      <a:pt x="18" y="48"/>
                    </a:lnTo>
                    <a:lnTo>
                      <a:pt x="18" y="42"/>
                    </a:lnTo>
                    <a:lnTo>
                      <a:pt x="18" y="36"/>
                    </a:lnTo>
                    <a:lnTo>
                      <a:pt x="24" y="36"/>
                    </a:lnTo>
                    <a:lnTo>
                      <a:pt x="24" y="30"/>
                    </a:lnTo>
                    <a:lnTo>
                      <a:pt x="24" y="24"/>
                    </a:lnTo>
                    <a:lnTo>
                      <a:pt x="24" y="18"/>
                    </a:lnTo>
                    <a:lnTo>
                      <a:pt x="30" y="18"/>
                    </a:lnTo>
                    <a:lnTo>
                      <a:pt x="30" y="12"/>
                    </a:lnTo>
                    <a:lnTo>
                      <a:pt x="30" y="6"/>
                    </a:lnTo>
                    <a:lnTo>
                      <a:pt x="30" y="0"/>
                    </a:lnTo>
                    <a:lnTo>
                      <a:pt x="36" y="0"/>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7" name="Freeform 590"/>
              <p:cNvSpPr>
                <a:spLocks/>
              </p:cNvSpPr>
              <p:nvPr/>
            </p:nvSpPr>
            <p:spPr bwMode="auto">
              <a:xfrm>
                <a:off x="3639" y="1358"/>
                <a:ext cx="138" cy="132"/>
              </a:xfrm>
              <a:custGeom>
                <a:avLst/>
                <a:gdLst>
                  <a:gd name="T0" fmla="*/ 18 w 138"/>
                  <a:gd name="T1" fmla="*/ 6 h 132"/>
                  <a:gd name="T2" fmla="*/ 30 w 138"/>
                  <a:gd name="T3" fmla="*/ 12 h 132"/>
                  <a:gd name="T4" fmla="*/ 42 w 138"/>
                  <a:gd name="T5" fmla="*/ 6 h 132"/>
                  <a:gd name="T6" fmla="*/ 54 w 138"/>
                  <a:gd name="T7" fmla="*/ 12 h 132"/>
                  <a:gd name="T8" fmla="*/ 66 w 138"/>
                  <a:gd name="T9" fmla="*/ 18 h 132"/>
                  <a:gd name="T10" fmla="*/ 72 w 138"/>
                  <a:gd name="T11" fmla="*/ 30 h 132"/>
                  <a:gd name="T12" fmla="*/ 78 w 138"/>
                  <a:gd name="T13" fmla="*/ 42 h 132"/>
                  <a:gd name="T14" fmla="*/ 90 w 138"/>
                  <a:gd name="T15" fmla="*/ 48 h 132"/>
                  <a:gd name="T16" fmla="*/ 102 w 138"/>
                  <a:gd name="T17" fmla="*/ 54 h 132"/>
                  <a:gd name="T18" fmla="*/ 114 w 138"/>
                  <a:gd name="T19" fmla="*/ 60 h 132"/>
                  <a:gd name="T20" fmla="*/ 126 w 138"/>
                  <a:gd name="T21" fmla="*/ 66 h 132"/>
                  <a:gd name="T22" fmla="*/ 138 w 138"/>
                  <a:gd name="T23" fmla="*/ 72 h 132"/>
                  <a:gd name="T24" fmla="*/ 138 w 138"/>
                  <a:gd name="T25" fmla="*/ 90 h 132"/>
                  <a:gd name="T26" fmla="*/ 132 w 138"/>
                  <a:gd name="T27" fmla="*/ 102 h 132"/>
                  <a:gd name="T28" fmla="*/ 132 w 138"/>
                  <a:gd name="T29" fmla="*/ 114 h 132"/>
                  <a:gd name="T30" fmla="*/ 132 w 138"/>
                  <a:gd name="T31" fmla="*/ 120 h 132"/>
                  <a:gd name="T32" fmla="*/ 120 w 138"/>
                  <a:gd name="T33" fmla="*/ 114 h 132"/>
                  <a:gd name="T34" fmla="*/ 114 w 138"/>
                  <a:gd name="T35" fmla="*/ 126 h 132"/>
                  <a:gd name="T36" fmla="*/ 102 w 138"/>
                  <a:gd name="T37" fmla="*/ 126 h 132"/>
                  <a:gd name="T38" fmla="*/ 108 w 138"/>
                  <a:gd name="T39" fmla="*/ 114 h 132"/>
                  <a:gd name="T40" fmla="*/ 102 w 138"/>
                  <a:gd name="T41" fmla="*/ 114 h 132"/>
                  <a:gd name="T42" fmla="*/ 90 w 138"/>
                  <a:gd name="T43" fmla="*/ 120 h 132"/>
                  <a:gd name="T44" fmla="*/ 84 w 138"/>
                  <a:gd name="T45" fmla="*/ 120 h 132"/>
                  <a:gd name="T46" fmla="*/ 78 w 138"/>
                  <a:gd name="T47" fmla="*/ 120 h 132"/>
                  <a:gd name="T48" fmla="*/ 78 w 138"/>
                  <a:gd name="T49" fmla="*/ 102 h 132"/>
                  <a:gd name="T50" fmla="*/ 78 w 138"/>
                  <a:gd name="T51" fmla="*/ 108 h 132"/>
                  <a:gd name="T52" fmla="*/ 72 w 138"/>
                  <a:gd name="T53" fmla="*/ 108 h 132"/>
                  <a:gd name="T54" fmla="*/ 72 w 138"/>
                  <a:gd name="T55" fmla="*/ 96 h 132"/>
                  <a:gd name="T56" fmla="*/ 66 w 138"/>
                  <a:gd name="T57" fmla="*/ 84 h 132"/>
                  <a:gd name="T58" fmla="*/ 72 w 138"/>
                  <a:gd name="T59" fmla="*/ 72 h 132"/>
                  <a:gd name="T60" fmla="*/ 78 w 138"/>
                  <a:gd name="T61" fmla="*/ 72 h 132"/>
                  <a:gd name="T62" fmla="*/ 72 w 138"/>
                  <a:gd name="T63" fmla="*/ 60 h 132"/>
                  <a:gd name="T64" fmla="*/ 66 w 138"/>
                  <a:gd name="T65" fmla="*/ 48 h 132"/>
                  <a:gd name="T66" fmla="*/ 54 w 138"/>
                  <a:gd name="T67" fmla="*/ 42 h 132"/>
                  <a:gd name="T68" fmla="*/ 48 w 138"/>
                  <a:gd name="T69" fmla="*/ 54 h 132"/>
                  <a:gd name="T70" fmla="*/ 36 w 138"/>
                  <a:gd name="T71" fmla="*/ 48 h 132"/>
                  <a:gd name="T72" fmla="*/ 30 w 138"/>
                  <a:gd name="T73" fmla="*/ 48 h 132"/>
                  <a:gd name="T74" fmla="*/ 30 w 138"/>
                  <a:gd name="T75" fmla="*/ 54 h 132"/>
                  <a:gd name="T76" fmla="*/ 18 w 138"/>
                  <a:gd name="T77" fmla="*/ 54 h 132"/>
                  <a:gd name="T78" fmla="*/ 6 w 138"/>
                  <a:gd name="T79" fmla="*/ 54 h 132"/>
                  <a:gd name="T80" fmla="*/ 6 w 138"/>
                  <a:gd name="T81" fmla="*/ 48 h 132"/>
                  <a:gd name="T82" fmla="*/ 6 w 138"/>
                  <a:gd name="T83" fmla="*/ 42 h 132"/>
                  <a:gd name="T84" fmla="*/ 6 w 138"/>
                  <a:gd name="T85" fmla="*/ 36 h 132"/>
                  <a:gd name="T86" fmla="*/ 0 w 138"/>
                  <a:gd name="T87" fmla="*/ 24 h 132"/>
                  <a:gd name="T88" fmla="*/ 0 w 138"/>
                  <a:gd name="T89" fmla="*/ 18 h 132"/>
                  <a:gd name="T90" fmla="*/ 6 w 138"/>
                  <a:gd name="T91"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2">
                    <a:moveTo>
                      <a:pt x="12" y="0"/>
                    </a:moveTo>
                    <a:lnTo>
                      <a:pt x="12" y="6"/>
                    </a:lnTo>
                    <a:lnTo>
                      <a:pt x="18" y="6"/>
                    </a:lnTo>
                    <a:lnTo>
                      <a:pt x="24" y="6"/>
                    </a:lnTo>
                    <a:lnTo>
                      <a:pt x="24" y="12"/>
                    </a:lnTo>
                    <a:lnTo>
                      <a:pt x="30" y="12"/>
                    </a:lnTo>
                    <a:lnTo>
                      <a:pt x="36" y="12"/>
                    </a:lnTo>
                    <a:lnTo>
                      <a:pt x="36" y="6"/>
                    </a:lnTo>
                    <a:lnTo>
                      <a:pt x="42" y="6"/>
                    </a:lnTo>
                    <a:lnTo>
                      <a:pt x="48" y="6"/>
                    </a:lnTo>
                    <a:lnTo>
                      <a:pt x="48" y="12"/>
                    </a:lnTo>
                    <a:lnTo>
                      <a:pt x="54" y="12"/>
                    </a:lnTo>
                    <a:lnTo>
                      <a:pt x="60" y="12"/>
                    </a:lnTo>
                    <a:lnTo>
                      <a:pt x="66" y="12"/>
                    </a:lnTo>
                    <a:lnTo>
                      <a:pt x="66" y="18"/>
                    </a:lnTo>
                    <a:lnTo>
                      <a:pt x="66" y="24"/>
                    </a:lnTo>
                    <a:lnTo>
                      <a:pt x="66" y="30"/>
                    </a:lnTo>
                    <a:lnTo>
                      <a:pt x="72" y="30"/>
                    </a:lnTo>
                    <a:lnTo>
                      <a:pt x="72" y="36"/>
                    </a:lnTo>
                    <a:lnTo>
                      <a:pt x="72" y="42"/>
                    </a:lnTo>
                    <a:lnTo>
                      <a:pt x="78" y="42"/>
                    </a:lnTo>
                    <a:lnTo>
                      <a:pt x="84" y="42"/>
                    </a:lnTo>
                    <a:lnTo>
                      <a:pt x="84" y="48"/>
                    </a:lnTo>
                    <a:lnTo>
                      <a:pt x="90" y="48"/>
                    </a:lnTo>
                    <a:lnTo>
                      <a:pt x="96" y="48"/>
                    </a:lnTo>
                    <a:lnTo>
                      <a:pt x="96" y="54"/>
                    </a:lnTo>
                    <a:lnTo>
                      <a:pt x="102" y="54"/>
                    </a:lnTo>
                    <a:lnTo>
                      <a:pt x="108" y="54"/>
                    </a:lnTo>
                    <a:lnTo>
                      <a:pt x="108" y="60"/>
                    </a:lnTo>
                    <a:lnTo>
                      <a:pt x="114" y="60"/>
                    </a:lnTo>
                    <a:lnTo>
                      <a:pt x="120" y="60"/>
                    </a:lnTo>
                    <a:lnTo>
                      <a:pt x="120" y="66"/>
                    </a:lnTo>
                    <a:lnTo>
                      <a:pt x="126" y="66"/>
                    </a:lnTo>
                    <a:lnTo>
                      <a:pt x="132" y="66"/>
                    </a:lnTo>
                    <a:lnTo>
                      <a:pt x="132" y="72"/>
                    </a:lnTo>
                    <a:lnTo>
                      <a:pt x="138" y="72"/>
                    </a:lnTo>
                    <a:lnTo>
                      <a:pt x="138" y="78"/>
                    </a:lnTo>
                    <a:lnTo>
                      <a:pt x="138" y="84"/>
                    </a:lnTo>
                    <a:lnTo>
                      <a:pt x="138" y="90"/>
                    </a:lnTo>
                    <a:lnTo>
                      <a:pt x="132" y="90"/>
                    </a:lnTo>
                    <a:lnTo>
                      <a:pt x="132" y="96"/>
                    </a:lnTo>
                    <a:lnTo>
                      <a:pt x="132" y="102"/>
                    </a:lnTo>
                    <a:lnTo>
                      <a:pt x="126" y="108"/>
                    </a:lnTo>
                    <a:lnTo>
                      <a:pt x="126" y="114"/>
                    </a:lnTo>
                    <a:lnTo>
                      <a:pt x="132" y="114"/>
                    </a:lnTo>
                    <a:lnTo>
                      <a:pt x="126" y="114"/>
                    </a:lnTo>
                    <a:lnTo>
                      <a:pt x="126" y="120"/>
                    </a:lnTo>
                    <a:lnTo>
                      <a:pt x="132" y="120"/>
                    </a:lnTo>
                    <a:lnTo>
                      <a:pt x="126" y="120"/>
                    </a:lnTo>
                    <a:lnTo>
                      <a:pt x="120" y="120"/>
                    </a:lnTo>
                    <a:lnTo>
                      <a:pt x="120" y="114"/>
                    </a:lnTo>
                    <a:lnTo>
                      <a:pt x="120" y="120"/>
                    </a:lnTo>
                    <a:lnTo>
                      <a:pt x="114" y="120"/>
                    </a:lnTo>
                    <a:lnTo>
                      <a:pt x="114" y="126"/>
                    </a:lnTo>
                    <a:lnTo>
                      <a:pt x="114" y="132"/>
                    </a:lnTo>
                    <a:lnTo>
                      <a:pt x="108" y="132"/>
                    </a:lnTo>
                    <a:lnTo>
                      <a:pt x="102" y="126"/>
                    </a:lnTo>
                    <a:lnTo>
                      <a:pt x="102" y="120"/>
                    </a:lnTo>
                    <a:lnTo>
                      <a:pt x="102" y="114"/>
                    </a:lnTo>
                    <a:lnTo>
                      <a:pt x="108" y="114"/>
                    </a:lnTo>
                    <a:lnTo>
                      <a:pt x="102" y="114"/>
                    </a:lnTo>
                    <a:lnTo>
                      <a:pt x="102" y="108"/>
                    </a:lnTo>
                    <a:lnTo>
                      <a:pt x="102" y="114"/>
                    </a:lnTo>
                    <a:lnTo>
                      <a:pt x="102" y="120"/>
                    </a:lnTo>
                    <a:lnTo>
                      <a:pt x="96" y="120"/>
                    </a:lnTo>
                    <a:lnTo>
                      <a:pt x="90" y="120"/>
                    </a:lnTo>
                    <a:lnTo>
                      <a:pt x="84" y="120"/>
                    </a:lnTo>
                    <a:lnTo>
                      <a:pt x="90" y="120"/>
                    </a:lnTo>
                    <a:lnTo>
                      <a:pt x="84" y="120"/>
                    </a:lnTo>
                    <a:lnTo>
                      <a:pt x="84" y="114"/>
                    </a:lnTo>
                    <a:lnTo>
                      <a:pt x="84" y="120"/>
                    </a:lnTo>
                    <a:lnTo>
                      <a:pt x="78" y="120"/>
                    </a:lnTo>
                    <a:lnTo>
                      <a:pt x="78" y="114"/>
                    </a:lnTo>
                    <a:lnTo>
                      <a:pt x="78" y="108"/>
                    </a:lnTo>
                    <a:lnTo>
                      <a:pt x="78" y="102"/>
                    </a:lnTo>
                    <a:lnTo>
                      <a:pt x="72" y="102"/>
                    </a:lnTo>
                    <a:lnTo>
                      <a:pt x="72" y="108"/>
                    </a:lnTo>
                    <a:lnTo>
                      <a:pt x="78" y="108"/>
                    </a:lnTo>
                    <a:lnTo>
                      <a:pt x="72" y="108"/>
                    </a:lnTo>
                    <a:lnTo>
                      <a:pt x="72" y="102"/>
                    </a:lnTo>
                    <a:lnTo>
                      <a:pt x="72" y="108"/>
                    </a:lnTo>
                    <a:lnTo>
                      <a:pt x="66" y="102"/>
                    </a:lnTo>
                    <a:lnTo>
                      <a:pt x="66" y="96"/>
                    </a:lnTo>
                    <a:lnTo>
                      <a:pt x="72" y="96"/>
                    </a:lnTo>
                    <a:lnTo>
                      <a:pt x="72" y="90"/>
                    </a:lnTo>
                    <a:lnTo>
                      <a:pt x="66" y="90"/>
                    </a:lnTo>
                    <a:lnTo>
                      <a:pt x="66" y="84"/>
                    </a:lnTo>
                    <a:lnTo>
                      <a:pt x="66" y="78"/>
                    </a:lnTo>
                    <a:lnTo>
                      <a:pt x="72" y="78"/>
                    </a:lnTo>
                    <a:lnTo>
                      <a:pt x="72" y="72"/>
                    </a:lnTo>
                    <a:lnTo>
                      <a:pt x="78" y="72"/>
                    </a:lnTo>
                    <a:lnTo>
                      <a:pt x="78" y="78"/>
                    </a:lnTo>
                    <a:lnTo>
                      <a:pt x="78" y="72"/>
                    </a:lnTo>
                    <a:lnTo>
                      <a:pt x="78" y="66"/>
                    </a:lnTo>
                    <a:lnTo>
                      <a:pt x="78" y="60"/>
                    </a:lnTo>
                    <a:lnTo>
                      <a:pt x="72" y="60"/>
                    </a:lnTo>
                    <a:lnTo>
                      <a:pt x="72" y="54"/>
                    </a:lnTo>
                    <a:lnTo>
                      <a:pt x="72" y="48"/>
                    </a:lnTo>
                    <a:lnTo>
                      <a:pt x="66" y="48"/>
                    </a:lnTo>
                    <a:lnTo>
                      <a:pt x="66" y="42"/>
                    </a:lnTo>
                    <a:lnTo>
                      <a:pt x="60" y="42"/>
                    </a:lnTo>
                    <a:lnTo>
                      <a:pt x="54" y="42"/>
                    </a:lnTo>
                    <a:lnTo>
                      <a:pt x="54" y="48"/>
                    </a:lnTo>
                    <a:lnTo>
                      <a:pt x="54" y="54"/>
                    </a:lnTo>
                    <a:lnTo>
                      <a:pt x="48" y="54"/>
                    </a:lnTo>
                    <a:lnTo>
                      <a:pt x="48" y="48"/>
                    </a:lnTo>
                    <a:lnTo>
                      <a:pt x="42" y="48"/>
                    </a:lnTo>
                    <a:lnTo>
                      <a:pt x="36" y="48"/>
                    </a:lnTo>
                    <a:lnTo>
                      <a:pt x="36" y="42"/>
                    </a:lnTo>
                    <a:lnTo>
                      <a:pt x="36" y="48"/>
                    </a:lnTo>
                    <a:lnTo>
                      <a:pt x="30" y="48"/>
                    </a:lnTo>
                    <a:lnTo>
                      <a:pt x="30" y="54"/>
                    </a:lnTo>
                    <a:lnTo>
                      <a:pt x="36" y="54"/>
                    </a:lnTo>
                    <a:lnTo>
                      <a:pt x="30" y="54"/>
                    </a:lnTo>
                    <a:lnTo>
                      <a:pt x="30" y="60"/>
                    </a:lnTo>
                    <a:lnTo>
                      <a:pt x="24" y="54"/>
                    </a:lnTo>
                    <a:lnTo>
                      <a:pt x="18" y="54"/>
                    </a:lnTo>
                    <a:lnTo>
                      <a:pt x="18" y="60"/>
                    </a:lnTo>
                    <a:lnTo>
                      <a:pt x="12" y="60"/>
                    </a:lnTo>
                    <a:lnTo>
                      <a:pt x="6" y="54"/>
                    </a:lnTo>
                    <a:lnTo>
                      <a:pt x="0" y="54"/>
                    </a:lnTo>
                    <a:lnTo>
                      <a:pt x="6" y="54"/>
                    </a:lnTo>
                    <a:lnTo>
                      <a:pt x="6" y="48"/>
                    </a:lnTo>
                    <a:lnTo>
                      <a:pt x="12" y="48"/>
                    </a:lnTo>
                    <a:lnTo>
                      <a:pt x="12" y="42"/>
                    </a:lnTo>
                    <a:lnTo>
                      <a:pt x="6" y="42"/>
                    </a:lnTo>
                    <a:lnTo>
                      <a:pt x="12" y="42"/>
                    </a:lnTo>
                    <a:lnTo>
                      <a:pt x="6" y="42"/>
                    </a:lnTo>
                    <a:lnTo>
                      <a:pt x="6" y="36"/>
                    </a:lnTo>
                    <a:lnTo>
                      <a:pt x="0" y="36"/>
                    </a:lnTo>
                    <a:lnTo>
                      <a:pt x="0" y="30"/>
                    </a:lnTo>
                    <a:lnTo>
                      <a:pt x="0" y="24"/>
                    </a:lnTo>
                    <a:lnTo>
                      <a:pt x="0" y="18"/>
                    </a:lnTo>
                    <a:lnTo>
                      <a:pt x="6" y="18"/>
                    </a:lnTo>
                    <a:lnTo>
                      <a:pt x="0" y="18"/>
                    </a:lnTo>
                    <a:lnTo>
                      <a:pt x="6" y="18"/>
                    </a:lnTo>
                    <a:lnTo>
                      <a:pt x="6" y="12"/>
                    </a:lnTo>
                    <a:lnTo>
                      <a:pt x="6" y="6"/>
                    </a:lnTo>
                    <a:lnTo>
                      <a:pt x="12" y="6"/>
                    </a:lnTo>
                    <a:lnTo>
                      <a:pt x="12" y="0"/>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8" name="Freeform 591"/>
              <p:cNvSpPr>
                <a:spLocks/>
              </p:cNvSpPr>
              <p:nvPr/>
            </p:nvSpPr>
            <p:spPr bwMode="auto">
              <a:xfrm>
                <a:off x="3657" y="1400"/>
                <a:ext cx="60" cy="54"/>
              </a:xfrm>
              <a:custGeom>
                <a:avLst/>
                <a:gdLst>
                  <a:gd name="T0" fmla="*/ 36 w 60"/>
                  <a:gd name="T1" fmla="*/ 0 h 54"/>
                  <a:gd name="T2" fmla="*/ 42 w 60"/>
                  <a:gd name="T3" fmla="*/ 0 h 54"/>
                  <a:gd name="T4" fmla="*/ 48 w 60"/>
                  <a:gd name="T5" fmla="*/ 0 h 54"/>
                  <a:gd name="T6" fmla="*/ 48 w 60"/>
                  <a:gd name="T7" fmla="*/ 6 h 54"/>
                  <a:gd name="T8" fmla="*/ 54 w 60"/>
                  <a:gd name="T9" fmla="*/ 6 h 54"/>
                  <a:gd name="T10" fmla="*/ 54 w 60"/>
                  <a:gd name="T11" fmla="*/ 12 h 54"/>
                  <a:gd name="T12" fmla="*/ 54 w 60"/>
                  <a:gd name="T13" fmla="*/ 18 h 54"/>
                  <a:gd name="T14" fmla="*/ 60 w 60"/>
                  <a:gd name="T15" fmla="*/ 18 h 54"/>
                  <a:gd name="T16" fmla="*/ 60 w 60"/>
                  <a:gd name="T17" fmla="*/ 24 h 54"/>
                  <a:gd name="T18" fmla="*/ 60 w 60"/>
                  <a:gd name="T19" fmla="*/ 30 h 54"/>
                  <a:gd name="T20" fmla="*/ 60 w 60"/>
                  <a:gd name="T21" fmla="*/ 36 h 54"/>
                  <a:gd name="T22" fmla="*/ 60 w 60"/>
                  <a:gd name="T23" fmla="*/ 30 h 54"/>
                  <a:gd name="T24" fmla="*/ 54 w 60"/>
                  <a:gd name="T25" fmla="*/ 30 h 54"/>
                  <a:gd name="T26" fmla="*/ 54 w 60"/>
                  <a:gd name="T27" fmla="*/ 36 h 54"/>
                  <a:gd name="T28" fmla="*/ 48 w 60"/>
                  <a:gd name="T29" fmla="*/ 36 h 54"/>
                  <a:gd name="T30" fmla="*/ 48 w 60"/>
                  <a:gd name="T31" fmla="*/ 42 h 54"/>
                  <a:gd name="T32" fmla="*/ 48 w 60"/>
                  <a:gd name="T33" fmla="*/ 48 h 54"/>
                  <a:gd name="T34" fmla="*/ 54 w 60"/>
                  <a:gd name="T35" fmla="*/ 48 h 54"/>
                  <a:gd name="T36" fmla="*/ 54 w 60"/>
                  <a:gd name="T37" fmla="*/ 54 h 54"/>
                  <a:gd name="T38" fmla="*/ 48 w 60"/>
                  <a:gd name="T39" fmla="*/ 54 h 54"/>
                  <a:gd name="T40" fmla="*/ 48 w 60"/>
                  <a:gd name="T41" fmla="*/ 48 h 54"/>
                  <a:gd name="T42" fmla="*/ 42 w 60"/>
                  <a:gd name="T43" fmla="*/ 48 h 54"/>
                  <a:gd name="T44" fmla="*/ 36 w 60"/>
                  <a:gd name="T45" fmla="*/ 48 h 54"/>
                  <a:gd name="T46" fmla="*/ 30 w 60"/>
                  <a:gd name="T47" fmla="*/ 48 h 54"/>
                  <a:gd name="T48" fmla="*/ 24 w 60"/>
                  <a:gd name="T49" fmla="*/ 48 h 54"/>
                  <a:gd name="T50" fmla="*/ 24 w 60"/>
                  <a:gd name="T51" fmla="*/ 42 h 54"/>
                  <a:gd name="T52" fmla="*/ 24 w 60"/>
                  <a:gd name="T53" fmla="*/ 36 h 54"/>
                  <a:gd name="T54" fmla="*/ 18 w 60"/>
                  <a:gd name="T55" fmla="*/ 36 h 54"/>
                  <a:gd name="T56" fmla="*/ 24 w 60"/>
                  <a:gd name="T57" fmla="*/ 36 h 54"/>
                  <a:gd name="T58" fmla="*/ 18 w 60"/>
                  <a:gd name="T59" fmla="*/ 36 h 54"/>
                  <a:gd name="T60" fmla="*/ 18 w 60"/>
                  <a:gd name="T61" fmla="*/ 30 h 54"/>
                  <a:gd name="T62" fmla="*/ 18 w 60"/>
                  <a:gd name="T63" fmla="*/ 24 h 54"/>
                  <a:gd name="T64" fmla="*/ 12 w 60"/>
                  <a:gd name="T65" fmla="*/ 24 h 54"/>
                  <a:gd name="T66" fmla="*/ 12 w 60"/>
                  <a:gd name="T67" fmla="*/ 18 h 54"/>
                  <a:gd name="T68" fmla="*/ 12 w 60"/>
                  <a:gd name="T69" fmla="*/ 24 h 54"/>
                  <a:gd name="T70" fmla="*/ 6 w 60"/>
                  <a:gd name="T71" fmla="*/ 24 h 54"/>
                  <a:gd name="T72" fmla="*/ 0 w 60"/>
                  <a:gd name="T73" fmla="*/ 24 h 54"/>
                  <a:gd name="T74" fmla="*/ 0 w 60"/>
                  <a:gd name="T75" fmla="*/ 18 h 54"/>
                  <a:gd name="T76" fmla="*/ 0 w 60"/>
                  <a:gd name="T77" fmla="*/ 12 h 54"/>
                  <a:gd name="T78" fmla="*/ 6 w 60"/>
                  <a:gd name="T79" fmla="*/ 12 h 54"/>
                  <a:gd name="T80" fmla="*/ 12 w 60"/>
                  <a:gd name="T81" fmla="*/ 18 h 54"/>
                  <a:gd name="T82" fmla="*/ 12 w 60"/>
                  <a:gd name="T83" fmla="*/ 12 h 54"/>
                  <a:gd name="T84" fmla="*/ 18 w 60"/>
                  <a:gd name="T85" fmla="*/ 12 h 54"/>
                  <a:gd name="T86" fmla="*/ 12 w 60"/>
                  <a:gd name="T87" fmla="*/ 12 h 54"/>
                  <a:gd name="T88" fmla="*/ 12 w 60"/>
                  <a:gd name="T89" fmla="*/ 6 h 54"/>
                  <a:gd name="T90" fmla="*/ 18 w 60"/>
                  <a:gd name="T91" fmla="*/ 6 h 54"/>
                  <a:gd name="T92" fmla="*/ 18 w 60"/>
                  <a:gd name="T93" fmla="*/ 0 h 54"/>
                  <a:gd name="T94" fmla="*/ 18 w 60"/>
                  <a:gd name="T95" fmla="*/ 6 h 54"/>
                  <a:gd name="T96" fmla="*/ 24 w 60"/>
                  <a:gd name="T97" fmla="*/ 6 h 54"/>
                  <a:gd name="T98" fmla="*/ 30 w 60"/>
                  <a:gd name="T99" fmla="*/ 6 h 54"/>
                  <a:gd name="T100" fmla="*/ 30 w 60"/>
                  <a:gd name="T101" fmla="*/ 12 h 54"/>
                  <a:gd name="T102" fmla="*/ 36 w 60"/>
                  <a:gd name="T103" fmla="*/ 12 h 54"/>
                  <a:gd name="T104" fmla="*/ 36 w 60"/>
                  <a:gd name="T105" fmla="*/ 6 h 54"/>
                  <a:gd name="T106" fmla="*/ 36 w 60"/>
                  <a:gd name="T10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54">
                    <a:moveTo>
                      <a:pt x="36" y="0"/>
                    </a:moveTo>
                    <a:lnTo>
                      <a:pt x="42" y="0"/>
                    </a:lnTo>
                    <a:lnTo>
                      <a:pt x="48" y="0"/>
                    </a:lnTo>
                    <a:lnTo>
                      <a:pt x="48" y="6"/>
                    </a:lnTo>
                    <a:lnTo>
                      <a:pt x="54" y="6"/>
                    </a:lnTo>
                    <a:lnTo>
                      <a:pt x="54" y="12"/>
                    </a:lnTo>
                    <a:lnTo>
                      <a:pt x="54" y="18"/>
                    </a:lnTo>
                    <a:lnTo>
                      <a:pt x="60" y="18"/>
                    </a:lnTo>
                    <a:lnTo>
                      <a:pt x="60" y="24"/>
                    </a:lnTo>
                    <a:lnTo>
                      <a:pt x="60" y="30"/>
                    </a:lnTo>
                    <a:lnTo>
                      <a:pt x="60" y="36"/>
                    </a:lnTo>
                    <a:lnTo>
                      <a:pt x="60" y="30"/>
                    </a:lnTo>
                    <a:lnTo>
                      <a:pt x="54" y="30"/>
                    </a:lnTo>
                    <a:lnTo>
                      <a:pt x="54" y="36"/>
                    </a:lnTo>
                    <a:lnTo>
                      <a:pt x="48" y="36"/>
                    </a:lnTo>
                    <a:lnTo>
                      <a:pt x="48" y="42"/>
                    </a:lnTo>
                    <a:lnTo>
                      <a:pt x="48" y="48"/>
                    </a:lnTo>
                    <a:lnTo>
                      <a:pt x="54" y="48"/>
                    </a:lnTo>
                    <a:lnTo>
                      <a:pt x="54" y="54"/>
                    </a:lnTo>
                    <a:lnTo>
                      <a:pt x="48" y="54"/>
                    </a:lnTo>
                    <a:lnTo>
                      <a:pt x="48" y="48"/>
                    </a:lnTo>
                    <a:lnTo>
                      <a:pt x="42" y="48"/>
                    </a:lnTo>
                    <a:lnTo>
                      <a:pt x="36" y="48"/>
                    </a:lnTo>
                    <a:lnTo>
                      <a:pt x="30" y="48"/>
                    </a:lnTo>
                    <a:lnTo>
                      <a:pt x="24" y="48"/>
                    </a:lnTo>
                    <a:lnTo>
                      <a:pt x="24" y="42"/>
                    </a:lnTo>
                    <a:lnTo>
                      <a:pt x="24" y="36"/>
                    </a:lnTo>
                    <a:lnTo>
                      <a:pt x="18" y="36"/>
                    </a:lnTo>
                    <a:lnTo>
                      <a:pt x="24" y="36"/>
                    </a:lnTo>
                    <a:lnTo>
                      <a:pt x="18" y="36"/>
                    </a:lnTo>
                    <a:lnTo>
                      <a:pt x="18" y="30"/>
                    </a:lnTo>
                    <a:lnTo>
                      <a:pt x="18" y="24"/>
                    </a:lnTo>
                    <a:lnTo>
                      <a:pt x="12" y="24"/>
                    </a:lnTo>
                    <a:lnTo>
                      <a:pt x="12" y="18"/>
                    </a:lnTo>
                    <a:lnTo>
                      <a:pt x="12" y="24"/>
                    </a:lnTo>
                    <a:lnTo>
                      <a:pt x="6" y="24"/>
                    </a:lnTo>
                    <a:lnTo>
                      <a:pt x="0" y="24"/>
                    </a:lnTo>
                    <a:lnTo>
                      <a:pt x="0" y="18"/>
                    </a:lnTo>
                    <a:lnTo>
                      <a:pt x="0" y="12"/>
                    </a:lnTo>
                    <a:lnTo>
                      <a:pt x="6" y="12"/>
                    </a:lnTo>
                    <a:lnTo>
                      <a:pt x="12" y="18"/>
                    </a:lnTo>
                    <a:lnTo>
                      <a:pt x="12" y="12"/>
                    </a:lnTo>
                    <a:lnTo>
                      <a:pt x="18" y="12"/>
                    </a:lnTo>
                    <a:lnTo>
                      <a:pt x="12" y="12"/>
                    </a:lnTo>
                    <a:lnTo>
                      <a:pt x="12" y="6"/>
                    </a:lnTo>
                    <a:lnTo>
                      <a:pt x="18" y="6"/>
                    </a:lnTo>
                    <a:lnTo>
                      <a:pt x="18" y="0"/>
                    </a:lnTo>
                    <a:lnTo>
                      <a:pt x="18" y="6"/>
                    </a:lnTo>
                    <a:lnTo>
                      <a:pt x="24" y="6"/>
                    </a:lnTo>
                    <a:lnTo>
                      <a:pt x="30" y="6"/>
                    </a:lnTo>
                    <a:lnTo>
                      <a:pt x="30" y="12"/>
                    </a:lnTo>
                    <a:lnTo>
                      <a:pt x="36" y="12"/>
                    </a:lnTo>
                    <a:lnTo>
                      <a:pt x="36" y="6"/>
                    </a:lnTo>
                    <a:lnTo>
                      <a:pt x="36" y="0"/>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9" name="Freeform 592"/>
              <p:cNvSpPr>
                <a:spLocks/>
              </p:cNvSpPr>
              <p:nvPr/>
            </p:nvSpPr>
            <p:spPr bwMode="auto">
              <a:xfrm>
                <a:off x="3573" y="1412"/>
                <a:ext cx="186" cy="126"/>
              </a:xfrm>
              <a:custGeom>
                <a:avLst/>
                <a:gdLst>
                  <a:gd name="T0" fmla="*/ 84 w 186"/>
                  <a:gd name="T1" fmla="*/ 6 h 126"/>
                  <a:gd name="T2" fmla="*/ 96 w 186"/>
                  <a:gd name="T3" fmla="*/ 12 h 126"/>
                  <a:gd name="T4" fmla="*/ 102 w 186"/>
                  <a:gd name="T5" fmla="*/ 12 h 126"/>
                  <a:gd name="T6" fmla="*/ 108 w 186"/>
                  <a:gd name="T7" fmla="*/ 24 h 126"/>
                  <a:gd name="T8" fmla="*/ 108 w 186"/>
                  <a:gd name="T9" fmla="*/ 30 h 126"/>
                  <a:gd name="T10" fmla="*/ 120 w 186"/>
                  <a:gd name="T11" fmla="*/ 36 h 126"/>
                  <a:gd name="T12" fmla="*/ 132 w 186"/>
                  <a:gd name="T13" fmla="*/ 42 h 126"/>
                  <a:gd name="T14" fmla="*/ 132 w 186"/>
                  <a:gd name="T15" fmla="*/ 48 h 126"/>
                  <a:gd name="T16" fmla="*/ 138 w 186"/>
                  <a:gd name="T17" fmla="*/ 54 h 126"/>
                  <a:gd name="T18" fmla="*/ 138 w 186"/>
                  <a:gd name="T19" fmla="*/ 48 h 126"/>
                  <a:gd name="T20" fmla="*/ 144 w 186"/>
                  <a:gd name="T21" fmla="*/ 60 h 126"/>
                  <a:gd name="T22" fmla="*/ 150 w 186"/>
                  <a:gd name="T23" fmla="*/ 60 h 126"/>
                  <a:gd name="T24" fmla="*/ 150 w 186"/>
                  <a:gd name="T25" fmla="*/ 66 h 126"/>
                  <a:gd name="T26" fmla="*/ 168 w 186"/>
                  <a:gd name="T27" fmla="*/ 66 h 126"/>
                  <a:gd name="T28" fmla="*/ 168 w 186"/>
                  <a:gd name="T29" fmla="*/ 60 h 126"/>
                  <a:gd name="T30" fmla="*/ 168 w 186"/>
                  <a:gd name="T31" fmla="*/ 66 h 126"/>
                  <a:gd name="T32" fmla="*/ 180 w 186"/>
                  <a:gd name="T33" fmla="*/ 78 h 126"/>
                  <a:gd name="T34" fmla="*/ 186 w 186"/>
                  <a:gd name="T35" fmla="*/ 66 h 126"/>
                  <a:gd name="T36" fmla="*/ 180 w 186"/>
                  <a:gd name="T37" fmla="*/ 84 h 126"/>
                  <a:gd name="T38" fmla="*/ 168 w 186"/>
                  <a:gd name="T39" fmla="*/ 90 h 126"/>
                  <a:gd name="T40" fmla="*/ 156 w 186"/>
                  <a:gd name="T41" fmla="*/ 96 h 126"/>
                  <a:gd name="T42" fmla="*/ 150 w 186"/>
                  <a:gd name="T43" fmla="*/ 108 h 126"/>
                  <a:gd name="T44" fmla="*/ 138 w 186"/>
                  <a:gd name="T45" fmla="*/ 114 h 126"/>
                  <a:gd name="T46" fmla="*/ 150 w 186"/>
                  <a:gd name="T47" fmla="*/ 108 h 126"/>
                  <a:gd name="T48" fmla="*/ 150 w 186"/>
                  <a:gd name="T49" fmla="*/ 102 h 126"/>
                  <a:gd name="T50" fmla="*/ 144 w 186"/>
                  <a:gd name="T51" fmla="*/ 102 h 126"/>
                  <a:gd name="T52" fmla="*/ 138 w 186"/>
                  <a:gd name="T53" fmla="*/ 102 h 126"/>
                  <a:gd name="T54" fmla="*/ 138 w 186"/>
                  <a:gd name="T55" fmla="*/ 108 h 126"/>
                  <a:gd name="T56" fmla="*/ 132 w 186"/>
                  <a:gd name="T57" fmla="*/ 120 h 126"/>
                  <a:gd name="T58" fmla="*/ 114 w 186"/>
                  <a:gd name="T59" fmla="*/ 120 h 126"/>
                  <a:gd name="T60" fmla="*/ 102 w 186"/>
                  <a:gd name="T61" fmla="*/ 126 h 126"/>
                  <a:gd name="T62" fmla="*/ 90 w 186"/>
                  <a:gd name="T63" fmla="*/ 120 h 126"/>
                  <a:gd name="T64" fmla="*/ 90 w 186"/>
                  <a:gd name="T65" fmla="*/ 114 h 126"/>
                  <a:gd name="T66" fmla="*/ 78 w 186"/>
                  <a:gd name="T67" fmla="*/ 108 h 126"/>
                  <a:gd name="T68" fmla="*/ 72 w 186"/>
                  <a:gd name="T69" fmla="*/ 108 h 126"/>
                  <a:gd name="T70" fmla="*/ 66 w 186"/>
                  <a:gd name="T71" fmla="*/ 96 h 126"/>
                  <a:gd name="T72" fmla="*/ 54 w 186"/>
                  <a:gd name="T73" fmla="*/ 102 h 126"/>
                  <a:gd name="T74" fmla="*/ 48 w 186"/>
                  <a:gd name="T75" fmla="*/ 102 h 126"/>
                  <a:gd name="T76" fmla="*/ 36 w 186"/>
                  <a:gd name="T77" fmla="*/ 108 h 126"/>
                  <a:gd name="T78" fmla="*/ 30 w 186"/>
                  <a:gd name="T79" fmla="*/ 96 h 126"/>
                  <a:gd name="T80" fmla="*/ 24 w 186"/>
                  <a:gd name="T81" fmla="*/ 84 h 126"/>
                  <a:gd name="T82" fmla="*/ 12 w 186"/>
                  <a:gd name="T83" fmla="*/ 78 h 126"/>
                  <a:gd name="T84" fmla="*/ 0 w 186"/>
                  <a:gd name="T85" fmla="*/ 72 h 126"/>
                  <a:gd name="T86" fmla="*/ 6 w 186"/>
                  <a:gd name="T87" fmla="*/ 60 h 126"/>
                  <a:gd name="T88" fmla="*/ 6 w 186"/>
                  <a:gd name="T89" fmla="*/ 54 h 126"/>
                  <a:gd name="T90" fmla="*/ 18 w 186"/>
                  <a:gd name="T91" fmla="*/ 48 h 126"/>
                  <a:gd name="T92" fmla="*/ 24 w 186"/>
                  <a:gd name="T93" fmla="*/ 36 h 126"/>
                  <a:gd name="T94" fmla="*/ 36 w 186"/>
                  <a:gd name="T95" fmla="*/ 30 h 126"/>
                  <a:gd name="T96" fmla="*/ 42 w 186"/>
                  <a:gd name="T97" fmla="*/ 18 h 126"/>
                  <a:gd name="T98" fmla="*/ 48 w 186"/>
                  <a:gd name="T99" fmla="*/ 18 h 126"/>
                  <a:gd name="T100" fmla="*/ 60 w 186"/>
                  <a:gd name="T101" fmla="*/ 6 h 126"/>
                  <a:gd name="T102" fmla="*/ 72 w 186"/>
                  <a:gd name="T10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26">
                    <a:moveTo>
                      <a:pt x="72" y="0"/>
                    </a:moveTo>
                    <a:lnTo>
                      <a:pt x="78" y="6"/>
                    </a:lnTo>
                    <a:lnTo>
                      <a:pt x="84" y="6"/>
                    </a:lnTo>
                    <a:lnTo>
                      <a:pt x="84" y="12"/>
                    </a:lnTo>
                    <a:lnTo>
                      <a:pt x="90" y="12"/>
                    </a:lnTo>
                    <a:lnTo>
                      <a:pt x="96" y="12"/>
                    </a:lnTo>
                    <a:lnTo>
                      <a:pt x="96" y="6"/>
                    </a:lnTo>
                    <a:lnTo>
                      <a:pt x="96" y="12"/>
                    </a:lnTo>
                    <a:lnTo>
                      <a:pt x="102" y="12"/>
                    </a:lnTo>
                    <a:lnTo>
                      <a:pt x="102" y="18"/>
                    </a:lnTo>
                    <a:lnTo>
                      <a:pt x="102" y="24"/>
                    </a:lnTo>
                    <a:lnTo>
                      <a:pt x="108" y="24"/>
                    </a:lnTo>
                    <a:lnTo>
                      <a:pt x="102" y="24"/>
                    </a:lnTo>
                    <a:lnTo>
                      <a:pt x="108" y="24"/>
                    </a:lnTo>
                    <a:lnTo>
                      <a:pt x="108" y="30"/>
                    </a:lnTo>
                    <a:lnTo>
                      <a:pt x="108" y="36"/>
                    </a:lnTo>
                    <a:lnTo>
                      <a:pt x="114" y="36"/>
                    </a:lnTo>
                    <a:lnTo>
                      <a:pt x="120" y="36"/>
                    </a:lnTo>
                    <a:lnTo>
                      <a:pt x="126" y="36"/>
                    </a:lnTo>
                    <a:lnTo>
                      <a:pt x="132" y="36"/>
                    </a:lnTo>
                    <a:lnTo>
                      <a:pt x="132" y="42"/>
                    </a:lnTo>
                    <a:lnTo>
                      <a:pt x="138" y="42"/>
                    </a:lnTo>
                    <a:lnTo>
                      <a:pt x="132" y="42"/>
                    </a:lnTo>
                    <a:lnTo>
                      <a:pt x="132" y="48"/>
                    </a:lnTo>
                    <a:lnTo>
                      <a:pt x="138" y="54"/>
                    </a:lnTo>
                    <a:lnTo>
                      <a:pt x="138" y="48"/>
                    </a:lnTo>
                    <a:lnTo>
                      <a:pt x="138" y="54"/>
                    </a:lnTo>
                    <a:lnTo>
                      <a:pt x="144" y="54"/>
                    </a:lnTo>
                    <a:lnTo>
                      <a:pt x="138" y="54"/>
                    </a:lnTo>
                    <a:lnTo>
                      <a:pt x="138" y="48"/>
                    </a:lnTo>
                    <a:lnTo>
                      <a:pt x="144" y="48"/>
                    </a:lnTo>
                    <a:lnTo>
                      <a:pt x="144" y="54"/>
                    </a:lnTo>
                    <a:lnTo>
                      <a:pt x="144" y="60"/>
                    </a:lnTo>
                    <a:lnTo>
                      <a:pt x="144" y="66"/>
                    </a:lnTo>
                    <a:lnTo>
                      <a:pt x="150" y="66"/>
                    </a:lnTo>
                    <a:lnTo>
                      <a:pt x="150" y="60"/>
                    </a:lnTo>
                    <a:lnTo>
                      <a:pt x="150" y="66"/>
                    </a:lnTo>
                    <a:lnTo>
                      <a:pt x="156" y="66"/>
                    </a:lnTo>
                    <a:lnTo>
                      <a:pt x="150" y="66"/>
                    </a:lnTo>
                    <a:lnTo>
                      <a:pt x="156" y="66"/>
                    </a:lnTo>
                    <a:lnTo>
                      <a:pt x="162" y="66"/>
                    </a:lnTo>
                    <a:lnTo>
                      <a:pt x="168" y="66"/>
                    </a:lnTo>
                    <a:lnTo>
                      <a:pt x="168" y="60"/>
                    </a:lnTo>
                    <a:lnTo>
                      <a:pt x="168" y="54"/>
                    </a:lnTo>
                    <a:lnTo>
                      <a:pt x="168" y="60"/>
                    </a:lnTo>
                    <a:lnTo>
                      <a:pt x="174" y="60"/>
                    </a:lnTo>
                    <a:lnTo>
                      <a:pt x="168" y="60"/>
                    </a:lnTo>
                    <a:lnTo>
                      <a:pt x="168" y="66"/>
                    </a:lnTo>
                    <a:lnTo>
                      <a:pt x="168" y="72"/>
                    </a:lnTo>
                    <a:lnTo>
                      <a:pt x="174" y="78"/>
                    </a:lnTo>
                    <a:lnTo>
                      <a:pt x="180" y="78"/>
                    </a:lnTo>
                    <a:lnTo>
                      <a:pt x="180" y="72"/>
                    </a:lnTo>
                    <a:lnTo>
                      <a:pt x="180" y="66"/>
                    </a:lnTo>
                    <a:lnTo>
                      <a:pt x="186" y="66"/>
                    </a:lnTo>
                    <a:lnTo>
                      <a:pt x="186" y="72"/>
                    </a:lnTo>
                    <a:lnTo>
                      <a:pt x="180" y="78"/>
                    </a:lnTo>
                    <a:lnTo>
                      <a:pt x="180" y="84"/>
                    </a:lnTo>
                    <a:lnTo>
                      <a:pt x="174" y="84"/>
                    </a:lnTo>
                    <a:lnTo>
                      <a:pt x="174" y="90"/>
                    </a:lnTo>
                    <a:lnTo>
                      <a:pt x="168" y="90"/>
                    </a:lnTo>
                    <a:lnTo>
                      <a:pt x="162" y="90"/>
                    </a:lnTo>
                    <a:lnTo>
                      <a:pt x="156" y="90"/>
                    </a:lnTo>
                    <a:lnTo>
                      <a:pt x="156" y="96"/>
                    </a:lnTo>
                    <a:lnTo>
                      <a:pt x="156" y="102"/>
                    </a:lnTo>
                    <a:lnTo>
                      <a:pt x="150" y="102"/>
                    </a:lnTo>
                    <a:lnTo>
                      <a:pt x="150" y="108"/>
                    </a:lnTo>
                    <a:lnTo>
                      <a:pt x="150" y="114"/>
                    </a:lnTo>
                    <a:lnTo>
                      <a:pt x="144" y="114"/>
                    </a:lnTo>
                    <a:lnTo>
                      <a:pt x="138" y="114"/>
                    </a:lnTo>
                    <a:lnTo>
                      <a:pt x="144" y="114"/>
                    </a:lnTo>
                    <a:lnTo>
                      <a:pt x="150" y="114"/>
                    </a:lnTo>
                    <a:lnTo>
                      <a:pt x="150" y="108"/>
                    </a:lnTo>
                    <a:lnTo>
                      <a:pt x="150" y="102"/>
                    </a:lnTo>
                    <a:lnTo>
                      <a:pt x="150" y="96"/>
                    </a:lnTo>
                    <a:lnTo>
                      <a:pt x="150" y="102"/>
                    </a:lnTo>
                    <a:lnTo>
                      <a:pt x="144" y="102"/>
                    </a:lnTo>
                    <a:lnTo>
                      <a:pt x="144" y="96"/>
                    </a:lnTo>
                    <a:lnTo>
                      <a:pt x="144" y="102"/>
                    </a:lnTo>
                    <a:lnTo>
                      <a:pt x="138" y="102"/>
                    </a:lnTo>
                    <a:lnTo>
                      <a:pt x="144" y="102"/>
                    </a:lnTo>
                    <a:lnTo>
                      <a:pt x="138" y="102"/>
                    </a:lnTo>
                    <a:lnTo>
                      <a:pt x="132" y="102"/>
                    </a:lnTo>
                    <a:lnTo>
                      <a:pt x="132" y="108"/>
                    </a:lnTo>
                    <a:lnTo>
                      <a:pt x="138" y="108"/>
                    </a:lnTo>
                    <a:lnTo>
                      <a:pt x="138" y="114"/>
                    </a:lnTo>
                    <a:lnTo>
                      <a:pt x="138" y="120"/>
                    </a:lnTo>
                    <a:lnTo>
                      <a:pt x="132" y="120"/>
                    </a:lnTo>
                    <a:lnTo>
                      <a:pt x="126" y="120"/>
                    </a:lnTo>
                    <a:lnTo>
                      <a:pt x="120" y="120"/>
                    </a:lnTo>
                    <a:lnTo>
                      <a:pt x="114" y="120"/>
                    </a:lnTo>
                    <a:lnTo>
                      <a:pt x="108" y="120"/>
                    </a:lnTo>
                    <a:lnTo>
                      <a:pt x="108" y="126"/>
                    </a:lnTo>
                    <a:lnTo>
                      <a:pt x="102" y="126"/>
                    </a:lnTo>
                    <a:lnTo>
                      <a:pt x="102" y="120"/>
                    </a:lnTo>
                    <a:lnTo>
                      <a:pt x="96" y="120"/>
                    </a:lnTo>
                    <a:lnTo>
                      <a:pt x="90" y="120"/>
                    </a:lnTo>
                    <a:lnTo>
                      <a:pt x="90" y="114"/>
                    </a:lnTo>
                    <a:lnTo>
                      <a:pt x="90" y="120"/>
                    </a:lnTo>
                    <a:lnTo>
                      <a:pt x="90" y="114"/>
                    </a:lnTo>
                    <a:lnTo>
                      <a:pt x="84" y="114"/>
                    </a:lnTo>
                    <a:lnTo>
                      <a:pt x="84" y="108"/>
                    </a:lnTo>
                    <a:lnTo>
                      <a:pt x="78" y="108"/>
                    </a:lnTo>
                    <a:lnTo>
                      <a:pt x="78" y="102"/>
                    </a:lnTo>
                    <a:lnTo>
                      <a:pt x="78" y="108"/>
                    </a:lnTo>
                    <a:lnTo>
                      <a:pt x="72" y="108"/>
                    </a:lnTo>
                    <a:lnTo>
                      <a:pt x="66" y="108"/>
                    </a:lnTo>
                    <a:lnTo>
                      <a:pt x="66" y="102"/>
                    </a:lnTo>
                    <a:lnTo>
                      <a:pt x="66" y="96"/>
                    </a:lnTo>
                    <a:lnTo>
                      <a:pt x="60" y="96"/>
                    </a:lnTo>
                    <a:lnTo>
                      <a:pt x="60" y="102"/>
                    </a:lnTo>
                    <a:lnTo>
                      <a:pt x="54" y="102"/>
                    </a:lnTo>
                    <a:lnTo>
                      <a:pt x="54" y="96"/>
                    </a:lnTo>
                    <a:lnTo>
                      <a:pt x="48" y="96"/>
                    </a:lnTo>
                    <a:lnTo>
                      <a:pt x="48" y="102"/>
                    </a:lnTo>
                    <a:lnTo>
                      <a:pt x="42" y="102"/>
                    </a:lnTo>
                    <a:lnTo>
                      <a:pt x="42" y="108"/>
                    </a:lnTo>
                    <a:lnTo>
                      <a:pt x="36" y="108"/>
                    </a:lnTo>
                    <a:lnTo>
                      <a:pt x="36" y="102"/>
                    </a:lnTo>
                    <a:lnTo>
                      <a:pt x="30" y="102"/>
                    </a:lnTo>
                    <a:lnTo>
                      <a:pt x="30" y="96"/>
                    </a:lnTo>
                    <a:lnTo>
                      <a:pt x="24" y="96"/>
                    </a:lnTo>
                    <a:lnTo>
                      <a:pt x="24" y="90"/>
                    </a:lnTo>
                    <a:lnTo>
                      <a:pt x="24" y="84"/>
                    </a:lnTo>
                    <a:lnTo>
                      <a:pt x="18" y="84"/>
                    </a:lnTo>
                    <a:lnTo>
                      <a:pt x="18" y="78"/>
                    </a:lnTo>
                    <a:lnTo>
                      <a:pt x="12" y="78"/>
                    </a:lnTo>
                    <a:lnTo>
                      <a:pt x="12" y="72"/>
                    </a:lnTo>
                    <a:lnTo>
                      <a:pt x="6" y="72"/>
                    </a:lnTo>
                    <a:lnTo>
                      <a:pt x="0" y="72"/>
                    </a:lnTo>
                    <a:lnTo>
                      <a:pt x="0" y="66"/>
                    </a:lnTo>
                    <a:lnTo>
                      <a:pt x="0" y="60"/>
                    </a:lnTo>
                    <a:lnTo>
                      <a:pt x="6" y="60"/>
                    </a:lnTo>
                    <a:lnTo>
                      <a:pt x="6" y="54"/>
                    </a:lnTo>
                    <a:lnTo>
                      <a:pt x="0" y="54"/>
                    </a:lnTo>
                    <a:lnTo>
                      <a:pt x="6" y="54"/>
                    </a:lnTo>
                    <a:lnTo>
                      <a:pt x="12" y="54"/>
                    </a:lnTo>
                    <a:lnTo>
                      <a:pt x="12" y="48"/>
                    </a:lnTo>
                    <a:lnTo>
                      <a:pt x="18" y="48"/>
                    </a:lnTo>
                    <a:lnTo>
                      <a:pt x="24" y="48"/>
                    </a:lnTo>
                    <a:lnTo>
                      <a:pt x="24" y="42"/>
                    </a:lnTo>
                    <a:lnTo>
                      <a:pt x="24" y="36"/>
                    </a:lnTo>
                    <a:lnTo>
                      <a:pt x="30" y="36"/>
                    </a:lnTo>
                    <a:lnTo>
                      <a:pt x="30" y="30"/>
                    </a:lnTo>
                    <a:lnTo>
                      <a:pt x="36" y="30"/>
                    </a:lnTo>
                    <a:lnTo>
                      <a:pt x="36" y="24"/>
                    </a:lnTo>
                    <a:lnTo>
                      <a:pt x="42" y="24"/>
                    </a:lnTo>
                    <a:lnTo>
                      <a:pt x="42" y="18"/>
                    </a:lnTo>
                    <a:lnTo>
                      <a:pt x="42" y="24"/>
                    </a:lnTo>
                    <a:lnTo>
                      <a:pt x="42" y="18"/>
                    </a:lnTo>
                    <a:lnTo>
                      <a:pt x="48" y="18"/>
                    </a:lnTo>
                    <a:lnTo>
                      <a:pt x="54" y="12"/>
                    </a:lnTo>
                    <a:lnTo>
                      <a:pt x="60" y="12"/>
                    </a:lnTo>
                    <a:lnTo>
                      <a:pt x="60" y="6"/>
                    </a:lnTo>
                    <a:lnTo>
                      <a:pt x="66" y="6"/>
                    </a:lnTo>
                    <a:lnTo>
                      <a:pt x="66" y="0"/>
                    </a:lnTo>
                    <a:lnTo>
                      <a:pt x="72" y="0"/>
                    </a:lnTo>
                    <a:close/>
                  </a:path>
                </a:pathLst>
              </a:custGeom>
              <a:solidFill>
                <a:srgbClr val="BFBFBF"/>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0" name="Freeform 593"/>
              <p:cNvSpPr>
                <a:spLocks/>
              </p:cNvSpPr>
              <p:nvPr/>
            </p:nvSpPr>
            <p:spPr bwMode="auto">
              <a:xfrm>
                <a:off x="3459" y="2420"/>
                <a:ext cx="222" cy="156"/>
              </a:xfrm>
              <a:custGeom>
                <a:avLst/>
                <a:gdLst>
                  <a:gd name="T0" fmla="*/ 78 w 222"/>
                  <a:gd name="T1" fmla="*/ 6 h 156"/>
                  <a:gd name="T2" fmla="*/ 96 w 222"/>
                  <a:gd name="T3" fmla="*/ 6 h 156"/>
                  <a:gd name="T4" fmla="*/ 114 w 222"/>
                  <a:gd name="T5" fmla="*/ 6 h 156"/>
                  <a:gd name="T6" fmla="*/ 132 w 222"/>
                  <a:gd name="T7" fmla="*/ 6 h 156"/>
                  <a:gd name="T8" fmla="*/ 150 w 222"/>
                  <a:gd name="T9" fmla="*/ 6 h 156"/>
                  <a:gd name="T10" fmla="*/ 168 w 222"/>
                  <a:gd name="T11" fmla="*/ 6 h 156"/>
                  <a:gd name="T12" fmla="*/ 180 w 222"/>
                  <a:gd name="T13" fmla="*/ 18 h 156"/>
                  <a:gd name="T14" fmla="*/ 186 w 222"/>
                  <a:gd name="T15" fmla="*/ 30 h 156"/>
                  <a:gd name="T16" fmla="*/ 186 w 222"/>
                  <a:gd name="T17" fmla="*/ 48 h 156"/>
                  <a:gd name="T18" fmla="*/ 192 w 222"/>
                  <a:gd name="T19" fmla="*/ 60 h 156"/>
                  <a:gd name="T20" fmla="*/ 198 w 222"/>
                  <a:gd name="T21" fmla="*/ 72 h 156"/>
                  <a:gd name="T22" fmla="*/ 204 w 222"/>
                  <a:gd name="T23" fmla="*/ 90 h 156"/>
                  <a:gd name="T24" fmla="*/ 216 w 222"/>
                  <a:gd name="T25" fmla="*/ 96 h 156"/>
                  <a:gd name="T26" fmla="*/ 210 w 222"/>
                  <a:gd name="T27" fmla="*/ 114 h 156"/>
                  <a:gd name="T28" fmla="*/ 186 w 222"/>
                  <a:gd name="T29" fmla="*/ 138 h 156"/>
                  <a:gd name="T30" fmla="*/ 168 w 222"/>
                  <a:gd name="T31" fmla="*/ 150 h 156"/>
                  <a:gd name="T32" fmla="*/ 156 w 222"/>
                  <a:gd name="T33" fmla="*/ 150 h 156"/>
                  <a:gd name="T34" fmla="*/ 150 w 222"/>
                  <a:gd name="T35" fmla="*/ 150 h 156"/>
                  <a:gd name="T36" fmla="*/ 138 w 222"/>
                  <a:gd name="T37" fmla="*/ 132 h 156"/>
                  <a:gd name="T38" fmla="*/ 138 w 222"/>
                  <a:gd name="T39" fmla="*/ 126 h 156"/>
                  <a:gd name="T40" fmla="*/ 132 w 222"/>
                  <a:gd name="T41" fmla="*/ 126 h 156"/>
                  <a:gd name="T42" fmla="*/ 114 w 222"/>
                  <a:gd name="T43" fmla="*/ 132 h 156"/>
                  <a:gd name="T44" fmla="*/ 102 w 222"/>
                  <a:gd name="T45" fmla="*/ 126 h 156"/>
                  <a:gd name="T46" fmla="*/ 102 w 222"/>
                  <a:gd name="T47" fmla="*/ 132 h 156"/>
                  <a:gd name="T48" fmla="*/ 96 w 222"/>
                  <a:gd name="T49" fmla="*/ 132 h 156"/>
                  <a:gd name="T50" fmla="*/ 84 w 222"/>
                  <a:gd name="T51" fmla="*/ 126 h 156"/>
                  <a:gd name="T52" fmla="*/ 78 w 222"/>
                  <a:gd name="T53" fmla="*/ 144 h 156"/>
                  <a:gd name="T54" fmla="*/ 66 w 222"/>
                  <a:gd name="T55" fmla="*/ 138 h 156"/>
                  <a:gd name="T56" fmla="*/ 54 w 222"/>
                  <a:gd name="T57" fmla="*/ 132 h 156"/>
                  <a:gd name="T58" fmla="*/ 48 w 222"/>
                  <a:gd name="T59" fmla="*/ 132 h 156"/>
                  <a:gd name="T60" fmla="*/ 42 w 222"/>
                  <a:gd name="T61" fmla="*/ 132 h 156"/>
                  <a:gd name="T62" fmla="*/ 36 w 222"/>
                  <a:gd name="T63" fmla="*/ 132 h 156"/>
                  <a:gd name="T64" fmla="*/ 30 w 222"/>
                  <a:gd name="T65" fmla="*/ 132 h 156"/>
                  <a:gd name="T66" fmla="*/ 18 w 222"/>
                  <a:gd name="T67" fmla="*/ 138 h 156"/>
                  <a:gd name="T68" fmla="*/ 12 w 222"/>
                  <a:gd name="T69" fmla="*/ 126 h 156"/>
                  <a:gd name="T70" fmla="*/ 6 w 222"/>
                  <a:gd name="T71" fmla="*/ 114 h 156"/>
                  <a:gd name="T72" fmla="*/ 18 w 222"/>
                  <a:gd name="T73" fmla="*/ 108 h 156"/>
                  <a:gd name="T74" fmla="*/ 24 w 222"/>
                  <a:gd name="T75" fmla="*/ 96 h 156"/>
                  <a:gd name="T76" fmla="*/ 24 w 222"/>
                  <a:gd name="T77" fmla="*/ 90 h 156"/>
                  <a:gd name="T78" fmla="*/ 12 w 222"/>
                  <a:gd name="T79" fmla="*/ 84 h 156"/>
                  <a:gd name="T80" fmla="*/ 0 w 222"/>
                  <a:gd name="T81" fmla="*/ 78 h 156"/>
                  <a:gd name="T82" fmla="*/ 0 w 222"/>
                  <a:gd name="T83" fmla="*/ 72 h 156"/>
                  <a:gd name="T84" fmla="*/ 0 w 222"/>
                  <a:gd name="T85" fmla="*/ 66 h 156"/>
                  <a:gd name="T86" fmla="*/ 12 w 222"/>
                  <a:gd name="T87" fmla="*/ 60 h 156"/>
                  <a:gd name="T88" fmla="*/ 18 w 222"/>
                  <a:gd name="T89" fmla="*/ 48 h 156"/>
                  <a:gd name="T90" fmla="*/ 24 w 222"/>
                  <a:gd name="T91" fmla="*/ 36 h 156"/>
                  <a:gd name="T92" fmla="*/ 30 w 222"/>
                  <a:gd name="T93" fmla="*/ 24 h 156"/>
                  <a:gd name="T94" fmla="*/ 42 w 222"/>
                  <a:gd name="T95" fmla="*/ 18 h 156"/>
                  <a:gd name="T96" fmla="*/ 48 w 222"/>
                  <a:gd name="T97" fmla="*/ 6 h 156"/>
                  <a:gd name="T98" fmla="*/ 54 w 222"/>
                  <a:gd name="T99" fmla="*/ 6 h 156"/>
                  <a:gd name="T100" fmla="*/ 60 w 222"/>
                  <a:gd name="T101" fmla="*/ 6 h 156"/>
                  <a:gd name="T102" fmla="*/ 60 w 222"/>
                  <a:gd name="T103" fmla="*/ 0 h 156"/>
                  <a:gd name="T104" fmla="*/ 66 w 222"/>
                  <a:gd name="T105" fmla="*/ 0 h 156"/>
                  <a:gd name="T106" fmla="*/ 72 w 222"/>
                  <a:gd name="T10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2" h="156">
                    <a:moveTo>
                      <a:pt x="72" y="0"/>
                    </a:moveTo>
                    <a:lnTo>
                      <a:pt x="78" y="0"/>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74" y="12"/>
                    </a:lnTo>
                    <a:lnTo>
                      <a:pt x="180" y="18"/>
                    </a:lnTo>
                    <a:lnTo>
                      <a:pt x="180" y="24"/>
                    </a:lnTo>
                    <a:lnTo>
                      <a:pt x="180" y="30"/>
                    </a:lnTo>
                    <a:lnTo>
                      <a:pt x="186" y="30"/>
                    </a:lnTo>
                    <a:lnTo>
                      <a:pt x="186" y="36"/>
                    </a:lnTo>
                    <a:lnTo>
                      <a:pt x="186" y="42"/>
                    </a:lnTo>
                    <a:lnTo>
                      <a:pt x="186" y="48"/>
                    </a:lnTo>
                    <a:lnTo>
                      <a:pt x="192" y="48"/>
                    </a:lnTo>
                    <a:lnTo>
                      <a:pt x="192" y="54"/>
                    </a:lnTo>
                    <a:lnTo>
                      <a:pt x="192" y="60"/>
                    </a:lnTo>
                    <a:lnTo>
                      <a:pt x="192" y="66"/>
                    </a:lnTo>
                    <a:lnTo>
                      <a:pt x="198" y="66"/>
                    </a:lnTo>
                    <a:lnTo>
                      <a:pt x="198" y="72"/>
                    </a:lnTo>
                    <a:lnTo>
                      <a:pt x="198" y="78"/>
                    </a:lnTo>
                    <a:lnTo>
                      <a:pt x="204" y="84"/>
                    </a:lnTo>
                    <a:lnTo>
                      <a:pt x="204" y="90"/>
                    </a:lnTo>
                    <a:lnTo>
                      <a:pt x="204" y="96"/>
                    </a:lnTo>
                    <a:lnTo>
                      <a:pt x="210" y="96"/>
                    </a:lnTo>
                    <a:lnTo>
                      <a:pt x="216" y="96"/>
                    </a:lnTo>
                    <a:lnTo>
                      <a:pt x="216" y="102"/>
                    </a:lnTo>
                    <a:lnTo>
                      <a:pt x="222" y="102"/>
                    </a:lnTo>
                    <a:lnTo>
                      <a:pt x="210" y="114"/>
                    </a:lnTo>
                    <a:lnTo>
                      <a:pt x="204" y="120"/>
                    </a:lnTo>
                    <a:lnTo>
                      <a:pt x="192" y="126"/>
                    </a:lnTo>
                    <a:lnTo>
                      <a:pt x="186" y="138"/>
                    </a:lnTo>
                    <a:lnTo>
                      <a:pt x="180" y="138"/>
                    </a:lnTo>
                    <a:lnTo>
                      <a:pt x="174" y="144"/>
                    </a:lnTo>
                    <a:lnTo>
                      <a:pt x="168" y="150"/>
                    </a:lnTo>
                    <a:lnTo>
                      <a:pt x="162" y="156"/>
                    </a:lnTo>
                    <a:lnTo>
                      <a:pt x="156" y="156"/>
                    </a:lnTo>
                    <a:lnTo>
                      <a:pt x="156" y="150"/>
                    </a:lnTo>
                    <a:lnTo>
                      <a:pt x="156" y="156"/>
                    </a:lnTo>
                    <a:lnTo>
                      <a:pt x="150" y="156"/>
                    </a:lnTo>
                    <a:lnTo>
                      <a:pt x="150" y="150"/>
                    </a:lnTo>
                    <a:lnTo>
                      <a:pt x="144" y="144"/>
                    </a:lnTo>
                    <a:lnTo>
                      <a:pt x="138" y="138"/>
                    </a:lnTo>
                    <a:lnTo>
                      <a:pt x="138" y="132"/>
                    </a:lnTo>
                    <a:lnTo>
                      <a:pt x="132" y="132"/>
                    </a:lnTo>
                    <a:lnTo>
                      <a:pt x="138" y="132"/>
                    </a:lnTo>
                    <a:lnTo>
                      <a:pt x="138" y="126"/>
                    </a:lnTo>
                    <a:lnTo>
                      <a:pt x="132" y="126"/>
                    </a:lnTo>
                    <a:lnTo>
                      <a:pt x="132" y="120"/>
                    </a:lnTo>
                    <a:lnTo>
                      <a:pt x="132" y="126"/>
                    </a:lnTo>
                    <a:lnTo>
                      <a:pt x="126" y="126"/>
                    </a:lnTo>
                    <a:lnTo>
                      <a:pt x="120" y="126"/>
                    </a:lnTo>
                    <a:lnTo>
                      <a:pt x="114" y="132"/>
                    </a:lnTo>
                    <a:lnTo>
                      <a:pt x="108" y="132"/>
                    </a:lnTo>
                    <a:lnTo>
                      <a:pt x="108" y="126"/>
                    </a:lnTo>
                    <a:lnTo>
                      <a:pt x="102" y="126"/>
                    </a:lnTo>
                    <a:lnTo>
                      <a:pt x="102" y="132"/>
                    </a:lnTo>
                    <a:lnTo>
                      <a:pt x="96" y="132"/>
                    </a:lnTo>
                    <a:lnTo>
                      <a:pt x="102" y="132"/>
                    </a:lnTo>
                    <a:lnTo>
                      <a:pt x="96" y="132"/>
                    </a:lnTo>
                    <a:lnTo>
                      <a:pt x="96" y="126"/>
                    </a:lnTo>
                    <a:lnTo>
                      <a:pt x="96" y="132"/>
                    </a:lnTo>
                    <a:lnTo>
                      <a:pt x="90" y="132"/>
                    </a:lnTo>
                    <a:lnTo>
                      <a:pt x="90" y="126"/>
                    </a:lnTo>
                    <a:lnTo>
                      <a:pt x="84" y="126"/>
                    </a:lnTo>
                    <a:lnTo>
                      <a:pt x="84" y="132"/>
                    </a:lnTo>
                    <a:lnTo>
                      <a:pt x="84" y="138"/>
                    </a:lnTo>
                    <a:lnTo>
                      <a:pt x="78" y="144"/>
                    </a:lnTo>
                    <a:lnTo>
                      <a:pt x="72" y="144"/>
                    </a:lnTo>
                    <a:lnTo>
                      <a:pt x="66" y="144"/>
                    </a:lnTo>
                    <a:lnTo>
                      <a:pt x="66" y="138"/>
                    </a:lnTo>
                    <a:lnTo>
                      <a:pt x="60" y="138"/>
                    </a:lnTo>
                    <a:lnTo>
                      <a:pt x="54" y="138"/>
                    </a:lnTo>
                    <a:lnTo>
                      <a:pt x="54" y="132"/>
                    </a:lnTo>
                    <a:lnTo>
                      <a:pt x="54" y="138"/>
                    </a:lnTo>
                    <a:lnTo>
                      <a:pt x="54" y="132"/>
                    </a:lnTo>
                    <a:lnTo>
                      <a:pt x="48" y="132"/>
                    </a:lnTo>
                    <a:lnTo>
                      <a:pt x="42" y="132"/>
                    </a:lnTo>
                    <a:lnTo>
                      <a:pt x="42" y="126"/>
                    </a:lnTo>
                    <a:lnTo>
                      <a:pt x="42" y="132"/>
                    </a:lnTo>
                    <a:lnTo>
                      <a:pt x="36" y="132"/>
                    </a:lnTo>
                    <a:lnTo>
                      <a:pt x="42" y="132"/>
                    </a:lnTo>
                    <a:lnTo>
                      <a:pt x="36" y="132"/>
                    </a:lnTo>
                    <a:lnTo>
                      <a:pt x="30" y="132"/>
                    </a:lnTo>
                    <a:lnTo>
                      <a:pt x="30" y="138"/>
                    </a:lnTo>
                    <a:lnTo>
                      <a:pt x="30" y="132"/>
                    </a:lnTo>
                    <a:lnTo>
                      <a:pt x="24" y="132"/>
                    </a:lnTo>
                    <a:lnTo>
                      <a:pt x="24" y="138"/>
                    </a:lnTo>
                    <a:lnTo>
                      <a:pt x="18" y="138"/>
                    </a:lnTo>
                    <a:lnTo>
                      <a:pt x="18" y="132"/>
                    </a:lnTo>
                    <a:lnTo>
                      <a:pt x="18" y="126"/>
                    </a:lnTo>
                    <a:lnTo>
                      <a:pt x="12" y="126"/>
                    </a:lnTo>
                    <a:lnTo>
                      <a:pt x="6" y="126"/>
                    </a:lnTo>
                    <a:lnTo>
                      <a:pt x="6" y="120"/>
                    </a:lnTo>
                    <a:lnTo>
                      <a:pt x="6" y="114"/>
                    </a:lnTo>
                    <a:lnTo>
                      <a:pt x="12" y="114"/>
                    </a:lnTo>
                    <a:lnTo>
                      <a:pt x="12" y="108"/>
                    </a:lnTo>
                    <a:lnTo>
                      <a:pt x="18" y="108"/>
                    </a:lnTo>
                    <a:lnTo>
                      <a:pt x="18" y="102"/>
                    </a:lnTo>
                    <a:lnTo>
                      <a:pt x="24" y="102"/>
                    </a:lnTo>
                    <a:lnTo>
                      <a:pt x="24" y="96"/>
                    </a:lnTo>
                    <a:lnTo>
                      <a:pt x="30" y="96"/>
                    </a:lnTo>
                    <a:lnTo>
                      <a:pt x="24" y="96"/>
                    </a:lnTo>
                    <a:lnTo>
                      <a:pt x="24" y="90"/>
                    </a:lnTo>
                    <a:lnTo>
                      <a:pt x="18" y="90"/>
                    </a:lnTo>
                    <a:lnTo>
                      <a:pt x="18" y="84"/>
                    </a:lnTo>
                    <a:lnTo>
                      <a:pt x="12" y="84"/>
                    </a:lnTo>
                    <a:lnTo>
                      <a:pt x="6" y="84"/>
                    </a:lnTo>
                    <a:lnTo>
                      <a:pt x="6" y="78"/>
                    </a:lnTo>
                    <a:lnTo>
                      <a:pt x="0" y="78"/>
                    </a:lnTo>
                    <a:lnTo>
                      <a:pt x="0" y="72"/>
                    </a:lnTo>
                    <a:lnTo>
                      <a:pt x="6" y="72"/>
                    </a:lnTo>
                    <a:lnTo>
                      <a:pt x="0" y="72"/>
                    </a:lnTo>
                    <a:lnTo>
                      <a:pt x="6" y="72"/>
                    </a:lnTo>
                    <a:lnTo>
                      <a:pt x="0" y="72"/>
                    </a:lnTo>
                    <a:lnTo>
                      <a:pt x="0" y="66"/>
                    </a:lnTo>
                    <a:lnTo>
                      <a:pt x="6" y="66"/>
                    </a:lnTo>
                    <a:lnTo>
                      <a:pt x="6" y="60"/>
                    </a:lnTo>
                    <a:lnTo>
                      <a:pt x="12" y="60"/>
                    </a:lnTo>
                    <a:lnTo>
                      <a:pt x="12" y="54"/>
                    </a:lnTo>
                    <a:lnTo>
                      <a:pt x="12" y="48"/>
                    </a:lnTo>
                    <a:lnTo>
                      <a:pt x="18" y="48"/>
                    </a:lnTo>
                    <a:lnTo>
                      <a:pt x="18" y="42"/>
                    </a:lnTo>
                    <a:lnTo>
                      <a:pt x="24" y="42"/>
                    </a:lnTo>
                    <a:lnTo>
                      <a:pt x="24" y="36"/>
                    </a:lnTo>
                    <a:lnTo>
                      <a:pt x="24" y="30"/>
                    </a:lnTo>
                    <a:lnTo>
                      <a:pt x="30" y="30"/>
                    </a:lnTo>
                    <a:lnTo>
                      <a:pt x="30" y="24"/>
                    </a:lnTo>
                    <a:lnTo>
                      <a:pt x="36" y="24"/>
                    </a:lnTo>
                    <a:lnTo>
                      <a:pt x="36" y="18"/>
                    </a:lnTo>
                    <a:lnTo>
                      <a:pt x="42" y="18"/>
                    </a:lnTo>
                    <a:lnTo>
                      <a:pt x="42" y="12"/>
                    </a:lnTo>
                    <a:lnTo>
                      <a:pt x="48" y="12"/>
                    </a:lnTo>
                    <a:lnTo>
                      <a:pt x="48" y="6"/>
                    </a:lnTo>
                    <a:lnTo>
                      <a:pt x="48" y="0"/>
                    </a:lnTo>
                    <a:lnTo>
                      <a:pt x="54" y="0"/>
                    </a:lnTo>
                    <a:lnTo>
                      <a:pt x="54" y="6"/>
                    </a:lnTo>
                    <a:lnTo>
                      <a:pt x="54" y="0"/>
                    </a:lnTo>
                    <a:lnTo>
                      <a:pt x="54" y="6"/>
                    </a:lnTo>
                    <a:lnTo>
                      <a:pt x="60" y="6"/>
                    </a:lnTo>
                    <a:lnTo>
                      <a:pt x="60" y="0"/>
                    </a:lnTo>
                    <a:lnTo>
                      <a:pt x="60" y="6"/>
                    </a:lnTo>
                    <a:lnTo>
                      <a:pt x="60" y="0"/>
                    </a:lnTo>
                    <a:lnTo>
                      <a:pt x="60" y="6"/>
                    </a:lnTo>
                    <a:lnTo>
                      <a:pt x="60" y="0"/>
                    </a:lnTo>
                    <a:lnTo>
                      <a:pt x="66" y="0"/>
                    </a:lnTo>
                    <a:lnTo>
                      <a:pt x="72" y="0"/>
                    </a:lnTo>
                    <a:lnTo>
                      <a:pt x="72" y="6"/>
                    </a:lnTo>
                    <a:lnTo>
                      <a:pt x="72" y="0"/>
                    </a:lnTo>
                    <a:close/>
                  </a:path>
                </a:pathLst>
              </a:custGeom>
              <a:solidFill>
                <a:srgbClr val="4F81BD"/>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1" name="Freeform 594"/>
              <p:cNvSpPr>
                <a:spLocks/>
              </p:cNvSpPr>
              <p:nvPr/>
            </p:nvSpPr>
            <p:spPr bwMode="auto">
              <a:xfrm>
                <a:off x="3531" y="2540"/>
                <a:ext cx="90" cy="168"/>
              </a:xfrm>
              <a:custGeom>
                <a:avLst/>
                <a:gdLst>
                  <a:gd name="T0" fmla="*/ 12 w 90"/>
                  <a:gd name="T1" fmla="*/ 18 h 168"/>
                  <a:gd name="T2" fmla="*/ 12 w 90"/>
                  <a:gd name="T3" fmla="*/ 6 h 168"/>
                  <a:gd name="T4" fmla="*/ 18 w 90"/>
                  <a:gd name="T5" fmla="*/ 12 h 168"/>
                  <a:gd name="T6" fmla="*/ 24 w 90"/>
                  <a:gd name="T7" fmla="*/ 6 h 168"/>
                  <a:gd name="T8" fmla="*/ 30 w 90"/>
                  <a:gd name="T9" fmla="*/ 12 h 168"/>
                  <a:gd name="T10" fmla="*/ 30 w 90"/>
                  <a:gd name="T11" fmla="*/ 12 h 168"/>
                  <a:gd name="T12" fmla="*/ 36 w 90"/>
                  <a:gd name="T13" fmla="*/ 6 h 168"/>
                  <a:gd name="T14" fmla="*/ 42 w 90"/>
                  <a:gd name="T15" fmla="*/ 12 h 168"/>
                  <a:gd name="T16" fmla="*/ 54 w 90"/>
                  <a:gd name="T17" fmla="*/ 6 h 168"/>
                  <a:gd name="T18" fmla="*/ 60 w 90"/>
                  <a:gd name="T19" fmla="*/ 0 h 168"/>
                  <a:gd name="T20" fmla="*/ 66 w 90"/>
                  <a:gd name="T21" fmla="*/ 6 h 168"/>
                  <a:gd name="T22" fmla="*/ 60 w 90"/>
                  <a:gd name="T23" fmla="*/ 12 h 168"/>
                  <a:gd name="T24" fmla="*/ 66 w 90"/>
                  <a:gd name="T25" fmla="*/ 18 h 168"/>
                  <a:gd name="T26" fmla="*/ 78 w 90"/>
                  <a:gd name="T27" fmla="*/ 30 h 168"/>
                  <a:gd name="T28" fmla="*/ 84 w 90"/>
                  <a:gd name="T29" fmla="*/ 36 h 168"/>
                  <a:gd name="T30" fmla="*/ 84 w 90"/>
                  <a:gd name="T31" fmla="*/ 36 h 168"/>
                  <a:gd name="T32" fmla="*/ 90 w 90"/>
                  <a:gd name="T33" fmla="*/ 42 h 168"/>
                  <a:gd name="T34" fmla="*/ 84 w 90"/>
                  <a:gd name="T35" fmla="*/ 48 h 168"/>
                  <a:gd name="T36" fmla="*/ 72 w 90"/>
                  <a:gd name="T37" fmla="*/ 60 h 168"/>
                  <a:gd name="T38" fmla="*/ 66 w 90"/>
                  <a:gd name="T39" fmla="*/ 66 h 168"/>
                  <a:gd name="T40" fmla="*/ 60 w 90"/>
                  <a:gd name="T41" fmla="*/ 78 h 168"/>
                  <a:gd name="T42" fmla="*/ 54 w 90"/>
                  <a:gd name="T43" fmla="*/ 90 h 168"/>
                  <a:gd name="T44" fmla="*/ 48 w 90"/>
                  <a:gd name="T45" fmla="*/ 114 h 168"/>
                  <a:gd name="T46" fmla="*/ 42 w 90"/>
                  <a:gd name="T47" fmla="*/ 120 h 168"/>
                  <a:gd name="T48" fmla="*/ 36 w 90"/>
                  <a:gd name="T49" fmla="*/ 144 h 168"/>
                  <a:gd name="T50" fmla="*/ 30 w 90"/>
                  <a:gd name="T51" fmla="*/ 150 h 168"/>
                  <a:gd name="T52" fmla="*/ 30 w 90"/>
                  <a:gd name="T53" fmla="*/ 162 h 168"/>
                  <a:gd name="T54" fmla="*/ 24 w 90"/>
                  <a:gd name="T55" fmla="*/ 162 h 168"/>
                  <a:gd name="T56" fmla="*/ 24 w 90"/>
                  <a:gd name="T57" fmla="*/ 150 h 168"/>
                  <a:gd name="T58" fmla="*/ 24 w 90"/>
                  <a:gd name="T59" fmla="*/ 138 h 168"/>
                  <a:gd name="T60" fmla="*/ 30 w 90"/>
                  <a:gd name="T61" fmla="*/ 132 h 168"/>
                  <a:gd name="T62" fmla="*/ 30 w 90"/>
                  <a:gd name="T63" fmla="*/ 120 h 168"/>
                  <a:gd name="T64" fmla="*/ 30 w 90"/>
                  <a:gd name="T65" fmla="*/ 108 h 168"/>
                  <a:gd name="T66" fmla="*/ 24 w 90"/>
                  <a:gd name="T67" fmla="*/ 102 h 168"/>
                  <a:gd name="T68" fmla="*/ 24 w 90"/>
                  <a:gd name="T69" fmla="*/ 90 h 168"/>
                  <a:gd name="T70" fmla="*/ 18 w 90"/>
                  <a:gd name="T71" fmla="*/ 84 h 168"/>
                  <a:gd name="T72" fmla="*/ 18 w 90"/>
                  <a:gd name="T73" fmla="*/ 72 h 168"/>
                  <a:gd name="T74" fmla="*/ 18 w 90"/>
                  <a:gd name="T75" fmla="*/ 60 h 168"/>
                  <a:gd name="T76" fmla="*/ 18 w 90"/>
                  <a:gd name="T77" fmla="*/ 60 h 168"/>
                  <a:gd name="T78" fmla="*/ 24 w 90"/>
                  <a:gd name="T79" fmla="*/ 54 h 168"/>
                  <a:gd name="T80" fmla="*/ 12 w 90"/>
                  <a:gd name="T81" fmla="*/ 48 h 168"/>
                  <a:gd name="T82" fmla="*/ 6 w 90"/>
                  <a:gd name="T83" fmla="*/ 42 h 168"/>
                  <a:gd name="T84" fmla="*/ 6 w 90"/>
                  <a:gd name="T85" fmla="*/ 42 h 168"/>
                  <a:gd name="T86" fmla="*/ 6 w 90"/>
                  <a:gd name="T87" fmla="*/ 30 h 168"/>
                  <a:gd name="T88" fmla="*/ 0 w 90"/>
                  <a:gd name="T89" fmla="*/ 24 h 168"/>
                  <a:gd name="T90" fmla="*/ 0 w 90"/>
                  <a:gd name="T91"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68">
                    <a:moveTo>
                      <a:pt x="6" y="24"/>
                    </a:moveTo>
                    <a:lnTo>
                      <a:pt x="12" y="18"/>
                    </a:lnTo>
                    <a:lnTo>
                      <a:pt x="12" y="12"/>
                    </a:lnTo>
                    <a:lnTo>
                      <a:pt x="12" y="6"/>
                    </a:lnTo>
                    <a:lnTo>
                      <a:pt x="18" y="6"/>
                    </a:lnTo>
                    <a:lnTo>
                      <a:pt x="18" y="12"/>
                    </a:lnTo>
                    <a:lnTo>
                      <a:pt x="24" y="12"/>
                    </a:lnTo>
                    <a:lnTo>
                      <a:pt x="24" y="6"/>
                    </a:lnTo>
                    <a:lnTo>
                      <a:pt x="24" y="12"/>
                    </a:lnTo>
                    <a:lnTo>
                      <a:pt x="30" y="12"/>
                    </a:lnTo>
                    <a:lnTo>
                      <a:pt x="24" y="12"/>
                    </a:lnTo>
                    <a:lnTo>
                      <a:pt x="30" y="12"/>
                    </a:lnTo>
                    <a:lnTo>
                      <a:pt x="30" y="6"/>
                    </a:lnTo>
                    <a:lnTo>
                      <a:pt x="36" y="6"/>
                    </a:lnTo>
                    <a:lnTo>
                      <a:pt x="36" y="12"/>
                    </a:lnTo>
                    <a:lnTo>
                      <a:pt x="42" y="12"/>
                    </a:lnTo>
                    <a:lnTo>
                      <a:pt x="48" y="6"/>
                    </a:lnTo>
                    <a:lnTo>
                      <a:pt x="54" y="6"/>
                    </a:lnTo>
                    <a:lnTo>
                      <a:pt x="60" y="6"/>
                    </a:lnTo>
                    <a:lnTo>
                      <a:pt x="60" y="0"/>
                    </a:lnTo>
                    <a:lnTo>
                      <a:pt x="60" y="6"/>
                    </a:lnTo>
                    <a:lnTo>
                      <a:pt x="66" y="6"/>
                    </a:lnTo>
                    <a:lnTo>
                      <a:pt x="66" y="12"/>
                    </a:lnTo>
                    <a:lnTo>
                      <a:pt x="60" y="12"/>
                    </a:lnTo>
                    <a:lnTo>
                      <a:pt x="66" y="12"/>
                    </a:lnTo>
                    <a:lnTo>
                      <a:pt x="66" y="18"/>
                    </a:lnTo>
                    <a:lnTo>
                      <a:pt x="72" y="24"/>
                    </a:lnTo>
                    <a:lnTo>
                      <a:pt x="78" y="30"/>
                    </a:lnTo>
                    <a:lnTo>
                      <a:pt x="78" y="36"/>
                    </a:lnTo>
                    <a:lnTo>
                      <a:pt x="84" y="36"/>
                    </a:lnTo>
                    <a:lnTo>
                      <a:pt x="84" y="30"/>
                    </a:lnTo>
                    <a:lnTo>
                      <a:pt x="84" y="36"/>
                    </a:lnTo>
                    <a:lnTo>
                      <a:pt x="90" y="36"/>
                    </a:lnTo>
                    <a:lnTo>
                      <a:pt x="90" y="42"/>
                    </a:lnTo>
                    <a:lnTo>
                      <a:pt x="84" y="42"/>
                    </a:lnTo>
                    <a:lnTo>
                      <a:pt x="84" y="48"/>
                    </a:lnTo>
                    <a:lnTo>
                      <a:pt x="78" y="54"/>
                    </a:lnTo>
                    <a:lnTo>
                      <a:pt x="72" y="60"/>
                    </a:lnTo>
                    <a:lnTo>
                      <a:pt x="72" y="66"/>
                    </a:lnTo>
                    <a:lnTo>
                      <a:pt x="66" y="66"/>
                    </a:lnTo>
                    <a:lnTo>
                      <a:pt x="66" y="72"/>
                    </a:lnTo>
                    <a:lnTo>
                      <a:pt x="60" y="78"/>
                    </a:lnTo>
                    <a:lnTo>
                      <a:pt x="60" y="84"/>
                    </a:lnTo>
                    <a:lnTo>
                      <a:pt x="54" y="90"/>
                    </a:lnTo>
                    <a:lnTo>
                      <a:pt x="48" y="108"/>
                    </a:lnTo>
                    <a:lnTo>
                      <a:pt x="48" y="114"/>
                    </a:lnTo>
                    <a:lnTo>
                      <a:pt x="42" y="114"/>
                    </a:lnTo>
                    <a:lnTo>
                      <a:pt x="42" y="120"/>
                    </a:lnTo>
                    <a:lnTo>
                      <a:pt x="42" y="132"/>
                    </a:lnTo>
                    <a:lnTo>
                      <a:pt x="36" y="144"/>
                    </a:lnTo>
                    <a:lnTo>
                      <a:pt x="36" y="150"/>
                    </a:lnTo>
                    <a:lnTo>
                      <a:pt x="30" y="150"/>
                    </a:lnTo>
                    <a:lnTo>
                      <a:pt x="30" y="156"/>
                    </a:lnTo>
                    <a:lnTo>
                      <a:pt x="30" y="162"/>
                    </a:lnTo>
                    <a:lnTo>
                      <a:pt x="24" y="168"/>
                    </a:lnTo>
                    <a:lnTo>
                      <a:pt x="24" y="162"/>
                    </a:lnTo>
                    <a:lnTo>
                      <a:pt x="24" y="156"/>
                    </a:lnTo>
                    <a:lnTo>
                      <a:pt x="24" y="150"/>
                    </a:lnTo>
                    <a:lnTo>
                      <a:pt x="24" y="144"/>
                    </a:lnTo>
                    <a:lnTo>
                      <a:pt x="24" y="138"/>
                    </a:lnTo>
                    <a:lnTo>
                      <a:pt x="30" y="138"/>
                    </a:lnTo>
                    <a:lnTo>
                      <a:pt x="30" y="132"/>
                    </a:lnTo>
                    <a:lnTo>
                      <a:pt x="30" y="126"/>
                    </a:lnTo>
                    <a:lnTo>
                      <a:pt x="30" y="120"/>
                    </a:lnTo>
                    <a:lnTo>
                      <a:pt x="30" y="114"/>
                    </a:lnTo>
                    <a:lnTo>
                      <a:pt x="30" y="108"/>
                    </a:lnTo>
                    <a:lnTo>
                      <a:pt x="24" y="108"/>
                    </a:lnTo>
                    <a:lnTo>
                      <a:pt x="24" y="102"/>
                    </a:lnTo>
                    <a:lnTo>
                      <a:pt x="24" y="96"/>
                    </a:lnTo>
                    <a:lnTo>
                      <a:pt x="24" y="90"/>
                    </a:lnTo>
                    <a:lnTo>
                      <a:pt x="24" y="84"/>
                    </a:lnTo>
                    <a:lnTo>
                      <a:pt x="18" y="84"/>
                    </a:lnTo>
                    <a:lnTo>
                      <a:pt x="18" y="78"/>
                    </a:lnTo>
                    <a:lnTo>
                      <a:pt x="18" y="72"/>
                    </a:lnTo>
                    <a:lnTo>
                      <a:pt x="18" y="66"/>
                    </a:lnTo>
                    <a:lnTo>
                      <a:pt x="18" y="60"/>
                    </a:lnTo>
                    <a:lnTo>
                      <a:pt x="24" y="60"/>
                    </a:lnTo>
                    <a:lnTo>
                      <a:pt x="18" y="60"/>
                    </a:lnTo>
                    <a:lnTo>
                      <a:pt x="18" y="54"/>
                    </a:lnTo>
                    <a:lnTo>
                      <a:pt x="24" y="54"/>
                    </a:lnTo>
                    <a:lnTo>
                      <a:pt x="18" y="54"/>
                    </a:lnTo>
                    <a:lnTo>
                      <a:pt x="12" y="48"/>
                    </a:lnTo>
                    <a:lnTo>
                      <a:pt x="12" y="42"/>
                    </a:lnTo>
                    <a:lnTo>
                      <a:pt x="6" y="42"/>
                    </a:lnTo>
                    <a:lnTo>
                      <a:pt x="12" y="42"/>
                    </a:lnTo>
                    <a:lnTo>
                      <a:pt x="6" y="42"/>
                    </a:lnTo>
                    <a:lnTo>
                      <a:pt x="6" y="36"/>
                    </a:lnTo>
                    <a:lnTo>
                      <a:pt x="6" y="30"/>
                    </a:lnTo>
                    <a:lnTo>
                      <a:pt x="6" y="24"/>
                    </a:lnTo>
                    <a:lnTo>
                      <a:pt x="0" y="24"/>
                    </a:lnTo>
                    <a:lnTo>
                      <a:pt x="0" y="30"/>
                    </a:lnTo>
                    <a:lnTo>
                      <a:pt x="0" y="24"/>
                    </a:lnTo>
                    <a:lnTo>
                      <a:pt x="6" y="24"/>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2" name="Freeform 595"/>
              <p:cNvSpPr>
                <a:spLocks/>
              </p:cNvSpPr>
              <p:nvPr/>
            </p:nvSpPr>
            <p:spPr bwMode="auto">
              <a:xfrm>
                <a:off x="3351" y="2546"/>
                <a:ext cx="210" cy="192"/>
              </a:xfrm>
              <a:custGeom>
                <a:avLst/>
                <a:gdLst>
                  <a:gd name="T0" fmla="*/ 162 w 210"/>
                  <a:gd name="T1" fmla="*/ 6 h 192"/>
                  <a:gd name="T2" fmla="*/ 162 w 210"/>
                  <a:gd name="T3" fmla="*/ 12 h 192"/>
                  <a:gd name="T4" fmla="*/ 174 w 210"/>
                  <a:gd name="T5" fmla="*/ 18 h 192"/>
                  <a:gd name="T6" fmla="*/ 180 w 210"/>
                  <a:gd name="T7" fmla="*/ 18 h 192"/>
                  <a:gd name="T8" fmla="*/ 186 w 210"/>
                  <a:gd name="T9" fmla="*/ 30 h 192"/>
                  <a:gd name="T10" fmla="*/ 186 w 210"/>
                  <a:gd name="T11" fmla="*/ 36 h 192"/>
                  <a:gd name="T12" fmla="*/ 198 w 210"/>
                  <a:gd name="T13" fmla="*/ 48 h 192"/>
                  <a:gd name="T14" fmla="*/ 198 w 210"/>
                  <a:gd name="T15" fmla="*/ 54 h 192"/>
                  <a:gd name="T16" fmla="*/ 198 w 210"/>
                  <a:gd name="T17" fmla="*/ 60 h 192"/>
                  <a:gd name="T18" fmla="*/ 198 w 210"/>
                  <a:gd name="T19" fmla="*/ 78 h 192"/>
                  <a:gd name="T20" fmla="*/ 204 w 210"/>
                  <a:gd name="T21" fmla="*/ 90 h 192"/>
                  <a:gd name="T22" fmla="*/ 210 w 210"/>
                  <a:gd name="T23" fmla="*/ 102 h 192"/>
                  <a:gd name="T24" fmla="*/ 210 w 210"/>
                  <a:gd name="T25" fmla="*/ 120 h 192"/>
                  <a:gd name="T26" fmla="*/ 204 w 210"/>
                  <a:gd name="T27" fmla="*/ 132 h 192"/>
                  <a:gd name="T28" fmla="*/ 204 w 210"/>
                  <a:gd name="T29" fmla="*/ 150 h 192"/>
                  <a:gd name="T30" fmla="*/ 204 w 210"/>
                  <a:gd name="T31" fmla="*/ 168 h 192"/>
                  <a:gd name="T32" fmla="*/ 186 w 210"/>
                  <a:gd name="T33" fmla="*/ 186 h 192"/>
                  <a:gd name="T34" fmla="*/ 162 w 210"/>
                  <a:gd name="T35" fmla="*/ 168 h 192"/>
                  <a:gd name="T36" fmla="*/ 132 w 210"/>
                  <a:gd name="T37" fmla="*/ 168 h 192"/>
                  <a:gd name="T38" fmla="*/ 108 w 210"/>
                  <a:gd name="T39" fmla="*/ 168 h 192"/>
                  <a:gd name="T40" fmla="*/ 78 w 210"/>
                  <a:gd name="T41" fmla="*/ 174 h 192"/>
                  <a:gd name="T42" fmla="*/ 48 w 210"/>
                  <a:gd name="T43" fmla="*/ 180 h 192"/>
                  <a:gd name="T44" fmla="*/ 30 w 210"/>
                  <a:gd name="T45" fmla="*/ 186 h 192"/>
                  <a:gd name="T46" fmla="*/ 18 w 210"/>
                  <a:gd name="T47" fmla="*/ 174 h 192"/>
                  <a:gd name="T48" fmla="*/ 6 w 210"/>
                  <a:gd name="T49" fmla="*/ 162 h 192"/>
                  <a:gd name="T50" fmla="*/ 0 w 210"/>
                  <a:gd name="T51" fmla="*/ 150 h 192"/>
                  <a:gd name="T52" fmla="*/ 6 w 210"/>
                  <a:gd name="T53" fmla="*/ 138 h 192"/>
                  <a:gd name="T54" fmla="*/ 6 w 210"/>
                  <a:gd name="T55" fmla="*/ 132 h 192"/>
                  <a:gd name="T56" fmla="*/ 18 w 210"/>
                  <a:gd name="T57" fmla="*/ 126 h 192"/>
                  <a:gd name="T58" fmla="*/ 24 w 210"/>
                  <a:gd name="T59" fmla="*/ 114 h 192"/>
                  <a:gd name="T60" fmla="*/ 30 w 210"/>
                  <a:gd name="T61" fmla="*/ 102 h 192"/>
                  <a:gd name="T62" fmla="*/ 30 w 210"/>
                  <a:gd name="T63" fmla="*/ 96 h 192"/>
                  <a:gd name="T64" fmla="*/ 24 w 210"/>
                  <a:gd name="T65" fmla="*/ 96 h 192"/>
                  <a:gd name="T66" fmla="*/ 30 w 210"/>
                  <a:gd name="T67" fmla="*/ 84 h 192"/>
                  <a:gd name="T68" fmla="*/ 42 w 210"/>
                  <a:gd name="T69" fmla="*/ 78 h 192"/>
                  <a:gd name="T70" fmla="*/ 54 w 210"/>
                  <a:gd name="T71" fmla="*/ 84 h 192"/>
                  <a:gd name="T72" fmla="*/ 66 w 210"/>
                  <a:gd name="T73" fmla="*/ 78 h 192"/>
                  <a:gd name="T74" fmla="*/ 78 w 210"/>
                  <a:gd name="T75" fmla="*/ 72 h 192"/>
                  <a:gd name="T76" fmla="*/ 84 w 210"/>
                  <a:gd name="T77" fmla="*/ 60 h 192"/>
                  <a:gd name="T78" fmla="*/ 102 w 210"/>
                  <a:gd name="T79" fmla="*/ 60 h 192"/>
                  <a:gd name="T80" fmla="*/ 114 w 210"/>
                  <a:gd name="T81" fmla="*/ 54 h 192"/>
                  <a:gd name="T82" fmla="*/ 126 w 210"/>
                  <a:gd name="T83" fmla="*/ 42 h 192"/>
                  <a:gd name="T84" fmla="*/ 132 w 210"/>
                  <a:gd name="T85" fmla="*/ 30 h 192"/>
                  <a:gd name="T86" fmla="*/ 138 w 210"/>
                  <a:gd name="T87" fmla="*/ 18 h 192"/>
                  <a:gd name="T88" fmla="*/ 144 w 210"/>
                  <a:gd name="T89" fmla="*/ 6 h 192"/>
                  <a:gd name="T90" fmla="*/ 150 w 210"/>
                  <a:gd name="T91" fmla="*/ 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 h="192">
                    <a:moveTo>
                      <a:pt x="150" y="6"/>
                    </a:moveTo>
                    <a:lnTo>
                      <a:pt x="156" y="6"/>
                    </a:lnTo>
                    <a:lnTo>
                      <a:pt x="162" y="6"/>
                    </a:lnTo>
                    <a:lnTo>
                      <a:pt x="162" y="12"/>
                    </a:lnTo>
                    <a:lnTo>
                      <a:pt x="162" y="6"/>
                    </a:lnTo>
                    <a:lnTo>
                      <a:pt x="162" y="12"/>
                    </a:lnTo>
                    <a:lnTo>
                      <a:pt x="168" y="12"/>
                    </a:lnTo>
                    <a:lnTo>
                      <a:pt x="174" y="12"/>
                    </a:lnTo>
                    <a:lnTo>
                      <a:pt x="174" y="18"/>
                    </a:lnTo>
                    <a:lnTo>
                      <a:pt x="180" y="18"/>
                    </a:lnTo>
                    <a:lnTo>
                      <a:pt x="180" y="24"/>
                    </a:lnTo>
                    <a:lnTo>
                      <a:pt x="180" y="18"/>
                    </a:lnTo>
                    <a:lnTo>
                      <a:pt x="186" y="18"/>
                    </a:lnTo>
                    <a:lnTo>
                      <a:pt x="186" y="24"/>
                    </a:lnTo>
                    <a:lnTo>
                      <a:pt x="186" y="30"/>
                    </a:lnTo>
                    <a:lnTo>
                      <a:pt x="186" y="36"/>
                    </a:lnTo>
                    <a:lnTo>
                      <a:pt x="192" y="36"/>
                    </a:lnTo>
                    <a:lnTo>
                      <a:pt x="186" y="36"/>
                    </a:lnTo>
                    <a:lnTo>
                      <a:pt x="192" y="36"/>
                    </a:lnTo>
                    <a:lnTo>
                      <a:pt x="192" y="42"/>
                    </a:lnTo>
                    <a:lnTo>
                      <a:pt x="198" y="48"/>
                    </a:lnTo>
                    <a:lnTo>
                      <a:pt x="204" y="48"/>
                    </a:lnTo>
                    <a:lnTo>
                      <a:pt x="198" y="48"/>
                    </a:lnTo>
                    <a:lnTo>
                      <a:pt x="198" y="54"/>
                    </a:lnTo>
                    <a:lnTo>
                      <a:pt x="204" y="54"/>
                    </a:lnTo>
                    <a:lnTo>
                      <a:pt x="198" y="54"/>
                    </a:lnTo>
                    <a:lnTo>
                      <a:pt x="198" y="60"/>
                    </a:lnTo>
                    <a:lnTo>
                      <a:pt x="198" y="66"/>
                    </a:lnTo>
                    <a:lnTo>
                      <a:pt x="198" y="72"/>
                    </a:lnTo>
                    <a:lnTo>
                      <a:pt x="198" y="78"/>
                    </a:lnTo>
                    <a:lnTo>
                      <a:pt x="204" y="78"/>
                    </a:lnTo>
                    <a:lnTo>
                      <a:pt x="204" y="84"/>
                    </a:lnTo>
                    <a:lnTo>
                      <a:pt x="204" y="90"/>
                    </a:lnTo>
                    <a:lnTo>
                      <a:pt x="204" y="96"/>
                    </a:lnTo>
                    <a:lnTo>
                      <a:pt x="204" y="102"/>
                    </a:lnTo>
                    <a:lnTo>
                      <a:pt x="210" y="102"/>
                    </a:lnTo>
                    <a:lnTo>
                      <a:pt x="210" y="108"/>
                    </a:lnTo>
                    <a:lnTo>
                      <a:pt x="210" y="114"/>
                    </a:lnTo>
                    <a:lnTo>
                      <a:pt x="210" y="120"/>
                    </a:lnTo>
                    <a:lnTo>
                      <a:pt x="210" y="126"/>
                    </a:lnTo>
                    <a:lnTo>
                      <a:pt x="210" y="132"/>
                    </a:lnTo>
                    <a:lnTo>
                      <a:pt x="204" y="132"/>
                    </a:lnTo>
                    <a:lnTo>
                      <a:pt x="204" y="138"/>
                    </a:lnTo>
                    <a:lnTo>
                      <a:pt x="204" y="144"/>
                    </a:lnTo>
                    <a:lnTo>
                      <a:pt x="204" y="150"/>
                    </a:lnTo>
                    <a:lnTo>
                      <a:pt x="204" y="156"/>
                    </a:lnTo>
                    <a:lnTo>
                      <a:pt x="204" y="162"/>
                    </a:lnTo>
                    <a:lnTo>
                      <a:pt x="204" y="168"/>
                    </a:lnTo>
                    <a:lnTo>
                      <a:pt x="198" y="180"/>
                    </a:lnTo>
                    <a:lnTo>
                      <a:pt x="198" y="192"/>
                    </a:lnTo>
                    <a:lnTo>
                      <a:pt x="186" y="186"/>
                    </a:lnTo>
                    <a:lnTo>
                      <a:pt x="186" y="180"/>
                    </a:lnTo>
                    <a:lnTo>
                      <a:pt x="180" y="174"/>
                    </a:lnTo>
                    <a:lnTo>
                      <a:pt x="162" y="168"/>
                    </a:lnTo>
                    <a:lnTo>
                      <a:pt x="150" y="168"/>
                    </a:lnTo>
                    <a:lnTo>
                      <a:pt x="138" y="168"/>
                    </a:lnTo>
                    <a:lnTo>
                      <a:pt x="132" y="168"/>
                    </a:lnTo>
                    <a:lnTo>
                      <a:pt x="126" y="168"/>
                    </a:lnTo>
                    <a:lnTo>
                      <a:pt x="120" y="168"/>
                    </a:lnTo>
                    <a:lnTo>
                      <a:pt x="108" y="168"/>
                    </a:lnTo>
                    <a:lnTo>
                      <a:pt x="84" y="168"/>
                    </a:lnTo>
                    <a:lnTo>
                      <a:pt x="78" y="168"/>
                    </a:lnTo>
                    <a:lnTo>
                      <a:pt x="78" y="174"/>
                    </a:lnTo>
                    <a:lnTo>
                      <a:pt x="72" y="174"/>
                    </a:lnTo>
                    <a:lnTo>
                      <a:pt x="66" y="174"/>
                    </a:lnTo>
                    <a:lnTo>
                      <a:pt x="48" y="180"/>
                    </a:lnTo>
                    <a:lnTo>
                      <a:pt x="42" y="180"/>
                    </a:lnTo>
                    <a:lnTo>
                      <a:pt x="36" y="186"/>
                    </a:lnTo>
                    <a:lnTo>
                      <a:pt x="30" y="186"/>
                    </a:lnTo>
                    <a:lnTo>
                      <a:pt x="24" y="180"/>
                    </a:lnTo>
                    <a:lnTo>
                      <a:pt x="18" y="180"/>
                    </a:lnTo>
                    <a:lnTo>
                      <a:pt x="18" y="174"/>
                    </a:lnTo>
                    <a:lnTo>
                      <a:pt x="12" y="168"/>
                    </a:lnTo>
                    <a:lnTo>
                      <a:pt x="6" y="168"/>
                    </a:lnTo>
                    <a:lnTo>
                      <a:pt x="6" y="162"/>
                    </a:lnTo>
                    <a:lnTo>
                      <a:pt x="0" y="162"/>
                    </a:lnTo>
                    <a:lnTo>
                      <a:pt x="0" y="156"/>
                    </a:lnTo>
                    <a:lnTo>
                      <a:pt x="0" y="150"/>
                    </a:lnTo>
                    <a:lnTo>
                      <a:pt x="0" y="144"/>
                    </a:lnTo>
                    <a:lnTo>
                      <a:pt x="6" y="144"/>
                    </a:lnTo>
                    <a:lnTo>
                      <a:pt x="6" y="138"/>
                    </a:lnTo>
                    <a:lnTo>
                      <a:pt x="0" y="138"/>
                    </a:lnTo>
                    <a:lnTo>
                      <a:pt x="0" y="132"/>
                    </a:lnTo>
                    <a:lnTo>
                      <a:pt x="6" y="132"/>
                    </a:lnTo>
                    <a:lnTo>
                      <a:pt x="6" y="126"/>
                    </a:lnTo>
                    <a:lnTo>
                      <a:pt x="12" y="126"/>
                    </a:lnTo>
                    <a:lnTo>
                      <a:pt x="18" y="126"/>
                    </a:lnTo>
                    <a:lnTo>
                      <a:pt x="18" y="120"/>
                    </a:lnTo>
                    <a:lnTo>
                      <a:pt x="18" y="114"/>
                    </a:lnTo>
                    <a:lnTo>
                      <a:pt x="24" y="114"/>
                    </a:lnTo>
                    <a:lnTo>
                      <a:pt x="24" y="108"/>
                    </a:lnTo>
                    <a:lnTo>
                      <a:pt x="24" y="102"/>
                    </a:lnTo>
                    <a:lnTo>
                      <a:pt x="30" y="102"/>
                    </a:lnTo>
                    <a:lnTo>
                      <a:pt x="30" y="96"/>
                    </a:lnTo>
                    <a:lnTo>
                      <a:pt x="24" y="96"/>
                    </a:lnTo>
                    <a:lnTo>
                      <a:pt x="30" y="96"/>
                    </a:lnTo>
                    <a:lnTo>
                      <a:pt x="24" y="96"/>
                    </a:lnTo>
                    <a:lnTo>
                      <a:pt x="30" y="96"/>
                    </a:lnTo>
                    <a:lnTo>
                      <a:pt x="24" y="96"/>
                    </a:lnTo>
                    <a:lnTo>
                      <a:pt x="24" y="90"/>
                    </a:lnTo>
                    <a:lnTo>
                      <a:pt x="30" y="90"/>
                    </a:lnTo>
                    <a:lnTo>
                      <a:pt x="30" y="84"/>
                    </a:lnTo>
                    <a:lnTo>
                      <a:pt x="30" y="78"/>
                    </a:lnTo>
                    <a:lnTo>
                      <a:pt x="36" y="78"/>
                    </a:lnTo>
                    <a:lnTo>
                      <a:pt x="42" y="78"/>
                    </a:lnTo>
                    <a:lnTo>
                      <a:pt x="48" y="78"/>
                    </a:lnTo>
                    <a:lnTo>
                      <a:pt x="54" y="78"/>
                    </a:lnTo>
                    <a:lnTo>
                      <a:pt x="54" y="84"/>
                    </a:lnTo>
                    <a:lnTo>
                      <a:pt x="60" y="84"/>
                    </a:lnTo>
                    <a:lnTo>
                      <a:pt x="66" y="84"/>
                    </a:lnTo>
                    <a:lnTo>
                      <a:pt x="66" y="78"/>
                    </a:lnTo>
                    <a:lnTo>
                      <a:pt x="72" y="78"/>
                    </a:lnTo>
                    <a:lnTo>
                      <a:pt x="72" y="72"/>
                    </a:lnTo>
                    <a:lnTo>
                      <a:pt x="78" y="72"/>
                    </a:lnTo>
                    <a:lnTo>
                      <a:pt x="78" y="66"/>
                    </a:lnTo>
                    <a:lnTo>
                      <a:pt x="78" y="60"/>
                    </a:lnTo>
                    <a:lnTo>
                      <a:pt x="84" y="60"/>
                    </a:lnTo>
                    <a:lnTo>
                      <a:pt x="90" y="60"/>
                    </a:lnTo>
                    <a:lnTo>
                      <a:pt x="96" y="60"/>
                    </a:lnTo>
                    <a:lnTo>
                      <a:pt x="102" y="60"/>
                    </a:lnTo>
                    <a:lnTo>
                      <a:pt x="108" y="60"/>
                    </a:lnTo>
                    <a:lnTo>
                      <a:pt x="114" y="60"/>
                    </a:lnTo>
                    <a:lnTo>
                      <a:pt x="114" y="54"/>
                    </a:lnTo>
                    <a:lnTo>
                      <a:pt x="120" y="48"/>
                    </a:lnTo>
                    <a:lnTo>
                      <a:pt x="120" y="42"/>
                    </a:lnTo>
                    <a:lnTo>
                      <a:pt x="126" y="42"/>
                    </a:lnTo>
                    <a:lnTo>
                      <a:pt x="126" y="36"/>
                    </a:lnTo>
                    <a:lnTo>
                      <a:pt x="126" y="30"/>
                    </a:lnTo>
                    <a:lnTo>
                      <a:pt x="132" y="30"/>
                    </a:lnTo>
                    <a:lnTo>
                      <a:pt x="132" y="24"/>
                    </a:lnTo>
                    <a:lnTo>
                      <a:pt x="132" y="18"/>
                    </a:lnTo>
                    <a:lnTo>
                      <a:pt x="138" y="18"/>
                    </a:lnTo>
                    <a:lnTo>
                      <a:pt x="138" y="12"/>
                    </a:lnTo>
                    <a:lnTo>
                      <a:pt x="138" y="6"/>
                    </a:lnTo>
                    <a:lnTo>
                      <a:pt x="144" y="6"/>
                    </a:lnTo>
                    <a:lnTo>
                      <a:pt x="150" y="6"/>
                    </a:lnTo>
                    <a:lnTo>
                      <a:pt x="144" y="6"/>
                    </a:lnTo>
                    <a:lnTo>
                      <a:pt x="150" y="6"/>
                    </a:lnTo>
                    <a:lnTo>
                      <a:pt x="150" y="0"/>
                    </a:lnTo>
                    <a:lnTo>
                      <a:pt x="150" y="6"/>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3" name="Freeform 596"/>
              <p:cNvSpPr>
                <a:spLocks/>
              </p:cNvSpPr>
              <p:nvPr/>
            </p:nvSpPr>
            <p:spPr bwMode="auto">
              <a:xfrm>
                <a:off x="3147" y="2576"/>
                <a:ext cx="234" cy="258"/>
              </a:xfrm>
              <a:custGeom>
                <a:avLst/>
                <a:gdLst>
                  <a:gd name="T0" fmla="*/ 36 w 234"/>
                  <a:gd name="T1" fmla="*/ 60 h 258"/>
                  <a:gd name="T2" fmla="*/ 36 w 234"/>
                  <a:gd name="T3" fmla="*/ 54 h 258"/>
                  <a:gd name="T4" fmla="*/ 42 w 234"/>
                  <a:gd name="T5" fmla="*/ 42 h 258"/>
                  <a:gd name="T6" fmla="*/ 54 w 234"/>
                  <a:gd name="T7" fmla="*/ 36 h 258"/>
                  <a:gd name="T8" fmla="*/ 60 w 234"/>
                  <a:gd name="T9" fmla="*/ 24 h 258"/>
                  <a:gd name="T10" fmla="*/ 60 w 234"/>
                  <a:gd name="T11" fmla="*/ 18 h 258"/>
                  <a:gd name="T12" fmla="*/ 66 w 234"/>
                  <a:gd name="T13" fmla="*/ 18 h 258"/>
                  <a:gd name="T14" fmla="*/ 66 w 234"/>
                  <a:gd name="T15" fmla="*/ 12 h 258"/>
                  <a:gd name="T16" fmla="*/ 72 w 234"/>
                  <a:gd name="T17" fmla="*/ 0 h 258"/>
                  <a:gd name="T18" fmla="*/ 96 w 234"/>
                  <a:gd name="T19" fmla="*/ 12 h 258"/>
                  <a:gd name="T20" fmla="*/ 138 w 234"/>
                  <a:gd name="T21" fmla="*/ 60 h 258"/>
                  <a:gd name="T22" fmla="*/ 156 w 234"/>
                  <a:gd name="T23" fmla="*/ 78 h 258"/>
                  <a:gd name="T24" fmla="*/ 192 w 234"/>
                  <a:gd name="T25" fmla="*/ 114 h 258"/>
                  <a:gd name="T26" fmla="*/ 210 w 234"/>
                  <a:gd name="T27" fmla="*/ 132 h 258"/>
                  <a:gd name="T28" fmla="*/ 228 w 234"/>
                  <a:gd name="T29" fmla="*/ 156 h 258"/>
                  <a:gd name="T30" fmla="*/ 216 w 234"/>
                  <a:gd name="T31" fmla="*/ 162 h 258"/>
                  <a:gd name="T32" fmla="*/ 198 w 234"/>
                  <a:gd name="T33" fmla="*/ 168 h 258"/>
                  <a:gd name="T34" fmla="*/ 180 w 234"/>
                  <a:gd name="T35" fmla="*/ 180 h 258"/>
                  <a:gd name="T36" fmla="*/ 162 w 234"/>
                  <a:gd name="T37" fmla="*/ 192 h 258"/>
                  <a:gd name="T38" fmla="*/ 138 w 234"/>
                  <a:gd name="T39" fmla="*/ 210 h 258"/>
                  <a:gd name="T40" fmla="*/ 126 w 234"/>
                  <a:gd name="T41" fmla="*/ 228 h 258"/>
                  <a:gd name="T42" fmla="*/ 114 w 234"/>
                  <a:gd name="T43" fmla="*/ 240 h 258"/>
                  <a:gd name="T44" fmla="*/ 102 w 234"/>
                  <a:gd name="T45" fmla="*/ 252 h 258"/>
                  <a:gd name="T46" fmla="*/ 90 w 234"/>
                  <a:gd name="T47" fmla="*/ 258 h 258"/>
                  <a:gd name="T48" fmla="*/ 72 w 234"/>
                  <a:gd name="T49" fmla="*/ 258 h 258"/>
                  <a:gd name="T50" fmla="*/ 66 w 234"/>
                  <a:gd name="T51" fmla="*/ 246 h 258"/>
                  <a:gd name="T52" fmla="*/ 60 w 234"/>
                  <a:gd name="T53" fmla="*/ 234 h 258"/>
                  <a:gd name="T54" fmla="*/ 66 w 234"/>
                  <a:gd name="T55" fmla="*/ 234 h 258"/>
                  <a:gd name="T56" fmla="*/ 60 w 234"/>
                  <a:gd name="T57" fmla="*/ 222 h 258"/>
                  <a:gd name="T58" fmla="*/ 54 w 234"/>
                  <a:gd name="T59" fmla="*/ 222 h 258"/>
                  <a:gd name="T60" fmla="*/ 48 w 234"/>
                  <a:gd name="T61" fmla="*/ 210 h 258"/>
                  <a:gd name="T62" fmla="*/ 42 w 234"/>
                  <a:gd name="T63" fmla="*/ 198 h 258"/>
                  <a:gd name="T64" fmla="*/ 30 w 234"/>
                  <a:gd name="T65" fmla="*/ 192 h 258"/>
                  <a:gd name="T66" fmla="*/ 24 w 234"/>
                  <a:gd name="T67" fmla="*/ 180 h 258"/>
                  <a:gd name="T68" fmla="*/ 30 w 234"/>
                  <a:gd name="T69" fmla="*/ 168 h 258"/>
                  <a:gd name="T70" fmla="*/ 24 w 234"/>
                  <a:gd name="T71" fmla="*/ 162 h 258"/>
                  <a:gd name="T72" fmla="*/ 24 w 234"/>
                  <a:gd name="T73" fmla="*/ 144 h 258"/>
                  <a:gd name="T74" fmla="*/ 18 w 234"/>
                  <a:gd name="T75" fmla="*/ 144 h 258"/>
                  <a:gd name="T76" fmla="*/ 12 w 234"/>
                  <a:gd name="T77" fmla="*/ 132 h 258"/>
                  <a:gd name="T78" fmla="*/ 12 w 234"/>
                  <a:gd name="T79" fmla="*/ 126 h 258"/>
                  <a:gd name="T80" fmla="*/ 0 w 234"/>
                  <a:gd name="T81" fmla="*/ 120 h 258"/>
                  <a:gd name="T82" fmla="*/ 0 w 234"/>
                  <a:gd name="T83" fmla="*/ 114 h 258"/>
                  <a:gd name="T84" fmla="*/ 6 w 234"/>
                  <a:gd name="T85" fmla="*/ 102 h 258"/>
                  <a:gd name="T86" fmla="*/ 12 w 234"/>
                  <a:gd name="T87" fmla="*/ 102 h 258"/>
                  <a:gd name="T88" fmla="*/ 12 w 234"/>
                  <a:gd name="T89" fmla="*/ 96 h 258"/>
                  <a:gd name="T90" fmla="*/ 18 w 234"/>
                  <a:gd name="T91" fmla="*/ 96 h 258"/>
                  <a:gd name="T92" fmla="*/ 18 w 234"/>
                  <a:gd name="T93" fmla="*/ 90 h 258"/>
                  <a:gd name="T94" fmla="*/ 30 w 234"/>
                  <a:gd name="T95" fmla="*/ 84 h 258"/>
                  <a:gd name="T96" fmla="*/ 30 w 234"/>
                  <a:gd name="T97" fmla="*/ 6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58">
                    <a:moveTo>
                      <a:pt x="30" y="66"/>
                    </a:moveTo>
                    <a:lnTo>
                      <a:pt x="36" y="66"/>
                    </a:lnTo>
                    <a:lnTo>
                      <a:pt x="36" y="60"/>
                    </a:lnTo>
                    <a:lnTo>
                      <a:pt x="42" y="60"/>
                    </a:lnTo>
                    <a:lnTo>
                      <a:pt x="42" y="54"/>
                    </a:lnTo>
                    <a:lnTo>
                      <a:pt x="36" y="54"/>
                    </a:lnTo>
                    <a:lnTo>
                      <a:pt x="42" y="54"/>
                    </a:lnTo>
                    <a:lnTo>
                      <a:pt x="42" y="48"/>
                    </a:lnTo>
                    <a:lnTo>
                      <a:pt x="42" y="42"/>
                    </a:lnTo>
                    <a:lnTo>
                      <a:pt x="48" y="42"/>
                    </a:lnTo>
                    <a:lnTo>
                      <a:pt x="48" y="36"/>
                    </a:lnTo>
                    <a:lnTo>
                      <a:pt x="54" y="36"/>
                    </a:lnTo>
                    <a:lnTo>
                      <a:pt x="54" y="30"/>
                    </a:lnTo>
                    <a:lnTo>
                      <a:pt x="60" y="30"/>
                    </a:lnTo>
                    <a:lnTo>
                      <a:pt x="60" y="24"/>
                    </a:lnTo>
                    <a:lnTo>
                      <a:pt x="66" y="24"/>
                    </a:lnTo>
                    <a:lnTo>
                      <a:pt x="66" y="18"/>
                    </a:lnTo>
                    <a:lnTo>
                      <a:pt x="60" y="18"/>
                    </a:lnTo>
                    <a:lnTo>
                      <a:pt x="60" y="24"/>
                    </a:lnTo>
                    <a:lnTo>
                      <a:pt x="60" y="18"/>
                    </a:lnTo>
                    <a:lnTo>
                      <a:pt x="66" y="18"/>
                    </a:lnTo>
                    <a:lnTo>
                      <a:pt x="60" y="18"/>
                    </a:lnTo>
                    <a:lnTo>
                      <a:pt x="60" y="12"/>
                    </a:lnTo>
                    <a:lnTo>
                      <a:pt x="66" y="12"/>
                    </a:lnTo>
                    <a:lnTo>
                      <a:pt x="66" y="6"/>
                    </a:lnTo>
                    <a:lnTo>
                      <a:pt x="72" y="6"/>
                    </a:lnTo>
                    <a:lnTo>
                      <a:pt x="72" y="0"/>
                    </a:lnTo>
                    <a:lnTo>
                      <a:pt x="78" y="0"/>
                    </a:lnTo>
                    <a:lnTo>
                      <a:pt x="90" y="6"/>
                    </a:lnTo>
                    <a:lnTo>
                      <a:pt x="96" y="12"/>
                    </a:lnTo>
                    <a:lnTo>
                      <a:pt x="96" y="18"/>
                    </a:lnTo>
                    <a:lnTo>
                      <a:pt x="102" y="18"/>
                    </a:lnTo>
                    <a:lnTo>
                      <a:pt x="138" y="60"/>
                    </a:lnTo>
                    <a:lnTo>
                      <a:pt x="150" y="72"/>
                    </a:lnTo>
                    <a:lnTo>
                      <a:pt x="156" y="72"/>
                    </a:lnTo>
                    <a:lnTo>
                      <a:pt x="156" y="78"/>
                    </a:lnTo>
                    <a:lnTo>
                      <a:pt x="180" y="102"/>
                    </a:lnTo>
                    <a:lnTo>
                      <a:pt x="186" y="108"/>
                    </a:lnTo>
                    <a:lnTo>
                      <a:pt x="192" y="114"/>
                    </a:lnTo>
                    <a:lnTo>
                      <a:pt x="198" y="120"/>
                    </a:lnTo>
                    <a:lnTo>
                      <a:pt x="204" y="126"/>
                    </a:lnTo>
                    <a:lnTo>
                      <a:pt x="210" y="132"/>
                    </a:lnTo>
                    <a:lnTo>
                      <a:pt x="210" y="138"/>
                    </a:lnTo>
                    <a:lnTo>
                      <a:pt x="234" y="156"/>
                    </a:lnTo>
                    <a:lnTo>
                      <a:pt x="228" y="156"/>
                    </a:lnTo>
                    <a:lnTo>
                      <a:pt x="228" y="162"/>
                    </a:lnTo>
                    <a:lnTo>
                      <a:pt x="222" y="162"/>
                    </a:lnTo>
                    <a:lnTo>
                      <a:pt x="216" y="162"/>
                    </a:lnTo>
                    <a:lnTo>
                      <a:pt x="210" y="162"/>
                    </a:lnTo>
                    <a:lnTo>
                      <a:pt x="204" y="168"/>
                    </a:lnTo>
                    <a:lnTo>
                      <a:pt x="198" y="168"/>
                    </a:lnTo>
                    <a:lnTo>
                      <a:pt x="192" y="174"/>
                    </a:lnTo>
                    <a:lnTo>
                      <a:pt x="186" y="174"/>
                    </a:lnTo>
                    <a:lnTo>
                      <a:pt x="180" y="180"/>
                    </a:lnTo>
                    <a:lnTo>
                      <a:pt x="174" y="180"/>
                    </a:lnTo>
                    <a:lnTo>
                      <a:pt x="168" y="186"/>
                    </a:lnTo>
                    <a:lnTo>
                      <a:pt x="162" y="192"/>
                    </a:lnTo>
                    <a:lnTo>
                      <a:pt x="150" y="198"/>
                    </a:lnTo>
                    <a:lnTo>
                      <a:pt x="144" y="204"/>
                    </a:lnTo>
                    <a:lnTo>
                      <a:pt x="138" y="210"/>
                    </a:lnTo>
                    <a:lnTo>
                      <a:pt x="138" y="216"/>
                    </a:lnTo>
                    <a:lnTo>
                      <a:pt x="132" y="216"/>
                    </a:lnTo>
                    <a:lnTo>
                      <a:pt x="126" y="228"/>
                    </a:lnTo>
                    <a:lnTo>
                      <a:pt x="120" y="234"/>
                    </a:lnTo>
                    <a:lnTo>
                      <a:pt x="114" y="234"/>
                    </a:lnTo>
                    <a:lnTo>
                      <a:pt x="114" y="240"/>
                    </a:lnTo>
                    <a:lnTo>
                      <a:pt x="108" y="240"/>
                    </a:lnTo>
                    <a:lnTo>
                      <a:pt x="108" y="246"/>
                    </a:lnTo>
                    <a:lnTo>
                      <a:pt x="102" y="252"/>
                    </a:lnTo>
                    <a:lnTo>
                      <a:pt x="102" y="258"/>
                    </a:lnTo>
                    <a:lnTo>
                      <a:pt x="96" y="258"/>
                    </a:lnTo>
                    <a:lnTo>
                      <a:pt x="90" y="258"/>
                    </a:lnTo>
                    <a:lnTo>
                      <a:pt x="84" y="258"/>
                    </a:lnTo>
                    <a:lnTo>
                      <a:pt x="78" y="258"/>
                    </a:lnTo>
                    <a:lnTo>
                      <a:pt x="72" y="258"/>
                    </a:lnTo>
                    <a:lnTo>
                      <a:pt x="72" y="252"/>
                    </a:lnTo>
                    <a:lnTo>
                      <a:pt x="72" y="246"/>
                    </a:lnTo>
                    <a:lnTo>
                      <a:pt x="66" y="246"/>
                    </a:lnTo>
                    <a:lnTo>
                      <a:pt x="66" y="240"/>
                    </a:lnTo>
                    <a:lnTo>
                      <a:pt x="60" y="240"/>
                    </a:lnTo>
                    <a:lnTo>
                      <a:pt x="60" y="234"/>
                    </a:lnTo>
                    <a:lnTo>
                      <a:pt x="60" y="228"/>
                    </a:lnTo>
                    <a:lnTo>
                      <a:pt x="60" y="234"/>
                    </a:lnTo>
                    <a:lnTo>
                      <a:pt x="66" y="234"/>
                    </a:lnTo>
                    <a:lnTo>
                      <a:pt x="66" y="228"/>
                    </a:lnTo>
                    <a:lnTo>
                      <a:pt x="60" y="228"/>
                    </a:lnTo>
                    <a:lnTo>
                      <a:pt x="60" y="222"/>
                    </a:lnTo>
                    <a:lnTo>
                      <a:pt x="60" y="228"/>
                    </a:lnTo>
                    <a:lnTo>
                      <a:pt x="54" y="228"/>
                    </a:lnTo>
                    <a:lnTo>
                      <a:pt x="54" y="222"/>
                    </a:lnTo>
                    <a:lnTo>
                      <a:pt x="54" y="216"/>
                    </a:lnTo>
                    <a:lnTo>
                      <a:pt x="48" y="216"/>
                    </a:lnTo>
                    <a:lnTo>
                      <a:pt x="48" y="210"/>
                    </a:lnTo>
                    <a:lnTo>
                      <a:pt x="42" y="210"/>
                    </a:lnTo>
                    <a:lnTo>
                      <a:pt x="42" y="204"/>
                    </a:lnTo>
                    <a:lnTo>
                      <a:pt x="42" y="198"/>
                    </a:lnTo>
                    <a:lnTo>
                      <a:pt x="36" y="198"/>
                    </a:lnTo>
                    <a:lnTo>
                      <a:pt x="36" y="192"/>
                    </a:lnTo>
                    <a:lnTo>
                      <a:pt x="30" y="192"/>
                    </a:lnTo>
                    <a:lnTo>
                      <a:pt x="30" y="186"/>
                    </a:lnTo>
                    <a:lnTo>
                      <a:pt x="30" y="180"/>
                    </a:lnTo>
                    <a:lnTo>
                      <a:pt x="24" y="180"/>
                    </a:lnTo>
                    <a:lnTo>
                      <a:pt x="24" y="174"/>
                    </a:lnTo>
                    <a:lnTo>
                      <a:pt x="24" y="168"/>
                    </a:lnTo>
                    <a:lnTo>
                      <a:pt x="30" y="168"/>
                    </a:lnTo>
                    <a:lnTo>
                      <a:pt x="30" y="162"/>
                    </a:lnTo>
                    <a:lnTo>
                      <a:pt x="24" y="168"/>
                    </a:lnTo>
                    <a:lnTo>
                      <a:pt x="24" y="162"/>
                    </a:lnTo>
                    <a:lnTo>
                      <a:pt x="24" y="156"/>
                    </a:lnTo>
                    <a:lnTo>
                      <a:pt x="24" y="150"/>
                    </a:lnTo>
                    <a:lnTo>
                      <a:pt x="24" y="144"/>
                    </a:lnTo>
                    <a:lnTo>
                      <a:pt x="18" y="144"/>
                    </a:lnTo>
                    <a:lnTo>
                      <a:pt x="18" y="138"/>
                    </a:lnTo>
                    <a:lnTo>
                      <a:pt x="18" y="144"/>
                    </a:lnTo>
                    <a:lnTo>
                      <a:pt x="18" y="138"/>
                    </a:lnTo>
                    <a:lnTo>
                      <a:pt x="12" y="138"/>
                    </a:lnTo>
                    <a:lnTo>
                      <a:pt x="12" y="132"/>
                    </a:lnTo>
                    <a:lnTo>
                      <a:pt x="12" y="126"/>
                    </a:lnTo>
                    <a:lnTo>
                      <a:pt x="6" y="126"/>
                    </a:lnTo>
                    <a:lnTo>
                      <a:pt x="12" y="126"/>
                    </a:lnTo>
                    <a:lnTo>
                      <a:pt x="6" y="126"/>
                    </a:lnTo>
                    <a:lnTo>
                      <a:pt x="6" y="120"/>
                    </a:lnTo>
                    <a:lnTo>
                      <a:pt x="0" y="120"/>
                    </a:lnTo>
                    <a:lnTo>
                      <a:pt x="6" y="120"/>
                    </a:lnTo>
                    <a:lnTo>
                      <a:pt x="0" y="120"/>
                    </a:lnTo>
                    <a:lnTo>
                      <a:pt x="0" y="114"/>
                    </a:lnTo>
                    <a:lnTo>
                      <a:pt x="6" y="114"/>
                    </a:lnTo>
                    <a:lnTo>
                      <a:pt x="6" y="108"/>
                    </a:lnTo>
                    <a:lnTo>
                      <a:pt x="6" y="102"/>
                    </a:lnTo>
                    <a:lnTo>
                      <a:pt x="6" y="108"/>
                    </a:lnTo>
                    <a:lnTo>
                      <a:pt x="6" y="102"/>
                    </a:lnTo>
                    <a:lnTo>
                      <a:pt x="12" y="102"/>
                    </a:lnTo>
                    <a:lnTo>
                      <a:pt x="12" y="96"/>
                    </a:lnTo>
                    <a:lnTo>
                      <a:pt x="12" y="90"/>
                    </a:lnTo>
                    <a:lnTo>
                      <a:pt x="12" y="96"/>
                    </a:lnTo>
                    <a:lnTo>
                      <a:pt x="12" y="90"/>
                    </a:lnTo>
                    <a:lnTo>
                      <a:pt x="12" y="96"/>
                    </a:lnTo>
                    <a:lnTo>
                      <a:pt x="18" y="96"/>
                    </a:lnTo>
                    <a:lnTo>
                      <a:pt x="18" y="90"/>
                    </a:lnTo>
                    <a:lnTo>
                      <a:pt x="18" y="96"/>
                    </a:lnTo>
                    <a:lnTo>
                      <a:pt x="18" y="90"/>
                    </a:lnTo>
                    <a:lnTo>
                      <a:pt x="24" y="90"/>
                    </a:lnTo>
                    <a:lnTo>
                      <a:pt x="24" y="84"/>
                    </a:lnTo>
                    <a:lnTo>
                      <a:pt x="30" y="84"/>
                    </a:lnTo>
                    <a:lnTo>
                      <a:pt x="30" y="78"/>
                    </a:lnTo>
                    <a:lnTo>
                      <a:pt x="30" y="72"/>
                    </a:lnTo>
                    <a:lnTo>
                      <a:pt x="30" y="66"/>
                    </a:lnTo>
                    <a:close/>
                  </a:path>
                </a:pathLst>
              </a:custGeom>
              <a:solidFill>
                <a:srgbClr val="002C71"/>
              </a:solidFill>
              <a:ln w="9525">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4" name="Freeform 597"/>
              <p:cNvSpPr>
                <a:spLocks/>
              </p:cNvSpPr>
              <p:nvPr/>
            </p:nvSpPr>
            <p:spPr bwMode="auto">
              <a:xfrm>
                <a:off x="1317" y="2330"/>
                <a:ext cx="1308" cy="1650"/>
              </a:xfrm>
              <a:custGeom>
                <a:avLst/>
                <a:gdLst>
                  <a:gd name="T0" fmla="*/ 1302 w 1308"/>
                  <a:gd name="T1" fmla="*/ 1212 h 1650"/>
                  <a:gd name="T2" fmla="*/ 1296 w 1308"/>
                  <a:gd name="T3" fmla="*/ 1230 h 1650"/>
                  <a:gd name="T4" fmla="*/ 1266 w 1308"/>
                  <a:gd name="T5" fmla="*/ 1284 h 1650"/>
                  <a:gd name="T6" fmla="*/ 1266 w 1308"/>
                  <a:gd name="T7" fmla="*/ 1320 h 1650"/>
                  <a:gd name="T8" fmla="*/ 1260 w 1308"/>
                  <a:gd name="T9" fmla="*/ 1344 h 1650"/>
                  <a:gd name="T10" fmla="*/ 1230 w 1308"/>
                  <a:gd name="T11" fmla="*/ 1368 h 1650"/>
                  <a:gd name="T12" fmla="*/ 1212 w 1308"/>
                  <a:gd name="T13" fmla="*/ 1422 h 1650"/>
                  <a:gd name="T14" fmla="*/ 1224 w 1308"/>
                  <a:gd name="T15" fmla="*/ 1458 h 1650"/>
                  <a:gd name="T16" fmla="*/ 1212 w 1308"/>
                  <a:gd name="T17" fmla="*/ 1512 h 1650"/>
                  <a:gd name="T18" fmla="*/ 1182 w 1308"/>
                  <a:gd name="T19" fmla="*/ 1524 h 1650"/>
                  <a:gd name="T20" fmla="*/ 1158 w 1308"/>
                  <a:gd name="T21" fmla="*/ 1512 h 1650"/>
                  <a:gd name="T22" fmla="*/ 1140 w 1308"/>
                  <a:gd name="T23" fmla="*/ 1506 h 1650"/>
                  <a:gd name="T24" fmla="*/ 1104 w 1308"/>
                  <a:gd name="T25" fmla="*/ 1494 h 1650"/>
                  <a:gd name="T26" fmla="*/ 1068 w 1308"/>
                  <a:gd name="T27" fmla="*/ 1482 h 1650"/>
                  <a:gd name="T28" fmla="*/ 1050 w 1308"/>
                  <a:gd name="T29" fmla="*/ 1494 h 1650"/>
                  <a:gd name="T30" fmla="*/ 1038 w 1308"/>
                  <a:gd name="T31" fmla="*/ 1536 h 1650"/>
                  <a:gd name="T32" fmla="*/ 1050 w 1308"/>
                  <a:gd name="T33" fmla="*/ 1560 h 1650"/>
                  <a:gd name="T34" fmla="*/ 1050 w 1308"/>
                  <a:gd name="T35" fmla="*/ 1596 h 1650"/>
                  <a:gd name="T36" fmla="*/ 1038 w 1308"/>
                  <a:gd name="T37" fmla="*/ 1644 h 1650"/>
                  <a:gd name="T38" fmla="*/ 1008 w 1308"/>
                  <a:gd name="T39" fmla="*/ 1644 h 1650"/>
                  <a:gd name="T40" fmla="*/ 996 w 1308"/>
                  <a:gd name="T41" fmla="*/ 1614 h 1650"/>
                  <a:gd name="T42" fmla="*/ 972 w 1308"/>
                  <a:gd name="T43" fmla="*/ 1572 h 1650"/>
                  <a:gd name="T44" fmla="*/ 870 w 1308"/>
                  <a:gd name="T45" fmla="*/ 1566 h 1650"/>
                  <a:gd name="T46" fmla="*/ 780 w 1308"/>
                  <a:gd name="T47" fmla="*/ 1554 h 1650"/>
                  <a:gd name="T48" fmla="*/ 714 w 1308"/>
                  <a:gd name="T49" fmla="*/ 1554 h 1650"/>
                  <a:gd name="T50" fmla="*/ 648 w 1308"/>
                  <a:gd name="T51" fmla="*/ 1548 h 1650"/>
                  <a:gd name="T52" fmla="*/ 546 w 1308"/>
                  <a:gd name="T53" fmla="*/ 1542 h 1650"/>
                  <a:gd name="T54" fmla="*/ 486 w 1308"/>
                  <a:gd name="T55" fmla="*/ 1536 h 1650"/>
                  <a:gd name="T56" fmla="*/ 414 w 1308"/>
                  <a:gd name="T57" fmla="*/ 1530 h 1650"/>
                  <a:gd name="T58" fmla="*/ 318 w 1308"/>
                  <a:gd name="T59" fmla="*/ 1524 h 1650"/>
                  <a:gd name="T60" fmla="*/ 234 w 1308"/>
                  <a:gd name="T61" fmla="*/ 1524 h 1650"/>
                  <a:gd name="T62" fmla="*/ 198 w 1308"/>
                  <a:gd name="T63" fmla="*/ 1494 h 1650"/>
                  <a:gd name="T64" fmla="*/ 186 w 1308"/>
                  <a:gd name="T65" fmla="*/ 1440 h 1650"/>
                  <a:gd name="T66" fmla="*/ 174 w 1308"/>
                  <a:gd name="T67" fmla="*/ 1392 h 1650"/>
                  <a:gd name="T68" fmla="*/ 150 w 1308"/>
                  <a:gd name="T69" fmla="*/ 1356 h 1650"/>
                  <a:gd name="T70" fmla="*/ 156 w 1308"/>
                  <a:gd name="T71" fmla="*/ 1308 h 1650"/>
                  <a:gd name="T72" fmla="*/ 162 w 1308"/>
                  <a:gd name="T73" fmla="*/ 1266 h 1650"/>
                  <a:gd name="T74" fmla="*/ 162 w 1308"/>
                  <a:gd name="T75" fmla="*/ 1230 h 1650"/>
                  <a:gd name="T76" fmla="*/ 156 w 1308"/>
                  <a:gd name="T77" fmla="*/ 1182 h 1650"/>
                  <a:gd name="T78" fmla="*/ 138 w 1308"/>
                  <a:gd name="T79" fmla="*/ 1134 h 1650"/>
                  <a:gd name="T80" fmla="*/ 144 w 1308"/>
                  <a:gd name="T81" fmla="*/ 1104 h 1650"/>
                  <a:gd name="T82" fmla="*/ 156 w 1308"/>
                  <a:gd name="T83" fmla="*/ 1068 h 1650"/>
                  <a:gd name="T84" fmla="*/ 162 w 1308"/>
                  <a:gd name="T85" fmla="*/ 1020 h 1650"/>
                  <a:gd name="T86" fmla="*/ 186 w 1308"/>
                  <a:gd name="T87" fmla="*/ 990 h 1650"/>
                  <a:gd name="T88" fmla="*/ 204 w 1308"/>
                  <a:gd name="T89" fmla="*/ 960 h 1650"/>
                  <a:gd name="T90" fmla="*/ 186 w 1308"/>
                  <a:gd name="T91" fmla="*/ 930 h 1650"/>
                  <a:gd name="T92" fmla="*/ 180 w 1308"/>
                  <a:gd name="T93" fmla="*/ 888 h 1650"/>
                  <a:gd name="T94" fmla="*/ 156 w 1308"/>
                  <a:gd name="T95" fmla="*/ 852 h 1650"/>
                  <a:gd name="T96" fmla="*/ 150 w 1308"/>
                  <a:gd name="T97" fmla="*/ 834 h 1650"/>
                  <a:gd name="T98" fmla="*/ 144 w 1308"/>
                  <a:gd name="T99" fmla="*/ 804 h 1650"/>
                  <a:gd name="T100" fmla="*/ 132 w 1308"/>
                  <a:gd name="T101" fmla="*/ 768 h 1650"/>
                  <a:gd name="T102" fmla="*/ 120 w 1308"/>
                  <a:gd name="T103" fmla="*/ 732 h 1650"/>
                  <a:gd name="T104" fmla="*/ 114 w 1308"/>
                  <a:gd name="T105" fmla="*/ 666 h 1650"/>
                  <a:gd name="T106" fmla="*/ 96 w 1308"/>
                  <a:gd name="T107" fmla="*/ 582 h 1650"/>
                  <a:gd name="T108" fmla="*/ 84 w 1308"/>
                  <a:gd name="T109" fmla="*/ 486 h 1650"/>
                  <a:gd name="T110" fmla="*/ 66 w 1308"/>
                  <a:gd name="T111" fmla="*/ 402 h 1650"/>
                  <a:gd name="T112" fmla="*/ 54 w 1308"/>
                  <a:gd name="T113" fmla="*/ 300 h 1650"/>
                  <a:gd name="T114" fmla="*/ 36 w 1308"/>
                  <a:gd name="T115" fmla="*/ 204 h 1650"/>
                  <a:gd name="T116" fmla="*/ 18 w 1308"/>
                  <a:gd name="T117" fmla="*/ 96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8" h="1650">
                    <a:moveTo>
                      <a:pt x="1302" y="1152"/>
                    </a:moveTo>
                    <a:lnTo>
                      <a:pt x="1302" y="1158"/>
                    </a:lnTo>
                    <a:lnTo>
                      <a:pt x="1302" y="1164"/>
                    </a:lnTo>
                    <a:lnTo>
                      <a:pt x="1302" y="1170"/>
                    </a:lnTo>
                    <a:lnTo>
                      <a:pt x="1308" y="1170"/>
                    </a:lnTo>
                    <a:lnTo>
                      <a:pt x="1308" y="1176"/>
                    </a:lnTo>
                    <a:lnTo>
                      <a:pt x="1308" y="1188"/>
                    </a:lnTo>
                    <a:lnTo>
                      <a:pt x="1308" y="1194"/>
                    </a:lnTo>
                    <a:lnTo>
                      <a:pt x="1302" y="1200"/>
                    </a:lnTo>
                    <a:lnTo>
                      <a:pt x="1302" y="1212"/>
                    </a:lnTo>
                    <a:lnTo>
                      <a:pt x="1296" y="1218"/>
                    </a:lnTo>
                    <a:lnTo>
                      <a:pt x="1296" y="1224"/>
                    </a:lnTo>
                    <a:lnTo>
                      <a:pt x="1290" y="1218"/>
                    </a:lnTo>
                    <a:lnTo>
                      <a:pt x="1290" y="1212"/>
                    </a:lnTo>
                    <a:lnTo>
                      <a:pt x="1284" y="1218"/>
                    </a:lnTo>
                    <a:lnTo>
                      <a:pt x="1278" y="1224"/>
                    </a:lnTo>
                    <a:lnTo>
                      <a:pt x="1278" y="1230"/>
                    </a:lnTo>
                    <a:lnTo>
                      <a:pt x="1284" y="1230"/>
                    </a:lnTo>
                    <a:lnTo>
                      <a:pt x="1290" y="1230"/>
                    </a:lnTo>
                    <a:lnTo>
                      <a:pt x="1296" y="1230"/>
                    </a:lnTo>
                    <a:lnTo>
                      <a:pt x="1296" y="1236"/>
                    </a:lnTo>
                    <a:lnTo>
                      <a:pt x="1290" y="1236"/>
                    </a:lnTo>
                    <a:lnTo>
                      <a:pt x="1290" y="1242"/>
                    </a:lnTo>
                    <a:lnTo>
                      <a:pt x="1290" y="1248"/>
                    </a:lnTo>
                    <a:lnTo>
                      <a:pt x="1284" y="1248"/>
                    </a:lnTo>
                    <a:lnTo>
                      <a:pt x="1284" y="1254"/>
                    </a:lnTo>
                    <a:lnTo>
                      <a:pt x="1278" y="1260"/>
                    </a:lnTo>
                    <a:lnTo>
                      <a:pt x="1278" y="1266"/>
                    </a:lnTo>
                    <a:lnTo>
                      <a:pt x="1272" y="1272"/>
                    </a:lnTo>
                    <a:lnTo>
                      <a:pt x="1266" y="1284"/>
                    </a:lnTo>
                    <a:lnTo>
                      <a:pt x="1266" y="1290"/>
                    </a:lnTo>
                    <a:lnTo>
                      <a:pt x="1260" y="1290"/>
                    </a:lnTo>
                    <a:lnTo>
                      <a:pt x="1266" y="1290"/>
                    </a:lnTo>
                    <a:lnTo>
                      <a:pt x="1266" y="1296"/>
                    </a:lnTo>
                    <a:lnTo>
                      <a:pt x="1266" y="1302"/>
                    </a:lnTo>
                    <a:lnTo>
                      <a:pt x="1272" y="1308"/>
                    </a:lnTo>
                    <a:lnTo>
                      <a:pt x="1266" y="1314"/>
                    </a:lnTo>
                    <a:lnTo>
                      <a:pt x="1260" y="1314"/>
                    </a:lnTo>
                    <a:lnTo>
                      <a:pt x="1266" y="1314"/>
                    </a:lnTo>
                    <a:lnTo>
                      <a:pt x="1266" y="1320"/>
                    </a:lnTo>
                    <a:lnTo>
                      <a:pt x="1266" y="1326"/>
                    </a:lnTo>
                    <a:lnTo>
                      <a:pt x="1272" y="1326"/>
                    </a:lnTo>
                    <a:lnTo>
                      <a:pt x="1266" y="1326"/>
                    </a:lnTo>
                    <a:lnTo>
                      <a:pt x="1266" y="1332"/>
                    </a:lnTo>
                    <a:lnTo>
                      <a:pt x="1266" y="1338"/>
                    </a:lnTo>
                    <a:lnTo>
                      <a:pt x="1260" y="1338"/>
                    </a:lnTo>
                    <a:lnTo>
                      <a:pt x="1266" y="1338"/>
                    </a:lnTo>
                    <a:lnTo>
                      <a:pt x="1260" y="1344"/>
                    </a:lnTo>
                    <a:lnTo>
                      <a:pt x="1266" y="1344"/>
                    </a:lnTo>
                    <a:lnTo>
                      <a:pt x="1260" y="1344"/>
                    </a:lnTo>
                    <a:lnTo>
                      <a:pt x="1254" y="1344"/>
                    </a:lnTo>
                    <a:lnTo>
                      <a:pt x="1248" y="1350"/>
                    </a:lnTo>
                    <a:lnTo>
                      <a:pt x="1248" y="1356"/>
                    </a:lnTo>
                    <a:lnTo>
                      <a:pt x="1242" y="1362"/>
                    </a:lnTo>
                    <a:lnTo>
                      <a:pt x="1242" y="1368"/>
                    </a:lnTo>
                    <a:lnTo>
                      <a:pt x="1236" y="1374"/>
                    </a:lnTo>
                    <a:lnTo>
                      <a:pt x="1242" y="1368"/>
                    </a:lnTo>
                    <a:lnTo>
                      <a:pt x="1236" y="1368"/>
                    </a:lnTo>
                    <a:lnTo>
                      <a:pt x="1230" y="1374"/>
                    </a:lnTo>
                    <a:lnTo>
                      <a:pt x="1230" y="1368"/>
                    </a:lnTo>
                    <a:lnTo>
                      <a:pt x="1230" y="1374"/>
                    </a:lnTo>
                    <a:lnTo>
                      <a:pt x="1230" y="1380"/>
                    </a:lnTo>
                    <a:lnTo>
                      <a:pt x="1230" y="1386"/>
                    </a:lnTo>
                    <a:lnTo>
                      <a:pt x="1230" y="1392"/>
                    </a:lnTo>
                    <a:lnTo>
                      <a:pt x="1230" y="1398"/>
                    </a:lnTo>
                    <a:lnTo>
                      <a:pt x="1224" y="1410"/>
                    </a:lnTo>
                    <a:lnTo>
                      <a:pt x="1224" y="1416"/>
                    </a:lnTo>
                    <a:lnTo>
                      <a:pt x="1218" y="1416"/>
                    </a:lnTo>
                    <a:lnTo>
                      <a:pt x="1212" y="1416"/>
                    </a:lnTo>
                    <a:lnTo>
                      <a:pt x="1212" y="1422"/>
                    </a:lnTo>
                    <a:lnTo>
                      <a:pt x="1206" y="1422"/>
                    </a:lnTo>
                    <a:lnTo>
                      <a:pt x="1212" y="1428"/>
                    </a:lnTo>
                    <a:lnTo>
                      <a:pt x="1224" y="1428"/>
                    </a:lnTo>
                    <a:lnTo>
                      <a:pt x="1230" y="1428"/>
                    </a:lnTo>
                    <a:lnTo>
                      <a:pt x="1230" y="1434"/>
                    </a:lnTo>
                    <a:lnTo>
                      <a:pt x="1230" y="1440"/>
                    </a:lnTo>
                    <a:lnTo>
                      <a:pt x="1230" y="1446"/>
                    </a:lnTo>
                    <a:lnTo>
                      <a:pt x="1230" y="1452"/>
                    </a:lnTo>
                    <a:lnTo>
                      <a:pt x="1230" y="1458"/>
                    </a:lnTo>
                    <a:lnTo>
                      <a:pt x="1224" y="1458"/>
                    </a:lnTo>
                    <a:lnTo>
                      <a:pt x="1224" y="1464"/>
                    </a:lnTo>
                    <a:lnTo>
                      <a:pt x="1224" y="1470"/>
                    </a:lnTo>
                    <a:lnTo>
                      <a:pt x="1224" y="1476"/>
                    </a:lnTo>
                    <a:lnTo>
                      <a:pt x="1218" y="1476"/>
                    </a:lnTo>
                    <a:lnTo>
                      <a:pt x="1218" y="1482"/>
                    </a:lnTo>
                    <a:lnTo>
                      <a:pt x="1218" y="1488"/>
                    </a:lnTo>
                    <a:lnTo>
                      <a:pt x="1212" y="1494"/>
                    </a:lnTo>
                    <a:lnTo>
                      <a:pt x="1212" y="1500"/>
                    </a:lnTo>
                    <a:lnTo>
                      <a:pt x="1212" y="1506"/>
                    </a:lnTo>
                    <a:lnTo>
                      <a:pt x="1212" y="1512"/>
                    </a:lnTo>
                    <a:lnTo>
                      <a:pt x="1212" y="1518"/>
                    </a:lnTo>
                    <a:lnTo>
                      <a:pt x="1218" y="1518"/>
                    </a:lnTo>
                    <a:lnTo>
                      <a:pt x="1212" y="1518"/>
                    </a:lnTo>
                    <a:lnTo>
                      <a:pt x="1212" y="1524"/>
                    </a:lnTo>
                    <a:lnTo>
                      <a:pt x="1206" y="1518"/>
                    </a:lnTo>
                    <a:lnTo>
                      <a:pt x="1194" y="1518"/>
                    </a:lnTo>
                    <a:lnTo>
                      <a:pt x="1188" y="1518"/>
                    </a:lnTo>
                    <a:lnTo>
                      <a:pt x="1188" y="1524"/>
                    </a:lnTo>
                    <a:lnTo>
                      <a:pt x="1188" y="1518"/>
                    </a:lnTo>
                    <a:lnTo>
                      <a:pt x="1182" y="1524"/>
                    </a:lnTo>
                    <a:lnTo>
                      <a:pt x="1182" y="1518"/>
                    </a:lnTo>
                    <a:lnTo>
                      <a:pt x="1176" y="1518"/>
                    </a:lnTo>
                    <a:lnTo>
                      <a:pt x="1170" y="1518"/>
                    </a:lnTo>
                    <a:lnTo>
                      <a:pt x="1164" y="1518"/>
                    </a:lnTo>
                    <a:lnTo>
                      <a:pt x="1164" y="1512"/>
                    </a:lnTo>
                    <a:lnTo>
                      <a:pt x="1164" y="1518"/>
                    </a:lnTo>
                    <a:lnTo>
                      <a:pt x="1164" y="1512"/>
                    </a:lnTo>
                    <a:lnTo>
                      <a:pt x="1158" y="1512"/>
                    </a:lnTo>
                    <a:lnTo>
                      <a:pt x="1158" y="1518"/>
                    </a:lnTo>
                    <a:lnTo>
                      <a:pt x="1158" y="1512"/>
                    </a:lnTo>
                    <a:lnTo>
                      <a:pt x="1152" y="1512"/>
                    </a:lnTo>
                    <a:lnTo>
                      <a:pt x="1152" y="1506"/>
                    </a:lnTo>
                    <a:lnTo>
                      <a:pt x="1146" y="1506"/>
                    </a:lnTo>
                    <a:lnTo>
                      <a:pt x="1146" y="1512"/>
                    </a:lnTo>
                    <a:lnTo>
                      <a:pt x="1152" y="1506"/>
                    </a:lnTo>
                    <a:lnTo>
                      <a:pt x="1152" y="1512"/>
                    </a:lnTo>
                    <a:lnTo>
                      <a:pt x="1146" y="1512"/>
                    </a:lnTo>
                    <a:lnTo>
                      <a:pt x="1146" y="1506"/>
                    </a:lnTo>
                    <a:lnTo>
                      <a:pt x="1140" y="1512"/>
                    </a:lnTo>
                    <a:lnTo>
                      <a:pt x="1140" y="1506"/>
                    </a:lnTo>
                    <a:lnTo>
                      <a:pt x="1134" y="1512"/>
                    </a:lnTo>
                    <a:lnTo>
                      <a:pt x="1134" y="1506"/>
                    </a:lnTo>
                    <a:lnTo>
                      <a:pt x="1128" y="1506"/>
                    </a:lnTo>
                    <a:lnTo>
                      <a:pt x="1128" y="1500"/>
                    </a:lnTo>
                    <a:lnTo>
                      <a:pt x="1122" y="1500"/>
                    </a:lnTo>
                    <a:lnTo>
                      <a:pt x="1116" y="1506"/>
                    </a:lnTo>
                    <a:lnTo>
                      <a:pt x="1116" y="1500"/>
                    </a:lnTo>
                    <a:lnTo>
                      <a:pt x="1116" y="1494"/>
                    </a:lnTo>
                    <a:lnTo>
                      <a:pt x="1110" y="1494"/>
                    </a:lnTo>
                    <a:lnTo>
                      <a:pt x="1104" y="1494"/>
                    </a:lnTo>
                    <a:lnTo>
                      <a:pt x="1098" y="1494"/>
                    </a:lnTo>
                    <a:lnTo>
                      <a:pt x="1104" y="1494"/>
                    </a:lnTo>
                    <a:lnTo>
                      <a:pt x="1098" y="1494"/>
                    </a:lnTo>
                    <a:lnTo>
                      <a:pt x="1092" y="1494"/>
                    </a:lnTo>
                    <a:lnTo>
                      <a:pt x="1092" y="1488"/>
                    </a:lnTo>
                    <a:lnTo>
                      <a:pt x="1086" y="1488"/>
                    </a:lnTo>
                    <a:lnTo>
                      <a:pt x="1086" y="1482"/>
                    </a:lnTo>
                    <a:lnTo>
                      <a:pt x="1080" y="1482"/>
                    </a:lnTo>
                    <a:lnTo>
                      <a:pt x="1074" y="1482"/>
                    </a:lnTo>
                    <a:lnTo>
                      <a:pt x="1068" y="1482"/>
                    </a:lnTo>
                    <a:lnTo>
                      <a:pt x="1062" y="1482"/>
                    </a:lnTo>
                    <a:lnTo>
                      <a:pt x="1068" y="1488"/>
                    </a:lnTo>
                    <a:lnTo>
                      <a:pt x="1062" y="1488"/>
                    </a:lnTo>
                    <a:lnTo>
                      <a:pt x="1068" y="1488"/>
                    </a:lnTo>
                    <a:lnTo>
                      <a:pt x="1068" y="1494"/>
                    </a:lnTo>
                    <a:lnTo>
                      <a:pt x="1062" y="1494"/>
                    </a:lnTo>
                    <a:lnTo>
                      <a:pt x="1062" y="1500"/>
                    </a:lnTo>
                    <a:lnTo>
                      <a:pt x="1056" y="1500"/>
                    </a:lnTo>
                    <a:lnTo>
                      <a:pt x="1056" y="1494"/>
                    </a:lnTo>
                    <a:lnTo>
                      <a:pt x="1050" y="1494"/>
                    </a:lnTo>
                    <a:lnTo>
                      <a:pt x="1050" y="1500"/>
                    </a:lnTo>
                    <a:lnTo>
                      <a:pt x="1050" y="1506"/>
                    </a:lnTo>
                    <a:lnTo>
                      <a:pt x="1044" y="1506"/>
                    </a:lnTo>
                    <a:lnTo>
                      <a:pt x="1044" y="1512"/>
                    </a:lnTo>
                    <a:lnTo>
                      <a:pt x="1044" y="1518"/>
                    </a:lnTo>
                    <a:lnTo>
                      <a:pt x="1044" y="1524"/>
                    </a:lnTo>
                    <a:lnTo>
                      <a:pt x="1044" y="1530"/>
                    </a:lnTo>
                    <a:lnTo>
                      <a:pt x="1038" y="1530"/>
                    </a:lnTo>
                    <a:lnTo>
                      <a:pt x="1044" y="1530"/>
                    </a:lnTo>
                    <a:lnTo>
                      <a:pt x="1038" y="1536"/>
                    </a:lnTo>
                    <a:lnTo>
                      <a:pt x="1044" y="1536"/>
                    </a:lnTo>
                    <a:lnTo>
                      <a:pt x="1038" y="1536"/>
                    </a:lnTo>
                    <a:lnTo>
                      <a:pt x="1038" y="1542"/>
                    </a:lnTo>
                    <a:lnTo>
                      <a:pt x="1038" y="1536"/>
                    </a:lnTo>
                    <a:lnTo>
                      <a:pt x="1038" y="1542"/>
                    </a:lnTo>
                    <a:lnTo>
                      <a:pt x="1044" y="1542"/>
                    </a:lnTo>
                    <a:lnTo>
                      <a:pt x="1044" y="1548"/>
                    </a:lnTo>
                    <a:lnTo>
                      <a:pt x="1044" y="1554"/>
                    </a:lnTo>
                    <a:lnTo>
                      <a:pt x="1044" y="1560"/>
                    </a:lnTo>
                    <a:lnTo>
                      <a:pt x="1050" y="1560"/>
                    </a:lnTo>
                    <a:lnTo>
                      <a:pt x="1050" y="1566"/>
                    </a:lnTo>
                    <a:lnTo>
                      <a:pt x="1050" y="1572"/>
                    </a:lnTo>
                    <a:lnTo>
                      <a:pt x="1050" y="1578"/>
                    </a:lnTo>
                    <a:lnTo>
                      <a:pt x="1050" y="1572"/>
                    </a:lnTo>
                    <a:lnTo>
                      <a:pt x="1050" y="1578"/>
                    </a:lnTo>
                    <a:lnTo>
                      <a:pt x="1050" y="1584"/>
                    </a:lnTo>
                    <a:lnTo>
                      <a:pt x="1050" y="1590"/>
                    </a:lnTo>
                    <a:lnTo>
                      <a:pt x="1050" y="1584"/>
                    </a:lnTo>
                    <a:lnTo>
                      <a:pt x="1050" y="1590"/>
                    </a:lnTo>
                    <a:lnTo>
                      <a:pt x="1050" y="1596"/>
                    </a:lnTo>
                    <a:lnTo>
                      <a:pt x="1050" y="1602"/>
                    </a:lnTo>
                    <a:lnTo>
                      <a:pt x="1050" y="1608"/>
                    </a:lnTo>
                    <a:lnTo>
                      <a:pt x="1050" y="1614"/>
                    </a:lnTo>
                    <a:lnTo>
                      <a:pt x="1044" y="1614"/>
                    </a:lnTo>
                    <a:lnTo>
                      <a:pt x="1044" y="1620"/>
                    </a:lnTo>
                    <a:lnTo>
                      <a:pt x="1044" y="1626"/>
                    </a:lnTo>
                    <a:lnTo>
                      <a:pt x="1044" y="1632"/>
                    </a:lnTo>
                    <a:lnTo>
                      <a:pt x="1044" y="1638"/>
                    </a:lnTo>
                    <a:lnTo>
                      <a:pt x="1044" y="1644"/>
                    </a:lnTo>
                    <a:lnTo>
                      <a:pt x="1038" y="1644"/>
                    </a:lnTo>
                    <a:lnTo>
                      <a:pt x="1038" y="1650"/>
                    </a:lnTo>
                    <a:lnTo>
                      <a:pt x="1032" y="1644"/>
                    </a:lnTo>
                    <a:lnTo>
                      <a:pt x="1032" y="1650"/>
                    </a:lnTo>
                    <a:lnTo>
                      <a:pt x="1032" y="1644"/>
                    </a:lnTo>
                    <a:lnTo>
                      <a:pt x="1026" y="1644"/>
                    </a:lnTo>
                    <a:lnTo>
                      <a:pt x="1020" y="1644"/>
                    </a:lnTo>
                    <a:lnTo>
                      <a:pt x="1014" y="1644"/>
                    </a:lnTo>
                    <a:lnTo>
                      <a:pt x="1020" y="1644"/>
                    </a:lnTo>
                    <a:lnTo>
                      <a:pt x="1014" y="1644"/>
                    </a:lnTo>
                    <a:lnTo>
                      <a:pt x="1008" y="1644"/>
                    </a:lnTo>
                    <a:lnTo>
                      <a:pt x="1008" y="1650"/>
                    </a:lnTo>
                    <a:lnTo>
                      <a:pt x="1008" y="1644"/>
                    </a:lnTo>
                    <a:lnTo>
                      <a:pt x="1002" y="1650"/>
                    </a:lnTo>
                    <a:lnTo>
                      <a:pt x="1002" y="1644"/>
                    </a:lnTo>
                    <a:lnTo>
                      <a:pt x="1002" y="1638"/>
                    </a:lnTo>
                    <a:lnTo>
                      <a:pt x="996" y="1638"/>
                    </a:lnTo>
                    <a:lnTo>
                      <a:pt x="996" y="1632"/>
                    </a:lnTo>
                    <a:lnTo>
                      <a:pt x="996" y="1626"/>
                    </a:lnTo>
                    <a:lnTo>
                      <a:pt x="996" y="1620"/>
                    </a:lnTo>
                    <a:lnTo>
                      <a:pt x="996" y="1614"/>
                    </a:lnTo>
                    <a:lnTo>
                      <a:pt x="996" y="1608"/>
                    </a:lnTo>
                    <a:lnTo>
                      <a:pt x="996" y="1602"/>
                    </a:lnTo>
                    <a:lnTo>
                      <a:pt x="996" y="1596"/>
                    </a:lnTo>
                    <a:lnTo>
                      <a:pt x="990" y="1596"/>
                    </a:lnTo>
                    <a:lnTo>
                      <a:pt x="990" y="1590"/>
                    </a:lnTo>
                    <a:lnTo>
                      <a:pt x="984" y="1584"/>
                    </a:lnTo>
                    <a:lnTo>
                      <a:pt x="984" y="1578"/>
                    </a:lnTo>
                    <a:lnTo>
                      <a:pt x="990" y="1572"/>
                    </a:lnTo>
                    <a:lnTo>
                      <a:pt x="978" y="1572"/>
                    </a:lnTo>
                    <a:lnTo>
                      <a:pt x="972" y="1572"/>
                    </a:lnTo>
                    <a:lnTo>
                      <a:pt x="930" y="1566"/>
                    </a:lnTo>
                    <a:lnTo>
                      <a:pt x="924" y="1566"/>
                    </a:lnTo>
                    <a:lnTo>
                      <a:pt x="918" y="1566"/>
                    </a:lnTo>
                    <a:lnTo>
                      <a:pt x="906" y="1566"/>
                    </a:lnTo>
                    <a:lnTo>
                      <a:pt x="900" y="1566"/>
                    </a:lnTo>
                    <a:lnTo>
                      <a:pt x="894" y="1566"/>
                    </a:lnTo>
                    <a:lnTo>
                      <a:pt x="888" y="1566"/>
                    </a:lnTo>
                    <a:lnTo>
                      <a:pt x="882" y="1566"/>
                    </a:lnTo>
                    <a:lnTo>
                      <a:pt x="876" y="1566"/>
                    </a:lnTo>
                    <a:lnTo>
                      <a:pt x="870" y="1566"/>
                    </a:lnTo>
                    <a:lnTo>
                      <a:pt x="858" y="1560"/>
                    </a:lnTo>
                    <a:lnTo>
                      <a:pt x="852" y="1560"/>
                    </a:lnTo>
                    <a:lnTo>
                      <a:pt x="846" y="1560"/>
                    </a:lnTo>
                    <a:lnTo>
                      <a:pt x="840" y="1560"/>
                    </a:lnTo>
                    <a:lnTo>
                      <a:pt x="834" y="1560"/>
                    </a:lnTo>
                    <a:lnTo>
                      <a:pt x="816" y="1560"/>
                    </a:lnTo>
                    <a:lnTo>
                      <a:pt x="804" y="1560"/>
                    </a:lnTo>
                    <a:lnTo>
                      <a:pt x="798" y="1560"/>
                    </a:lnTo>
                    <a:lnTo>
                      <a:pt x="786" y="1560"/>
                    </a:lnTo>
                    <a:lnTo>
                      <a:pt x="780" y="1554"/>
                    </a:lnTo>
                    <a:lnTo>
                      <a:pt x="774" y="1554"/>
                    </a:lnTo>
                    <a:lnTo>
                      <a:pt x="762" y="1554"/>
                    </a:lnTo>
                    <a:lnTo>
                      <a:pt x="756" y="1554"/>
                    </a:lnTo>
                    <a:lnTo>
                      <a:pt x="750" y="1554"/>
                    </a:lnTo>
                    <a:lnTo>
                      <a:pt x="744" y="1554"/>
                    </a:lnTo>
                    <a:lnTo>
                      <a:pt x="738" y="1554"/>
                    </a:lnTo>
                    <a:lnTo>
                      <a:pt x="732" y="1554"/>
                    </a:lnTo>
                    <a:lnTo>
                      <a:pt x="726" y="1554"/>
                    </a:lnTo>
                    <a:lnTo>
                      <a:pt x="720" y="1554"/>
                    </a:lnTo>
                    <a:lnTo>
                      <a:pt x="714" y="1554"/>
                    </a:lnTo>
                    <a:lnTo>
                      <a:pt x="708" y="1554"/>
                    </a:lnTo>
                    <a:lnTo>
                      <a:pt x="702" y="1554"/>
                    </a:lnTo>
                    <a:lnTo>
                      <a:pt x="690" y="1548"/>
                    </a:lnTo>
                    <a:lnTo>
                      <a:pt x="684" y="1548"/>
                    </a:lnTo>
                    <a:lnTo>
                      <a:pt x="678" y="1548"/>
                    </a:lnTo>
                    <a:lnTo>
                      <a:pt x="672" y="1548"/>
                    </a:lnTo>
                    <a:lnTo>
                      <a:pt x="666" y="1548"/>
                    </a:lnTo>
                    <a:lnTo>
                      <a:pt x="660" y="1548"/>
                    </a:lnTo>
                    <a:lnTo>
                      <a:pt x="654" y="1548"/>
                    </a:lnTo>
                    <a:lnTo>
                      <a:pt x="648" y="1548"/>
                    </a:lnTo>
                    <a:lnTo>
                      <a:pt x="636" y="1548"/>
                    </a:lnTo>
                    <a:lnTo>
                      <a:pt x="630" y="1548"/>
                    </a:lnTo>
                    <a:lnTo>
                      <a:pt x="624" y="1548"/>
                    </a:lnTo>
                    <a:lnTo>
                      <a:pt x="618" y="1542"/>
                    </a:lnTo>
                    <a:lnTo>
                      <a:pt x="582" y="1542"/>
                    </a:lnTo>
                    <a:lnTo>
                      <a:pt x="576" y="1542"/>
                    </a:lnTo>
                    <a:lnTo>
                      <a:pt x="564" y="1542"/>
                    </a:lnTo>
                    <a:lnTo>
                      <a:pt x="558" y="1542"/>
                    </a:lnTo>
                    <a:lnTo>
                      <a:pt x="552" y="1542"/>
                    </a:lnTo>
                    <a:lnTo>
                      <a:pt x="546" y="1542"/>
                    </a:lnTo>
                    <a:lnTo>
                      <a:pt x="540" y="1542"/>
                    </a:lnTo>
                    <a:lnTo>
                      <a:pt x="534" y="1542"/>
                    </a:lnTo>
                    <a:lnTo>
                      <a:pt x="528" y="1542"/>
                    </a:lnTo>
                    <a:lnTo>
                      <a:pt x="522" y="1536"/>
                    </a:lnTo>
                    <a:lnTo>
                      <a:pt x="516" y="1536"/>
                    </a:lnTo>
                    <a:lnTo>
                      <a:pt x="510" y="1536"/>
                    </a:lnTo>
                    <a:lnTo>
                      <a:pt x="504" y="1536"/>
                    </a:lnTo>
                    <a:lnTo>
                      <a:pt x="498" y="1536"/>
                    </a:lnTo>
                    <a:lnTo>
                      <a:pt x="492" y="1536"/>
                    </a:lnTo>
                    <a:lnTo>
                      <a:pt x="486" y="1536"/>
                    </a:lnTo>
                    <a:lnTo>
                      <a:pt x="480" y="1536"/>
                    </a:lnTo>
                    <a:lnTo>
                      <a:pt x="474" y="1536"/>
                    </a:lnTo>
                    <a:lnTo>
                      <a:pt x="468" y="1536"/>
                    </a:lnTo>
                    <a:lnTo>
                      <a:pt x="462" y="1536"/>
                    </a:lnTo>
                    <a:lnTo>
                      <a:pt x="456" y="1536"/>
                    </a:lnTo>
                    <a:lnTo>
                      <a:pt x="450" y="1536"/>
                    </a:lnTo>
                    <a:lnTo>
                      <a:pt x="444" y="1536"/>
                    </a:lnTo>
                    <a:lnTo>
                      <a:pt x="438" y="1536"/>
                    </a:lnTo>
                    <a:lnTo>
                      <a:pt x="432" y="1536"/>
                    </a:lnTo>
                    <a:lnTo>
                      <a:pt x="414" y="1530"/>
                    </a:lnTo>
                    <a:lnTo>
                      <a:pt x="396" y="1530"/>
                    </a:lnTo>
                    <a:lnTo>
                      <a:pt x="390" y="1530"/>
                    </a:lnTo>
                    <a:lnTo>
                      <a:pt x="384" y="1530"/>
                    </a:lnTo>
                    <a:lnTo>
                      <a:pt x="378" y="1530"/>
                    </a:lnTo>
                    <a:lnTo>
                      <a:pt x="360" y="1530"/>
                    </a:lnTo>
                    <a:lnTo>
                      <a:pt x="348" y="1530"/>
                    </a:lnTo>
                    <a:lnTo>
                      <a:pt x="342" y="1530"/>
                    </a:lnTo>
                    <a:lnTo>
                      <a:pt x="330" y="1530"/>
                    </a:lnTo>
                    <a:lnTo>
                      <a:pt x="324" y="1530"/>
                    </a:lnTo>
                    <a:lnTo>
                      <a:pt x="318" y="1524"/>
                    </a:lnTo>
                    <a:lnTo>
                      <a:pt x="312" y="1524"/>
                    </a:lnTo>
                    <a:lnTo>
                      <a:pt x="306" y="1524"/>
                    </a:lnTo>
                    <a:lnTo>
                      <a:pt x="294" y="1524"/>
                    </a:lnTo>
                    <a:lnTo>
                      <a:pt x="288" y="1524"/>
                    </a:lnTo>
                    <a:lnTo>
                      <a:pt x="282" y="1524"/>
                    </a:lnTo>
                    <a:lnTo>
                      <a:pt x="270" y="1524"/>
                    </a:lnTo>
                    <a:lnTo>
                      <a:pt x="252" y="1524"/>
                    </a:lnTo>
                    <a:lnTo>
                      <a:pt x="246" y="1524"/>
                    </a:lnTo>
                    <a:lnTo>
                      <a:pt x="240" y="1524"/>
                    </a:lnTo>
                    <a:lnTo>
                      <a:pt x="234" y="1524"/>
                    </a:lnTo>
                    <a:lnTo>
                      <a:pt x="228" y="1524"/>
                    </a:lnTo>
                    <a:lnTo>
                      <a:pt x="222" y="1524"/>
                    </a:lnTo>
                    <a:lnTo>
                      <a:pt x="216" y="1524"/>
                    </a:lnTo>
                    <a:lnTo>
                      <a:pt x="216" y="1518"/>
                    </a:lnTo>
                    <a:lnTo>
                      <a:pt x="216" y="1512"/>
                    </a:lnTo>
                    <a:lnTo>
                      <a:pt x="210" y="1512"/>
                    </a:lnTo>
                    <a:lnTo>
                      <a:pt x="210" y="1506"/>
                    </a:lnTo>
                    <a:lnTo>
                      <a:pt x="204" y="1506"/>
                    </a:lnTo>
                    <a:lnTo>
                      <a:pt x="204" y="1500"/>
                    </a:lnTo>
                    <a:lnTo>
                      <a:pt x="198" y="1494"/>
                    </a:lnTo>
                    <a:lnTo>
                      <a:pt x="198" y="1488"/>
                    </a:lnTo>
                    <a:lnTo>
                      <a:pt x="198" y="1482"/>
                    </a:lnTo>
                    <a:lnTo>
                      <a:pt x="198" y="1476"/>
                    </a:lnTo>
                    <a:lnTo>
                      <a:pt x="198" y="1470"/>
                    </a:lnTo>
                    <a:lnTo>
                      <a:pt x="198" y="1464"/>
                    </a:lnTo>
                    <a:lnTo>
                      <a:pt x="198" y="1458"/>
                    </a:lnTo>
                    <a:lnTo>
                      <a:pt x="192" y="1458"/>
                    </a:lnTo>
                    <a:lnTo>
                      <a:pt x="192" y="1452"/>
                    </a:lnTo>
                    <a:lnTo>
                      <a:pt x="186" y="1446"/>
                    </a:lnTo>
                    <a:lnTo>
                      <a:pt x="186" y="1440"/>
                    </a:lnTo>
                    <a:lnTo>
                      <a:pt x="186" y="1434"/>
                    </a:lnTo>
                    <a:lnTo>
                      <a:pt x="186" y="1428"/>
                    </a:lnTo>
                    <a:lnTo>
                      <a:pt x="180" y="1428"/>
                    </a:lnTo>
                    <a:lnTo>
                      <a:pt x="180" y="1422"/>
                    </a:lnTo>
                    <a:lnTo>
                      <a:pt x="180" y="1416"/>
                    </a:lnTo>
                    <a:lnTo>
                      <a:pt x="180" y="1410"/>
                    </a:lnTo>
                    <a:lnTo>
                      <a:pt x="174" y="1410"/>
                    </a:lnTo>
                    <a:lnTo>
                      <a:pt x="174" y="1404"/>
                    </a:lnTo>
                    <a:lnTo>
                      <a:pt x="174" y="1398"/>
                    </a:lnTo>
                    <a:lnTo>
                      <a:pt x="174" y="1392"/>
                    </a:lnTo>
                    <a:lnTo>
                      <a:pt x="168" y="1392"/>
                    </a:lnTo>
                    <a:lnTo>
                      <a:pt x="174" y="1386"/>
                    </a:lnTo>
                    <a:lnTo>
                      <a:pt x="168" y="1386"/>
                    </a:lnTo>
                    <a:lnTo>
                      <a:pt x="168" y="1380"/>
                    </a:lnTo>
                    <a:lnTo>
                      <a:pt x="162" y="1374"/>
                    </a:lnTo>
                    <a:lnTo>
                      <a:pt x="162" y="1368"/>
                    </a:lnTo>
                    <a:lnTo>
                      <a:pt x="156" y="1368"/>
                    </a:lnTo>
                    <a:lnTo>
                      <a:pt x="156" y="1362"/>
                    </a:lnTo>
                    <a:lnTo>
                      <a:pt x="150" y="1362"/>
                    </a:lnTo>
                    <a:lnTo>
                      <a:pt x="150" y="1356"/>
                    </a:lnTo>
                    <a:lnTo>
                      <a:pt x="150" y="1350"/>
                    </a:lnTo>
                    <a:lnTo>
                      <a:pt x="150" y="1344"/>
                    </a:lnTo>
                    <a:lnTo>
                      <a:pt x="150" y="1338"/>
                    </a:lnTo>
                    <a:lnTo>
                      <a:pt x="150" y="1332"/>
                    </a:lnTo>
                    <a:lnTo>
                      <a:pt x="150" y="1326"/>
                    </a:lnTo>
                    <a:lnTo>
                      <a:pt x="144" y="1326"/>
                    </a:lnTo>
                    <a:lnTo>
                      <a:pt x="144" y="1320"/>
                    </a:lnTo>
                    <a:lnTo>
                      <a:pt x="150" y="1320"/>
                    </a:lnTo>
                    <a:lnTo>
                      <a:pt x="150" y="1314"/>
                    </a:lnTo>
                    <a:lnTo>
                      <a:pt x="156" y="1308"/>
                    </a:lnTo>
                    <a:lnTo>
                      <a:pt x="156" y="1302"/>
                    </a:lnTo>
                    <a:lnTo>
                      <a:pt x="150" y="1302"/>
                    </a:lnTo>
                    <a:lnTo>
                      <a:pt x="156" y="1296"/>
                    </a:lnTo>
                    <a:lnTo>
                      <a:pt x="156" y="1290"/>
                    </a:lnTo>
                    <a:lnTo>
                      <a:pt x="150" y="1290"/>
                    </a:lnTo>
                    <a:lnTo>
                      <a:pt x="156" y="1284"/>
                    </a:lnTo>
                    <a:lnTo>
                      <a:pt x="156" y="1278"/>
                    </a:lnTo>
                    <a:lnTo>
                      <a:pt x="156" y="1272"/>
                    </a:lnTo>
                    <a:lnTo>
                      <a:pt x="156" y="1266"/>
                    </a:lnTo>
                    <a:lnTo>
                      <a:pt x="162" y="1266"/>
                    </a:lnTo>
                    <a:lnTo>
                      <a:pt x="162" y="1260"/>
                    </a:lnTo>
                    <a:lnTo>
                      <a:pt x="156" y="1260"/>
                    </a:lnTo>
                    <a:lnTo>
                      <a:pt x="156" y="1254"/>
                    </a:lnTo>
                    <a:lnTo>
                      <a:pt x="156" y="1248"/>
                    </a:lnTo>
                    <a:lnTo>
                      <a:pt x="162" y="1248"/>
                    </a:lnTo>
                    <a:lnTo>
                      <a:pt x="162" y="1242"/>
                    </a:lnTo>
                    <a:lnTo>
                      <a:pt x="162" y="1236"/>
                    </a:lnTo>
                    <a:lnTo>
                      <a:pt x="168" y="1236"/>
                    </a:lnTo>
                    <a:lnTo>
                      <a:pt x="168" y="1230"/>
                    </a:lnTo>
                    <a:lnTo>
                      <a:pt x="162" y="1230"/>
                    </a:lnTo>
                    <a:lnTo>
                      <a:pt x="168" y="1230"/>
                    </a:lnTo>
                    <a:lnTo>
                      <a:pt x="168" y="1224"/>
                    </a:lnTo>
                    <a:lnTo>
                      <a:pt x="162" y="1218"/>
                    </a:lnTo>
                    <a:lnTo>
                      <a:pt x="162" y="1212"/>
                    </a:lnTo>
                    <a:lnTo>
                      <a:pt x="162" y="1206"/>
                    </a:lnTo>
                    <a:lnTo>
                      <a:pt x="162" y="1200"/>
                    </a:lnTo>
                    <a:lnTo>
                      <a:pt x="162" y="1194"/>
                    </a:lnTo>
                    <a:lnTo>
                      <a:pt x="156" y="1194"/>
                    </a:lnTo>
                    <a:lnTo>
                      <a:pt x="156" y="1188"/>
                    </a:lnTo>
                    <a:lnTo>
                      <a:pt x="156" y="1182"/>
                    </a:lnTo>
                    <a:lnTo>
                      <a:pt x="150" y="1182"/>
                    </a:lnTo>
                    <a:lnTo>
                      <a:pt x="150" y="1176"/>
                    </a:lnTo>
                    <a:lnTo>
                      <a:pt x="144" y="1176"/>
                    </a:lnTo>
                    <a:lnTo>
                      <a:pt x="144" y="1170"/>
                    </a:lnTo>
                    <a:lnTo>
                      <a:pt x="144" y="1164"/>
                    </a:lnTo>
                    <a:lnTo>
                      <a:pt x="144" y="1158"/>
                    </a:lnTo>
                    <a:lnTo>
                      <a:pt x="144" y="1152"/>
                    </a:lnTo>
                    <a:lnTo>
                      <a:pt x="144" y="1146"/>
                    </a:lnTo>
                    <a:lnTo>
                      <a:pt x="138" y="1140"/>
                    </a:lnTo>
                    <a:lnTo>
                      <a:pt x="138" y="1134"/>
                    </a:lnTo>
                    <a:lnTo>
                      <a:pt x="138" y="1128"/>
                    </a:lnTo>
                    <a:lnTo>
                      <a:pt x="138" y="1122"/>
                    </a:lnTo>
                    <a:lnTo>
                      <a:pt x="138" y="1116"/>
                    </a:lnTo>
                    <a:lnTo>
                      <a:pt x="138" y="1110"/>
                    </a:lnTo>
                    <a:lnTo>
                      <a:pt x="144" y="1104"/>
                    </a:lnTo>
                    <a:lnTo>
                      <a:pt x="138" y="1104"/>
                    </a:lnTo>
                    <a:lnTo>
                      <a:pt x="138" y="1098"/>
                    </a:lnTo>
                    <a:lnTo>
                      <a:pt x="144" y="1104"/>
                    </a:lnTo>
                    <a:lnTo>
                      <a:pt x="144" y="1098"/>
                    </a:lnTo>
                    <a:lnTo>
                      <a:pt x="144" y="1104"/>
                    </a:lnTo>
                    <a:lnTo>
                      <a:pt x="144" y="1098"/>
                    </a:lnTo>
                    <a:lnTo>
                      <a:pt x="150" y="1098"/>
                    </a:lnTo>
                    <a:lnTo>
                      <a:pt x="144" y="1092"/>
                    </a:lnTo>
                    <a:lnTo>
                      <a:pt x="150" y="1092"/>
                    </a:lnTo>
                    <a:lnTo>
                      <a:pt x="150" y="1086"/>
                    </a:lnTo>
                    <a:lnTo>
                      <a:pt x="156" y="1086"/>
                    </a:lnTo>
                    <a:lnTo>
                      <a:pt x="156" y="1080"/>
                    </a:lnTo>
                    <a:lnTo>
                      <a:pt x="156" y="1074"/>
                    </a:lnTo>
                    <a:lnTo>
                      <a:pt x="162" y="1074"/>
                    </a:lnTo>
                    <a:lnTo>
                      <a:pt x="156" y="1068"/>
                    </a:lnTo>
                    <a:lnTo>
                      <a:pt x="162" y="1068"/>
                    </a:lnTo>
                    <a:lnTo>
                      <a:pt x="162" y="1062"/>
                    </a:lnTo>
                    <a:lnTo>
                      <a:pt x="162" y="1056"/>
                    </a:lnTo>
                    <a:lnTo>
                      <a:pt x="162" y="1050"/>
                    </a:lnTo>
                    <a:lnTo>
                      <a:pt x="162" y="1044"/>
                    </a:lnTo>
                    <a:lnTo>
                      <a:pt x="162" y="1038"/>
                    </a:lnTo>
                    <a:lnTo>
                      <a:pt x="162" y="1032"/>
                    </a:lnTo>
                    <a:lnTo>
                      <a:pt x="168" y="1032"/>
                    </a:lnTo>
                    <a:lnTo>
                      <a:pt x="162" y="1026"/>
                    </a:lnTo>
                    <a:lnTo>
                      <a:pt x="162" y="1020"/>
                    </a:lnTo>
                    <a:lnTo>
                      <a:pt x="162" y="1014"/>
                    </a:lnTo>
                    <a:lnTo>
                      <a:pt x="168" y="1014"/>
                    </a:lnTo>
                    <a:lnTo>
                      <a:pt x="168" y="1008"/>
                    </a:lnTo>
                    <a:lnTo>
                      <a:pt x="174" y="1002"/>
                    </a:lnTo>
                    <a:lnTo>
                      <a:pt x="174" y="996"/>
                    </a:lnTo>
                    <a:lnTo>
                      <a:pt x="180" y="996"/>
                    </a:lnTo>
                    <a:lnTo>
                      <a:pt x="186" y="996"/>
                    </a:lnTo>
                    <a:lnTo>
                      <a:pt x="192" y="996"/>
                    </a:lnTo>
                    <a:lnTo>
                      <a:pt x="192" y="990"/>
                    </a:lnTo>
                    <a:lnTo>
                      <a:pt x="186" y="990"/>
                    </a:lnTo>
                    <a:lnTo>
                      <a:pt x="186" y="984"/>
                    </a:lnTo>
                    <a:lnTo>
                      <a:pt x="192" y="984"/>
                    </a:lnTo>
                    <a:lnTo>
                      <a:pt x="198" y="984"/>
                    </a:lnTo>
                    <a:lnTo>
                      <a:pt x="204" y="984"/>
                    </a:lnTo>
                    <a:lnTo>
                      <a:pt x="204" y="978"/>
                    </a:lnTo>
                    <a:lnTo>
                      <a:pt x="204" y="972"/>
                    </a:lnTo>
                    <a:lnTo>
                      <a:pt x="210" y="972"/>
                    </a:lnTo>
                    <a:lnTo>
                      <a:pt x="210" y="966"/>
                    </a:lnTo>
                    <a:lnTo>
                      <a:pt x="204" y="966"/>
                    </a:lnTo>
                    <a:lnTo>
                      <a:pt x="204" y="960"/>
                    </a:lnTo>
                    <a:lnTo>
                      <a:pt x="198" y="954"/>
                    </a:lnTo>
                    <a:lnTo>
                      <a:pt x="192" y="954"/>
                    </a:lnTo>
                    <a:lnTo>
                      <a:pt x="186" y="954"/>
                    </a:lnTo>
                    <a:lnTo>
                      <a:pt x="180" y="948"/>
                    </a:lnTo>
                    <a:lnTo>
                      <a:pt x="174" y="948"/>
                    </a:lnTo>
                    <a:lnTo>
                      <a:pt x="174" y="942"/>
                    </a:lnTo>
                    <a:lnTo>
                      <a:pt x="180" y="942"/>
                    </a:lnTo>
                    <a:lnTo>
                      <a:pt x="180" y="936"/>
                    </a:lnTo>
                    <a:lnTo>
                      <a:pt x="186" y="936"/>
                    </a:lnTo>
                    <a:lnTo>
                      <a:pt x="186" y="930"/>
                    </a:lnTo>
                    <a:lnTo>
                      <a:pt x="180" y="930"/>
                    </a:lnTo>
                    <a:lnTo>
                      <a:pt x="180" y="924"/>
                    </a:lnTo>
                    <a:lnTo>
                      <a:pt x="186" y="924"/>
                    </a:lnTo>
                    <a:lnTo>
                      <a:pt x="186" y="918"/>
                    </a:lnTo>
                    <a:lnTo>
                      <a:pt x="186" y="912"/>
                    </a:lnTo>
                    <a:lnTo>
                      <a:pt x="192" y="912"/>
                    </a:lnTo>
                    <a:lnTo>
                      <a:pt x="186" y="906"/>
                    </a:lnTo>
                    <a:lnTo>
                      <a:pt x="180" y="900"/>
                    </a:lnTo>
                    <a:lnTo>
                      <a:pt x="180" y="894"/>
                    </a:lnTo>
                    <a:lnTo>
                      <a:pt x="180" y="888"/>
                    </a:lnTo>
                    <a:lnTo>
                      <a:pt x="180" y="882"/>
                    </a:lnTo>
                    <a:lnTo>
                      <a:pt x="180" y="876"/>
                    </a:lnTo>
                    <a:lnTo>
                      <a:pt x="174" y="876"/>
                    </a:lnTo>
                    <a:lnTo>
                      <a:pt x="174" y="870"/>
                    </a:lnTo>
                    <a:lnTo>
                      <a:pt x="168" y="870"/>
                    </a:lnTo>
                    <a:lnTo>
                      <a:pt x="168" y="864"/>
                    </a:lnTo>
                    <a:lnTo>
                      <a:pt x="162" y="864"/>
                    </a:lnTo>
                    <a:lnTo>
                      <a:pt x="162" y="858"/>
                    </a:lnTo>
                    <a:lnTo>
                      <a:pt x="156" y="858"/>
                    </a:lnTo>
                    <a:lnTo>
                      <a:pt x="156" y="852"/>
                    </a:lnTo>
                    <a:lnTo>
                      <a:pt x="156" y="846"/>
                    </a:lnTo>
                    <a:lnTo>
                      <a:pt x="156" y="840"/>
                    </a:lnTo>
                    <a:lnTo>
                      <a:pt x="150" y="840"/>
                    </a:lnTo>
                    <a:lnTo>
                      <a:pt x="156" y="840"/>
                    </a:lnTo>
                    <a:lnTo>
                      <a:pt x="156" y="834"/>
                    </a:lnTo>
                    <a:lnTo>
                      <a:pt x="156" y="840"/>
                    </a:lnTo>
                    <a:lnTo>
                      <a:pt x="150" y="840"/>
                    </a:lnTo>
                    <a:lnTo>
                      <a:pt x="150" y="834"/>
                    </a:lnTo>
                    <a:lnTo>
                      <a:pt x="150" y="840"/>
                    </a:lnTo>
                    <a:lnTo>
                      <a:pt x="150" y="834"/>
                    </a:lnTo>
                    <a:lnTo>
                      <a:pt x="150" y="840"/>
                    </a:lnTo>
                    <a:lnTo>
                      <a:pt x="150" y="834"/>
                    </a:lnTo>
                    <a:lnTo>
                      <a:pt x="150" y="828"/>
                    </a:lnTo>
                    <a:lnTo>
                      <a:pt x="156" y="828"/>
                    </a:lnTo>
                    <a:lnTo>
                      <a:pt x="150" y="828"/>
                    </a:lnTo>
                    <a:lnTo>
                      <a:pt x="150" y="822"/>
                    </a:lnTo>
                    <a:lnTo>
                      <a:pt x="144" y="822"/>
                    </a:lnTo>
                    <a:lnTo>
                      <a:pt x="144" y="816"/>
                    </a:lnTo>
                    <a:lnTo>
                      <a:pt x="144" y="810"/>
                    </a:lnTo>
                    <a:lnTo>
                      <a:pt x="144" y="804"/>
                    </a:lnTo>
                    <a:lnTo>
                      <a:pt x="144" y="798"/>
                    </a:lnTo>
                    <a:lnTo>
                      <a:pt x="138" y="798"/>
                    </a:lnTo>
                    <a:lnTo>
                      <a:pt x="138" y="792"/>
                    </a:lnTo>
                    <a:lnTo>
                      <a:pt x="138" y="786"/>
                    </a:lnTo>
                    <a:lnTo>
                      <a:pt x="144" y="786"/>
                    </a:lnTo>
                    <a:lnTo>
                      <a:pt x="138" y="786"/>
                    </a:lnTo>
                    <a:lnTo>
                      <a:pt x="138" y="780"/>
                    </a:lnTo>
                    <a:lnTo>
                      <a:pt x="132" y="780"/>
                    </a:lnTo>
                    <a:lnTo>
                      <a:pt x="132" y="774"/>
                    </a:lnTo>
                    <a:lnTo>
                      <a:pt x="132" y="768"/>
                    </a:lnTo>
                    <a:lnTo>
                      <a:pt x="132" y="762"/>
                    </a:lnTo>
                    <a:lnTo>
                      <a:pt x="132" y="756"/>
                    </a:lnTo>
                    <a:lnTo>
                      <a:pt x="132" y="762"/>
                    </a:lnTo>
                    <a:lnTo>
                      <a:pt x="126" y="762"/>
                    </a:lnTo>
                    <a:lnTo>
                      <a:pt x="126" y="756"/>
                    </a:lnTo>
                    <a:lnTo>
                      <a:pt x="126" y="750"/>
                    </a:lnTo>
                    <a:lnTo>
                      <a:pt x="126" y="744"/>
                    </a:lnTo>
                    <a:lnTo>
                      <a:pt x="126" y="738"/>
                    </a:lnTo>
                    <a:lnTo>
                      <a:pt x="120" y="738"/>
                    </a:lnTo>
                    <a:lnTo>
                      <a:pt x="120" y="732"/>
                    </a:lnTo>
                    <a:lnTo>
                      <a:pt x="120" y="726"/>
                    </a:lnTo>
                    <a:lnTo>
                      <a:pt x="120" y="720"/>
                    </a:lnTo>
                    <a:lnTo>
                      <a:pt x="120" y="714"/>
                    </a:lnTo>
                    <a:lnTo>
                      <a:pt x="120" y="708"/>
                    </a:lnTo>
                    <a:lnTo>
                      <a:pt x="114" y="696"/>
                    </a:lnTo>
                    <a:lnTo>
                      <a:pt x="114" y="690"/>
                    </a:lnTo>
                    <a:lnTo>
                      <a:pt x="114" y="684"/>
                    </a:lnTo>
                    <a:lnTo>
                      <a:pt x="114" y="678"/>
                    </a:lnTo>
                    <a:lnTo>
                      <a:pt x="114" y="672"/>
                    </a:lnTo>
                    <a:lnTo>
                      <a:pt x="114" y="666"/>
                    </a:lnTo>
                    <a:lnTo>
                      <a:pt x="108" y="660"/>
                    </a:lnTo>
                    <a:lnTo>
                      <a:pt x="108" y="654"/>
                    </a:lnTo>
                    <a:lnTo>
                      <a:pt x="108" y="642"/>
                    </a:lnTo>
                    <a:lnTo>
                      <a:pt x="108" y="636"/>
                    </a:lnTo>
                    <a:lnTo>
                      <a:pt x="108" y="630"/>
                    </a:lnTo>
                    <a:lnTo>
                      <a:pt x="102" y="624"/>
                    </a:lnTo>
                    <a:lnTo>
                      <a:pt x="102" y="618"/>
                    </a:lnTo>
                    <a:lnTo>
                      <a:pt x="102" y="600"/>
                    </a:lnTo>
                    <a:lnTo>
                      <a:pt x="102" y="594"/>
                    </a:lnTo>
                    <a:lnTo>
                      <a:pt x="96" y="582"/>
                    </a:lnTo>
                    <a:lnTo>
                      <a:pt x="96" y="576"/>
                    </a:lnTo>
                    <a:lnTo>
                      <a:pt x="96" y="570"/>
                    </a:lnTo>
                    <a:lnTo>
                      <a:pt x="96" y="558"/>
                    </a:lnTo>
                    <a:lnTo>
                      <a:pt x="96" y="552"/>
                    </a:lnTo>
                    <a:lnTo>
                      <a:pt x="90" y="552"/>
                    </a:lnTo>
                    <a:lnTo>
                      <a:pt x="90" y="546"/>
                    </a:lnTo>
                    <a:lnTo>
                      <a:pt x="90" y="534"/>
                    </a:lnTo>
                    <a:lnTo>
                      <a:pt x="90" y="528"/>
                    </a:lnTo>
                    <a:lnTo>
                      <a:pt x="90" y="516"/>
                    </a:lnTo>
                    <a:lnTo>
                      <a:pt x="84" y="486"/>
                    </a:lnTo>
                    <a:lnTo>
                      <a:pt x="78" y="474"/>
                    </a:lnTo>
                    <a:lnTo>
                      <a:pt x="78" y="456"/>
                    </a:lnTo>
                    <a:lnTo>
                      <a:pt x="78" y="450"/>
                    </a:lnTo>
                    <a:lnTo>
                      <a:pt x="72" y="438"/>
                    </a:lnTo>
                    <a:lnTo>
                      <a:pt x="72" y="432"/>
                    </a:lnTo>
                    <a:lnTo>
                      <a:pt x="72" y="420"/>
                    </a:lnTo>
                    <a:lnTo>
                      <a:pt x="72" y="414"/>
                    </a:lnTo>
                    <a:lnTo>
                      <a:pt x="72" y="408"/>
                    </a:lnTo>
                    <a:lnTo>
                      <a:pt x="72" y="402"/>
                    </a:lnTo>
                    <a:lnTo>
                      <a:pt x="66" y="402"/>
                    </a:lnTo>
                    <a:lnTo>
                      <a:pt x="66" y="396"/>
                    </a:lnTo>
                    <a:lnTo>
                      <a:pt x="66" y="384"/>
                    </a:lnTo>
                    <a:lnTo>
                      <a:pt x="66" y="378"/>
                    </a:lnTo>
                    <a:lnTo>
                      <a:pt x="60" y="366"/>
                    </a:lnTo>
                    <a:lnTo>
                      <a:pt x="60" y="348"/>
                    </a:lnTo>
                    <a:lnTo>
                      <a:pt x="60" y="342"/>
                    </a:lnTo>
                    <a:lnTo>
                      <a:pt x="54" y="324"/>
                    </a:lnTo>
                    <a:lnTo>
                      <a:pt x="54" y="312"/>
                    </a:lnTo>
                    <a:lnTo>
                      <a:pt x="54" y="306"/>
                    </a:lnTo>
                    <a:lnTo>
                      <a:pt x="54" y="300"/>
                    </a:lnTo>
                    <a:lnTo>
                      <a:pt x="54" y="294"/>
                    </a:lnTo>
                    <a:lnTo>
                      <a:pt x="48" y="282"/>
                    </a:lnTo>
                    <a:lnTo>
                      <a:pt x="48" y="276"/>
                    </a:lnTo>
                    <a:lnTo>
                      <a:pt x="48" y="270"/>
                    </a:lnTo>
                    <a:lnTo>
                      <a:pt x="48" y="264"/>
                    </a:lnTo>
                    <a:lnTo>
                      <a:pt x="48" y="258"/>
                    </a:lnTo>
                    <a:lnTo>
                      <a:pt x="48" y="252"/>
                    </a:lnTo>
                    <a:lnTo>
                      <a:pt x="42" y="252"/>
                    </a:lnTo>
                    <a:lnTo>
                      <a:pt x="42" y="234"/>
                    </a:lnTo>
                    <a:lnTo>
                      <a:pt x="36" y="204"/>
                    </a:lnTo>
                    <a:lnTo>
                      <a:pt x="30" y="174"/>
                    </a:lnTo>
                    <a:lnTo>
                      <a:pt x="30" y="168"/>
                    </a:lnTo>
                    <a:lnTo>
                      <a:pt x="30" y="162"/>
                    </a:lnTo>
                    <a:lnTo>
                      <a:pt x="30" y="156"/>
                    </a:lnTo>
                    <a:lnTo>
                      <a:pt x="24" y="144"/>
                    </a:lnTo>
                    <a:lnTo>
                      <a:pt x="24" y="132"/>
                    </a:lnTo>
                    <a:lnTo>
                      <a:pt x="24" y="126"/>
                    </a:lnTo>
                    <a:lnTo>
                      <a:pt x="24" y="120"/>
                    </a:lnTo>
                    <a:lnTo>
                      <a:pt x="18" y="102"/>
                    </a:lnTo>
                    <a:lnTo>
                      <a:pt x="18" y="96"/>
                    </a:lnTo>
                    <a:lnTo>
                      <a:pt x="18" y="84"/>
                    </a:lnTo>
                    <a:lnTo>
                      <a:pt x="12" y="60"/>
                    </a:lnTo>
                    <a:lnTo>
                      <a:pt x="6" y="42"/>
                    </a:lnTo>
                    <a:lnTo>
                      <a:pt x="6" y="36"/>
                    </a:lnTo>
                    <a:lnTo>
                      <a:pt x="6" y="30"/>
                    </a:lnTo>
                    <a:lnTo>
                      <a:pt x="6" y="24"/>
                    </a:lnTo>
                    <a:lnTo>
                      <a:pt x="6" y="18"/>
                    </a:lnTo>
                    <a:lnTo>
                      <a:pt x="6" y="12"/>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5" name="Freeform 598"/>
              <p:cNvSpPr>
                <a:spLocks/>
              </p:cNvSpPr>
              <p:nvPr/>
            </p:nvSpPr>
            <p:spPr bwMode="auto">
              <a:xfrm>
                <a:off x="1317" y="2324"/>
                <a:ext cx="1392" cy="1170"/>
              </a:xfrm>
              <a:custGeom>
                <a:avLst/>
                <a:gdLst>
                  <a:gd name="T0" fmla="*/ 72 w 1392"/>
                  <a:gd name="T1" fmla="*/ 6 h 1170"/>
                  <a:gd name="T2" fmla="*/ 120 w 1392"/>
                  <a:gd name="T3" fmla="*/ 6 h 1170"/>
                  <a:gd name="T4" fmla="*/ 186 w 1392"/>
                  <a:gd name="T5" fmla="*/ 6 h 1170"/>
                  <a:gd name="T6" fmla="*/ 258 w 1392"/>
                  <a:gd name="T7" fmla="*/ 6 h 1170"/>
                  <a:gd name="T8" fmla="*/ 318 w 1392"/>
                  <a:gd name="T9" fmla="*/ 6 h 1170"/>
                  <a:gd name="T10" fmla="*/ 378 w 1392"/>
                  <a:gd name="T11" fmla="*/ 6 h 1170"/>
                  <a:gd name="T12" fmla="*/ 468 w 1392"/>
                  <a:gd name="T13" fmla="*/ 6 h 1170"/>
                  <a:gd name="T14" fmla="*/ 582 w 1392"/>
                  <a:gd name="T15" fmla="*/ 6 h 1170"/>
                  <a:gd name="T16" fmla="*/ 732 w 1392"/>
                  <a:gd name="T17" fmla="*/ 6 h 1170"/>
                  <a:gd name="T18" fmla="*/ 732 w 1392"/>
                  <a:gd name="T19" fmla="*/ 18 h 1170"/>
                  <a:gd name="T20" fmla="*/ 714 w 1392"/>
                  <a:gd name="T21" fmla="*/ 30 h 1170"/>
                  <a:gd name="T22" fmla="*/ 696 w 1392"/>
                  <a:gd name="T23" fmla="*/ 42 h 1170"/>
                  <a:gd name="T24" fmla="*/ 684 w 1392"/>
                  <a:gd name="T25" fmla="*/ 66 h 1170"/>
                  <a:gd name="T26" fmla="*/ 672 w 1392"/>
                  <a:gd name="T27" fmla="*/ 78 h 1170"/>
                  <a:gd name="T28" fmla="*/ 666 w 1392"/>
                  <a:gd name="T29" fmla="*/ 96 h 1170"/>
                  <a:gd name="T30" fmla="*/ 672 w 1392"/>
                  <a:gd name="T31" fmla="*/ 114 h 1170"/>
                  <a:gd name="T32" fmla="*/ 702 w 1392"/>
                  <a:gd name="T33" fmla="*/ 138 h 1170"/>
                  <a:gd name="T34" fmla="*/ 720 w 1392"/>
                  <a:gd name="T35" fmla="*/ 150 h 1170"/>
                  <a:gd name="T36" fmla="*/ 744 w 1392"/>
                  <a:gd name="T37" fmla="*/ 180 h 1170"/>
                  <a:gd name="T38" fmla="*/ 786 w 1392"/>
                  <a:gd name="T39" fmla="*/ 186 h 1170"/>
                  <a:gd name="T40" fmla="*/ 810 w 1392"/>
                  <a:gd name="T41" fmla="*/ 216 h 1170"/>
                  <a:gd name="T42" fmla="*/ 828 w 1392"/>
                  <a:gd name="T43" fmla="*/ 258 h 1170"/>
                  <a:gd name="T44" fmla="*/ 846 w 1392"/>
                  <a:gd name="T45" fmla="*/ 306 h 1170"/>
                  <a:gd name="T46" fmla="*/ 864 w 1392"/>
                  <a:gd name="T47" fmla="*/ 330 h 1170"/>
                  <a:gd name="T48" fmla="*/ 888 w 1392"/>
                  <a:gd name="T49" fmla="*/ 360 h 1170"/>
                  <a:gd name="T50" fmla="*/ 918 w 1392"/>
                  <a:gd name="T51" fmla="*/ 396 h 1170"/>
                  <a:gd name="T52" fmla="*/ 942 w 1392"/>
                  <a:gd name="T53" fmla="*/ 414 h 1170"/>
                  <a:gd name="T54" fmla="*/ 972 w 1392"/>
                  <a:gd name="T55" fmla="*/ 432 h 1170"/>
                  <a:gd name="T56" fmla="*/ 990 w 1392"/>
                  <a:gd name="T57" fmla="*/ 468 h 1170"/>
                  <a:gd name="T58" fmla="*/ 1014 w 1392"/>
                  <a:gd name="T59" fmla="*/ 504 h 1170"/>
                  <a:gd name="T60" fmla="*/ 1044 w 1392"/>
                  <a:gd name="T61" fmla="*/ 516 h 1170"/>
                  <a:gd name="T62" fmla="*/ 1074 w 1392"/>
                  <a:gd name="T63" fmla="*/ 546 h 1170"/>
                  <a:gd name="T64" fmla="*/ 1074 w 1392"/>
                  <a:gd name="T65" fmla="*/ 570 h 1170"/>
                  <a:gd name="T66" fmla="*/ 1080 w 1392"/>
                  <a:gd name="T67" fmla="*/ 594 h 1170"/>
                  <a:gd name="T68" fmla="*/ 1086 w 1392"/>
                  <a:gd name="T69" fmla="*/ 600 h 1170"/>
                  <a:gd name="T70" fmla="*/ 1092 w 1392"/>
                  <a:gd name="T71" fmla="*/ 606 h 1170"/>
                  <a:gd name="T72" fmla="*/ 1098 w 1392"/>
                  <a:gd name="T73" fmla="*/ 618 h 1170"/>
                  <a:gd name="T74" fmla="*/ 1116 w 1392"/>
                  <a:gd name="T75" fmla="*/ 636 h 1170"/>
                  <a:gd name="T76" fmla="*/ 1122 w 1392"/>
                  <a:gd name="T77" fmla="*/ 654 h 1170"/>
                  <a:gd name="T78" fmla="*/ 1152 w 1392"/>
                  <a:gd name="T79" fmla="*/ 672 h 1170"/>
                  <a:gd name="T80" fmla="*/ 1176 w 1392"/>
                  <a:gd name="T81" fmla="*/ 690 h 1170"/>
                  <a:gd name="T82" fmla="*/ 1194 w 1392"/>
                  <a:gd name="T83" fmla="*/ 702 h 1170"/>
                  <a:gd name="T84" fmla="*/ 1206 w 1392"/>
                  <a:gd name="T85" fmla="*/ 738 h 1170"/>
                  <a:gd name="T86" fmla="*/ 1224 w 1392"/>
                  <a:gd name="T87" fmla="*/ 768 h 1170"/>
                  <a:gd name="T88" fmla="*/ 1224 w 1392"/>
                  <a:gd name="T89" fmla="*/ 792 h 1170"/>
                  <a:gd name="T90" fmla="*/ 1224 w 1392"/>
                  <a:gd name="T91" fmla="*/ 804 h 1170"/>
                  <a:gd name="T92" fmla="*/ 1224 w 1392"/>
                  <a:gd name="T93" fmla="*/ 840 h 1170"/>
                  <a:gd name="T94" fmla="*/ 1236 w 1392"/>
                  <a:gd name="T95" fmla="*/ 858 h 1170"/>
                  <a:gd name="T96" fmla="*/ 1266 w 1392"/>
                  <a:gd name="T97" fmla="*/ 882 h 1170"/>
                  <a:gd name="T98" fmla="*/ 1290 w 1392"/>
                  <a:gd name="T99" fmla="*/ 900 h 1170"/>
                  <a:gd name="T100" fmla="*/ 1284 w 1392"/>
                  <a:gd name="T101" fmla="*/ 918 h 1170"/>
                  <a:gd name="T102" fmla="*/ 1308 w 1392"/>
                  <a:gd name="T103" fmla="*/ 942 h 1170"/>
                  <a:gd name="T104" fmla="*/ 1302 w 1392"/>
                  <a:gd name="T105" fmla="*/ 972 h 1170"/>
                  <a:gd name="T106" fmla="*/ 1308 w 1392"/>
                  <a:gd name="T107" fmla="*/ 996 h 1170"/>
                  <a:gd name="T108" fmla="*/ 1308 w 1392"/>
                  <a:gd name="T109" fmla="*/ 1008 h 1170"/>
                  <a:gd name="T110" fmla="*/ 1338 w 1392"/>
                  <a:gd name="T111" fmla="*/ 1032 h 1170"/>
                  <a:gd name="T112" fmla="*/ 1380 w 1392"/>
                  <a:gd name="T113" fmla="*/ 1062 h 1170"/>
                  <a:gd name="T114" fmla="*/ 1380 w 1392"/>
                  <a:gd name="T115" fmla="*/ 1080 h 1170"/>
                  <a:gd name="T116" fmla="*/ 1362 w 1392"/>
                  <a:gd name="T117" fmla="*/ 1086 h 1170"/>
                  <a:gd name="T118" fmla="*/ 1362 w 1392"/>
                  <a:gd name="T119" fmla="*/ 1104 h 1170"/>
                  <a:gd name="T120" fmla="*/ 1332 w 1392"/>
                  <a:gd name="T121" fmla="*/ 1110 h 1170"/>
                  <a:gd name="T122" fmla="*/ 1338 w 1392"/>
                  <a:gd name="T123" fmla="*/ 1134 h 1170"/>
                  <a:gd name="T124" fmla="*/ 1314 w 1392"/>
                  <a:gd name="T125" fmla="*/ 1164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2" h="1170">
                    <a:moveTo>
                      <a:pt x="0" y="6"/>
                    </a:moveTo>
                    <a:lnTo>
                      <a:pt x="30" y="6"/>
                    </a:lnTo>
                    <a:lnTo>
                      <a:pt x="36" y="6"/>
                    </a:lnTo>
                    <a:lnTo>
                      <a:pt x="42" y="6"/>
                    </a:lnTo>
                    <a:lnTo>
                      <a:pt x="48"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8" y="6"/>
                    </a:lnTo>
                    <a:lnTo>
                      <a:pt x="144" y="6"/>
                    </a:lnTo>
                    <a:lnTo>
                      <a:pt x="156" y="6"/>
                    </a:lnTo>
                    <a:lnTo>
                      <a:pt x="162" y="6"/>
                    </a:lnTo>
                    <a:lnTo>
                      <a:pt x="174" y="6"/>
                    </a:lnTo>
                    <a:lnTo>
                      <a:pt x="180" y="6"/>
                    </a:lnTo>
                    <a:lnTo>
                      <a:pt x="186" y="6"/>
                    </a:lnTo>
                    <a:lnTo>
                      <a:pt x="192" y="6"/>
                    </a:lnTo>
                    <a:lnTo>
                      <a:pt x="198" y="6"/>
                    </a:lnTo>
                    <a:lnTo>
                      <a:pt x="222" y="6"/>
                    </a:lnTo>
                    <a:lnTo>
                      <a:pt x="228" y="6"/>
                    </a:lnTo>
                    <a:lnTo>
                      <a:pt x="234" y="6"/>
                    </a:lnTo>
                    <a:lnTo>
                      <a:pt x="246" y="6"/>
                    </a:lnTo>
                    <a:lnTo>
                      <a:pt x="252" y="6"/>
                    </a:lnTo>
                    <a:lnTo>
                      <a:pt x="258" y="6"/>
                    </a:lnTo>
                    <a:lnTo>
                      <a:pt x="264" y="6"/>
                    </a:lnTo>
                    <a:lnTo>
                      <a:pt x="270" y="6"/>
                    </a:lnTo>
                    <a:lnTo>
                      <a:pt x="276" y="6"/>
                    </a:lnTo>
                    <a:lnTo>
                      <a:pt x="288" y="6"/>
                    </a:lnTo>
                    <a:lnTo>
                      <a:pt x="294" y="6"/>
                    </a:lnTo>
                    <a:lnTo>
                      <a:pt x="300" y="6"/>
                    </a:lnTo>
                    <a:lnTo>
                      <a:pt x="306" y="6"/>
                    </a:lnTo>
                    <a:lnTo>
                      <a:pt x="318" y="6"/>
                    </a:lnTo>
                    <a:lnTo>
                      <a:pt x="324" y="6"/>
                    </a:lnTo>
                    <a:lnTo>
                      <a:pt x="330" y="6"/>
                    </a:lnTo>
                    <a:lnTo>
                      <a:pt x="336" y="6"/>
                    </a:lnTo>
                    <a:lnTo>
                      <a:pt x="354" y="6"/>
                    </a:lnTo>
                    <a:lnTo>
                      <a:pt x="360" y="6"/>
                    </a:lnTo>
                    <a:lnTo>
                      <a:pt x="366" y="6"/>
                    </a:lnTo>
                    <a:lnTo>
                      <a:pt x="372" y="6"/>
                    </a:lnTo>
                    <a:lnTo>
                      <a:pt x="378" y="6"/>
                    </a:lnTo>
                    <a:lnTo>
                      <a:pt x="396" y="6"/>
                    </a:lnTo>
                    <a:lnTo>
                      <a:pt x="414" y="6"/>
                    </a:lnTo>
                    <a:lnTo>
                      <a:pt x="432" y="6"/>
                    </a:lnTo>
                    <a:lnTo>
                      <a:pt x="438" y="6"/>
                    </a:lnTo>
                    <a:lnTo>
                      <a:pt x="444" y="6"/>
                    </a:lnTo>
                    <a:lnTo>
                      <a:pt x="450" y="6"/>
                    </a:lnTo>
                    <a:lnTo>
                      <a:pt x="462" y="6"/>
                    </a:lnTo>
                    <a:lnTo>
                      <a:pt x="468" y="6"/>
                    </a:lnTo>
                    <a:lnTo>
                      <a:pt x="474" y="6"/>
                    </a:lnTo>
                    <a:lnTo>
                      <a:pt x="486" y="6"/>
                    </a:lnTo>
                    <a:lnTo>
                      <a:pt x="492" y="6"/>
                    </a:lnTo>
                    <a:lnTo>
                      <a:pt x="510" y="6"/>
                    </a:lnTo>
                    <a:lnTo>
                      <a:pt x="522" y="6"/>
                    </a:lnTo>
                    <a:lnTo>
                      <a:pt x="534" y="6"/>
                    </a:lnTo>
                    <a:lnTo>
                      <a:pt x="546" y="6"/>
                    </a:lnTo>
                    <a:lnTo>
                      <a:pt x="582" y="6"/>
                    </a:lnTo>
                    <a:lnTo>
                      <a:pt x="588" y="6"/>
                    </a:lnTo>
                    <a:lnTo>
                      <a:pt x="600" y="6"/>
                    </a:lnTo>
                    <a:lnTo>
                      <a:pt x="618" y="6"/>
                    </a:lnTo>
                    <a:lnTo>
                      <a:pt x="624" y="6"/>
                    </a:lnTo>
                    <a:lnTo>
                      <a:pt x="666" y="0"/>
                    </a:lnTo>
                    <a:lnTo>
                      <a:pt x="708" y="0"/>
                    </a:lnTo>
                    <a:lnTo>
                      <a:pt x="732" y="0"/>
                    </a:lnTo>
                    <a:lnTo>
                      <a:pt x="732" y="6"/>
                    </a:lnTo>
                    <a:lnTo>
                      <a:pt x="732" y="12"/>
                    </a:lnTo>
                    <a:lnTo>
                      <a:pt x="726" y="12"/>
                    </a:lnTo>
                    <a:lnTo>
                      <a:pt x="732" y="12"/>
                    </a:lnTo>
                    <a:lnTo>
                      <a:pt x="726" y="12"/>
                    </a:lnTo>
                    <a:lnTo>
                      <a:pt x="726" y="18"/>
                    </a:lnTo>
                    <a:lnTo>
                      <a:pt x="732" y="18"/>
                    </a:lnTo>
                    <a:lnTo>
                      <a:pt x="726" y="18"/>
                    </a:lnTo>
                    <a:lnTo>
                      <a:pt x="732" y="18"/>
                    </a:lnTo>
                    <a:lnTo>
                      <a:pt x="726" y="18"/>
                    </a:lnTo>
                    <a:lnTo>
                      <a:pt x="726" y="24"/>
                    </a:lnTo>
                    <a:lnTo>
                      <a:pt x="732" y="24"/>
                    </a:lnTo>
                    <a:lnTo>
                      <a:pt x="726" y="24"/>
                    </a:lnTo>
                    <a:lnTo>
                      <a:pt x="720" y="30"/>
                    </a:lnTo>
                    <a:lnTo>
                      <a:pt x="720" y="24"/>
                    </a:lnTo>
                    <a:lnTo>
                      <a:pt x="714" y="24"/>
                    </a:lnTo>
                    <a:lnTo>
                      <a:pt x="714" y="30"/>
                    </a:lnTo>
                    <a:lnTo>
                      <a:pt x="720" y="30"/>
                    </a:lnTo>
                    <a:lnTo>
                      <a:pt x="714" y="30"/>
                    </a:lnTo>
                    <a:lnTo>
                      <a:pt x="708" y="36"/>
                    </a:lnTo>
                    <a:lnTo>
                      <a:pt x="708" y="42"/>
                    </a:lnTo>
                    <a:lnTo>
                      <a:pt x="702" y="42"/>
                    </a:lnTo>
                    <a:lnTo>
                      <a:pt x="702" y="36"/>
                    </a:lnTo>
                    <a:lnTo>
                      <a:pt x="702" y="42"/>
                    </a:lnTo>
                    <a:lnTo>
                      <a:pt x="696" y="42"/>
                    </a:lnTo>
                    <a:lnTo>
                      <a:pt x="690" y="42"/>
                    </a:lnTo>
                    <a:lnTo>
                      <a:pt x="690" y="48"/>
                    </a:lnTo>
                    <a:lnTo>
                      <a:pt x="696" y="48"/>
                    </a:lnTo>
                    <a:lnTo>
                      <a:pt x="690" y="48"/>
                    </a:lnTo>
                    <a:lnTo>
                      <a:pt x="690" y="54"/>
                    </a:lnTo>
                    <a:lnTo>
                      <a:pt x="684" y="54"/>
                    </a:lnTo>
                    <a:lnTo>
                      <a:pt x="684" y="60"/>
                    </a:lnTo>
                    <a:lnTo>
                      <a:pt x="684" y="66"/>
                    </a:lnTo>
                    <a:lnTo>
                      <a:pt x="678" y="66"/>
                    </a:lnTo>
                    <a:lnTo>
                      <a:pt x="672" y="66"/>
                    </a:lnTo>
                    <a:lnTo>
                      <a:pt x="678" y="66"/>
                    </a:lnTo>
                    <a:lnTo>
                      <a:pt x="678" y="72"/>
                    </a:lnTo>
                    <a:lnTo>
                      <a:pt x="672" y="72"/>
                    </a:lnTo>
                    <a:lnTo>
                      <a:pt x="672" y="78"/>
                    </a:lnTo>
                    <a:lnTo>
                      <a:pt x="666" y="78"/>
                    </a:lnTo>
                    <a:lnTo>
                      <a:pt x="672" y="78"/>
                    </a:lnTo>
                    <a:lnTo>
                      <a:pt x="666" y="78"/>
                    </a:lnTo>
                    <a:lnTo>
                      <a:pt x="672" y="84"/>
                    </a:lnTo>
                    <a:lnTo>
                      <a:pt x="666" y="84"/>
                    </a:lnTo>
                    <a:lnTo>
                      <a:pt x="672" y="84"/>
                    </a:lnTo>
                    <a:lnTo>
                      <a:pt x="666" y="84"/>
                    </a:lnTo>
                    <a:lnTo>
                      <a:pt x="672" y="90"/>
                    </a:lnTo>
                    <a:lnTo>
                      <a:pt x="666" y="90"/>
                    </a:lnTo>
                    <a:lnTo>
                      <a:pt x="666" y="96"/>
                    </a:lnTo>
                    <a:lnTo>
                      <a:pt x="660" y="96"/>
                    </a:lnTo>
                    <a:lnTo>
                      <a:pt x="660" y="102"/>
                    </a:lnTo>
                    <a:lnTo>
                      <a:pt x="660" y="108"/>
                    </a:lnTo>
                    <a:lnTo>
                      <a:pt x="666" y="108"/>
                    </a:lnTo>
                    <a:lnTo>
                      <a:pt x="666" y="114"/>
                    </a:lnTo>
                    <a:lnTo>
                      <a:pt x="660" y="114"/>
                    </a:lnTo>
                    <a:lnTo>
                      <a:pt x="666" y="114"/>
                    </a:lnTo>
                    <a:lnTo>
                      <a:pt x="672" y="114"/>
                    </a:lnTo>
                    <a:lnTo>
                      <a:pt x="672" y="120"/>
                    </a:lnTo>
                    <a:lnTo>
                      <a:pt x="678" y="126"/>
                    </a:lnTo>
                    <a:lnTo>
                      <a:pt x="684" y="126"/>
                    </a:lnTo>
                    <a:lnTo>
                      <a:pt x="684" y="132"/>
                    </a:lnTo>
                    <a:lnTo>
                      <a:pt x="690" y="132"/>
                    </a:lnTo>
                    <a:lnTo>
                      <a:pt x="690" y="138"/>
                    </a:lnTo>
                    <a:lnTo>
                      <a:pt x="696" y="138"/>
                    </a:lnTo>
                    <a:lnTo>
                      <a:pt x="702" y="138"/>
                    </a:lnTo>
                    <a:lnTo>
                      <a:pt x="708" y="144"/>
                    </a:lnTo>
                    <a:lnTo>
                      <a:pt x="708" y="138"/>
                    </a:lnTo>
                    <a:lnTo>
                      <a:pt x="714" y="138"/>
                    </a:lnTo>
                    <a:lnTo>
                      <a:pt x="714" y="144"/>
                    </a:lnTo>
                    <a:lnTo>
                      <a:pt x="714" y="150"/>
                    </a:lnTo>
                    <a:lnTo>
                      <a:pt x="720" y="150"/>
                    </a:lnTo>
                    <a:lnTo>
                      <a:pt x="714" y="150"/>
                    </a:lnTo>
                    <a:lnTo>
                      <a:pt x="720" y="150"/>
                    </a:lnTo>
                    <a:lnTo>
                      <a:pt x="720" y="156"/>
                    </a:lnTo>
                    <a:lnTo>
                      <a:pt x="726" y="156"/>
                    </a:lnTo>
                    <a:lnTo>
                      <a:pt x="726" y="162"/>
                    </a:lnTo>
                    <a:lnTo>
                      <a:pt x="732" y="162"/>
                    </a:lnTo>
                    <a:lnTo>
                      <a:pt x="732" y="168"/>
                    </a:lnTo>
                    <a:lnTo>
                      <a:pt x="738" y="168"/>
                    </a:lnTo>
                    <a:lnTo>
                      <a:pt x="738" y="174"/>
                    </a:lnTo>
                    <a:lnTo>
                      <a:pt x="744" y="180"/>
                    </a:lnTo>
                    <a:lnTo>
                      <a:pt x="750" y="180"/>
                    </a:lnTo>
                    <a:lnTo>
                      <a:pt x="750" y="186"/>
                    </a:lnTo>
                    <a:lnTo>
                      <a:pt x="756" y="186"/>
                    </a:lnTo>
                    <a:lnTo>
                      <a:pt x="762" y="186"/>
                    </a:lnTo>
                    <a:lnTo>
                      <a:pt x="768" y="186"/>
                    </a:lnTo>
                    <a:lnTo>
                      <a:pt x="774" y="186"/>
                    </a:lnTo>
                    <a:lnTo>
                      <a:pt x="780" y="186"/>
                    </a:lnTo>
                    <a:lnTo>
                      <a:pt x="786" y="186"/>
                    </a:lnTo>
                    <a:lnTo>
                      <a:pt x="792" y="186"/>
                    </a:lnTo>
                    <a:lnTo>
                      <a:pt x="798" y="186"/>
                    </a:lnTo>
                    <a:lnTo>
                      <a:pt x="798" y="192"/>
                    </a:lnTo>
                    <a:lnTo>
                      <a:pt x="804" y="192"/>
                    </a:lnTo>
                    <a:lnTo>
                      <a:pt x="804" y="198"/>
                    </a:lnTo>
                    <a:lnTo>
                      <a:pt x="804" y="204"/>
                    </a:lnTo>
                    <a:lnTo>
                      <a:pt x="810" y="210"/>
                    </a:lnTo>
                    <a:lnTo>
                      <a:pt x="810" y="216"/>
                    </a:lnTo>
                    <a:lnTo>
                      <a:pt x="810" y="222"/>
                    </a:lnTo>
                    <a:lnTo>
                      <a:pt x="810" y="228"/>
                    </a:lnTo>
                    <a:lnTo>
                      <a:pt x="816" y="228"/>
                    </a:lnTo>
                    <a:lnTo>
                      <a:pt x="822" y="234"/>
                    </a:lnTo>
                    <a:lnTo>
                      <a:pt x="822" y="240"/>
                    </a:lnTo>
                    <a:lnTo>
                      <a:pt x="822" y="246"/>
                    </a:lnTo>
                    <a:lnTo>
                      <a:pt x="828" y="252"/>
                    </a:lnTo>
                    <a:lnTo>
                      <a:pt x="828" y="258"/>
                    </a:lnTo>
                    <a:lnTo>
                      <a:pt x="834" y="258"/>
                    </a:lnTo>
                    <a:lnTo>
                      <a:pt x="834" y="264"/>
                    </a:lnTo>
                    <a:lnTo>
                      <a:pt x="840" y="270"/>
                    </a:lnTo>
                    <a:lnTo>
                      <a:pt x="840" y="276"/>
                    </a:lnTo>
                    <a:lnTo>
                      <a:pt x="840" y="282"/>
                    </a:lnTo>
                    <a:lnTo>
                      <a:pt x="840" y="288"/>
                    </a:lnTo>
                    <a:lnTo>
                      <a:pt x="840" y="294"/>
                    </a:lnTo>
                    <a:lnTo>
                      <a:pt x="846" y="306"/>
                    </a:lnTo>
                    <a:lnTo>
                      <a:pt x="852" y="306"/>
                    </a:lnTo>
                    <a:lnTo>
                      <a:pt x="852" y="312"/>
                    </a:lnTo>
                    <a:lnTo>
                      <a:pt x="858" y="312"/>
                    </a:lnTo>
                    <a:lnTo>
                      <a:pt x="858" y="318"/>
                    </a:lnTo>
                    <a:lnTo>
                      <a:pt x="864" y="318"/>
                    </a:lnTo>
                    <a:lnTo>
                      <a:pt x="864" y="324"/>
                    </a:lnTo>
                    <a:lnTo>
                      <a:pt x="870" y="324"/>
                    </a:lnTo>
                    <a:lnTo>
                      <a:pt x="864" y="330"/>
                    </a:lnTo>
                    <a:lnTo>
                      <a:pt x="870" y="330"/>
                    </a:lnTo>
                    <a:lnTo>
                      <a:pt x="870" y="336"/>
                    </a:lnTo>
                    <a:lnTo>
                      <a:pt x="876" y="336"/>
                    </a:lnTo>
                    <a:lnTo>
                      <a:pt x="876" y="342"/>
                    </a:lnTo>
                    <a:lnTo>
                      <a:pt x="882" y="348"/>
                    </a:lnTo>
                    <a:lnTo>
                      <a:pt x="882" y="354"/>
                    </a:lnTo>
                    <a:lnTo>
                      <a:pt x="882" y="360"/>
                    </a:lnTo>
                    <a:lnTo>
                      <a:pt x="888" y="360"/>
                    </a:lnTo>
                    <a:lnTo>
                      <a:pt x="888" y="366"/>
                    </a:lnTo>
                    <a:lnTo>
                      <a:pt x="888" y="372"/>
                    </a:lnTo>
                    <a:lnTo>
                      <a:pt x="894" y="378"/>
                    </a:lnTo>
                    <a:lnTo>
                      <a:pt x="900" y="378"/>
                    </a:lnTo>
                    <a:lnTo>
                      <a:pt x="906" y="378"/>
                    </a:lnTo>
                    <a:lnTo>
                      <a:pt x="906" y="384"/>
                    </a:lnTo>
                    <a:lnTo>
                      <a:pt x="912" y="390"/>
                    </a:lnTo>
                    <a:lnTo>
                      <a:pt x="918" y="396"/>
                    </a:lnTo>
                    <a:lnTo>
                      <a:pt x="924" y="396"/>
                    </a:lnTo>
                    <a:lnTo>
                      <a:pt x="924" y="402"/>
                    </a:lnTo>
                    <a:lnTo>
                      <a:pt x="930" y="402"/>
                    </a:lnTo>
                    <a:lnTo>
                      <a:pt x="930" y="408"/>
                    </a:lnTo>
                    <a:lnTo>
                      <a:pt x="936" y="402"/>
                    </a:lnTo>
                    <a:lnTo>
                      <a:pt x="936" y="408"/>
                    </a:lnTo>
                    <a:lnTo>
                      <a:pt x="942" y="408"/>
                    </a:lnTo>
                    <a:lnTo>
                      <a:pt x="942" y="414"/>
                    </a:lnTo>
                    <a:lnTo>
                      <a:pt x="948" y="414"/>
                    </a:lnTo>
                    <a:lnTo>
                      <a:pt x="954" y="414"/>
                    </a:lnTo>
                    <a:lnTo>
                      <a:pt x="954" y="420"/>
                    </a:lnTo>
                    <a:lnTo>
                      <a:pt x="960" y="420"/>
                    </a:lnTo>
                    <a:lnTo>
                      <a:pt x="960" y="426"/>
                    </a:lnTo>
                    <a:lnTo>
                      <a:pt x="966" y="426"/>
                    </a:lnTo>
                    <a:lnTo>
                      <a:pt x="966" y="432"/>
                    </a:lnTo>
                    <a:lnTo>
                      <a:pt x="972" y="432"/>
                    </a:lnTo>
                    <a:lnTo>
                      <a:pt x="972" y="438"/>
                    </a:lnTo>
                    <a:lnTo>
                      <a:pt x="978" y="438"/>
                    </a:lnTo>
                    <a:lnTo>
                      <a:pt x="978" y="444"/>
                    </a:lnTo>
                    <a:lnTo>
                      <a:pt x="984" y="444"/>
                    </a:lnTo>
                    <a:lnTo>
                      <a:pt x="984" y="450"/>
                    </a:lnTo>
                    <a:lnTo>
                      <a:pt x="984" y="456"/>
                    </a:lnTo>
                    <a:lnTo>
                      <a:pt x="984" y="462"/>
                    </a:lnTo>
                    <a:lnTo>
                      <a:pt x="990" y="468"/>
                    </a:lnTo>
                    <a:lnTo>
                      <a:pt x="990" y="474"/>
                    </a:lnTo>
                    <a:lnTo>
                      <a:pt x="996" y="474"/>
                    </a:lnTo>
                    <a:lnTo>
                      <a:pt x="996" y="480"/>
                    </a:lnTo>
                    <a:lnTo>
                      <a:pt x="996" y="486"/>
                    </a:lnTo>
                    <a:lnTo>
                      <a:pt x="1002" y="492"/>
                    </a:lnTo>
                    <a:lnTo>
                      <a:pt x="1008" y="498"/>
                    </a:lnTo>
                    <a:lnTo>
                      <a:pt x="1014" y="498"/>
                    </a:lnTo>
                    <a:lnTo>
                      <a:pt x="1014" y="504"/>
                    </a:lnTo>
                    <a:lnTo>
                      <a:pt x="1020" y="504"/>
                    </a:lnTo>
                    <a:lnTo>
                      <a:pt x="1020" y="498"/>
                    </a:lnTo>
                    <a:lnTo>
                      <a:pt x="1026" y="498"/>
                    </a:lnTo>
                    <a:lnTo>
                      <a:pt x="1026" y="504"/>
                    </a:lnTo>
                    <a:lnTo>
                      <a:pt x="1032" y="510"/>
                    </a:lnTo>
                    <a:lnTo>
                      <a:pt x="1038" y="510"/>
                    </a:lnTo>
                    <a:lnTo>
                      <a:pt x="1044" y="510"/>
                    </a:lnTo>
                    <a:lnTo>
                      <a:pt x="1044" y="516"/>
                    </a:lnTo>
                    <a:lnTo>
                      <a:pt x="1044" y="522"/>
                    </a:lnTo>
                    <a:lnTo>
                      <a:pt x="1050" y="522"/>
                    </a:lnTo>
                    <a:lnTo>
                      <a:pt x="1050" y="528"/>
                    </a:lnTo>
                    <a:lnTo>
                      <a:pt x="1056" y="528"/>
                    </a:lnTo>
                    <a:lnTo>
                      <a:pt x="1056" y="534"/>
                    </a:lnTo>
                    <a:lnTo>
                      <a:pt x="1056" y="540"/>
                    </a:lnTo>
                    <a:lnTo>
                      <a:pt x="1062" y="540"/>
                    </a:lnTo>
                    <a:lnTo>
                      <a:pt x="1074" y="546"/>
                    </a:lnTo>
                    <a:lnTo>
                      <a:pt x="1080" y="552"/>
                    </a:lnTo>
                    <a:lnTo>
                      <a:pt x="1080" y="558"/>
                    </a:lnTo>
                    <a:lnTo>
                      <a:pt x="1074" y="558"/>
                    </a:lnTo>
                    <a:lnTo>
                      <a:pt x="1074" y="564"/>
                    </a:lnTo>
                    <a:lnTo>
                      <a:pt x="1080" y="564"/>
                    </a:lnTo>
                    <a:lnTo>
                      <a:pt x="1080" y="570"/>
                    </a:lnTo>
                    <a:lnTo>
                      <a:pt x="1074" y="564"/>
                    </a:lnTo>
                    <a:lnTo>
                      <a:pt x="1074" y="570"/>
                    </a:lnTo>
                    <a:lnTo>
                      <a:pt x="1068" y="570"/>
                    </a:lnTo>
                    <a:lnTo>
                      <a:pt x="1074" y="570"/>
                    </a:lnTo>
                    <a:lnTo>
                      <a:pt x="1074" y="576"/>
                    </a:lnTo>
                    <a:lnTo>
                      <a:pt x="1074" y="582"/>
                    </a:lnTo>
                    <a:lnTo>
                      <a:pt x="1068" y="582"/>
                    </a:lnTo>
                    <a:lnTo>
                      <a:pt x="1074" y="582"/>
                    </a:lnTo>
                    <a:lnTo>
                      <a:pt x="1074" y="588"/>
                    </a:lnTo>
                    <a:lnTo>
                      <a:pt x="1080" y="594"/>
                    </a:lnTo>
                    <a:lnTo>
                      <a:pt x="1080" y="588"/>
                    </a:lnTo>
                    <a:lnTo>
                      <a:pt x="1080" y="594"/>
                    </a:lnTo>
                    <a:lnTo>
                      <a:pt x="1080" y="600"/>
                    </a:lnTo>
                    <a:lnTo>
                      <a:pt x="1080" y="594"/>
                    </a:lnTo>
                    <a:lnTo>
                      <a:pt x="1086" y="594"/>
                    </a:lnTo>
                    <a:lnTo>
                      <a:pt x="1086" y="600"/>
                    </a:lnTo>
                    <a:lnTo>
                      <a:pt x="1092" y="600"/>
                    </a:lnTo>
                    <a:lnTo>
                      <a:pt x="1086" y="600"/>
                    </a:lnTo>
                    <a:lnTo>
                      <a:pt x="1086" y="606"/>
                    </a:lnTo>
                    <a:lnTo>
                      <a:pt x="1092" y="606"/>
                    </a:lnTo>
                    <a:lnTo>
                      <a:pt x="1092" y="600"/>
                    </a:lnTo>
                    <a:lnTo>
                      <a:pt x="1092" y="606"/>
                    </a:lnTo>
                    <a:lnTo>
                      <a:pt x="1098" y="606"/>
                    </a:lnTo>
                    <a:lnTo>
                      <a:pt x="1098" y="600"/>
                    </a:lnTo>
                    <a:lnTo>
                      <a:pt x="1098" y="606"/>
                    </a:lnTo>
                    <a:lnTo>
                      <a:pt x="1092" y="606"/>
                    </a:lnTo>
                    <a:lnTo>
                      <a:pt x="1092" y="612"/>
                    </a:lnTo>
                    <a:lnTo>
                      <a:pt x="1098" y="612"/>
                    </a:lnTo>
                    <a:lnTo>
                      <a:pt x="1104" y="618"/>
                    </a:lnTo>
                    <a:lnTo>
                      <a:pt x="1104" y="612"/>
                    </a:lnTo>
                    <a:lnTo>
                      <a:pt x="1104" y="618"/>
                    </a:lnTo>
                    <a:lnTo>
                      <a:pt x="1104" y="624"/>
                    </a:lnTo>
                    <a:lnTo>
                      <a:pt x="1104" y="618"/>
                    </a:lnTo>
                    <a:lnTo>
                      <a:pt x="1098" y="618"/>
                    </a:lnTo>
                    <a:lnTo>
                      <a:pt x="1098" y="624"/>
                    </a:lnTo>
                    <a:lnTo>
                      <a:pt x="1104" y="624"/>
                    </a:lnTo>
                    <a:lnTo>
                      <a:pt x="1098" y="624"/>
                    </a:lnTo>
                    <a:lnTo>
                      <a:pt x="1098" y="630"/>
                    </a:lnTo>
                    <a:lnTo>
                      <a:pt x="1104" y="630"/>
                    </a:lnTo>
                    <a:lnTo>
                      <a:pt x="1110" y="630"/>
                    </a:lnTo>
                    <a:lnTo>
                      <a:pt x="1110" y="636"/>
                    </a:lnTo>
                    <a:lnTo>
                      <a:pt x="1116" y="636"/>
                    </a:lnTo>
                    <a:lnTo>
                      <a:pt x="1122" y="636"/>
                    </a:lnTo>
                    <a:lnTo>
                      <a:pt x="1116" y="636"/>
                    </a:lnTo>
                    <a:lnTo>
                      <a:pt x="1122" y="636"/>
                    </a:lnTo>
                    <a:lnTo>
                      <a:pt x="1122" y="642"/>
                    </a:lnTo>
                    <a:lnTo>
                      <a:pt x="1128" y="642"/>
                    </a:lnTo>
                    <a:lnTo>
                      <a:pt x="1122" y="642"/>
                    </a:lnTo>
                    <a:lnTo>
                      <a:pt x="1122" y="648"/>
                    </a:lnTo>
                    <a:lnTo>
                      <a:pt x="1122" y="654"/>
                    </a:lnTo>
                    <a:lnTo>
                      <a:pt x="1122" y="660"/>
                    </a:lnTo>
                    <a:lnTo>
                      <a:pt x="1128" y="660"/>
                    </a:lnTo>
                    <a:lnTo>
                      <a:pt x="1128" y="666"/>
                    </a:lnTo>
                    <a:lnTo>
                      <a:pt x="1134" y="666"/>
                    </a:lnTo>
                    <a:lnTo>
                      <a:pt x="1140" y="666"/>
                    </a:lnTo>
                    <a:lnTo>
                      <a:pt x="1140" y="672"/>
                    </a:lnTo>
                    <a:lnTo>
                      <a:pt x="1146" y="672"/>
                    </a:lnTo>
                    <a:lnTo>
                      <a:pt x="1152" y="672"/>
                    </a:lnTo>
                    <a:lnTo>
                      <a:pt x="1152" y="678"/>
                    </a:lnTo>
                    <a:lnTo>
                      <a:pt x="1158" y="678"/>
                    </a:lnTo>
                    <a:lnTo>
                      <a:pt x="1164" y="678"/>
                    </a:lnTo>
                    <a:lnTo>
                      <a:pt x="1170" y="678"/>
                    </a:lnTo>
                    <a:lnTo>
                      <a:pt x="1170" y="684"/>
                    </a:lnTo>
                    <a:lnTo>
                      <a:pt x="1176" y="690"/>
                    </a:lnTo>
                    <a:lnTo>
                      <a:pt x="1176" y="684"/>
                    </a:lnTo>
                    <a:lnTo>
                      <a:pt x="1176" y="690"/>
                    </a:lnTo>
                    <a:lnTo>
                      <a:pt x="1182" y="690"/>
                    </a:lnTo>
                    <a:lnTo>
                      <a:pt x="1182" y="696"/>
                    </a:lnTo>
                    <a:lnTo>
                      <a:pt x="1182" y="690"/>
                    </a:lnTo>
                    <a:lnTo>
                      <a:pt x="1182" y="696"/>
                    </a:lnTo>
                    <a:lnTo>
                      <a:pt x="1188" y="696"/>
                    </a:lnTo>
                    <a:lnTo>
                      <a:pt x="1188" y="702"/>
                    </a:lnTo>
                    <a:lnTo>
                      <a:pt x="1194" y="696"/>
                    </a:lnTo>
                    <a:lnTo>
                      <a:pt x="1194" y="702"/>
                    </a:lnTo>
                    <a:lnTo>
                      <a:pt x="1200" y="702"/>
                    </a:lnTo>
                    <a:lnTo>
                      <a:pt x="1194" y="702"/>
                    </a:lnTo>
                    <a:lnTo>
                      <a:pt x="1194" y="708"/>
                    </a:lnTo>
                    <a:lnTo>
                      <a:pt x="1200" y="708"/>
                    </a:lnTo>
                    <a:lnTo>
                      <a:pt x="1200" y="726"/>
                    </a:lnTo>
                    <a:lnTo>
                      <a:pt x="1200" y="732"/>
                    </a:lnTo>
                    <a:lnTo>
                      <a:pt x="1200" y="738"/>
                    </a:lnTo>
                    <a:lnTo>
                      <a:pt x="1206" y="738"/>
                    </a:lnTo>
                    <a:lnTo>
                      <a:pt x="1206" y="744"/>
                    </a:lnTo>
                    <a:lnTo>
                      <a:pt x="1206" y="750"/>
                    </a:lnTo>
                    <a:lnTo>
                      <a:pt x="1212" y="750"/>
                    </a:lnTo>
                    <a:lnTo>
                      <a:pt x="1206" y="756"/>
                    </a:lnTo>
                    <a:lnTo>
                      <a:pt x="1212" y="756"/>
                    </a:lnTo>
                    <a:lnTo>
                      <a:pt x="1212" y="768"/>
                    </a:lnTo>
                    <a:lnTo>
                      <a:pt x="1218" y="768"/>
                    </a:lnTo>
                    <a:lnTo>
                      <a:pt x="1224" y="768"/>
                    </a:lnTo>
                    <a:lnTo>
                      <a:pt x="1224" y="774"/>
                    </a:lnTo>
                    <a:lnTo>
                      <a:pt x="1218" y="774"/>
                    </a:lnTo>
                    <a:lnTo>
                      <a:pt x="1224" y="774"/>
                    </a:lnTo>
                    <a:lnTo>
                      <a:pt x="1224" y="780"/>
                    </a:lnTo>
                    <a:lnTo>
                      <a:pt x="1224" y="786"/>
                    </a:lnTo>
                    <a:lnTo>
                      <a:pt x="1224" y="792"/>
                    </a:lnTo>
                    <a:lnTo>
                      <a:pt x="1218" y="792"/>
                    </a:lnTo>
                    <a:lnTo>
                      <a:pt x="1224" y="792"/>
                    </a:lnTo>
                    <a:lnTo>
                      <a:pt x="1218" y="792"/>
                    </a:lnTo>
                    <a:lnTo>
                      <a:pt x="1218" y="798"/>
                    </a:lnTo>
                    <a:lnTo>
                      <a:pt x="1224" y="798"/>
                    </a:lnTo>
                    <a:lnTo>
                      <a:pt x="1230" y="798"/>
                    </a:lnTo>
                    <a:lnTo>
                      <a:pt x="1224" y="798"/>
                    </a:lnTo>
                    <a:lnTo>
                      <a:pt x="1224" y="804"/>
                    </a:lnTo>
                    <a:lnTo>
                      <a:pt x="1230" y="804"/>
                    </a:lnTo>
                    <a:lnTo>
                      <a:pt x="1224" y="804"/>
                    </a:lnTo>
                    <a:lnTo>
                      <a:pt x="1224" y="810"/>
                    </a:lnTo>
                    <a:lnTo>
                      <a:pt x="1224" y="816"/>
                    </a:lnTo>
                    <a:lnTo>
                      <a:pt x="1224" y="822"/>
                    </a:lnTo>
                    <a:lnTo>
                      <a:pt x="1230" y="822"/>
                    </a:lnTo>
                    <a:lnTo>
                      <a:pt x="1230" y="828"/>
                    </a:lnTo>
                    <a:lnTo>
                      <a:pt x="1230" y="834"/>
                    </a:lnTo>
                    <a:lnTo>
                      <a:pt x="1230" y="840"/>
                    </a:lnTo>
                    <a:lnTo>
                      <a:pt x="1224" y="840"/>
                    </a:lnTo>
                    <a:lnTo>
                      <a:pt x="1230" y="840"/>
                    </a:lnTo>
                    <a:lnTo>
                      <a:pt x="1224" y="846"/>
                    </a:lnTo>
                    <a:lnTo>
                      <a:pt x="1224" y="840"/>
                    </a:lnTo>
                    <a:lnTo>
                      <a:pt x="1224" y="846"/>
                    </a:lnTo>
                    <a:lnTo>
                      <a:pt x="1224" y="852"/>
                    </a:lnTo>
                    <a:lnTo>
                      <a:pt x="1230" y="852"/>
                    </a:lnTo>
                    <a:lnTo>
                      <a:pt x="1230" y="858"/>
                    </a:lnTo>
                    <a:lnTo>
                      <a:pt x="1236" y="858"/>
                    </a:lnTo>
                    <a:lnTo>
                      <a:pt x="1242" y="858"/>
                    </a:lnTo>
                    <a:lnTo>
                      <a:pt x="1242" y="864"/>
                    </a:lnTo>
                    <a:lnTo>
                      <a:pt x="1248" y="870"/>
                    </a:lnTo>
                    <a:lnTo>
                      <a:pt x="1254" y="870"/>
                    </a:lnTo>
                    <a:lnTo>
                      <a:pt x="1260" y="870"/>
                    </a:lnTo>
                    <a:lnTo>
                      <a:pt x="1266" y="870"/>
                    </a:lnTo>
                    <a:lnTo>
                      <a:pt x="1266" y="876"/>
                    </a:lnTo>
                    <a:lnTo>
                      <a:pt x="1266" y="882"/>
                    </a:lnTo>
                    <a:lnTo>
                      <a:pt x="1272" y="882"/>
                    </a:lnTo>
                    <a:lnTo>
                      <a:pt x="1278" y="882"/>
                    </a:lnTo>
                    <a:lnTo>
                      <a:pt x="1278" y="888"/>
                    </a:lnTo>
                    <a:lnTo>
                      <a:pt x="1278" y="882"/>
                    </a:lnTo>
                    <a:lnTo>
                      <a:pt x="1278" y="888"/>
                    </a:lnTo>
                    <a:lnTo>
                      <a:pt x="1278" y="894"/>
                    </a:lnTo>
                    <a:lnTo>
                      <a:pt x="1284" y="900"/>
                    </a:lnTo>
                    <a:lnTo>
                      <a:pt x="1290" y="900"/>
                    </a:lnTo>
                    <a:lnTo>
                      <a:pt x="1290" y="906"/>
                    </a:lnTo>
                    <a:lnTo>
                      <a:pt x="1290" y="912"/>
                    </a:lnTo>
                    <a:lnTo>
                      <a:pt x="1290" y="906"/>
                    </a:lnTo>
                    <a:lnTo>
                      <a:pt x="1284" y="906"/>
                    </a:lnTo>
                    <a:lnTo>
                      <a:pt x="1284" y="912"/>
                    </a:lnTo>
                    <a:lnTo>
                      <a:pt x="1290" y="912"/>
                    </a:lnTo>
                    <a:lnTo>
                      <a:pt x="1284" y="912"/>
                    </a:lnTo>
                    <a:lnTo>
                      <a:pt x="1284" y="918"/>
                    </a:lnTo>
                    <a:lnTo>
                      <a:pt x="1290" y="924"/>
                    </a:lnTo>
                    <a:lnTo>
                      <a:pt x="1296" y="930"/>
                    </a:lnTo>
                    <a:lnTo>
                      <a:pt x="1296" y="936"/>
                    </a:lnTo>
                    <a:lnTo>
                      <a:pt x="1296" y="942"/>
                    </a:lnTo>
                    <a:lnTo>
                      <a:pt x="1302" y="942"/>
                    </a:lnTo>
                    <a:lnTo>
                      <a:pt x="1302" y="948"/>
                    </a:lnTo>
                    <a:lnTo>
                      <a:pt x="1302" y="942"/>
                    </a:lnTo>
                    <a:lnTo>
                      <a:pt x="1308" y="942"/>
                    </a:lnTo>
                    <a:lnTo>
                      <a:pt x="1308" y="948"/>
                    </a:lnTo>
                    <a:lnTo>
                      <a:pt x="1308" y="954"/>
                    </a:lnTo>
                    <a:lnTo>
                      <a:pt x="1308" y="960"/>
                    </a:lnTo>
                    <a:lnTo>
                      <a:pt x="1308" y="966"/>
                    </a:lnTo>
                    <a:lnTo>
                      <a:pt x="1314" y="966"/>
                    </a:lnTo>
                    <a:lnTo>
                      <a:pt x="1308" y="966"/>
                    </a:lnTo>
                    <a:lnTo>
                      <a:pt x="1308" y="972"/>
                    </a:lnTo>
                    <a:lnTo>
                      <a:pt x="1302" y="972"/>
                    </a:lnTo>
                    <a:lnTo>
                      <a:pt x="1308" y="972"/>
                    </a:lnTo>
                    <a:lnTo>
                      <a:pt x="1308" y="978"/>
                    </a:lnTo>
                    <a:lnTo>
                      <a:pt x="1302" y="972"/>
                    </a:lnTo>
                    <a:lnTo>
                      <a:pt x="1302" y="978"/>
                    </a:lnTo>
                    <a:lnTo>
                      <a:pt x="1302" y="984"/>
                    </a:lnTo>
                    <a:lnTo>
                      <a:pt x="1302" y="990"/>
                    </a:lnTo>
                    <a:lnTo>
                      <a:pt x="1308" y="990"/>
                    </a:lnTo>
                    <a:lnTo>
                      <a:pt x="1308" y="996"/>
                    </a:lnTo>
                    <a:lnTo>
                      <a:pt x="1308" y="1002"/>
                    </a:lnTo>
                    <a:lnTo>
                      <a:pt x="1314" y="1002"/>
                    </a:lnTo>
                    <a:lnTo>
                      <a:pt x="1314" y="996"/>
                    </a:lnTo>
                    <a:lnTo>
                      <a:pt x="1314" y="1002"/>
                    </a:lnTo>
                    <a:lnTo>
                      <a:pt x="1308" y="1002"/>
                    </a:lnTo>
                    <a:lnTo>
                      <a:pt x="1314" y="1002"/>
                    </a:lnTo>
                    <a:lnTo>
                      <a:pt x="1314" y="1008"/>
                    </a:lnTo>
                    <a:lnTo>
                      <a:pt x="1308" y="1008"/>
                    </a:lnTo>
                    <a:lnTo>
                      <a:pt x="1314" y="1014"/>
                    </a:lnTo>
                    <a:lnTo>
                      <a:pt x="1314" y="1020"/>
                    </a:lnTo>
                    <a:lnTo>
                      <a:pt x="1314" y="1026"/>
                    </a:lnTo>
                    <a:lnTo>
                      <a:pt x="1314" y="1032"/>
                    </a:lnTo>
                    <a:lnTo>
                      <a:pt x="1320" y="1032"/>
                    </a:lnTo>
                    <a:lnTo>
                      <a:pt x="1326" y="1038"/>
                    </a:lnTo>
                    <a:lnTo>
                      <a:pt x="1332" y="1038"/>
                    </a:lnTo>
                    <a:lnTo>
                      <a:pt x="1338" y="1032"/>
                    </a:lnTo>
                    <a:lnTo>
                      <a:pt x="1344" y="1032"/>
                    </a:lnTo>
                    <a:lnTo>
                      <a:pt x="1350" y="1038"/>
                    </a:lnTo>
                    <a:lnTo>
                      <a:pt x="1356" y="1044"/>
                    </a:lnTo>
                    <a:lnTo>
                      <a:pt x="1362" y="1050"/>
                    </a:lnTo>
                    <a:lnTo>
                      <a:pt x="1374" y="1050"/>
                    </a:lnTo>
                    <a:lnTo>
                      <a:pt x="1374" y="1056"/>
                    </a:lnTo>
                    <a:lnTo>
                      <a:pt x="1380" y="1056"/>
                    </a:lnTo>
                    <a:lnTo>
                      <a:pt x="1380" y="1062"/>
                    </a:lnTo>
                    <a:lnTo>
                      <a:pt x="1386" y="1062"/>
                    </a:lnTo>
                    <a:lnTo>
                      <a:pt x="1392" y="1062"/>
                    </a:lnTo>
                    <a:lnTo>
                      <a:pt x="1392" y="1068"/>
                    </a:lnTo>
                    <a:lnTo>
                      <a:pt x="1392" y="1074"/>
                    </a:lnTo>
                    <a:lnTo>
                      <a:pt x="1386" y="1080"/>
                    </a:lnTo>
                    <a:lnTo>
                      <a:pt x="1380" y="1080"/>
                    </a:lnTo>
                    <a:lnTo>
                      <a:pt x="1380" y="1086"/>
                    </a:lnTo>
                    <a:lnTo>
                      <a:pt x="1380" y="1080"/>
                    </a:lnTo>
                    <a:lnTo>
                      <a:pt x="1380" y="1086"/>
                    </a:lnTo>
                    <a:lnTo>
                      <a:pt x="1374" y="1086"/>
                    </a:lnTo>
                    <a:lnTo>
                      <a:pt x="1368" y="1086"/>
                    </a:lnTo>
                    <a:lnTo>
                      <a:pt x="1368" y="1092"/>
                    </a:lnTo>
                    <a:lnTo>
                      <a:pt x="1368" y="1086"/>
                    </a:lnTo>
                    <a:lnTo>
                      <a:pt x="1368" y="1080"/>
                    </a:lnTo>
                    <a:lnTo>
                      <a:pt x="1362" y="1080"/>
                    </a:lnTo>
                    <a:lnTo>
                      <a:pt x="1362" y="1086"/>
                    </a:lnTo>
                    <a:lnTo>
                      <a:pt x="1356" y="1086"/>
                    </a:lnTo>
                    <a:lnTo>
                      <a:pt x="1350" y="1092"/>
                    </a:lnTo>
                    <a:lnTo>
                      <a:pt x="1350" y="1098"/>
                    </a:lnTo>
                    <a:lnTo>
                      <a:pt x="1356" y="1098"/>
                    </a:lnTo>
                    <a:lnTo>
                      <a:pt x="1362" y="1098"/>
                    </a:lnTo>
                    <a:lnTo>
                      <a:pt x="1368" y="1098"/>
                    </a:lnTo>
                    <a:lnTo>
                      <a:pt x="1368" y="1104"/>
                    </a:lnTo>
                    <a:lnTo>
                      <a:pt x="1362" y="1104"/>
                    </a:lnTo>
                    <a:lnTo>
                      <a:pt x="1356" y="1110"/>
                    </a:lnTo>
                    <a:lnTo>
                      <a:pt x="1350" y="1122"/>
                    </a:lnTo>
                    <a:lnTo>
                      <a:pt x="1344" y="1122"/>
                    </a:lnTo>
                    <a:lnTo>
                      <a:pt x="1344" y="1116"/>
                    </a:lnTo>
                    <a:lnTo>
                      <a:pt x="1338" y="1116"/>
                    </a:lnTo>
                    <a:lnTo>
                      <a:pt x="1332" y="1110"/>
                    </a:lnTo>
                    <a:lnTo>
                      <a:pt x="1332" y="1116"/>
                    </a:lnTo>
                    <a:lnTo>
                      <a:pt x="1332" y="1110"/>
                    </a:lnTo>
                    <a:lnTo>
                      <a:pt x="1326" y="1116"/>
                    </a:lnTo>
                    <a:lnTo>
                      <a:pt x="1326" y="1122"/>
                    </a:lnTo>
                    <a:lnTo>
                      <a:pt x="1332" y="1122"/>
                    </a:lnTo>
                    <a:lnTo>
                      <a:pt x="1326" y="1122"/>
                    </a:lnTo>
                    <a:lnTo>
                      <a:pt x="1326" y="1128"/>
                    </a:lnTo>
                    <a:lnTo>
                      <a:pt x="1326" y="1134"/>
                    </a:lnTo>
                    <a:lnTo>
                      <a:pt x="1332" y="1134"/>
                    </a:lnTo>
                    <a:lnTo>
                      <a:pt x="1338" y="1134"/>
                    </a:lnTo>
                    <a:lnTo>
                      <a:pt x="1332" y="1140"/>
                    </a:lnTo>
                    <a:lnTo>
                      <a:pt x="1332" y="1146"/>
                    </a:lnTo>
                    <a:lnTo>
                      <a:pt x="1326" y="1146"/>
                    </a:lnTo>
                    <a:lnTo>
                      <a:pt x="1326" y="1152"/>
                    </a:lnTo>
                    <a:lnTo>
                      <a:pt x="1320" y="1152"/>
                    </a:lnTo>
                    <a:lnTo>
                      <a:pt x="1320" y="1158"/>
                    </a:lnTo>
                    <a:lnTo>
                      <a:pt x="1314" y="1158"/>
                    </a:lnTo>
                    <a:lnTo>
                      <a:pt x="1314" y="1164"/>
                    </a:lnTo>
                    <a:lnTo>
                      <a:pt x="1308" y="1170"/>
                    </a:lnTo>
                    <a:lnTo>
                      <a:pt x="1302" y="1164"/>
                    </a:lnTo>
                    <a:lnTo>
                      <a:pt x="1302" y="115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6" name="Freeform 599"/>
              <p:cNvSpPr>
                <a:spLocks/>
              </p:cNvSpPr>
              <p:nvPr/>
            </p:nvSpPr>
            <p:spPr bwMode="auto">
              <a:xfrm>
                <a:off x="2691" y="341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7" name="Freeform 600"/>
              <p:cNvSpPr>
                <a:spLocks/>
              </p:cNvSpPr>
              <p:nvPr/>
            </p:nvSpPr>
            <p:spPr bwMode="auto">
              <a:xfrm>
                <a:off x="2583" y="3656"/>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8" name="Freeform 601"/>
              <p:cNvSpPr>
                <a:spLocks/>
              </p:cNvSpPr>
              <p:nvPr/>
            </p:nvSpPr>
            <p:spPr bwMode="auto">
              <a:xfrm>
                <a:off x="2577" y="364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9" name="Freeform 602"/>
              <p:cNvSpPr>
                <a:spLocks/>
              </p:cNvSpPr>
              <p:nvPr/>
            </p:nvSpPr>
            <p:spPr bwMode="auto">
              <a:xfrm>
                <a:off x="1695" y="2126"/>
                <a:ext cx="2418" cy="612"/>
              </a:xfrm>
              <a:custGeom>
                <a:avLst/>
                <a:gdLst>
                  <a:gd name="T0" fmla="*/ 2316 w 2418"/>
                  <a:gd name="T1" fmla="*/ 60 h 612"/>
                  <a:gd name="T2" fmla="*/ 2280 w 2418"/>
                  <a:gd name="T3" fmla="*/ 60 h 612"/>
                  <a:gd name="T4" fmla="*/ 2262 w 2418"/>
                  <a:gd name="T5" fmla="*/ 30 h 612"/>
                  <a:gd name="T6" fmla="*/ 2292 w 2418"/>
                  <a:gd name="T7" fmla="*/ 12 h 612"/>
                  <a:gd name="T8" fmla="*/ 2274 w 2418"/>
                  <a:gd name="T9" fmla="*/ 12 h 612"/>
                  <a:gd name="T10" fmla="*/ 2250 w 2418"/>
                  <a:gd name="T11" fmla="*/ 24 h 612"/>
                  <a:gd name="T12" fmla="*/ 2256 w 2418"/>
                  <a:gd name="T13" fmla="*/ 60 h 612"/>
                  <a:gd name="T14" fmla="*/ 2208 w 2418"/>
                  <a:gd name="T15" fmla="*/ 48 h 612"/>
                  <a:gd name="T16" fmla="*/ 2232 w 2418"/>
                  <a:gd name="T17" fmla="*/ 72 h 612"/>
                  <a:gd name="T18" fmla="*/ 2262 w 2418"/>
                  <a:gd name="T19" fmla="*/ 84 h 612"/>
                  <a:gd name="T20" fmla="*/ 2292 w 2418"/>
                  <a:gd name="T21" fmla="*/ 102 h 612"/>
                  <a:gd name="T22" fmla="*/ 2274 w 2418"/>
                  <a:gd name="T23" fmla="*/ 120 h 612"/>
                  <a:gd name="T24" fmla="*/ 2250 w 2418"/>
                  <a:gd name="T25" fmla="*/ 126 h 612"/>
                  <a:gd name="T26" fmla="*/ 2262 w 2418"/>
                  <a:gd name="T27" fmla="*/ 156 h 612"/>
                  <a:gd name="T28" fmla="*/ 2232 w 2418"/>
                  <a:gd name="T29" fmla="*/ 186 h 612"/>
                  <a:gd name="T30" fmla="*/ 2184 w 2418"/>
                  <a:gd name="T31" fmla="*/ 204 h 612"/>
                  <a:gd name="T32" fmla="*/ 2154 w 2418"/>
                  <a:gd name="T33" fmla="*/ 174 h 612"/>
                  <a:gd name="T34" fmla="*/ 2154 w 2418"/>
                  <a:gd name="T35" fmla="*/ 204 h 612"/>
                  <a:gd name="T36" fmla="*/ 2202 w 2418"/>
                  <a:gd name="T37" fmla="*/ 228 h 612"/>
                  <a:gd name="T38" fmla="*/ 2232 w 2418"/>
                  <a:gd name="T39" fmla="*/ 210 h 612"/>
                  <a:gd name="T40" fmla="*/ 2280 w 2418"/>
                  <a:gd name="T41" fmla="*/ 198 h 612"/>
                  <a:gd name="T42" fmla="*/ 2304 w 2418"/>
                  <a:gd name="T43" fmla="*/ 186 h 612"/>
                  <a:gd name="T44" fmla="*/ 2358 w 2418"/>
                  <a:gd name="T45" fmla="*/ 198 h 612"/>
                  <a:gd name="T46" fmla="*/ 2394 w 2418"/>
                  <a:gd name="T47" fmla="*/ 186 h 612"/>
                  <a:gd name="T48" fmla="*/ 2412 w 2418"/>
                  <a:gd name="T49" fmla="*/ 180 h 612"/>
                  <a:gd name="T50" fmla="*/ 2346 w 2418"/>
                  <a:gd name="T51" fmla="*/ 240 h 612"/>
                  <a:gd name="T52" fmla="*/ 2286 w 2418"/>
                  <a:gd name="T53" fmla="*/ 312 h 612"/>
                  <a:gd name="T54" fmla="*/ 2268 w 2418"/>
                  <a:gd name="T55" fmla="*/ 336 h 612"/>
                  <a:gd name="T56" fmla="*/ 2226 w 2418"/>
                  <a:gd name="T57" fmla="*/ 306 h 612"/>
                  <a:gd name="T58" fmla="*/ 2118 w 2418"/>
                  <a:gd name="T59" fmla="*/ 324 h 612"/>
                  <a:gd name="T60" fmla="*/ 2040 w 2418"/>
                  <a:gd name="T61" fmla="*/ 366 h 612"/>
                  <a:gd name="T62" fmla="*/ 1956 w 2418"/>
                  <a:gd name="T63" fmla="*/ 420 h 612"/>
                  <a:gd name="T64" fmla="*/ 1908 w 2418"/>
                  <a:gd name="T65" fmla="*/ 474 h 612"/>
                  <a:gd name="T66" fmla="*/ 1878 w 2418"/>
                  <a:gd name="T67" fmla="*/ 534 h 612"/>
                  <a:gd name="T68" fmla="*/ 1848 w 2418"/>
                  <a:gd name="T69" fmla="*/ 612 h 612"/>
                  <a:gd name="T70" fmla="*/ 1740 w 2418"/>
                  <a:gd name="T71" fmla="*/ 588 h 612"/>
                  <a:gd name="T72" fmla="*/ 1656 w 2418"/>
                  <a:gd name="T73" fmla="*/ 576 h 612"/>
                  <a:gd name="T74" fmla="*/ 1512 w 2418"/>
                  <a:gd name="T75" fmla="*/ 426 h 612"/>
                  <a:gd name="T76" fmla="*/ 1458 w 2418"/>
                  <a:gd name="T77" fmla="*/ 366 h 612"/>
                  <a:gd name="T78" fmla="*/ 1392 w 2418"/>
                  <a:gd name="T79" fmla="*/ 306 h 612"/>
                  <a:gd name="T80" fmla="*/ 1284 w 2418"/>
                  <a:gd name="T81" fmla="*/ 270 h 612"/>
                  <a:gd name="T82" fmla="*/ 1206 w 2418"/>
                  <a:gd name="T83" fmla="*/ 264 h 612"/>
                  <a:gd name="T84" fmla="*/ 1116 w 2418"/>
                  <a:gd name="T85" fmla="*/ 264 h 612"/>
                  <a:gd name="T86" fmla="*/ 1032 w 2418"/>
                  <a:gd name="T87" fmla="*/ 246 h 612"/>
                  <a:gd name="T88" fmla="*/ 1002 w 2418"/>
                  <a:gd name="T89" fmla="*/ 180 h 612"/>
                  <a:gd name="T90" fmla="*/ 954 w 2418"/>
                  <a:gd name="T91" fmla="*/ 174 h 612"/>
                  <a:gd name="T92" fmla="*/ 948 w 2418"/>
                  <a:gd name="T93" fmla="*/ 144 h 612"/>
                  <a:gd name="T94" fmla="*/ 876 w 2418"/>
                  <a:gd name="T95" fmla="*/ 144 h 612"/>
                  <a:gd name="T96" fmla="*/ 810 w 2418"/>
                  <a:gd name="T97" fmla="*/ 138 h 612"/>
                  <a:gd name="T98" fmla="*/ 750 w 2418"/>
                  <a:gd name="T99" fmla="*/ 138 h 612"/>
                  <a:gd name="T100" fmla="*/ 678 w 2418"/>
                  <a:gd name="T101" fmla="*/ 132 h 612"/>
                  <a:gd name="T102" fmla="*/ 612 w 2418"/>
                  <a:gd name="T103" fmla="*/ 132 h 612"/>
                  <a:gd name="T104" fmla="*/ 558 w 2418"/>
                  <a:gd name="T105" fmla="*/ 126 h 612"/>
                  <a:gd name="T106" fmla="*/ 528 w 2418"/>
                  <a:gd name="T107" fmla="*/ 138 h 612"/>
                  <a:gd name="T108" fmla="*/ 492 w 2418"/>
                  <a:gd name="T109" fmla="*/ 150 h 612"/>
                  <a:gd name="T110" fmla="*/ 468 w 2418"/>
                  <a:gd name="T111" fmla="*/ 168 h 612"/>
                  <a:gd name="T112" fmla="*/ 384 w 2418"/>
                  <a:gd name="T113" fmla="*/ 186 h 612"/>
                  <a:gd name="T114" fmla="*/ 240 w 2418"/>
                  <a:gd name="T115" fmla="*/ 204 h 612"/>
                  <a:gd name="T116" fmla="*/ 96 w 2418"/>
                  <a:gd name="T117" fmla="*/ 20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8" h="612">
                    <a:moveTo>
                      <a:pt x="2328" y="78"/>
                    </a:moveTo>
                    <a:lnTo>
                      <a:pt x="2322" y="78"/>
                    </a:lnTo>
                    <a:lnTo>
                      <a:pt x="2316" y="78"/>
                    </a:lnTo>
                    <a:lnTo>
                      <a:pt x="2310" y="78"/>
                    </a:lnTo>
                    <a:lnTo>
                      <a:pt x="2304" y="78"/>
                    </a:lnTo>
                    <a:lnTo>
                      <a:pt x="2310" y="72"/>
                    </a:lnTo>
                    <a:lnTo>
                      <a:pt x="2304" y="72"/>
                    </a:lnTo>
                    <a:lnTo>
                      <a:pt x="2304" y="66"/>
                    </a:lnTo>
                    <a:lnTo>
                      <a:pt x="2310" y="66"/>
                    </a:lnTo>
                    <a:lnTo>
                      <a:pt x="2316" y="60"/>
                    </a:lnTo>
                    <a:lnTo>
                      <a:pt x="2310" y="54"/>
                    </a:lnTo>
                    <a:lnTo>
                      <a:pt x="2304" y="54"/>
                    </a:lnTo>
                    <a:lnTo>
                      <a:pt x="2298" y="54"/>
                    </a:lnTo>
                    <a:lnTo>
                      <a:pt x="2298" y="60"/>
                    </a:lnTo>
                    <a:lnTo>
                      <a:pt x="2292" y="60"/>
                    </a:lnTo>
                    <a:lnTo>
                      <a:pt x="2292" y="54"/>
                    </a:lnTo>
                    <a:lnTo>
                      <a:pt x="2286" y="60"/>
                    </a:lnTo>
                    <a:lnTo>
                      <a:pt x="2292" y="66"/>
                    </a:lnTo>
                    <a:lnTo>
                      <a:pt x="2286" y="66"/>
                    </a:lnTo>
                    <a:lnTo>
                      <a:pt x="2280" y="60"/>
                    </a:lnTo>
                    <a:lnTo>
                      <a:pt x="2274" y="60"/>
                    </a:lnTo>
                    <a:lnTo>
                      <a:pt x="2274" y="54"/>
                    </a:lnTo>
                    <a:lnTo>
                      <a:pt x="2268" y="54"/>
                    </a:lnTo>
                    <a:lnTo>
                      <a:pt x="2274" y="48"/>
                    </a:lnTo>
                    <a:lnTo>
                      <a:pt x="2274" y="42"/>
                    </a:lnTo>
                    <a:lnTo>
                      <a:pt x="2268" y="42"/>
                    </a:lnTo>
                    <a:lnTo>
                      <a:pt x="2262" y="42"/>
                    </a:lnTo>
                    <a:lnTo>
                      <a:pt x="2262" y="36"/>
                    </a:lnTo>
                    <a:lnTo>
                      <a:pt x="2268" y="36"/>
                    </a:lnTo>
                    <a:lnTo>
                      <a:pt x="2262" y="30"/>
                    </a:lnTo>
                    <a:lnTo>
                      <a:pt x="2262" y="24"/>
                    </a:lnTo>
                    <a:lnTo>
                      <a:pt x="2256" y="24"/>
                    </a:lnTo>
                    <a:lnTo>
                      <a:pt x="2256" y="18"/>
                    </a:lnTo>
                    <a:lnTo>
                      <a:pt x="2262" y="18"/>
                    </a:lnTo>
                    <a:lnTo>
                      <a:pt x="2268" y="18"/>
                    </a:lnTo>
                    <a:lnTo>
                      <a:pt x="2274" y="18"/>
                    </a:lnTo>
                    <a:lnTo>
                      <a:pt x="2280" y="18"/>
                    </a:lnTo>
                    <a:lnTo>
                      <a:pt x="2286" y="18"/>
                    </a:lnTo>
                    <a:lnTo>
                      <a:pt x="2292" y="18"/>
                    </a:lnTo>
                    <a:lnTo>
                      <a:pt x="2292" y="12"/>
                    </a:lnTo>
                    <a:lnTo>
                      <a:pt x="2292" y="6"/>
                    </a:lnTo>
                    <a:lnTo>
                      <a:pt x="2292" y="0"/>
                    </a:lnTo>
                    <a:lnTo>
                      <a:pt x="2286" y="0"/>
                    </a:lnTo>
                    <a:lnTo>
                      <a:pt x="2286" y="6"/>
                    </a:lnTo>
                    <a:lnTo>
                      <a:pt x="2286" y="12"/>
                    </a:lnTo>
                    <a:lnTo>
                      <a:pt x="2280" y="6"/>
                    </a:lnTo>
                    <a:lnTo>
                      <a:pt x="2280" y="12"/>
                    </a:lnTo>
                    <a:lnTo>
                      <a:pt x="2274" y="12"/>
                    </a:lnTo>
                    <a:lnTo>
                      <a:pt x="2268" y="12"/>
                    </a:lnTo>
                    <a:lnTo>
                      <a:pt x="2274" y="12"/>
                    </a:lnTo>
                    <a:lnTo>
                      <a:pt x="2268" y="12"/>
                    </a:lnTo>
                    <a:lnTo>
                      <a:pt x="2262" y="12"/>
                    </a:lnTo>
                    <a:lnTo>
                      <a:pt x="2262" y="6"/>
                    </a:lnTo>
                    <a:lnTo>
                      <a:pt x="2256" y="6"/>
                    </a:lnTo>
                    <a:lnTo>
                      <a:pt x="2250" y="6"/>
                    </a:lnTo>
                    <a:lnTo>
                      <a:pt x="2250" y="12"/>
                    </a:lnTo>
                    <a:lnTo>
                      <a:pt x="2244" y="12"/>
                    </a:lnTo>
                    <a:lnTo>
                      <a:pt x="2244" y="18"/>
                    </a:lnTo>
                    <a:lnTo>
                      <a:pt x="2244" y="24"/>
                    </a:lnTo>
                    <a:lnTo>
                      <a:pt x="2250" y="24"/>
                    </a:lnTo>
                    <a:lnTo>
                      <a:pt x="2256" y="30"/>
                    </a:lnTo>
                    <a:lnTo>
                      <a:pt x="2250" y="30"/>
                    </a:lnTo>
                    <a:lnTo>
                      <a:pt x="2250" y="36"/>
                    </a:lnTo>
                    <a:lnTo>
                      <a:pt x="2250" y="42"/>
                    </a:lnTo>
                    <a:lnTo>
                      <a:pt x="2256" y="42"/>
                    </a:lnTo>
                    <a:lnTo>
                      <a:pt x="2256" y="48"/>
                    </a:lnTo>
                    <a:lnTo>
                      <a:pt x="2256" y="54"/>
                    </a:lnTo>
                    <a:lnTo>
                      <a:pt x="2256" y="60"/>
                    </a:lnTo>
                    <a:lnTo>
                      <a:pt x="2262" y="60"/>
                    </a:lnTo>
                    <a:lnTo>
                      <a:pt x="2256" y="60"/>
                    </a:lnTo>
                    <a:lnTo>
                      <a:pt x="2250" y="60"/>
                    </a:lnTo>
                    <a:lnTo>
                      <a:pt x="2244" y="60"/>
                    </a:lnTo>
                    <a:lnTo>
                      <a:pt x="2244" y="54"/>
                    </a:lnTo>
                    <a:lnTo>
                      <a:pt x="2238" y="54"/>
                    </a:lnTo>
                    <a:lnTo>
                      <a:pt x="2232" y="54"/>
                    </a:lnTo>
                    <a:lnTo>
                      <a:pt x="2232" y="48"/>
                    </a:lnTo>
                    <a:lnTo>
                      <a:pt x="2226" y="48"/>
                    </a:lnTo>
                    <a:lnTo>
                      <a:pt x="2220" y="48"/>
                    </a:lnTo>
                    <a:lnTo>
                      <a:pt x="2214" y="48"/>
                    </a:lnTo>
                    <a:lnTo>
                      <a:pt x="2208" y="48"/>
                    </a:lnTo>
                    <a:lnTo>
                      <a:pt x="2202" y="60"/>
                    </a:lnTo>
                    <a:lnTo>
                      <a:pt x="2202" y="66"/>
                    </a:lnTo>
                    <a:lnTo>
                      <a:pt x="2208" y="66"/>
                    </a:lnTo>
                    <a:lnTo>
                      <a:pt x="2214" y="66"/>
                    </a:lnTo>
                    <a:lnTo>
                      <a:pt x="2220" y="66"/>
                    </a:lnTo>
                    <a:lnTo>
                      <a:pt x="2220" y="72"/>
                    </a:lnTo>
                    <a:lnTo>
                      <a:pt x="2226" y="72"/>
                    </a:lnTo>
                    <a:lnTo>
                      <a:pt x="2226" y="78"/>
                    </a:lnTo>
                    <a:lnTo>
                      <a:pt x="2226" y="72"/>
                    </a:lnTo>
                    <a:lnTo>
                      <a:pt x="2232" y="72"/>
                    </a:lnTo>
                    <a:lnTo>
                      <a:pt x="2232" y="78"/>
                    </a:lnTo>
                    <a:lnTo>
                      <a:pt x="2238" y="78"/>
                    </a:lnTo>
                    <a:lnTo>
                      <a:pt x="2244" y="78"/>
                    </a:lnTo>
                    <a:lnTo>
                      <a:pt x="2250" y="78"/>
                    </a:lnTo>
                    <a:lnTo>
                      <a:pt x="2244" y="78"/>
                    </a:lnTo>
                    <a:lnTo>
                      <a:pt x="2244" y="84"/>
                    </a:lnTo>
                    <a:lnTo>
                      <a:pt x="2250" y="90"/>
                    </a:lnTo>
                    <a:lnTo>
                      <a:pt x="2250" y="84"/>
                    </a:lnTo>
                    <a:lnTo>
                      <a:pt x="2256" y="84"/>
                    </a:lnTo>
                    <a:lnTo>
                      <a:pt x="2262" y="84"/>
                    </a:lnTo>
                    <a:lnTo>
                      <a:pt x="2268" y="84"/>
                    </a:lnTo>
                    <a:lnTo>
                      <a:pt x="2274" y="84"/>
                    </a:lnTo>
                    <a:lnTo>
                      <a:pt x="2280" y="84"/>
                    </a:lnTo>
                    <a:lnTo>
                      <a:pt x="2286" y="84"/>
                    </a:lnTo>
                    <a:lnTo>
                      <a:pt x="2286" y="90"/>
                    </a:lnTo>
                    <a:lnTo>
                      <a:pt x="2286" y="96"/>
                    </a:lnTo>
                    <a:lnTo>
                      <a:pt x="2292" y="96"/>
                    </a:lnTo>
                    <a:lnTo>
                      <a:pt x="2292" y="102"/>
                    </a:lnTo>
                    <a:lnTo>
                      <a:pt x="2286" y="102"/>
                    </a:lnTo>
                    <a:lnTo>
                      <a:pt x="2292" y="102"/>
                    </a:lnTo>
                    <a:lnTo>
                      <a:pt x="2286" y="102"/>
                    </a:lnTo>
                    <a:lnTo>
                      <a:pt x="2292" y="102"/>
                    </a:lnTo>
                    <a:lnTo>
                      <a:pt x="2292" y="108"/>
                    </a:lnTo>
                    <a:lnTo>
                      <a:pt x="2286" y="108"/>
                    </a:lnTo>
                    <a:lnTo>
                      <a:pt x="2286" y="114"/>
                    </a:lnTo>
                    <a:lnTo>
                      <a:pt x="2280" y="114"/>
                    </a:lnTo>
                    <a:lnTo>
                      <a:pt x="2280" y="120"/>
                    </a:lnTo>
                    <a:lnTo>
                      <a:pt x="2286" y="120"/>
                    </a:lnTo>
                    <a:lnTo>
                      <a:pt x="2280" y="120"/>
                    </a:lnTo>
                    <a:lnTo>
                      <a:pt x="2274" y="120"/>
                    </a:lnTo>
                    <a:lnTo>
                      <a:pt x="2274" y="114"/>
                    </a:lnTo>
                    <a:lnTo>
                      <a:pt x="2268" y="114"/>
                    </a:lnTo>
                    <a:lnTo>
                      <a:pt x="2268" y="120"/>
                    </a:lnTo>
                    <a:lnTo>
                      <a:pt x="2274" y="126"/>
                    </a:lnTo>
                    <a:lnTo>
                      <a:pt x="2274" y="132"/>
                    </a:lnTo>
                    <a:lnTo>
                      <a:pt x="2268" y="132"/>
                    </a:lnTo>
                    <a:lnTo>
                      <a:pt x="2262" y="132"/>
                    </a:lnTo>
                    <a:lnTo>
                      <a:pt x="2262" y="126"/>
                    </a:lnTo>
                    <a:lnTo>
                      <a:pt x="2256" y="126"/>
                    </a:lnTo>
                    <a:lnTo>
                      <a:pt x="2250" y="126"/>
                    </a:lnTo>
                    <a:lnTo>
                      <a:pt x="2250" y="132"/>
                    </a:lnTo>
                    <a:lnTo>
                      <a:pt x="2256" y="138"/>
                    </a:lnTo>
                    <a:lnTo>
                      <a:pt x="2262" y="138"/>
                    </a:lnTo>
                    <a:lnTo>
                      <a:pt x="2262" y="144"/>
                    </a:lnTo>
                    <a:lnTo>
                      <a:pt x="2268" y="144"/>
                    </a:lnTo>
                    <a:lnTo>
                      <a:pt x="2274" y="144"/>
                    </a:lnTo>
                    <a:lnTo>
                      <a:pt x="2268" y="144"/>
                    </a:lnTo>
                    <a:lnTo>
                      <a:pt x="2268" y="150"/>
                    </a:lnTo>
                    <a:lnTo>
                      <a:pt x="2268" y="156"/>
                    </a:lnTo>
                    <a:lnTo>
                      <a:pt x="2262" y="156"/>
                    </a:lnTo>
                    <a:lnTo>
                      <a:pt x="2262" y="162"/>
                    </a:lnTo>
                    <a:lnTo>
                      <a:pt x="2256" y="162"/>
                    </a:lnTo>
                    <a:lnTo>
                      <a:pt x="2256" y="168"/>
                    </a:lnTo>
                    <a:lnTo>
                      <a:pt x="2256" y="174"/>
                    </a:lnTo>
                    <a:lnTo>
                      <a:pt x="2250" y="174"/>
                    </a:lnTo>
                    <a:lnTo>
                      <a:pt x="2244" y="174"/>
                    </a:lnTo>
                    <a:lnTo>
                      <a:pt x="2244" y="180"/>
                    </a:lnTo>
                    <a:lnTo>
                      <a:pt x="2238" y="180"/>
                    </a:lnTo>
                    <a:lnTo>
                      <a:pt x="2238" y="186"/>
                    </a:lnTo>
                    <a:lnTo>
                      <a:pt x="2232" y="186"/>
                    </a:lnTo>
                    <a:lnTo>
                      <a:pt x="2232" y="192"/>
                    </a:lnTo>
                    <a:lnTo>
                      <a:pt x="2226" y="192"/>
                    </a:lnTo>
                    <a:lnTo>
                      <a:pt x="2220" y="192"/>
                    </a:lnTo>
                    <a:lnTo>
                      <a:pt x="2220" y="198"/>
                    </a:lnTo>
                    <a:lnTo>
                      <a:pt x="2214" y="198"/>
                    </a:lnTo>
                    <a:lnTo>
                      <a:pt x="2208" y="204"/>
                    </a:lnTo>
                    <a:lnTo>
                      <a:pt x="2202" y="210"/>
                    </a:lnTo>
                    <a:lnTo>
                      <a:pt x="2196" y="210"/>
                    </a:lnTo>
                    <a:lnTo>
                      <a:pt x="2190" y="210"/>
                    </a:lnTo>
                    <a:lnTo>
                      <a:pt x="2184" y="204"/>
                    </a:lnTo>
                    <a:lnTo>
                      <a:pt x="2178" y="204"/>
                    </a:lnTo>
                    <a:lnTo>
                      <a:pt x="2178" y="198"/>
                    </a:lnTo>
                    <a:lnTo>
                      <a:pt x="2172" y="198"/>
                    </a:lnTo>
                    <a:lnTo>
                      <a:pt x="2166" y="192"/>
                    </a:lnTo>
                    <a:lnTo>
                      <a:pt x="2160" y="186"/>
                    </a:lnTo>
                    <a:lnTo>
                      <a:pt x="2160" y="192"/>
                    </a:lnTo>
                    <a:lnTo>
                      <a:pt x="2160" y="186"/>
                    </a:lnTo>
                    <a:lnTo>
                      <a:pt x="2154" y="186"/>
                    </a:lnTo>
                    <a:lnTo>
                      <a:pt x="2154" y="180"/>
                    </a:lnTo>
                    <a:lnTo>
                      <a:pt x="2154" y="174"/>
                    </a:lnTo>
                    <a:lnTo>
                      <a:pt x="2148" y="174"/>
                    </a:lnTo>
                    <a:lnTo>
                      <a:pt x="2148" y="180"/>
                    </a:lnTo>
                    <a:lnTo>
                      <a:pt x="2142" y="180"/>
                    </a:lnTo>
                    <a:lnTo>
                      <a:pt x="2142" y="174"/>
                    </a:lnTo>
                    <a:lnTo>
                      <a:pt x="2136" y="180"/>
                    </a:lnTo>
                    <a:lnTo>
                      <a:pt x="2142" y="186"/>
                    </a:lnTo>
                    <a:lnTo>
                      <a:pt x="2142" y="192"/>
                    </a:lnTo>
                    <a:lnTo>
                      <a:pt x="2142" y="198"/>
                    </a:lnTo>
                    <a:lnTo>
                      <a:pt x="2148" y="204"/>
                    </a:lnTo>
                    <a:lnTo>
                      <a:pt x="2154" y="204"/>
                    </a:lnTo>
                    <a:lnTo>
                      <a:pt x="2154" y="210"/>
                    </a:lnTo>
                    <a:lnTo>
                      <a:pt x="2160" y="210"/>
                    </a:lnTo>
                    <a:lnTo>
                      <a:pt x="2166" y="216"/>
                    </a:lnTo>
                    <a:lnTo>
                      <a:pt x="2172" y="216"/>
                    </a:lnTo>
                    <a:lnTo>
                      <a:pt x="2178" y="216"/>
                    </a:lnTo>
                    <a:lnTo>
                      <a:pt x="2178" y="222"/>
                    </a:lnTo>
                    <a:lnTo>
                      <a:pt x="2184" y="222"/>
                    </a:lnTo>
                    <a:lnTo>
                      <a:pt x="2190" y="222"/>
                    </a:lnTo>
                    <a:lnTo>
                      <a:pt x="2196" y="222"/>
                    </a:lnTo>
                    <a:lnTo>
                      <a:pt x="2202" y="228"/>
                    </a:lnTo>
                    <a:lnTo>
                      <a:pt x="2208" y="228"/>
                    </a:lnTo>
                    <a:lnTo>
                      <a:pt x="2208" y="222"/>
                    </a:lnTo>
                    <a:lnTo>
                      <a:pt x="2214" y="222"/>
                    </a:lnTo>
                    <a:lnTo>
                      <a:pt x="2214" y="228"/>
                    </a:lnTo>
                    <a:lnTo>
                      <a:pt x="2214" y="222"/>
                    </a:lnTo>
                    <a:lnTo>
                      <a:pt x="2220" y="222"/>
                    </a:lnTo>
                    <a:lnTo>
                      <a:pt x="2220" y="216"/>
                    </a:lnTo>
                    <a:lnTo>
                      <a:pt x="2226" y="216"/>
                    </a:lnTo>
                    <a:lnTo>
                      <a:pt x="2232" y="216"/>
                    </a:lnTo>
                    <a:lnTo>
                      <a:pt x="2232" y="210"/>
                    </a:lnTo>
                    <a:lnTo>
                      <a:pt x="2232" y="204"/>
                    </a:lnTo>
                    <a:lnTo>
                      <a:pt x="2238" y="204"/>
                    </a:lnTo>
                    <a:lnTo>
                      <a:pt x="2244" y="204"/>
                    </a:lnTo>
                    <a:lnTo>
                      <a:pt x="2250" y="204"/>
                    </a:lnTo>
                    <a:lnTo>
                      <a:pt x="2256" y="204"/>
                    </a:lnTo>
                    <a:lnTo>
                      <a:pt x="2262" y="204"/>
                    </a:lnTo>
                    <a:lnTo>
                      <a:pt x="2262" y="198"/>
                    </a:lnTo>
                    <a:lnTo>
                      <a:pt x="2268" y="198"/>
                    </a:lnTo>
                    <a:lnTo>
                      <a:pt x="2274" y="198"/>
                    </a:lnTo>
                    <a:lnTo>
                      <a:pt x="2280" y="198"/>
                    </a:lnTo>
                    <a:lnTo>
                      <a:pt x="2286" y="192"/>
                    </a:lnTo>
                    <a:lnTo>
                      <a:pt x="2286" y="186"/>
                    </a:lnTo>
                    <a:lnTo>
                      <a:pt x="2286" y="180"/>
                    </a:lnTo>
                    <a:lnTo>
                      <a:pt x="2292" y="174"/>
                    </a:lnTo>
                    <a:lnTo>
                      <a:pt x="2298" y="174"/>
                    </a:lnTo>
                    <a:lnTo>
                      <a:pt x="2298" y="180"/>
                    </a:lnTo>
                    <a:lnTo>
                      <a:pt x="2304" y="180"/>
                    </a:lnTo>
                    <a:lnTo>
                      <a:pt x="2298" y="180"/>
                    </a:lnTo>
                    <a:lnTo>
                      <a:pt x="2298" y="186"/>
                    </a:lnTo>
                    <a:lnTo>
                      <a:pt x="2304" y="186"/>
                    </a:lnTo>
                    <a:lnTo>
                      <a:pt x="2304" y="192"/>
                    </a:lnTo>
                    <a:lnTo>
                      <a:pt x="2322" y="186"/>
                    </a:lnTo>
                    <a:lnTo>
                      <a:pt x="2328" y="186"/>
                    </a:lnTo>
                    <a:lnTo>
                      <a:pt x="2328" y="192"/>
                    </a:lnTo>
                    <a:lnTo>
                      <a:pt x="2334" y="192"/>
                    </a:lnTo>
                    <a:lnTo>
                      <a:pt x="2340" y="192"/>
                    </a:lnTo>
                    <a:lnTo>
                      <a:pt x="2340" y="198"/>
                    </a:lnTo>
                    <a:lnTo>
                      <a:pt x="2346" y="198"/>
                    </a:lnTo>
                    <a:lnTo>
                      <a:pt x="2352" y="198"/>
                    </a:lnTo>
                    <a:lnTo>
                      <a:pt x="2358" y="198"/>
                    </a:lnTo>
                    <a:lnTo>
                      <a:pt x="2358" y="204"/>
                    </a:lnTo>
                    <a:lnTo>
                      <a:pt x="2364" y="204"/>
                    </a:lnTo>
                    <a:lnTo>
                      <a:pt x="2370" y="204"/>
                    </a:lnTo>
                    <a:lnTo>
                      <a:pt x="2376" y="204"/>
                    </a:lnTo>
                    <a:lnTo>
                      <a:pt x="2382" y="204"/>
                    </a:lnTo>
                    <a:lnTo>
                      <a:pt x="2382" y="198"/>
                    </a:lnTo>
                    <a:lnTo>
                      <a:pt x="2388" y="198"/>
                    </a:lnTo>
                    <a:lnTo>
                      <a:pt x="2388" y="192"/>
                    </a:lnTo>
                    <a:lnTo>
                      <a:pt x="2394" y="192"/>
                    </a:lnTo>
                    <a:lnTo>
                      <a:pt x="2394" y="186"/>
                    </a:lnTo>
                    <a:lnTo>
                      <a:pt x="2400" y="186"/>
                    </a:lnTo>
                    <a:lnTo>
                      <a:pt x="2400" y="180"/>
                    </a:lnTo>
                    <a:lnTo>
                      <a:pt x="2406" y="180"/>
                    </a:lnTo>
                    <a:lnTo>
                      <a:pt x="2400" y="180"/>
                    </a:lnTo>
                    <a:lnTo>
                      <a:pt x="2406" y="180"/>
                    </a:lnTo>
                    <a:lnTo>
                      <a:pt x="2406" y="174"/>
                    </a:lnTo>
                    <a:lnTo>
                      <a:pt x="2412" y="174"/>
                    </a:lnTo>
                    <a:lnTo>
                      <a:pt x="2418" y="174"/>
                    </a:lnTo>
                    <a:lnTo>
                      <a:pt x="2418" y="180"/>
                    </a:lnTo>
                    <a:lnTo>
                      <a:pt x="2412" y="180"/>
                    </a:lnTo>
                    <a:lnTo>
                      <a:pt x="2406" y="186"/>
                    </a:lnTo>
                    <a:lnTo>
                      <a:pt x="2394" y="198"/>
                    </a:lnTo>
                    <a:lnTo>
                      <a:pt x="2388" y="204"/>
                    </a:lnTo>
                    <a:lnTo>
                      <a:pt x="2382" y="204"/>
                    </a:lnTo>
                    <a:lnTo>
                      <a:pt x="2382" y="210"/>
                    </a:lnTo>
                    <a:lnTo>
                      <a:pt x="2376" y="210"/>
                    </a:lnTo>
                    <a:lnTo>
                      <a:pt x="2370" y="222"/>
                    </a:lnTo>
                    <a:lnTo>
                      <a:pt x="2364" y="222"/>
                    </a:lnTo>
                    <a:lnTo>
                      <a:pt x="2358" y="228"/>
                    </a:lnTo>
                    <a:lnTo>
                      <a:pt x="2346" y="240"/>
                    </a:lnTo>
                    <a:lnTo>
                      <a:pt x="2340" y="246"/>
                    </a:lnTo>
                    <a:lnTo>
                      <a:pt x="2340" y="252"/>
                    </a:lnTo>
                    <a:lnTo>
                      <a:pt x="2334" y="252"/>
                    </a:lnTo>
                    <a:lnTo>
                      <a:pt x="2334" y="258"/>
                    </a:lnTo>
                    <a:lnTo>
                      <a:pt x="2328" y="258"/>
                    </a:lnTo>
                    <a:lnTo>
                      <a:pt x="2316" y="270"/>
                    </a:lnTo>
                    <a:lnTo>
                      <a:pt x="2316" y="276"/>
                    </a:lnTo>
                    <a:lnTo>
                      <a:pt x="2310" y="282"/>
                    </a:lnTo>
                    <a:lnTo>
                      <a:pt x="2298" y="300"/>
                    </a:lnTo>
                    <a:lnTo>
                      <a:pt x="2286" y="312"/>
                    </a:lnTo>
                    <a:lnTo>
                      <a:pt x="2286" y="318"/>
                    </a:lnTo>
                    <a:lnTo>
                      <a:pt x="2280" y="324"/>
                    </a:lnTo>
                    <a:lnTo>
                      <a:pt x="2280" y="330"/>
                    </a:lnTo>
                    <a:lnTo>
                      <a:pt x="2274" y="336"/>
                    </a:lnTo>
                    <a:lnTo>
                      <a:pt x="2274" y="342"/>
                    </a:lnTo>
                    <a:lnTo>
                      <a:pt x="2274" y="348"/>
                    </a:lnTo>
                    <a:lnTo>
                      <a:pt x="2268" y="348"/>
                    </a:lnTo>
                    <a:lnTo>
                      <a:pt x="2274" y="348"/>
                    </a:lnTo>
                    <a:lnTo>
                      <a:pt x="2268" y="342"/>
                    </a:lnTo>
                    <a:lnTo>
                      <a:pt x="2268" y="336"/>
                    </a:lnTo>
                    <a:lnTo>
                      <a:pt x="2268" y="330"/>
                    </a:lnTo>
                    <a:lnTo>
                      <a:pt x="2268" y="324"/>
                    </a:lnTo>
                    <a:lnTo>
                      <a:pt x="2262" y="324"/>
                    </a:lnTo>
                    <a:lnTo>
                      <a:pt x="2256" y="318"/>
                    </a:lnTo>
                    <a:lnTo>
                      <a:pt x="2250" y="318"/>
                    </a:lnTo>
                    <a:lnTo>
                      <a:pt x="2244" y="312"/>
                    </a:lnTo>
                    <a:lnTo>
                      <a:pt x="2238" y="312"/>
                    </a:lnTo>
                    <a:lnTo>
                      <a:pt x="2232" y="312"/>
                    </a:lnTo>
                    <a:lnTo>
                      <a:pt x="2232" y="306"/>
                    </a:lnTo>
                    <a:lnTo>
                      <a:pt x="2226" y="306"/>
                    </a:lnTo>
                    <a:lnTo>
                      <a:pt x="2220" y="306"/>
                    </a:lnTo>
                    <a:lnTo>
                      <a:pt x="2214" y="306"/>
                    </a:lnTo>
                    <a:lnTo>
                      <a:pt x="2208" y="306"/>
                    </a:lnTo>
                    <a:lnTo>
                      <a:pt x="2202" y="306"/>
                    </a:lnTo>
                    <a:lnTo>
                      <a:pt x="2190" y="306"/>
                    </a:lnTo>
                    <a:lnTo>
                      <a:pt x="2178" y="312"/>
                    </a:lnTo>
                    <a:lnTo>
                      <a:pt x="2166" y="312"/>
                    </a:lnTo>
                    <a:lnTo>
                      <a:pt x="2142" y="318"/>
                    </a:lnTo>
                    <a:lnTo>
                      <a:pt x="2124" y="318"/>
                    </a:lnTo>
                    <a:lnTo>
                      <a:pt x="2118" y="324"/>
                    </a:lnTo>
                    <a:lnTo>
                      <a:pt x="2106" y="324"/>
                    </a:lnTo>
                    <a:lnTo>
                      <a:pt x="2100" y="330"/>
                    </a:lnTo>
                    <a:lnTo>
                      <a:pt x="2094" y="330"/>
                    </a:lnTo>
                    <a:lnTo>
                      <a:pt x="2082" y="336"/>
                    </a:lnTo>
                    <a:lnTo>
                      <a:pt x="2076" y="336"/>
                    </a:lnTo>
                    <a:lnTo>
                      <a:pt x="2070" y="342"/>
                    </a:lnTo>
                    <a:lnTo>
                      <a:pt x="2058" y="348"/>
                    </a:lnTo>
                    <a:lnTo>
                      <a:pt x="2052" y="354"/>
                    </a:lnTo>
                    <a:lnTo>
                      <a:pt x="2046" y="360"/>
                    </a:lnTo>
                    <a:lnTo>
                      <a:pt x="2040" y="366"/>
                    </a:lnTo>
                    <a:lnTo>
                      <a:pt x="2034" y="366"/>
                    </a:lnTo>
                    <a:lnTo>
                      <a:pt x="2034" y="372"/>
                    </a:lnTo>
                    <a:lnTo>
                      <a:pt x="2016" y="378"/>
                    </a:lnTo>
                    <a:lnTo>
                      <a:pt x="2010" y="384"/>
                    </a:lnTo>
                    <a:lnTo>
                      <a:pt x="1998" y="390"/>
                    </a:lnTo>
                    <a:lnTo>
                      <a:pt x="1992" y="390"/>
                    </a:lnTo>
                    <a:lnTo>
                      <a:pt x="1986" y="396"/>
                    </a:lnTo>
                    <a:lnTo>
                      <a:pt x="1974" y="408"/>
                    </a:lnTo>
                    <a:lnTo>
                      <a:pt x="1968" y="414"/>
                    </a:lnTo>
                    <a:lnTo>
                      <a:pt x="1956" y="420"/>
                    </a:lnTo>
                    <a:lnTo>
                      <a:pt x="1950" y="432"/>
                    </a:lnTo>
                    <a:lnTo>
                      <a:pt x="1944" y="432"/>
                    </a:lnTo>
                    <a:lnTo>
                      <a:pt x="1938" y="438"/>
                    </a:lnTo>
                    <a:lnTo>
                      <a:pt x="1932" y="444"/>
                    </a:lnTo>
                    <a:lnTo>
                      <a:pt x="1926" y="450"/>
                    </a:lnTo>
                    <a:lnTo>
                      <a:pt x="1926" y="456"/>
                    </a:lnTo>
                    <a:lnTo>
                      <a:pt x="1920" y="456"/>
                    </a:lnTo>
                    <a:lnTo>
                      <a:pt x="1920" y="462"/>
                    </a:lnTo>
                    <a:lnTo>
                      <a:pt x="1914" y="468"/>
                    </a:lnTo>
                    <a:lnTo>
                      <a:pt x="1908" y="474"/>
                    </a:lnTo>
                    <a:lnTo>
                      <a:pt x="1908" y="480"/>
                    </a:lnTo>
                    <a:lnTo>
                      <a:pt x="1902" y="480"/>
                    </a:lnTo>
                    <a:lnTo>
                      <a:pt x="1902" y="486"/>
                    </a:lnTo>
                    <a:lnTo>
                      <a:pt x="1896" y="492"/>
                    </a:lnTo>
                    <a:lnTo>
                      <a:pt x="1896" y="498"/>
                    </a:lnTo>
                    <a:lnTo>
                      <a:pt x="1890" y="504"/>
                    </a:lnTo>
                    <a:lnTo>
                      <a:pt x="1884" y="522"/>
                    </a:lnTo>
                    <a:lnTo>
                      <a:pt x="1884" y="528"/>
                    </a:lnTo>
                    <a:lnTo>
                      <a:pt x="1878" y="528"/>
                    </a:lnTo>
                    <a:lnTo>
                      <a:pt x="1878" y="534"/>
                    </a:lnTo>
                    <a:lnTo>
                      <a:pt x="1878" y="546"/>
                    </a:lnTo>
                    <a:lnTo>
                      <a:pt x="1872" y="558"/>
                    </a:lnTo>
                    <a:lnTo>
                      <a:pt x="1866" y="564"/>
                    </a:lnTo>
                    <a:lnTo>
                      <a:pt x="1866" y="570"/>
                    </a:lnTo>
                    <a:lnTo>
                      <a:pt x="1866" y="576"/>
                    </a:lnTo>
                    <a:lnTo>
                      <a:pt x="1860" y="582"/>
                    </a:lnTo>
                    <a:lnTo>
                      <a:pt x="1860" y="588"/>
                    </a:lnTo>
                    <a:lnTo>
                      <a:pt x="1854" y="600"/>
                    </a:lnTo>
                    <a:lnTo>
                      <a:pt x="1854" y="612"/>
                    </a:lnTo>
                    <a:lnTo>
                      <a:pt x="1848" y="612"/>
                    </a:lnTo>
                    <a:lnTo>
                      <a:pt x="1842" y="606"/>
                    </a:lnTo>
                    <a:lnTo>
                      <a:pt x="1842" y="600"/>
                    </a:lnTo>
                    <a:lnTo>
                      <a:pt x="1836" y="594"/>
                    </a:lnTo>
                    <a:lnTo>
                      <a:pt x="1818" y="588"/>
                    </a:lnTo>
                    <a:lnTo>
                      <a:pt x="1806" y="588"/>
                    </a:lnTo>
                    <a:lnTo>
                      <a:pt x="1794" y="588"/>
                    </a:lnTo>
                    <a:lnTo>
                      <a:pt x="1788" y="588"/>
                    </a:lnTo>
                    <a:lnTo>
                      <a:pt x="1776" y="588"/>
                    </a:lnTo>
                    <a:lnTo>
                      <a:pt x="1764" y="588"/>
                    </a:lnTo>
                    <a:lnTo>
                      <a:pt x="1740" y="588"/>
                    </a:lnTo>
                    <a:lnTo>
                      <a:pt x="1734" y="588"/>
                    </a:lnTo>
                    <a:lnTo>
                      <a:pt x="1728" y="594"/>
                    </a:lnTo>
                    <a:lnTo>
                      <a:pt x="1722" y="594"/>
                    </a:lnTo>
                    <a:lnTo>
                      <a:pt x="1704" y="600"/>
                    </a:lnTo>
                    <a:lnTo>
                      <a:pt x="1698" y="600"/>
                    </a:lnTo>
                    <a:lnTo>
                      <a:pt x="1692" y="606"/>
                    </a:lnTo>
                    <a:lnTo>
                      <a:pt x="1686" y="606"/>
                    </a:lnTo>
                    <a:lnTo>
                      <a:pt x="1662" y="588"/>
                    </a:lnTo>
                    <a:lnTo>
                      <a:pt x="1662" y="582"/>
                    </a:lnTo>
                    <a:lnTo>
                      <a:pt x="1656" y="576"/>
                    </a:lnTo>
                    <a:lnTo>
                      <a:pt x="1638" y="558"/>
                    </a:lnTo>
                    <a:lnTo>
                      <a:pt x="1632" y="552"/>
                    </a:lnTo>
                    <a:lnTo>
                      <a:pt x="1590" y="510"/>
                    </a:lnTo>
                    <a:lnTo>
                      <a:pt x="1554" y="468"/>
                    </a:lnTo>
                    <a:lnTo>
                      <a:pt x="1548" y="468"/>
                    </a:lnTo>
                    <a:lnTo>
                      <a:pt x="1548" y="462"/>
                    </a:lnTo>
                    <a:lnTo>
                      <a:pt x="1530" y="450"/>
                    </a:lnTo>
                    <a:lnTo>
                      <a:pt x="1518" y="438"/>
                    </a:lnTo>
                    <a:lnTo>
                      <a:pt x="1518" y="432"/>
                    </a:lnTo>
                    <a:lnTo>
                      <a:pt x="1512" y="426"/>
                    </a:lnTo>
                    <a:lnTo>
                      <a:pt x="1506" y="426"/>
                    </a:lnTo>
                    <a:lnTo>
                      <a:pt x="1506" y="420"/>
                    </a:lnTo>
                    <a:lnTo>
                      <a:pt x="1494" y="414"/>
                    </a:lnTo>
                    <a:lnTo>
                      <a:pt x="1494" y="408"/>
                    </a:lnTo>
                    <a:lnTo>
                      <a:pt x="1482" y="402"/>
                    </a:lnTo>
                    <a:lnTo>
                      <a:pt x="1482" y="396"/>
                    </a:lnTo>
                    <a:lnTo>
                      <a:pt x="1470" y="384"/>
                    </a:lnTo>
                    <a:lnTo>
                      <a:pt x="1464" y="378"/>
                    </a:lnTo>
                    <a:lnTo>
                      <a:pt x="1458" y="372"/>
                    </a:lnTo>
                    <a:lnTo>
                      <a:pt x="1458" y="366"/>
                    </a:lnTo>
                    <a:lnTo>
                      <a:pt x="1452" y="366"/>
                    </a:lnTo>
                    <a:lnTo>
                      <a:pt x="1452" y="360"/>
                    </a:lnTo>
                    <a:lnTo>
                      <a:pt x="1446" y="360"/>
                    </a:lnTo>
                    <a:lnTo>
                      <a:pt x="1440" y="354"/>
                    </a:lnTo>
                    <a:lnTo>
                      <a:pt x="1422" y="336"/>
                    </a:lnTo>
                    <a:lnTo>
                      <a:pt x="1422" y="330"/>
                    </a:lnTo>
                    <a:lnTo>
                      <a:pt x="1416" y="330"/>
                    </a:lnTo>
                    <a:lnTo>
                      <a:pt x="1410" y="324"/>
                    </a:lnTo>
                    <a:lnTo>
                      <a:pt x="1404" y="318"/>
                    </a:lnTo>
                    <a:lnTo>
                      <a:pt x="1392" y="306"/>
                    </a:lnTo>
                    <a:lnTo>
                      <a:pt x="1374" y="288"/>
                    </a:lnTo>
                    <a:lnTo>
                      <a:pt x="1356" y="270"/>
                    </a:lnTo>
                    <a:lnTo>
                      <a:pt x="1350" y="270"/>
                    </a:lnTo>
                    <a:lnTo>
                      <a:pt x="1344" y="270"/>
                    </a:lnTo>
                    <a:lnTo>
                      <a:pt x="1338" y="270"/>
                    </a:lnTo>
                    <a:lnTo>
                      <a:pt x="1332" y="270"/>
                    </a:lnTo>
                    <a:lnTo>
                      <a:pt x="1326" y="270"/>
                    </a:lnTo>
                    <a:lnTo>
                      <a:pt x="1296" y="270"/>
                    </a:lnTo>
                    <a:lnTo>
                      <a:pt x="1290" y="270"/>
                    </a:lnTo>
                    <a:lnTo>
                      <a:pt x="1284" y="270"/>
                    </a:lnTo>
                    <a:lnTo>
                      <a:pt x="1266" y="270"/>
                    </a:lnTo>
                    <a:lnTo>
                      <a:pt x="1260" y="270"/>
                    </a:lnTo>
                    <a:lnTo>
                      <a:pt x="1248" y="270"/>
                    </a:lnTo>
                    <a:lnTo>
                      <a:pt x="1242" y="270"/>
                    </a:lnTo>
                    <a:lnTo>
                      <a:pt x="1242" y="264"/>
                    </a:lnTo>
                    <a:lnTo>
                      <a:pt x="1236" y="264"/>
                    </a:lnTo>
                    <a:lnTo>
                      <a:pt x="1230" y="264"/>
                    </a:lnTo>
                    <a:lnTo>
                      <a:pt x="1224" y="264"/>
                    </a:lnTo>
                    <a:lnTo>
                      <a:pt x="1212" y="264"/>
                    </a:lnTo>
                    <a:lnTo>
                      <a:pt x="1206" y="264"/>
                    </a:lnTo>
                    <a:lnTo>
                      <a:pt x="1200" y="264"/>
                    </a:lnTo>
                    <a:lnTo>
                      <a:pt x="1194" y="264"/>
                    </a:lnTo>
                    <a:lnTo>
                      <a:pt x="1188" y="264"/>
                    </a:lnTo>
                    <a:lnTo>
                      <a:pt x="1176" y="264"/>
                    </a:lnTo>
                    <a:lnTo>
                      <a:pt x="1170" y="264"/>
                    </a:lnTo>
                    <a:lnTo>
                      <a:pt x="1164" y="264"/>
                    </a:lnTo>
                    <a:lnTo>
                      <a:pt x="1152" y="264"/>
                    </a:lnTo>
                    <a:lnTo>
                      <a:pt x="1134" y="264"/>
                    </a:lnTo>
                    <a:lnTo>
                      <a:pt x="1128" y="264"/>
                    </a:lnTo>
                    <a:lnTo>
                      <a:pt x="1116" y="264"/>
                    </a:lnTo>
                    <a:lnTo>
                      <a:pt x="1098" y="264"/>
                    </a:lnTo>
                    <a:lnTo>
                      <a:pt x="1080" y="264"/>
                    </a:lnTo>
                    <a:lnTo>
                      <a:pt x="1074" y="264"/>
                    </a:lnTo>
                    <a:lnTo>
                      <a:pt x="1062" y="264"/>
                    </a:lnTo>
                    <a:lnTo>
                      <a:pt x="1056" y="264"/>
                    </a:lnTo>
                    <a:lnTo>
                      <a:pt x="1044" y="264"/>
                    </a:lnTo>
                    <a:lnTo>
                      <a:pt x="1038" y="264"/>
                    </a:lnTo>
                    <a:lnTo>
                      <a:pt x="1032" y="264"/>
                    </a:lnTo>
                    <a:lnTo>
                      <a:pt x="1026" y="264"/>
                    </a:lnTo>
                    <a:lnTo>
                      <a:pt x="1032" y="246"/>
                    </a:lnTo>
                    <a:lnTo>
                      <a:pt x="1032" y="240"/>
                    </a:lnTo>
                    <a:lnTo>
                      <a:pt x="1032" y="234"/>
                    </a:lnTo>
                    <a:lnTo>
                      <a:pt x="1032" y="228"/>
                    </a:lnTo>
                    <a:lnTo>
                      <a:pt x="1032" y="222"/>
                    </a:lnTo>
                    <a:lnTo>
                      <a:pt x="1026" y="216"/>
                    </a:lnTo>
                    <a:lnTo>
                      <a:pt x="1026" y="210"/>
                    </a:lnTo>
                    <a:lnTo>
                      <a:pt x="1020" y="210"/>
                    </a:lnTo>
                    <a:lnTo>
                      <a:pt x="1020" y="204"/>
                    </a:lnTo>
                    <a:lnTo>
                      <a:pt x="1014" y="198"/>
                    </a:lnTo>
                    <a:lnTo>
                      <a:pt x="1002" y="180"/>
                    </a:lnTo>
                    <a:lnTo>
                      <a:pt x="996" y="174"/>
                    </a:lnTo>
                    <a:lnTo>
                      <a:pt x="990" y="162"/>
                    </a:lnTo>
                    <a:lnTo>
                      <a:pt x="984" y="162"/>
                    </a:lnTo>
                    <a:lnTo>
                      <a:pt x="978" y="168"/>
                    </a:lnTo>
                    <a:lnTo>
                      <a:pt x="972" y="174"/>
                    </a:lnTo>
                    <a:lnTo>
                      <a:pt x="966" y="174"/>
                    </a:lnTo>
                    <a:lnTo>
                      <a:pt x="966" y="180"/>
                    </a:lnTo>
                    <a:lnTo>
                      <a:pt x="954" y="186"/>
                    </a:lnTo>
                    <a:lnTo>
                      <a:pt x="954" y="180"/>
                    </a:lnTo>
                    <a:lnTo>
                      <a:pt x="954" y="174"/>
                    </a:lnTo>
                    <a:lnTo>
                      <a:pt x="954" y="168"/>
                    </a:lnTo>
                    <a:lnTo>
                      <a:pt x="954" y="162"/>
                    </a:lnTo>
                    <a:lnTo>
                      <a:pt x="960" y="162"/>
                    </a:lnTo>
                    <a:lnTo>
                      <a:pt x="960" y="156"/>
                    </a:lnTo>
                    <a:lnTo>
                      <a:pt x="954" y="156"/>
                    </a:lnTo>
                    <a:lnTo>
                      <a:pt x="954" y="150"/>
                    </a:lnTo>
                    <a:lnTo>
                      <a:pt x="954" y="144"/>
                    </a:lnTo>
                    <a:lnTo>
                      <a:pt x="960" y="144"/>
                    </a:lnTo>
                    <a:lnTo>
                      <a:pt x="954" y="144"/>
                    </a:lnTo>
                    <a:lnTo>
                      <a:pt x="948" y="144"/>
                    </a:lnTo>
                    <a:lnTo>
                      <a:pt x="942" y="144"/>
                    </a:lnTo>
                    <a:lnTo>
                      <a:pt x="936" y="144"/>
                    </a:lnTo>
                    <a:lnTo>
                      <a:pt x="930" y="144"/>
                    </a:lnTo>
                    <a:lnTo>
                      <a:pt x="918" y="144"/>
                    </a:lnTo>
                    <a:lnTo>
                      <a:pt x="906" y="144"/>
                    </a:lnTo>
                    <a:lnTo>
                      <a:pt x="900" y="144"/>
                    </a:lnTo>
                    <a:lnTo>
                      <a:pt x="894" y="144"/>
                    </a:lnTo>
                    <a:lnTo>
                      <a:pt x="888" y="144"/>
                    </a:lnTo>
                    <a:lnTo>
                      <a:pt x="882" y="144"/>
                    </a:lnTo>
                    <a:lnTo>
                      <a:pt x="876" y="144"/>
                    </a:lnTo>
                    <a:lnTo>
                      <a:pt x="870" y="138"/>
                    </a:lnTo>
                    <a:lnTo>
                      <a:pt x="864" y="138"/>
                    </a:lnTo>
                    <a:lnTo>
                      <a:pt x="858" y="138"/>
                    </a:lnTo>
                    <a:lnTo>
                      <a:pt x="852" y="138"/>
                    </a:lnTo>
                    <a:lnTo>
                      <a:pt x="840" y="138"/>
                    </a:lnTo>
                    <a:lnTo>
                      <a:pt x="834" y="138"/>
                    </a:lnTo>
                    <a:lnTo>
                      <a:pt x="828" y="138"/>
                    </a:lnTo>
                    <a:lnTo>
                      <a:pt x="822" y="138"/>
                    </a:lnTo>
                    <a:lnTo>
                      <a:pt x="816" y="138"/>
                    </a:lnTo>
                    <a:lnTo>
                      <a:pt x="810" y="138"/>
                    </a:lnTo>
                    <a:lnTo>
                      <a:pt x="804" y="138"/>
                    </a:lnTo>
                    <a:lnTo>
                      <a:pt x="798" y="138"/>
                    </a:lnTo>
                    <a:lnTo>
                      <a:pt x="792" y="138"/>
                    </a:lnTo>
                    <a:lnTo>
                      <a:pt x="786" y="138"/>
                    </a:lnTo>
                    <a:lnTo>
                      <a:pt x="780" y="138"/>
                    </a:lnTo>
                    <a:lnTo>
                      <a:pt x="774" y="138"/>
                    </a:lnTo>
                    <a:lnTo>
                      <a:pt x="768" y="138"/>
                    </a:lnTo>
                    <a:lnTo>
                      <a:pt x="762" y="138"/>
                    </a:lnTo>
                    <a:lnTo>
                      <a:pt x="756" y="138"/>
                    </a:lnTo>
                    <a:lnTo>
                      <a:pt x="750" y="138"/>
                    </a:lnTo>
                    <a:lnTo>
                      <a:pt x="744" y="132"/>
                    </a:lnTo>
                    <a:lnTo>
                      <a:pt x="732" y="132"/>
                    </a:lnTo>
                    <a:lnTo>
                      <a:pt x="726" y="132"/>
                    </a:lnTo>
                    <a:lnTo>
                      <a:pt x="720" y="132"/>
                    </a:lnTo>
                    <a:lnTo>
                      <a:pt x="714" y="132"/>
                    </a:lnTo>
                    <a:lnTo>
                      <a:pt x="708" y="132"/>
                    </a:lnTo>
                    <a:lnTo>
                      <a:pt x="702" y="132"/>
                    </a:lnTo>
                    <a:lnTo>
                      <a:pt x="696" y="132"/>
                    </a:lnTo>
                    <a:lnTo>
                      <a:pt x="684" y="132"/>
                    </a:lnTo>
                    <a:lnTo>
                      <a:pt x="678" y="132"/>
                    </a:lnTo>
                    <a:lnTo>
                      <a:pt x="672" y="132"/>
                    </a:lnTo>
                    <a:lnTo>
                      <a:pt x="666" y="132"/>
                    </a:lnTo>
                    <a:lnTo>
                      <a:pt x="660" y="132"/>
                    </a:lnTo>
                    <a:lnTo>
                      <a:pt x="648" y="132"/>
                    </a:lnTo>
                    <a:lnTo>
                      <a:pt x="642" y="132"/>
                    </a:lnTo>
                    <a:lnTo>
                      <a:pt x="636" y="132"/>
                    </a:lnTo>
                    <a:lnTo>
                      <a:pt x="630" y="132"/>
                    </a:lnTo>
                    <a:lnTo>
                      <a:pt x="624" y="132"/>
                    </a:lnTo>
                    <a:lnTo>
                      <a:pt x="618" y="132"/>
                    </a:lnTo>
                    <a:lnTo>
                      <a:pt x="612" y="132"/>
                    </a:lnTo>
                    <a:lnTo>
                      <a:pt x="594" y="126"/>
                    </a:lnTo>
                    <a:lnTo>
                      <a:pt x="588" y="132"/>
                    </a:lnTo>
                    <a:lnTo>
                      <a:pt x="582" y="132"/>
                    </a:lnTo>
                    <a:lnTo>
                      <a:pt x="576" y="132"/>
                    </a:lnTo>
                    <a:lnTo>
                      <a:pt x="570" y="132"/>
                    </a:lnTo>
                    <a:lnTo>
                      <a:pt x="564" y="132"/>
                    </a:lnTo>
                    <a:lnTo>
                      <a:pt x="564" y="126"/>
                    </a:lnTo>
                    <a:lnTo>
                      <a:pt x="564" y="120"/>
                    </a:lnTo>
                    <a:lnTo>
                      <a:pt x="564" y="126"/>
                    </a:lnTo>
                    <a:lnTo>
                      <a:pt x="558" y="126"/>
                    </a:lnTo>
                    <a:lnTo>
                      <a:pt x="552" y="126"/>
                    </a:lnTo>
                    <a:lnTo>
                      <a:pt x="552" y="132"/>
                    </a:lnTo>
                    <a:lnTo>
                      <a:pt x="552" y="138"/>
                    </a:lnTo>
                    <a:lnTo>
                      <a:pt x="546" y="138"/>
                    </a:lnTo>
                    <a:lnTo>
                      <a:pt x="540" y="138"/>
                    </a:lnTo>
                    <a:lnTo>
                      <a:pt x="534" y="138"/>
                    </a:lnTo>
                    <a:lnTo>
                      <a:pt x="534" y="144"/>
                    </a:lnTo>
                    <a:lnTo>
                      <a:pt x="528" y="138"/>
                    </a:lnTo>
                    <a:lnTo>
                      <a:pt x="528" y="144"/>
                    </a:lnTo>
                    <a:lnTo>
                      <a:pt x="528" y="138"/>
                    </a:lnTo>
                    <a:lnTo>
                      <a:pt x="528" y="144"/>
                    </a:lnTo>
                    <a:lnTo>
                      <a:pt x="522" y="144"/>
                    </a:lnTo>
                    <a:lnTo>
                      <a:pt x="516" y="144"/>
                    </a:lnTo>
                    <a:lnTo>
                      <a:pt x="516" y="138"/>
                    </a:lnTo>
                    <a:lnTo>
                      <a:pt x="516" y="144"/>
                    </a:lnTo>
                    <a:lnTo>
                      <a:pt x="510" y="144"/>
                    </a:lnTo>
                    <a:lnTo>
                      <a:pt x="510" y="150"/>
                    </a:lnTo>
                    <a:lnTo>
                      <a:pt x="504" y="150"/>
                    </a:lnTo>
                    <a:lnTo>
                      <a:pt x="498" y="150"/>
                    </a:lnTo>
                    <a:lnTo>
                      <a:pt x="492" y="150"/>
                    </a:lnTo>
                    <a:lnTo>
                      <a:pt x="492" y="156"/>
                    </a:lnTo>
                    <a:lnTo>
                      <a:pt x="492" y="150"/>
                    </a:lnTo>
                    <a:lnTo>
                      <a:pt x="486" y="156"/>
                    </a:lnTo>
                    <a:lnTo>
                      <a:pt x="480" y="156"/>
                    </a:lnTo>
                    <a:lnTo>
                      <a:pt x="474" y="156"/>
                    </a:lnTo>
                    <a:lnTo>
                      <a:pt x="474" y="162"/>
                    </a:lnTo>
                    <a:lnTo>
                      <a:pt x="474" y="168"/>
                    </a:lnTo>
                    <a:lnTo>
                      <a:pt x="474" y="162"/>
                    </a:lnTo>
                    <a:lnTo>
                      <a:pt x="468" y="162"/>
                    </a:lnTo>
                    <a:lnTo>
                      <a:pt x="468" y="168"/>
                    </a:lnTo>
                    <a:lnTo>
                      <a:pt x="462" y="168"/>
                    </a:lnTo>
                    <a:lnTo>
                      <a:pt x="462" y="174"/>
                    </a:lnTo>
                    <a:lnTo>
                      <a:pt x="462" y="168"/>
                    </a:lnTo>
                    <a:lnTo>
                      <a:pt x="456" y="168"/>
                    </a:lnTo>
                    <a:lnTo>
                      <a:pt x="456" y="174"/>
                    </a:lnTo>
                    <a:lnTo>
                      <a:pt x="450" y="174"/>
                    </a:lnTo>
                    <a:lnTo>
                      <a:pt x="450" y="168"/>
                    </a:lnTo>
                    <a:lnTo>
                      <a:pt x="444" y="168"/>
                    </a:lnTo>
                    <a:lnTo>
                      <a:pt x="414" y="180"/>
                    </a:lnTo>
                    <a:lnTo>
                      <a:pt x="384" y="186"/>
                    </a:lnTo>
                    <a:lnTo>
                      <a:pt x="384" y="192"/>
                    </a:lnTo>
                    <a:lnTo>
                      <a:pt x="378" y="192"/>
                    </a:lnTo>
                    <a:lnTo>
                      <a:pt x="372" y="192"/>
                    </a:lnTo>
                    <a:lnTo>
                      <a:pt x="366" y="192"/>
                    </a:lnTo>
                    <a:lnTo>
                      <a:pt x="360" y="198"/>
                    </a:lnTo>
                    <a:lnTo>
                      <a:pt x="354" y="198"/>
                    </a:lnTo>
                    <a:lnTo>
                      <a:pt x="330" y="198"/>
                    </a:lnTo>
                    <a:lnTo>
                      <a:pt x="288" y="198"/>
                    </a:lnTo>
                    <a:lnTo>
                      <a:pt x="246" y="204"/>
                    </a:lnTo>
                    <a:lnTo>
                      <a:pt x="240" y="204"/>
                    </a:lnTo>
                    <a:lnTo>
                      <a:pt x="222" y="204"/>
                    </a:lnTo>
                    <a:lnTo>
                      <a:pt x="210" y="204"/>
                    </a:lnTo>
                    <a:lnTo>
                      <a:pt x="204" y="204"/>
                    </a:lnTo>
                    <a:lnTo>
                      <a:pt x="168" y="204"/>
                    </a:lnTo>
                    <a:lnTo>
                      <a:pt x="156" y="204"/>
                    </a:lnTo>
                    <a:lnTo>
                      <a:pt x="144" y="204"/>
                    </a:lnTo>
                    <a:lnTo>
                      <a:pt x="132" y="204"/>
                    </a:lnTo>
                    <a:lnTo>
                      <a:pt x="114" y="204"/>
                    </a:lnTo>
                    <a:lnTo>
                      <a:pt x="108" y="204"/>
                    </a:lnTo>
                    <a:lnTo>
                      <a:pt x="96" y="204"/>
                    </a:lnTo>
                    <a:lnTo>
                      <a:pt x="90" y="204"/>
                    </a:lnTo>
                    <a:lnTo>
                      <a:pt x="84" y="204"/>
                    </a:lnTo>
                    <a:lnTo>
                      <a:pt x="72" y="204"/>
                    </a:lnTo>
                    <a:lnTo>
                      <a:pt x="66" y="204"/>
                    </a:lnTo>
                    <a:lnTo>
                      <a:pt x="60" y="204"/>
                    </a:lnTo>
                    <a:lnTo>
                      <a:pt x="54" y="204"/>
                    </a:lnTo>
                    <a:lnTo>
                      <a:pt x="36" y="204"/>
                    </a:lnTo>
                    <a:lnTo>
                      <a:pt x="18" y="204"/>
                    </a:lnTo>
                    <a:lnTo>
                      <a:pt x="0" y="20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0" name="Freeform 603"/>
              <p:cNvSpPr>
                <a:spLocks/>
              </p:cNvSpPr>
              <p:nvPr/>
            </p:nvSpPr>
            <p:spPr bwMode="auto">
              <a:xfrm>
                <a:off x="2445" y="1760"/>
                <a:ext cx="1758" cy="450"/>
              </a:xfrm>
              <a:custGeom>
                <a:avLst/>
                <a:gdLst>
                  <a:gd name="T0" fmla="*/ 6 w 1758"/>
                  <a:gd name="T1" fmla="*/ 60 h 450"/>
                  <a:gd name="T2" fmla="*/ 12 w 1758"/>
                  <a:gd name="T3" fmla="*/ 30 h 450"/>
                  <a:gd name="T4" fmla="*/ 72 w 1758"/>
                  <a:gd name="T5" fmla="*/ 0 h 450"/>
                  <a:gd name="T6" fmla="*/ 126 w 1758"/>
                  <a:gd name="T7" fmla="*/ 6 h 450"/>
                  <a:gd name="T8" fmla="*/ 216 w 1758"/>
                  <a:gd name="T9" fmla="*/ 6 h 450"/>
                  <a:gd name="T10" fmla="*/ 276 w 1758"/>
                  <a:gd name="T11" fmla="*/ 12 h 450"/>
                  <a:gd name="T12" fmla="*/ 336 w 1758"/>
                  <a:gd name="T13" fmla="*/ 12 h 450"/>
                  <a:gd name="T14" fmla="*/ 426 w 1758"/>
                  <a:gd name="T15" fmla="*/ 18 h 450"/>
                  <a:gd name="T16" fmla="*/ 492 w 1758"/>
                  <a:gd name="T17" fmla="*/ 18 h 450"/>
                  <a:gd name="T18" fmla="*/ 654 w 1758"/>
                  <a:gd name="T19" fmla="*/ 18 h 450"/>
                  <a:gd name="T20" fmla="*/ 714 w 1758"/>
                  <a:gd name="T21" fmla="*/ 18 h 450"/>
                  <a:gd name="T22" fmla="*/ 804 w 1758"/>
                  <a:gd name="T23" fmla="*/ 18 h 450"/>
                  <a:gd name="T24" fmla="*/ 864 w 1758"/>
                  <a:gd name="T25" fmla="*/ 18 h 450"/>
                  <a:gd name="T26" fmla="*/ 930 w 1758"/>
                  <a:gd name="T27" fmla="*/ 18 h 450"/>
                  <a:gd name="T28" fmla="*/ 1002 w 1758"/>
                  <a:gd name="T29" fmla="*/ 18 h 450"/>
                  <a:gd name="T30" fmla="*/ 1206 w 1758"/>
                  <a:gd name="T31" fmla="*/ 18 h 450"/>
                  <a:gd name="T32" fmla="*/ 1338 w 1758"/>
                  <a:gd name="T33" fmla="*/ 12 h 450"/>
                  <a:gd name="T34" fmla="*/ 1446 w 1758"/>
                  <a:gd name="T35" fmla="*/ 12 h 450"/>
                  <a:gd name="T36" fmla="*/ 1632 w 1758"/>
                  <a:gd name="T37" fmla="*/ 12 h 450"/>
                  <a:gd name="T38" fmla="*/ 1704 w 1758"/>
                  <a:gd name="T39" fmla="*/ 12 h 450"/>
                  <a:gd name="T40" fmla="*/ 1740 w 1758"/>
                  <a:gd name="T41" fmla="*/ 126 h 450"/>
                  <a:gd name="T42" fmla="*/ 1728 w 1758"/>
                  <a:gd name="T43" fmla="*/ 138 h 450"/>
                  <a:gd name="T44" fmla="*/ 1734 w 1758"/>
                  <a:gd name="T45" fmla="*/ 174 h 450"/>
                  <a:gd name="T46" fmla="*/ 1716 w 1758"/>
                  <a:gd name="T47" fmla="*/ 168 h 450"/>
                  <a:gd name="T48" fmla="*/ 1698 w 1758"/>
                  <a:gd name="T49" fmla="*/ 126 h 450"/>
                  <a:gd name="T50" fmla="*/ 1698 w 1758"/>
                  <a:gd name="T51" fmla="*/ 144 h 450"/>
                  <a:gd name="T52" fmla="*/ 1662 w 1758"/>
                  <a:gd name="T53" fmla="*/ 126 h 450"/>
                  <a:gd name="T54" fmla="*/ 1632 w 1758"/>
                  <a:gd name="T55" fmla="*/ 102 h 450"/>
                  <a:gd name="T56" fmla="*/ 1644 w 1758"/>
                  <a:gd name="T57" fmla="*/ 132 h 450"/>
                  <a:gd name="T58" fmla="*/ 1644 w 1758"/>
                  <a:gd name="T59" fmla="*/ 162 h 450"/>
                  <a:gd name="T60" fmla="*/ 1614 w 1758"/>
                  <a:gd name="T61" fmla="*/ 150 h 450"/>
                  <a:gd name="T62" fmla="*/ 1620 w 1758"/>
                  <a:gd name="T63" fmla="*/ 168 h 450"/>
                  <a:gd name="T64" fmla="*/ 1578 w 1758"/>
                  <a:gd name="T65" fmla="*/ 168 h 450"/>
                  <a:gd name="T66" fmla="*/ 1560 w 1758"/>
                  <a:gd name="T67" fmla="*/ 186 h 450"/>
                  <a:gd name="T68" fmla="*/ 1518 w 1758"/>
                  <a:gd name="T69" fmla="*/ 204 h 450"/>
                  <a:gd name="T70" fmla="*/ 1482 w 1758"/>
                  <a:gd name="T71" fmla="*/ 192 h 450"/>
                  <a:gd name="T72" fmla="*/ 1470 w 1758"/>
                  <a:gd name="T73" fmla="*/ 132 h 450"/>
                  <a:gd name="T74" fmla="*/ 1470 w 1758"/>
                  <a:gd name="T75" fmla="*/ 114 h 450"/>
                  <a:gd name="T76" fmla="*/ 1464 w 1758"/>
                  <a:gd name="T77" fmla="*/ 186 h 450"/>
                  <a:gd name="T78" fmla="*/ 1464 w 1758"/>
                  <a:gd name="T79" fmla="*/ 222 h 450"/>
                  <a:gd name="T80" fmla="*/ 1512 w 1758"/>
                  <a:gd name="T81" fmla="*/ 228 h 450"/>
                  <a:gd name="T82" fmla="*/ 1566 w 1758"/>
                  <a:gd name="T83" fmla="*/ 216 h 450"/>
                  <a:gd name="T84" fmla="*/ 1602 w 1758"/>
                  <a:gd name="T85" fmla="*/ 216 h 450"/>
                  <a:gd name="T86" fmla="*/ 1656 w 1758"/>
                  <a:gd name="T87" fmla="*/ 210 h 450"/>
                  <a:gd name="T88" fmla="*/ 1662 w 1758"/>
                  <a:gd name="T89" fmla="*/ 252 h 450"/>
                  <a:gd name="T90" fmla="*/ 1662 w 1758"/>
                  <a:gd name="T91" fmla="*/ 306 h 450"/>
                  <a:gd name="T92" fmla="*/ 1680 w 1758"/>
                  <a:gd name="T93" fmla="*/ 306 h 450"/>
                  <a:gd name="T94" fmla="*/ 1686 w 1758"/>
                  <a:gd name="T95" fmla="*/ 258 h 450"/>
                  <a:gd name="T96" fmla="*/ 1704 w 1758"/>
                  <a:gd name="T97" fmla="*/ 222 h 450"/>
                  <a:gd name="T98" fmla="*/ 1740 w 1758"/>
                  <a:gd name="T99" fmla="*/ 234 h 450"/>
                  <a:gd name="T100" fmla="*/ 1752 w 1758"/>
                  <a:gd name="T101" fmla="*/ 264 h 450"/>
                  <a:gd name="T102" fmla="*/ 1758 w 1758"/>
                  <a:gd name="T103" fmla="*/ 294 h 450"/>
                  <a:gd name="T104" fmla="*/ 1752 w 1758"/>
                  <a:gd name="T105" fmla="*/ 336 h 450"/>
                  <a:gd name="T106" fmla="*/ 1734 w 1758"/>
                  <a:gd name="T107" fmla="*/ 360 h 450"/>
                  <a:gd name="T108" fmla="*/ 1710 w 1758"/>
                  <a:gd name="T109" fmla="*/ 354 h 450"/>
                  <a:gd name="T110" fmla="*/ 1680 w 1758"/>
                  <a:gd name="T111" fmla="*/ 390 h 450"/>
                  <a:gd name="T112" fmla="*/ 1662 w 1758"/>
                  <a:gd name="T113" fmla="*/ 420 h 450"/>
                  <a:gd name="T114" fmla="*/ 1638 w 1758"/>
                  <a:gd name="T115" fmla="*/ 444 h 450"/>
                  <a:gd name="T116" fmla="*/ 1596 w 1758"/>
                  <a:gd name="T117" fmla="*/ 44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8" h="450">
                    <a:moveTo>
                      <a:pt x="6" y="90"/>
                    </a:moveTo>
                    <a:lnTo>
                      <a:pt x="12" y="90"/>
                    </a:lnTo>
                    <a:lnTo>
                      <a:pt x="12" y="84"/>
                    </a:lnTo>
                    <a:lnTo>
                      <a:pt x="6" y="84"/>
                    </a:lnTo>
                    <a:lnTo>
                      <a:pt x="6" y="78"/>
                    </a:lnTo>
                    <a:lnTo>
                      <a:pt x="6" y="72"/>
                    </a:lnTo>
                    <a:lnTo>
                      <a:pt x="6" y="66"/>
                    </a:lnTo>
                    <a:lnTo>
                      <a:pt x="0" y="66"/>
                    </a:lnTo>
                    <a:lnTo>
                      <a:pt x="0" y="60"/>
                    </a:lnTo>
                    <a:lnTo>
                      <a:pt x="6" y="60"/>
                    </a:lnTo>
                    <a:lnTo>
                      <a:pt x="6" y="54"/>
                    </a:lnTo>
                    <a:lnTo>
                      <a:pt x="12" y="54"/>
                    </a:lnTo>
                    <a:lnTo>
                      <a:pt x="6" y="48"/>
                    </a:lnTo>
                    <a:lnTo>
                      <a:pt x="12" y="48"/>
                    </a:lnTo>
                    <a:lnTo>
                      <a:pt x="12" y="42"/>
                    </a:lnTo>
                    <a:lnTo>
                      <a:pt x="18" y="42"/>
                    </a:lnTo>
                    <a:lnTo>
                      <a:pt x="18" y="36"/>
                    </a:lnTo>
                    <a:lnTo>
                      <a:pt x="12" y="36"/>
                    </a:lnTo>
                    <a:lnTo>
                      <a:pt x="18" y="36"/>
                    </a:lnTo>
                    <a:lnTo>
                      <a:pt x="12" y="30"/>
                    </a:lnTo>
                    <a:lnTo>
                      <a:pt x="12" y="24"/>
                    </a:lnTo>
                    <a:lnTo>
                      <a:pt x="12" y="18"/>
                    </a:lnTo>
                    <a:lnTo>
                      <a:pt x="18" y="12"/>
                    </a:lnTo>
                    <a:lnTo>
                      <a:pt x="18" y="6"/>
                    </a:lnTo>
                    <a:lnTo>
                      <a:pt x="18" y="0"/>
                    </a:lnTo>
                    <a:lnTo>
                      <a:pt x="36" y="0"/>
                    </a:lnTo>
                    <a:lnTo>
                      <a:pt x="42" y="0"/>
                    </a:lnTo>
                    <a:lnTo>
                      <a:pt x="60" y="0"/>
                    </a:lnTo>
                    <a:lnTo>
                      <a:pt x="66" y="0"/>
                    </a:lnTo>
                    <a:lnTo>
                      <a:pt x="72" y="0"/>
                    </a:lnTo>
                    <a:lnTo>
                      <a:pt x="78" y="6"/>
                    </a:lnTo>
                    <a:lnTo>
                      <a:pt x="78" y="0"/>
                    </a:lnTo>
                    <a:lnTo>
                      <a:pt x="84" y="0"/>
                    </a:lnTo>
                    <a:lnTo>
                      <a:pt x="84" y="6"/>
                    </a:lnTo>
                    <a:lnTo>
                      <a:pt x="90" y="6"/>
                    </a:lnTo>
                    <a:lnTo>
                      <a:pt x="96" y="6"/>
                    </a:lnTo>
                    <a:lnTo>
                      <a:pt x="102" y="6"/>
                    </a:lnTo>
                    <a:lnTo>
                      <a:pt x="108" y="6"/>
                    </a:lnTo>
                    <a:lnTo>
                      <a:pt x="114" y="6"/>
                    </a:lnTo>
                    <a:lnTo>
                      <a:pt x="126" y="6"/>
                    </a:lnTo>
                    <a:lnTo>
                      <a:pt x="138" y="6"/>
                    </a:lnTo>
                    <a:lnTo>
                      <a:pt x="144" y="6"/>
                    </a:lnTo>
                    <a:lnTo>
                      <a:pt x="162" y="6"/>
                    </a:lnTo>
                    <a:lnTo>
                      <a:pt x="168" y="6"/>
                    </a:lnTo>
                    <a:lnTo>
                      <a:pt x="174" y="6"/>
                    </a:lnTo>
                    <a:lnTo>
                      <a:pt x="180" y="6"/>
                    </a:lnTo>
                    <a:lnTo>
                      <a:pt x="192" y="6"/>
                    </a:lnTo>
                    <a:lnTo>
                      <a:pt x="204" y="6"/>
                    </a:lnTo>
                    <a:lnTo>
                      <a:pt x="210" y="6"/>
                    </a:lnTo>
                    <a:lnTo>
                      <a:pt x="216" y="6"/>
                    </a:lnTo>
                    <a:lnTo>
                      <a:pt x="222" y="6"/>
                    </a:lnTo>
                    <a:lnTo>
                      <a:pt x="228" y="6"/>
                    </a:lnTo>
                    <a:lnTo>
                      <a:pt x="234" y="6"/>
                    </a:lnTo>
                    <a:lnTo>
                      <a:pt x="240" y="6"/>
                    </a:lnTo>
                    <a:lnTo>
                      <a:pt x="240" y="12"/>
                    </a:lnTo>
                    <a:lnTo>
                      <a:pt x="246" y="12"/>
                    </a:lnTo>
                    <a:lnTo>
                      <a:pt x="252" y="12"/>
                    </a:lnTo>
                    <a:lnTo>
                      <a:pt x="264" y="12"/>
                    </a:lnTo>
                    <a:lnTo>
                      <a:pt x="270" y="12"/>
                    </a:lnTo>
                    <a:lnTo>
                      <a:pt x="276" y="12"/>
                    </a:lnTo>
                    <a:lnTo>
                      <a:pt x="282" y="12"/>
                    </a:lnTo>
                    <a:lnTo>
                      <a:pt x="288" y="12"/>
                    </a:lnTo>
                    <a:lnTo>
                      <a:pt x="294" y="12"/>
                    </a:lnTo>
                    <a:lnTo>
                      <a:pt x="300" y="12"/>
                    </a:lnTo>
                    <a:lnTo>
                      <a:pt x="306" y="12"/>
                    </a:lnTo>
                    <a:lnTo>
                      <a:pt x="312" y="12"/>
                    </a:lnTo>
                    <a:lnTo>
                      <a:pt x="318" y="12"/>
                    </a:lnTo>
                    <a:lnTo>
                      <a:pt x="324" y="12"/>
                    </a:lnTo>
                    <a:lnTo>
                      <a:pt x="330" y="12"/>
                    </a:lnTo>
                    <a:lnTo>
                      <a:pt x="336" y="12"/>
                    </a:lnTo>
                    <a:lnTo>
                      <a:pt x="348" y="12"/>
                    </a:lnTo>
                    <a:lnTo>
                      <a:pt x="360" y="12"/>
                    </a:lnTo>
                    <a:lnTo>
                      <a:pt x="366" y="12"/>
                    </a:lnTo>
                    <a:lnTo>
                      <a:pt x="372" y="12"/>
                    </a:lnTo>
                    <a:lnTo>
                      <a:pt x="384" y="12"/>
                    </a:lnTo>
                    <a:lnTo>
                      <a:pt x="390" y="12"/>
                    </a:lnTo>
                    <a:lnTo>
                      <a:pt x="396" y="12"/>
                    </a:lnTo>
                    <a:lnTo>
                      <a:pt x="402" y="12"/>
                    </a:lnTo>
                    <a:lnTo>
                      <a:pt x="408" y="12"/>
                    </a:lnTo>
                    <a:lnTo>
                      <a:pt x="426" y="18"/>
                    </a:lnTo>
                    <a:lnTo>
                      <a:pt x="432" y="18"/>
                    </a:lnTo>
                    <a:lnTo>
                      <a:pt x="438" y="18"/>
                    </a:lnTo>
                    <a:lnTo>
                      <a:pt x="444" y="18"/>
                    </a:lnTo>
                    <a:lnTo>
                      <a:pt x="450" y="18"/>
                    </a:lnTo>
                    <a:lnTo>
                      <a:pt x="456" y="18"/>
                    </a:lnTo>
                    <a:lnTo>
                      <a:pt x="462" y="18"/>
                    </a:lnTo>
                    <a:lnTo>
                      <a:pt x="468" y="18"/>
                    </a:lnTo>
                    <a:lnTo>
                      <a:pt x="474" y="18"/>
                    </a:lnTo>
                    <a:lnTo>
                      <a:pt x="480" y="18"/>
                    </a:lnTo>
                    <a:lnTo>
                      <a:pt x="492" y="18"/>
                    </a:lnTo>
                    <a:lnTo>
                      <a:pt x="498" y="18"/>
                    </a:lnTo>
                    <a:lnTo>
                      <a:pt x="504" y="18"/>
                    </a:lnTo>
                    <a:lnTo>
                      <a:pt x="540" y="18"/>
                    </a:lnTo>
                    <a:lnTo>
                      <a:pt x="546" y="18"/>
                    </a:lnTo>
                    <a:lnTo>
                      <a:pt x="594" y="18"/>
                    </a:lnTo>
                    <a:lnTo>
                      <a:pt x="606" y="18"/>
                    </a:lnTo>
                    <a:lnTo>
                      <a:pt x="618" y="18"/>
                    </a:lnTo>
                    <a:lnTo>
                      <a:pt x="624" y="18"/>
                    </a:lnTo>
                    <a:lnTo>
                      <a:pt x="636" y="18"/>
                    </a:lnTo>
                    <a:lnTo>
                      <a:pt x="654" y="18"/>
                    </a:lnTo>
                    <a:lnTo>
                      <a:pt x="660" y="18"/>
                    </a:lnTo>
                    <a:lnTo>
                      <a:pt x="666" y="18"/>
                    </a:lnTo>
                    <a:lnTo>
                      <a:pt x="672" y="18"/>
                    </a:lnTo>
                    <a:lnTo>
                      <a:pt x="678" y="18"/>
                    </a:lnTo>
                    <a:lnTo>
                      <a:pt x="684" y="18"/>
                    </a:lnTo>
                    <a:lnTo>
                      <a:pt x="690" y="18"/>
                    </a:lnTo>
                    <a:lnTo>
                      <a:pt x="696" y="18"/>
                    </a:lnTo>
                    <a:lnTo>
                      <a:pt x="702" y="18"/>
                    </a:lnTo>
                    <a:lnTo>
                      <a:pt x="708" y="18"/>
                    </a:lnTo>
                    <a:lnTo>
                      <a:pt x="714" y="18"/>
                    </a:lnTo>
                    <a:lnTo>
                      <a:pt x="732" y="18"/>
                    </a:lnTo>
                    <a:lnTo>
                      <a:pt x="738" y="18"/>
                    </a:lnTo>
                    <a:lnTo>
                      <a:pt x="744" y="18"/>
                    </a:lnTo>
                    <a:lnTo>
                      <a:pt x="750" y="18"/>
                    </a:lnTo>
                    <a:lnTo>
                      <a:pt x="762" y="18"/>
                    </a:lnTo>
                    <a:lnTo>
                      <a:pt x="768" y="18"/>
                    </a:lnTo>
                    <a:lnTo>
                      <a:pt x="774" y="18"/>
                    </a:lnTo>
                    <a:lnTo>
                      <a:pt x="780" y="18"/>
                    </a:lnTo>
                    <a:lnTo>
                      <a:pt x="798" y="18"/>
                    </a:lnTo>
                    <a:lnTo>
                      <a:pt x="804" y="18"/>
                    </a:lnTo>
                    <a:lnTo>
                      <a:pt x="810" y="18"/>
                    </a:lnTo>
                    <a:lnTo>
                      <a:pt x="816" y="18"/>
                    </a:lnTo>
                    <a:lnTo>
                      <a:pt x="822" y="18"/>
                    </a:lnTo>
                    <a:lnTo>
                      <a:pt x="828" y="18"/>
                    </a:lnTo>
                    <a:lnTo>
                      <a:pt x="834" y="18"/>
                    </a:lnTo>
                    <a:lnTo>
                      <a:pt x="840" y="18"/>
                    </a:lnTo>
                    <a:lnTo>
                      <a:pt x="846" y="18"/>
                    </a:lnTo>
                    <a:lnTo>
                      <a:pt x="852" y="18"/>
                    </a:lnTo>
                    <a:lnTo>
                      <a:pt x="858" y="18"/>
                    </a:lnTo>
                    <a:lnTo>
                      <a:pt x="864" y="18"/>
                    </a:lnTo>
                    <a:lnTo>
                      <a:pt x="870" y="18"/>
                    </a:lnTo>
                    <a:lnTo>
                      <a:pt x="882" y="18"/>
                    </a:lnTo>
                    <a:lnTo>
                      <a:pt x="888" y="18"/>
                    </a:lnTo>
                    <a:lnTo>
                      <a:pt x="894" y="18"/>
                    </a:lnTo>
                    <a:lnTo>
                      <a:pt x="900" y="18"/>
                    </a:lnTo>
                    <a:lnTo>
                      <a:pt x="906" y="18"/>
                    </a:lnTo>
                    <a:lnTo>
                      <a:pt x="912" y="18"/>
                    </a:lnTo>
                    <a:lnTo>
                      <a:pt x="918" y="18"/>
                    </a:lnTo>
                    <a:lnTo>
                      <a:pt x="924" y="18"/>
                    </a:lnTo>
                    <a:lnTo>
                      <a:pt x="930" y="18"/>
                    </a:lnTo>
                    <a:lnTo>
                      <a:pt x="936" y="18"/>
                    </a:lnTo>
                    <a:lnTo>
                      <a:pt x="942" y="18"/>
                    </a:lnTo>
                    <a:lnTo>
                      <a:pt x="948" y="18"/>
                    </a:lnTo>
                    <a:lnTo>
                      <a:pt x="954" y="18"/>
                    </a:lnTo>
                    <a:lnTo>
                      <a:pt x="960" y="18"/>
                    </a:lnTo>
                    <a:lnTo>
                      <a:pt x="966" y="18"/>
                    </a:lnTo>
                    <a:lnTo>
                      <a:pt x="972" y="18"/>
                    </a:lnTo>
                    <a:lnTo>
                      <a:pt x="978" y="18"/>
                    </a:lnTo>
                    <a:lnTo>
                      <a:pt x="984" y="18"/>
                    </a:lnTo>
                    <a:lnTo>
                      <a:pt x="1002" y="18"/>
                    </a:lnTo>
                    <a:lnTo>
                      <a:pt x="1020" y="18"/>
                    </a:lnTo>
                    <a:lnTo>
                      <a:pt x="1044" y="18"/>
                    </a:lnTo>
                    <a:lnTo>
                      <a:pt x="1050" y="18"/>
                    </a:lnTo>
                    <a:lnTo>
                      <a:pt x="1056" y="18"/>
                    </a:lnTo>
                    <a:lnTo>
                      <a:pt x="1080" y="18"/>
                    </a:lnTo>
                    <a:lnTo>
                      <a:pt x="1092" y="18"/>
                    </a:lnTo>
                    <a:lnTo>
                      <a:pt x="1122" y="18"/>
                    </a:lnTo>
                    <a:lnTo>
                      <a:pt x="1128" y="18"/>
                    </a:lnTo>
                    <a:lnTo>
                      <a:pt x="1164" y="18"/>
                    </a:lnTo>
                    <a:lnTo>
                      <a:pt x="1206" y="18"/>
                    </a:lnTo>
                    <a:lnTo>
                      <a:pt x="1212" y="18"/>
                    </a:lnTo>
                    <a:lnTo>
                      <a:pt x="1242" y="18"/>
                    </a:lnTo>
                    <a:lnTo>
                      <a:pt x="1278" y="18"/>
                    </a:lnTo>
                    <a:lnTo>
                      <a:pt x="1290" y="18"/>
                    </a:lnTo>
                    <a:lnTo>
                      <a:pt x="1302" y="18"/>
                    </a:lnTo>
                    <a:lnTo>
                      <a:pt x="1314" y="18"/>
                    </a:lnTo>
                    <a:lnTo>
                      <a:pt x="1320" y="18"/>
                    </a:lnTo>
                    <a:lnTo>
                      <a:pt x="1326" y="18"/>
                    </a:lnTo>
                    <a:lnTo>
                      <a:pt x="1332" y="12"/>
                    </a:lnTo>
                    <a:lnTo>
                      <a:pt x="1338" y="12"/>
                    </a:lnTo>
                    <a:lnTo>
                      <a:pt x="1344" y="18"/>
                    </a:lnTo>
                    <a:lnTo>
                      <a:pt x="1350" y="18"/>
                    </a:lnTo>
                    <a:lnTo>
                      <a:pt x="1356" y="18"/>
                    </a:lnTo>
                    <a:lnTo>
                      <a:pt x="1368" y="18"/>
                    </a:lnTo>
                    <a:lnTo>
                      <a:pt x="1374" y="18"/>
                    </a:lnTo>
                    <a:lnTo>
                      <a:pt x="1386" y="18"/>
                    </a:lnTo>
                    <a:lnTo>
                      <a:pt x="1398" y="18"/>
                    </a:lnTo>
                    <a:lnTo>
                      <a:pt x="1410" y="18"/>
                    </a:lnTo>
                    <a:lnTo>
                      <a:pt x="1410" y="12"/>
                    </a:lnTo>
                    <a:lnTo>
                      <a:pt x="1446" y="12"/>
                    </a:lnTo>
                    <a:lnTo>
                      <a:pt x="1458" y="12"/>
                    </a:lnTo>
                    <a:lnTo>
                      <a:pt x="1464" y="12"/>
                    </a:lnTo>
                    <a:lnTo>
                      <a:pt x="1518" y="12"/>
                    </a:lnTo>
                    <a:lnTo>
                      <a:pt x="1524" y="12"/>
                    </a:lnTo>
                    <a:lnTo>
                      <a:pt x="1536" y="12"/>
                    </a:lnTo>
                    <a:lnTo>
                      <a:pt x="1542" y="12"/>
                    </a:lnTo>
                    <a:lnTo>
                      <a:pt x="1566" y="12"/>
                    </a:lnTo>
                    <a:lnTo>
                      <a:pt x="1584" y="12"/>
                    </a:lnTo>
                    <a:lnTo>
                      <a:pt x="1620" y="12"/>
                    </a:lnTo>
                    <a:lnTo>
                      <a:pt x="1632" y="12"/>
                    </a:lnTo>
                    <a:lnTo>
                      <a:pt x="1638" y="12"/>
                    </a:lnTo>
                    <a:lnTo>
                      <a:pt x="1644" y="12"/>
                    </a:lnTo>
                    <a:lnTo>
                      <a:pt x="1662" y="12"/>
                    </a:lnTo>
                    <a:lnTo>
                      <a:pt x="1668" y="12"/>
                    </a:lnTo>
                    <a:lnTo>
                      <a:pt x="1674" y="12"/>
                    </a:lnTo>
                    <a:lnTo>
                      <a:pt x="1680" y="12"/>
                    </a:lnTo>
                    <a:lnTo>
                      <a:pt x="1686" y="12"/>
                    </a:lnTo>
                    <a:lnTo>
                      <a:pt x="1692" y="12"/>
                    </a:lnTo>
                    <a:lnTo>
                      <a:pt x="1698" y="12"/>
                    </a:lnTo>
                    <a:lnTo>
                      <a:pt x="1704" y="12"/>
                    </a:lnTo>
                    <a:lnTo>
                      <a:pt x="1710" y="12"/>
                    </a:lnTo>
                    <a:lnTo>
                      <a:pt x="1716" y="12"/>
                    </a:lnTo>
                    <a:lnTo>
                      <a:pt x="1716" y="24"/>
                    </a:lnTo>
                    <a:lnTo>
                      <a:pt x="1722" y="30"/>
                    </a:lnTo>
                    <a:lnTo>
                      <a:pt x="1722" y="54"/>
                    </a:lnTo>
                    <a:lnTo>
                      <a:pt x="1728" y="84"/>
                    </a:lnTo>
                    <a:lnTo>
                      <a:pt x="1734" y="96"/>
                    </a:lnTo>
                    <a:lnTo>
                      <a:pt x="1740" y="120"/>
                    </a:lnTo>
                    <a:lnTo>
                      <a:pt x="1746" y="126"/>
                    </a:lnTo>
                    <a:lnTo>
                      <a:pt x="1740" y="126"/>
                    </a:lnTo>
                    <a:lnTo>
                      <a:pt x="1734" y="126"/>
                    </a:lnTo>
                    <a:lnTo>
                      <a:pt x="1734" y="120"/>
                    </a:lnTo>
                    <a:lnTo>
                      <a:pt x="1728" y="120"/>
                    </a:lnTo>
                    <a:lnTo>
                      <a:pt x="1722" y="120"/>
                    </a:lnTo>
                    <a:lnTo>
                      <a:pt x="1716" y="120"/>
                    </a:lnTo>
                    <a:lnTo>
                      <a:pt x="1716" y="126"/>
                    </a:lnTo>
                    <a:lnTo>
                      <a:pt x="1716" y="132"/>
                    </a:lnTo>
                    <a:lnTo>
                      <a:pt x="1722" y="132"/>
                    </a:lnTo>
                    <a:lnTo>
                      <a:pt x="1722" y="138"/>
                    </a:lnTo>
                    <a:lnTo>
                      <a:pt x="1728" y="138"/>
                    </a:lnTo>
                    <a:lnTo>
                      <a:pt x="1728" y="144"/>
                    </a:lnTo>
                    <a:lnTo>
                      <a:pt x="1728" y="138"/>
                    </a:lnTo>
                    <a:lnTo>
                      <a:pt x="1722" y="138"/>
                    </a:lnTo>
                    <a:lnTo>
                      <a:pt x="1722" y="150"/>
                    </a:lnTo>
                    <a:lnTo>
                      <a:pt x="1728" y="150"/>
                    </a:lnTo>
                    <a:lnTo>
                      <a:pt x="1728" y="156"/>
                    </a:lnTo>
                    <a:lnTo>
                      <a:pt x="1734" y="156"/>
                    </a:lnTo>
                    <a:lnTo>
                      <a:pt x="1734" y="162"/>
                    </a:lnTo>
                    <a:lnTo>
                      <a:pt x="1734" y="168"/>
                    </a:lnTo>
                    <a:lnTo>
                      <a:pt x="1734" y="174"/>
                    </a:lnTo>
                    <a:lnTo>
                      <a:pt x="1740" y="174"/>
                    </a:lnTo>
                    <a:lnTo>
                      <a:pt x="1740" y="180"/>
                    </a:lnTo>
                    <a:lnTo>
                      <a:pt x="1740" y="186"/>
                    </a:lnTo>
                    <a:lnTo>
                      <a:pt x="1734" y="186"/>
                    </a:lnTo>
                    <a:lnTo>
                      <a:pt x="1734" y="180"/>
                    </a:lnTo>
                    <a:lnTo>
                      <a:pt x="1728" y="180"/>
                    </a:lnTo>
                    <a:lnTo>
                      <a:pt x="1728" y="174"/>
                    </a:lnTo>
                    <a:lnTo>
                      <a:pt x="1722" y="174"/>
                    </a:lnTo>
                    <a:lnTo>
                      <a:pt x="1722" y="168"/>
                    </a:lnTo>
                    <a:lnTo>
                      <a:pt x="1716" y="168"/>
                    </a:lnTo>
                    <a:lnTo>
                      <a:pt x="1716" y="162"/>
                    </a:lnTo>
                    <a:lnTo>
                      <a:pt x="1716" y="156"/>
                    </a:lnTo>
                    <a:lnTo>
                      <a:pt x="1716" y="150"/>
                    </a:lnTo>
                    <a:lnTo>
                      <a:pt x="1716" y="144"/>
                    </a:lnTo>
                    <a:lnTo>
                      <a:pt x="1710" y="144"/>
                    </a:lnTo>
                    <a:lnTo>
                      <a:pt x="1710" y="138"/>
                    </a:lnTo>
                    <a:lnTo>
                      <a:pt x="1704" y="138"/>
                    </a:lnTo>
                    <a:lnTo>
                      <a:pt x="1704" y="132"/>
                    </a:lnTo>
                    <a:lnTo>
                      <a:pt x="1704" y="126"/>
                    </a:lnTo>
                    <a:lnTo>
                      <a:pt x="1698" y="126"/>
                    </a:lnTo>
                    <a:lnTo>
                      <a:pt x="1698" y="120"/>
                    </a:lnTo>
                    <a:lnTo>
                      <a:pt x="1692" y="120"/>
                    </a:lnTo>
                    <a:lnTo>
                      <a:pt x="1692" y="114"/>
                    </a:lnTo>
                    <a:lnTo>
                      <a:pt x="1686" y="120"/>
                    </a:lnTo>
                    <a:lnTo>
                      <a:pt x="1692" y="120"/>
                    </a:lnTo>
                    <a:lnTo>
                      <a:pt x="1692" y="126"/>
                    </a:lnTo>
                    <a:lnTo>
                      <a:pt x="1692" y="132"/>
                    </a:lnTo>
                    <a:lnTo>
                      <a:pt x="1692" y="138"/>
                    </a:lnTo>
                    <a:lnTo>
                      <a:pt x="1692" y="144"/>
                    </a:lnTo>
                    <a:lnTo>
                      <a:pt x="1698" y="144"/>
                    </a:lnTo>
                    <a:lnTo>
                      <a:pt x="1698" y="150"/>
                    </a:lnTo>
                    <a:lnTo>
                      <a:pt x="1704" y="150"/>
                    </a:lnTo>
                    <a:lnTo>
                      <a:pt x="1698" y="150"/>
                    </a:lnTo>
                    <a:lnTo>
                      <a:pt x="1692" y="150"/>
                    </a:lnTo>
                    <a:lnTo>
                      <a:pt x="1686" y="150"/>
                    </a:lnTo>
                    <a:lnTo>
                      <a:pt x="1680" y="144"/>
                    </a:lnTo>
                    <a:lnTo>
                      <a:pt x="1674" y="144"/>
                    </a:lnTo>
                    <a:lnTo>
                      <a:pt x="1668" y="138"/>
                    </a:lnTo>
                    <a:lnTo>
                      <a:pt x="1662" y="132"/>
                    </a:lnTo>
                    <a:lnTo>
                      <a:pt x="1662" y="126"/>
                    </a:lnTo>
                    <a:lnTo>
                      <a:pt x="1656" y="126"/>
                    </a:lnTo>
                    <a:lnTo>
                      <a:pt x="1650" y="120"/>
                    </a:lnTo>
                    <a:lnTo>
                      <a:pt x="1650" y="114"/>
                    </a:lnTo>
                    <a:lnTo>
                      <a:pt x="1644" y="114"/>
                    </a:lnTo>
                    <a:lnTo>
                      <a:pt x="1650" y="114"/>
                    </a:lnTo>
                    <a:lnTo>
                      <a:pt x="1644" y="114"/>
                    </a:lnTo>
                    <a:lnTo>
                      <a:pt x="1644" y="108"/>
                    </a:lnTo>
                    <a:lnTo>
                      <a:pt x="1638" y="108"/>
                    </a:lnTo>
                    <a:lnTo>
                      <a:pt x="1632" y="108"/>
                    </a:lnTo>
                    <a:lnTo>
                      <a:pt x="1632" y="102"/>
                    </a:lnTo>
                    <a:lnTo>
                      <a:pt x="1626" y="102"/>
                    </a:lnTo>
                    <a:lnTo>
                      <a:pt x="1620" y="102"/>
                    </a:lnTo>
                    <a:lnTo>
                      <a:pt x="1620" y="108"/>
                    </a:lnTo>
                    <a:lnTo>
                      <a:pt x="1626" y="108"/>
                    </a:lnTo>
                    <a:lnTo>
                      <a:pt x="1626" y="114"/>
                    </a:lnTo>
                    <a:lnTo>
                      <a:pt x="1632" y="114"/>
                    </a:lnTo>
                    <a:lnTo>
                      <a:pt x="1638" y="120"/>
                    </a:lnTo>
                    <a:lnTo>
                      <a:pt x="1638" y="126"/>
                    </a:lnTo>
                    <a:lnTo>
                      <a:pt x="1644" y="126"/>
                    </a:lnTo>
                    <a:lnTo>
                      <a:pt x="1644" y="132"/>
                    </a:lnTo>
                    <a:lnTo>
                      <a:pt x="1650" y="132"/>
                    </a:lnTo>
                    <a:lnTo>
                      <a:pt x="1650" y="138"/>
                    </a:lnTo>
                    <a:lnTo>
                      <a:pt x="1656" y="138"/>
                    </a:lnTo>
                    <a:lnTo>
                      <a:pt x="1656" y="144"/>
                    </a:lnTo>
                    <a:lnTo>
                      <a:pt x="1656" y="150"/>
                    </a:lnTo>
                    <a:lnTo>
                      <a:pt x="1662" y="156"/>
                    </a:lnTo>
                    <a:lnTo>
                      <a:pt x="1656" y="156"/>
                    </a:lnTo>
                    <a:lnTo>
                      <a:pt x="1656" y="162"/>
                    </a:lnTo>
                    <a:lnTo>
                      <a:pt x="1650" y="162"/>
                    </a:lnTo>
                    <a:lnTo>
                      <a:pt x="1644" y="162"/>
                    </a:lnTo>
                    <a:lnTo>
                      <a:pt x="1638" y="162"/>
                    </a:lnTo>
                    <a:lnTo>
                      <a:pt x="1632" y="162"/>
                    </a:lnTo>
                    <a:lnTo>
                      <a:pt x="1632" y="168"/>
                    </a:lnTo>
                    <a:lnTo>
                      <a:pt x="1626" y="168"/>
                    </a:lnTo>
                    <a:lnTo>
                      <a:pt x="1626" y="162"/>
                    </a:lnTo>
                    <a:lnTo>
                      <a:pt x="1626" y="168"/>
                    </a:lnTo>
                    <a:lnTo>
                      <a:pt x="1626" y="162"/>
                    </a:lnTo>
                    <a:lnTo>
                      <a:pt x="1620" y="162"/>
                    </a:lnTo>
                    <a:lnTo>
                      <a:pt x="1614" y="156"/>
                    </a:lnTo>
                    <a:lnTo>
                      <a:pt x="1614" y="150"/>
                    </a:lnTo>
                    <a:lnTo>
                      <a:pt x="1608" y="150"/>
                    </a:lnTo>
                    <a:lnTo>
                      <a:pt x="1602" y="144"/>
                    </a:lnTo>
                    <a:lnTo>
                      <a:pt x="1596" y="144"/>
                    </a:lnTo>
                    <a:lnTo>
                      <a:pt x="1602" y="150"/>
                    </a:lnTo>
                    <a:lnTo>
                      <a:pt x="1608" y="150"/>
                    </a:lnTo>
                    <a:lnTo>
                      <a:pt x="1608" y="156"/>
                    </a:lnTo>
                    <a:lnTo>
                      <a:pt x="1608" y="162"/>
                    </a:lnTo>
                    <a:lnTo>
                      <a:pt x="1614" y="162"/>
                    </a:lnTo>
                    <a:lnTo>
                      <a:pt x="1614" y="168"/>
                    </a:lnTo>
                    <a:lnTo>
                      <a:pt x="1620" y="168"/>
                    </a:lnTo>
                    <a:lnTo>
                      <a:pt x="1620" y="174"/>
                    </a:lnTo>
                    <a:lnTo>
                      <a:pt x="1614" y="174"/>
                    </a:lnTo>
                    <a:lnTo>
                      <a:pt x="1608" y="174"/>
                    </a:lnTo>
                    <a:lnTo>
                      <a:pt x="1602" y="174"/>
                    </a:lnTo>
                    <a:lnTo>
                      <a:pt x="1602" y="168"/>
                    </a:lnTo>
                    <a:lnTo>
                      <a:pt x="1596" y="168"/>
                    </a:lnTo>
                    <a:lnTo>
                      <a:pt x="1590" y="168"/>
                    </a:lnTo>
                    <a:lnTo>
                      <a:pt x="1590" y="162"/>
                    </a:lnTo>
                    <a:lnTo>
                      <a:pt x="1584" y="162"/>
                    </a:lnTo>
                    <a:lnTo>
                      <a:pt x="1578" y="168"/>
                    </a:lnTo>
                    <a:lnTo>
                      <a:pt x="1584" y="174"/>
                    </a:lnTo>
                    <a:lnTo>
                      <a:pt x="1590" y="174"/>
                    </a:lnTo>
                    <a:lnTo>
                      <a:pt x="1584" y="174"/>
                    </a:lnTo>
                    <a:lnTo>
                      <a:pt x="1584" y="180"/>
                    </a:lnTo>
                    <a:lnTo>
                      <a:pt x="1578" y="180"/>
                    </a:lnTo>
                    <a:lnTo>
                      <a:pt x="1572" y="180"/>
                    </a:lnTo>
                    <a:lnTo>
                      <a:pt x="1566" y="180"/>
                    </a:lnTo>
                    <a:lnTo>
                      <a:pt x="1560" y="180"/>
                    </a:lnTo>
                    <a:lnTo>
                      <a:pt x="1554" y="180"/>
                    </a:lnTo>
                    <a:lnTo>
                      <a:pt x="1560" y="186"/>
                    </a:lnTo>
                    <a:lnTo>
                      <a:pt x="1554" y="186"/>
                    </a:lnTo>
                    <a:lnTo>
                      <a:pt x="1554" y="192"/>
                    </a:lnTo>
                    <a:lnTo>
                      <a:pt x="1548" y="192"/>
                    </a:lnTo>
                    <a:lnTo>
                      <a:pt x="1542" y="198"/>
                    </a:lnTo>
                    <a:lnTo>
                      <a:pt x="1542" y="204"/>
                    </a:lnTo>
                    <a:lnTo>
                      <a:pt x="1536" y="204"/>
                    </a:lnTo>
                    <a:lnTo>
                      <a:pt x="1530" y="204"/>
                    </a:lnTo>
                    <a:lnTo>
                      <a:pt x="1530" y="210"/>
                    </a:lnTo>
                    <a:lnTo>
                      <a:pt x="1524" y="204"/>
                    </a:lnTo>
                    <a:lnTo>
                      <a:pt x="1518" y="204"/>
                    </a:lnTo>
                    <a:lnTo>
                      <a:pt x="1512" y="204"/>
                    </a:lnTo>
                    <a:lnTo>
                      <a:pt x="1506" y="204"/>
                    </a:lnTo>
                    <a:lnTo>
                      <a:pt x="1506" y="198"/>
                    </a:lnTo>
                    <a:lnTo>
                      <a:pt x="1500" y="198"/>
                    </a:lnTo>
                    <a:lnTo>
                      <a:pt x="1500" y="192"/>
                    </a:lnTo>
                    <a:lnTo>
                      <a:pt x="1494" y="192"/>
                    </a:lnTo>
                    <a:lnTo>
                      <a:pt x="1494" y="198"/>
                    </a:lnTo>
                    <a:lnTo>
                      <a:pt x="1488" y="198"/>
                    </a:lnTo>
                    <a:lnTo>
                      <a:pt x="1482" y="198"/>
                    </a:lnTo>
                    <a:lnTo>
                      <a:pt x="1482" y="192"/>
                    </a:lnTo>
                    <a:lnTo>
                      <a:pt x="1476" y="192"/>
                    </a:lnTo>
                    <a:lnTo>
                      <a:pt x="1476" y="186"/>
                    </a:lnTo>
                    <a:lnTo>
                      <a:pt x="1476" y="180"/>
                    </a:lnTo>
                    <a:lnTo>
                      <a:pt x="1476" y="174"/>
                    </a:lnTo>
                    <a:lnTo>
                      <a:pt x="1476" y="168"/>
                    </a:lnTo>
                    <a:lnTo>
                      <a:pt x="1470" y="168"/>
                    </a:lnTo>
                    <a:lnTo>
                      <a:pt x="1470" y="162"/>
                    </a:lnTo>
                    <a:lnTo>
                      <a:pt x="1470" y="156"/>
                    </a:lnTo>
                    <a:lnTo>
                      <a:pt x="1470" y="138"/>
                    </a:lnTo>
                    <a:lnTo>
                      <a:pt x="1470" y="132"/>
                    </a:lnTo>
                    <a:lnTo>
                      <a:pt x="1470" y="126"/>
                    </a:lnTo>
                    <a:lnTo>
                      <a:pt x="1476" y="126"/>
                    </a:lnTo>
                    <a:lnTo>
                      <a:pt x="1476" y="120"/>
                    </a:lnTo>
                    <a:lnTo>
                      <a:pt x="1482" y="114"/>
                    </a:lnTo>
                    <a:lnTo>
                      <a:pt x="1476" y="108"/>
                    </a:lnTo>
                    <a:lnTo>
                      <a:pt x="1476" y="102"/>
                    </a:lnTo>
                    <a:lnTo>
                      <a:pt x="1470" y="102"/>
                    </a:lnTo>
                    <a:lnTo>
                      <a:pt x="1476" y="108"/>
                    </a:lnTo>
                    <a:lnTo>
                      <a:pt x="1476" y="114"/>
                    </a:lnTo>
                    <a:lnTo>
                      <a:pt x="1470" y="114"/>
                    </a:lnTo>
                    <a:lnTo>
                      <a:pt x="1470" y="120"/>
                    </a:lnTo>
                    <a:lnTo>
                      <a:pt x="1464" y="120"/>
                    </a:lnTo>
                    <a:lnTo>
                      <a:pt x="1464" y="126"/>
                    </a:lnTo>
                    <a:lnTo>
                      <a:pt x="1458" y="132"/>
                    </a:lnTo>
                    <a:lnTo>
                      <a:pt x="1458" y="138"/>
                    </a:lnTo>
                    <a:lnTo>
                      <a:pt x="1458" y="162"/>
                    </a:lnTo>
                    <a:lnTo>
                      <a:pt x="1464" y="168"/>
                    </a:lnTo>
                    <a:lnTo>
                      <a:pt x="1464" y="174"/>
                    </a:lnTo>
                    <a:lnTo>
                      <a:pt x="1464" y="180"/>
                    </a:lnTo>
                    <a:lnTo>
                      <a:pt x="1464" y="186"/>
                    </a:lnTo>
                    <a:lnTo>
                      <a:pt x="1464" y="192"/>
                    </a:lnTo>
                    <a:lnTo>
                      <a:pt x="1470" y="192"/>
                    </a:lnTo>
                    <a:lnTo>
                      <a:pt x="1470" y="198"/>
                    </a:lnTo>
                    <a:lnTo>
                      <a:pt x="1470" y="204"/>
                    </a:lnTo>
                    <a:lnTo>
                      <a:pt x="1476" y="204"/>
                    </a:lnTo>
                    <a:lnTo>
                      <a:pt x="1476" y="210"/>
                    </a:lnTo>
                    <a:lnTo>
                      <a:pt x="1476" y="216"/>
                    </a:lnTo>
                    <a:lnTo>
                      <a:pt x="1470" y="216"/>
                    </a:lnTo>
                    <a:lnTo>
                      <a:pt x="1470" y="222"/>
                    </a:lnTo>
                    <a:lnTo>
                      <a:pt x="1464" y="222"/>
                    </a:lnTo>
                    <a:lnTo>
                      <a:pt x="1464" y="228"/>
                    </a:lnTo>
                    <a:lnTo>
                      <a:pt x="1470" y="228"/>
                    </a:lnTo>
                    <a:lnTo>
                      <a:pt x="1476" y="228"/>
                    </a:lnTo>
                    <a:lnTo>
                      <a:pt x="1482" y="234"/>
                    </a:lnTo>
                    <a:lnTo>
                      <a:pt x="1488" y="234"/>
                    </a:lnTo>
                    <a:lnTo>
                      <a:pt x="1494" y="234"/>
                    </a:lnTo>
                    <a:lnTo>
                      <a:pt x="1500" y="234"/>
                    </a:lnTo>
                    <a:lnTo>
                      <a:pt x="1500" y="228"/>
                    </a:lnTo>
                    <a:lnTo>
                      <a:pt x="1506" y="228"/>
                    </a:lnTo>
                    <a:lnTo>
                      <a:pt x="1512" y="228"/>
                    </a:lnTo>
                    <a:lnTo>
                      <a:pt x="1518" y="228"/>
                    </a:lnTo>
                    <a:lnTo>
                      <a:pt x="1524" y="228"/>
                    </a:lnTo>
                    <a:lnTo>
                      <a:pt x="1530" y="228"/>
                    </a:lnTo>
                    <a:lnTo>
                      <a:pt x="1536" y="222"/>
                    </a:lnTo>
                    <a:lnTo>
                      <a:pt x="1542" y="222"/>
                    </a:lnTo>
                    <a:lnTo>
                      <a:pt x="1548" y="222"/>
                    </a:lnTo>
                    <a:lnTo>
                      <a:pt x="1548" y="216"/>
                    </a:lnTo>
                    <a:lnTo>
                      <a:pt x="1554" y="216"/>
                    </a:lnTo>
                    <a:lnTo>
                      <a:pt x="1560" y="216"/>
                    </a:lnTo>
                    <a:lnTo>
                      <a:pt x="1566" y="216"/>
                    </a:lnTo>
                    <a:lnTo>
                      <a:pt x="1566" y="222"/>
                    </a:lnTo>
                    <a:lnTo>
                      <a:pt x="1566" y="228"/>
                    </a:lnTo>
                    <a:lnTo>
                      <a:pt x="1572" y="234"/>
                    </a:lnTo>
                    <a:lnTo>
                      <a:pt x="1572" y="228"/>
                    </a:lnTo>
                    <a:lnTo>
                      <a:pt x="1578" y="228"/>
                    </a:lnTo>
                    <a:lnTo>
                      <a:pt x="1584" y="228"/>
                    </a:lnTo>
                    <a:lnTo>
                      <a:pt x="1590" y="228"/>
                    </a:lnTo>
                    <a:lnTo>
                      <a:pt x="1590" y="222"/>
                    </a:lnTo>
                    <a:lnTo>
                      <a:pt x="1596" y="222"/>
                    </a:lnTo>
                    <a:lnTo>
                      <a:pt x="1602" y="216"/>
                    </a:lnTo>
                    <a:lnTo>
                      <a:pt x="1608" y="216"/>
                    </a:lnTo>
                    <a:lnTo>
                      <a:pt x="1614" y="216"/>
                    </a:lnTo>
                    <a:lnTo>
                      <a:pt x="1620" y="216"/>
                    </a:lnTo>
                    <a:lnTo>
                      <a:pt x="1626" y="216"/>
                    </a:lnTo>
                    <a:lnTo>
                      <a:pt x="1626" y="210"/>
                    </a:lnTo>
                    <a:lnTo>
                      <a:pt x="1632" y="210"/>
                    </a:lnTo>
                    <a:lnTo>
                      <a:pt x="1638" y="210"/>
                    </a:lnTo>
                    <a:lnTo>
                      <a:pt x="1644" y="210"/>
                    </a:lnTo>
                    <a:lnTo>
                      <a:pt x="1650" y="210"/>
                    </a:lnTo>
                    <a:lnTo>
                      <a:pt x="1656" y="210"/>
                    </a:lnTo>
                    <a:lnTo>
                      <a:pt x="1662" y="210"/>
                    </a:lnTo>
                    <a:lnTo>
                      <a:pt x="1662" y="216"/>
                    </a:lnTo>
                    <a:lnTo>
                      <a:pt x="1668" y="216"/>
                    </a:lnTo>
                    <a:lnTo>
                      <a:pt x="1668" y="222"/>
                    </a:lnTo>
                    <a:lnTo>
                      <a:pt x="1674" y="222"/>
                    </a:lnTo>
                    <a:lnTo>
                      <a:pt x="1674" y="234"/>
                    </a:lnTo>
                    <a:lnTo>
                      <a:pt x="1674" y="240"/>
                    </a:lnTo>
                    <a:lnTo>
                      <a:pt x="1668" y="240"/>
                    </a:lnTo>
                    <a:lnTo>
                      <a:pt x="1668" y="246"/>
                    </a:lnTo>
                    <a:lnTo>
                      <a:pt x="1662" y="252"/>
                    </a:lnTo>
                    <a:lnTo>
                      <a:pt x="1662" y="258"/>
                    </a:lnTo>
                    <a:lnTo>
                      <a:pt x="1662" y="264"/>
                    </a:lnTo>
                    <a:lnTo>
                      <a:pt x="1656" y="270"/>
                    </a:lnTo>
                    <a:lnTo>
                      <a:pt x="1662" y="270"/>
                    </a:lnTo>
                    <a:lnTo>
                      <a:pt x="1662" y="276"/>
                    </a:lnTo>
                    <a:lnTo>
                      <a:pt x="1662" y="282"/>
                    </a:lnTo>
                    <a:lnTo>
                      <a:pt x="1662" y="288"/>
                    </a:lnTo>
                    <a:lnTo>
                      <a:pt x="1662" y="294"/>
                    </a:lnTo>
                    <a:lnTo>
                      <a:pt x="1662" y="300"/>
                    </a:lnTo>
                    <a:lnTo>
                      <a:pt x="1662" y="306"/>
                    </a:lnTo>
                    <a:lnTo>
                      <a:pt x="1662" y="312"/>
                    </a:lnTo>
                    <a:lnTo>
                      <a:pt x="1662" y="318"/>
                    </a:lnTo>
                    <a:lnTo>
                      <a:pt x="1662" y="312"/>
                    </a:lnTo>
                    <a:lnTo>
                      <a:pt x="1662" y="318"/>
                    </a:lnTo>
                    <a:lnTo>
                      <a:pt x="1668" y="318"/>
                    </a:lnTo>
                    <a:lnTo>
                      <a:pt x="1674" y="318"/>
                    </a:lnTo>
                    <a:lnTo>
                      <a:pt x="1680" y="318"/>
                    </a:lnTo>
                    <a:lnTo>
                      <a:pt x="1680" y="312"/>
                    </a:lnTo>
                    <a:lnTo>
                      <a:pt x="1674" y="312"/>
                    </a:lnTo>
                    <a:lnTo>
                      <a:pt x="1680" y="306"/>
                    </a:lnTo>
                    <a:lnTo>
                      <a:pt x="1680" y="300"/>
                    </a:lnTo>
                    <a:lnTo>
                      <a:pt x="1680" y="294"/>
                    </a:lnTo>
                    <a:lnTo>
                      <a:pt x="1680" y="288"/>
                    </a:lnTo>
                    <a:lnTo>
                      <a:pt x="1680" y="282"/>
                    </a:lnTo>
                    <a:lnTo>
                      <a:pt x="1680" y="276"/>
                    </a:lnTo>
                    <a:lnTo>
                      <a:pt x="1680" y="270"/>
                    </a:lnTo>
                    <a:lnTo>
                      <a:pt x="1686" y="270"/>
                    </a:lnTo>
                    <a:lnTo>
                      <a:pt x="1686" y="264"/>
                    </a:lnTo>
                    <a:lnTo>
                      <a:pt x="1680" y="258"/>
                    </a:lnTo>
                    <a:lnTo>
                      <a:pt x="1686" y="258"/>
                    </a:lnTo>
                    <a:lnTo>
                      <a:pt x="1680" y="252"/>
                    </a:lnTo>
                    <a:lnTo>
                      <a:pt x="1680" y="246"/>
                    </a:lnTo>
                    <a:lnTo>
                      <a:pt x="1686" y="246"/>
                    </a:lnTo>
                    <a:lnTo>
                      <a:pt x="1692" y="240"/>
                    </a:lnTo>
                    <a:lnTo>
                      <a:pt x="1698" y="234"/>
                    </a:lnTo>
                    <a:lnTo>
                      <a:pt x="1698" y="228"/>
                    </a:lnTo>
                    <a:lnTo>
                      <a:pt x="1692" y="228"/>
                    </a:lnTo>
                    <a:lnTo>
                      <a:pt x="1692" y="222"/>
                    </a:lnTo>
                    <a:lnTo>
                      <a:pt x="1698" y="222"/>
                    </a:lnTo>
                    <a:lnTo>
                      <a:pt x="1704" y="222"/>
                    </a:lnTo>
                    <a:lnTo>
                      <a:pt x="1704" y="216"/>
                    </a:lnTo>
                    <a:lnTo>
                      <a:pt x="1710" y="216"/>
                    </a:lnTo>
                    <a:lnTo>
                      <a:pt x="1716" y="216"/>
                    </a:lnTo>
                    <a:lnTo>
                      <a:pt x="1722" y="216"/>
                    </a:lnTo>
                    <a:lnTo>
                      <a:pt x="1722" y="222"/>
                    </a:lnTo>
                    <a:lnTo>
                      <a:pt x="1728" y="222"/>
                    </a:lnTo>
                    <a:lnTo>
                      <a:pt x="1734" y="222"/>
                    </a:lnTo>
                    <a:lnTo>
                      <a:pt x="1734" y="228"/>
                    </a:lnTo>
                    <a:lnTo>
                      <a:pt x="1740" y="228"/>
                    </a:lnTo>
                    <a:lnTo>
                      <a:pt x="1740" y="234"/>
                    </a:lnTo>
                    <a:lnTo>
                      <a:pt x="1740" y="240"/>
                    </a:lnTo>
                    <a:lnTo>
                      <a:pt x="1746" y="240"/>
                    </a:lnTo>
                    <a:lnTo>
                      <a:pt x="1746" y="246"/>
                    </a:lnTo>
                    <a:lnTo>
                      <a:pt x="1746" y="252"/>
                    </a:lnTo>
                    <a:lnTo>
                      <a:pt x="1746" y="246"/>
                    </a:lnTo>
                    <a:lnTo>
                      <a:pt x="1752" y="252"/>
                    </a:lnTo>
                    <a:lnTo>
                      <a:pt x="1752" y="258"/>
                    </a:lnTo>
                    <a:lnTo>
                      <a:pt x="1752" y="264"/>
                    </a:lnTo>
                    <a:lnTo>
                      <a:pt x="1752" y="270"/>
                    </a:lnTo>
                    <a:lnTo>
                      <a:pt x="1752" y="264"/>
                    </a:lnTo>
                    <a:lnTo>
                      <a:pt x="1752" y="270"/>
                    </a:lnTo>
                    <a:lnTo>
                      <a:pt x="1758" y="270"/>
                    </a:lnTo>
                    <a:lnTo>
                      <a:pt x="1752" y="270"/>
                    </a:lnTo>
                    <a:lnTo>
                      <a:pt x="1758" y="270"/>
                    </a:lnTo>
                    <a:lnTo>
                      <a:pt x="1758" y="276"/>
                    </a:lnTo>
                    <a:lnTo>
                      <a:pt x="1758" y="282"/>
                    </a:lnTo>
                    <a:lnTo>
                      <a:pt x="1758" y="288"/>
                    </a:lnTo>
                    <a:lnTo>
                      <a:pt x="1752" y="288"/>
                    </a:lnTo>
                    <a:lnTo>
                      <a:pt x="1752" y="294"/>
                    </a:lnTo>
                    <a:lnTo>
                      <a:pt x="1758" y="294"/>
                    </a:lnTo>
                    <a:lnTo>
                      <a:pt x="1752" y="300"/>
                    </a:lnTo>
                    <a:lnTo>
                      <a:pt x="1758" y="300"/>
                    </a:lnTo>
                    <a:lnTo>
                      <a:pt x="1758" y="306"/>
                    </a:lnTo>
                    <a:lnTo>
                      <a:pt x="1758" y="312"/>
                    </a:lnTo>
                    <a:lnTo>
                      <a:pt x="1758" y="318"/>
                    </a:lnTo>
                    <a:lnTo>
                      <a:pt x="1758" y="324"/>
                    </a:lnTo>
                    <a:lnTo>
                      <a:pt x="1752" y="324"/>
                    </a:lnTo>
                    <a:lnTo>
                      <a:pt x="1746" y="324"/>
                    </a:lnTo>
                    <a:lnTo>
                      <a:pt x="1746" y="330"/>
                    </a:lnTo>
                    <a:lnTo>
                      <a:pt x="1752" y="336"/>
                    </a:lnTo>
                    <a:lnTo>
                      <a:pt x="1758" y="342"/>
                    </a:lnTo>
                    <a:lnTo>
                      <a:pt x="1752" y="342"/>
                    </a:lnTo>
                    <a:lnTo>
                      <a:pt x="1752" y="348"/>
                    </a:lnTo>
                    <a:lnTo>
                      <a:pt x="1746" y="348"/>
                    </a:lnTo>
                    <a:lnTo>
                      <a:pt x="1746" y="354"/>
                    </a:lnTo>
                    <a:lnTo>
                      <a:pt x="1740" y="354"/>
                    </a:lnTo>
                    <a:lnTo>
                      <a:pt x="1740" y="360"/>
                    </a:lnTo>
                    <a:lnTo>
                      <a:pt x="1746" y="360"/>
                    </a:lnTo>
                    <a:lnTo>
                      <a:pt x="1740" y="360"/>
                    </a:lnTo>
                    <a:lnTo>
                      <a:pt x="1734" y="360"/>
                    </a:lnTo>
                    <a:lnTo>
                      <a:pt x="1728" y="360"/>
                    </a:lnTo>
                    <a:lnTo>
                      <a:pt x="1722" y="354"/>
                    </a:lnTo>
                    <a:lnTo>
                      <a:pt x="1722" y="360"/>
                    </a:lnTo>
                    <a:lnTo>
                      <a:pt x="1722" y="354"/>
                    </a:lnTo>
                    <a:lnTo>
                      <a:pt x="1716" y="354"/>
                    </a:lnTo>
                    <a:lnTo>
                      <a:pt x="1716" y="348"/>
                    </a:lnTo>
                    <a:lnTo>
                      <a:pt x="1716" y="342"/>
                    </a:lnTo>
                    <a:lnTo>
                      <a:pt x="1710" y="342"/>
                    </a:lnTo>
                    <a:lnTo>
                      <a:pt x="1710" y="348"/>
                    </a:lnTo>
                    <a:lnTo>
                      <a:pt x="1710" y="354"/>
                    </a:lnTo>
                    <a:lnTo>
                      <a:pt x="1710" y="360"/>
                    </a:lnTo>
                    <a:lnTo>
                      <a:pt x="1704" y="360"/>
                    </a:lnTo>
                    <a:lnTo>
                      <a:pt x="1704" y="366"/>
                    </a:lnTo>
                    <a:lnTo>
                      <a:pt x="1704" y="372"/>
                    </a:lnTo>
                    <a:lnTo>
                      <a:pt x="1698" y="372"/>
                    </a:lnTo>
                    <a:lnTo>
                      <a:pt x="1692" y="372"/>
                    </a:lnTo>
                    <a:lnTo>
                      <a:pt x="1692" y="378"/>
                    </a:lnTo>
                    <a:lnTo>
                      <a:pt x="1686" y="384"/>
                    </a:lnTo>
                    <a:lnTo>
                      <a:pt x="1686" y="390"/>
                    </a:lnTo>
                    <a:lnTo>
                      <a:pt x="1680" y="390"/>
                    </a:lnTo>
                    <a:lnTo>
                      <a:pt x="1680" y="396"/>
                    </a:lnTo>
                    <a:lnTo>
                      <a:pt x="1680" y="402"/>
                    </a:lnTo>
                    <a:lnTo>
                      <a:pt x="1674" y="402"/>
                    </a:lnTo>
                    <a:lnTo>
                      <a:pt x="1674" y="408"/>
                    </a:lnTo>
                    <a:lnTo>
                      <a:pt x="1674" y="414"/>
                    </a:lnTo>
                    <a:lnTo>
                      <a:pt x="1674" y="420"/>
                    </a:lnTo>
                    <a:lnTo>
                      <a:pt x="1668" y="420"/>
                    </a:lnTo>
                    <a:lnTo>
                      <a:pt x="1668" y="414"/>
                    </a:lnTo>
                    <a:lnTo>
                      <a:pt x="1662" y="414"/>
                    </a:lnTo>
                    <a:lnTo>
                      <a:pt x="1662" y="420"/>
                    </a:lnTo>
                    <a:lnTo>
                      <a:pt x="1656" y="420"/>
                    </a:lnTo>
                    <a:lnTo>
                      <a:pt x="1656" y="426"/>
                    </a:lnTo>
                    <a:lnTo>
                      <a:pt x="1662" y="426"/>
                    </a:lnTo>
                    <a:lnTo>
                      <a:pt x="1662" y="432"/>
                    </a:lnTo>
                    <a:lnTo>
                      <a:pt x="1662" y="438"/>
                    </a:lnTo>
                    <a:lnTo>
                      <a:pt x="1656" y="432"/>
                    </a:lnTo>
                    <a:lnTo>
                      <a:pt x="1650" y="432"/>
                    </a:lnTo>
                    <a:lnTo>
                      <a:pt x="1650" y="438"/>
                    </a:lnTo>
                    <a:lnTo>
                      <a:pt x="1644" y="438"/>
                    </a:lnTo>
                    <a:lnTo>
                      <a:pt x="1638" y="444"/>
                    </a:lnTo>
                    <a:lnTo>
                      <a:pt x="1632" y="444"/>
                    </a:lnTo>
                    <a:lnTo>
                      <a:pt x="1632" y="450"/>
                    </a:lnTo>
                    <a:lnTo>
                      <a:pt x="1632" y="444"/>
                    </a:lnTo>
                    <a:lnTo>
                      <a:pt x="1626" y="444"/>
                    </a:lnTo>
                    <a:lnTo>
                      <a:pt x="1620" y="444"/>
                    </a:lnTo>
                    <a:lnTo>
                      <a:pt x="1614" y="444"/>
                    </a:lnTo>
                    <a:lnTo>
                      <a:pt x="1608" y="438"/>
                    </a:lnTo>
                    <a:lnTo>
                      <a:pt x="1602" y="438"/>
                    </a:lnTo>
                    <a:lnTo>
                      <a:pt x="1602" y="444"/>
                    </a:lnTo>
                    <a:lnTo>
                      <a:pt x="1596" y="444"/>
                    </a:lnTo>
                    <a:lnTo>
                      <a:pt x="1590" y="438"/>
                    </a:lnTo>
                    <a:lnTo>
                      <a:pt x="1584" y="432"/>
                    </a:lnTo>
                    <a:lnTo>
                      <a:pt x="1584" y="426"/>
                    </a:lnTo>
                    <a:lnTo>
                      <a:pt x="1578" y="426"/>
                    </a:lnTo>
                    <a:lnTo>
                      <a:pt x="1572" y="426"/>
                    </a:lnTo>
                    <a:lnTo>
                      <a:pt x="1572" y="432"/>
                    </a:lnTo>
                    <a:lnTo>
                      <a:pt x="1578" y="432"/>
                    </a:lnTo>
                    <a:lnTo>
                      <a:pt x="1578" y="438"/>
                    </a:lnTo>
                    <a:lnTo>
                      <a:pt x="1578" y="44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1" name="Freeform 604"/>
              <p:cNvSpPr>
                <a:spLocks/>
              </p:cNvSpPr>
              <p:nvPr/>
            </p:nvSpPr>
            <p:spPr bwMode="auto">
              <a:xfrm>
                <a:off x="1695" y="1838"/>
                <a:ext cx="756" cy="492"/>
              </a:xfrm>
              <a:custGeom>
                <a:avLst/>
                <a:gdLst>
                  <a:gd name="T0" fmla="*/ 0 w 756"/>
                  <a:gd name="T1" fmla="*/ 462 h 492"/>
                  <a:gd name="T2" fmla="*/ 6 w 756"/>
                  <a:gd name="T3" fmla="*/ 426 h 492"/>
                  <a:gd name="T4" fmla="*/ 12 w 756"/>
                  <a:gd name="T5" fmla="*/ 408 h 492"/>
                  <a:gd name="T6" fmla="*/ 24 w 756"/>
                  <a:gd name="T7" fmla="*/ 396 h 492"/>
                  <a:gd name="T8" fmla="*/ 36 w 756"/>
                  <a:gd name="T9" fmla="*/ 396 h 492"/>
                  <a:gd name="T10" fmla="*/ 54 w 756"/>
                  <a:gd name="T11" fmla="*/ 402 h 492"/>
                  <a:gd name="T12" fmla="*/ 66 w 756"/>
                  <a:gd name="T13" fmla="*/ 402 h 492"/>
                  <a:gd name="T14" fmla="*/ 78 w 756"/>
                  <a:gd name="T15" fmla="*/ 390 h 492"/>
                  <a:gd name="T16" fmla="*/ 84 w 756"/>
                  <a:gd name="T17" fmla="*/ 372 h 492"/>
                  <a:gd name="T18" fmla="*/ 90 w 756"/>
                  <a:gd name="T19" fmla="*/ 354 h 492"/>
                  <a:gd name="T20" fmla="*/ 90 w 756"/>
                  <a:gd name="T21" fmla="*/ 336 h 492"/>
                  <a:gd name="T22" fmla="*/ 102 w 756"/>
                  <a:gd name="T23" fmla="*/ 324 h 492"/>
                  <a:gd name="T24" fmla="*/ 120 w 756"/>
                  <a:gd name="T25" fmla="*/ 318 h 492"/>
                  <a:gd name="T26" fmla="*/ 138 w 756"/>
                  <a:gd name="T27" fmla="*/ 300 h 492"/>
                  <a:gd name="T28" fmla="*/ 162 w 756"/>
                  <a:gd name="T29" fmla="*/ 288 h 492"/>
                  <a:gd name="T30" fmla="*/ 186 w 756"/>
                  <a:gd name="T31" fmla="*/ 288 h 492"/>
                  <a:gd name="T32" fmla="*/ 198 w 756"/>
                  <a:gd name="T33" fmla="*/ 282 h 492"/>
                  <a:gd name="T34" fmla="*/ 222 w 756"/>
                  <a:gd name="T35" fmla="*/ 288 h 492"/>
                  <a:gd name="T36" fmla="*/ 246 w 756"/>
                  <a:gd name="T37" fmla="*/ 276 h 492"/>
                  <a:gd name="T38" fmla="*/ 264 w 756"/>
                  <a:gd name="T39" fmla="*/ 270 h 492"/>
                  <a:gd name="T40" fmla="*/ 276 w 756"/>
                  <a:gd name="T41" fmla="*/ 258 h 492"/>
                  <a:gd name="T42" fmla="*/ 294 w 756"/>
                  <a:gd name="T43" fmla="*/ 252 h 492"/>
                  <a:gd name="T44" fmla="*/ 306 w 756"/>
                  <a:gd name="T45" fmla="*/ 240 h 492"/>
                  <a:gd name="T46" fmla="*/ 318 w 756"/>
                  <a:gd name="T47" fmla="*/ 228 h 492"/>
                  <a:gd name="T48" fmla="*/ 336 w 756"/>
                  <a:gd name="T49" fmla="*/ 222 h 492"/>
                  <a:gd name="T50" fmla="*/ 354 w 756"/>
                  <a:gd name="T51" fmla="*/ 210 h 492"/>
                  <a:gd name="T52" fmla="*/ 366 w 756"/>
                  <a:gd name="T53" fmla="*/ 210 h 492"/>
                  <a:gd name="T54" fmla="*/ 372 w 756"/>
                  <a:gd name="T55" fmla="*/ 204 h 492"/>
                  <a:gd name="T56" fmla="*/ 390 w 756"/>
                  <a:gd name="T57" fmla="*/ 210 h 492"/>
                  <a:gd name="T58" fmla="*/ 402 w 756"/>
                  <a:gd name="T59" fmla="*/ 192 h 492"/>
                  <a:gd name="T60" fmla="*/ 414 w 756"/>
                  <a:gd name="T61" fmla="*/ 180 h 492"/>
                  <a:gd name="T62" fmla="*/ 408 w 756"/>
                  <a:gd name="T63" fmla="*/ 162 h 492"/>
                  <a:gd name="T64" fmla="*/ 420 w 756"/>
                  <a:gd name="T65" fmla="*/ 150 h 492"/>
                  <a:gd name="T66" fmla="*/ 438 w 756"/>
                  <a:gd name="T67" fmla="*/ 156 h 492"/>
                  <a:gd name="T68" fmla="*/ 450 w 756"/>
                  <a:gd name="T69" fmla="*/ 138 h 492"/>
                  <a:gd name="T70" fmla="*/ 456 w 756"/>
                  <a:gd name="T71" fmla="*/ 132 h 492"/>
                  <a:gd name="T72" fmla="*/ 468 w 756"/>
                  <a:gd name="T73" fmla="*/ 120 h 492"/>
                  <a:gd name="T74" fmla="*/ 486 w 756"/>
                  <a:gd name="T75" fmla="*/ 108 h 492"/>
                  <a:gd name="T76" fmla="*/ 498 w 756"/>
                  <a:gd name="T77" fmla="*/ 108 h 492"/>
                  <a:gd name="T78" fmla="*/ 498 w 756"/>
                  <a:gd name="T79" fmla="*/ 120 h 492"/>
                  <a:gd name="T80" fmla="*/ 498 w 756"/>
                  <a:gd name="T81" fmla="*/ 144 h 492"/>
                  <a:gd name="T82" fmla="*/ 510 w 756"/>
                  <a:gd name="T83" fmla="*/ 144 h 492"/>
                  <a:gd name="T84" fmla="*/ 522 w 756"/>
                  <a:gd name="T85" fmla="*/ 144 h 492"/>
                  <a:gd name="T86" fmla="*/ 528 w 756"/>
                  <a:gd name="T87" fmla="*/ 138 h 492"/>
                  <a:gd name="T88" fmla="*/ 552 w 756"/>
                  <a:gd name="T89" fmla="*/ 108 h 492"/>
                  <a:gd name="T90" fmla="*/ 570 w 756"/>
                  <a:gd name="T91" fmla="*/ 96 h 492"/>
                  <a:gd name="T92" fmla="*/ 588 w 756"/>
                  <a:gd name="T93" fmla="*/ 84 h 492"/>
                  <a:gd name="T94" fmla="*/ 606 w 756"/>
                  <a:gd name="T95" fmla="*/ 78 h 492"/>
                  <a:gd name="T96" fmla="*/ 624 w 756"/>
                  <a:gd name="T97" fmla="*/ 78 h 492"/>
                  <a:gd name="T98" fmla="*/ 636 w 756"/>
                  <a:gd name="T99" fmla="*/ 90 h 492"/>
                  <a:gd name="T100" fmla="*/ 648 w 756"/>
                  <a:gd name="T101" fmla="*/ 96 h 492"/>
                  <a:gd name="T102" fmla="*/ 660 w 756"/>
                  <a:gd name="T103" fmla="*/ 84 h 492"/>
                  <a:gd name="T104" fmla="*/ 678 w 756"/>
                  <a:gd name="T105" fmla="*/ 72 h 492"/>
                  <a:gd name="T106" fmla="*/ 696 w 756"/>
                  <a:gd name="T107" fmla="*/ 36 h 492"/>
                  <a:gd name="T108" fmla="*/ 708 w 756"/>
                  <a:gd name="T109" fmla="*/ 18 h 492"/>
                  <a:gd name="T110" fmla="*/ 720 w 756"/>
                  <a:gd name="T111" fmla="*/ 6 h 492"/>
                  <a:gd name="T112" fmla="*/ 738 w 756"/>
                  <a:gd name="T113" fmla="*/ 0 h 492"/>
                  <a:gd name="T114" fmla="*/ 750 w 756"/>
                  <a:gd name="T115"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6" h="492">
                    <a:moveTo>
                      <a:pt x="0" y="492"/>
                    </a:moveTo>
                    <a:lnTo>
                      <a:pt x="0" y="486"/>
                    </a:lnTo>
                    <a:lnTo>
                      <a:pt x="0" y="474"/>
                    </a:lnTo>
                    <a:lnTo>
                      <a:pt x="0" y="462"/>
                    </a:lnTo>
                    <a:lnTo>
                      <a:pt x="0" y="456"/>
                    </a:lnTo>
                    <a:lnTo>
                      <a:pt x="6" y="450"/>
                    </a:lnTo>
                    <a:lnTo>
                      <a:pt x="6" y="444"/>
                    </a:lnTo>
                    <a:lnTo>
                      <a:pt x="6" y="426"/>
                    </a:lnTo>
                    <a:lnTo>
                      <a:pt x="6" y="420"/>
                    </a:lnTo>
                    <a:lnTo>
                      <a:pt x="6" y="414"/>
                    </a:lnTo>
                    <a:lnTo>
                      <a:pt x="6" y="408"/>
                    </a:lnTo>
                    <a:lnTo>
                      <a:pt x="12" y="408"/>
                    </a:lnTo>
                    <a:lnTo>
                      <a:pt x="12" y="402"/>
                    </a:lnTo>
                    <a:lnTo>
                      <a:pt x="18" y="402"/>
                    </a:lnTo>
                    <a:lnTo>
                      <a:pt x="18" y="396"/>
                    </a:lnTo>
                    <a:lnTo>
                      <a:pt x="24" y="396"/>
                    </a:lnTo>
                    <a:lnTo>
                      <a:pt x="24" y="390"/>
                    </a:lnTo>
                    <a:lnTo>
                      <a:pt x="30" y="390"/>
                    </a:lnTo>
                    <a:lnTo>
                      <a:pt x="30" y="396"/>
                    </a:lnTo>
                    <a:lnTo>
                      <a:pt x="36" y="396"/>
                    </a:lnTo>
                    <a:lnTo>
                      <a:pt x="36" y="402"/>
                    </a:lnTo>
                    <a:lnTo>
                      <a:pt x="42" y="402"/>
                    </a:lnTo>
                    <a:lnTo>
                      <a:pt x="48" y="402"/>
                    </a:lnTo>
                    <a:lnTo>
                      <a:pt x="54" y="402"/>
                    </a:lnTo>
                    <a:lnTo>
                      <a:pt x="54" y="396"/>
                    </a:lnTo>
                    <a:lnTo>
                      <a:pt x="60" y="396"/>
                    </a:lnTo>
                    <a:lnTo>
                      <a:pt x="66" y="396"/>
                    </a:lnTo>
                    <a:lnTo>
                      <a:pt x="66" y="402"/>
                    </a:lnTo>
                    <a:lnTo>
                      <a:pt x="66" y="396"/>
                    </a:lnTo>
                    <a:lnTo>
                      <a:pt x="72" y="396"/>
                    </a:lnTo>
                    <a:lnTo>
                      <a:pt x="72" y="390"/>
                    </a:lnTo>
                    <a:lnTo>
                      <a:pt x="78" y="390"/>
                    </a:lnTo>
                    <a:lnTo>
                      <a:pt x="84" y="390"/>
                    </a:lnTo>
                    <a:lnTo>
                      <a:pt x="84" y="384"/>
                    </a:lnTo>
                    <a:lnTo>
                      <a:pt x="84" y="378"/>
                    </a:lnTo>
                    <a:lnTo>
                      <a:pt x="84" y="372"/>
                    </a:lnTo>
                    <a:lnTo>
                      <a:pt x="84" y="366"/>
                    </a:lnTo>
                    <a:lnTo>
                      <a:pt x="84" y="360"/>
                    </a:lnTo>
                    <a:lnTo>
                      <a:pt x="90" y="360"/>
                    </a:lnTo>
                    <a:lnTo>
                      <a:pt x="90" y="354"/>
                    </a:lnTo>
                    <a:lnTo>
                      <a:pt x="90" y="348"/>
                    </a:lnTo>
                    <a:lnTo>
                      <a:pt x="84" y="342"/>
                    </a:lnTo>
                    <a:lnTo>
                      <a:pt x="90" y="342"/>
                    </a:lnTo>
                    <a:lnTo>
                      <a:pt x="90" y="336"/>
                    </a:lnTo>
                    <a:lnTo>
                      <a:pt x="96" y="336"/>
                    </a:lnTo>
                    <a:lnTo>
                      <a:pt x="96" y="330"/>
                    </a:lnTo>
                    <a:lnTo>
                      <a:pt x="102" y="330"/>
                    </a:lnTo>
                    <a:lnTo>
                      <a:pt x="102" y="324"/>
                    </a:lnTo>
                    <a:lnTo>
                      <a:pt x="108" y="324"/>
                    </a:lnTo>
                    <a:lnTo>
                      <a:pt x="108" y="318"/>
                    </a:lnTo>
                    <a:lnTo>
                      <a:pt x="114" y="318"/>
                    </a:lnTo>
                    <a:lnTo>
                      <a:pt x="120" y="318"/>
                    </a:lnTo>
                    <a:lnTo>
                      <a:pt x="120" y="312"/>
                    </a:lnTo>
                    <a:lnTo>
                      <a:pt x="126" y="306"/>
                    </a:lnTo>
                    <a:lnTo>
                      <a:pt x="132" y="300"/>
                    </a:lnTo>
                    <a:lnTo>
                      <a:pt x="138" y="300"/>
                    </a:lnTo>
                    <a:lnTo>
                      <a:pt x="144" y="300"/>
                    </a:lnTo>
                    <a:lnTo>
                      <a:pt x="150" y="294"/>
                    </a:lnTo>
                    <a:lnTo>
                      <a:pt x="156" y="294"/>
                    </a:lnTo>
                    <a:lnTo>
                      <a:pt x="162" y="288"/>
                    </a:lnTo>
                    <a:lnTo>
                      <a:pt x="168" y="288"/>
                    </a:lnTo>
                    <a:lnTo>
                      <a:pt x="174" y="288"/>
                    </a:lnTo>
                    <a:lnTo>
                      <a:pt x="180" y="282"/>
                    </a:lnTo>
                    <a:lnTo>
                      <a:pt x="186" y="288"/>
                    </a:lnTo>
                    <a:lnTo>
                      <a:pt x="186" y="282"/>
                    </a:lnTo>
                    <a:lnTo>
                      <a:pt x="192" y="282"/>
                    </a:lnTo>
                    <a:lnTo>
                      <a:pt x="198" y="288"/>
                    </a:lnTo>
                    <a:lnTo>
                      <a:pt x="198" y="282"/>
                    </a:lnTo>
                    <a:lnTo>
                      <a:pt x="204" y="282"/>
                    </a:lnTo>
                    <a:lnTo>
                      <a:pt x="210" y="282"/>
                    </a:lnTo>
                    <a:lnTo>
                      <a:pt x="216" y="288"/>
                    </a:lnTo>
                    <a:lnTo>
                      <a:pt x="222" y="288"/>
                    </a:lnTo>
                    <a:lnTo>
                      <a:pt x="234" y="288"/>
                    </a:lnTo>
                    <a:lnTo>
                      <a:pt x="240" y="288"/>
                    </a:lnTo>
                    <a:lnTo>
                      <a:pt x="246" y="282"/>
                    </a:lnTo>
                    <a:lnTo>
                      <a:pt x="246" y="276"/>
                    </a:lnTo>
                    <a:lnTo>
                      <a:pt x="252" y="276"/>
                    </a:lnTo>
                    <a:lnTo>
                      <a:pt x="252" y="270"/>
                    </a:lnTo>
                    <a:lnTo>
                      <a:pt x="258" y="270"/>
                    </a:lnTo>
                    <a:lnTo>
                      <a:pt x="264" y="270"/>
                    </a:lnTo>
                    <a:lnTo>
                      <a:pt x="264" y="264"/>
                    </a:lnTo>
                    <a:lnTo>
                      <a:pt x="270" y="264"/>
                    </a:lnTo>
                    <a:lnTo>
                      <a:pt x="276" y="264"/>
                    </a:lnTo>
                    <a:lnTo>
                      <a:pt x="276" y="258"/>
                    </a:lnTo>
                    <a:lnTo>
                      <a:pt x="282" y="258"/>
                    </a:lnTo>
                    <a:lnTo>
                      <a:pt x="282" y="252"/>
                    </a:lnTo>
                    <a:lnTo>
                      <a:pt x="288" y="252"/>
                    </a:lnTo>
                    <a:lnTo>
                      <a:pt x="294" y="252"/>
                    </a:lnTo>
                    <a:lnTo>
                      <a:pt x="300" y="252"/>
                    </a:lnTo>
                    <a:lnTo>
                      <a:pt x="300" y="246"/>
                    </a:lnTo>
                    <a:lnTo>
                      <a:pt x="306" y="246"/>
                    </a:lnTo>
                    <a:lnTo>
                      <a:pt x="306" y="240"/>
                    </a:lnTo>
                    <a:lnTo>
                      <a:pt x="312" y="240"/>
                    </a:lnTo>
                    <a:lnTo>
                      <a:pt x="312" y="234"/>
                    </a:lnTo>
                    <a:lnTo>
                      <a:pt x="312" y="228"/>
                    </a:lnTo>
                    <a:lnTo>
                      <a:pt x="318" y="228"/>
                    </a:lnTo>
                    <a:lnTo>
                      <a:pt x="324" y="228"/>
                    </a:lnTo>
                    <a:lnTo>
                      <a:pt x="330" y="228"/>
                    </a:lnTo>
                    <a:lnTo>
                      <a:pt x="330" y="222"/>
                    </a:lnTo>
                    <a:lnTo>
                      <a:pt x="336" y="222"/>
                    </a:lnTo>
                    <a:lnTo>
                      <a:pt x="336" y="216"/>
                    </a:lnTo>
                    <a:lnTo>
                      <a:pt x="342" y="216"/>
                    </a:lnTo>
                    <a:lnTo>
                      <a:pt x="348" y="216"/>
                    </a:lnTo>
                    <a:lnTo>
                      <a:pt x="354" y="210"/>
                    </a:lnTo>
                    <a:lnTo>
                      <a:pt x="360" y="210"/>
                    </a:lnTo>
                    <a:lnTo>
                      <a:pt x="360" y="204"/>
                    </a:lnTo>
                    <a:lnTo>
                      <a:pt x="366" y="204"/>
                    </a:lnTo>
                    <a:lnTo>
                      <a:pt x="366" y="210"/>
                    </a:lnTo>
                    <a:lnTo>
                      <a:pt x="366" y="204"/>
                    </a:lnTo>
                    <a:lnTo>
                      <a:pt x="372" y="204"/>
                    </a:lnTo>
                    <a:lnTo>
                      <a:pt x="372" y="210"/>
                    </a:lnTo>
                    <a:lnTo>
                      <a:pt x="372" y="204"/>
                    </a:lnTo>
                    <a:lnTo>
                      <a:pt x="372" y="210"/>
                    </a:lnTo>
                    <a:lnTo>
                      <a:pt x="378" y="210"/>
                    </a:lnTo>
                    <a:lnTo>
                      <a:pt x="384" y="210"/>
                    </a:lnTo>
                    <a:lnTo>
                      <a:pt x="390" y="210"/>
                    </a:lnTo>
                    <a:lnTo>
                      <a:pt x="396" y="204"/>
                    </a:lnTo>
                    <a:lnTo>
                      <a:pt x="396" y="198"/>
                    </a:lnTo>
                    <a:lnTo>
                      <a:pt x="402" y="198"/>
                    </a:lnTo>
                    <a:lnTo>
                      <a:pt x="402" y="192"/>
                    </a:lnTo>
                    <a:lnTo>
                      <a:pt x="402" y="186"/>
                    </a:lnTo>
                    <a:lnTo>
                      <a:pt x="408" y="186"/>
                    </a:lnTo>
                    <a:lnTo>
                      <a:pt x="408" y="180"/>
                    </a:lnTo>
                    <a:lnTo>
                      <a:pt x="414" y="180"/>
                    </a:lnTo>
                    <a:lnTo>
                      <a:pt x="414" y="174"/>
                    </a:lnTo>
                    <a:lnTo>
                      <a:pt x="414" y="168"/>
                    </a:lnTo>
                    <a:lnTo>
                      <a:pt x="414" y="162"/>
                    </a:lnTo>
                    <a:lnTo>
                      <a:pt x="408" y="162"/>
                    </a:lnTo>
                    <a:lnTo>
                      <a:pt x="408" y="156"/>
                    </a:lnTo>
                    <a:lnTo>
                      <a:pt x="414" y="156"/>
                    </a:lnTo>
                    <a:lnTo>
                      <a:pt x="414" y="150"/>
                    </a:lnTo>
                    <a:lnTo>
                      <a:pt x="420" y="150"/>
                    </a:lnTo>
                    <a:lnTo>
                      <a:pt x="426" y="150"/>
                    </a:lnTo>
                    <a:lnTo>
                      <a:pt x="432" y="150"/>
                    </a:lnTo>
                    <a:lnTo>
                      <a:pt x="432" y="156"/>
                    </a:lnTo>
                    <a:lnTo>
                      <a:pt x="438" y="156"/>
                    </a:lnTo>
                    <a:lnTo>
                      <a:pt x="444" y="156"/>
                    </a:lnTo>
                    <a:lnTo>
                      <a:pt x="444" y="150"/>
                    </a:lnTo>
                    <a:lnTo>
                      <a:pt x="450" y="144"/>
                    </a:lnTo>
                    <a:lnTo>
                      <a:pt x="450" y="138"/>
                    </a:lnTo>
                    <a:lnTo>
                      <a:pt x="450" y="132"/>
                    </a:lnTo>
                    <a:lnTo>
                      <a:pt x="456" y="132"/>
                    </a:lnTo>
                    <a:lnTo>
                      <a:pt x="456" y="126"/>
                    </a:lnTo>
                    <a:lnTo>
                      <a:pt x="456" y="132"/>
                    </a:lnTo>
                    <a:lnTo>
                      <a:pt x="456" y="126"/>
                    </a:lnTo>
                    <a:lnTo>
                      <a:pt x="462" y="126"/>
                    </a:lnTo>
                    <a:lnTo>
                      <a:pt x="468" y="126"/>
                    </a:lnTo>
                    <a:lnTo>
                      <a:pt x="468" y="120"/>
                    </a:lnTo>
                    <a:lnTo>
                      <a:pt x="474" y="120"/>
                    </a:lnTo>
                    <a:lnTo>
                      <a:pt x="480" y="114"/>
                    </a:lnTo>
                    <a:lnTo>
                      <a:pt x="486" y="114"/>
                    </a:lnTo>
                    <a:lnTo>
                      <a:pt x="486" y="108"/>
                    </a:lnTo>
                    <a:lnTo>
                      <a:pt x="486" y="114"/>
                    </a:lnTo>
                    <a:lnTo>
                      <a:pt x="486" y="108"/>
                    </a:lnTo>
                    <a:lnTo>
                      <a:pt x="492" y="108"/>
                    </a:lnTo>
                    <a:lnTo>
                      <a:pt x="498" y="108"/>
                    </a:lnTo>
                    <a:lnTo>
                      <a:pt x="498" y="114"/>
                    </a:lnTo>
                    <a:lnTo>
                      <a:pt x="498" y="120"/>
                    </a:lnTo>
                    <a:lnTo>
                      <a:pt x="504" y="120"/>
                    </a:lnTo>
                    <a:lnTo>
                      <a:pt x="498" y="120"/>
                    </a:lnTo>
                    <a:lnTo>
                      <a:pt x="498" y="126"/>
                    </a:lnTo>
                    <a:lnTo>
                      <a:pt x="498" y="132"/>
                    </a:lnTo>
                    <a:lnTo>
                      <a:pt x="498" y="138"/>
                    </a:lnTo>
                    <a:lnTo>
                      <a:pt x="498" y="144"/>
                    </a:lnTo>
                    <a:lnTo>
                      <a:pt x="504" y="144"/>
                    </a:lnTo>
                    <a:lnTo>
                      <a:pt x="510" y="144"/>
                    </a:lnTo>
                    <a:lnTo>
                      <a:pt x="510" y="150"/>
                    </a:lnTo>
                    <a:lnTo>
                      <a:pt x="510" y="144"/>
                    </a:lnTo>
                    <a:lnTo>
                      <a:pt x="510" y="150"/>
                    </a:lnTo>
                    <a:lnTo>
                      <a:pt x="516" y="150"/>
                    </a:lnTo>
                    <a:lnTo>
                      <a:pt x="516" y="144"/>
                    </a:lnTo>
                    <a:lnTo>
                      <a:pt x="522" y="144"/>
                    </a:lnTo>
                    <a:lnTo>
                      <a:pt x="522" y="138"/>
                    </a:lnTo>
                    <a:lnTo>
                      <a:pt x="522" y="144"/>
                    </a:lnTo>
                    <a:lnTo>
                      <a:pt x="522" y="138"/>
                    </a:lnTo>
                    <a:lnTo>
                      <a:pt x="528" y="138"/>
                    </a:lnTo>
                    <a:lnTo>
                      <a:pt x="534" y="132"/>
                    </a:lnTo>
                    <a:lnTo>
                      <a:pt x="540" y="132"/>
                    </a:lnTo>
                    <a:lnTo>
                      <a:pt x="540" y="126"/>
                    </a:lnTo>
                    <a:lnTo>
                      <a:pt x="552" y="108"/>
                    </a:lnTo>
                    <a:lnTo>
                      <a:pt x="558" y="102"/>
                    </a:lnTo>
                    <a:lnTo>
                      <a:pt x="558" y="96"/>
                    </a:lnTo>
                    <a:lnTo>
                      <a:pt x="564" y="96"/>
                    </a:lnTo>
                    <a:lnTo>
                      <a:pt x="570" y="96"/>
                    </a:lnTo>
                    <a:lnTo>
                      <a:pt x="570" y="90"/>
                    </a:lnTo>
                    <a:lnTo>
                      <a:pt x="576" y="90"/>
                    </a:lnTo>
                    <a:lnTo>
                      <a:pt x="582" y="90"/>
                    </a:lnTo>
                    <a:lnTo>
                      <a:pt x="588" y="84"/>
                    </a:lnTo>
                    <a:lnTo>
                      <a:pt x="594" y="84"/>
                    </a:lnTo>
                    <a:lnTo>
                      <a:pt x="600" y="84"/>
                    </a:lnTo>
                    <a:lnTo>
                      <a:pt x="606" y="84"/>
                    </a:lnTo>
                    <a:lnTo>
                      <a:pt x="606" y="78"/>
                    </a:lnTo>
                    <a:lnTo>
                      <a:pt x="612" y="78"/>
                    </a:lnTo>
                    <a:lnTo>
                      <a:pt x="612" y="72"/>
                    </a:lnTo>
                    <a:lnTo>
                      <a:pt x="618" y="78"/>
                    </a:lnTo>
                    <a:lnTo>
                      <a:pt x="624" y="78"/>
                    </a:lnTo>
                    <a:lnTo>
                      <a:pt x="630" y="78"/>
                    </a:lnTo>
                    <a:lnTo>
                      <a:pt x="636" y="78"/>
                    </a:lnTo>
                    <a:lnTo>
                      <a:pt x="636" y="84"/>
                    </a:lnTo>
                    <a:lnTo>
                      <a:pt x="636" y="90"/>
                    </a:lnTo>
                    <a:lnTo>
                      <a:pt x="636" y="96"/>
                    </a:lnTo>
                    <a:lnTo>
                      <a:pt x="642" y="96"/>
                    </a:lnTo>
                    <a:lnTo>
                      <a:pt x="648" y="90"/>
                    </a:lnTo>
                    <a:lnTo>
                      <a:pt x="648" y="96"/>
                    </a:lnTo>
                    <a:lnTo>
                      <a:pt x="654" y="96"/>
                    </a:lnTo>
                    <a:lnTo>
                      <a:pt x="654" y="90"/>
                    </a:lnTo>
                    <a:lnTo>
                      <a:pt x="660" y="90"/>
                    </a:lnTo>
                    <a:lnTo>
                      <a:pt x="660" y="84"/>
                    </a:lnTo>
                    <a:lnTo>
                      <a:pt x="666" y="84"/>
                    </a:lnTo>
                    <a:lnTo>
                      <a:pt x="666" y="90"/>
                    </a:lnTo>
                    <a:lnTo>
                      <a:pt x="666" y="84"/>
                    </a:lnTo>
                    <a:lnTo>
                      <a:pt x="678" y="72"/>
                    </a:lnTo>
                    <a:lnTo>
                      <a:pt x="678" y="66"/>
                    </a:lnTo>
                    <a:lnTo>
                      <a:pt x="690" y="48"/>
                    </a:lnTo>
                    <a:lnTo>
                      <a:pt x="696" y="42"/>
                    </a:lnTo>
                    <a:lnTo>
                      <a:pt x="696" y="36"/>
                    </a:lnTo>
                    <a:lnTo>
                      <a:pt x="702" y="30"/>
                    </a:lnTo>
                    <a:lnTo>
                      <a:pt x="702" y="24"/>
                    </a:lnTo>
                    <a:lnTo>
                      <a:pt x="708" y="24"/>
                    </a:lnTo>
                    <a:lnTo>
                      <a:pt x="708" y="18"/>
                    </a:lnTo>
                    <a:lnTo>
                      <a:pt x="714" y="18"/>
                    </a:lnTo>
                    <a:lnTo>
                      <a:pt x="714" y="12"/>
                    </a:lnTo>
                    <a:lnTo>
                      <a:pt x="720" y="12"/>
                    </a:lnTo>
                    <a:lnTo>
                      <a:pt x="720" y="6"/>
                    </a:lnTo>
                    <a:lnTo>
                      <a:pt x="726" y="6"/>
                    </a:lnTo>
                    <a:lnTo>
                      <a:pt x="732" y="6"/>
                    </a:lnTo>
                    <a:lnTo>
                      <a:pt x="738" y="6"/>
                    </a:lnTo>
                    <a:lnTo>
                      <a:pt x="738" y="0"/>
                    </a:lnTo>
                    <a:lnTo>
                      <a:pt x="738" y="6"/>
                    </a:lnTo>
                    <a:lnTo>
                      <a:pt x="744" y="6"/>
                    </a:lnTo>
                    <a:lnTo>
                      <a:pt x="744" y="12"/>
                    </a:lnTo>
                    <a:lnTo>
                      <a:pt x="750" y="12"/>
                    </a:lnTo>
                    <a:lnTo>
                      <a:pt x="756" y="1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2" name="Freeform 605"/>
              <p:cNvSpPr>
                <a:spLocks/>
              </p:cNvSpPr>
              <p:nvPr/>
            </p:nvSpPr>
            <p:spPr bwMode="auto">
              <a:xfrm>
                <a:off x="4263" y="2072"/>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606"/>
              <p:cNvSpPr>
                <a:spLocks/>
              </p:cNvSpPr>
              <p:nvPr/>
            </p:nvSpPr>
            <p:spPr bwMode="auto">
              <a:xfrm>
                <a:off x="4215" y="2216"/>
                <a:ext cx="12" cy="6"/>
              </a:xfrm>
              <a:custGeom>
                <a:avLst/>
                <a:gdLst>
                  <a:gd name="T0" fmla="*/ 0 w 12"/>
                  <a:gd name="T1" fmla="*/ 6 h 6"/>
                  <a:gd name="T2" fmla="*/ 6 w 12"/>
                  <a:gd name="T3" fmla="*/ 0 h 6"/>
                  <a:gd name="T4" fmla="*/ 12 w 12"/>
                  <a:gd name="T5" fmla="*/ 0 h 6"/>
                  <a:gd name="T6" fmla="*/ 6 w 12"/>
                  <a:gd name="T7" fmla="*/ 0 h 6"/>
                  <a:gd name="T8" fmla="*/ 0 w 12"/>
                  <a:gd name="T9" fmla="*/ 6 h 6"/>
                </a:gdLst>
                <a:ahLst/>
                <a:cxnLst>
                  <a:cxn ang="0">
                    <a:pos x="T0" y="T1"/>
                  </a:cxn>
                  <a:cxn ang="0">
                    <a:pos x="T2" y="T3"/>
                  </a:cxn>
                  <a:cxn ang="0">
                    <a:pos x="T4" y="T5"/>
                  </a:cxn>
                  <a:cxn ang="0">
                    <a:pos x="T6" y="T7"/>
                  </a:cxn>
                  <a:cxn ang="0">
                    <a:pos x="T8" y="T9"/>
                  </a:cxn>
                </a:cxnLst>
                <a:rect l="0" t="0" r="r" b="b"/>
                <a:pathLst>
                  <a:path w="12" h="6">
                    <a:moveTo>
                      <a:pt x="0" y="6"/>
                    </a:moveTo>
                    <a:lnTo>
                      <a:pt x="6" y="0"/>
                    </a:lnTo>
                    <a:lnTo>
                      <a:pt x="12" y="0"/>
                    </a:lnTo>
                    <a:lnTo>
                      <a:pt x="6" y="0"/>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5" name="Freeform 608"/>
            <p:cNvSpPr>
              <a:spLocks/>
            </p:cNvSpPr>
            <p:nvPr/>
          </p:nvSpPr>
          <p:spPr bwMode="auto">
            <a:xfrm>
              <a:off x="4179" y="1892"/>
              <a:ext cx="78" cy="162"/>
            </a:xfrm>
            <a:custGeom>
              <a:avLst/>
              <a:gdLst>
                <a:gd name="T0" fmla="*/ 0 w 78"/>
                <a:gd name="T1" fmla="*/ 0 h 162"/>
                <a:gd name="T2" fmla="*/ 12 w 78"/>
                <a:gd name="T3" fmla="*/ 0 h 162"/>
                <a:gd name="T4" fmla="*/ 12 w 78"/>
                <a:gd name="T5" fmla="*/ 12 h 162"/>
                <a:gd name="T6" fmla="*/ 18 w 78"/>
                <a:gd name="T7" fmla="*/ 18 h 162"/>
                <a:gd name="T8" fmla="*/ 30 w 78"/>
                <a:gd name="T9" fmla="*/ 48 h 162"/>
                <a:gd name="T10" fmla="*/ 36 w 78"/>
                <a:gd name="T11" fmla="*/ 54 h 162"/>
                <a:gd name="T12" fmla="*/ 42 w 78"/>
                <a:gd name="T13" fmla="*/ 72 h 162"/>
                <a:gd name="T14" fmla="*/ 48 w 78"/>
                <a:gd name="T15" fmla="*/ 84 h 162"/>
                <a:gd name="T16" fmla="*/ 54 w 78"/>
                <a:gd name="T17" fmla="*/ 90 h 162"/>
                <a:gd name="T18" fmla="*/ 60 w 78"/>
                <a:gd name="T19" fmla="*/ 108 h 162"/>
                <a:gd name="T20" fmla="*/ 72 w 78"/>
                <a:gd name="T21" fmla="*/ 126 h 162"/>
                <a:gd name="T22" fmla="*/ 72 w 78"/>
                <a:gd name="T23" fmla="*/ 144 h 162"/>
                <a:gd name="T24" fmla="*/ 78 w 78"/>
                <a:gd name="T25" fmla="*/ 150 h 162"/>
                <a:gd name="T26" fmla="*/ 78 w 78"/>
                <a:gd name="T27" fmla="*/ 156 h 162"/>
                <a:gd name="T28" fmla="*/ 78 w 78"/>
                <a:gd name="T29" fmla="*/ 162 h 162"/>
                <a:gd name="T30" fmla="*/ 72 w 78"/>
                <a:gd name="T31" fmla="*/ 156 h 162"/>
                <a:gd name="T32" fmla="*/ 66 w 78"/>
                <a:gd name="T33" fmla="*/ 156 h 162"/>
                <a:gd name="T34" fmla="*/ 66 w 78"/>
                <a:gd name="T35" fmla="*/ 162 h 162"/>
                <a:gd name="T36" fmla="*/ 60 w 78"/>
                <a:gd name="T37" fmla="*/ 162 h 162"/>
                <a:gd name="T38" fmla="*/ 66 w 78"/>
                <a:gd name="T39" fmla="*/ 162 h 162"/>
                <a:gd name="T40" fmla="*/ 66 w 78"/>
                <a:gd name="T41" fmla="*/ 156 h 162"/>
                <a:gd name="T42" fmla="*/ 60 w 78"/>
                <a:gd name="T43" fmla="*/ 150 h 162"/>
                <a:gd name="T44" fmla="*/ 54 w 78"/>
                <a:gd name="T45" fmla="*/ 150 h 162"/>
                <a:gd name="T46" fmla="*/ 54 w 78"/>
                <a:gd name="T47" fmla="*/ 144 h 162"/>
                <a:gd name="T48" fmla="*/ 54 w 78"/>
                <a:gd name="T49" fmla="*/ 150 h 162"/>
                <a:gd name="T50" fmla="*/ 54 w 78"/>
                <a:gd name="T51" fmla="*/ 144 h 162"/>
                <a:gd name="T52" fmla="*/ 48 w 78"/>
                <a:gd name="T53" fmla="*/ 144 h 162"/>
                <a:gd name="T54" fmla="*/ 48 w 78"/>
                <a:gd name="T55" fmla="*/ 138 h 162"/>
                <a:gd name="T56" fmla="*/ 42 w 78"/>
                <a:gd name="T57" fmla="*/ 138 h 162"/>
                <a:gd name="T58" fmla="*/ 36 w 78"/>
                <a:gd name="T59" fmla="*/ 138 h 162"/>
                <a:gd name="T60" fmla="*/ 42 w 78"/>
                <a:gd name="T61" fmla="*/ 138 h 162"/>
                <a:gd name="T62" fmla="*/ 42 w 78"/>
                <a:gd name="T63" fmla="*/ 132 h 162"/>
                <a:gd name="T64" fmla="*/ 42 w 78"/>
                <a:gd name="T65" fmla="*/ 126 h 162"/>
                <a:gd name="T66" fmla="*/ 42 w 78"/>
                <a:gd name="T67" fmla="*/ 120 h 162"/>
                <a:gd name="T68" fmla="*/ 36 w 78"/>
                <a:gd name="T69" fmla="*/ 120 h 162"/>
                <a:gd name="T70" fmla="*/ 36 w 78"/>
                <a:gd name="T71" fmla="*/ 114 h 162"/>
                <a:gd name="T72" fmla="*/ 30 w 78"/>
                <a:gd name="T73" fmla="*/ 114 h 162"/>
                <a:gd name="T74" fmla="*/ 30 w 78"/>
                <a:gd name="T75" fmla="*/ 108 h 162"/>
                <a:gd name="T76" fmla="*/ 24 w 78"/>
                <a:gd name="T77" fmla="*/ 102 h 162"/>
                <a:gd name="T78" fmla="*/ 24 w 78"/>
                <a:gd name="T79" fmla="*/ 96 h 162"/>
                <a:gd name="T80" fmla="*/ 30 w 78"/>
                <a:gd name="T81" fmla="*/ 96 h 162"/>
                <a:gd name="T82" fmla="*/ 30 w 78"/>
                <a:gd name="T83" fmla="*/ 102 h 162"/>
                <a:gd name="T84" fmla="*/ 36 w 78"/>
                <a:gd name="T85" fmla="*/ 102 h 162"/>
                <a:gd name="T86" fmla="*/ 42 w 78"/>
                <a:gd name="T87" fmla="*/ 90 h 162"/>
                <a:gd name="T88" fmla="*/ 42 w 78"/>
                <a:gd name="T89" fmla="*/ 84 h 162"/>
                <a:gd name="T90" fmla="*/ 36 w 78"/>
                <a:gd name="T91" fmla="*/ 84 h 162"/>
                <a:gd name="T92" fmla="*/ 30 w 78"/>
                <a:gd name="T93" fmla="*/ 84 h 162"/>
                <a:gd name="T94" fmla="*/ 30 w 78"/>
                <a:gd name="T95" fmla="*/ 78 h 162"/>
                <a:gd name="T96" fmla="*/ 24 w 78"/>
                <a:gd name="T97" fmla="*/ 78 h 162"/>
                <a:gd name="T98" fmla="*/ 24 w 78"/>
                <a:gd name="T99" fmla="*/ 72 h 162"/>
                <a:gd name="T100" fmla="*/ 18 w 78"/>
                <a:gd name="T101" fmla="*/ 66 h 162"/>
                <a:gd name="T102" fmla="*/ 18 w 78"/>
                <a:gd name="T103" fmla="*/ 48 h 162"/>
                <a:gd name="T104" fmla="*/ 18 w 78"/>
                <a:gd name="T105" fmla="*/ 36 h 162"/>
                <a:gd name="T106" fmla="*/ 18 w 78"/>
                <a:gd name="T107" fmla="*/ 30 h 162"/>
                <a:gd name="T108" fmla="*/ 18 w 78"/>
                <a:gd name="T109" fmla="*/ 24 h 162"/>
                <a:gd name="T110" fmla="*/ 12 w 78"/>
                <a:gd name="T111" fmla="*/ 18 h 162"/>
                <a:gd name="T112" fmla="*/ 12 w 78"/>
                <a:gd name="T113" fmla="*/ 6 h 162"/>
                <a:gd name="T114" fmla="*/ 6 w 78"/>
                <a:gd name="T115" fmla="*/ 6 h 162"/>
                <a:gd name="T116" fmla="*/ 0 w 78"/>
                <a:gd name="T1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62">
                  <a:moveTo>
                    <a:pt x="0" y="0"/>
                  </a:moveTo>
                  <a:lnTo>
                    <a:pt x="12" y="0"/>
                  </a:lnTo>
                  <a:lnTo>
                    <a:pt x="12" y="12"/>
                  </a:lnTo>
                  <a:lnTo>
                    <a:pt x="18" y="18"/>
                  </a:lnTo>
                  <a:lnTo>
                    <a:pt x="30" y="48"/>
                  </a:lnTo>
                  <a:lnTo>
                    <a:pt x="36" y="54"/>
                  </a:lnTo>
                  <a:lnTo>
                    <a:pt x="42" y="72"/>
                  </a:lnTo>
                  <a:lnTo>
                    <a:pt x="48" y="84"/>
                  </a:lnTo>
                  <a:lnTo>
                    <a:pt x="54" y="90"/>
                  </a:lnTo>
                  <a:lnTo>
                    <a:pt x="60" y="108"/>
                  </a:lnTo>
                  <a:lnTo>
                    <a:pt x="72" y="126"/>
                  </a:lnTo>
                  <a:lnTo>
                    <a:pt x="72" y="144"/>
                  </a:lnTo>
                  <a:lnTo>
                    <a:pt x="78" y="150"/>
                  </a:lnTo>
                  <a:lnTo>
                    <a:pt x="78" y="156"/>
                  </a:lnTo>
                  <a:lnTo>
                    <a:pt x="78" y="162"/>
                  </a:lnTo>
                  <a:lnTo>
                    <a:pt x="72" y="156"/>
                  </a:lnTo>
                  <a:lnTo>
                    <a:pt x="66" y="156"/>
                  </a:lnTo>
                  <a:lnTo>
                    <a:pt x="66" y="162"/>
                  </a:lnTo>
                  <a:lnTo>
                    <a:pt x="60" y="162"/>
                  </a:lnTo>
                  <a:lnTo>
                    <a:pt x="66" y="162"/>
                  </a:lnTo>
                  <a:lnTo>
                    <a:pt x="66" y="156"/>
                  </a:lnTo>
                  <a:lnTo>
                    <a:pt x="60" y="150"/>
                  </a:lnTo>
                  <a:lnTo>
                    <a:pt x="54" y="150"/>
                  </a:lnTo>
                  <a:lnTo>
                    <a:pt x="54" y="144"/>
                  </a:lnTo>
                  <a:lnTo>
                    <a:pt x="54" y="150"/>
                  </a:lnTo>
                  <a:lnTo>
                    <a:pt x="54" y="144"/>
                  </a:lnTo>
                  <a:lnTo>
                    <a:pt x="48" y="144"/>
                  </a:lnTo>
                  <a:lnTo>
                    <a:pt x="48" y="138"/>
                  </a:lnTo>
                  <a:lnTo>
                    <a:pt x="42" y="138"/>
                  </a:lnTo>
                  <a:lnTo>
                    <a:pt x="36" y="138"/>
                  </a:lnTo>
                  <a:lnTo>
                    <a:pt x="42" y="138"/>
                  </a:lnTo>
                  <a:lnTo>
                    <a:pt x="42" y="132"/>
                  </a:lnTo>
                  <a:lnTo>
                    <a:pt x="42" y="126"/>
                  </a:lnTo>
                  <a:lnTo>
                    <a:pt x="42" y="120"/>
                  </a:lnTo>
                  <a:lnTo>
                    <a:pt x="36" y="120"/>
                  </a:lnTo>
                  <a:lnTo>
                    <a:pt x="36" y="114"/>
                  </a:lnTo>
                  <a:lnTo>
                    <a:pt x="30" y="114"/>
                  </a:lnTo>
                  <a:lnTo>
                    <a:pt x="30" y="108"/>
                  </a:lnTo>
                  <a:lnTo>
                    <a:pt x="24" y="102"/>
                  </a:lnTo>
                  <a:lnTo>
                    <a:pt x="24" y="96"/>
                  </a:lnTo>
                  <a:lnTo>
                    <a:pt x="30" y="96"/>
                  </a:lnTo>
                  <a:lnTo>
                    <a:pt x="30" y="102"/>
                  </a:lnTo>
                  <a:lnTo>
                    <a:pt x="36" y="102"/>
                  </a:lnTo>
                  <a:lnTo>
                    <a:pt x="42" y="90"/>
                  </a:lnTo>
                  <a:lnTo>
                    <a:pt x="42" y="84"/>
                  </a:lnTo>
                  <a:lnTo>
                    <a:pt x="36" y="84"/>
                  </a:lnTo>
                  <a:lnTo>
                    <a:pt x="30" y="84"/>
                  </a:lnTo>
                  <a:lnTo>
                    <a:pt x="30" y="78"/>
                  </a:lnTo>
                  <a:lnTo>
                    <a:pt x="24" y="78"/>
                  </a:lnTo>
                  <a:lnTo>
                    <a:pt x="24" y="72"/>
                  </a:lnTo>
                  <a:lnTo>
                    <a:pt x="18" y="66"/>
                  </a:lnTo>
                  <a:lnTo>
                    <a:pt x="18" y="48"/>
                  </a:lnTo>
                  <a:lnTo>
                    <a:pt x="18" y="36"/>
                  </a:lnTo>
                  <a:lnTo>
                    <a:pt x="18" y="30"/>
                  </a:lnTo>
                  <a:lnTo>
                    <a:pt x="18" y="24"/>
                  </a:lnTo>
                  <a:lnTo>
                    <a:pt x="12" y="18"/>
                  </a:lnTo>
                  <a:lnTo>
                    <a:pt x="12" y="6"/>
                  </a:lnTo>
                  <a:lnTo>
                    <a:pt x="6"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609"/>
            <p:cNvSpPr>
              <a:spLocks/>
            </p:cNvSpPr>
            <p:nvPr/>
          </p:nvSpPr>
          <p:spPr bwMode="auto">
            <a:xfrm>
              <a:off x="4119" y="2048"/>
              <a:ext cx="162" cy="252"/>
            </a:xfrm>
            <a:custGeom>
              <a:avLst/>
              <a:gdLst>
                <a:gd name="T0" fmla="*/ 6 w 162"/>
                <a:gd name="T1" fmla="*/ 246 h 252"/>
                <a:gd name="T2" fmla="*/ 12 w 162"/>
                <a:gd name="T3" fmla="*/ 234 h 252"/>
                <a:gd name="T4" fmla="*/ 24 w 162"/>
                <a:gd name="T5" fmla="*/ 228 h 252"/>
                <a:gd name="T6" fmla="*/ 36 w 162"/>
                <a:gd name="T7" fmla="*/ 222 h 252"/>
                <a:gd name="T8" fmla="*/ 48 w 162"/>
                <a:gd name="T9" fmla="*/ 216 h 252"/>
                <a:gd name="T10" fmla="*/ 60 w 162"/>
                <a:gd name="T11" fmla="*/ 210 h 252"/>
                <a:gd name="T12" fmla="*/ 72 w 162"/>
                <a:gd name="T13" fmla="*/ 210 h 252"/>
                <a:gd name="T14" fmla="*/ 78 w 162"/>
                <a:gd name="T15" fmla="*/ 204 h 252"/>
                <a:gd name="T16" fmla="*/ 90 w 162"/>
                <a:gd name="T17" fmla="*/ 198 h 252"/>
                <a:gd name="T18" fmla="*/ 96 w 162"/>
                <a:gd name="T19" fmla="*/ 198 h 252"/>
                <a:gd name="T20" fmla="*/ 108 w 162"/>
                <a:gd name="T21" fmla="*/ 192 h 252"/>
                <a:gd name="T22" fmla="*/ 120 w 162"/>
                <a:gd name="T23" fmla="*/ 186 h 252"/>
                <a:gd name="T24" fmla="*/ 126 w 162"/>
                <a:gd name="T25" fmla="*/ 186 h 252"/>
                <a:gd name="T26" fmla="*/ 138 w 162"/>
                <a:gd name="T27" fmla="*/ 180 h 252"/>
                <a:gd name="T28" fmla="*/ 144 w 162"/>
                <a:gd name="T29" fmla="*/ 168 h 252"/>
                <a:gd name="T30" fmla="*/ 144 w 162"/>
                <a:gd name="T31" fmla="*/ 150 h 252"/>
                <a:gd name="T32" fmla="*/ 150 w 162"/>
                <a:gd name="T33" fmla="*/ 138 h 252"/>
                <a:gd name="T34" fmla="*/ 150 w 162"/>
                <a:gd name="T35" fmla="*/ 120 h 252"/>
                <a:gd name="T36" fmla="*/ 156 w 162"/>
                <a:gd name="T37" fmla="*/ 108 h 252"/>
                <a:gd name="T38" fmla="*/ 150 w 162"/>
                <a:gd name="T39" fmla="*/ 96 h 252"/>
                <a:gd name="T40" fmla="*/ 156 w 162"/>
                <a:gd name="T41" fmla="*/ 84 h 252"/>
                <a:gd name="T42" fmla="*/ 162 w 162"/>
                <a:gd name="T43" fmla="*/ 72 h 252"/>
                <a:gd name="T44" fmla="*/ 156 w 162"/>
                <a:gd name="T45" fmla="*/ 60 h 252"/>
                <a:gd name="T46" fmla="*/ 156 w 162"/>
                <a:gd name="T47" fmla="*/ 42 h 252"/>
                <a:gd name="T48" fmla="*/ 150 w 162"/>
                <a:gd name="T49" fmla="*/ 30 h 252"/>
                <a:gd name="T50" fmla="*/ 150 w 162"/>
                <a:gd name="T51" fmla="*/ 24 h 252"/>
                <a:gd name="T52" fmla="*/ 144 w 162"/>
                <a:gd name="T53" fmla="*/ 12 h 252"/>
                <a:gd name="T54" fmla="*/ 144 w 162"/>
                <a:gd name="T55" fmla="*/ 0 h 252"/>
                <a:gd name="T56" fmla="*/ 150 w 162"/>
                <a:gd name="T57" fmla="*/ 18 h 252"/>
                <a:gd name="T58" fmla="*/ 156 w 162"/>
                <a:gd name="T59" fmla="*/ 42 h 252"/>
                <a:gd name="T60" fmla="*/ 162 w 162"/>
                <a:gd name="T61" fmla="*/ 66 h 252"/>
                <a:gd name="T62" fmla="*/ 162 w 162"/>
                <a:gd name="T63" fmla="*/ 84 h 252"/>
                <a:gd name="T64" fmla="*/ 156 w 162"/>
                <a:gd name="T65" fmla="*/ 102 h 252"/>
                <a:gd name="T66" fmla="*/ 156 w 162"/>
                <a:gd name="T67" fmla="*/ 120 h 252"/>
                <a:gd name="T68" fmla="*/ 156 w 162"/>
                <a:gd name="T69" fmla="*/ 138 h 252"/>
                <a:gd name="T70" fmla="*/ 150 w 162"/>
                <a:gd name="T71" fmla="*/ 156 h 252"/>
                <a:gd name="T72" fmla="*/ 144 w 162"/>
                <a:gd name="T73" fmla="*/ 174 h 252"/>
                <a:gd name="T74" fmla="*/ 144 w 162"/>
                <a:gd name="T75" fmla="*/ 192 h 252"/>
                <a:gd name="T76" fmla="*/ 132 w 162"/>
                <a:gd name="T77" fmla="*/ 192 h 252"/>
                <a:gd name="T78" fmla="*/ 114 w 162"/>
                <a:gd name="T79" fmla="*/ 198 h 252"/>
                <a:gd name="T80" fmla="*/ 96 w 162"/>
                <a:gd name="T81" fmla="*/ 204 h 252"/>
                <a:gd name="T82" fmla="*/ 84 w 162"/>
                <a:gd name="T83" fmla="*/ 210 h 252"/>
                <a:gd name="T84" fmla="*/ 66 w 162"/>
                <a:gd name="T85" fmla="*/ 210 h 252"/>
                <a:gd name="T86" fmla="*/ 42 w 162"/>
                <a:gd name="T87" fmla="*/ 222 h 252"/>
                <a:gd name="T88" fmla="*/ 12 w 162"/>
                <a:gd name="T89" fmla="*/ 240 h 252"/>
                <a:gd name="T90" fmla="*/ 0 w 162"/>
                <a:gd name="T9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252">
                  <a:moveTo>
                    <a:pt x="0" y="252"/>
                  </a:moveTo>
                  <a:lnTo>
                    <a:pt x="6" y="252"/>
                  </a:lnTo>
                  <a:lnTo>
                    <a:pt x="6" y="246"/>
                  </a:lnTo>
                  <a:lnTo>
                    <a:pt x="6" y="240"/>
                  </a:lnTo>
                  <a:lnTo>
                    <a:pt x="6" y="234"/>
                  </a:lnTo>
                  <a:lnTo>
                    <a:pt x="12" y="234"/>
                  </a:lnTo>
                  <a:lnTo>
                    <a:pt x="18" y="234"/>
                  </a:lnTo>
                  <a:lnTo>
                    <a:pt x="24" y="234"/>
                  </a:lnTo>
                  <a:lnTo>
                    <a:pt x="24" y="228"/>
                  </a:lnTo>
                  <a:lnTo>
                    <a:pt x="30" y="228"/>
                  </a:lnTo>
                  <a:lnTo>
                    <a:pt x="36" y="228"/>
                  </a:lnTo>
                  <a:lnTo>
                    <a:pt x="36" y="222"/>
                  </a:lnTo>
                  <a:lnTo>
                    <a:pt x="42" y="222"/>
                  </a:lnTo>
                  <a:lnTo>
                    <a:pt x="48" y="222"/>
                  </a:lnTo>
                  <a:lnTo>
                    <a:pt x="48" y="216"/>
                  </a:lnTo>
                  <a:lnTo>
                    <a:pt x="54" y="216"/>
                  </a:lnTo>
                  <a:lnTo>
                    <a:pt x="60" y="216"/>
                  </a:lnTo>
                  <a:lnTo>
                    <a:pt x="60" y="210"/>
                  </a:lnTo>
                  <a:lnTo>
                    <a:pt x="60" y="216"/>
                  </a:lnTo>
                  <a:lnTo>
                    <a:pt x="66" y="210"/>
                  </a:lnTo>
                  <a:lnTo>
                    <a:pt x="72" y="210"/>
                  </a:lnTo>
                  <a:lnTo>
                    <a:pt x="72" y="204"/>
                  </a:lnTo>
                  <a:lnTo>
                    <a:pt x="78" y="210"/>
                  </a:lnTo>
                  <a:lnTo>
                    <a:pt x="78" y="204"/>
                  </a:lnTo>
                  <a:lnTo>
                    <a:pt x="84" y="204"/>
                  </a:lnTo>
                  <a:lnTo>
                    <a:pt x="90" y="204"/>
                  </a:lnTo>
                  <a:lnTo>
                    <a:pt x="90" y="198"/>
                  </a:lnTo>
                  <a:lnTo>
                    <a:pt x="96" y="198"/>
                  </a:lnTo>
                  <a:lnTo>
                    <a:pt x="96" y="192"/>
                  </a:lnTo>
                  <a:lnTo>
                    <a:pt x="96" y="198"/>
                  </a:lnTo>
                  <a:lnTo>
                    <a:pt x="102" y="198"/>
                  </a:lnTo>
                  <a:lnTo>
                    <a:pt x="108" y="198"/>
                  </a:lnTo>
                  <a:lnTo>
                    <a:pt x="108" y="192"/>
                  </a:lnTo>
                  <a:lnTo>
                    <a:pt x="114" y="192"/>
                  </a:lnTo>
                  <a:lnTo>
                    <a:pt x="114" y="186"/>
                  </a:lnTo>
                  <a:lnTo>
                    <a:pt x="120" y="186"/>
                  </a:lnTo>
                  <a:lnTo>
                    <a:pt x="120" y="180"/>
                  </a:lnTo>
                  <a:lnTo>
                    <a:pt x="126" y="180"/>
                  </a:lnTo>
                  <a:lnTo>
                    <a:pt x="126" y="186"/>
                  </a:lnTo>
                  <a:lnTo>
                    <a:pt x="132" y="186"/>
                  </a:lnTo>
                  <a:lnTo>
                    <a:pt x="132" y="180"/>
                  </a:lnTo>
                  <a:lnTo>
                    <a:pt x="138" y="180"/>
                  </a:lnTo>
                  <a:lnTo>
                    <a:pt x="144" y="180"/>
                  </a:lnTo>
                  <a:lnTo>
                    <a:pt x="144" y="174"/>
                  </a:lnTo>
                  <a:lnTo>
                    <a:pt x="144" y="168"/>
                  </a:lnTo>
                  <a:lnTo>
                    <a:pt x="144" y="162"/>
                  </a:lnTo>
                  <a:lnTo>
                    <a:pt x="144" y="156"/>
                  </a:lnTo>
                  <a:lnTo>
                    <a:pt x="144" y="150"/>
                  </a:lnTo>
                  <a:lnTo>
                    <a:pt x="144" y="144"/>
                  </a:lnTo>
                  <a:lnTo>
                    <a:pt x="150" y="144"/>
                  </a:lnTo>
                  <a:lnTo>
                    <a:pt x="150" y="138"/>
                  </a:lnTo>
                  <a:lnTo>
                    <a:pt x="150" y="132"/>
                  </a:lnTo>
                  <a:lnTo>
                    <a:pt x="150" y="126"/>
                  </a:lnTo>
                  <a:lnTo>
                    <a:pt x="150" y="120"/>
                  </a:lnTo>
                  <a:lnTo>
                    <a:pt x="156" y="120"/>
                  </a:lnTo>
                  <a:lnTo>
                    <a:pt x="156" y="114"/>
                  </a:lnTo>
                  <a:lnTo>
                    <a:pt x="156" y="108"/>
                  </a:lnTo>
                  <a:lnTo>
                    <a:pt x="156" y="102"/>
                  </a:lnTo>
                  <a:lnTo>
                    <a:pt x="156" y="96"/>
                  </a:lnTo>
                  <a:lnTo>
                    <a:pt x="150" y="96"/>
                  </a:lnTo>
                  <a:lnTo>
                    <a:pt x="156" y="96"/>
                  </a:lnTo>
                  <a:lnTo>
                    <a:pt x="156" y="90"/>
                  </a:lnTo>
                  <a:lnTo>
                    <a:pt x="156" y="84"/>
                  </a:lnTo>
                  <a:lnTo>
                    <a:pt x="156" y="78"/>
                  </a:lnTo>
                  <a:lnTo>
                    <a:pt x="156" y="72"/>
                  </a:lnTo>
                  <a:lnTo>
                    <a:pt x="162" y="72"/>
                  </a:lnTo>
                  <a:lnTo>
                    <a:pt x="156" y="72"/>
                  </a:lnTo>
                  <a:lnTo>
                    <a:pt x="156" y="66"/>
                  </a:lnTo>
                  <a:lnTo>
                    <a:pt x="156" y="60"/>
                  </a:lnTo>
                  <a:lnTo>
                    <a:pt x="156" y="54"/>
                  </a:lnTo>
                  <a:lnTo>
                    <a:pt x="156" y="48"/>
                  </a:lnTo>
                  <a:lnTo>
                    <a:pt x="156" y="42"/>
                  </a:lnTo>
                  <a:lnTo>
                    <a:pt x="150" y="42"/>
                  </a:lnTo>
                  <a:lnTo>
                    <a:pt x="150" y="36"/>
                  </a:lnTo>
                  <a:lnTo>
                    <a:pt x="150" y="30"/>
                  </a:lnTo>
                  <a:lnTo>
                    <a:pt x="150" y="24"/>
                  </a:lnTo>
                  <a:lnTo>
                    <a:pt x="144" y="24"/>
                  </a:lnTo>
                  <a:lnTo>
                    <a:pt x="150" y="24"/>
                  </a:lnTo>
                  <a:lnTo>
                    <a:pt x="144" y="24"/>
                  </a:lnTo>
                  <a:lnTo>
                    <a:pt x="144" y="18"/>
                  </a:lnTo>
                  <a:lnTo>
                    <a:pt x="144" y="12"/>
                  </a:lnTo>
                  <a:lnTo>
                    <a:pt x="144" y="6"/>
                  </a:lnTo>
                  <a:lnTo>
                    <a:pt x="138" y="0"/>
                  </a:lnTo>
                  <a:lnTo>
                    <a:pt x="144" y="0"/>
                  </a:lnTo>
                  <a:lnTo>
                    <a:pt x="144" y="6"/>
                  </a:lnTo>
                  <a:lnTo>
                    <a:pt x="150" y="12"/>
                  </a:lnTo>
                  <a:lnTo>
                    <a:pt x="150" y="18"/>
                  </a:lnTo>
                  <a:lnTo>
                    <a:pt x="150" y="24"/>
                  </a:lnTo>
                  <a:lnTo>
                    <a:pt x="156" y="36"/>
                  </a:lnTo>
                  <a:lnTo>
                    <a:pt x="156" y="42"/>
                  </a:lnTo>
                  <a:lnTo>
                    <a:pt x="156" y="54"/>
                  </a:lnTo>
                  <a:lnTo>
                    <a:pt x="162" y="60"/>
                  </a:lnTo>
                  <a:lnTo>
                    <a:pt x="162" y="66"/>
                  </a:lnTo>
                  <a:lnTo>
                    <a:pt x="162" y="72"/>
                  </a:lnTo>
                  <a:lnTo>
                    <a:pt x="162" y="78"/>
                  </a:lnTo>
                  <a:lnTo>
                    <a:pt x="162" y="84"/>
                  </a:lnTo>
                  <a:lnTo>
                    <a:pt x="156" y="90"/>
                  </a:lnTo>
                  <a:lnTo>
                    <a:pt x="156" y="96"/>
                  </a:lnTo>
                  <a:lnTo>
                    <a:pt x="156" y="102"/>
                  </a:lnTo>
                  <a:lnTo>
                    <a:pt x="156" y="108"/>
                  </a:lnTo>
                  <a:lnTo>
                    <a:pt x="156" y="114"/>
                  </a:lnTo>
                  <a:lnTo>
                    <a:pt x="156" y="120"/>
                  </a:lnTo>
                  <a:lnTo>
                    <a:pt x="156" y="126"/>
                  </a:lnTo>
                  <a:lnTo>
                    <a:pt x="156" y="132"/>
                  </a:lnTo>
                  <a:lnTo>
                    <a:pt x="156" y="138"/>
                  </a:lnTo>
                  <a:lnTo>
                    <a:pt x="150" y="144"/>
                  </a:lnTo>
                  <a:lnTo>
                    <a:pt x="150" y="150"/>
                  </a:lnTo>
                  <a:lnTo>
                    <a:pt x="150" y="156"/>
                  </a:lnTo>
                  <a:lnTo>
                    <a:pt x="150" y="162"/>
                  </a:lnTo>
                  <a:lnTo>
                    <a:pt x="144" y="168"/>
                  </a:lnTo>
                  <a:lnTo>
                    <a:pt x="144" y="174"/>
                  </a:lnTo>
                  <a:lnTo>
                    <a:pt x="144" y="180"/>
                  </a:lnTo>
                  <a:lnTo>
                    <a:pt x="144" y="186"/>
                  </a:lnTo>
                  <a:lnTo>
                    <a:pt x="144" y="192"/>
                  </a:lnTo>
                  <a:lnTo>
                    <a:pt x="144" y="198"/>
                  </a:lnTo>
                  <a:lnTo>
                    <a:pt x="138" y="198"/>
                  </a:lnTo>
                  <a:lnTo>
                    <a:pt x="132" y="192"/>
                  </a:lnTo>
                  <a:lnTo>
                    <a:pt x="126" y="192"/>
                  </a:lnTo>
                  <a:lnTo>
                    <a:pt x="120" y="192"/>
                  </a:lnTo>
                  <a:lnTo>
                    <a:pt x="114" y="198"/>
                  </a:lnTo>
                  <a:lnTo>
                    <a:pt x="108" y="198"/>
                  </a:lnTo>
                  <a:lnTo>
                    <a:pt x="96" y="198"/>
                  </a:lnTo>
                  <a:lnTo>
                    <a:pt x="96" y="204"/>
                  </a:lnTo>
                  <a:lnTo>
                    <a:pt x="90" y="204"/>
                  </a:lnTo>
                  <a:lnTo>
                    <a:pt x="84" y="204"/>
                  </a:lnTo>
                  <a:lnTo>
                    <a:pt x="84" y="210"/>
                  </a:lnTo>
                  <a:lnTo>
                    <a:pt x="78" y="210"/>
                  </a:lnTo>
                  <a:lnTo>
                    <a:pt x="72" y="210"/>
                  </a:lnTo>
                  <a:lnTo>
                    <a:pt x="66" y="210"/>
                  </a:lnTo>
                  <a:lnTo>
                    <a:pt x="60" y="216"/>
                  </a:lnTo>
                  <a:lnTo>
                    <a:pt x="48" y="222"/>
                  </a:lnTo>
                  <a:lnTo>
                    <a:pt x="42" y="222"/>
                  </a:lnTo>
                  <a:lnTo>
                    <a:pt x="30" y="234"/>
                  </a:lnTo>
                  <a:lnTo>
                    <a:pt x="18" y="240"/>
                  </a:lnTo>
                  <a:lnTo>
                    <a:pt x="12" y="240"/>
                  </a:lnTo>
                  <a:lnTo>
                    <a:pt x="6" y="246"/>
                  </a:lnTo>
                  <a:lnTo>
                    <a:pt x="6" y="252"/>
                  </a:lnTo>
                  <a:lnTo>
                    <a:pt x="0" y="252"/>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610"/>
            <p:cNvSpPr>
              <a:spLocks/>
            </p:cNvSpPr>
            <p:nvPr/>
          </p:nvSpPr>
          <p:spPr bwMode="auto">
            <a:xfrm>
              <a:off x="4107" y="2066"/>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Rectangle 611"/>
            <p:cNvSpPr>
              <a:spLocks noChangeArrowheads="1"/>
            </p:cNvSpPr>
            <p:nvPr/>
          </p:nvSpPr>
          <p:spPr bwMode="auto">
            <a:xfrm>
              <a:off x="4041" y="2210"/>
              <a:ext cx="6" cy="6"/>
            </a:xfrm>
            <a:prstGeom prst="rect">
              <a:avLst/>
            </a:prstGeom>
            <a:noFill/>
            <a:ln w="190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612"/>
            <p:cNvSpPr>
              <a:spLocks/>
            </p:cNvSpPr>
            <p:nvPr/>
          </p:nvSpPr>
          <p:spPr bwMode="auto">
            <a:xfrm>
              <a:off x="3999" y="2294"/>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613"/>
            <p:cNvSpPr>
              <a:spLocks/>
            </p:cNvSpPr>
            <p:nvPr/>
          </p:nvSpPr>
          <p:spPr bwMode="auto">
            <a:xfrm>
              <a:off x="3993" y="230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614"/>
            <p:cNvSpPr>
              <a:spLocks/>
            </p:cNvSpPr>
            <p:nvPr/>
          </p:nvSpPr>
          <p:spPr bwMode="auto">
            <a:xfrm>
              <a:off x="1977" y="2390"/>
              <a:ext cx="1404" cy="984"/>
            </a:xfrm>
            <a:custGeom>
              <a:avLst/>
              <a:gdLst>
                <a:gd name="T0" fmla="*/ 906 w 1404"/>
                <a:gd name="T1" fmla="*/ 0 h 984"/>
                <a:gd name="T2" fmla="*/ 966 w 1404"/>
                <a:gd name="T3" fmla="*/ 6 h 984"/>
                <a:gd name="T4" fmla="*/ 1068 w 1404"/>
                <a:gd name="T5" fmla="*/ 6 h 984"/>
                <a:gd name="T6" fmla="*/ 1164 w 1404"/>
                <a:gd name="T7" fmla="*/ 96 h 984"/>
                <a:gd name="T8" fmla="*/ 1212 w 1404"/>
                <a:gd name="T9" fmla="*/ 150 h 984"/>
                <a:gd name="T10" fmla="*/ 1308 w 1404"/>
                <a:gd name="T11" fmla="*/ 246 h 984"/>
                <a:gd name="T12" fmla="*/ 1380 w 1404"/>
                <a:gd name="T13" fmla="*/ 348 h 984"/>
                <a:gd name="T14" fmla="*/ 1314 w 1404"/>
                <a:gd name="T15" fmla="*/ 390 h 984"/>
                <a:gd name="T16" fmla="*/ 1272 w 1404"/>
                <a:gd name="T17" fmla="*/ 438 h 984"/>
                <a:gd name="T18" fmla="*/ 1248 w 1404"/>
                <a:gd name="T19" fmla="*/ 474 h 984"/>
                <a:gd name="T20" fmla="*/ 1224 w 1404"/>
                <a:gd name="T21" fmla="*/ 534 h 984"/>
                <a:gd name="T22" fmla="*/ 1212 w 1404"/>
                <a:gd name="T23" fmla="*/ 588 h 984"/>
                <a:gd name="T24" fmla="*/ 1182 w 1404"/>
                <a:gd name="T25" fmla="*/ 612 h 984"/>
                <a:gd name="T26" fmla="*/ 1152 w 1404"/>
                <a:gd name="T27" fmla="*/ 648 h 984"/>
                <a:gd name="T28" fmla="*/ 1110 w 1404"/>
                <a:gd name="T29" fmla="*/ 636 h 984"/>
                <a:gd name="T30" fmla="*/ 1098 w 1404"/>
                <a:gd name="T31" fmla="*/ 672 h 984"/>
                <a:gd name="T32" fmla="*/ 1068 w 1404"/>
                <a:gd name="T33" fmla="*/ 696 h 984"/>
                <a:gd name="T34" fmla="*/ 1032 w 1404"/>
                <a:gd name="T35" fmla="*/ 732 h 984"/>
                <a:gd name="T36" fmla="*/ 1008 w 1404"/>
                <a:gd name="T37" fmla="*/ 762 h 984"/>
                <a:gd name="T38" fmla="*/ 954 w 1404"/>
                <a:gd name="T39" fmla="*/ 786 h 984"/>
                <a:gd name="T40" fmla="*/ 918 w 1404"/>
                <a:gd name="T41" fmla="*/ 804 h 984"/>
                <a:gd name="T42" fmla="*/ 876 w 1404"/>
                <a:gd name="T43" fmla="*/ 822 h 984"/>
                <a:gd name="T44" fmla="*/ 840 w 1404"/>
                <a:gd name="T45" fmla="*/ 834 h 984"/>
                <a:gd name="T46" fmla="*/ 840 w 1404"/>
                <a:gd name="T47" fmla="*/ 894 h 984"/>
                <a:gd name="T48" fmla="*/ 792 w 1404"/>
                <a:gd name="T49" fmla="*/ 906 h 984"/>
                <a:gd name="T50" fmla="*/ 762 w 1404"/>
                <a:gd name="T51" fmla="*/ 954 h 984"/>
                <a:gd name="T52" fmla="*/ 702 w 1404"/>
                <a:gd name="T53" fmla="*/ 984 h 984"/>
                <a:gd name="T54" fmla="*/ 654 w 1404"/>
                <a:gd name="T55" fmla="*/ 954 h 984"/>
                <a:gd name="T56" fmla="*/ 648 w 1404"/>
                <a:gd name="T57" fmla="*/ 930 h 984"/>
                <a:gd name="T58" fmla="*/ 648 w 1404"/>
                <a:gd name="T59" fmla="*/ 900 h 984"/>
                <a:gd name="T60" fmla="*/ 636 w 1404"/>
                <a:gd name="T61" fmla="*/ 876 h 984"/>
                <a:gd name="T62" fmla="*/ 630 w 1404"/>
                <a:gd name="T63" fmla="*/ 846 h 984"/>
                <a:gd name="T64" fmla="*/ 606 w 1404"/>
                <a:gd name="T65" fmla="*/ 816 h 984"/>
                <a:gd name="T66" fmla="*/ 570 w 1404"/>
                <a:gd name="T67" fmla="*/ 786 h 984"/>
                <a:gd name="T68" fmla="*/ 570 w 1404"/>
                <a:gd name="T69" fmla="*/ 756 h 984"/>
                <a:gd name="T70" fmla="*/ 558 w 1404"/>
                <a:gd name="T71" fmla="*/ 732 h 984"/>
                <a:gd name="T72" fmla="*/ 564 w 1404"/>
                <a:gd name="T73" fmla="*/ 702 h 984"/>
                <a:gd name="T74" fmla="*/ 540 w 1404"/>
                <a:gd name="T75" fmla="*/ 666 h 984"/>
                <a:gd name="T76" fmla="*/ 522 w 1404"/>
                <a:gd name="T77" fmla="*/ 630 h 984"/>
                <a:gd name="T78" fmla="*/ 498 w 1404"/>
                <a:gd name="T79" fmla="*/ 612 h 984"/>
                <a:gd name="T80" fmla="*/ 462 w 1404"/>
                <a:gd name="T81" fmla="*/ 588 h 984"/>
                <a:gd name="T82" fmla="*/ 450 w 1404"/>
                <a:gd name="T83" fmla="*/ 564 h 984"/>
                <a:gd name="T84" fmla="*/ 444 w 1404"/>
                <a:gd name="T85" fmla="*/ 546 h 984"/>
                <a:gd name="T86" fmla="*/ 432 w 1404"/>
                <a:gd name="T87" fmla="*/ 540 h 984"/>
                <a:gd name="T88" fmla="*/ 420 w 1404"/>
                <a:gd name="T89" fmla="*/ 528 h 984"/>
                <a:gd name="T90" fmla="*/ 420 w 1404"/>
                <a:gd name="T91" fmla="*/ 504 h 984"/>
                <a:gd name="T92" fmla="*/ 396 w 1404"/>
                <a:gd name="T93" fmla="*/ 462 h 984"/>
                <a:gd name="T94" fmla="*/ 360 w 1404"/>
                <a:gd name="T95" fmla="*/ 432 h 984"/>
                <a:gd name="T96" fmla="*/ 330 w 1404"/>
                <a:gd name="T97" fmla="*/ 402 h 984"/>
                <a:gd name="T98" fmla="*/ 306 w 1404"/>
                <a:gd name="T99" fmla="*/ 360 h 984"/>
                <a:gd name="T100" fmla="*/ 270 w 1404"/>
                <a:gd name="T101" fmla="*/ 342 h 984"/>
                <a:gd name="T102" fmla="*/ 228 w 1404"/>
                <a:gd name="T103" fmla="*/ 306 h 984"/>
                <a:gd name="T104" fmla="*/ 204 w 1404"/>
                <a:gd name="T105" fmla="*/ 264 h 984"/>
                <a:gd name="T106" fmla="*/ 180 w 1404"/>
                <a:gd name="T107" fmla="*/ 222 h 984"/>
                <a:gd name="T108" fmla="*/ 162 w 1404"/>
                <a:gd name="T109" fmla="*/ 168 h 984"/>
                <a:gd name="T110" fmla="*/ 138 w 1404"/>
                <a:gd name="T111" fmla="*/ 120 h 984"/>
                <a:gd name="T112" fmla="*/ 84 w 1404"/>
                <a:gd name="T113" fmla="*/ 114 h 984"/>
                <a:gd name="T114" fmla="*/ 60 w 1404"/>
                <a:gd name="T115" fmla="*/ 84 h 984"/>
                <a:gd name="T116" fmla="*/ 24 w 1404"/>
                <a:gd name="T117" fmla="*/ 66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4" h="984">
                  <a:moveTo>
                    <a:pt x="798" y="0"/>
                  </a:moveTo>
                  <a:lnTo>
                    <a:pt x="816" y="0"/>
                  </a:lnTo>
                  <a:lnTo>
                    <a:pt x="834" y="0"/>
                  </a:lnTo>
                  <a:lnTo>
                    <a:pt x="846" y="0"/>
                  </a:lnTo>
                  <a:lnTo>
                    <a:pt x="852" y="0"/>
                  </a:lnTo>
                  <a:lnTo>
                    <a:pt x="870" y="0"/>
                  </a:lnTo>
                  <a:lnTo>
                    <a:pt x="882" y="0"/>
                  </a:lnTo>
                  <a:lnTo>
                    <a:pt x="888" y="0"/>
                  </a:lnTo>
                  <a:lnTo>
                    <a:pt x="894" y="0"/>
                  </a:lnTo>
                  <a:lnTo>
                    <a:pt x="906" y="0"/>
                  </a:lnTo>
                  <a:lnTo>
                    <a:pt x="912" y="0"/>
                  </a:lnTo>
                  <a:lnTo>
                    <a:pt x="918" y="0"/>
                  </a:lnTo>
                  <a:lnTo>
                    <a:pt x="924" y="0"/>
                  </a:lnTo>
                  <a:lnTo>
                    <a:pt x="930" y="0"/>
                  </a:lnTo>
                  <a:lnTo>
                    <a:pt x="942" y="0"/>
                  </a:lnTo>
                  <a:lnTo>
                    <a:pt x="948" y="0"/>
                  </a:lnTo>
                  <a:lnTo>
                    <a:pt x="954" y="0"/>
                  </a:lnTo>
                  <a:lnTo>
                    <a:pt x="960" y="0"/>
                  </a:lnTo>
                  <a:lnTo>
                    <a:pt x="960" y="6"/>
                  </a:lnTo>
                  <a:lnTo>
                    <a:pt x="966" y="6"/>
                  </a:lnTo>
                  <a:lnTo>
                    <a:pt x="978" y="6"/>
                  </a:lnTo>
                  <a:lnTo>
                    <a:pt x="984" y="6"/>
                  </a:lnTo>
                  <a:lnTo>
                    <a:pt x="1002" y="6"/>
                  </a:lnTo>
                  <a:lnTo>
                    <a:pt x="1008" y="6"/>
                  </a:lnTo>
                  <a:lnTo>
                    <a:pt x="1014" y="6"/>
                  </a:lnTo>
                  <a:lnTo>
                    <a:pt x="1044" y="6"/>
                  </a:lnTo>
                  <a:lnTo>
                    <a:pt x="1050" y="6"/>
                  </a:lnTo>
                  <a:lnTo>
                    <a:pt x="1056" y="6"/>
                  </a:lnTo>
                  <a:lnTo>
                    <a:pt x="1062" y="6"/>
                  </a:lnTo>
                  <a:lnTo>
                    <a:pt x="1068" y="6"/>
                  </a:lnTo>
                  <a:lnTo>
                    <a:pt x="1074" y="6"/>
                  </a:lnTo>
                  <a:lnTo>
                    <a:pt x="1092" y="24"/>
                  </a:lnTo>
                  <a:lnTo>
                    <a:pt x="1110" y="42"/>
                  </a:lnTo>
                  <a:lnTo>
                    <a:pt x="1122" y="54"/>
                  </a:lnTo>
                  <a:lnTo>
                    <a:pt x="1128" y="60"/>
                  </a:lnTo>
                  <a:lnTo>
                    <a:pt x="1134" y="66"/>
                  </a:lnTo>
                  <a:lnTo>
                    <a:pt x="1140" y="66"/>
                  </a:lnTo>
                  <a:lnTo>
                    <a:pt x="1140" y="72"/>
                  </a:lnTo>
                  <a:lnTo>
                    <a:pt x="1158" y="90"/>
                  </a:lnTo>
                  <a:lnTo>
                    <a:pt x="1164" y="96"/>
                  </a:lnTo>
                  <a:lnTo>
                    <a:pt x="1170" y="96"/>
                  </a:lnTo>
                  <a:lnTo>
                    <a:pt x="1170" y="102"/>
                  </a:lnTo>
                  <a:lnTo>
                    <a:pt x="1176" y="102"/>
                  </a:lnTo>
                  <a:lnTo>
                    <a:pt x="1176" y="108"/>
                  </a:lnTo>
                  <a:lnTo>
                    <a:pt x="1182" y="114"/>
                  </a:lnTo>
                  <a:lnTo>
                    <a:pt x="1188" y="120"/>
                  </a:lnTo>
                  <a:lnTo>
                    <a:pt x="1200" y="132"/>
                  </a:lnTo>
                  <a:lnTo>
                    <a:pt x="1200" y="138"/>
                  </a:lnTo>
                  <a:lnTo>
                    <a:pt x="1212" y="144"/>
                  </a:lnTo>
                  <a:lnTo>
                    <a:pt x="1212" y="150"/>
                  </a:lnTo>
                  <a:lnTo>
                    <a:pt x="1224" y="156"/>
                  </a:lnTo>
                  <a:lnTo>
                    <a:pt x="1224" y="162"/>
                  </a:lnTo>
                  <a:lnTo>
                    <a:pt x="1230" y="162"/>
                  </a:lnTo>
                  <a:lnTo>
                    <a:pt x="1236" y="168"/>
                  </a:lnTo>
                  <a:lnTo>
                    <a:pt x="1236" y="174"/>
                  </a:lnTo>
                  <a:lnTo>
                    <a:pt x="1248" y="186"/>
                  </a:lnTo>
                  <a:lnTo>
                    <a:pt x="1266" y="198"/>
                  </a:lnTo>
                  <a:lnTo>
                    <a:pt x="1266" y="204"/>
                  </a:lnTo>
                  <a:lnTo>
                    <a:pt x="1272" y="204"/>
                  </a:lnTo>
                  <a:lnTo>
                    <a:pt x="1308" y="246"/>
                  </a:lnTo>
                  <a:lnTo>
                    <a:pt x="1350" y="288"/>
                  </a:lnTo>
                  <a:lnTo>
                    <a:pt x="1356" y="294"/>
                  </a:lnTo>
                  <a:lnTo>
                    <a:pt x="1374" y="312"/>
                  </a:lnTo>
                  <a:lnTo>
                    <a:pt x="1380" y="318"/>
                  </a:lnTo>
                  <a:lnTo>
                    <a:pt x="1380" y="324"/>
                  </a:lnTo>
                  <a:lnTo>
                    <a:pt x="1404" y="342"/>
                  </a:lnTo>
                  <a:lnTo>
                    <a:pt x="1398" y="348"/>
                  </a:lnTo>
                  <a:lnTo>
                    <a:pt x="1392" y="348"/>
                  </a:lnTo>
                  <a:lnTo>
                    <a:pt x="1386" y="348"/>
                  </a:lnTo>
                  <a:lnTo>
                    <a:pt x="1380" y="348"/>
                  </a:lnTo>
                  <a:lnTo>
                    <a:pt x="1374" y="354"/>
                  </a:lnTo>
                  <a:lnTo>
                    <a:pt x="1368" y="354"/>
                  </a:lnTo>
                  <a:lnTo>
                    <a:pt x="1362" y="360"/>
                  </a:lnTo>
                  <a:lnTo>
                    <a:pt x="1356" y="360"/>
                  </a:lnTo>
                  <a:lnTo>
                    <a:pt x="1350" y="366"/>
                  </a:lnTo>
                  <a:lnTo>
                    <a:pt x="1344" y="366"/>
                  </a:lnTo>
                  <a:lnTo>
                    <a:pt x="1338" y="372"/>
                  </a:lnTo>
                  <a:lnTo>
                    <a:pt x="1332" y="378"/>
                  </a:lnTo>
                  <a:lnTo>
                    <a:pt x="1320" y="384"/>
                  </a:lnTo>
                  <a:lnTo>
                    <a:pt x="1314" y="390"/>
                  </a:lnTo>
                  <a:lnTo>
                    <a:pt x="1308" y="396"/>
                  </a:lnTo>
                  <a:lnTo>
                    <a:pt x="1308" y="402"/>
                  </a:lnTo>
                  <a:lnTo>
                    <a:pt x="1302" y="402"/>
                  </a:lnTo>
                  <a:lnTo>
                    <a:pt x="1296" y="414"/>
                  </a:lnTo>
                  <a:lnTo>
                    <a:pt x="1290" y="420"/>
                  </a:lnTo>
                  <a:lnTo>
                    <a:pt x="1284" y="420"/>
                  </a:lnTo>
                  <a:lnTo>
                    <a:pt x="1284" y="426"/>
                  </a:lnTo>
                  <a:lnTo>
                    <a:pt x="1278" y="426"/>
                  </a:lnTo>
                  <a:lnTo>
                    <a:pt x="1278" y="432"/>
                  </a:lnTo>
                  <a:lnTo>
                    <a:pt x="1272" y="438"/>
                  </a:lnTo>
                  <a:lnTo>
                    <a:pt x="1272" y="444"/>
                  </a:lnTo>
                  <a:lnTo>
                    <a:pt x="1266" y="444"/>
                  </a:lnTo>
                  <a:lnTo>
                    <a:pt x="1266" y="450"/>
                  </a:lnTo>
                  <a:lnTo>
                    <a:pt x="1266" y="456"/>
                  </a:lnTo>
                  <a:lnTo>
                    <a:pt x="1260" y="456"/>
                  </a:lnTo>
                  <a:lnTo>
                    <a:pt x="1260" y="462"/>
                  </a:lnTo>
                  <a:lnTo>
                    <a:pt x="1254" y="462"/>
                  </a:lnTo>
                  <a:lnTo>
                    <a:pt x="1254" y="468"/>
                  </a:lnTo>
                  <a:lnTo>
                    <a:pt x="1248" y="468"/>
                  </a:lnTo>
                  <a:lnTo>
                    <a:pt x="1248" y="474"/>
                  </a:lnTo>
                  <a:lnTo>
                    <a:pt x="1242" y="480"/>
                  </a:lnTo>
                  <a:lnTo>
                    <a:pt x="1242" y="486"/>
                  </a:lnTo>
                  <a:lnTo>
                    <a:pt x="1236" y="486"/>
                  </a:lnTo>
                  <a:lnTo>
                    <a:pt x="1236" y="492"/>
                  </a:lnTo>
                  <a:lnTo>
                    <a:pt x="1230" y="504"/>
                  </a:lnTo>
                  <a:lnTo>
                    <a:pt x="1230" y="510"/>
                  </a:lnTo>
                  <a:lnTo>
                    <a:pt x="1224" y="516"/>
                  </a:lnTo>
                  <a:lnTo>
                    <a:pt x="1224" y="522"/>
                  </a:lnTo>
                  <a:lnTo>
                    <a:pt x="1224" y="528"/>
                  </a:lnTo>
                  <a:lnTo>
                    <a:pt x="1224" y="534"/>
                  </a:lnTo>
                  <a:lnTo>
                    <a:pt x="1224" y="540"/>
                  </a:lnTo>
                  <a:lnTo>
                    <a:pt x="1218" y="540"/>
                  </a:lnTo>
                  <a:lnTo>
                    <a:pt x="1218" y="546"/>
                  </a:lnTo>
                  <a:lnTo>
                    <a:pt x="1218" y="558"/>
                  </a:lnTo>
                  <a:lnTo>
                    <a:pt x="1218" y="564"/>
                  </a:lnTo>
                  <a:lnTo>
                    <a:pt x="1218" y="570"/>
                  </a:lnTo>
                  <a:lnTo>
                    <a:pt x="1218" y="576"/>
                  </a:lnTo>
                  <a:lnTo>
                    <a:pt x="1218" y="582"/>
                  </a:lnTo>
                  <a:lnTo>
                    <a:pt x="1218" y="588"/>
                  </a:lnTo>
                  <a:lnTo>
                    <a:pt x="1212" y="588"/>
                  </a:lnTo>
                  <a:lnTo>
                    <a:pt x="1206" y="588"/>
                  </a:lnTo>
                  <a:lnTo>
                    <a:pt x="1206" y="594"/>
                  </a:lnTo>
                  <a:lnTo>
                    <a:pt x="1200" y="594"/>
                  </a:lnTo>
                  <a:lnTo>
                    <a:pt x="1200" y="600"/>
                  </a:lnTo>
                  <a:lnTo>
                    <a:pt x="1194" y="606"/>
                  </a:lnTo>
                  <a:lnTo>
                    <a:pt x="1188" y="606"/>
                  </a:lnTo>
                  <a:lnTo>
                    <a:pt x="1194" y="606"/>
                  </a:lnTo>
                  <a:lnTo>
                    <a:pt x="1194" y="600"/>
                  </a:lnTo>
                  <a:lnTo>
                    <a:pt x="1188" y="606"/>
                  </a:lnTo>
                  <a:lnTo>
                    <a:pt x="1182" y="612"/>
                  </a:lnTo>
                  <a:lnTo>
                    <a:pt x="1176" y="612"/>
                  </a:lnTo>
                  <a:lnTo>
                    <a:pt x="1176" y="618"/>
                  </a:lnTo>
                  <a:lnTo>
                    <a:pt x="1170" y="618"/>
                  </a:lnTo>
                  <a:lnTo>
                    <a:pt x="1170" y="624"/>
                  </a:lnTo>
                  <a:lnTo>
                    <a:pt x="1170" y="630"/>
                  </a:lnTo>
                  <a:lnTo>
                    <a:pt x="1170" y="636"/>
                  </a:lnTo>
                  <a:lnTo>
                    <a:pt x="1164" y="642"/>
                  </a:lnTo>
                  <a:lnTo>
                    <a:pt x="1158" y="642"/>
                  </a:lnTo>
                  <a:lnTo>
                    <a:pt x="1158" y="648"/>
                  </a:lnTo>
                  <a:lnTo>
                    <a:pt x="1152" y="648"/>
                  </a:lnTo>
                  <a:lnTo>
                    <a:pt x="1146" y="642"/>
                  </a:lnTo>
                  <a:lnTo>
                    <a:pt x="1140" y="642"/>
                  </a:lnTo>
                  <a:lnTo>
                    <a:pt x="1134" y="642"/>
                  </a:lnTo>
                  <a:lnTo>
                    <a:pt x="1134" y="648"/>
                  </a:lnTo>
                  <a:lnTo>
                    <a:pt x="1128" y="648"/>
                  </a:lnTo>
                  <a:lnTo>
                    <a:pt x="1128" y="642"/>
                  </a:lnTo>
                  <a:lnTo>
                    <a:pt x="1122" y="642"/>
                  </a:lnTo>
                  <a:lnTo>
                    <a:pt x="1122" y="636"/>
                  </a:lnTo>
                  <a:lnTo>
                    <a:pt x="1116" y="636"/>
                  </a:lnTo>
                  <a:lnTo>
                    <a:pt x="1110" y="636"/>
                  </a:lnTo>
                  <a:lnTo>
                    <a:pt x="1110" y="642"/>
                  </a:lnTo>
                  <a:lnTo>
                    <a:pt x="1104" y="642"/>
                  </a:lnTo>
                  <a:lnTo>
                    <a:pt x="1098" y="642"/>
                  </a:lnTo>
                  <a:lnTo>
                    <a:pt x="1098" y="648"/>
                  </a:lnTo>
                  <a:lnTo>
                    <a:pt x="1098" y="654"/>
                  </a:lnTo>
                  <a:lnTo>
                    <a:pt x="1092" y="654"/>
                  </a:lnTo>
                  <a:lnTo>
                    <a:pt x="1092" y="660"/>
                  </a:lnTo>
                  <a:lnTo>
                    <a:pt x="1092" y="666"/>
                  </a:lnTo>
                  <a:lnTo>
                    <a:pt x="1092" y="672"/>
                  </a:lnTo>
                  <a:lnTo>
                    <a:pt x="1098" y="672"/>
                  </a:lnTo>
                  <a:lnTo>
                    <a:pt x="1104" y="672"/>
                  </a:lnTo>
                  <a:lnTo>
                    <a:pt x="1104" y="678"/>
                  </a:lnTo>
                  <a:lnTo>
                    <a:pt x="1098" y="684"/>
                  </a:lnTo>
                  <a:lnTo>
                    <a:pt x="1092" y="684"/>
                  </a:lnTo>
                  <a:lnTo>
                    <a:pt x="1086" y="684"/>
                  </a:lnTo>
                  <a:lnTo>
                    <a:pt x="1086" y="690"/>
                  </a:lnTo>
                  <a:lnTo>
                    <a:pt x="1080" y="690"/>
                  </a:lnTo>
                  <a:lnTo>
                    <a:pt x="1080" y="696"/>
                  </a:lnTo>
                  <a:lnTo>
                    <a:pt x="1074" y="696"/>
                  </a:lnTo>
                  <a:lnTo>
                    <a:pt x="1068" y="696"/>
                  </a:lnTo>
                  <a:lnTo>
                    <a:pt x="1068" y="702"/>
                  </a:lnTo>
                  <a:lnTo>
                    <a:pt x="1062" y="708"/>
                  </a:lnTo>
                  <a:lnTo>
                    <a:pt x="1056" y="708"/>
                  </a:lnTo>
                  <a:lnTo>
                    <a:pt x="1062" y="714"/>
                  </a:lnTo>
                  <a:lnTo>
                    <a:pt x="1056" y="714"/>
                  </a:lnTo>
                  <a:lnTo>
                    <a:pt x="1056" y="720"/>
                  </a:lnTo>
                  <a:lnTo>
                    <a:pt x="1050" y="720"/>
                  </a:lnTo>
                  <a:lnTo>
                    <a:pt x="1038" y="726"/>
                  </a:lnTo>
                  <a:lnTo>
                    <a:pt x="1032" y="726"/>
                  </a:lnTo>
                  <a:lnTo>
                    <a:pt x="1032" y="732"/>
                  </a:lnTo>
                  <a:lnTo>
                    <a:pt x="1026" y="732"/>
                  </a:lnTo>
                  <a:lnTo>
                    <a:pt x="1020" y="732"/>
                  </a:lnTo>
                  <a:lnTo>
                    <a:pt x="1014" y="738"/>
                  </a:lnTo>
                  <a:lnTo>
                    <a:pt x="1014" y="744"/>
                  </a:lnTo>
                  <a:lnTo>
                    <a:pt x="1014" y="750"/>
                  </a:lnTo>
                  <a:lnTo>
                    <a:pt x="1014" y="756"/>
                  </a:lnTo>
                  <a:lnTo>
                    <a:pt x="1008" y="756"/>
                  </a:lnTo>
                  <a:lnTo>
                    <a:pt x="1014" y="756"/>
                  </a:lnTo>
                  <a:lnTo>
                    <a:pt x="1014" y="762"/>
                  </a:lnTo>
                  <a:lnTo>
                    <a:pt x="1008" y="762"/>
                  </a:lnTo>
                  <a:lnTo>
                    <a:pt x="1002" y="768"/>
                  </a:lnTo>
                  <a:lnTo>
                    <a:pt x="996" y="768"/>
                  </a:lnTo>
                  <a:lnTo>
                    <a:pt x="990" y="774"/>
                  </a:lnTo>
                  <a:lnTo>
                    <a:pt x="984" y="774"/>
                  </a:lnTo>
                  <a:lnTo>
                    <a:pt x="984" y="780"/>
                  </a:lnTo>
                  <a:lnTo>
                    <a:pt x="978" y="780"/>
                  </a:lnTo>
                  <a:lnTo>
                    <a:pt x="978" y="786"/>
                  </a:lnTo>
                  <a:lnTo>
                    <a:pt x="972" y="786"/>
                  </a:lnTo>
                  <a:lnTo>
                    <a:pt x="966" y="786"/>
                  </a:lnTo>
                  <a:lnTo>
                    <a:pt x="954" y="786"/>
                  </a:lnTo>
                  <a:lnTo>
                    <a:pt x="954" y="792"/>
                  </a:lnTo>
                  <a:lnTo>
                    <a:pt x="948" y="792"/>
                  </a:lnTo>
                  <a:lnTo>
                    <a:pt x="942" y="792"/>
                  </a:lnTo>
                  <a:lnTo>
                    <a:pt x="936" y="798"/>
                  </a:lnTo>
                  <a:lnTo>
                    <a:pt x="930" y="798"/>
                  </a:lnTo>
                  <a:lnTo>
                    <a:pt x="930" y="804"/>
                  </a:lnTo>
                  <a:lnTo>
                    <a:pt x="924" y="804"/>
                  </a:lnTo>
                  <a:lnTo>
                    <a:pt x="924" y="798"/>
                  </a:lnTo>
                  <a:lnTo>
                    <a:pt x="924" y="804"/>
                  </a:lnTo>
                  <a:lnTo>
                    <a:pt x="918" y="804"/>
                  </a:lnTo>
                  <a:lnTo>
                    <a:pt x="918" y="810"/>
                  </a:lnTo>
                  <a:lnTo>
                    <a:pt x="912" y="810"/>
                  </a:lnTo>
                  <a:lnTo>
                    <a:pt x="906" y="810"/>
                  </a:lnTo>
                  <a:lnTo>
                    <a:pt x="906" y="816"/>
                  </a:lnTo>
                  <a:lnTo>
                    <a:pt x="900" y="822"/>
                  </a:lnTo>
                  <a:lnTo>
                    <a:pt x="900" y="816"/>
                  </a:lnTo>
                  <a:lnTo>
                    <a:pt x="900" y="822"/>
                  </a:lnTo>
                  <a:lnTo>
                    <a:pt x="882" y="834"/>
                  </a:lnTo>
                  <a:lnTo>
                    <a:pt x="876" y="828"/>
                  </a:lnTo>
                  <a:lnTo>
                    <a:pt x="876" y="822"/>
                  </a:lnTo>
                  <a:lnTo>
                    <a:pt x="870" y="828"/>
                  </a:lnTo>
                  <a:lnTo>
                    <a:pt x="864" y="828"/>
                  </a:lnTo>
                  <a:lnTo>
                    <a:pt x="864" y="834"/>
                  </a:lnTo>
                  <a:lnTo>
                    <a:pt x="858" y="834"/>
                  </a:lnTo>
                  <a:lnTo>
                    <a:pt x="858" y="828"/>
                  </a:lnTo>
                  <a:lnTo>
                    <a:pt x="846" y="828"/>
                  </a:lnTo>
                  <a:lnTo>
                    <a:pt x="840" y="828"/>
                  </a:lnTo>
                  <a:lnTo>
                    <a:pt x="834" y="828"/>
                  </a:lnTo>
                  <a:lnTo>
                    <a:pt x="834" y="834"/>
                  </a:lnTo>
                  <a:lnTo>
                    <a:pt x="840" y="834"/>
                  </a:lnTo>
                  <a:lnTo>
                    <a:pt x="834" y="840"/>
                  </a:lnTo>
                  <a:lnTo>
                    <a:pt x="840" y="846"/>
                  </a:lnTo>
                  <a:lnTo>
                    <a:pt x="846" y="858"/>
                  </a:lnTo>
                  <a:lnTo>
                    <a:pt x="852" y="858"/>
                  </a:lnTo>
                  <a:lnTo>
                    <a:pt x="852" y="864"/>
                  </a:lnTo>
                  <a:lnTo>
                    <a:pt x="852" y="870"/>
                  </a:lnTo>
                  <a:lnTo>
                    <a:pt x="846" y="876"/>
                  </a:lnTo>
                  <a:lnTo>
                    <a:pt x="846" y="882"/>
                  </a:lnTo>
                  <a:lnTo>
                    <a:pt x="846" y="888"/>
                  </a:lnTo>
                  <a:lnTo>
                    <a:pt x="840" y="894"/>
                  </a:lnTo>
                  <a:lnTo>
                    <a:pt x="834" y="894"/>
                  </a:lnTo>
                  <a:lnTo>
                    <a:pt x="828" y="894"/>
                  </a:lnTo>
                  <a:lnTo>
                    <a:pt x="822" y="900"/>
                  </a:lnTo>
                  <a:lnTo>
                    <a:pt x="816" y="906"/>
                  </a:lnTo>
                  <a:lnTo>
                    <a:pt x="810" y="906"/>
                  </a:lnTo>
                  <a:lnTo>
                    <a:pt x="804" y="906"/>
                  </a:lnTo>
                  <a:lnTo>
                    <a:pt x="798" y="906"/>
                  </a:lnTo>
                  <a:lnTo>
                    <a:pt x="798" y="912"/>
                  </a:lnTo>
                  <a:lnTo>
                    <a:pt x="792" y="912"/>
                  </a:lnTo>
                  <a:lnTo>
                    <a:pt x="792" y="906"/>
                  </a:lnTo>
                  <a:lnTo>
                    <a:pt x="786" y="900"/>
                  </a:lnTo>
                  <a:lnTo>
                    <a:pt x="780" y="900"/>
                  </a:lnTo>
                  <a:lnTo>
                    <a:pt x="774" y="912"/>
                  </a:lnTo>
                  <a:lnTo>
                    <a:pt x="774" y="918"/>
                  </a:lnTo>
                  <a:lnTo>
                    <a:pt x="780" y="918"/>
                  </a:lnTo>
                  <a:lnTo>
                    <a:pt x="786" y="924"/>
                  </a:lnTo>
                  <a:lnTo>
                    <a:pt x="780" y="924"/>
                  </a:lnTo>
                  <a:lnTo>
                    <a:pt x="780" y="930"/>
                  </a:lnTo>
                  <a:lnTo>
                    <a:pt x="768" y="948"/>
                  </a:lnTo>
                  <a:lnTo>
                    <a:pt x="762" y="954"/>
                  </a:lnTo>
                  <a:lnTo>
                    <a:pt x="750" y="960"/>
                  </a:lnTo>
                  <a:lnTo>
                    <a:pt x="744" y="966"/>
                  </a:lnTo>
                  <a:lnTo>
                    <a:pt x="732" y="966"/>
                  </a:lnTo>
                  <a:lnTo>
                    <a:pt x="726" y="966"/>
                  </a:lnTo>
                  <a:lnTo>
                    <a:pt x="720" y="972"/>
                  </a:lnTo>
                  <a:lnTo>
                    <a:pt x="720" y="978"/>
                  </a:lnTo>
                  <a:lnTo>
                    <a:pt x="714" y="978"/>
                  </a:lnTo>
                  <a:lnTo>
                    <a:pt x="720" y="978"/>
                  </a:lnTo>
                  <a:lnTo>
                    <a:pt x="714" y="984"/>
                  </a:lnTo>
                  <a:lnTo>
                    <a:pt x="702" y="984"/>
                  </a:lnTo>
                  <a:lnTo>
                    <a:pt x="696" y="978"/>
                  </a:lnTo>
                  <a:lnTo>
                    <a:pt x="690" y="972"/>
                  </a:lnTo>
                  <a:lnTo>
                    <a:pt x="684" y="966"/>
                  </a:lnTo>
                  <a:lnTo>
                    <a:pt x="678" y="966"/>
                  </a:lnTo>
                  <a:lnTo>
                    <a:pt x="672" y="972"/>
                  </a:lnTo>
                  <a:lnTo>
                    <a:pt x="666" y="972"/>
                  </a:lnTo>
                  <a:lnTo>
                    <a:pt x="660" y="966"/>
                  </a:lnTo>
                  <a:lnTo>
                    <a:pt x="654" y="966"/>
                  </a:lnTo>
                  <a:lnTo>
                    <a:pt x="654" y="960"/>
                  </a:lnTo>
                  <a:lnTo>
                    <a:pt x="654" y="954"/>
                  </a:lnTo>
                  <a:lnTo>
                    <a:pt x="654" y="948"/>
                  </a:lnTo>
                  <a:lnTo>
                    <a:pt x="648" y="942"/>
                  </a:lnTo>
                  <a:lnTo>
                    <a:pt x="654" y="942"/>
                  </a:lnTo>
                  <a:lnTo>
                    <a:pt x="654" y="936"/>
                  </a:lnTo>
                  <a:lnTo>
                    <a:pt x="648" y="936"/>
                  </a:lnTo>
                  <a:lnTo>
                    <a:pt x="654" y="936"/>
                  </a:lnTo>
                  <a:lnTo>
                    <a:pt x="654" y="930"/>
                  </a:lnTo>
                  <a:lnTo>
                    <a:pt x="654" y="936"/>
                  </a:lnTo>
                  <a:lnTo>
                    <a:pt x="648" y="936"/>
                  </a:lnTo>
                  <a:lnTo>
                    <a:pt x="648" y="930"/>
                  </a:lnTo>
                  <a:lnTo>
                    <a:pt x="648" y="924"/>
                  </a:lnTo>
                  <a:lnTo>
                    <a:pt x="642" y="924"/>
                  </a:lnTo>
                  <a:lnTo>
                    <a:pt x="642" y="918"/>
                  </a:lnTo>
                  <a:lnTo>
                    <a:pt x="642" y="912"/>
                  </a:lnTo>
                  <a:lnTo>
                    <a:pt x="642" y="906"/>
                  </a:lnTo>
                  <a:lnTo>
                    <a:pt x="648" y="912"/>
                  </a:lnTo>
                  <a:lnTo>
                    <a:pt x="648" y="906"/>
                  </a:lnTo>
                  <a:lnTo>
                    <a:pt x="642" y="906"/>
                  </a:lnTo>
                  <a:lnTo>
                    <a:pt x="648" y="906"/>
                  </a:lnTo>
                  <a:lnTo>
                    <a:pt x="648" y="900"/>
                  </a:lnTo>
                  <a:lnTo>
                    <a:pt x="654" y="900"/>
                  </a:lnTo>
                  <a:lnTo>
                    <a:pt x="648" y="900"/>
                  </a:lnTo>
                  <a:lnTo>
                    <a:pt x="648" y="894"/>
                  </a:lnTo>
                  <a:lnTo>
                    <a:pt x="648" y="888"/>
                  </a:lnTo>
                  <a:lnTo>
                    <a:pt x="648" y="882"/>
                  </a:lnTo>
                  <a:lnTo>
                    <a:pt x="648" y="876"/>
                  </a:lnTo>
                  <a:lnTo>
                    <a:pt x="642" y="876"/>
                  </a:lnTo>
                  <a:lnTo>
                    <a:pt x="642" y="882"/>
                  </a:lnTo>
                  <a:lnTo>
                    <a:pt x="642" y="876"/>
                  </a:lnTo>
                  <a:lnTo>
                    <a:pt x="636" y="876"/>
                  </a:lnTo>
                  <a:lnTo>
                    <a:pt x="636" y="870"/>
                  </a:lnTo>
                  <a:lnTo>
                    <a:pt x="636" y="864"/>
                  </a:lnTo>
                  <a:lnTo>
                    <a:pt x="630" y="858"/>
                  </a:lnTo>
                  <a:lnTo>
                    <a:pt x="624" y="852"/>
                  </a:lnTo>
                  <a:lnTo>
                    <a:pt x="624" y="846"/>
                  </a:lnTo>
                  <a:lnTo>
                    <a:pt x="630" y="846"/>
                  </a:lnTo>
                  <a:lnTo>
                    <a:pt x="624" y="846"/>
                  </a:lnTo>
                  <a:lnTo>
                    <a:pt x="624" y="840"/>
                  </a:lnTo>
                  <a:lnTo>
                    <a:pt x="630" y="840"/>
                  </a:lnTo>
                  <a:lnTo>
                    <a:pt x="630" y="846"/>
                  </a:lnTo>
                  <a:lnTo>
                    <a:pt x="630" y="840"/>
                  </a:lnTo>
                  <a:lnTo>
                    <a:pt x="630" y="834"/>
                  </a:lnTo>
                  <a:lnTo>
                    <a:pt x="624" y="834"/>
                  </a:lnTo>
                  <a:lnTo>
                    <a:pt x="618" y="828"/>
                  </a:lnTo>
                  <a:lnTo>
                    <a:pt x="618" y="822"/>
                  </a:lnTo>
                  <a:lnTo>
                    <a:pt x="618" y="816"/>
                  </a:lnTo>
                  <a:lnTo>
                    <a:pt x="618" y="822"/>
                  </a:lnTo>
                  <a:lnTo>
                    <a:pt x="618" y="816"/>
                  </a:lnTo>
                  <a:lnTo>
                    <a:pt x="612" y="816"/>
                  </a:lnTo>
                  <a:lnTo>
                    <a:pt x="606" y="816"/>
                  </a:lnTo>
                  <a:lnTo>
                    <a:pt x="606" y="810"/>
                  </a:lnTo>
                  <a:lnTo>
                    <a:pt x="606" y="804"/>
                  </a:lnTo>
                  <a:lnTo>
                    <a:pt x="600" y="804"/>
                  </a:lnTo>
                  <a:lnTo>
                    <a:pt x="594" y="804"/>
                  </a:lnTo>
                  <a:lnTo>
                    <a:pt x="588" y="804"/>
                  </a:lnTo>
                  <a:lnTo>
                    <a:pt x="582" y="798"/>
                  </a:lnTo>
                  <a:lnTo>
                    <a:pt x="582" y="792"/>
                  </a:lnTo>
                  <a:lnTo>
                    <a:pt x="576" y="792"/>
                  </a:lnTo>
                  <a:lnTo>
                    <a:pt x="570" y="792"/>
                  </a:lnTo>
                  <a:lnTo>
                    <a:pt x="570" y="786"/>
                  </a:lnTo>
                  <a:lnTo>
                    <a:pt x="564" y="786"/>
                  </a:lnTo>
                  <a:lnTo>
                    <a:pt x="564" y="780"/>
                  </a:lnTo>
                  <a:lnTo>
                    <a:pt x="564" y="774"/>
                  </a:lnTo>
                  <a:lnTo>
                    <a:pt x="564" y="780"/>
                  </a:lnTo>
                  <a:lnTo>
                    <a:pt x="570" y="774"/>
                  </a:lnTo>
                  <a:lnTo>
                    <a:pt x="564" y="774"/>
                  </a:lnTo>
                  <a:lnTo>
                    <a:pt x="570" y="774"/>
                  </a:lnTo>
                  <a:lnTo>
                    <a:pt x="570" y="768"/>
                  </a:lnTo>
                  <a:lnTo>
                    <a:pt x="570" y="762"/>
                  </a:lnTo>
                  <a:lnTo>
                    <a:pt x="570" y="756"/>
                  </a:lnTo>
                  <a:lnTo>
                    <a:pt x="564" y="756"/>
                  </a:lnTo>
                  <a:lnTo>
                    <a:pt x="564" y="750"/>
                  </a:lnTo>
                  <a:lnTo>
                    <a:pt x="564" y="744"/>
                  </a:lnTo>
                  <a:lnTo>
                    <a:pt x="564" y="738"/>
                  </a:lnTo>
                  <a:lnTo>
                    <a:pt x="570" y="738"/>
                  </a:lnTo>
                  <a:lnTo>
                    <a:pt x="564" y="738"/>
                  </a:lnTo>
                  <a:lnTo>
                    <a:pt x="564" y="732"/>
                  </a:lnTo>
                  <a:lnTo>
                    <a:pt x="570" y="732"/>
                  </a:lnTo>
                  <a:lnTo>
                    <a:pt x="564" y="732"/>
                  </a:lnTo>
                  <a:lnTo>
                    <a:pt x="558" y="732"/>
                  </a:lnTo>
                  <a:lnTo>
                    <a:pt x="558" y="726"/>
                  </a:lnTo>
                  <a:lnTo>
                    <a:pt x="564" y="726"/>
                  </a:lnTo>
                  <a:lnTo>
                    <a:pt x="558" y="726"/>
                  </a:lnTo>
                  <a:lnTo>
                    <a:pt x="564" y="726"/>
                  </a:lnTo>
                  <a:lnTo>
                    <a:pt x="564" y="720"/>
                  </a:lnTo>
                  <a:lnTo>
                    <a:pt x="564" y="714"/>
                  </a:lnTo>
                  <a:lnTo>
                    <a:pt x="564" y="708"/>
                  </a:lnTo>
                  <a:lnTo>
                    <a:pt x="558" y="708"/>
                  </a:lnTo>
                  <a:lnTo>
                    <a:pt x="564" y="708"/>
                  </a:lnTo>
                  <a:lnTo>
                    <a:pt x="564" y="702"/>
                  </a:lnTo>
                  <a:lnTo>
                    <a:pt x="558" y="702"/>
                  </a:lnTo>
                  <a:lnTo>
                    <a:pt x="552" y="702"/>
                  </a:lnTo>
                  <a:lnTo>
                    <a:pt x="552" y="690"/>
                  </a:lnTo>
                  <a:lnTo>
                    <a:pt x="546" y="690"/>
                  </a:lnTo>
                  <a:lnTo>
                    <a:pt x="552" y="684"/>
                  </a:lnTo>
                  <a:lnTo>
                    <a:pt x="546" y="684"/>
                  </a:lnTo>
                  <a:lnTo>
                    <a:pt x="546" y="678"/>
                  </a:lnTo>
                  <a:lnTo>
                    <a:pt x="546" y="672"/>
                  </a:lnTo>
                  <a:lnTo>
                    <a:pt x="540" y="672"/>
                  </a:lnTo>
                  <a:lnTo>
                    <a:pt x="540" y="666"/>
                  </a:lnTo>
                  <a:lnTo>
                    <a:pt x="540" y="660"/>
                  </a:lnTo>
                  <a:lnTo>
                    <a:pt x="540" y="642"/>
                  </a:lnTo>
                  <a:lnTo>
                    <a:pt x="534" y="642"/>
                  </a:lnTo>
                  <a:lnTo>
                    <a:pt x="534" y="636"/>
                  </a:lnTo>
                  <a:lnTo>
                    <a:pt x="540" y="636"/>
                  </a:lnTo>
                  <a:lnTo>
                    <a:pt x="534" y="636"/>
                  </a:lnTo>
                  <a:lnTo>
                    <a:pt x="534" y="630"/>
                  </a:lnTo>
                  <a:lnTo>
                    <a:pt x="528" y="636"/>
                  </a:lnTo>
                  <a:lnTo>
                    <a:pt x="528" y="630"/>
                  </a:lnTo>
                  <a:lnTo>
                    <a:pt x="522" y="630"/>
                  </a:lnTo>
                  <a:lnTo>
                    <a:pt x="522" y="624"/>
                  </a:lnTo>
                  <a:lnTo>
                    <a:pt x="522" y="630"/>
                  </a:lnTo>
                  <a:lnTo>
                    <a:pt x="522" y="624"/>
                  </a:lnTo>
                  <a:lnTo>
                    <a:pt x="516" y="624"/>
                  </a:lnTo>
                  <a:lnTo>
                    <a:pt x="516" y="618"/>
                  </a:lnTo>
                  <a:lnTo>
                    <a:pt x="516" y="624"/>
                  </a:lnTo>
                  <a:lnTo>
                    <a:pt x="510" y="618"/>
                  </a:lnTo>
                  <a:lnTo>
                    <a:pt x="510" y="612"/>
                  </a:lnTo>
                  <a:lnTo>
                    <a:pt x="504" y="612"/>
                  </a:lnTo>
                  <a:lnTo>
                    <a:pt x="498" y="612"/>
                  </a:lnTo>
                  <a:lnTo>
                    <a:pt x="492" y="612"/>
                  </a:lnTo>
                  <a:lnTo>
                    <a:pt x="492" y="606"/>
                  </a:lnTo>
                  <a:lnTo>
                    <a:pt x="486" y="606"/>
                  </a:lnTo>
                  <a:lnTo>
                    <a:pt x="480" y="606"/>
                  </a:lnTo>
                  <a:lnTo>
                    <a:pt x="480" y="600"/>
                  </a:lnTo>
                  <a:lnTo>
                    <a:pt x="474" y="600"/>
                  </a:lnTo>
                  <a:lnTo>
                    <a:pt x="468" y="600"/>
                  </a:lnTo>
                  <a:lnTo>
                    <a:pt x="468" y="594"/>
                  </a:lnTo>
                  <a:lnTo>
                    <a:pt x="462" y="594"/>
                  </a:lnTo>
                  <a:lnTo>
                    <a:pt x="462" y="588"/>
                  </a:lnTo>
                  <a:lnTo>
                    <a:pt x="462" y="582"/>
                  </a:lnTo>
                  <a:lnTo>
                    <a:pt x="462" y="576"/>
                  </a:lnTo>
                  <a:lnTo>
                    <a:pt x="468" y="576"/>
                  </a:lnTo>
                  <a:lnTo>
                    <a:pt x="462" y="576"/>
                  </a:lnTo>
                  <a:lnTo>
                    <a:pt x="462" y="570"/>
                  </a:lnTo>
                  <a:lnTo>
                    <a:pt x="456" y="570"/>
                  </a:lnTo>
                  <a:lnTo>
                    <a:pt x="462" y="570"/>
                  </a:lnTo>
                  <a:lnTo>
                    <a:pt x="456" y="570"/>
                  </a:lnTo>
                  <a:lnTo>
                    <a:pt x="450" y="570"/>
                  </a:lnTo>
                  <a:lnTo>
                    <a:pt x="450" y="564"/>
                  </a:lnTo>
                  <a:lnTo>
                    <a:pt x="444" y="564"/>
                  </a:lnTo>
                  <a:lnTo>
                    <a:pt x="438" y="564"/>
                  </a:lnTo>
                  <a:lnTo>
                    <a:pt x="438" y="558"/>
                  </a:lnTo>
                  <a:lnTo>
                    <a:pt x="444" y="558"/>
                  </a:lnTo>
                  <a:lnTo>
                    <a:pt x="438" y="558"/>
                  </a:lnTo>
                  <a:lnTo>
                    <a:pt x="438" y="552"/>
                  </a:lnTo>
                  <a:lnTo>
                    <a:pt x="444" y="552"/>
                  </a:lnTo>
                  <a:lnTo>
                    <a:pt x="444" y="558"/>
                  </a:lnTo>
                  <a:lnTo>
                    <a:pt x="444" y="552"/>
                  </a:lnTo>
                  <a:lnTo>
                    <a:pt x="444" y="546"/>
                  </a:lnTo>
                  <a:lnTo>
                    <a:pt x="444" y="552"/>
                  </a:lnTo>
                  <a:lnTo>
                    <a:pt x="438" y="546"/>
                  </a:lnTo>
                  <a:lnTo>
                    <a:pt x="432" y="546"/>
                  </a:lnTo>
                  <a:lnTo>
                    <a:pt x="432" y="540"/>
                  </a:lnTo>
                  <a:lnTo>
                    <a:pt x="438" y="540"/>
                  </a:lnTo>
                  <a:lnTo>
                    <a:pt x="438" y="534"/>
                  </a:lnTo>
                  <a:lnTo>
                    <a:pt x="438" y="540"/>
                  </a:lnTo>
                  <a:lnTo>
                    <a:pt x="432" y="540"/>
                  </a:lnTo>
                  <a:lnTo>
                    <a:pt x="432" y="534"/>
                  </a:lnTo>
                  <a:lnTo>
                    <a:pt x="432" y="540"/>
                  </a:lnTo>
                  <a:lnTo>
                    <a:pt x="426" y="540"/>
                  </a:lnTo>
                  <a:lnTo>
                    <a:pt x="426" y="534"/>
                  </a:lnTo>
                  <a:lnTo>
                    <a:pt x="432" y="534"/>
                  </a:lnTo>
                  <a:lnTo>
                    <a:pt x="426" y="534"/>
                  </a:lnTo>
                  <a:lnTo>
                    <a:pt x="426" y="528"/>
                  </a:lnTo>
                  <a:lnTo>
                    <a:pt x="420" y="528"/>
                  </a:lnTo>
                  <a:lnTo>
                    <a:pt x="420" y="534"/>
                  </a:lnTo>
                  <a:lnTo>
                    <a:pt x="420" y="528"/>
                  </a:lnTo>
                  <a:lnTo>
                    <a:pt x="420" y="522"/>
                  </a:lnTo>
                  <a:lnTo>
                    <a:pt x="420" y="528"/>
                  </a:lnTo>
                  <a:lnTo>
                    <a:pt x="414" y="522"/>
                  </a:lnTo>
                  <a:lnTo>
                    <a:pt x="414" y="516"/>
                  </a:lnTo>
                  <a:lnTo>
                    <a:pt x="408" y="516"/>
                  </a:lnTo>
                  <a:lnTo>
                    <a:pt x="414" y="516"/>
                  </a:lnTo>
                  <a:lnTo>
                    <a:pt x="414" y="510"/>
                  </a:lnTo>
                  <a:lnTo>
                    <a:pt x="414" y="504"/>
                  </a:lnTo>
                  <a:lnTo>
                    <a:pt x="408" y="504"/>
                  </a:lnTo>
                  <a:lnTo>
                    <a:pt x="414" y="504"/>
                  </a:lnTo>
                  <a:lnTo>
                    <a:pt x="414" y="498"/>
                  </a:lnTo>
                  <a:lnTo>
                    <a:pt x="420" y="504"/>
                  </a:lnTo>
                  <a:lnTo>
                    <a:pt x="420" y="498"/>
                  </a:lnTo>
                  <a:lnTo>
                    <a:pt x="414" y="498"/>
                  </a:lnTo>
                  <a:lnTo>
                    <a:pt x="414" y="492"/>
                  </a:lnTo>
                  <a:lnTo>
                    <a:pt x="420" y="492"/>
                  </a:lnTo>
                  <a:lnTo>
                    <a:pt x="420" y="486"/>
                  </a:lnTo>
                  <a:lnTo>
                    <a:pt x="414" y="480"/>
                  </a:lnTo>
                  <a:lnTo>
                    <a:pt x="402" y="474"/>
                  </a:lnTo>
                  <a:lnTo>
                    <a:pt x="396" y="474"/>
                  </a:lnTo>
                  <a:lnTo>
                    <a:pt x="396" y="468"/>
                  </a:lnTo>
                  <a:lnTo>
                    <a:pt x="396" y="462"/>
                  </a:lnTo>
                  <a:lnTo>
                    <a:pt x="390" y="462"/>
                  </a:lnTo>
                  <a:lnTo>
                    <a:pt x="390" y="456"/>
                  </a:lnTo>
                  <a:lnTo>
                    <a:pt x="384" y="456"/>
                  </a:lnTo>
                  <a:lnTo>
                    <a:pt x="384" y="450"/>
                  </a:lnTo>
                  <a:lnTo>
                    <a:pt x="384" y="444"/>
                  </a:lnTo>
                  <a:lnTo>
                    <a:pt x="378" y="444"/>
                  </a:lnTo>
                  <a:lnTo>
                    <a:pt x="372" y="444"/>
                  </a:lnTo>
                  <a:lnTo>
                    <a:pt x="366" y="438"/>
                  </a:lnTo>
                  <a:lnTo>
                    <a:pt x="366" y="432"/>
                  </a:lnTo>
                  <a:lnTo>
                    <a:pt x="360" y="432"/>
                  </a:lnTo>
                  <a:lnTo>
                    <a:pt x="360" y="438"/>
                  </a:lnTo>
                  <a:lnTo>
                    <a:pt x="354" y="438"/>
                  </a:lnTo>
                  <a:lnTo>
                    <a:pt x="354" y="432"/>
                  </a:lnTo>
                  <a:lnTo>
                    <a:pt x="348" y="432"/>
                  </a:lnTo>
                  <a:lnTo>
                    <a:pt x="342" y="426"/>
                  </a:lnTo>
                  <a:lnTo>
                    <a:pt x="336" y="420"/>
                  </a:lnTo>
                  <a:lnTo>
                    <a:pt x="336" y="414"/>
                  </a:lnTo>
                  <a:lnTo>
                    <a:pt x="336" y="408"/>
                  </a:lnTo>
                  <a:lnTo>
                    <a:pt x="330" y="408"/>
                  </a:lnTo>
                  <a:lnTo>
                    <a:pt x="330" y="402"/>
                  </a:lnTo>
                  <a:lnTo>
                    <a:pt x="324" y="396"/>
                  </a:lnTo>
                  <a:lnTo>
                    <a:pt x="324" y="390"/>
                  </a:lnTo>
                  <a:lnTo>
                    <a:pt x="324" y="384"/>
                  </a:lnTo>
                  <a:lnTo>
                    <a:pt x="324" y="378"/>
                  </a:lnTo>
                  <a:lnTo>
                    <a:pt x="318" y="378"/>
                  </a:lnTo>
                  <a:lnTo>
                    <a:pt x="318" y="372"/>
                  </a:lnTo>
                  <a:lnTo>
                    <a:pt x="312" y="372"/>
                  </a:lnTo>
                  <a:lnTo>
                    <a:pt x="312" y="366"/>
                  </a:lnTo>
                  <a:lnTo>
                    <a:pt x="306" y="366"/>
                  </a:lnTo>
                  <a:lnTo>
                    <a:pt x="306" y="360"/>
                  </a:lnTo>
                  <a:lnTo>
                    <a:pt x="300" y="360"/>
                  </a:lnTo>
                  <a:lnTo>
                    <a:pt x="300" y="354"/>
                  </a:lnTo>
                  <a:lnTo>
                    <a:pt x="294" y="354"/>
                  </a:lnTo>
                  <a:lnTo>
                    <a:pt x="294" y="348"/>
                  </a:lnTo>
                  <a:lnTo>
                    <a:pt x="288" y="348"/>
                  </a:lnTo>
                  <a:lnTo>
                    <a:pt x="282" y="348"/>
                  </a:lnTo>
                  <a:lnTo>
                    <a:pt x="282" y="342"/>
                  </a:lnTo>
                  <a:lnTo>
                    <a:pt x="276" y="342"/>
                  </a:lnTo>
                  <a:lnTo>
                    <a:pt x="276" y="336"/>
                  </a:lnTo>
                  <a:lnTo>
                    <a:pt x="270" y="342"/>
                  </a:lnTo>
                  <a:lnTo>
                    <a:pt x="270" y="336"/>
                  </a:lnTo>
                  <a:lnTo>
                    <a:pt x="264" y="336"/>
                  </a:lnTo>
                  <a:lnTo>
                    <a:pt x="264" y="330"/>
                  </a:lnTo>
                  <a:lnTo>
                    <a:pt x="258" y="330"/>
                  </a:lnTo>
                  <a:lnTo>
                    <a:pt x="252" y="324"/>
                  </a:lnTo>
                  <a:lnTo>
                    <a:pt x="246" y="318"/>
                  </a:lnTo>
                  <a:lnTo>
                    <a:pt x="246" y="312"/>
                  </a:lnTo>
                  <a:lnTo>
                    <a:pt x="240" y="312"/>
                  </a:lnTo>
                  <a:lnTo>
                    <a:pt x="234" y="312"/>
                  </a:lnTo>
                  <a:lnTo>
                    <a:pt x="228" y="306"/>
                  </a:lnTo>
                  <a:lnTo>
                    <a:pt x="228" y="300"/>
                  </a:lnTo>
                  <a:lnTo>
                    <a:pt x="228" y="294"/>
                  </a:lnTo>
                  <a:lnTo>
                    <a:pt x="222" y="294"/>
                  </a:lnTo>
                  <a:lnTo>
                    <a:pt x="222" y="288"/>
                  </a:lnTo>
                  <a:lnTo>
                    <a:pt x="222" y="282"/>
                  </a:lnTo>
                  <a:lnTo>
                    <a:pt x="216" y="276"/>
                  </a:lnTo>
                  <a:lnTo>
                    <a:pt x="216" y="270"/>
                  </a:lnTo>
                  <a:lnTo>
                    <a:pt x="210" y="270"/>
                  </a:lnTo>
                  <a:lnTo>
                    <a:pt x="210" y="264"/>
                  </a:lnTo>
                  <a:lnTo>
                    <a:pt x="204" y="264"/>
                  </a:lnTo>
                  <a:lnTo>
                    <a:pt x="210" y="258"/>
                  </a:lnTo>
                  <a:lnTo>
                    <a:pt x="204" y="258"/>
                  </a:lnTo>
                  <a:lnTo>
                    <a:pt x="204" y="252"/>
                  </a:lnTo>
                  <a:lnTo>
                    <a:pt x="198" y="252"/>
                  </a:lnTo>
                  <a:lnTo>
                    <a:pt x="198" y="246"/>
                  </a:lnTo>
                  <a:lnTo>
                    <a:pt x="192" y="246"/>
                  </a:lnTo>
                  <a:lnTo>
                    <a:pt x="192" y="240"/>
                  </a:lnTo>
                  <a:lnTo>
                    <a:pt x="186" y="240"/>
                  </a:lnTo>
                  <a:lnTo>
                    <a:pt x="180" y="228"/>
                  </a:lnTo>
                  <a:lnTo>
                    <a:pt x="180" y="222"/>
                  </a:lnTo>
                  <a:lnTo>
                    <a:pt x="180" y="216"/>
                  </a:lnTo>
                  <a:lnTo>
                    <a:pt x="180" y="210"/>
                  </a:lnTo>
                  <a:lnTo>
                    <a:pt x="180" y="204"/>
                  </a:lnTo>
                  <a:lnTo>
                    <a:pt x="174" y="198"/>
                  </a:lnTo>
                  <a:lnTo>
                    <a:pt x="174" y="192"/>
                  </a:lnTo>
                  <a:lnTo>
                    <a:pt x="168" y="192"/>
                  </a:lnTo>
                  <a:lnTo>
                    <a:pt x="168" y="186"/>
                  </a:lnTo>
                  <a:lnTo>
                    <a:pt x="162" y="180"/>
                  </a:lnTo>
                  <a:lnTo>
                    <a:pt x="162" y="174"/>
                  </a:lnTo>
                  <a:lnTo>
                    <a:pt x="162" y="168"/>
                  </a:lnTo>
                  <a:lnTo>
                    <a:pt x="156" y="162"/>
                  </a:lnTo>
                  <a:lnTo>
                    <a:pt x="150" y="162"/>
                  </a:lnTo>
                  <a:lnTo>
                    <a:pt x="150" y="156"/>
                  </a:lnTo>
                  <a:lnTo>
                    <a:pt x="150" y="150"/>
                  </a:lnTo>
                  <a:lnTo>
                    <a:pt x="150" y="144"/>
                  </a:lnTo>
                  <a:lnTo>
                    <a:pt x="144" y="138"/>
                  </a:lnTo>
                  <a:lnTo>
                    <a:pt x="144" y="132"/>
                  </a:lnTo>
                  <a:lnTo>
                    <a:pt x="144" y="126"/>
                  </a:lnTo>
                  <a:lnTo>
                    <a:pt x="138" y="126"/>
                  </a:lnTo>
                  <a:lnTo>
                    <a:pt x="138" y="120"/>
                  </a:lnTo>
                  <a:lnTo>
                    <a:pt x="132" y="120"/>
                  </a:lnTo>
                  <a:lnTo>
                    <a:pt x="126" y="120"/>
                  </a:lnTo>
                  <a:lnTo>
                    <a:pt x="120" y="120"/>
                  </a:lnTo>
                  <a:lnTo>
                    <a:pt x="114" y="120"/>
                  </a:lnTo>
                  <a:lnTo>
                    <a:pt x="108" y="120"/>
                  </a:lnTo>
                  <a:lnTo>
                    <a:pt x="102" y="120"/>
                  </a:lnTo>
                  <a:lnTo>
                    <a:pt x="96" y="120"/>
                  </a:lnTo>
                  <a:lnTo>
                    <a:pt x="90" y="120"/>
                  </a:lnTo>
                  <a:lnTo>
                    <a:pt x="90" y="114"/>
                  </a:lnTo>
                  <a:lnTo>
                    <a:pt x="84" y="114"/>
                  </a:lnTo>
                  <a:lnTo>
                    <a:pt x="78" y="108"/>
                  </a:lnTo>
                  <a:lnTo>
                    <a:pt x="78" y="102"/>
                  </a:lnTo>
                  <a:lnTo>
                    <a:pt x="72" y="102"/>
                  </a:lnTo>
                  <a:lnTo>
                    <a:pt x="72" y="96"/>
                  </a:lnTo>
                  <a:lnTo>
                    <a:pt x="66" y="96"/>
                  </a:lnTo>
                  <a:lnTo>
                    <a:pt x="66" y="90"/>
                  </a:lnTo>
                  <a:lnTo>
                    <a:pt x="60" y="90"/>
                  </a:lnTo>
                  <a:lnTo>
                    <a:pt x="60" y="84"/>
                  </a:lnTo>
                  <a:lnTo>
                    <a:pt x="54" y="84"/>
                  </a:lnTo>
                  <a:lnTo>
                    <a:pt x="60" y="84"/>
                  </a:lnTo>
                  <a:lnTo>
                    <a:pt x="54" y="84"/>
                  </a:lnTo>
                  <a:lnTo>
                    <a:pt x="54" y="78"/>
                  </a:lnTo>
                  <a:lnTo>
                    <a:pt x="54" y="72"/>
                  </a:lnTo>
                  <a:lnTo>
                    <a:pt x="48" y="72"/>
                  </a:lnTo>
                  <a:lnTo>
                    <a:pt x="48" y="78"/>
                  </a:lnTo>
                  <a:lnTo>
                    <a:pt x="42" y="72"/>
                  </a:lnTo>
                  <a:lnTo>
                    <a:pt x="36" y="72"/>
                  </a:lnTo>
                  <a:lnTo>
                    <a:pt x="30" y="72"/>
                  </a:lnTo>
                  <a:lnTo>
                    <a:pt x="30" y="66"/>
                  </a:lnTo>
                  <a:lnTo>
                    <a:pt x="24" y="66"/>
                  </a:lnTo>
                  <a:lnTo>
                    <a:pt x="24" y="60"/>
                  </a:lnTo>
                  <a:lnTo>
                    <a:pt x="18" y="60"/>
                  </a:lnTo>
                  <a:lnTo>
                    <a:pt x="12" y="54"/>
                  </a:lnTo>
                  <a:lnTo>
                    <a:pt x="12" y="48"/>
                  </a:lnTo>
                  <a:lnTo>
                    <a:pt x="6" y="48"/>
                  </a:lnTo>
                  <a:lnTo>
                    <a:pt x="0" y="48"/>
                  </a:lnTo>
                  <a:lnTo>
                    <a:pt x="6" y="48"/>
                  </a:lnTo>
                  <a:lnTo>
                    <a:pt x="6" y="42"/>
                  </a:lnTo>
                  <a:lnTo>
                    <a:pt x="0" y="4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615"/>
            <p:cNvSpPr>
              <a:spLocks/>
            </p:cNvSpPr>
            <p:nvPr/>
          </p:nvSpPr>
          <p:spPr bwMode="auto">
            <a:xfrm>
              <a:off x="1977" y="2246"/>
              <a:ext cx="798" cy="186"/>
            </a:xfrm>
            <a:custGeom>
              <a:avLst/>
              <a:gdLst>
                <a:gd name="T0" fmla="*/ 6 w 798"/>
                <a:gd name="T1" fmla="*/ 174 h 186"/>
                <a:gd name="T2" fmla="*/ 12 w 798"/>
                <a:gd name="T3" fmla="*/ 162 h 186"/>
                <a:gd name="T4" fmla="*/ 12 w 798"/>
                <a:gd name="T5" fmla="*/ 156 h 186"/>
                <a:gd name="T6" fmla="*/ 18 w 798"/>
                <a:gd name="T7" fmla="*/ 150 h 186"/>
                <a:gd name="T8" fmla="*/ 24 w 798"/>
                <a:gd name="T9" fmla="*/ 144 h 186"/>
                <a:gd name="T10" fmla="*/ 30 w 798"/>
                <a:gd name="T11" fmla="*/ 126 h 186"/>
                <a:gd name="T12" fmla="*/ 36 w 798"/>
                <a:gd name="T13" fmla="*/ 120 h 186"/>
                <a:gd name="T14" fmla="*/ 48 w 798"/>
                <a:gd name="T15" fmla="*/ 120 h 186"/>
                <a:gd name="T16" fmla="*/ 54 w 798"/>
                <a:gd name="T17" fmla="*/ 108 h 186"/>
                <a:gd name="T18" fmla="*/ 66 w 798"/>
                <a:gd name="T19" fmla="*/ 102 h 186"/>
                <a:gd name="T20" fmla="*/ 72 w 798"/>
                <a:gd name="T21" fmla="*/ 96 h 186"/>
                <a:gd name="T22" fmla="*/ 66 w 798"/>
                <a:gd name="T23" fmla="*/ 90 h 186"/>
                <a:gd name="T24" fmla="*/ 72 w 798"/>
                <a:gd name="T25" fmla="*/ 84 h 186"/>
                <a:gd name="T26" fmla="*/ 90 w 798"/>
                <a:gd name="T27" fmla="*/ 72 h 186"/>
                <a:gd name="T28" fmla="*/ 132 w 798"/>
                <a:gd name="T29" fmla="*/ 60 h 186"/>
                <a:gd name="T30" fmla="*/ 174 w 798"/>
                <a:gd name="T31" fmla="*/ 54 h 186"/>
                <a:gd name="T32" fmla="*/ 180 w 798"/>
                <a:gd name="T33" fmla="*/ 48 h 186"/>
                <a:gd name="T34" fmla="*/ 192 w 798"/>
                <a:gd name="T35" fmla="*/ 48 h 186"/>
                <a:gd name="T36" fmla="*/ 204 w 798"/>
                <a:gd name="T37" fmla="*/ 36 h 186"/>
                <a:gd name="T38" fmla="*/ 216 w 798"/>
                <a:gd name="T39" fmla="*/ 30 h 186"/>
                <a:gd name="T40" fmla="*/ 234 w 798"/>
                <a:gd name="T41" fmla="*/ 24 h 186"/>
                <a:gd name="T42" fmla="*/ 246 w 798"/>
                <a:gd name="T43" fmla="*/ 24 h 186"/>
                <a:gd name="T44" fmla="*/ 252 w 798"/>
                <a:gd name="T45" fmla="*/ 24 h 186"/>
                <a:gd name="T46" fmla="*/ 270 w 798"/>
                <a:gd name="T47" fmla="*/ 18 h 186"/>
                <a:gd name="T48" fmla="*/ 282 w 798"/>
                <a:gd name="T49" fmla="*/ 6 h 186"/>
                <a:gd name="T50" fmla="*/ 288 w 798"/>
                <a:gd name="T51" fmla="*/ 12 h 186"/>
                <a:gd name="T52" fmla="*/ 312 w 798"/>
                <a:gd name="T53" fmla="*/ 6 h 186"/>
                <a:gd name="T54" fmla="*/ 348 w 798"/>
                <a:gd name="T55" fmla="*/ 12 h 186"/>
                <a:gd name="T56" fmla="*/ 378 w 798"/>
                <a:gd name="T57" fmla="*/ 12 h 186"/>
                <a:gd name="T58" fmla="*/ 402 w 798"/>
                <a:gd name="T59" fmla="*/ 12 h 186"/>
                <a:gd name="T60" fmla="*/ 432 w 798"/>
                <a:gd name="T61" fmla="*/ 12 h 186"/>
                <a:gd name="T62" fmla="*/ 462 w 798"/>
                <a:gd name="T63" fmla="*/ 12 h 186"/>
                <a:gd name="T64" fmla="*/ 486 w 798"/>
                <a:gd name="T65" fmla="*/ 18 h 186"/>
                <a:gd name="T66" fmla="*/ 510 w 798"/>
                <a:gd name="T67" fmla="*/ 18 h 186"/>
                <a:gd name="T68" fmla="*/ 534 w 798"/>
                <a:gd name="T69" fmla="*/ 18 h 186"/>
                <a:gd name="T70" fmla="*/ 558 w 798"/>
                <a:gd name="T71" fmla="*/ 18 h 186"/>
                <a:gd name="T72" fmla="*/ 588 w 798"/>
                <a:gd name="T73" fmla="*/ 18 h 186"/>
                <a:gd name="T74" fmla="*/ 612 w 798"/>
                <a:gd name="T75" fmla="*/ 24 h 186"/>
                <a:gd name="T76" fmla="*/ 648 w 798"/>
                <a:gd name="T77" fmla="*/ 24 h 186"/>
                <a:gd name="T78" fmla="*/ 672 w 798"/>
                <a:gd name="T79" fmla="*/ 24 h 186"/>
                <a:gd name="T80" fmla="*/ 672 w 798"/>
                <a:gd name="T81" fmla="*/ 36 h 186"/>
                <a:gd name="T82" fmla="*/ 672 w 798"/>
                <a:gd name="T83" fmla="*/ 48 h 186"/>
                <a:gd name="T84" fmla="*/ 684 w 798"/>
                <a:gd name="T85" fmla="*/ 60 h 186"/>
                <a:gd name="T86" fmla="*/ 702 w 798"/>
                <a:gd name="T87" fmla="*/ 42 h 186"/>
                <a:gd name="T88" fmla="*/ 732 w 798"/>
                <a:gd name="T89" fmla="*/ 78 h 186"/>
                <a:gd name="T90" fmla="*/ 744 w 798"/>
                <a:gd name="T91" fmla="*/ 96 h 186"/>
                <a:gd name="T92" fmla="*/ 750 w 798"/>
                <a:gd name="T93" fmla="*/ 120 h 186"/>
                <a:gd name="T94" fmla="*/ 756 w 798"/>
                <a:gd name="T95" fmla="*/ 144 h 186"/>
                <a:gd name="T96" fmla="*/ 792 w 798"/>
                <a:gd name="T97" fmla="*/ 1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186">
                  <a:moveTo>
                    <a:pt x="0" y="186"/>
                  </a:moveTo>
                  <a:lnTo>
                    <a:pt x="0" y="180"/>
                  </a:lnTo>
                  <a:lnTo>
                    <a:pt x="0" y="174"/>
                  </a:lnTo>
                  <a:lnTo>
                    <a:pt x="6" y="174"/>
                  </a:lnTo>
                  <a:lnTo>
                    <a:pt x="6" y="168"/>
                  </a:lnTo>
                  <a:lnTo>
                    <a:pt x="12" y="168"/>
                  </a:lnTo>
                  <a:lnTo>
                    <a:pt x="6" y="162"/>
                  </a:lnTo>
                  <a:lnTo>
                    <a:pt x="12" y="162"/>
                  </a:lnTo>
                  <a:lnTo>
                    <a:pt x="6" y="162"/>
                  </a:lnTo>
                  <a:lnTo>
                    <a:pt x="12" y="162"/>
                  </a:lnTo>
                  <a:lnTo>
                    <a:pt x="6" y="156"/>
                  </a:lnTo>
                  <a:lnTo>
                    <a:pt x="12" y="156"/>
                  </a:lnTo>
                  <a:lnTo>
                    <a:pt x="6" y="156"/>
                  </a:lnTo>
                  <a:lnTo>
                    <a:pt x="12" y="156"/>
                  </a:lnTo>
                  <a:lnTo>
                    <a:pt x="12" y="150"/>
                  </a:lnTo>
                  <a:lnTo>
                    <a:pt x="18" y="150"/>
                  </a:lnTo>
                  <a:lnTo>
                    <a:pt x="18" y="144"/>
                  </a:lnTo>
                  <a:lnTo>
                    <a:pt x="12" y="144"/>
                  </a:lnTo>
                  <a:lnTo>
                    <a:pt x="18" y="144"/>
                  </a:lnTo>
                  <a:lnTo>
                    <a:pt x="24" y="144"/>
                  </a:lnTo>
                  <a:lnTo>
                    <a:pt x="24" y="138"/>
                  </a:lnTo>
                  <a:lnTo>
                    <a:pt x="24" y="132"/>
                  </a:lnTo>
                  <a:lnTo>
                    <a:pt x="30" y="132"/>
                  </a:lnTo>
                  <a:lnTo>
                    <a:pt x="30" y="126"/>
                  </a:lnTo>
                  <a:lnTo>
                    <a:pt x="36" y="126"/>
                  </a:lnTo>
                  <a:lnTo>
                    <a:pt x="30" y="126"/>
                  </a:lnTo>
                  <a:lnTo>
                    <a:pt x="30" y="120"/>
                  </a:lnTo>
                  <a:lnTo>
                    <a:pt x="36" y="120"/>
                  </a:lnTo>
                  <a:lnTo>
                    <a:pt x="42" y="120"/>
                  </a:lnTo>
                  <a:lnTo>
                    <a:pt x="42" y="114"/>
                  </a:lnTo>
                  <a:lnTo>
                    <a:pt x="42" y="120"/>
                  </a:lnTo>
                  <a:lnTo>
                    <a:pt x="48" y="120"/>
                  </a:lnTo>
                  <a:lnTo>
                    <a:pt x="48" y="114"/>
                  </a:lnTo>
                  <a:lnTo>
                    <a:pt x="54" y="108"/>
                  </a:lnTo>
                  <a:lnTo>
                    <a:pt x="60" y="108"/>
                  </a:lnTo>
                  <a:lnTo>
                    <a:pt x="54" y="108"/>
                  </a:lnTo>
                  <a:lnTo>
                    <a:pt x="54" y="102"/>
                  </a:lnTo>
                  <a:lnTo>
                    <a:pt x="60" y="102"/>
                  </a:lnTo>
                  <a:lnTo>
                    <a:pt x="60" y="108"/>
                  </a:lnTo>
                  <a:lnTo>
                    <a:pt x="66" y="102"/>
                  </a:lnTo>
                  <a:lnTo>
                    <a:pt x="72" y="102"/>
                  </a:lnTo>
                  <a:lnTo>
                    <a:pt x="66" y="102"/>
                  </a:lnTo>
                  <a:lnTo>
                    <a:pt x="66" y="96"/>
                  </a:lnTo>
                  <a:lnTo>
                    <a:pt x="72" y="96"/>
                  </a:lnTo>
                  <a:lnTo>
                    <a:pt x="66" y="96"/>
                  </a:lnTo>
                  <a:lnTo>
                    <a:pt x="72" y="96"/>
                  </a:lnTo>
                  <a:lnTo>
                    <a:pt x="66" y="96"/>
                  </a:lnTo>
                  <a:lnTo>
                    <a:pt x="66" y="90"/>
                  </a:lnTo>
                  <a:lnTo>
                    <a:pt x="72" y="90"/>
                  </a:lnTo>
                  <a:lnTo>
                    <a:pt x="66" y="90"/>
                  </a:lnTo>
                  <a:lnTo>
                    <a:pt x="72" y="90"/>
                  </a:lnTo>
                  <a:lnTo>
                    <a:pt x="72" y="84"/>
                  </a:lnTo>
                  <a:lnTo>
                    <a:pt x="72" y="78"/>
                  </a:lnTo>
                  <a:lnTo>
                    <a:pt x="78" y="78"/>
                  </a:lnTo>
                  <a:lnTo>
                    <a:pt x="84" y="72"/>
                  </a:lnTo>
                  <a:lnTo>
                    <a:pt x="90" y="72"/>
                  </a:lnTo>
                  <a:lnTo>
                    <a:pt x="96" y="72"/>
                  </a:lnTo>
                  <a:lnTo>
                    <a:pt x="102" y="72"/>
                  </a:lnTo>
                  <a:lnTo>
                    <a:pt x="102" y="66"/>
                  </a:lnTo>
                  <a:lnTo>
                    <a:pt x="132" y="60"/>
                  </a:lnTo>
                  <a:lnTo>
                    <a:pt x="162" y="48"/>
                  </a:lnTo>
                  <a:lnTo>
                    <a:pt x="168" y="48"/>
                  </a:lnTo>
                  <a:lnTo>
                    <a:pt x="168" y="54"/>
                  </a:lnTo>
                  <a:lnTo>
                    <a:pt x="174" y="54"/>
                  </a:lnTo>
                  <a:lnTo>
                    <a:pt x="174" y="48"/>
                  </a:lnTo>
                  <a:lnTo>
                    <a:pt x="180" y="48"/>
                  </a:lnTo>
                  <a:lnTo>
                    <a:pt x="180" y="54"/>
                  </a:lnTo>
                  <a:lnTo>
                    <a:pt x="180" y="48"/>
                  </a:lnTo>
                  <a:lnTo>
                    <a:pt x="186" y="48"/>
                  </a:lnTo>
                  <a:lnTo>
                    <a:pt x="186" y="42"/>
                  </a:lnTo>
                  <a:lnTo>
                    <a:pt x="192" y="42"/>
                  </a:lnTo>
                  <a:lnTo>
                    <a:pt x="192" y="48"/>
                  </a:lnTo>
                  <a:lnTo>
                    <a:pt x="192" y="42"/>
                  </a:lnTo>
                  <a:lnTo>
                    <a:pt x="192" y="36"/>
                  </a:lnTo>
                  <a:lnTo>
                    <a:pt x="198" y="36"/>
                  </a:lnTo>
                  <a:lnTo>
                    <a:pt x="204" y="36"/>
                  </a:lnTo>
                  <a:lnTo>
                    <a:pt x="210" y="30"/>
                  </a:lnTo>
                  <a:lnTo>
                    <a:pt x="210" y="36"/>
                  </a:lnTo>
                  <a:lnTo>
                    <a:pt x="210" y="30"/>
                  </a:lnTo>
                  <a:lnTo>
                    <a:pt x="216" y="30"/>
                  </a:lnTo>
                  <a:lnTo>
                    <a:pt x="222" y="30"/>
                  </a:lnTo>
                  <a:lnTo>
                    <a:pt x="228" y="30"/>
                  </a:lnTo>
                  <a:lnTo>
                    <a:pt x="228" y="24"/>
                  </a:lnTo>
                  <a:lnTo>
                    <a:pt x="234" y="24"/>
                  </a:lnTo>
                  <a:lnTo>
                    <a:pt x="234" y="18"/>
                  </a:lnTo>
                  <a:lnTo>
                    <a:pt x="234" y="24"/>
                  </a:lnTo>
                  <a:lnTo>
                    <a:pt x="240" y="24"/>
                  </a:lnTo>
                  <a:lnTo>
                    <a:pt x="246" y="24"/>
                  </a:lnTo>
                  <a:lnTo>
                    <a:pt x="246" y="18"/>
                  </a:lnTo>
                  <a:lnTo>
                    <a:pt x="246" y="24"/>
                  </a:lnTo>
                  <a:lnTo>
                    <a:pt x="246" y="18"/>
                  </a:lnTo>
                  <a:lnTo>
                    <a:pt x="252" y="24"/>
                  </a:lnTo>
                  <a:lnTo>
                    <a:pt x="252" y="18"/>
                  </a:lnTo>
                  <a:lnTo>
                    <a:pt x="258" y="18"/>
                  </a:lnTo>
                  <a:lnTo>
                    <a:pt x="264" y="18"/>
                  </a:lnTo>
                  <a:lnTo>
                    <a:pt x="270" y="18"/>
                  </a:lnTo>
                  <a:lnTo>
                    <a:pt x="270" y="12"/>
                  </a:lnTo>
                  <a:lnTo>
                    <a:pt x="270" y="6"/>
                  </a:lnTo>
                  <a:lnTo>
                    <a:pt x="276" y="6"/>
                  </a:lnTo>
                  <a:lnTo>
                    <a:pt x="282" y="6"/>
                  </a:lnTo>
                  <a:lnTo>
                    <a:pt x="282" y="0"/>
                  </a:lnTo>
                  <a:lnTo>
                    <a:pt x="282" y="6"/>
                  </a:lnTo>
                  <a:lnTo>
                    <a:pt x="282" y="12"/>
                  </a:lnTo>
                  <a:lnTo>
                    <a:pt x="288" y="12"/>
                  </a:lnTo>
                  <a:lnTo>
                    <a:pt x="294" y="12"/>
                  </a:lnTo>
                  <a:lnTo>
                    <a:pt x="300" y="12"/>
                  </a:lnTo>
                  <a:lnTo>
                    <a:pt x="306" y="12"/>
                  </a:lnTo>
                  <a:lnTo>
                    <a:pt x="312" y="6"/>
                  </a:lnTo>
                  <a:lnTo>
                    <a:pt x="330" y="12"/>
                  </a:lnTo>
                  <a:lnTo>
                    <a:pt x="336" y="12"/>
                  </a:lnTo>
                  <a:lnTo>
                    <a:pt x="342" y="12"/>
                  </a:lnTo>
                  <a:lnTo>
                    <a:pt x="348" y="12"/>
                  </a:lnTo>
                  <a:lnTo>
                    <a:pt x="354" y="12"/>
                  </a:lnTo>
                  <a:lnTo>
                    <a:pt x="360" y="12"/>
                  </a:lnTo>
                  <a:lnTo>
                    <a:pt x="366" y="12"/>
                  </a:lnTo>
                  <a:lnTo>
                    <a:pt x="378" y="12"/>
                  </a:lnTo>
                  <a:lnTo>
                    <a:pt x="384" y="12"/>
                  </a:lnTo>
                  <a:lnTo>
                    <a:pt x="390" y="12"/>
                  </a:lnTo>
                  <a:lnTo>
                    <a:pt x="396" y="12"/>
                  </a:lnTo>
                  <a:lnTo>
                    <a:pt x="402" y="12"/>
                  </a:lnTo>
                  <a:lnTo>
                    <a:pt x="414" y="12"/>
                  </a:lnTo>
                  <a:lnTo>
                    <a:pt x="420" y="12"/>
                  </a:lnTo>
                  <a:lnTo>
                    <a:pt x="426" y="12"/>
                  </a:lnTo>
                  <a:lnTo>
                    <a:pt x="432" y="12"/>
                  </a:lnTo>
                  <a:lnTo>
                    <a:pt x="438" y="12"/>
                  </a:lnTo>
                  <a:lnTo>
                    <a:pt x="444" y="12"/>
                  </a:lnTo>
                  <a:lnTo>
                    <a:pt x="450" y="12"/>
                  </a:lnTo>
                  <a:lnTo>
                    <a:pt x="462" y="12"/>
                  </a:lnTo>
                  <a:lnTo>
                    <a:pt x="468" y="18"/>
                  </a:lnTo>
                  <a:lnTo>
                    <a:pt x="474" y="18"/>
                  </a:lnTo>
                  <a:lnTo>
                    <a:pt x="480" y="18"/>
                  </a:lnTo>
                  <a:lnTo>
                    <a:pt x="486" y="18"/>
                  </a:lnTo>
                  <a:lnTo>
                    <a:pt x="492" y="18"/>
                  </a:lnTo>
                  <a:lnTo>
                    <a:pt x="498" y="18"/>
                  </a:lnTo>
                  <a:lnTo>
                    <a:pt x="504" y="18"/>
                  </a:lnTo>
                  <a:lnTo>
                    <a:pt x="510" y="18"/>
                  </a:lnTo>
                  <a:lnTo>
                    <a:pt x="516" y="18"/>
                  </a:lnTo>
                  <a:lnTo>
                    <a:pt x="522" y="18"/>
                  </a:lnTo>
                  <a:lnTo>
                    <a:pt x="528" y="18"/>
                  </a:lnTo>
                  <a:lnTo>
                    <a:pt x="534" y="18"/>
                  </a:lnTo>
                  <a:lnTo>
                    <a:pt x="540" y="18"/>
                  </a:lnTo>
                  <a:lnTo>
                    <a:pt x="546" y="18"/>
                  </a:lnTo>
                  <a:lnTo>
                    <a:pt x="552" y="18"/>
                  </a:lnTo>
                  <a:lnTo>
                    <a:pt x="558" y="18"/>
                  </a:lnTo>
                  <a:lnTo>
                    <a:pt x="570" y="18"/>
                  </a:lnTo>
                  <a:lnTo>
                    <a:pt x="576" y="18"/>
                  </a:lnTo>
                  <a:lnTo>
                    <a:pt x="582" y="18"/>
                  </a:lnTo>
                  <a:lnTo>
                    <a:pt x="588" y="18"/>
                  </a:lnTo>
                  <a:lnTo>
                    <a:pt x="594" y="24"/>
                  </a:lnTo>
                  <a:lnTo>
                    <a:pt x="600" y="24"/>
                  </a:lnTo>
                  <a:lnTo>
                    <a:pt x="606" y="24"/>
                  </a:lnTo>
                  <a:lnTo>
                    <a:pt x="612" y="24"/>
                  </a:lnTo>
                  <a:lnTo>
                    <a:pt x="618" y="24"/>
                  </a:lnTo>
                  <a:lnTo>
                    <a:pt x="624" y="24"/>
                  </a:lnTo>
                  <a:lnTo>
                    <a:pt x="636" y="24"/>
                  </a:lnTo>
                  <a:lnTo>
                    <a:pt x="648" y="24"/>
                  </a:lnTo>
                  <a:lnTo>
                    <a:pt x="654" y="24"/>
                  </a:lnTo>
                  <a:lnTo>
                    <a:pt x="660" y="24"/>
                  </a:lnTo>
                  <a:lnTo>
                    <a:pt x="666" y="24"/>
                  </a:lnTo>
                  <a:lnTo>
                    <a:pt x="672" y="24"/>
                  </a:lnTo>
                  <a:lnTo>
                    <a:pt x="678" y="24"/>
                  </a:lnTo>
                  <a:lnTo>
                    <a:pt x="672" y="24"/>
                  </a:lnTo>
                  <a:lnTo>
                    <a:pt x="672" y="30"/>
                  </a:lnTo>
                  <a:lnTo>
                    <a:pt x="672" y="36"/>
                  </a:lnTo>
                  <a:lnTo>
                    <a:pt x="678" y="36"/>
                  </a:lnTo>
                  <a:lnTo>
                    <a:pt x="678" y="42"/>
                  </a:lnTo>
                  <a:lnTo>
                    <a:pt x="672" y="42"/>
                  </a:lnTo>
                  <a:lnTo>
                    <a:pt x="672" y="48"/>
                  </a:lnTo>
                  <a:lnTo>
                    <a:pt x="672" y="54"/>
                  </a:lnTo>
                  <a:lnTo>
                    <a:pt x="672" y="60"/>
                  </a:lnTo>
                  <a:lnTo>
                    <a:pt x="672" y="66"/>
                  </a:lnTo>
                  <a:lnTo>
                    <a:pt x="684" y="60"/>
                  </a:lnTo>
                  <a:lnTo>
                    <a:pt x="684" y="54"/>
                  </a:lnTo>
                  <a:lnTo>
                    <a:pt x="690" y="54"/>
                  </a:lnTo>
                  <a:lnTo>
                    <a:pt x="696" y="48"/>
                  </a:lnTo>
                  <a:lnTo>
                    <a:pt x="702" y="42"/>
                  </a:lnTo>
                  <a:lnTo>
                    <a:pt x="708" y="42"/>
                  </a:lnTo>
                  <a:lnTo>
                    <a:pt x="714" y="54"/>
                  </a:lnTo>
                  <a:lnTo>
                    <a:pt x="720" y="60"/>
                  </a:lnTo>
                  <a:lnTo>
                    <a:pt x="732" y="78"/>
                  </a:lnTo>
                  <a:lnTo>
                    <a:pt x="738" y="84"/>
                  </a:lnTo>
                  <a:lnTo>
                    <a:pt x="738" y="90"/>
                  </a:lnTo>
                  <a:lnTo>
                    <a:pt x="744" y="90"/>
                  </a:lnTo>
                  <a:lnTo>
                    <a:pt x="744" y="96"/>
                  </a:lnTo>
                  <a:lnTo>
                    <a:pt x="750" y="102"/>
                  </a:lnTo>
                  <a:lnTo>
                    <a:pt x="750" y="108"/>
                  </a:lnTo>
                  <a:lnTo>
                    <a:pt x="750" y="114"/>
                  </a:lnTo>
                  <a:lnTo>
                    <a:pt x="750" y="120"/>
                  </a:lnTo>
                  <a:lnTo>
                    <a:pt x="750" y="126"/>
                  </a:lnTo>
                  <a:lnTo>
                    <a:pt x="744" y="144"/>
                  </a:lnTo>
                  <a:lnTo>
                    <a:pt x="750" y="144"/>
                  </a:lnTo>
                  <a:lnTo>
                    <a:pt x="756" y="144"/>
                  </a:lnTo>
                  <a:lnTo>
                    <a:pt x="762" y="144"/>
                  </a:lnTo>
                  <a:lnTo>
                    <a:pt x="774" y="144"/>
                  </a:lnTo>
                  <a:lnTo>
                    <a:pt x="780" y="144"/>
                  </a:lnTo>
                  <a:lnTo>
                    <a:pt x="792" y="144"/>
                  </a:lnTo>
                  <a:lnTo>
                    <a:pt x="798" y="14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616"/>
            <p:cNvSpPr>
              <a:spLocks/>
            </p:cNvSpPr>
            <p:nvPr/>
          </p:nvSpPr>
          <p:spPr bwMode="auto">
            <a:xfrm>
              <a:off x="3087" y="3038"/>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617"/>
            <p:cNvSpPr>
              <a:spLocks/>
            </p:cNvSpPr>
            <p:nvPr/>
          </p:nvSpPr>
          <p:spPr bwMode="auto">
            <a:xfrm>
              <a:off x="3081" y="3050"/>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618"/>
            <p:cNvSpPr>
              <a:spLocks/>
            </p:cNvSpPr>
            <p:nvPr/>
          </p:nvSpPr>
          <p:spPr bwMode="auto">
            <a:xfrm>
              <a:off x="3069" y="3044"/>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619"/>
            <p:cNvSpPr>
              <a:spLocks/>
            </p:cNvSpPr>
            <p:nvPr/>
          </p:nvSpPr>
          <p:spPr bwMode="auto">
            <a:xfrm>
              <a:off x="2901" y="3194"/>
              <a:ext cx="6" cy="6"/>
            </a:xfrm>
            <a:custGeom>
              <a:avLst/>
              <a:gdLst>
                <a:gd name="T0" fmla="*/ 0 w 6"/>
                <a:gd name="T1" fmla="*/ 0 h 6"/>
                <a:gd name="T2" fmla="*/ 0 w 6"/>
                <a:gd name="T3" fmla="*/ 6 h 6"/>
                <a:gd name="T4" fmla="*/ 6 w 6"/>
                <a:gd name="T5" fmla="*/ 6 h 6"/>
                <a:gd name="T6" fmla="*/ 0 w 6"/>
                <a:gd name="T7" fmla="*/ 6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lnTo>
                    <a:pt x="0" y="6"/>
                  </a:lnTo>
                  <a:lnTo>
                    <a:pt x="6" y="6"/>
                  </a:ln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620"/>
            <p:cNvSpPr>
              <a:spLocks/>
            </p:cNvSpPr>
            <p:nvPr/>
          </p:nvSpPr>
          <p:spPr bwMode="auto">
            <a:xfrm>
              <a:off x="2847" y="3236"/>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621"/>
            <p:cNvSpPr>
              <a:spLocks/>
            </p:cNvSpPr>
            <p:nvPr/>
          </p:nvSpPr>
          <p:spPr bwMode="auto">
            <a:xfrm>
              <a:off x="2829" y="3278"/>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622"/>
            <p:cNvSpPr>
              <a:spLocks/>
            </p:cNvSpPr>
            <p:nvPr/>
          </p:nvSpPr>
          <p:spPr bwMode="auto">
            <a:xfrm>
              <a:off x="2823" y="3278"/>
              <a:ext cx="6" cy="6"/>
            </a:xfrm>
            <a:custGeom>
              <a:avLst/>
              <a:gdLst>
                <a:gd name="T0" fmla="*/ 6 w 6"/>
                <a:gd name="T1" fmla="*/ 0 h 6"/>
                <a:gd name="T2" fmla="*/ 0 w 6"/>
                <a:gd name="T3" fmla="*/ 6 h 6"/>
                <a:gd name="T4" fmla="*/ 6 w 6"/>
                <a:gd name="T5" fmla="*/ 0 h 6"/>
              </a:gdLst>
              <a:ahLst/>
              <a:cxnLst>
                <a:cxn ang="0">
                  <a:pos x="T0" y="T1"/>
                </a:cxn>
                <a:cxn ang="0">
                  <a:pos x="T2" y="T3"/>
                </a:cxn>
                <a:cxn ang="0">
                  <a:pos x="T4" y="T5"/>
                </a:cxn>
              </a:cxnLst>
              <a:rect l="0" t="0" r="r" b="b"/>
              <a:pathLst>
                <a:path w="6" h="6">
                  <a:moveTo>
                    <a:pt x="6" y="0"/>
                  </a:moveTo>
                  <a:lnTo>
                    <a:pt x="0" y="6"/>
                  </a:lnTo>
                  <a:lnTo>
                    <a:pt x="6"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623"/>
            <p:cNvSpPr>
              <a:spLocks/>
            </p:cNvSpPr>
            <p:nvPr/>
          </p:nvSpPr>
          <p:spPr bwMode="auto">
            <a:xfrm>
              <a:off x="1881" y="1424"/>
              <a:ext cx="2280" cy="354"/>
            </a:xfrm>
            <a:custGeom>
              <a:avLst/>
              <a:gdLst>
                <a:gd name="T0" fmla="*/ 2028 w 2280"/>
                <a:gd name="T1" fmla="*/ 18 h 354"/>
                <a:gd name="T2" fmla="*/ 2004 w 2280"/>
                <a:gd name="T3" fmla="*/ 12 h 354"/>
                <a:gd name="T4" fmla="*/ 2040 w 2280"/>
                <a:gd name="T5" fmla="*/ 54 h 354"/>
                <a:gd name="T6" fmla="*/ 2070 w 2280"/>
                <a:gd name="T7" fmla="*/ 84 h 354"/>
                <a:gd name="T8" fmla="*/ 2100 w 2280"/>
                <a:gd name="T9" fmla="*/ 114 h 354"/>
                <a:gd name="T10" fmla="*/ 2130 w 2280"/>
                <a:gd name="T11" fmla="*/ 120 h 354"/>
                <a:gd name="T12" fmla="*/ 2130 w 2280"/>
                <a:gd name="T13" fmla="*/ 132 h 354"/>
                <a:gd name="T14" fmla="*/ 2154 w 2280"/>
                <a:gd name="T15" fmla="*/ 150 h 354"/>
                <a:gd name="T16" fmla="*/ 2160 w 2280"/>
                <a:gd name="T17" fmla="*/ 150 h 354"/>
                <a:gd name="T18" fmla="*/ 2124 w 2280"/>
                <a:gd name="T19" fmla="*/ 204 h 354"/>
                <a:gd name="T20" fmla="*/ 2094 w 2280"/>
                <a:gd name="T21" fmla="*/ 168 h 354"/>
                <a:gd name="T22" fmla="*/ 2064 w 2280"/>
                <a:gd name="T23" fmla="*/ 144 h 354"/>
                <a:gd name="T24" fmla="*/ 2052 w 2280"/>
                <a:gd name="T25" fmla="*/ 114 h 354"/>
                <a:gd name="T26" fmla="*/ 2016 w 2280"/>
                <a:gd name="T27" fmla="*/ 114 h 354"/>
                <a:gd name="T28" fmla="*/ 1974 w 2280"/>
                <a:gd name="T29" fmla="*/ 102 h 354"/>
                <a:gd name="T30" fmla="*/ 1950 w 2280"/>
                <a:gd name="T31" fmla="*/ 78 h 354"/>
                <a:gd name="T32" fmla="*/ 1908 w 2280"/>
                <a:gd name="T33" fmla="*/ 78 h 354"/>
                <a:gd name="T34" fmla="*/ 1866 w 2280"/>
                <a:gd name="T35" fmla="*/ 78 h 354"/>
                <a:gd name="T36" fmla="*/ 1902 w 2280"/>
                <a:gd name="T37" fmla="*/ 84 h 354"/>
                <a:gd name="T38" fmla="*/ 1944 w 2280"/>
                <a:gd name="T39" fmla="*/ 84 h 354"/>
                <a:gd name="T40" fmla="*/ 1968 w 2280"/>
                <a:gd name="T41" fmla="*/ 108 h 354"/>
                <a:gd name="T42" fmla="*/ 2010 w 2280"/>
                <a:gd name="T43" fmla="*/ 114 h 354"/>
                <a:gd name="T44" fmla="*/ 2040 w 2280"/>
                <a:gd name="T45" fmla="*/ 126 h 354"/>
                <a:gd name="T46" fmla="*/ 2046 w 2280"/>
                <a:gd name="T47" fmla="*/ 156 h 354"/>
                <a:gd name="T48" fmla="*/ 2070 w 2280"/>
                <a:gd name="T49" fmla="*/ 192 h 354"/>
                <a:gd name="T50" fmla="*/ 2100 w 2280"/>
                <a:gd name="T51" fmla="*/ 210 h 354"/>
                <a:gd name="T52" fmla="*/ 2094 w 2280"/>
                <a:gd name="T53" fmla="*/ 228 h 354"/>
                <a:gd name="T54" fmla="*/ 2130 w 2280"/>
                <a:gd name="T55" fmla="*/ 216 h 354"/>
                <a:gd name="T56" fmla="*/ 2160 w 2280"/>
                <a:gd name="T57" fmla="*/ 252 h 354"/>
                <a:gd name="T58" fmla="*/ 2166 w 2280"/>
                <a:gd name="T59" fmla="*/ 246 h 354"/>
                <a:gd name="T60" fmla="*/ 2142 w 2280"/>
                <a:gd name="T61" fmla="*/ 216 h 354"/>
                <a:gd name="T62" fmla="*/ 2160 w 2280"/>
                <a:gd name="T63" fmla="*/ 198 h 354"/>
                <a:gd name="T64" fmla="*/ 2238 w 2280"/>
                <a:gd name="T65" fmla="*/ 216 h 354"/>
                <a:gd name="T66" fmla="*/ 2274 w 2280"/>
                <a:gd name="T67" fmla="*/ 348 h 354"/>
                <a:gd name="T68" fmla="*/ 2202 w 2280"/>
                <a:gd name="T69" fmla="*/ 348 h 354"/>
                <a:gd name="T70" fmla="*/ 2022 w 2280"/>
                <a:gd name="T71" fmla="*/ 348 h 354"/>
                <a:gd name="T72" fmla="*/ 1908 w 2280"/>
                <a:gd name="T73" fmla="*/ 354 h 354"/>
                <a:gd name="T74" fmla="*/ 1776 w 2280"/>
                <a:gd name="T75" fmla="*/ 354 h 354"/>
                <a:gd name="T76" fmla="*/ 1584 w 2280"/>
                <a:gd name="T77" fmla="*/ 354 h 354"/>
                <a:gd name="T78" fmla="*/ 1500 w 2280"/>
                <a:gd name="T79" fmla="*/ 354 h 354"/>
                <a:gd name="T80" fmla="*/ 1434 w 2280"/>
                <a:gd name="T81" fmla="*/ 354 h 354"/>
                <a:gd name="T82" fmla="*/ 1374 w 2280"/>
                <a:gd name="T83" fmla="*/ 354 h 354"/>
                <a:gd name="T84" fmla="*/ 1296 w 2280"/>
                <a:gd name="T85" fmla="*/ 354 h 354"/>
                <a:gd name="T86" fmla="*/ 1224 w 2280"/>
                <a:gd name="T87" fmla="*/ 354 h 354"/>
                <a:gd name="T88" fmla="*/ 1062 w 2280"/>
                <a:gd name="T89" fmla="*/ 354 h 354"/>
                <a:gd name="T90" fmla="*/ 996 w 2280"/>
                <a:gd name="T91" fmla="*/ 354 h 354"/>
                <a:gd name="T92" fmla="*/ 912 w 2280"/>
                <a:gd name="T93" fmla="*/ 348 h 354"/>
                <a:gd name="T94" fmla="*/ 846 w 2280"/>
                <a:gd name="T95" fmla="*/ 348 h 354"/>
                <a:gd name="T96" fmla="*/ 786 w 2280"/>
                <a:gd name="T97" fmla="*/ 342 h 354"/>
                <a:gd name="T98" fmla="*/ 702 w 2280"/>
                <a:gd name="T99" fmla="*/ 342 h 354"/>
                <a:gd name="T100" fmla="*/ 642 w 2280"/>
                <a:gd name="T101" fmla="*/ 342 h 354"/>
                <a:gd name="T102" fmla="*/ 570 w 2280"/>
                <a:gd name="T103" fmla="*/ 330 h 354"/>
                <a:gd name="T104" fmla="*/ 510 w 2280"/>
                <a:gd name="T105" fmla="*/ 336 h 354"/>
                <a:gd name="T106" fmla="*/ 450 w 2280"/>
                <a:gd name="T107" fmla="*/ 336 h 354"/>
                <a:gd name="T108" fmla="*/ 378 w 2280"/>
                <a:gd name="T109" fmla="*/ 336 h 354"/>
                <a:gd name="T110" fmla="*/ 318 w 2280"/>
                <a:gd name="T111" fmla="*/ 336 h 354"/>
                <a:gd name="T112" fmla="*/ 252 w 2280"/>
                <a:gd name="T113" fmla="*/ 336 h 354"/>
                <a:gd name="T114" fmla="*/ 192 w 2280"/>
                <a:gd name="T115" fmla="*/ 336 h 354"/>
                <a:gd name="T116" fmla="*/ 78 w 2280"/>
                <a:gd name="T117" fmla="*/ 33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0" h="354">
                  <a:moveTo>
                    <a:pt x="2052" y="54"/>
                  </a:moveTo>
                  <a:lnTo>
                    <a:pt x="2052" y="48"/>
                  </a:lnTo>
                  <a:lnTo>
                    <a:pt x="2052" y="42"/>
                  </a:lnTo>
                  <a:lnTo>
                    <a:pt x="2046" y="42"/>
                  </a:lnTo>
                  <a:lnTo>
                    <a:pt x="2040" y="42"/>
                  </a:lnTo>
                  <a:lnTo>
                    <a:pt x="2040" y="36"/>
                  </a:lnTo>
                  <a:lnTo>
                    <a:pt x="2040" y="30"/>
                  </a:lnTo>
                  <a:lnTo>
                    <a:pt x="2034" y="30"/>
                  </a:lnTo>
                  <a:lnTo>
                    <a:pt x="2028" y="24"/>
                  </a:lnTo>
                  <a:lnTo>
                    <a:pt x="2028" y="18"/>
                  </a:lnTo>
                  <a:lnTo>
                    <a:pt x="2022" y="12"/>
                  </a:lnTo>
                  <a:lnTo>
                    <a:pt x="2016" y="12"/>
                  </a:lnTo>
                  <a:lnTo>
                    <a:pt x="2016" y="6"/>
                  </a:lnTo>
                  <a:lnTo>
                    <a:pt x="2016" y="0"/>
                  </a:lnTo>
                  <a:lnTo>
                    <a:pt x="2010" y="0"/>
                  </a:lnTo>
                  <a:lnTo>
                    <a:pt x="2004" y="0"/>
                  </a:lnTo>
                  <a:lnTo>
                    <a:pt x="2004" y="6"/>
                  </a:lnTo>
                  <a:lnTo>
                    <a:pt x="2010" y="6"/>
                  </a:lnTo>
                  <a:lnTo>
                    <a:pt x="2004" y="6"/>
                  </a:lnTo>
                  <a:lnTo>
                    <a:pt x="2004" y="12"/>
                  </a:lnTo>
                  <a:lnTo>
                    <a:pt x="2010" y="12"/>
                  </a:lnTo>
                  <a:lnTo>
                    <a:pt x="2016" y="12"/>
                  </a:lnTo>
                  <a:lnTo>
                    <a:pt x="2016" y="18"/>
                  </a:lnTo>
                  <a:lnTo>
                    <a:pt x="2022" y="18"/>
                  </a:lnTo>
                  <a:lnTo>
                    <a:pt x="2022" y="24"/>
                  </a:lnTo>
                  <a:lnTo>
                    <a:pt x="2022" y="30"/>
                  </a:lnTo>
                  <a:lnTo>
                    <a:pt x="2028" y="36"/>
                  </a:lnTo>
                  <a:lnTo>
                    <a:pt x="2034" y="42"/>
                  </a:lnTo>
                  <a:lnTo>
                    <a:pt x="2040" y="48"/>
                  </a:lnTo>
                  <a:lnTo>
                    <a:pt x="2040" y="54"/>
                  </a:lnTo>
                  <a:lnTo>
                    <a:pt x="2046" y="54"/>
                  </a:lnTo>
                  <a:lnTo>
                    <a:pt x="2046" y="60"/>
                  </a:lnTo>
                  <a:lnTo>
                    <a:pt x="2052" y="66"/>
                  </a:lnTo>
                  <a:lnTo>
                    <a:pt x="2052" y="72"/>
                  </a:lnTo>
                  <a:lnTo>
                    <a:pt x="2058" y="72"/>
                  </a:lnTo>
                  <a:lnTo>
                    <a:pt x="2058" y="78"/>
                  </a:lnTo>
                  <a:lnTo>
                    <a:pt x="2064" y="78"/>
                  </a:lnTo>
                  <a:lnTo>
                    <a:pt x="2064" y="84"/>
                  </a:lnTo>
                  <a:lnTo>
                    <a:pt x="2070" y="90"/>
                  </a:lnTo>
                  <a:lnTo>
                    <a:pt x="2070" y="84"/>
                  </a:lnTo>
                  <a:lnTo>
                    <a:pt x="2070" y="90"/>
                  </a:lnTo>
                  <a:lnTo>
                    <a:pt x="2076" y="90"/>
                  </a:lnTo>
                  <a:lnTo>
                    <a:pt x="2076" y="96"/>
                  </a:lnTo>
                  <a:lnTo>
                    <a:pt x="2082" y="96"/>
                  </a:lnTo>
                  <a:lnTo>
                    <a:pt x="2082" y="102"/>
                  </a:lnTo>
                  <a:lnTo>
                    <a:pt x="2088" y="102"/>
                  </a:lnTo>
                  <a:lnTo>
                    <a:pt x="2094" y="102"/>
                  </a:lnTo>
                  <a:lnTo>
                    <a:pt x="2094" y="108"/>
                  </a:lnTo>
                  <a:lnTo>
                    <a:pt x="2100" y="108"/>
                  </a:lnTo>
                  <a:lnTo>
                    <a:pt x="2100" y="114"/>
                  </a:lnTo>
                  <a:lnTo>
                    <a:pt x="2106" y="114"/>
                  </a:lnTo>
                  <a:lnTo>
                    <a:pt x="2112" y="114"/>
                  </a:lnTo>
                  <a:lnTo>
                    <a:pt x="2118" y="108"/>
                  </a:lnTo>
                  <a:lnTo>
                    <a:pt x="2124" y="108"/>
                  </a:lnTo>
                  <a:lnTo>
                    <a:pt x="2130" y="108"/>
                  </a:lnTo>
                  <a:lnTo>
                    <a:pt x="2124" y="114"/>
                  </a:lnTo>
                  <a:lnTo>
                    <a:pt x="2124" y="120"/>
                  </a:lnTo>
                  <a:lnTo>
                    <a:pt x="2130" y="120"/>
                  </a:lnTo>
                  <a:lnTo>
                    <a:pt x="2124" y="120"/>
                  </a:lnTo>
                  <a:lnTo>
                    <a:pt x="2130" y="120"/>
                  </a:lnTo>
                  <a:lnTo>
                    <a:pt x="2130" y="126"/>
                  </a:lnTo>
                  <a:lnTo>
                    <a:pt x="2124" y="126"/>
                  </a:lnTo>
                  <a:lnTo>
                    <a:pt x="2130" y="126"/>
                  </a:lnTo>
                  <a:lnTo>
                    <a:pt x="2124" y="126"/>
                  </a:lnTo>
                  <a:lnTo>
                    <a:pt x="2124" y="132"/>
                  </a:lnTo>
                  <a:lnTo>
                    <a:pt x="2118" y="132"/>
                  </a:lnTo>
                  <a:lnTo>
                    <a:pt x="2118" y="138"/>
                  </a:lnTo>
                  <a:lnTo>
                    <a:pt x="2124" y="138"/>
                  </a:lnTo>
                  <a:lnTo>
                    <a:pt x="2124" y="132"/>
                  </a:lnTo>
                  <a:lnTo>
                    <a:pt x="2130" y="132"/>
                  </a:lnTo>
                  <a:lnTo>
                    <a:pt x="2136" y="132"/>
                  </a:lnTo>
                  <a:lnTo>
                    <a:pt x="2136" y="126"/>
                  </a:lnTo>
                  <a:lnTo>
                    <a:pt x="2136" y="132"/>
                  </a:lnTo>
                  <a:lnTo>
                    <a:pt x="2142" y="126"/>
                  </a:lnTo>
                  <a:lnTo>
                    <a:pt x="2142" y="132"/>
                  </a:lnTo>
                  <a:lnTo>
                    <a:pt x="2142" y="138"/>
                  </a:lnTo>
                  <a:lnTo>
                    <a:pt x="2148" y="138"/>
                  </a:lnTo>
                  <a:lnTo>
                    <a:pt x="2154" y="138"/>
                  </a:lnTo>
                  <a:lnTo>
                    <a:pt x="2154" y="144"/>
                  </a:lnTo>
                  <a:lnTo>
                    <a:pt x="2154" y="150"/>
                  </a:lnTo>
                  <a:lnTo>
                    <a:pt x="2148" y="150"/>
                  </a:lnTo>
                  <a:lnTo>
                    <a:pt x="2142" y="150"/>
                  </a:lnTo>
                  <a:lnTo>
                    <a:pt x="2142" y="156"/>
                  </a:lnTo>
                  <a:lnTo>
                    <a:pt x="2142" y="150"/>
                  </a:lnTo>
                  <a:lnTo>
                    <a:pt x="2136" y="156"/>
                  </a:lnTo>
                  <a:lnTo>
                    <a:pt x="2142" y="156"/>
                  </a:lnTo>
                  <a:lnTo>
                    <a:pt x="2148" y="156"/>
                  </a:lnTo>
                  <a:lnTo>
                    <a:pt x="2154" y="156"/>
                  </a:lnTo>
                  <a:lnTo>
                    <a:pt x="2154" y="150"/>
                  </a:lnTo>
                  <a:lnTo>
                    <a:pt x="2160" y="150"/>
                  </a:lnTo>
                  <a:lnTo>
                    <a:pt x="2160" y="156"/>
                  </a:lnTo>
                  <a:lnTo>
                    <a:pt x="2160" y="162"/>
                  </a:lnTo>
                  <a:lnTo>
                    <a:pt x="2154" y="180"/>
                  </a:lnTo>
                  <a:lnTo>
                    <a:pt x="2154" y="186"/>
                  </a:lnTo>
                  <a:lnTo>
                    <a:pt x="2148" y="192"/>
                  </a:lnTo>
                  <a:lnTo>
                    <a:pt x="2148" y="186"/>
                  </a:lnTo>
                  <a:lnTo>
                    <a:pt x="2142" y="186"/>
                  </a:lnTo>
                  <a:lnTo>
                    <a:pt x="2130" y="192"/>
                  </a:lnTo>
                  <a:lnTo>
                    <a:pt x="2124" y="198"/>
                  </a:lnTo>
                  <a:lnTo>
                    <a:pt x="2124" y="204"/>
                  </a:lnTo>
                  <a:lnTo>
                    <a:pt x="2118" y="204"/>
                  </a:lnTo>
                  <a:lnTo>
                    <a:pt x="2118" y="198"/>
                  </a:lnTo>
                  <a:lnTo>
                    <a:pt x="2112" y="198"/>
                  </a:lnTo>
                  <a:lnTo>
                    <a:pt x="2118" y="198"/>
                  </a:lnTo>
                  <a:lnTo>
                    <a:pt x="2112" y="198"/>
                  </a:lnTo>
                  <a:lnTo>
                    <a:pt x="2112" y="192"/>
                  </a:lnTo>
                  <a:lnTo>
                    <a:pt x="2112" y="186"/>
                  </a:lnTo>
                  <a:lnTo>
                    <a:pt x="2106" y="186"/>
                  </a:lnTo>
                  <a:lnTo>
                    <a:pt x="2106" y="180"/>
                  </a:lnTo>
                  <a:lnTo>
                    <a:pt x="2094" y="168"/>
                  </a:lnTo>
                  <a:lnTo>
                    <a:pt x="2088" y="168"/>
                  </a:lnTo>
                  <a:lnTo>
                    <a:pt x="2088" y="162"/>
                  </a:lnTo>
                  <a:lnTo>
                    <a:pt x="2082" y="156"/>
                  </a:lnTo>
                  <a:lnTo>
                    <a:pt x="2082" y="162"/>
                  </a:lnTo>
                  <a:lnTo>
                    <a:pt x="2076" y="162"/>
                  </a:lnTo>
                  <a:lnTo>
                    <a:pt x="2076" y="156"/>
                  </a:lnTo>
                  <a:lnTo>
                    <a:pt x="2070" y="156"/>
                  </a:lnTo>
                  <a:lnTo>
                    <a:pt x="2070" y="150"/>
                  </a:lnTo>
                  <a:lnTo>
                    <a:pt x="2064" y="150"/>
                  </a:lnTo>
                  <a:lnTo>
                    <a:pt x="2064" y="144"/>
                  </a:lnTo>
                  <a:lnTo>
                    <a:pt x="2058" y="144"/>
                  </a:lnTo>
                  <a:lnTo>
                    <a:pt x="2064" y="144"/>
                  </a:lnTo>
                  <a:lnTo>
                    <a:pt x="2058" y="144"/>
                  </a:lnTo>
                  <a:lnTo>
                    <a:pt x="2058" y="138"/>
                  </a:lnTo>
                  <a:lnTo>
                    <a:pt x="2064" y="138"/>
                  </a:lnTo>
                  <a:lnTo>
                    <a:pt x="2064" y="132"/>
                  </a:lnTo>
                  <a:lnTo>
                    <a:pt x="2064" y="126"/>
                  </a:lnTo>
                  <a:lnTo>
                    <a:pt x="2058" y="120"/>
                  </a:lnTo>
                  <a:lnTo>
                    <a:pt x="2058" y="114"/>
                  </a:lnTo>
                  <a:lnTo>
                    <a:pt x="2052" y="114"/>
                  </a:lnTo>
                  <a:lnTo>
                    <a:pt x="2052" y="108"/>
                  </a:lnTo>
                  <a:lnTo>
                    <a:pt x="2046" y="108"/>
                  </a:lnTo>
                  <a:lnTo>
                    <a:pt x="2040" y="108"/>
                  </a:lnTo>
                  <a:lnTo>
                    <a:pt x="2040" y="114"/>
                  </a:lnTo>
                  <a:lnTo>
                    <a:pt x="2034" y="114"/>
                  </a:lnTo>
                  <a:lnTo>
                    <a:pt x="2028" y="114"/>
                  </a:lnTo>
                  <a:lnTo>
                    <a:pt x="2028" y="120"/>
                  </a:lnTo>
                  <a:lnTo>
                    <a:pt x="2022" y="120"/>
                  </a:lnTo>
                  <a:lnTo>
                    <a:pt x="2016" y="120"/>
                  </a:lnTo>
                  <a:lnTo>
                    <a:pt x="2016" y="114"/>
                  </a:lnTo>
                  <a:lnTo>
                    <a:pt x="2010" y="114"/>
                  </a:lnTo>
                  <a:lnTo>
                    <a:pt x="2010" y="108"/>
                  </a:lnTo>
                  <a:lnTo>
                    <a:pt x="2004" y="102"/>
                  </a:lnTo>
                  <a:lnTo>
                    <a:pt x="1998" y="102"/>
                  </a:lnTo>
                  <a:lnTo>
                    <a:pt x="1992" y="102"/>
                  </a:lnTo>
                  <a:lnTo>
                    <a:pt x="1986" y="102"/>
                  </a:lnTo>
                  <a:lnTo>
                    <a:pt x="1986" y="96"/>
                  </a:lnTo>
                  <a:lnTo>
                    <a:pt x="1986" y="102"/>
                  </a:lnTo>
                  <a:lnTo>
                    <a:pt x="1980" y="102"/>
                  </a:lnTo>
                  <a:lnTo>
                    <a:pt x="1974" y="102"/>
                  </a:lnTo>
                  <a:lnTo>
                    <a:pt x="1974" y="108"/>
                  </a:lnTo>
                  <a:lnTo>
                    <a:pt x="1974" y="102"/>
                  </a:lnTo>
                  <a:lnTo>
                    <a:pt x="1968" y="102"/>
                  </a:lnTo>
                  <a:lnTo>
                    <a:pt x="1962" y="102"/>
                  </a:lnTo>
                  <a:lnTo>
                    <a:pt x="1962" y="96"/>
                  </a:lnTo>
                  <a:lnTo>
                    <a:pt x="1956" y="96"/>
                  </a:lnTo>
                  <a:lnTo>
                    <a:pt x="1956" y="90"/>
                  </a:lnTo>
                  <a:lnTo>
                    <a:pt x="1956" y="84"/>
                  </a:lnTo>
                  <a:lnTo>
                    <a:pt x="1950" y="84"/>
                  </a:lnTo>
                  <a:lnTo>
                    <a:pt x="1950" y="78"/>
                  </a:lnTo>
                  <a:lnTo>
                    <a:pt x="1944" y="78"/>
                  </a:lnTo>
                  <a:lnTo>
                    <a:pt x="1938" y="84"/>
                  </a:lnTo>
                  <a:lnTo>
                    <a:pt x="1932" y="84"/>
                  </a:lnTo>
                  <a:lnTo>
                    <a:pt x="1932" y="90"/>
                  </a:lnTo>
                  <a:lnTo>
                    <a:pt x="1926" y="90"/>
                  </a:lnTo>
                  <a:lnTo>
                    <a:pt x="1926" y="84"/>
                  </a:lnTo>
                  <a:lnTo>
                    <a:pt x="1926" y="78"/>
                  </a:lnTo>
                  <a:lnTo>
                    <a:pt x="1920" y="78"/>
                  </a:lnTo>
                  <a:lnTo>
                    <a:pt x="1914" y="78"/>
                  </a:lnTo>
                  <a:lnTo>
                    <a:pt x="1908" y="78"/>
                  </a:lnTo>
                  <a:lnTo>
                    <a:pt x="1902" y="78"/>
                  </a:lnTo>
                  <a:lnTo>
                    <a:pt x="1896" y="78"/>
                  </a:lnTo>
                  <a:lnTo>
                    <a:pt x="1896" y="72"/>
                  </a:lnTo>
                  <a:lnTo>
                    <a:pt x="1890" y="72"/>
                  </a:lnTo>
                  <a:lnTo>
                    <a:pt x="1884" y="72"/>
                  </a:lnTo>
                  <a:lnTo>
                    <a:pt x="1878" y="72"/>
                  </a:lnTo>
                  <a:lnTo>
                    <a:pt x="1878" y="78"/>
                  </a:lnTo>
                  <a:lnTo>
                    <a:pt x="1872" y="72"/>
                  </a:lnTo>
                  <a:lnTo>
                    <a:pt x="1866" y="72"/>
                  </a:lnTo>
                  <a:lnTo>
                    <a:pt x="1866" y="78"/>
                  </a:lnTo>
                  <a:lnTo>
                    <a:pt x="1872" y="78"/>
                  </a:lnTo>
                  <a:lnTo>
                    <a:pt x="1872" y="84"/>
                  </a:lnTo>
                  <a:lnTo>
                    <a:pt x="1878" y="84"/>
                  </a:lnTo>
                  <a:lnTo>
                    <a:pt x="1884" y="84"/>
                  </a:lnTo>
                  <a:lnTo>
                    <a:pt x="1884" y="78"/>
                  </a:lnTo>
                  <a:lnTo>
                    <a:pt x="1890" y="84"/>
                  </a:lnTo>
                  <a:lnTo>
                    <a:pt x="1890" y="90"/>
                  </a:lnTo>
                  <a:lnTo>
                    <a:pt x="1896" y="90"/>
                  </a:lnTo>
                  <a:lnTo>
                    <a:pt x="1896" y="84"/>
                  </a:lnTo>
                  <a:lnTo>
                    <a:pt x="1902" y="84"/>
                  </a:lnTo>
                  <a:lnTo>
                    <a:pt x="1908" y="84"/>
                  </a:lnTo>
                  <a:lnTo>
                    <a:pt x="1914" y="84"/>
                  </a:lnTo>
                  <a:lnTo>
                    <a:pt x="1920" y="84"/>
                  </a:lnTo>
                  <a:lnTo>
                    <a:pt x="1920" y="78"/>
                  </a:lnTo>
                  <a:lnTo>
                    <a:pt x="1920" y="84"/>
                  </a:lnTo>
                  <a:lnTo>
                    <a:pt x="1926" y="84"/>
                  </a:lnTo>
                  <a:lnTo>
                    <a:pt x="1926" y="90"/>
                  </a:lnTo>
                  <a:lnTo>
                    <a:pt x="1932" y="96"/>
                  </a:lnTo>
                  <a:lnTo>
                    <a:pt x="1938" y="90"/>
                  </a:lnTo>
                  <a:lnTo>
                    <a:pt x="1944" y="84"/>
                  </a:lnTo>
                  <a:lnTo>
                    <a:pt x="1950" y="84"/>
                  </a:lnTo>
                  <a:lnTo>
                    <a:pt x="1950" y="90"/>
                  </a:lnTo>
                  <a:lnTo>
                    <a:pt x="1950" y="96"/>
                  </a:lnTo>
                  <a:lnTo>
                    <a:pt x="1956" y="96"/>
                  </a:lnTo>
                  <a:lnTo>
                    <a:pt x="1956" y="102"/>
                  </a:lnTo>
                  <a:lnTo>
                    <a:pt x="1950" y="102"/>
                  </a:lnTo>
                  <a:lnTo>
                    <a:pt x="1956" y="102"/>
                  </a:lnTo>
                  <a:lnTo>
                    <a:pt x="1962" y="102"/>
                  </a:lnTo>
                  <a:lnTo>
                    <a:pt x="1962" y="108"/>
                  </a:lnTo>
                  <a:lnTo>
                    <a:pt x="1968" y="108"/>
                  </a:lnTo>
                  <a:lnTo>
                    <a:pt x="1968" y="114"/>
                  </a:lnTo>
                  <a:lnTo>
                    <a:pt x="1974" y="114"/>
                  </a:lnTo>
                  <a:lnTo>
                    <a:pt x="1974" y="120"/>
                  </a:lnTo>
                  <a:lnTo>
                    <a:pt x="1980" y="120"/>
                  </a:lnTo>
                  <a:lnTo>
                    <a:pt x="1986" y="120"/>
                  </a:lnTo>
                  <a:lnTo>
                    <a:pt x="1986" y="114"/>
                  </a:lnTo>
                  <a:lnTo>
                    <a:pt x="1992" y="114"/>
                  </a:lnTo>
                  <a:lnTo>
                    <a:pt x="1998" y="114"/>
                  </a:lnTo>
                  <a:lnTo>
                    <a:pt x="2004" y="114"/>
                  </a:lnTo>
                  <a:lnTo>
                    <a:pt x="2010" y="114"/>
                  </a:lnTo>
                  <a:lnTo>
                    <a:pt x="2010" y="120"/>
                  </a:lnTo>
                  <a:lnTo>
                    <a:pt x="2010" y="126"/>
                  </a:lnTo>
                  <a:lnTo>
                    <a:pt x="2016" y="126"/>
                  </a:lnTo>
                  <a:lnTo>
                    <a:pt x="2022" y="132"/>
                  </a:lnTo>
                  <a:lnTo>
                    <a:pt x="2022" y="138"/>
                  </a:lnTo>
                  <a:lnTo>
                    <a:pt x="2028" y="138"/>
                  </a:lnTo>
                  <a:lnTo>
                    <a:pt x="2034" y="138"/>
                  </a:lnTo>
                  <a:lnTo>
                    <a:pt x="2034" y="132"/>
                  </a:lnTo>
                  <a:lnTo>
                    <a:pt x="2034" y="126"/>
                  </a:lnTo>
                  <a:lnTo>
                    <a:pt x="2040" y="126"/>
                  </a:lnTo>
                  <a:lnTo>
                    <a:pt x="2040" y="120"/>
                  </a:lnTo>
                  <a:lnTo>
                    <a:pt x="2046" y="120"/>
                  </a:lnTo>
                  <a:lnTo>
                    <a:pt x="2046" y="126"/>
                  </a:lnTo>
                  <a:lnTo>
                    <a:pt x="2046" y="132"/>
                  </a:lnTo>
                  <a:lnTo>
                    <a:pt x="2046" y="138"/>
                  </a:lnTo>
                  <a:lnTo>
                    <a:pt x="2046" y="144"/>
                  </a:lnTo>
                  <a:lnTo>
                    <a:pt x="2046" y="150"/>
                  </a:lnTo>
                  <a:lnTo>
                    <a:pt x="2052" y="150"/>
                  </a:lnTo>
                  <a:lnTo>
                    <a:pt x="2052" y="156"/>
                  </a:lnTo>
                  <a:lnTo>
                    <a:pt x="2046" y="156"/>
                  </a:lnTo>
                  <a:lnTo>
                    <a:pt x="2046" y="162"/>
                  </a:lnTo>
                  <a:lnTo>
                    <a:pt x="2046" y="168"/>
                  </a:lnTo>
                  <a:lnTo>
                    <a:pt x="2046" y="174"/>
                  </a:lnTo>
                  <a:lnTo>
                    <a:pt x="2052" y="174"/>
                  </a:lnTo>
                  <a:lnTo>
                    <a:pt x="2064" y="174"/>
                  </a:lnTo>
                  <a:lnTo>
                    <a:pt x="2070" y="180"/>
                  </a:lnTo>
                  <a:lnTo>
                    <a:pt x="2076" y="180"/>
                  </a:lnTo>
                  <a:lnTo>
                    <a:pt x="2076" y="186"/>
                  </a:lnTo>
                  <a:lnTo>
                    <a:pt x="2070" y="186"/>
                  </a:lnTo>
                  <a:lnTo>
                    <a:pt x="2070" y="192"/>
                  </a:lnTo>
                  <a:lnTo>
                    <a:pt x="2076" y="192"/>
                  </a:lnTo>
                  <a:lnTo>
                    <a:pt x="2076" y="186"/>
                  </a:lnTo>
                  <a:lnTo>
                    <a:pt x="2082" y="186"/>
                  </a:lnTo>
                  <a:lnTo>
                    <a:pt x="2082" y="192"/>
                  </a:lnTo>
                  <a:lnTo>
                    <a:pt x="2088" y="192"/>
                  </a:lnTo>
                  <a:lnTo>
                    <a:pt x="2088" y="198"/>
                  </a:lnTo>
                  <a:lnTo>
                    <a:pt x="2094" y="198"/>
                  </a:lnTo>
                  <a:lnTo>
                    <a:pt x="2094" y="204"/>
                  </a:lnTo>
                  <a:lnTo>
                    <a:pt x="2100" y="204"/>
                  </a:lnTo>
                  <a:lnTo>
                    <a:pt x="2100" y="210"/>
                  </a:lnTo>
                  <a:lnTo>
                    <a:pt x="2094" y="210"/>
                  </a:lnTo>
                  <a:lnTo>
                    <a:pt x="2094" y="216"/>
                  </a:lnTo>
                  <a:lnTo>
                    <a:pt x="2094" y="222"/>
                  </a:lnTo>
                  <a:lnTo>
                    <a:pt x="2094" y="216"/>
                  </a:lnTo>
                  <a:lnTo>
                    <a:pt x="2088" y="222"/>
                  </a:lnTo>
                  <a:lnTo>
                    <a:pt x="2094" y="222"/>
                  </a:lnTo>
                  <a:lnTo>
                    <a:pt x="2100" y="216"/>
                  </a:lnTo>
                  <a:lnTo>
                    <a:pt x="2100" y="222"/>
                  </a:lnTo>
                  <a:lnTo>
                    <a:pt x="2100" y="228"/>
                  </a:lnTo>
                  <a:lnTo>
                    <a:pt x="2094" y="228"/>
                  </a:lnTo>
                  <a:lnTo>
                    <a:pt x="2094" y="234"/>
                  </a:lnTo>
                  <a:lnTo>
                    <a:pt x="2100" y="234"/>
                  </a:lnTo>
                  <a:lnTo>
                    <a:pt x="2106" y="234"/>
                  </a:lnTo>
                  <a:lnTo>
                    <a:pt x="2106" y="228"/>
                  </a:lnTo>
                  <a:lnTo>
                    <a:pt x="2112" y="228"/>
                  </a:lnTo>
                  <a:lnTo>
                    <a:pt x="2112" y="222"/>
                  </a:lnTo>
                  <a:lnTo>
                    <a:pt x="2118" y="222"/>
                  </a:lnTo>
                  <a:lnTo>
                    <a:pt x="2124" y="228"/>
                  </a:lnTo>
                  <a:lnTo>
                    <a:pt x="2130" y="228"/>
                  </a:lnTo>
                  <a:lnTo>
                    <a:pt x="2130" y="216"/>
                  </a:lnTo>
                  <a:lnTo>
                    <a:pt x="2136" y="216"/>
                  </a:lnTo>
                  <a:lnTo>
                    <a:pt x="2142" y="228"/>
                  </a:lnTo>
                  <a:lnTo>
                    <a:pt x="2136" y="234"/>
                  </a:lnTo>
                  <a:lnTo>
                    <a:pt x="2142" y="240"/>
                  </a:lnTo>
                  <a:lnTo>
                    <a:pt x="2136" y="240"/>
                  </a:lnTo>
                  <a:lnTo>
                    <a:pt x="2142" y="240"/>
                  </a:lnTo>
                  <a:lnTo>
                    <a:pt x="2148" y="240"/>
                  </a:lnTo>
                  <a:lnTo>
                    <a:pt x="2148" y="246"/>
                  </a:lnTo>
                  <a:lnTo>
                    <a:pt x="2154" y="240"/>
                  </a:lnTo>
                  <a:lnTo>
                    <a:pt x="2160" y="252"/>
                  </a:lnTo>
                  <a:lnTo>
                    <a:pt x="2154" y="252"/>
                  </a:lnTo>
                  <a:lnTo>
                    <a:pt x="2154" y="246"/>
                  </a:lnTo>
                  <a:lnTo>
                    <a:pt x="2160" y="246"/>
                  </a:lnTo>
                  <a:lnTo>
                    <a:pt x="2166" y="246"/>
                  </a:lnTo>
                  <a:lnTo>
                    <a:pt x="2172" y="246"/>
                  </a:lnTo>
                  <a:lnTo>
                    <a:pt x="2178" y="246"/>
                  </a:lnTo>
                  <a:lnTo>
                    <a:pt x="2172" y="246"/>
                  </a:lnTo>
                  <a:lnTo>
                    <a:pt x="2178" y="246"/>
                  </a:lnTo>
                  <a:lnTo>
                    <a:pt x="2172" y="246"/>
                  </a:lnTo>
                  <a:lnTo>
                    <a:pt x="2166" y="246"/>
                  </a:lnTo>
                  <a:lnTo>
                    <a:pt x="2160" y="246"/>
                  </a:lnTo>
                  <a:lnTo>
                    <a:pt x="2154" y="246"/>
                  </a:lnTo>
                  <a:lnTo>
                    <a:pt x="2148" y="240"/>
                  </a:lnTo>
                  <a:lnTo>
                    <a:pt x="2154" y="240"/>
                  </a:lnTo>
                  <a:lnTo>
                    <a:pt x="2148" y="240"/>
                  </a:lnTo>
                  <a:lnTo>
                    <a:pt x="2148" y="234"/>
                  </a:lnTo>
                  <a:lnTo>
                    <a:pt x="2148" y="228"/>
                  </a:lnTo>
                  <a:lnTo>
                    <a:pt x="2148" y="222"/>
                  </a:lnTo>
                  <a:lnTo>
                    <a:pt x="2142" y="222"/>
                  </a:lnTo>
                  <a:lnTo>
                    <a:pt x="2142" y="216"/>
                  </a:lnTo>
                  <a:lnTo>
                    <a:pt x="2148" y="216"/>
                  </a:lnTo>
                  <a:lnTo>
                    <a:pt x="2142" y="216"/>
                  </a:lnTo>
                  <a:lnTo>
                    <a:pt x="2142" y="210"/>
                  </a:lnTo>
                  <a:lnTo>
                    <a:pt x="2148" y="210"/>
                  </a:lnTo>
                  <a:lnTo>
                    <a:pt x="2142" y="210"/>
                  </a:lnTo>
                  <a:lnTo>
                    <a:pt x="2142" y="204"/>
                  </a:lnTo>
                  <a:lnTo>
                    <a:pt x="2148" y="204"/>
                  </a:lnTo>
                  <a:lnTo>
                    <a:pt x="2154" y="204"/>
                  </a:lnTo>
                  <a:lnTo>
                    <a:pt x="2154" y="198"/>
                  </a:lnTo>
                  <a:lnTo>
                    <a:pt x="2160" y="198"/>
                  </a:lnTo>
                  <a:lnTo>
                    <a:pt x="2166" y="204"/>
                  </a:lnTo>
                  <a:lnTo>
                    <a:pt x="2178" y="210"/>
                  </a:lnTo>
                  <a:lnTo>
                    <a:pt x="2190" y="216"/>
                  </a:lnTo>
                  <a:lnTo>
                    <a:pt x="2202" y="216"/>
                  </a:lnTo>
                  <a:lnTo>
                    <a:pt x="2214" y="222"/>
                  </a:lnTo>
                  <a:lnTo>
                    <a:pt x="2220" y="222"/>
                  </a:lnTo>
                  <a:lnTo>
                    <a:pt x="2226" y="222"/>
                  </a:lnTo>
                  <a:lnTo>
                    <a:pt x="2226" y="216"/>
                  </a:lnTo>
                  <a:lnTo>
                    <a:pt x="2232" y="216"/>
                  </a:lnTo>
                  <a:lnTo>
                    <a:pt x="2238" y="216"/>
                  </a:lnTo>
                  <a:lnTo>
                    <a:pt x="2244" y="216"/>
                  </a:lnTo>
                  <a:lnTo>
                    <a:pt x="2244" y="222"/>
                  </a:lnTo>
                  <a:lnTo>
                    <a:pt x="2250" y="246"/>
                  </a:lnTo>
                  <a:lnTo>
                    <a:pt x="2250" y="252"/>
                  </a:lnTo>
                  <a:lnTo>
                    <a:pt x="2256" y="276"/>
                  </a:lnTo>
                  <a:lnTo>
                    <a:pt x="2262" y="300"/>
                  </a:lnTo>
                  <a:lnTo>
                    <a:pt x="2274" y="318"/>
                  </a:lnTo>
                  <a:lnTo>
                    <a:pt x="2280" y="336"/>
                  </a:lnTo>
                  <a:lnTo>
                    <a:pt x="2280" y="348"/>
                  </a:lnTo>
                  <a:lnTo>
                    <a:pt x="2274" y="348"/>
                  </a:lnTo>
                  <a:lnTo>
                    <a:pt x="2268" y="348"/>
                  </a:lnTo>
                  <a:lnTo>
                    <a:pt x="2262" y="348"/>
                  </a:lnTo>
                  <a:lnTo>
                    <a:pt x="2256" y="348"/>
                  </a:lnTo>
                  <a:lnTo>
                    <a:pt x="2250" y="348"/>
                  </a:lnTo>
                  <a:lnTo>
                    <a:pt x="2244" y="348"/>
                  </a:lnTo>
                  <a:lnTo>
                    <a:pt x="2238" y="348"/>
                  </a:lnTo>
                  <a:lnTo>
                    <a:pt x="2232" y="348"/>
                  </a:lnTo>
                  <a:lnTo>
                    <a:pt x="2226" y="348"/>
                  </a:lnTo>
                  <a:lnTo>
                    <a:pt x="2208" y="348"/>
                  </a:lnTo>
                  <a:lnTo>
                    <a:pt x="2202" y="348"/>
                  </a:lnTo>
                  <a:lnTo>
                    <a:pt x="2196" y="348"/>
                  </a:lnTo>
                  <a:lnTo>
                    <a:pt x="2184" y="348"/>
                  </a:lnTo>
                  <a:lnTo>
                    <a:pt x="2148" y="348"/>
                  </a:lnTo>
                  <a:lnTo>
                    <a:pt x="2130" y="348"/>
                  </a:lnTo>
                  <a:lnTo>
                    <a:pt x="2106" y="348"/>
                  </a:lnTo>
                  <a:lnTo>
                    <a:pt x="2100" y="348"/>
                  </a:lnTo>
                  <a:lnTo>
                    <a:pt x="2088" y="348"/>
                  </a:lnTo>
                  <a:lnTo>
                    <a:pt x="2082" y="348"/>
                  </a:lnTo>
                  <a:lnTo>
                    <a:pt x="2028" y="348"/>
                  </a:lnTo>
                  <a:lnTo>
                    <a:pt x="2022" y="348"/>
                  </a:lnTo>
                  <a:lnTo>
                    <a:pt x="2010" y="348"/>
                  </a:lnTo>
                  <a:lnTo>
                    <a:pt x="1974" y="348"/>
                  </a:lnTo>
                  <a:lnTo>
                    <a:pt x="1974" y="354"/>
                  </a:lnTo>
                  <a:lnTo>
                    <a:pt x="1962" y="354"/>
                  </a:lnTo>
                  <a:lnTo>
                    <a:pt x="1950" y="354"/>
                  </a:lnTo>
                  <a:lnTo>
                    <a:pt x="1938" y="354"/>
                  </a:lnTo>
                  <a:lnTo>
                    <a:pt x="1932" y="354"/>
                  </a:lnTo>
                  <a:lnTo>
                    <a:pt x="1920" y="354"/>
                  </a:lnTo>
                  <a:lnTo>
                    <a:pt x="1914" y="354"/>
                  </a:lnTo>
                  <a:lnTo>
                    <a:pt x="1908" y="354"/>
                  </a:lnTo>
                  <a:lnTo>
                    <a:pt x="1902" y="348"/>
                  </a:lnTo>
                  <a:lnTo>
                    <a:pt x="1896" y="348"/>
                  </a:lnTo>
                  <a:lnTo>
                    <a:pt x="1890" y="354"/>
                  </a:lnTo>
                  <a:lnTo>
                    <a:pt x="1884" y="354"/>
                  </a:lnTo>
                  <a:lnTo>
                    <a:pt x="1878" y="354"/>
                  </a:lnTo>
                  <a:lnTo>
                    <a:pt x="1866" y="354"/>
                  </a:lnTo>
                  <a:lnTo>
                    <a:pt x="1854" y="354"/>
                  </a:lnTo>
                  <a:lnTo>
                    <a:pt x="1842" y="354"/>
                  </a:lnTo>
                  <a:lnTo>
                    <a:pt x="1806" y="354"/>
                  </a:lnTo>
                  <a:lnTo>
                    <a:pt x="1776" y="354"/>
                  </a:lnTo>
                  <a:lnTo>
                    <a:pt x="1770" y="354"/>
                  </a:lnTo>
                  <a:lnTo>
                    <a:pt x="1728" y="354"/>
                  </a:lnTo>
                  <a:lnTo>
                    <a:pt x="1692" y="354"/>
                  </a:lnTo>
                  <a:lnTo>
                    <a:pt x="1686" y="354"/>
                  </a:lnTo>
                  <a:lnTo>
                    <a:pt x="1656" y="354"/>
                  </a:lnTo>
                  <a:lnTo>
                    <a:pt x="1644" y="354"/>
                  </a:lnTo>
                  <a:lnTo>
                    <a:pt x="1620" y="354"/>
                  </a:lnTo>
                  <a:lnTo>
                    <a:pt x="1614" y="354"/>
                  </a:lnTo>
                  <a:lnTo>
                    <a:pt x="1608" y="354"/>
                  </a:lnTo>
                  <a:lnTo>
                    <a:pt x="1584" y="354"/>
                  </a:lnTo>
                  <a:lnTo>
                    <a:pt x="1566" y="354"/>
                  </a:lnTo>
                  <a:lnTo>
                    <a:pt x="1548" y="354"/>
                  </a:lnTo>
                  <a:lnTo>
                    <a:pt x="1542" y="354"/>
                  </a:lnTo>
                  <a:lnTo>
                    <a:pt x="1536" y="354"/>
                  </a:lnTo>
                  <a:lnTo>
                    <a:pt x="1530" y="354"/>
                  </a:lnTo>
                  <a:lnTo>
                    <a:pt x="1524" y="354"/>
                  </a:lnTo>
                  <a:lnTo>
                    <a:pt x="1518" y="354"/>
                  </a:lnTo>
                  <a:lnTo>
                    <a:pt x="1512" y="354"/>
                  </a:lnTo>
                  <a:lnTo>
                    <a:pt x="1506" y="354"/>
                  </a:lnTo>
                  <a:lnTo>
                    <a:pt x="1500" y="354"/>
                  </a:lnTo>
                  <a:lnTo>
                    <a:pt x="1494" y="354"/>
                  </a:lnTo>
                  <a:lnTo>
                    <a:pt x="1488" y="354"/>
                  </a:lnTo>
                  <a:lnTo>
                    <a:pt x="1482" y="354"/>
                  </a:lnTo>
                  <a:lnTo>
                    <a:pt x="1476" y="354"/>
                  </a:lnTo>
                  <a:lnTo>
                    <a:pt x="1470" y="354"/>
                  </a:lnTo>
                  <a:lnTo>
                    <a:pt x="1464" y="354"/>
                  </a:lnTo>
                  <a:lnTo>
                    <a:pt x="1458" y="354"/>
                  </a:lnTo>
                  <a:lnTo>
                    <a:pt x="1452" y="354"/>
                  </a:lnTo>
                  <a:lnTo>
                    <a:pt x="1446" y="354"/>
                  </a:lnTo>
                  <a:lnTo>
                    <a:pt x="1434" y="354"/>
                  </a:lnTo>
                  <a:lnTo>
                    <a:pt x="1428" y="354"/>
                  </a:lnTo>
                  <a:lnTo>
                    <a:pt x="1422" y="354"/>
                  </a:lnTo>
                  <a:lnTo>
                    <a:pt x="1416" y="354"/>
                  </a:lnTo>
                  <a:lnTo>
                    <a:pt x="1410" y="354"/>
                  </a:lnTo>
                  <a:lnTo>
                    <a:pt x="1404" y="354"/>
                  </a:lnTo>
                  <a:lnTo>
                    <a:pt x="1398" y="354"/>
                  </a:lnTo>
                  <a:lnTo>
                    <a:pt x="1392" y="354"/>
                  </a:lnTo>
                  <a:lnTo>
                    <a:pt x="1386" y="354"/>
                  </a:lnTo>
                  <a:lnTo>
                    <a:pt x="1380" y="354"/>
                  </a:lnTo>
                  <a:lnTo>
                    <a:pt x="1374" y="354"/>
                  </a:lnTo>
                  <a:lnTo>
                    <a:pt x="1368" y="354"/>
                  </a:lnTo>
                  <a:lnTo>
                    <a:pt x="1362" y="354"/>
                  </a:lnTo>
                  <a:lnTo>
                    <a:pt x="1344" y="354"/>
                  </a:lnTo>
                  <a:lnTo>
                    <a:pt x="1338" y="354"/>
                  </a:lnTo>
                  <a:lnTo>
                    <a:pt x="1332" y="354"/>
                  </a:lnTo>
                  <a:lnTo>
                    <a:pt x="1326" y="354"/>
                  </a:lnTo>
                  <a:lnTo>
                    <a:pt x="1314" y="354"/>
                  </a:lnTo>
                  <a:lnTo>
                    <a:pt x="1308" y="354"/>
                  </a:lnTo>
                  <a:lnTo>
                    <a:pt x="1302" y="354"/>
                  </a:lnTo>
                  <a:lnTo>
                    <a:pt x="1296" y="354"/>
                  </a:lnTo>
                  <a:lnTo>
                    <a:pt x="1278" y="354"/>
                  </a:lnTo>
                  <a:lnTo>
                    <a:pt x="1272" y="354"/>
                  </a:lnTo>
                  <a:lnTo>
                    <a:pt x="1266" y="354"/>
                  </a:lnTo>
                  <a:lnTo>
                    <a:pt x="1260" y="354"/>
                  </a:lnTo>
                  <a:lnTo>
                    <a:pt x="1254" y="354"/>
                  </a:lnTo>
                  <a:lnTo>
                    <a:pt x="1248" y="354"/>
                  </a:lnTo>
                  <a:lnTo>
                    <a:pt x="1242" y="354"/>
                  </a:lnTo>
                  <a:lnTo>
                    <a:pt x="1236" y="354"/>
                  </a:lnTo>
                  <a:lnTo>
                    <a:pt x="1230" y="354"/>
                  </a:lnTo>
                  <a:lnTo>
                    <a:pt x="1224" y="354"/>
                  </a:lnTo>
                  <a:lnTo>
                    <a:pt x="1218" y="354"/>
                  </a:lnTo>
                  <a:lnTo>
                    <a:pt x="1200" y="354"/>
                  </a:lnTo>
                  <a:lnTo>
                    <a:pt x="1188" y="354"/>
                  </a:lnTo>
                  <a:lnTo>
                    <a:pt x="1182" y="354"/>
                  </a:lnTo>
                  <a:lnTo>
                    <a:pt x="1170" y="354"/>
                  </a:lnTo>
                  <a:lnTo>
                    <a:pt x="1158" y="354"/>
                  </a:lnTo>
                  <a:lnTo>
                    <a:pt x="1110" y="354"/>
                  </a:lnTo>
                  <a:lnTo>
                    <a:pt x="1104" y="354"/>
                  </a:lnTo>
                  <a:lnTo>
                    <a:pt x="1068" y="354"/>
                  </a:lnTo>
                  <a:lnTo>
                    <a:pt x="1062" y="354"/>
                  </a:lnTo>
                  <a:lnTo>
                    <a:pt x="1056" y="354"/>
                  </a:lnTo>
                  <a:lnTo>
                    <a:pt x="1044" y="354"/>
                  </a:lnTo>
                  <a:lnTo>
                    <a:pt x="1038" y="354"/>
                  </a:lnTo>
                  <a:lnTo>
                    <a:pt x="1032" y="354"/>
                  </a:lnTo>
                  <a:lnTo>
                    <a:pt x="1026" y="354"/>
                  </a:lnTo>
                  <a:lnTo>
                    <a:pt x="1020" y="354"/>
                  </a:lnTo>
                  <a:lnTo>
                    <a:pt x="1014" y="354"/>
                  </a:lnTo>
                  <a:lnTo>
                    <a:pt x="1008" y="354"/>
                  </a:lnTo>
                  <a:lnTo>
                    <a:pt x="1002" y="354"/>
                  </a:lnTo>
                  <a:lnTo>
                    <a:pt x="996" y="354"/>
                  </a:lnTo>
                  <a:lnTo>
                    <a:pt x="990" y="354"/>
                  </a:lnTo>
                  <a:lnTo>
                    <a:pt x="972" y="348"/>
                  </a:lnTo>
                  <a:lnTo>
                    <a:pt x="966" y="348"/>
                  </a:lnTo>
                  <a:lnTo>
                    <a:pt x="960" y="348"/>
                  </a:lnTo>
                  <a:lnTo>
                    <a:pt x="954" y="348"/>
                  </a:lnTo>
                  <a:lnTo>
                    <a:pt x="948" y="348"/>
                  </a:lnTo>
                  <a:lnTo>
                    <a:pt x="936" y="348"/>
                  </a:lnTo>
                  <a:lnTo>
                    <a:pt x="930" y="348"/>
                  </a:lnTo>
                  <a:lnTo>
                    <a:pt x="924" y="348"/>
                  </a:lnTo>
                  <a:lnTo>
                    <a:pt x="912" y="348"/>
                  </a:lnTo>
                  <a:lnTo>
                    <a:pt x="900" y="348"/>
                  </a:lnTo>
                  <a:lnTo>
                    <a:pt x="894" y="348"/>
                  </a:lnTo>
                  <a:lnTo>
                    <a:pt x="888" y="348"/>
                  </a:lnTo>
                  <a:lnTo>
                    <a:pt x="882" y="348"/>
                  </a:lnTo>
                  <a:lnTo>
                    <a:pt x="876" y="348"/>
                  </a:lnTo>
                  <a:lnTo>
                    <a:pt x="870" y="348"/>
                  </a:lnTo>
                  <a:lnTo>
                    <a:pt x="864" y="348"/>
                  </a:lnTo>
                  <a:lnTo>
                    <a:pt x="858" y="348"/>
                  </a:lnTo>
                  <a:lnTo>
                    <a:pt x="852" y="348"/>
                  </a:lnTo>
                  <a:lnTo>
                    <a:pt x="846" y="348"/>
                  </a:lnTo>
                  <a:lnTo>
                    <a:pt x="840" y="348"/>
                  </a:lnTo>
                  <a:lnTo>
                    <a:pt x="834" y="348"/>
                  </a:lnTo>
                  <a:lnTo>
                    <a:pt x="828" y="348"/>
                  </a:lnTo>
                  <a:lnTo>
                    <a:pt x="816" y="348"/>
                  </a:lnTo>
                  <a:lnTo>
                    <a:pt x="810" y="348"/>
                  </a:lnTo>
                  <a:lnTo>
                    <a:pt x="804" y="348"/>
                  </a:lnTo>
                  <a:lnTo>
                    <a:pt x="804" y="342"/>
                  </a:lnTo>
                  <a:lnTo>
                    <a:pt x="798" y="342"/>
                  </a:lnTo>
                  <a:lnTo>
                    <a:pt x="792" y="342"/>
                  </a:lnTo>
                  <a:lnTo>
                    <a:pt x="786" y="342"/>
                  </a:lnTo>
                  <a:lnTo>
                    <a:pt x="780" y="342"/>
                  </a:lnTo>
                  <a:lnTo>
                    <a:pt x="774" y="342"/>
                  </a:lnTo>
                  <a:lnTo>
                    <a:pt x="768" y="342"/>
                  </a:lnTo>
                  <a:lnTo>
                    <a:pt x="756" y="342"/>
                  </a:lnTo>
                  <a:lnTo>
                    <a:pt x="744" y="342"/>
                  </a:lnTo>
                  <a:lnTo>
                    <a:pt x="738" y="342"/>
                  </a:lnTo>
                  <a:lnTo>
                    <a:pt x="732" y="342"/>
                  </a:lnTo>
                  <a:lnTo>
                    <a:pt x="726" y="342"/>
                  </a:lnTo>
                  <a:lnTo>
                    <a:pt x="708" y="342"/>
                  </a:lnTo>
                  <a:lnTo>
                    <a:pt x="702" y="342"/>
                  </a:lnTo>
                  <a:lnTo>
                    <a:pt x="690" y="342"/>
                  </a:lnTo>
                  <a:lnTo>
                    <a:pt x="678" y="342"/>
                  </a:lnTo>
                  <a:lnTo>
                    <a:pt x="672" y="342"/>
                  </a:lnTo>
                  <a:lnTo>
                    <a:pt x="666" y="342"/>
                  </a:lnTo>
                  <a:lnTo>
                    <a:pt x="660" y="342"/>
                  </a:lnTo>
                  <a:lnTo>
                    <a:pt x="654" y="342"/>
                  </a:lnTo>
                  <a:lnTo>
                    <a:pt x="648" y="342"/>
                  </a:lnTo>
                  <a:lnTo>
                    <a:pt x="648" y="336"/>
                  </a:lnTo>
                  <a:lnTo>
                    <a:pt x="642" y="336"/>
                  </a:lnTo>
                  <a:lnTo>
                    <a:pt x="642" y="342"/>
                  </a:lnTo>
                  <a:lnTo>
                    <a:pt x="636" y="336"/>
                  </a:lnTo>
                  <a:lnTo>
                    <a:pt x="630" y="336"/>
                  </a:lnTo>
                  <a:lnTo>
                    <a:pt x="624" y="336"/>
                  </a:lnTo>
                  <a:lnTo>
                    <a:pt x="606" y="336"/>
                  </a:lnTo>
                  <a:lnTo>
                    <a:pt x="600" y="336"/>
                  </a:lnTo>
                  <a:lnTo>
                    <a:pt x="582" y="336"/>
                  </a:lnTo>
                  <a:lnTo>
                    <a:pt x="594" y="330"/>
                  </a:lnTo>
                  <a:lnTo>
                    <a:pt x="588" y="330"/>
                  </a:lnTo>
                  <a:lnTo>
                    <a:pt x="576" y="330"/>
                  </a:lnTo>
                  <a:lnTo>
                    <a:pt x="570" y="330"/>
                  </a:lnTo>
                  <a:lnTo>
                    <a:pt x="564" y="330"/>
                  </a:lnTo>
                  <a:lnTo>
                    <a:pt x="558" y="330"/>
                  </a:lnTo>
                  <a:lnTo>
                    <a:pt x="546" y="324"/>
                  </a:lnTo>
                  <a:lnTo>
                    <a:pt x="540" y="324"/>
                  </a:lnTo>
                  <a:lnTo>
                    <a:pt x="534" y="324"/>
                  </a:lnTo>
                  <a:lnTo>
                    <a:pt x="528" y="324"/>
                  </a:lnTo>
                  <a:lnTo>
                    <a:pt x="522" y="324"/>
                  </a:lnTo>
                  <a:lnTo>
                    <a:pt x="516" y="324"/>
                  </a:lnTo>
                  <a:lnTo>
                    <a:pt x="510" y="330"/>
                  </a:lnTo>
                  <a:lnTo>
                    <a:pt x="510" y="336"/>
                  </a:lnTo>
                  <a:lnTo>
                    <a:pt x="504" y="336"/>
                  </a:lnTo>
                  <a:lnTo>
                    <a:pt x="498" y="336"/>
                  </a:lnTo>
                  <a:lnTo>
                    <a:pt x="492" y="336"/>
                  </a:lnTo>
                  <a:lnTo>
                    <a:pt x="486" y="336"/>
                  </a:lnTo>
                  <a:lnTo>
                    <a:pt x="480" y="336"/>
                  </a:lnTo>
                  <a:lnTo>
                    <a:pt x="474" y="336"/>
                  </a:lnTo>
                  <a:lnTo>
                    <a:pt x="468" y="336"/>
                  </a:lnTo>
                  <a:lnTo>
                    <a:pt x="462" y="336"/>
                  </a:lnTo>
                  <a:lnTo>
                    <a:pt x="456" y="336"/>
                  </a:lnTo>
                  <a:lnTo>
                    <a:pt x="450" y="336"/>
                  </a:lnTo>
                  <a:lnTo>
                    <a:pt x="444" y="336"/>
                  </a:lnTo>
                  <a:lnTo>
                    <a:pt x="438" y="336"/>
                  </a:lnTo>
                  <a:lnTo>
                    <a:pt x="432" y="336"/>
                  </a:lnTo>
                  <a:lnTo>
                    <a:pt x="426" y="336"/>
                  </a:lnTo>
                  <a:lnTo>
                    <a:pt x="420" y="336"/>
                  </a:lnTo>
                  <a:lnTo>
                    <a:pt x="414" y="336"/>
                  </a:lnTo>
                  <a:lnTo>
                    <a:pt x="408" y="336"/>
                  </a:lnTo>
                  <a:lnTo>
                    <a:pt x="402" y="336"/>
                  </a:lnTo>
                  <a:lnTo>
                    <a:pt x="384" y="336"/>
                  </a:lnTo>
                  <a:lnTo>
                    <a:pt x="378" y="336"/>
                  </a:lnTo>
                  <a:lnTo>
                    <a:pt x="372" y="336"/>
                  </a:lnTo>
                  <a:lnTo>
                    <a:pt x="366" y="336"/>
                  </a:lnTo>
                  <a:lnTo>
                    <a:pt x="360" y="336"/>
                  </a:lnTo>
                  <a:lnTo>
                    <a:pt x="354" y="336"/>
                  </a:lnTo>
                  <a:lnTo>
                    <a:pt x="348" y="336"/>
                  </a:lnTo>
                  <a:lnTo>
                    <a:pt x="342" y="336"/>
                  </a:lnTo>
                  <a:lnTo>
                    <a:pt x="336" y="336"/>
                  </a:lnTo>
                  <a:lnTo>
                    <a:pt x="330" y="336"/>
                  </a:lnTo>
                  <a:lnTo>
                    <a:pt x="324" y="336"/>
                  </a:lnTo>
                  <a:lnTo>
                    <a:pt x="318" y="336"/>
                  </a:lnTo>
                  <a:lnTo>
                    <a:pt x="312" y="336"/>
                  </a:lnTo>
                  <a:lnTo>
                    <a:pt x="306" y="336"/>
                  </a:lnTo>
                  <a:lnTo>
                    <a:pt x="300" y="336"/>
                  </a:lnTo>
                  <a:lnTo>
                    <a:pt x="294" y="336"/>
                  </a:lnTo>
                  <a:lnTo>
                    <a:pt x="288" y="336"/>
                  </a:lnTo>
                  <a:lnTo>
                    <a:pt x="276" y="336"/>
                  </a:lnTo>
                  <a:lnTo>
                    <a:pt x="270" y="336"/>
                  </a:lnTo>
                  <a:lnTo>
                    <a:pt x="264" y="336"/>
                  </a:lnTo>
                  <a:lnTo>
                    <a:pt x="258" y="336"/>
                  </a:lnTo>
                  <a:lnTo>
                    <a:pt x="252" y="336"/>
                  </a:lnTo>
                  <a:lnTo>
                    <a:pt x="246" y="336"/>
                  </a:lnTo>
                  <a:lnTo>
                    <a:pt x="240" y="336"/>
                  </a:lnTo>
                  <a:lnTo>
                    <a:pt x="234" y="336"/>
                  </a:lnTo>
                  <a:lnTo>
                    <a:pt x="228" y="336"/>
                  </a:lnTo>
                  <a:lnTo>
                    <a:pt x="222" y="336"/>
                  </a:lnTo>
                  <a:lnTo>
                    <a:pt x="216" y="336"/>
                  </a:lnTo>
                  <a:lnTo>
                    <a:pt x="210" y="336"/>
                  </a:lnTo>
                  <a:lnTo>
                    <a:pt x="204" y="336"/>
                  </a:lnTo>
                  <a:lnTo>
                    <a:pt x="198" y="336"/>
                  </a:lnTo>
                  <a:lnTo>
                    <a:pt x="192" y="336"/>
                  </a:lnTo>
                  <a:lnTo>
                    <a:pt x="174" y="336"/>
                  </a:lnTo>
                  <a:lnTo>
                    <a:pt x="162" y="336"/>
                  </a:lnTo>
                  <a:lnTo>
                    <a:pt x="150" y="336"/>
                  </a:lnTo>
                  <a:lnTo>
                    <a:pt x="132" y="336"/>
                  </a:lnTo>
                  <a:lnTo>
                    <a:pt x="126" y="336"/>
                  </a:lnTo>
                  <a:lnTo>
                    <a:pt x="120" y="336"/>
                  </a:lnTo>
                  <a:lnTo>
                    <a:pt x="120" y="330"/>
                  </a:lnTo>
                  <a:lnTo>
                    <a:pt x="102" y="330"/>
                  </a:lnTo>
                  <a:lnTo>
                    <a:pt x="90" y="330"/>
                  </a:lnTo>
                  <a:lnTo>
                    <a:pt x="78" y="330"/>
                  </a:lnTo>
                  <a:lnTo>
                    <a:pt x="60" y="330"/>
                  </a:lnTo>
                  <a:lnTo>
                    <a:pt x="54" y="330"/>
                  </a:lnTo>
                  <a:lnTo>
                    <a:pt x="36" y="330"/>
                  </a:lnTo>
                  <a:lnTo>
                    <a:pt x="30" y="330"/>
                  </a:lnTo>
                  <a:lnTo>
                    <a:pt x="24" y="330"/>
                  </a:lnTo>
                  <a:lnTo>
                    <a:pt x="18" y="330"/>
                  </a:lnTo>
                  <a:lnTo>
                    <a:pt x="12" y="330"/>
                  </a:lnTo>
                  <a:lnTo>
                    <a:pt x="6" y="330"/>
                  </a:lnTo>
                  <a:lnTo>
                    <a:pt x="0" y="33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624"/>
            <p:cNvSpPr>
              <a:spLocks/>
            </p:cNvSpPr>
            <p:nvPr/>
          </p:nvSpPr>
          <p:spPr bwMode="auto">
            <a:xfrm>
              <a:off x="2979" y="734"/>
              <a:ext cx="1074" cy="792"/>
            </a:xfrm>
            <a:custGeom>
              <a:avLst/>
              <a:gdLst>
                <a:gd name="T0" fmla="*/ 30 w 1074"/>
                <a:gd name="T1" fmla="*/ 432 h 792"/>
                <a:gd name="T2" fmla="*/ 42 w 1074"/>
                <a:gd name="T3" fmla="*/ 396 h 792"/>
                <a:gd name="T4" fmla="*/ 66 w 1074"/>
                <a:gd name="T5" fmla="*/ 354 h 792"/>
                <a:gd name="T6" fmla="*/ 78 w 1074"/>
                <a:gd name="T7" fmla="*/ 318 h 792"/>
                <a:gd name="T8" fmla="*/ 180 w 1074"/>
                <a:gd name="T9" fmla="*/ 378 h 792"/>
                <a:gd name="T10" fmla="*/ 210 w 1074"/>
                <a:gd name="T11" fmla="*/ 348 h 792"/>
                <a:gd name="T12" fmla="*/ 222 w 1074"/>
                <a:gd name="T13" fmla="*/ 312 h 792"/>
                <a:gd name="T14" fmla="*/ 246 w 1074"/>
                <a:gd name="T15" fmla="*/ 276 h 792"/>
                <a:gd name="T16" fmla="*/ 258 w 1074"/>
                <a:gd name="T17" fmla="*/ 240 h 792"/>
                <a:gd name="T18" fmla="*/ 312 w 1074"/>
                <a:gd name="T19" fmla="*/ 240 h 792"/>
                <a:gd name="T20" fmla="*/ 348 w 1074"/>
                <a:gd name="T21" fmla="*/ 192 h 792"/>
                <a:gd name="T22" fmla="*/ 384 w 1074"/>
                <a:gd name="T23" fmla="*/ 174 h 792"/>
                <a:gd name="T24" fmla="*/ 402 w 1074"/>
                <a:gd name="T25" fmla="*/ 144 h 792"/>
                <a:gd name="T26" fmla="*/ 432 w 1074"/>
                <a:gd name="T27" fmla="*/ 120 h 792"/>
                <a:gd name="T28" fmla="*/ 438 w 1074"/>
                <a:gd name="T29" fmla="*/ 90 h 792"/>
                <a:gd name="T30" fmla="*/ 456 w 1074"/>
                <a:gd name="T31" fmla="*/ 48 h 792"/>
                <a:gd name="T32" fmla="*/ 456 w 1074"/>
                <a:gd name="T33" fmla="*/ 30 h 792"/>
                <a:gd name="T34" fmla="*/ 468 w 1074"/>
                <a:gd name="T35" fmla="*/ 12 h 792"/>
                <a:gd name="T36" fmla="*/ 558 w 1074"/>
                <a:gd name="T37" fmla="*/ 78 h 792"/>
                <a:gd name="T38" fmla="*/ 618 w 1074"/>
                <a:gd name="T39" fmla="*/ 102 h 792"/>
                <a:gd name="T40" fmla="*/ 636 w 1074"/>
                <a:gd name="T41" fmla="*/ 60 h 792"/>
                <a:gd name="T42" fmla="*/ 690 w 1074"/>
                <a:gd name="T43" fmla="*/ 60 h 792"/>
                <a:gd name="T44" fmla="*/ 714 w 1074"/>
                <a:gd name="T45" fmla="*/ 96 h 792"/>
                <a:gd name="T46" fmla="*/ 714 w 1074"/>
                <a:gd name="T47" fmla="*/ 138 h 792"/>
                <a:gd name="T48" fmla="*/ 774 w 1074"/>
                <a:gd name="T49" fmla="*/ 156 h 792"/>
                <a:gd name="T50" fmla="*/ 822 w 1074"/>
                <a:gd name="T51" fmla="*/ 198 h 792"/>
                <a:gd name="T52" fmla="*/ 840 w 1074"/>
                <a:gd name="T53" fmla="*/ 246 h 792"/>
                <a:gd name="T54" fmla="*/ 780 w 1074"/>
                <a:gd name="T55" fmla="*/ 312 h 792"/>
                <a:gd name="T56" fmla="*/ 762 w 1074"/>
                <a:gd name="T57" fmla="*/ 378 h 792"/>
                <a:gd name="T58" fmla="*/ 798 w 1074"/>
                <a:gd name="T59" fmla="*/ 402 h 792"/>
                <a:gd name="T60" fmla="*/ 846 w 1074"/>
                <a:gd name="T61" fmla="*/ 384 h 792"/>
                <a:gd name="T62" fmla="*/ 864 w 1074"/>
                <a:gd name="T63" fmla="*/ 432 h 792"/>
                <a:gd name="T64" fmla="*/ 900 w 1074"/>
                <a:gd name="T65" fmla="*/ 468 h 792"/>
                <a:gd name="T66" fmla="*/ 966 w 1074"/>
                <a:gd name="T67" fmla="*/ 480 h 792"/>
                <a:gd name="T68" fmla="*/ 1002 w 1074"/>
                <a:gd name="T69" fmla="*/ 516 h 792"/>
                <a:gd name="T70" fmla="*/ 1074 w 1074"/>
                <a:gd name="T71" fmla="*/ 564 h 792"/>
                <a:gd name="T72" fmla="*/ 1050 w 1074"/>
                <a:gd name="T73" fmla="*/ 588 h 792"/>
                <a:gd name="T74" fmla="*/ 1050 w 1074"/>
                <a:gd name="T75" fmla="*/ 612 h 792"/>
                <a:gd name="T76" fmla="*/ 1056 w 1074"/>
                <a:gd name="T77" fmla="*/ 636 h 792"/>
                <a:gd name="T78" fmla="*/ 1056 w 1074"/>
                <a:gd name="T79" fmla="*/ 648 h 792"/>
                <a:gd name="T80" fmla="*/ 1026 w 1074"/>
                <a:gd name="T81" fmla="*/ 654 h 792"/>
                <a:gd name="T82" fmla="*/ 996 w 1074"/>
                <a:gd name="T83" fmla="*/ 648 h 792"/>
                <a:gd name="T84" fmla="*/ 978 w 1074"/>
                <a:gd name="T85" fmla="*/ 624 h 792"/>
                <a:gd name="T86" fmla="*/ 948 w 1074"/>
                <a:gd name="T87" fmla="*/ 588 h 792"/>
                <a:gd name="T88" fmla="*/ 918 w 1074"/>
                <a:gd name="T89" fmla="*/ 570 h 792"/>
                <a:gd name="T90" fmla="*/ 942 w 1074"/>
                <a:gd name="T91" fmla="*/ 600 h 792"/>
                <a:gd name="T92" fmla="*/ 966 w 1074"/>
                <a:gd name="T93" fmla="*/ 618 h 792"/>
                <a:gd name="T94" fmla="*/ 990 w 1074"/>
                <a:gd name="T95" fmla="*/ 660 h 792"/>
                <a:gd name="T96" fmla="*/ 1020 w 1074"/>
                <a:gd name="T97" fmla="*/ 666 h 792"/>
                <a:gd name="T98" fmla="*/ 1050 w 1074"/>
                <a:gd name="T99" fmla="*/ 690 h 792"/>
                <a:gd name="T100" fmla="*/ 1050 w 1074"/>
                <a:gd name="T101" fmla="*/ 702 h 792"/>
                <a:gd name="T102" fmla="*/ 1068 w 1074"/>
                <a:gd name="T103" fmla="*/ 708 h 792"/>
                <a:gd name="T104" fmla="*/ 1062 w 1074"/>
                <a:gd name="T105" fmla="*/ 750 h 792"/>
                <a:gd name="T106" fmla="*/ 1038 w 1074"/>
                <a:gd name="T107" fmla="*/ 744 h 792"/>
                <a:gd name="T108" fmla="*/ 1026 w 1074"/>
                <a:gd name="T109" fmla="*/ 750 h 792"/>
                <a:gd name="T110" fmla="*/ 1026 w 1074"/>
                <a:gd name="T111" fmla="*/ 762 h 792"/>
                <a:gd name="T112" fmla="*/ 1026 w 1074"/>
                <a:gd name="T113" fmla="*/ 768 h 792"/>
                <a:gd name="T114" fmla="*/ 1014 w 1074"/>
                <a:gd name="T115" fmla="*/ 786 h 792"/>
                <a:gd name="T116" fmla="*/ 984 w 1074"/>
                <a:gd name="T117" fmla="*/ 77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792">
                  <a:moveTo>
                    <a:pt x="0" y="456"/>
                  </a:moveTo>
                  <a:lnTo>
                    <a:pt x="6" y="456"/>
                  </a:lnTo>
                  <a:lnTo>
                    <a:pt x="6" y="450"/>
                  </a:lnTo>
                  <a:lnTo>
                    <a:pt x="12" y="450"/>
                  </a:lnTo>
                  <a:lnTo>
                    <a:pt x="12" y="444"/>
                  </a:lnTo>
                  <a:lnTo>
                    <a:pt x="18" y="444"/>
                  </a:lnTo>
                  <a:lnTo>
                    <a:pt x="18" y="438"/>
                  </a:lnTo>
                  <a:lnTo>
                    <a:pt x="24" y="438"/>
                  </a:lnTo>
                  <a:lnTo>
                    <a:pt x="24" y="432"/>
                  </a:lnTo>
                  <a:lnTo>
                    <a:pt x="30" y="432"/>
                  </a:lnTo>
                  <a:lnTo>
                    <a:pt x="30" y="438"/>
                  </a:lnTo>
                  <a:lnTo>
                    <a:pt x="30" y="432"/>
                  </a:lnTo>
                  <a:lnTo>
                    <a:pt x="36" y="432"/>
                  </a:lnTo>
                  <a:lnTo>
                    <a:pt x="36" y="426"/>
                  </a:lnTo>
                  <a:lnTo>
                    <a:pt x="36" y="420"/>
                  </a:lnTo>
                  <a:lnTo>
                    <a:pt x="30" y="414"/>
                  </a:lnTo>
                  <a:lnTo>
                    <a:pt x="36" y="408"/>
                  </a:lnTo>
                  <a:lnTo>
                    <a:pt x="42" y="408"/>
                  </a:lnTo>
                  <a:lnTo>
                    <a:pt x="42" y="402"/>
                  </a:lnTo>
                  <a:lnTo>
                    <a:pt x="42" y="396"/>
                  </a:lnTo>
                  <a:lnTo>
                    <a:pt x="48" y="396"/>
                  </a:lnTo>
                  <a:lnTo>
                    <a:pt x="54" y="396"/>
                  </a:lnTo>
                  <a:lnTo>
                    <a:pt x="54" y="390"/>
                  </a:lnTo>
                  <a:lnTo>
                    <a:pt x="54" y="384"/>
                  </a:lnTo>
                  <a:lnTo>
                    <a:pt x="60" y="384"/>
                  </a:lnTo>
                  <a:lnTo>
                    <a:pt x="60" y="378"/>
                  </a:lnTo>
                  <a:lnTo>
                    <a:pt x="66" y="372"/>
                  </a:lnTo>
                  <a:lnTo>
                    <a:pt x="66" y="366"/>
                  </a:lnTo>
                  <a:lnTo>
                    <a:pt x="66" y="360"/>
                  </a:lnTo>
                  <a:lnTo>
                    <a:pt x="66" y="354"/>
                  </a:lnTo>
                  <a:lnTo>
                    <a:pt x="66" y="348"/>
                  </a:lnTo>
                  <a:lnTo>
                    <a:pt x="66" y="342"/>
                  </a:lnTo>
                  <a:lnTo>
                    <a:pt x="72" y="342"/>
                  </a:lnTo>
                  <a:lnTo>
                    <a:pt x="72" y="336"/>
                  </a:lnTo>
                  <a:lnTo>
                    <a:pt x="72" y="330"/>
                  </a:lnTo>
                  <a:lnTo>
                    <a:pt x="72" y="324"/>
                  </a:lnTo>
                  <a:lnTo>
                    <a:pt x="78" y="324"/>
                  </a:lnTo>
                  <a:lnTo>
                    <a:pt x="72" y="324"/>
                  </a:lnTo>
                  <a:lnTo>
                    <a:pt x="72" y="318"/>
                  </a:lnTo>
                  <a:lnTo>
                    <a:pt x="78" y="318"/>
                  </a:lnTo>
                  <a:lnTo>
                    <a:pt x="78" y="312"/>
                  </a:lnTo>
                  <a:lnTo>
                    <a:pt x="102" y="324"/>
                  </a:lnTo>
                  <a:lnTo>
                    <a:pt x="108" y="324"/>
                  </a:lnTo>
                  <a:lnTo>
                    <a:pt x="114" y="324"/>
                  </a:lnTo>
                  <a:lnTo>
                    <a:pt x="114" y="330"/>
                  </a:lnTo>
                  <a:lnTo>
                    <a:pt x="114" y="336"/>
                  </a:lnTo>
                  <a:lnTo>
                    <a:pt x="132" y="360"/>
                  </a:lnTo>
                  <a:lnTo>
                    <a:pt x="162" y="372"/>
                  </a:lnTo>
                  <a:lnTo>
                    <a:pt x="174" y="378"/>
                  </a:lnTo>
                  <a:lnTo>
                    <a:pt x="180" y="378"/>
                  </a:lnTo>
                  <a:lnTo>
                    <a:pt x="180" y="372"/>
                  </a:lnTo>
                  <a:lnTo>
                    <a:pt x="186" y="372"/>
                  </a:lnTo>
                  <a:lnTo>
                    <a:pt x="186" y="366"/>
                  </a:lnTo>
                  <a:lnTo>
                    <a:pt x="192" y="366"/>
                  </a:lnTo>
                  <a:lnTo>
                    <a:pt x="192" y="360"/>
                  </a:lnTo>
                  <a:lnTo>
                    <a:pt x="198" y="360"/>
                  </a:lnTo>
                  <a:lnTo>
                    <a:pt x="198" y="354"/>
                  </a:lnTo>
                  <a:lnTo>
                    <a:pt x="204" y="354"/>
                  </a:lnTo>
                  <a:lnTo>
                    <a:pt x="204" y="348"/>
                  </a:lnTo>
                  <a:lnTo>
                    <a:pt x="210" y="348"/>
                  </a:lnTo>
                  <a:lnTo>
                    <a:pt x="210" y="342"/>
                  </a:lnTo>
                  <a:lnTo>
                    <a:pt x="204" y="342"/>
                  </a:lnTo>
                  <a:lnTo>
                    <a:pt x="210" y="342"/>
                  </a:lnTo>
                  <a:lnTo>
                    <a:pt x="210" y="336"/>
                  </a:lnTo>
                  <a:lnTo>
                    <a:pt x="210" y="330"/>
                  </a:lnTo>
                  <a:lnTo>
                    <a:pt x="216" y="330"/>
                  </a:lnTo>
                  <a:lnTo>
                    <a:pt x="216" y="324"/>
                  </a:lnTo>
                  <a:lnTo>
                    <a:pt x="216" y="318"/>
                  </a:lnTo>
                  <a:lnTo>
                    <a:pt x="222" y="318"/>
                  </a:lnTo>
                  <a:lnTo>
                    <a:pt x="222" y="312"/>
                  </a:lnTo>
                  <a:lnTo>
                    <a:pt x="222" y="306"/>
                  </a:lnTo>
                  <a:lnTo>
                    <a:pt x="222" y="300"/>
                  </a:lnTo>
                  <a:lnTo>
                    <a:pt x="228" y="300"/>
                  </a:lnTo>
                  <a:lnTo>
                    <a:pt x="228" y="294"/>
                  </a:lnTo>
                  <a:lnTo>
                    <a:pt x="228" y="288"/>
                  </a:lnTo>
                  <a:lnTo>
                    <a:pt x="234" y="288"/>
                  </a:lnTo>
                  <a:lnTo>
                    <a:pt x="240" y="288"/>
                  </a:lnTo>
                  <a:lnTo>
                    <a:pt x="240" y="282"/>
                  </a:lnTo>
                  <a:lnTo>
                    <a:pt x="246" y="282"/>
                  </a:lnTo>
                  <a:lnTo>
                    <a:pt x="246" y="276"/>
                  </a:lnTo>
                  <a:lnTo>
                    <a:pt x="240" y="276"/>
                  </a:lnTo>
                  <a:lnTo>
                    <a:pt x="240" y="270"/>
                  </a:lnTo>
                  <a:lnTo>
                    <a:pt x="240" y="264"/>
                  </a:lnTo>
                  <a:lnTo>
                    <a:pt x="246" y="264"/>
                  </a:lnTo>
                  <a:lnTo>
                    <a:pt x="246" y="258"/>
                  </a:lnTo>
                  <a:lnTo>
                    <a:pt x="246" y="252"/>
                  </a:lnTo>
                  <a:lnTo>
                    <a:pt x="252" y="252"/>
                  </a:lnTo>
                  <a:lnTo>
                    <a:pt x="252" y="246"/>
                  </a:lnTo>
                  <a:lnTo>
                    <a:pt x="252" y="240"/>
                  </a:lnTo>
                  <a:lnTo>
                    <a:pt x="258" y="240"/>
                  </a:lnTo>
                  <a:lnTo>
                    <a:pt x="264" y="240"/>
                  </a:lnTo>
                  <a:lnTo>
                    <a:pt x="258" y="240"/>
                  </a:lnTo>
                  <a:lnTo>
                    <a:pt x="264" y="234"/>
                  </a:lnTo>
                  <a:lnTo>
                    <a:pt x="264" y="228"/>
                  </a:lnTo>
                  <a:lnTo>
                    <a:pt x="270" y="228"/>
                  </a:lnTo>
                  <a:lnTo>
                    <a:pt x="270" y="222"/>
                  </a:lnTo>
                  <a:lnTo>
                    <a:pt x="306" y="252"/>
                  </a:lnTo>
                  <a:lnTo>
                    <a:pt x="306" y="246"/>
                  </a:lnTo>
                  <a:lnTo>
                    <a:pt x="312" y="246"/>
                  </a:lnTo>
                  <a:lnTo>
                    <a:pt x="312" y="240"/>
                  </a:lnTo>
                  <a:lnTo>
                    <a:pt x="318" y="234"/>
                  </a:lnTo>
                  <a:lnTo>
                    <a:pt x="318" y="228"/>
                  </a:lnTo>
                  <a:lnTo>
                    <a:pt x="324" y="222"/>
                  </a:lnTo>
                  <a:lnTo>
                    <a:pt x="324" y="216"/>
                  </a:lnTo>
                  <a:lnTo>
                    <a:pt x="330" y="210"/>
                  </a:lnTo>
                  <a:lnTo>
                    <a:pt x="330" y="204"/>
                  </a:lnTo>
                  <a:lnTo>
                    <a:pt x="336" y="204"/>
                  </a:lnTo>
                  <a:lnTo>
                    <a:pt x="342" y="198"/>
                  </a:lnTo>
                  <a:lnTo>
                    <a:pt x="342" y="192"/>
                  </a:lnTo>
                  <a:lnTo>
                    <a:pt x="348" y="192"/>
                  </a:lnTo>
                  <a:lnTo>
                    <a:pt x="348" y="198"/>
                  </a:lnTo>
                  <a:lnTo>
                    <a:pt x="348" y="204"/>
                  </a:lnTo>
                  <a:lnTo>
                    <a:pt x="354" y="198"/>
                  </a:lnTo>
                  <a:lnTo>
                    <a:pt x="360" y="198"/>
                  </a:lnTo>
                  <a:lnTo>
                    <a:pt x="360" y="192"/>
                  </a:lnTo>
                  <a:lnTo>
                    <a:pt x="366" y="192"/>
                  </a:lnTo>
                  <a:lnTo>
                    <a:pt x="366" y="186"/>
                  </a:lnTo>
                  <a:lnTo>
                    <a:pt x="372" y="180"/>
                  </a:lnTo>
                  <a:lnTo>
                    <a:pt x="378" y="174"/>
                  </a:lnTo>
                  <a:lnTo>
                    <a:pt x="384" y="174"/>
                  </a:lnTo>
                  <a:lnTo>
                    <a:pt x="384" y="180"/>
                  </a:lnTo>
                  <a:lnTo>
                    <a:pt x="390" y="174"/>
                  </a:lnTo>
                  <a:lnTo>
                    <a:pt x="396" y="168"/>
                  </a:lnTo>
                  <a:lnTo>
                    <a:pt x="396" y="162"/>
                  </a:lnTo>
                  <a:lnTo>
                    <a:pt x="402" y="162"/>
                  </a:lnTo>
                  <a:lnTo>
                    <a:pt x="396" y="162"/>
                  </a:lnTo>
                  <a:lnTo>
                    <a:pt x="396" y="156"/>
                  </a:lnTo>
                  <a:lnTo>
                    <a:pt x="396" y="150"/>
                  </a:lnTo>
                  <a:lnTo>
                    <a:pt x="402" y="150"/>
                  </a:lnTo>
                  <a:lnTo>
                    <a:pt x="402" y="144"/>
                  </a:lnTo>
                  <a:lnTo>
                    <a:pt x="408" y="144"/>
                  </a:lnTo>
                  <a:lnTo>
                    <a:pt x="408" y="138"/>
                  </a:lnTo>
                  <a:lnTo>
                    <a:pt x="414" y="138"/>
                  </a:lnTo>
                  <a:lnTo>
                    <a:pt x="414" y="132"/>
                  </a:lnTo>
                  <a:lnTo>
                    <a:pt x="420" y="132"/>
                  </a:lnTo>
                  <a:lnTo>
                    <a:pt x="420" y="126"/>
                  </a:lnTo>
                  <a:lnTo>
                    <a:pt x="420" y="132"/>
                  </a:lnTo>
                  <a:lnTo>
                    <a:pt x="420" y="126"/>
                  </a:lnTo>
                  <a:lnTo>
                    <a:pt x="426" y="126"/>
                  </a:lnTo>
                  <a:lnTo>
                    <a:pt x="432" y="120"/>
                  </a:lnTo>
                  <a:lnTo>
                    <a:pt x="432" y="114"/>
                  </a:lnTo>
                  <a:lnTo>
                    <a:pt x="438" y="114"/>
                  </a:lnTo>
                  <a:lnTo>
                    <a:pt x="438" y="108"/>
                  </a:lnTo>
                  <a:lnTo>
                    <a:pt x="444" y="108"/>
                  </a:lnTo>
                  <a:lnTo>
                    <a:pt x="438" y="108"/>
                  </a:lnTo>
                  <a:lnTo>
                    <a:pt x="438" y="102"/>
                  </a:lnTo>
                  <a:lnTo>
                    <a:pt x="432" y="102"/>
                  </a:lnTo>
                  <a:lnTo>
                    <a:pt x="438" y="96"/>
                  </a:lnTo>
                  <a:lnTo>
                    <a:pt x="432" y="96"/>
                  </a:lnTo>
                  <a:lnTo>
                    <a:pt x="438" y="90"/>
                  </a:lnTo>
                  <a:lnTo>
                    <a:pt x="444" y="84"/>
                  </a:lnTo>
                  <a:lnTo>
                    <a:pt x="444" y="78"/>
                  </a:lnTo>
                  <a:lnTo>
                    <a:pt x="438" y="78"/>
                  </a:lnTo>
                  <a:lnTo>
                    <a:pt x="438" y="72"/>
                  </a:lnTo>
                  <a:lnTo>
                    <a:pt x="444" y="72"/>
                  </a:lnTo>
                  <a:lnTo>
                    <a:pt x="444" y="66"/>
                  </a:lnTo>
                  <a:lnTo>
                    <a:pt x="444" y="60"/>
                  </a:lnTo>
                  <a:lnTo>
                    <a:pt x="450" y="60"/>
                  </a:lnTo>
                  <a:lnTo>
                    <a:pt x="456" y="54"/>
                  </a:lnTo>
                  <a:lnTo>
                    <a:pt x="456" y="48"/>
                  </a:lnTo>
                  <a:lnTo>
                    <a:pt x="462" y="48"/>
                  </a:lnTo>
                  <a:lnTo>
                    <a:pt x="456" y="48"/>
                  </a:lnTo>
                  <a:lnTo>
                    <a:pt x="456" y="42"/>
                  </a:lnTo>
                  <a:lnTo>
                    <a:pt x="462" y="42"/>
                  </a:lnTo>
                  <a:lnTo>
                    <a:pt x="456" y="42"/>
                  </a:lnTo>
                  <a:lnTo>
                    <a:pt x="450" y="42"/>
                  </a:lnTo>
                  <a:lnTo>
                    <a:pt x="456" y="36"/>
                  </a:lnTo>
                  <a:lnTo>
                    <a:pt x="456" y="30"/>
                  </a:lnTo>
                  <a:lnTo>
                    <a:pt x="462" y="30"/>
                  </a:lnTo>
                  <a:lnTo>
                    <a:pt x="456" y="30"/>
                  </a:lnTo>
                  <a:lnTo>
                    <a:pt x="456" y="24"/>
                  </a:lnTo>
                  <a:lnTo>
                    <a:pt x="456" y="18"/>
                  </a:lnTo>
                  <a:lnTo>
                    <a:pt x="456" y="12"/>
                  </a:lnTo>
                  <a:lnTo>
                    <a:pt x="456" y="6"/>
                  </a:lnTo>
                  <a:lnTo>
                    <a:pt x="462" y="6"/>
                  </a:lnTo>
                  <a:lnTo>
                    <a:pt x="456" y="6"/>
                  </a:lnTo>
                  <a:lnTo>
                    <a:pt x="456" y="0"/>
                  </a:lnTo>
                  <a:lnTo>
                    <a:pt x="462" y="0"/>
                  </a:lnTo>
                  <a:lnTo>
                    <a:pt x="462" y="6"/>
                  </a:lnTo>
                  <a:lnTo>
                    <a:pt x="468" y="12"/>
                  </a:lnTo>
                  <a:lnTo>
                    <a:pt x="474" y="12"/>
                  </a:lnTo>
                  <a:lnTo>
                    <a:pt x="486" y="18"/>
                  </a:lnTo>
                  <a:lnTo>
                    <a:pt x="486" y="24"/>
                  </a:lnTo>
                  <a:lnTo>
                    <a:pt x="492" y="30"/>
                  </a:lnTo>
                  <a:lnTo>
                    <a:pt x="498" y="36"/>
                  </a:lnTo>
                  <a:lnTo>
                    <a:pt x="504" y="36"/>
                  </a:lnTo>
                  <a:lnTo>
                    <a:pt x="516" y="48"/>
                  </a:lnTo>
                  <a:lnTo>
                    <a:pt x="552" y="72"/>
                  </a:lnTo>
                  <a:lnTo>
                    <a:pt x="552" y="78"/>
                  </a:lnTo>
                  <a:lnTo>
                    <a:pt x="558" y="78"/>
                  </a:lnTo>
                  <a:lnTo>
                    <a:pt x="564" y="84"/>
                  </a:lnTo>
                  <a:lnTo>
                    <a:pt x="570" y="90"/>
                  </a:lnTo>
                  <a:lnTo>
                    <a:pt x="582" y="102"/>
                  </a:lnTo>
                  <a:lnTo>
                    <a:pt x="594" y="108"/>
                  </a:lnTo>
                  <a:lnTo>
                    <a:pt x="600" y="114"/>
                  </a:lnTo>
                  <a:lnTo>
                    <a:pt x="612" y="120"/>
                  </a:lnTo>
                  <a:lnTo>
                    <a:pt x="612" y="114"/>
                  </a:lnTo>
                  <a:lnTo>
                    <a:pt x="612" y="108"/>
                  </a:lnTo>
                  <a:lnTo>
                    <a:pt x="618" y="108"/>
                  </a:lnTo>
                  <a:lnTo>
                    <a:pt x="618" y="102"/>
                  </a:lnTo>
                  <a:lnTo>
                    <a:pt x="618" y="96"/>
                  </a:lnTo>
                  <a:lnTo>
                    <a:pt x="618" y="90"/>
                  </a:lnTo>
                  <a:lnTo>
                    <a:pt x="624" y="90"/>
                  </a:lnTo>
                  <a:lnTo>
                    <a:pt x="624" y="84"/>
                  </a:lnTo>
                  <a:lnTo>
                    <a:pt x="630" y="78"/>
                  </a:lnTo>
                  <a:lnTo>
                    <a:pt x="624" y="78"/>
                  </a:lnTo>
                  <a:lnTo>
                    <a:pt x="630" y="78"/>
                  </a:lnTo>
                  <a:lnTo>
                    <a:pt x="630" y="72"/>
                  </a:lnTo>
                  <a:lnTo>
                    <a:pt x="630" y="66"/>
                  </a:lnTo>
                  <a:lnTo>
                    <a:pt x="636" y="60"/>
                  </a:lnTo>
                  <a:lnTo>
                    <a:pt x="636" y="54"/>
                  </a:lnTo>
                  <a:lnTo>
                    <a:pt x="642" y="54"/>
                  </a:lnTo>
                  <a:lnTo>
                    <a:pt x="648" y="54"/>
                  </a:lnTo>
                  <a:lnTo>
                    <a:pt x="654" y="54"/>
                  </a:lnTo>
                  <a:lnTo>
                    <a:pt x="660" y="54"/>
                  </a:lnTo>
                  <a:lnTo>
                    <a:pt x="666" y="60"/>
                  </a:lnTo>
                  <a:lnTo>
                    <a:pt x="672" y="60"/>
                  </a:lnTo>
                  <a:lnTo>
                    <a:pt x="678" y="60"/>
                  </a:lnTo>
                  <a:lnTo>
                    <a:pt x="684" y="60"/>
                  </a:lnTo>
                  <a:lnTo>
                    <a:pt x="690" y="60"/>
                  </a:lnTo>
                  <a:lnTo>
                    <a:pt x="690" y="66"/>
                  </a:lnTo>
                  <a:lnTo>
                    <a:pt x="690" y="72"/>
                  </a:lnTo>
                  <a:lnTo>
                    <a:pt x="696" y="72"/>
                  </a:lnTo>
                  <a:lnTo>
                    <a:pt x="702" y="78"/>
                  </a:lnTo>
                  <a:lnTo>
                    <a:pt x="708" y="78"/>
                  </a:lnTo>
                  <a:lnTo>
                    <a:pt x="714" y="84"/>
                  </a:lnTo>
                  <a:lnTo>
                    <a:pt x="720" y="84"/>
                  </a:lnTo>
                  <a:lnTo>
                    <a:pt x="720" y="90"/>
                  </a:lnTo>
                  <a:lnTo>
                    <a:pt x="714" y="90"/>
                  </a:lnTo>
                  <a:lnTo>
                    <a:pt x="714" y="96"/>
                  </a:lnTo>
                  <a:lnTo>
                    <a:pt x="714" y="102"/>
                  </a:lnTo>
                  <a:lnTo>
                    <a:pt x="708" y="102"/>
                  </a:lnTo>
                  <a:lnTo>
                    <a:pt x="702" y="102"/>
                  </a:lnTo>
                  <a:lnTo>
                    <a:pt x="702" y="108"/>
                  </a:lnTo>
                  <a:lnTo>
                    <a:pt x="696" y="114"/>
                  </a:lnTo>
                  <a:lnTo>
                    <a:pt x="696" y="120"/>
                  </a:lnTo>
                  <a:lnTo>
                    <a:pt x="702" y="126"/>
                  </a:lnTo>
                  <a:lnTo>
                    <a:pt x="708" y="126"/>
                  </a:lnTo>
                  <a:lnTo>
                    <a:pt x="714" y="132"/>
                  </a:lnTo>
                  <a:lnTo>
                    <a:pt x="714" y="138"/>
                  </a:lnTo>
                  <a:lnTo>
                    <a:pt x="720" y="138"/>
                  </a:lnTo>
                  <a:lnTo>
                    <a:pt x="720" y="144"/>
                  </a:lnTo>
                  <a:lnTo>
                    <a:pt x="726" y="144"/>
                  </a:lnTo>
                  <a:lnTo>
                    <a:pt x="732" y="144"/>
                  </a:lnTo>
                  <a:lnTo>
                    <a:pt x="738" y="144"/>
                  </a:lnTo>
                  <a:lnTo>
                    <a:pt x="744" y="144"/>
                  </a:lnTo>
                  <a:lnTo>
                    <a:pt x="750" y="144"/>
                  </a:lnTo>
                  <a:lnTo>
                    <a:pt x="756" y="144"/>
                  </a:lnTo>
                  <a:lnTo>
                    <a:pt x="768" y="150"/>
                  </a:lnTo>
                  <a:lnTo>
                    <a:pt x="774" y="156"/>
                  </a:lnTo>
                  <a:lnTo>
                    <a:pt x="780" y="156"/>
                  </a:lnTo>
                  <a:lnTo>
                    <a:pt x="780" y="162"/>
                  </a:lnTo>
                  <a:lnTo>
                    <a:pt x="780" y="174"/>
                  </a:lnTo>
                  <a:lnTo>
                    <a:pt x="786" y="174"/>
                  </a:lnTo>
                  <a:lnTo>
                    <a:pt x="786" y="180"/>
                  </a:lnTo>
                  <a:lnTo>
                    <a:pt x="792" y="180"/>
                  </a:lnTo>
                  <a:lnTo>
                    <a:pt x="804" y="180"/>
                  </a:lnTo>
                  <a:lnTo>
                    <a:pt x="810" y="180"/>
                  </a:lnTo>
                  <a:lnTo>
                    <a:pt x="816" y="192"/>
                  </a:lnTo>
                  <a:lnTo>
                    <a:pt x="822" y="198"/>
                  </a:lnTo>
                  <a:lnTo>
                    <a:pt x="834" y="204"/>
                  </a:lnTo>
                  <a:lnTo>
                    <a:pt x="834" y="210"/>
                  </a:lnTo>
                  <a:lnTo>
                    <a:pt x="840" y="216"/>
                  </a:lnTo>
                  <a:lnTo>
                    <a:pt x="840" y="210"/>
                  </a:lnTo>
                  <a:lnTo>
                    <a:pt x="840" y="216"/>
                  </a:lnTo>
                  <a:lnTo>
                    <a:pt x="840" y="222"/>
                  </a:lnTo>
                  <a:lnTo>
                    <a:pt x="840" y="228"/>
                  </a:lnTo>
                  <a:lnTo>
                    <a:pt x="840" y="234"/>
                  </a:lnTo>
                  <a:lnTo>
                    <a:pt x="840" y="240"/>
                  </a:lnTo>
                  <a:lnTo>
                    <a:pt x="840" y="246"/>
                  </a:lnTo>
                  <a:lnTo>
                    <a:pt x="840" y="270"/>
                  </a:lnTo>
                  <a:lnTo>
                    <a:pt x="834" y="270"/>
                  </a:lnTo>
                  <a:lnTo>
                    <a:pt x="828" y="270"/>
                  </a:lnTo>
                  <a:lnTo>
                    <a:pt x="822" y="276"/>
                  </a:lnTo>
                  <a:lnTo>
                    <a:pt x="816" y="282"/>
                  </a:lnTo>
                  <a:lnTo>
                    <a:pt x="810" y="294"/>
                  </a:lnTo>
                  <a:lnTo>
                    <a:pt x="816" y="300"/>
                  </a:lnTo>
                  <a:lnTo>
                    <a:pt x="792" y="306"/>
                  </a:lnTo>
                  <a:lnTo>
                    <a:pt x="786" y="306"/>
                  </a:lnTo>
                  <a:lnTo>
                    <a:pt x="780" y="312"/>
                  </a:lnTo>
                  <a:lnTo>
                    <a:pt x="774" y="330"/>
                  </a:lnTo>
                  <a:lnTo>
                    <a:pt x="762" y="342"/>
                  </a:lnTo>
                  <a:lnTo>
                    <a:pt x="762" y="348"/>
                  </a:lnTo>
                  <a:lnTo>
                    <a:pt x="762" y="354"/>
                  </a:lnTo>
                  <a:lnTo>
                    <a:pt x="756" y="354"/>
                  </a:lnTo>
                  <a:lnTo>
                    <a:pt x="762" y="354"/>
                  </a:lnTo>
                  <a:lnTo>
                    <a:pt x="756" y="354"/>
                  </a:lnTo>
                  <a:lnTo>
                    <a:pt x="756" y="366"/>
                  </a:lnTo>
                  <a:lnTo>
                    <a:pt x="756" y="372"/>
                  </a:lnTo>
                  <a:lnTo>
                    <a:pt x="762" y="378"/>
                  </a:lnTo>
                  <a:lnTo>
                    <a:pt x="762" y="384"/>
                  </a:lnTo>
                  <a:lnTo>
                    <a:pt x="762" y="390"/>
                  </a:lnTo>
                  <a:lnTo>
                    <a:pt x="768" y="390"/>
                  </a:lnTo>
                  <a:lnTo>
                    <a:pt x="768" y="396"/>
                  </a:lnTo>
                  <a:lnTo>
                    <a:pt x="768" y="402"/>
                  </a:lnTo>
                  <a:lnTo>
                    <a:pt x="774" y="402"/>
                  </a:lnTo>
                  <a:lnTo>
                    <a:pt x="780" y="408"/>
                  </a:lnTo>
                  <a:lnTo>
                    <a:pt x="786" y="402"/>
                  </a:lnTo>
                  <a:lnTo>
                    <a:pt x="792" y="402"/>
                  </a:lnTo>
                  <a:lnTo>
                    <a:pt x="798" y="402"/>
                  </a:lnTo>
                  <a:lnTo>
                    <a:pt x="804" y="402"/>
                  </a:lnTo>
                  <a:lnTo>
                    <a:pt x="810" y="396"/>
                  </a:lnTo>
                  <a:lnTo>
                    <a:pt x="810" y="390"/>
                  </a:lnTo>
                  <a:lnTo>
                    <a:pt x="816" y="390"/>
                  </a:lnTo>
                  <a:lnTo>
                    <a:pt x="822" y="390"/>
                  </a:lnTo>
                  <a:lnTo>
                    <a:pt x="828" y="390"/>
                  </a:lnTo>
                  <a:lnTo>
                    <a:pt x="834" y="390"/>
                  </a:lnTo>
                  <a:lnTo>
                    <a:pt x="834" y="384"/>
                  </a:lnTo>
                  <a:lnTo>
                    <a:pt x="840" y="378"/>
                  </a:lnTo>
                  <a:lnTo>
                    <a:pt x="846" y="384"/>
                  </a:lnTo>
                  <a:lnTo>
                    <a:pt x="846" y="390"/>
                  </a:lnTo>
                  <a:lnTo>
                    <a:pt x="846" y="396"/>
                  </a:lnTo>
                  <a:lnTo>
                    <a:pt x="846" y="402"/>
                  </a:lnTo>
                  <a:lnTo>
                    <a:pt x="840" y="414"/>
                  </a:lnTo>
                  <a:lnTo>
                    <a:pt x="846" y="414"/>
                  </a:lnTo>
                  <a:lnTo>
                    <a:pt x="846" y="420"/>
                  </a:lnTo>
                  <a:lnTo>
                    <a:pt x="852" y="420"/>
                  </a:lnTo>
                  <a:lnTo>
                    <a:pt x="852" y="426"/>
                  </a:lnTo>
                  <a:lnTo>
                    <a:pt x="858" y="426"/>
                  </a:lnTo>
                  <a:lnTo>
                    <a:pt x="864" y="432"/>
                  </a:lnTo>
                  <a:lnTo>
                    <a:pt x="864" y="438"/>
                  </a:lnTo>
                  <a:lnTo>
                    <a:pt x="864" y="444"/>
                  </a:lnTo>
                  <a:lnTo>
                    <a:pt x="864" y="450"/>
                  </a:lnTo>
                  <a:lnTo>
                    <a:pt x="870" y="450"/>
                  </a:lnTo>
                  <a:lnTo>
                    <a:pt x="876" y="450"/>
                  </a:lnTo>
                  <a:lnTo>
                    <a:pt x="876" y="456"/>
                  </a:lnTo>
                  <a:lnTo>
                    <a:pt x="882" y="456"/>
                  </a:lnTo>
                  <a:lnTo>
                    <a:pt x="888" y="462"/>
                  </a:lnTo>
                  <a:lnTo>
                    <a:pt x="894" y="462"/>
                  </a:lnTo>
                  <a:lnTo>
                    <a:pt x="900" y="468"/>
                  </a:lnTo>
                  <a:lnTo>
                    <a:pt x="906" y="468"/>
                  </a:lnTo>
                  <a:lnTo>
                    <a:pt x="906" y="462"/>
                  </a:lnTo>
                  <a:lnTo>
                    <a:pt x="912" y="462"/>
                  </a:lnTo>
                  <a:lnTo>
                    <a:pt x="918" y="462"/>
                  </a:lnTo>
                  <a:lnTo>
                    <a:pt x="924" y="462"/>
                  </a:lnTo>
                  <a:lnTo>
                    <a:pt x="942" y="468"/>
                  </a:lnTo>
                  <a:lnTo>
                    <a:pt x="960" y="468"/>
                  </a:lnTo>
                  <a:lnTo>
                    <a:pt x="966" y="468"/>
                  </a:lnTo>
                  <a:lnTo>
                    <a:pt x="966" y="474"/>
                  </a:lnTo>
                  <a:lnTo>
                    <a:pt x="966" y="480"/>
                  </a:lnTo>
                  <a:lnTo>
                    <a:pt x="972" y="486"/>
                  </a:lnTo>
                  <a:lnTo>
                    <a:pt x="972" y="492"/>
                  </a:lnTo>
                  <a:lnTo>
                    <a:pt x="984" y="492"/>
                  </a:lnTo>
                  <a:lnTo>
                    <a:pt x="984" y="498"/>
                  </a:lnTo>
                  <a:lnTo>
                    <a:pt x="990" y="498"/>
                  </a:lnTo>
                  <a:lnTo>
                    <a:pt x="990" y="504"/>
                  </a:lnTo>
                  <a:lnTo>
                    <a:pt x="990" y="510"/>
                  </a:lnTo>
                  <a:lnTo>
                    <a:pt x="990" y="516"/>
                  </a:lnTo>
                  <a:lnTo>
                    <a:pt x="996" y="516"/>
                  </a:lnTo>
                  <a:lnTo>
                    <a:pt x="1002" y="516"/>
                  </a:lnTo>
                  <a:lnTo>
                    <a:pt x="1008" y="516"/>
                  </a:lnTo>
                  <a:lnTo>
                    <a:pt x="1014" y="528"/>
                  </a:lnTo>
                  <a:lnTo>
                    <a:pt x="1020" y="534"/>
                  </a:lnTo>
                  <a:lnTo>
                    <a:pt x="1026" y="534"/>
                  </a:lnTo>
                  <a:lnTo>
                    <a:pt x="1032" y="540"/>
                  </a:lnTo>
                  <a:lnTo>
                    <a:pt x="1038" y="540"/>
                  </a:lnTo>
                  <a:lnTo>
                    <a:pt x="1044" y="540"/>
                  </a:lnTo>
                  <a:lnTo>
                    <a:pt x="1068" y="552"/>
                  </a:lnTo>
                  <a:lnTo>
                    <a:pt x="1068" y="558"/>
                  </a:lnTo>
                  <a:lnTo>
                    <a:pt x="1074" y="564"/>
                  </a:lnTo>
                  <a:lnTo>
                    <a:pt x="1074" y="570"/>
                  </a:lnTo>
                  <a:lnTo>
                    <a:pt x="1068" y="582"/>
                  </a:lnTo>
                  <a:lnTo>
                    <a:pt x="1068" y="588"/>
                  </a:lnTo>
                  <a:lnTo>
                    <a:pt x="1062" y="588"/>
                  </a:lnTo>
                  <a:lnTo>
                    <a:pt x="1056" y="588"/>
                  </a:lnTo>
                  <a:lnTo>
                    <a:pt x="1056" y="582"/>
                  </a:lnTo>
                  <a:lnTo>
                    <a:pt x="1050" y="582"/>
                  </a:lnTo>
                  <a:lnTo>
                    <a:pt x="1050" y="588"/>
                  </a:lnTo>
                  <a:lnTo>
                    <a:pt x="1056" y="588"/>
                  </a:lnTo>
                  <a:lnTo>
                    <a:pt x="1050" y="588"/>
                  </a:lnTo>
                  <a:lnTo>
                    <a:pt x="1056" y="588"/>
                  </a:lnTo>
                  <a:lnTo>
                    <a:pt x="1056" y="594"/>
                  </a:lnTo>
                  <a:lnTo>
                    <a:pt x="1050" y="594"/>
                  </a:lnTo>
                  <a:lnTo>
                    <a:pt x="1050" y="600"/>
                  </a:lnTo>
                  <a:lnTo>
                    <a:pt x="1056" y="600"/>
                  </a:lnTo>
                  <a:lnTo>
                    <a:pt x="1062" y="600"/>
                  </a:lnTo>
                  <a:lnTo>
                    <a:pt x="1056" y="600"/>
                  </a:lnTo>
                  <a:lnTo>
                    <a:pt x="1056" y="606"/>
                  </a:lnTo>
                  <a:lnTo>
                    <a:pt x="1050" y="606"/>
                  </a:lnTo>
                  <a:lnTo>
                    <a:pt x="1050" y="612"/>
                  </a:lnTo>
                  <a:lnTo>
                    <a:pt x="1056" y="612"/>
                  </a:lnTo>
                  <a:lnTo>
                    <a:pt x="1050" y="612"/>
                  </a:lnTo>
                  <a:lnTo>
                    <a:pt x="1056" y="612"/>
                  </a:lnTo>
                  <a:lnTo>
                    <a:pt x="1050" y="612"/>
                  </a:lnTo>
                  <a:lnTo>
                    <a:pt x="1056" y="618"/>
                  </a:lnTo>
                  <a:lnTo>
                    <a:pt x="1050" y="618"/>
                  </a:lnTo>
                  <a:lnTo>
                    <a:pt x="1050" y="624"/>
                  </a:lnTo>
                  <a:lnTo>
                    <a:pt x="1056" y="624"/>
                  </a:lnTo>
                  <a:lnTo>
                    <a:pt x="1056" y="630"/>
                  </a:lnTo>
                  <a:lnTo>
                    <a:pt x="1056" y="636"/>
                  </a:lnTo>
                  <a:lnTo>
                    <a:pt x="1050" y="636"/>
                  </a:lnTo>
                  <a:lnTo>
                    <a:pt x="1050" y="642"/>
                  </a:lnTo>
                  <a:lnTo>
                    <a:pt x="1044" y="642"/>
                  </a:lnTo>
                  <a:lnTo>
                    <a:pt x="1044" y="648"/>
                  </a:lnTo>
                  <a:lnTo>
                    <a:pt x="1044" y="654"/>
                  </a:lnTo>
                  <a:lnTo>
                    <a:pt x="1050" y="654"/>
                  </a:lnTo>
                  <a:lnTo>
                    <a:pt x="1056" y="654"/>
                  </a:lnTo>
                  <a:lnTo>
                    <a:pt x="1050" y="654"/>
                  </a:lnTo>
                  <a:lnTo>
                    <a:pt x="1050" y="648"/>
                  </a:lnTo>
                  <a:lnTo>
                    <a:pt x="1056" y="648"/>
                  </a:lnTo>
                  <a:lnTo>
                    <a:pt x="1056" y="654"/>
                  </a:lnTo>
                  <a:lnTo>
                    <a:pt x="1062" y="654"/>
                  </a:lnTo>
                  <a:lnTo>
                    <a:pt x="1062" y="660"/>
                  </a:lnTo>
                  <a:lnTo>
                    <a:pt x="1056" y="660"/>
                  </a:lnTo>
                  <a:lnTo>
                    <a:pt x="1050" y="660"/>
                  </a:lnTo>
                  <a:lnTo>
                    <a:pt x="1044" y="660"/>
                  </a:lnTo>
                  <a:lnTo>
                    <a:pt x="1038" y="660"/>
                  </a:lnTo>
                  <a:lnTo>
                    <a:pt x="1032" y="660"/>
                  </a:lnTo>
                  <a:lnTo>
                    <a:pt x="1032" y="654"/>
                  </a:lnTo>
                  <a:lnTo>
                    <a:pt x="1026" y="654"/>
                  </a:lnTo>
                  <a:lnTo>
                    <a:pt x="1020" y="654"/>
                  </a:lnTo>
                  <a:lnTo>
                    <a:pt x="1014" y="648"/>
                  </a:lnTo>
                  <a:lnTo>
                    <a:pt x="1008" y="648"/>
                  </a:lnTo>
                  <a:lnTo>
                    <a:pt x="1008" y="642"/>
                  </a:lnTo>
                  <a:lnTo>
                    <a:pt x="1008" y="636"/>
                  </a:lnTo>
                  <a:lnTo>
                    <a:pt x="1008" y="630"/>
                  </a:lnTo>
                  <a:lnTo>
                    <a:pt x="1002" y="630"/>
                  </a:lnTo>
                  <a:lnTo>
                    <a:pt x="1002" y="636"/>
                  </a:lnTo>
                  <a:lnTo>
                    <a:pt x="1002" y="642"/>
                  </a:lnTo>
                  <a:lnTo>
                    <a:pt x="996" y="648"/>
                  </a:lnTo>
                  <a:lnTo>
                    <a:pt x="1002" y="648"/>
                  </a:lnTo>
                  <a:lnTo>
                    <a:pt x="996" y="648"/>
                  </a:lnTo>
                  <a:lnTo>
                    <a:pt x="990" y="648"/>
                  </a:lnTo>
                  <a:lnTo>
                    <a:pt x="990" y="642"/>
                  </a:lnTo>
                  <a:lnTo>
                    <a:pt x="984" y="642"/>
                  </a:lnTo>
                  <a:lnTo>
                    <a:pt x="990" y="642"/>
                  </a:lnTo>
                  <a:lnTo>
                    <a:pt x="990" y="636"/>
                  </a:lnTo>
                  <a:lnTo>
                    <a:pt x="984" y="630"/>
                  </a:lnTo>
                  <a:lnTo>
                    <a:pt x="984" y="624"/>
                  </a:lnTo>
                  <a:lnTo>
                    <a:pt x="978" y="624"/>
                  </a:lnTo>
                  <a:lnTo>
                    <a:pt x="978" y="618"/>
                  </a:lnTo>
                  <a:lnTo>
                    <a:pt x="978" y="612"/>
                  </a:lnTo>
                  <a:lnTo>
                    <a:pt x="972" y="606"/>
                  </a:lnTo>
                  <a:lnTo>
                    <a:pt x="966" y="606"/>
                  </a:lnTo>
                  <a:lnTo>
                    <a:pt x="960" y="600"/>
                  </a:lnTo>
                  <a:lnTo>
                    <a:pt x="966" y="600"/>
                  </a:lnTo>
                  <a:lnTo>
                    <a:pt x="960" y="600"/>
                  </a:lnTo>
                  <a:lnTo>
                    <a:pt x="960" y="594"/>
                  </a:lnTo>
                  <a:lnTo>
                    <a:pt x="954" y="594"/>
                  </a:lnTo>
                  <a:lnTo>
                    <a:pt x="948" y="588"/>
                  </a:lnTo>
                  <a:lnTo>
                    <a:pt x="942" y="588"/>
                  </a:lnTo>
                  <a:lnTo>
                    <a:pt x="936" y="588"/>
                  </a:lnTo>
                  <a:lnTo>
                    <a:pt x="936" y="582"/>
                  </a:lnTo>
                  <a:lnTo>
                    <a:pt x="930" y="582"/>
                  </a:lnTo>
                  <a:lnTo>
                    <a:pt x="930" y="576"/>
                  </a:lnTo>
                  <a:lnTo>
                    <a:pt x="930" y="570"/>
                  </a:lnTo>
                  <a:lnTo>
                    <a:pt x="924" y="570"/>
                  </a:lnTo>
                  <a:lnTo>
                    <a:pt x="924" y="564"/>
                  </a:lnTo>
                  <a:lnTo>
                    <a:pt x="918" y="564"/>
                  </a:lnTo>
                  <a:lnTo>
                    <a:pt x="918" y="570"/>
                  </a:lnTo>
                  <a:lnTo>
                    <a:pt x="912" y="570"/>
                  </a:lnTo>
                  <a:lnTo>
                    <a:pt x="918" y="570"/>
                  </a:lnTo>
                  <a:lnTo>
                    <a:pt x="918" y="576"/>
                  </a:lnTo>
                  <a:lnTo>
                    <a:pt x="918" y="582"/>
                  </a:lnTo>
                  <a:lnTo>
                    <a:pt x="924" y="582"/>
                  </a:lnTo>
                  <a:lnTo>
                    <a:pt x="924" y="588"/>
                  </a:lnTo>
                  <a:lnTo>
                    <a:pt x="930" y="594"/>
                  </a:lnTo>
                  <a:lnTo>
                    <a:pt x="930" y="600"/>
                  </a:lnTo>
                  <a:lnTo>
                    <a:pt x="936" y="600"/>
                  </a:lnTo>
                  <a:lnTo>
                    <a:pt x="942" y="600"/>
                  </a:lnTo>
                  <a:lnTo>
                    <a:pt x="948" y="600"/>
                  </a:lnTo>
                  <a:lnTo>
                    <a:pt x="942" y="600"/>
                  </a:lnTo>
                  <a:lnTo>
                    <a:pt x="942" y="606"/>
                  </a:lnTo>
                  <a:lnTo>
                    <a:pt x="948" y="606"/>
                  </a:lnTo>
                  <a:lnTo>
                    <a:pt x="942" y="606"/>
                  </a:lnTo>
                  <a:lnTo>
                    <a:pt x="948" y="612"/>
                  </a:lnTo>
                  <a:lnTo>
                    <a:pt x="960" y="612"/>
                  </a:lnTo>
                  <a:lnTo>
                    <a:pt x="966" y="618"/>
                  </a:lnTo>
                  <a:lnTo>
                    <a:pt x="960" y="618"/>
                  </a:lnTo>
                  <a:lnTo>
                    <a:pt x="966" y="618"/>
                  </a:lnTo>
                  <a:lnTo>
                    <a:pt x="966" y="624"/>
                  </a:lnTo>
                  <a:lnTo>
                    <a:pt x="972" y="624"/>
                  </a:lnTo>
                  <a:lnTo>
                    <a:pt x="972" y="630"/>
                  </a:lnTo>
                  <a:lnTo>
                    <a:pt x="972" y="636"/>
                  </a:lnTo>
                  <a:lnTo>
                    <a:pt x="972" y="642"/>
                  </a:lnTo>
                  <a:lnTo>
                    <a:pt x="978" y="648"/>
                  </a:lnTo>
                  <a:lnTo>
                    <a:pt x="978" y="654"/>
                  </a:lnTo>
                  <a:lnTo>
                    <a:pt x="984" y="654"/>
                  </a:lnTo>
                  <a:lnTo>
                    <a:pt x="984" y="660"/>
                  </a:lnTo>
                  <a:lnTo>
                    <a:pt x="990" y="660"/>
                  </a:lnTo>
                  <a:lnTo>
                    <a:pt x="996" y="660"/>
                  </a:lnTo>
                  <a:lnTo>
                    <a:pt x="1002" y="660"/>
                  </a:lnTo>
                  <a:lnTo>
                    <a:pt x="1008" y="660"/>
                  </a:lnTo>
                  <a:lnTo>
                    <a:pt x="1014" y="660"/>
                  </a:lnTo>
                  <a:lnTo>
                    <a:pt x="1020" y="660"/>
                  </a:lnTo>
                  <a:lnTo>
                    <a:pt x="1020" y="666"/>
                  </a:lnTo>
                  <a:lnTo>
                    <a:pt x="1014" y="666"/>
                  </a:lnTo>
                  <a:lnTo>
                    <a:pt x="1020" y="666"/>
                  </a:lnTo>
                  <a:lnTo>
                    <a:pt x="1020" y="672"/>
                  </a:lnTo>
                  <a:lnTo>
                    <a:pt x="1020" y="666"/>
                  </a:lnTo>
                  <a:lnTo>
                    <a:pt x="1020" y="672"/>
                  </a:lnTo>
                  <a:lnTo>
                    <a:pt x="1026" y="672"/>
                  </a:lnTo>
                  <a:lnTo>
                    <a:pt x="1032" y="678"/>
                  </a:lnTo>
                  <a:lnTo>
                    <a:pt x="1038" y="678"/>
                  </a:lnTo>
                  <a:lnTo>
                    <a:pt x="1044" y="678"/>
                  </a:lnTo>
                  <a:lnTo>
                    <a:pt x="1050" y="678"/>
                  </a:lnTo>
                  <a:lnTo>
                    <a:pt x="1056" y="678"/>
                  </a:lnTo>
                  <a:lnTo>
                    <a:pt x="1056" y="684"/>
                  </a:lnTo>
                  <a:lnTo>
                    <a:pt x="1050" y="684"/>
                  </a:lnTo>
                  <a:lnTo>
                    <a:pt x="1050" y="690"/>
                  </a:lnTo>
                  <a:lnTo>
                    <a:pt x="1044" y="696"/>
                  </a:lnTo>
                  <a:lnTo>
                    <a:pt x="1044" y="690"/>
                  </a:lnTo>
                  <a:lnTo>
                    <a:pt x="1050" y="690"/>
                  </a:lnTo>
                  <a:lnTo>
                    <a:pt x="1044" y="684"/>
                  </a:lnTo>
                  <a:lnTo>
                    <a:pt x="1044" y="690"/>
                  </a:lnTo>
                  <a:lnTo>
                    <a:pt x="1038" y="690"/>
                  </a:lnTo>
                  <a:lnTo>
                    <a:pt x="1038" y="696"/>
                  </a:lnTo>
                  <a:lnTo>
                    <a:pt x="1038" y="702"/>
                  </a:lnTo>
                  <a:lnTo>
                    <a:pt x="1044" y="702"/>
                  </a:lnTo>
                  <a:lnTo>
                    <a:pt x="1050" y="702"/>
                  </a:lnTo>
                  <a:lnTo>
                    <a:pt x="1050" y="708"/>
                  </a:lnTo>
                  <a:lnTo>
                    <a:pt x="1050" y="702"/>
                  </a:lnTo>
                  <a:lnTo>
                    <a:pt x="1056" y="702"/>
                  </a:lnTo>
                  <a:lnTo>
                    <a:pt x="1056" y="696"/>
                  </a:lnTo>
                  <a:lnTo>
                    <a:pt x="1062" y="696"/>
                  </a:lnTo>
                  <a:lnTo>
                    <a:pt x="1062" y="702"/>
                  </a:lnTo>
                  <a:lnTo>
                    <a:pt x="1062" y="708"/>
                  </a:lnTo>
                  <a:lnTo>
                    <a:pt x="1068" y="708"/>
                  </a:lnTo>
                  <a:lnTo>
                    <a:pt x="1068" y="714"/>
                  </a:lnTo>
                  <a:lnTo>
                    <a:pt x="1068" y="708"/>
                  </a:lnTo>
                  <a:lnTo>
                    <a:pt x="1068" y="714"/>
                  </a:lnTo>
                  <a:lnTo>
                    <a:pt x="1062" y="714"/>
                  </a:lnTo>
                  <a:lnTo>
                    <a:pt x="1068" y="714"/>
                  </a:lnTo>
                  <a:lnTo>
                    <a:pt x="1068" y="720"/>
                  </a:lnTo>
                  <a:lnTo>
                    <a:pt x="1068" y="726"/>
                  </a:lnTo>
                  <a:lnTo>
                    <a:pt x="1068" y="732"/>
                  </a:lnTo>
                  <a:lnTo>
                    <a:pt x="1074" y="738"/>
                  </a:lnTo>
                  <a:lnTo>
                    <a:pt x="1074" y="744"/>
                  </a:lnTo>
                  <a:lnTo>
                    <a:pt x="1068" y="750"/>
                  </a:lnTo>
                  <a:lnTo>
                    <a:pt x="1062" y="750"/>
                  </a:lnTo>
                  <a:lnTo>
                    <a:pt x="1062" y="756"/>
                  </a:lnTo>
                  <a:lnTo>
                    <a:pt x="1062" y="762"/>
                  </a:lnTo>
                  <a:lnTo>
                    <a:pt x="1062" y="768"/>
                  </a:lnTo>
                  <a:lnTo>
                    <a:pt x="1056" y="762"/>
                  </a:lnTo>
                  <a:lnTo>
                    <a:pt x="1050" y="756"/>
                  </a:lnTo>
                  <a:lnTo>
                    <a:pt x="1044" y="750"/>
                  </a:lnTo>
                  <a:lnTo>
                    <a:pt x="1044" y="744"/>
                  </a:lnTo>
                  <a:lnTo>
                    <a:pt x="1044" y="750"/>
                  </a:lnTo>
                  <a:lnTo>
                    <a:pt x="1038" y="750"/>
                  </a:lnTo>
                  <a:lnTo>
                    <a:pt x="1038" y="744"/>
                  </a:lnTo>
                  <a:lnTo>
                    <a:pt x="1032" y="744"/>
                  </a:lnTo>
                  <a:lnTo>
                    <a:pt x="1026" y="738"/>
                  </a:lnTo>
                  <a:lnTo>
                    <a:pt x="1032" y="738"/>
                  </a:lnTo>
                  <a:lnTo>
                    <a:pt x="1026" y="738"/>
                  </a:lnTo>
                  <a:lnTo>
                    <a:pt x="1026" y="732"/>
                  </a:lnTo>
                  <a:lnTo>
                    <a:pt x="1020" y="732"/>
                  </a:lnTo>
                  <a:lnTo>
                    <a:pt x="1020" y="738"/>
                  </a:lnTo>
                  <a:lnTo>
                    <a:pt x="1020" y="744"/>
                  </a:lnTo>
                  <a:lnTo>
                    <a:pt x="1026" y="744"/>
                  </a:lnTo>
                  <a:lnTo>
                    <a:pt x="1026" y="750"/>
                  </a:lnTo>
                  <a:lnTo>
                    <a:pt x="1020" y="750"/>
                  </a:lnTo>
                  <a:lnTo>
                    <a:pt x="1020" y="744"/>
                  </a:lnTo>
                  <a:lnTo>
                    <a:pt x="1014" y="744"/>
                  </a:lnTo>
                  <a:lnTo>
                    <a:pt x="1008" y="744"/>
                  </a:lnTo>
                  <a:lnTo>
                    <a:pt x="1008" y="750"/>
                  </a:lnTo>
                  <a:lnTo>
                    <a:pt x="1014" y="750"/>
                  </a:lnTo>
                  <a:lnTo>
                    <a:pt x="1014" y="756"/>
                  </a:lnTo>
                  <a:lnTo>
                    <a:pt x="1020" y="756"/>
                  </a:lnTo>
                  <a:lnTo>
                    <a:pt x="1026" y="756"/>
                  </a:lnTo>
                  <a:lnTo>
                    <a:pt x="1026" y="762"/>
                  </a:lnTo>
                  <a:lnTo>
                    <a:pt x="1020" y="762"/>
                  </a:lnTo>
                  <a:lnTo>
                    <a:pt x="1026" y="762"/>
                  </a:lnTo>
                  <a:lnTo>
                    <a:pt x="1020" y="768"/>
                  </a:lnTo>
                  <a:lnTo>
                    <a:pt x="1020" y="762"/>
                  </a:lnTo>
                  <a:lnTo>
                    <a:pt x="1020" y="768"/>
                  </a:lnTo>
                  <a:lnTo>
                    <a:pt x="1020" y="762"/>
                  </a:lnTo>
                  <a:lnTo>
                    <a:pt x="1014" y="762"/>
                  </a:lnTo>
                  <a:lnTo>
                    <a:pt x="1014" y="768"/>
                  </a:lnTo>
                  <a:lnTo>
                    <a:pt x="1020" y="768"/>
                  </a:lnTo>
                  <a:lnTo>
                    <a:pt x="1026" y="768"/>
                  </a:lnTo>
                  <a:lnTo>
                    <a:pt x="1032" y="768"/>
                  </a:lnTo>
                  <a:lnTo>
                    <a:pt x="1026" y="774"/>
                  </a:lnTo>
                  <a:lnTo>
                    <a:pt x="1032" y="774"/>
                  </a:lnTo>
                  <a:lnTo>
                    <a:pt x="1032" y="780"/>
                  </a:lnTo>
                  <a:lnTo>
                    <a:pt x="1038" y="780"/>
                  </a:lnTo>
                  <a:lnTo>
                    <a:pt x="1038" y="786"/>
                  </a:lnTo>
                  <a:lnTo>
                    <a:pt x="1032" y="786"/>
                  </a:lnTo>
                  <a:lnTo>
                    <a:pt x="1026" y="786"/>
                  </a:lnTo>
                  <a:lnTo>
                    <a:pt x="1020" y="786"/>
                  </a:lnTo>
                  <a:lnTo>
                    <a:pt x="1014" y="786"/>
                  </a:lnTo>
                  <a:lnTo>
                    <a:pt x="1014" y="792"/>
                  </a:lnTo>
                  <a:lnTo>
                    <a:pt x="1008" y="792"/>
                  </a:lnTo>
                  <a:lnTo>
                    <a:pt x="1002" y="792"/>
                  </a:lnTo>
                  <a:lnTo>
                    <a:pt x="1002" y="786"/>
                  </a:lnTo>
                  <a:lnTo>
                    <a:pt x="1002" y="792"/>
                  </a:lnTo>
                  <a:lnTo>
                    <a:pt x="996" y="792"/>
                  </a:lnTo>
                  <a:lnTo>
                    <a:pt x="996" y="786"/>
                  </a:lnTo>
                  <a:lnTo>
                    <a:pt x="996" y="780"/>
                  </a:lnTo>
                  <a:lnTo>
                    <a:pt x="990" y="780"/>
                  </a:lnTo>
                  <a:lnTo>
                    <a:pt x="984" y="774"/>
                  </a:lnTo>
                  <a:lnTo>
                    <a:pt x="978" y="774"/>
                  </a:lnTo>
                  <a:lnTo>
                    <a:pt x="978" y="768"/>
                  </a:lnTo>
                  <a:lnTo>
                    <a:pt x="972" y="768"/>
                  </a:lnTo>
                  <a:lnTo>
                    <a:pt x="972" y="762"/>
                  </a:lnTo>
                  <a:lnTo>
                    <a:pt x="966" y="756"/>
                  </a:lnTo>
                  <a:lnTo>
                    <a:pt x="966" y="750"/>
                  </a:lnTo>
                  <a:lnTo>
                    <a:pt x="960" y="750"/>
                  </a:lnTo>
                  <a:lnTo>
                    <a:pt x="960" y="744"/>
                  </a:lnTo>
                  <a:lnTo>
                    <a:pt x="954" y="74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625"/>
            <p:cNvSpPr>
              <a:spLocks/>
            </p:cNvSpPr>
            <p:nvPr/>
          </p:nvSpPr>
          <p:spPr bwMode="auto">
            <a:xfrm>
              <a:off x="1881" y="1190"/>
              <a:ext cx="1098" cy="564"/>
            </a:xfrm>
            <a:custGeom>
              <a:avLst/>
              <a:gdLst>
                <a:gd name="T0" fmla="*/ 12 w 1098"/>
                <a:gd name="T1" fmla="*/ 558 h 564"/>
                <a:gd name="T2" fmla="*/ 42 w 1098"/>
                <a:gd name="T3" fmla="*/ 546 h 564"/>
                <a:gd name="T4" fmla="*/ 72 w 1098"/>
                <a:gd name="T5" fmla="*/ 540 h 564"/>
                <a:gd name="T6" fmla="*/ 96 w 1098"/>
                <a:gd name="T7" fmla="*/ 528 h 564"/>
                <a:gd name="T8" fmla="*/ 126 w 1098"/>
                <a:gd name="T9" fmla="*/ 522 h 564"/>
                <a:gd name="T10" fmla="*/ 156 w 1098"/>
                <a:gd name="T11" fmla="*/ 516 h 564"/>
                <a:gd name="T12" fmla="*/ 168 w 1098"/>
                <a:gd name="T13" fmla="*/ 492 h 564"/>
                <a:gd name="T14" fmla="*/ 180 w 1098"/>
                <a:gd name="T15" fmla="*/ 474 h 564"/>
                <a:gd name="T16" fmla="*/ 210 w 1098"/>
                <a:gd name="T17" fmla="*/ 474 h 564"/>
                <a:gd name="T18" fmla="*/ 234 w 1098"/>
                <a:gd name="T19" fmla="*/ 462 h 564"/>
                <a:gd name="T20" fmla="*/ 240 w 1098"/>
                <a:gd name="T21" fmla="*/ 444 h 564"/>
                <a:gd name="T22" fmla="*/ 240 w 1098"/>
                <a:gd name="T23" fmla="*/ 432 h 564"/>
                <a:gd name="T24" fmla="*/ 258 w 1098"/>
                <a:gd name="T25" fmla="*/ 420 h 564"/>
                <a:gd name="T26" fmla="*/ 282 w 1098"/>
                <a:gd name="T27" fmla="*/ 402 h 564"/>
                <a:gd name="T28" fmla="*/ 276 w 1098"/>
                <a:gd name="T29" fmla="*/ 384 h 564"/>
                <a:gd name="T30" fmla="*/ 294 w 1098"/>
                <a:gd name="T31" fmla="*/ 372 h 564"/>
                <a:gd name="T32" fmla="*/ 324 w 1098"/>
                <a:gd name="T33" fmla="*/ 354 h 564"/>
                <a:gd name="T34" fmla="*/ 342 w 1098"/>
                <a:gd name="T35" fmla="*/ 348 h 564"/>
                <a:gd name="T36" fmla="*/ 366 w 1098"/>
                <a:gd name="T37" fmla="*/ 336 h 564"/>
                <a:gd name="T38" fmla="*/ 390 w 1098"/>
                <a:gd name="T39" fmla="*/ 330 h 564"/>
                <a:gd name="T40" fmla="*/ 432 w 1098"/>
                <a:gd name="T41" fmla="*/ 288 h 564"/>
                <a:gd name="T42" fmla="*/ 504 w 1098"/>
                <a:gd name="T43" fmla="*/ 234 h 564"/>
                <a:gd name="T44" fmla="*/ 504 w 1098"/>
                <a:gd name="T45" fmla="*/ 246 h 564"/>
                <a:gd name="T46" fmla="*/ 498 w 1098"/>
                <a:gd name="T47" fmla="*/ 258 h 564"/>
                <a:gd name="T48" fmla="*/ 516 w 1098"/>
                <a:gd name="T49" fmla="*/ 276 h 564"/>
                <a:gd name="T50" fmla="*/ 516 w 1098"/>
                <a:gd name="T51" fmla="*/ 300 h 564"/>
                <a:gd name="T52" fmla="*/ 528 w 1098"/>
                <a:gd name="T53" fmla="*/ 312 h 564"/>
                <a:gd name="T54" fmla="*/ 552 w 1098"/>
                <a:gd name="T55" fmla="*/ 324 h 564"/>
                <a:gd name="T56" fmla="*/ 570 w 1098"/>
                <a:gd name="T57" fmla="*/ 342 h 564"/>
                <a:gd name="T58" fmla="*/ 624 w 1098"/>
                <a:gd name="T59" fmla="*/ 348 h 564"/>
                <a:gd name="T60" fmla="*/ 636 w 1098"/>
                <a:gd name="T61" fmla="*/ 336 h 564"/>
                <a:gd name="T62" fmla="*/ 660 w 1098"/>
                <a:gd name="T63" fmla="*/ 324 h 564"/>
                <a:gd name="T64" fmla="*/ 678 w 1098"/>
                <a:gd name="T65" fmla="*/ 306 h 564"/>
                <a:gd name="T66" fmla="*/ 696 w 1098"/>
                <a:gd name="T67" fmla="*/ 324 h 564"/>
                <a:gd name="T68" fmla="*/ 714 w 1098"/>
                <a:gd name="T69" fmla="*/ 342 h 564"/>
                <a:gd name="T70" fmla="*/ 744 w 1098"/>
                <a:gd name="T71" fmla="*/ 324 h 564"/>
                <a:gd name="T72" fmla="*/ 780 w 1098"/>
                <a:gd name="T73" fmla="*/ 318 h 564"/>
                <a:gd name="T74" fmla="*/ 810 w 1098"/>
                <a:gd name="T75" fmla="*/ 312 h 564"/>
                <a:gd name="T76" fmla="*/ 822 w 1098"/>
                <a:gd name="T77" fmla="*/ 270 h 564"/>
                <a:gd name="T78" fmla="*/ 852 w 1098"/>
                <a:gd name="T79" fmla="*/ 288 h 564"/>
                <a:gd name="T80" fmla="*/ 876 w 1098"/>
                <a:gd name="T81" fmla="*/ 276 h 564"/>
                <a:gd name="T82" fmla="*/ 906 w 1098"/>
                <a:gd name="T83" fmla="*/ 258 h 564"/>
                <a:gd name="T84" fmla="*/ 930 w 1098"/>
                <a:gd name="T85" fmla="*/ 264 h 564"/>
                <a:gd name="T86" fmla="*/ 966 w 1098"/>
                <a:gd name="T87" fmla="*/ 252 h 564"/>
                <a:gd name="T88" fmla="*/ 984 w 1098"/>
                <a:gd name="T89" fmla="*/ 234 h 564"/>
                <a:gd name="T90" fmla="*/ 984 w 1098"/>
                <a:gd name="T91" fmla="*/ 216 h 564"/>
                <a:gd name="T92" fmla="*/ 1008 w 1098"/>
                <a:gd name="T93" fmla="*/ 198 h 564"/>
                <a:gd name="T94" fmla="*/ 990 w 1098"/>
                <a:gd name="T95" fmla="*/ 180 h 564"/>
                <a:gd name="T96" fmla="*/ 996 w 1098"/>
                <a:gd name="T97" fmla="*/ 156 h 564"/>
                <a:gd name="T98" fmla="*/ 1014 w 1098"/>
                <a:gd name="T99" fmla="*/ 144 h 564"/>
                <a:gd name="T100" fmla="*/ 1026 w 1098"/>
                <a:gd name="T101" fmla="*/ 120 h 564"/>
                <a:gd name="T102" fmla="*/ 1044 w 1098"/>
                <a:gd name="T103" fmla="*/ 96 h 564"/>
                <a:gd name="T104" fmla="*/ 1062 w 1098"/>
                <a:gd name="T105" fmla="*/ 78 h 564"/>
                <a:gd name="T106" fmla="*/ 1080 w 1098"/>
                <a:gd name="T107" fmla="*/ 54 h 564"/>
                <a:gd name="T108" fmla="*/ 1092 w 1098"/>
                <a:gd name="T109" fmla="*/ 36 h 564"/>
                <a:gd name="T110" fmla="*/ 1098 w 1098"/>
                <a:gd name="T111" fmla="*/ 1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8" h="564">
                  <a:moveTo>
                    <a:pt x="0" y="564"/>
                  </a:moveTo>
                  <a:lnTo>
                    <a:pt x="6" y="564"/>
                  </a:lnTo>
                  <a:lnTo>
                    <a:pt x="6" y="558"/>
                  </a:lnTo>
                  <a:lnTo>
                    <a:pt x="6" y="564"/>
                  </a:lnTo>
                  <a:lnTo>
                    <a:pt x="6" y="558"/>
                  </a:lnTo>
                  <a:lnTo>
                    <a:pt x="12" y="558"/>
                  </a:lnTo>
                  <a:lnTo>
                    <a:pt x="18" y="558"/>
                  </a:lnTo>
                  <a:lnTo>
                    <a:pt x="18" y="552"/>
                  </a:lnTo>
                  <a:lnTo>
                    <a:pt x="24" y="552"/>
                  </a:lnTo>
                  <a:lnTo>
                    <a:pt x="30" y="552"/>
                  </a:lnTo>
                  <a:lnTo>
                    <a:pt x="36" y="546"/>
                  </a:lnTo>
                  <a:lnTo>
                    <a:pt x="42" y="546"/>
                  </a:lnTo>
                  <a:lnTo>
                    <a:pt x="42" y="540"/>
                  </a:lnTo>
                  <a:lnTo>
                    <a:pt x="48" y="540"/>
                  </a:lnTo>
                  <a:lnTo>
                    <a:pt x="54" y="540"/>
                  </a:lnTo>
                  <a:lnTo>
                    <a:pt x="60" y="540"/>
                  </a:lnTo>
                  <a:lnTo>
                    <a:pt x="66" y="540"/>
                  </a:lnTo>
                  <a:lnTo>
                    <a:pt x="72" y="540"/>
                  </a:lnTo>
                  <a:lnTo>
                    <a:pt x="78" y="540"/>
                  </a:lnTo>
                  <a:lnTo>
                    <a:pt x="84" y="540"/>
                  </a:lnTo>
                  <a:lnTo>
                    <a:pt x="84" y="534"/>
                  </a:lnTo>
                  <a:lnTo>
                    <a:pt x="90" y="534"/>
                  </a:lnTo>
                  <a:lnTo>
                    <a:pt x="96" y="534"/>
                  </a:lnTo>
                  <a:lnTo>
                    <a:pt x="96" y="528"/>
                  </a:lnTo>
                  <a:lnTo>
                    <a:pt x="102" y="528"/>
                  </a:lnTo>
                  <a:lnTo>
                    <a:pt x="108" y="528"/>
                  </a:lnTo>
                  <a:lnTo>
                    <a:pt x="114" y="528"/>
                  </a:lnTo>
                  <a:lnTo>
                    <a:pt x="114" y="522"/>
                  </a:lnTo>
                  <a:lnTo>
                    <a:pt x="120" y="522"/>
                  </a:lnTo>
                  <a:lnTo>
                    <a:pt x="126" y="522"/>
                  </a:lnTo>
                  <a:lnTo>
                    <a:pt x="132" y="522"/>
                  </a:lnTo>
                  <a:lnTo>
                    <a:pt x="132" y="516"/>
                  </a:lnTo>
                  <a:lnTo>
                    <a:pt x="138" y="516"/>
                  </a:lnTo>
                  <a:lnTo>
                    <a:pt x="144" y="516"/>
                  </a:lnTo>
                  <a:lnTo>
                    <a:pt x="150" y="516"/>
                  </a:lnTo>
                  <a:lnTo>
                    <a:pt x="156" y="516"/>
                  </a:lnTo>
                  <a:lnTo>
                    <a:pt x="162" y="516"/>
                  </a:lnTo>
                  <a:lnTo>
                    <a:pt x="162" y="510"/>
                  </a:lnTo>
                  <a:lnTo>
                    <a:pt x="162" y="504"/>
                  </a:lnTo>
                  <a:lnTo>
                    <a:pt x="162" y="498"/>
                  </a:lnTo>
                  <a:lnTo>
                    <a:pt x="168" y="498"/>
                  </a:lnTo>
                  <a:lnTo>
                    <a:pt x="168" y="492"/>
                  </a:lnTo>
                  <a:lnTo>
                    <a:pt x="168" y="486"/>
                  </a:lnTo>
                  <a:lnTo>
                    <a:pt x="168" y="480"/>
                  </a:lnTo>
                  <a:lnTo>
                    <a:pt x="174" y="480"/>
                  </a:lnTo>
                  <a:lnTo>
                    <a:pt x="180" y="480"/>
                  </a:lnTo>
                  <a:lnTo>
                    <a:pt x="174" y="474"/>
                  </a:lnTo>
                  <a:lnTo>
                    <a:pt x="180" y="474"/>
                  </a:lnTo>
                  <a:lnTo>
                    <a:pt x="186" y="474"/>
                  </a:lnTo>
                  <a:lnTo>
                    <a:pt x="192" y="474"/>
                  </a:lnTo>
                  <a:lnTo>
                    <a:pt x="198" y="480"/>
                  </a:lnTo>
                  <a:lnTo>
                    <a:pt x="198" y="474"/>
                  </a:lnTo>
                  <a:lnTo>
                    <a:pt x="204" y="474"/>
                  </a:lnTo>
                  <a:lnTo>
                    <a:pt x="210" y="474"/>
                  </a:lnTo>
                  <a:lnTo>
                    <a:pt x="210" y="468"/>
                  </a:lnTo>
                  <a:lnTo>
                    <a:pt x="216" y="468"/>
                  </a:lnTo>
                  <a:lnTo>
                    <a:pt x="222" y="468"/>
                  </a:lnTo>
                  <a:lnTo>
                    <a:pt x="228" y="468"/>
                  </a:lnTo>
                  <a:lnTo>
                    <a:pt x="228" y="462"/>
                  </a:lnTo>
                  <a:lnTo>
                    <a:pt x="234" y="462"/>
                  </a:lnTo>
                  <a:lnTo>
                    <a:pt x="240" y="462"/>
                  </a:lnTo>
                  <a:lnTo>
                    <a:pt x="240" y="456"/>
                  </a:lnTo>
                  <a:lnTo>
                    <a:pt x="234" y="456"/>
                  </a:lnTo>
                  <a:lnTo>
                    <a:pt x="234" y="450"/>
                  </a:lnTo>
                  <a:lnTo>
                    <a:pt x="240" y="450"/>
                  </a:lnTo>
                  <a:lnTo>
                    <a:pt x="240" y="444"/>
                  </a:lnTo>
                  <a:lnTo>
                    <a:pt x="240" y="438"/>
                  </a:lnTo>
                  <a:lnTo>
                    <a:pt x="234" y="438"/>
                  </a:lnTo>
                  <a:lnTo>
                    <a:pt x="234" y="432"/>
                  </a:lnTo>
                  <a:lnTo>
                    <a:pt x="240" y="432"/>
                  </a:lnTo>
                  <a:lnTo>
                    <a:pt x="234" y="432"/>
                  </a:lnTo>
                  <a:lnTo>
                    <a:pt x="240" y="432"/>
                  </a:lnTo>
                  <a:lnTo>
                    <a:pt x="240" y="426"/>
                  </a:lnTo>
                  <a:lnTo>
                    <a:pt x="240" y="432"/>
                  </a:lnTo>
                  <a:lnTo>
                    <a:pt x="246" y="426"/>
                  </a:lnTo>
                  <a:lnTo>
                    <a:pt x="246" y="420"/>
                  </a:lnTo>
                  <a:lnTo>
                    <a:pt x="252" y="420"/>
                  </a:lnTo>
                  <a:lnTo>
                    <a:pt x="258" y="420"/>
                  </a:lnTo>
                  <a:lnTo>
                    <a:pt x="264" y="420"/>
                  </a:lnTo>
                  <a:lnTo>
                    <a:pt x="264" y="414"/>
                  </a:lnTo>
                  <a:lnTo>
                    <a:pt x="270" y="414"/>
                  </a:lnTo>
                  <a:lnTo>
                    <a:pt x="276" y="408"/>
                  </a:lnTo>
                  <a:lnTo>
                    <a:pt x="282" y="408"/>
                  </a:lnTo>
                  <a:lnTo>
                    <a:pt x="282" y="402"/>
                  </a:lnTo>
                  <a:lnTo>
                    <a:pt x="276" y="402"/>
                  </a:lnTo>
                  <a:lnTo>
                    <a:pt x="276" y="396"/>
                  </a:lnTo>
                  <a:lnTo>
                    <a:pt x="282" y="396"/>
                  </a:lnTo>
                  <a:lnTo>
                    <a:pt x="282" y="390"/>
                  </a:lnTo>
                  <a:lnTo>
                    <a:pt x="282" y="384"/>
                  </a:lnTo>
                  <a:lnTo>
                    <a:pt x="276" y="384"/>
                  </a:lnTo>
                  <a:lnTo>
                    <a:pt x="282" y="378"/>
                  </a:lnTo>
                  <a:lnTo>
                    <a:pt x="288" y="378"/>
                  </a:lnTo>
                  <a:lnTo>
                    <a:pt x="288" y="372"/>
                  </a:lnTo>
                  <a:lnTo>
                    <a:pt x="294" y="372"/>
                  </a:lnTo>
                  <a:lnTo>
                    <a:pt x="294" y="378"/>
                  </a:lnTo>
                  <a:lnTo>
                    <a:pt x="294" y="372"/>
                  </a:lnTo>
                  <a:lnTo>
                    <a:pt x="300" y="372"/>
                  </a:lnTo>
                  <a:lnTo>
                    <a:pt x="306" y="366"/>
                  </a:lnTo>
                  <a:lnTo>
                    <a:pt x="312" y="360"/>
                  </a:lnTo>
                  <a:lnTo>
                    <a:pt x="318" y="360"/>
                  </a:lnTo>
                  <a:lnTo>
                    <a:pt x="318" y="354"/>
                  </a:lnTo>
                  <a:lnTo>
                    <a:pt x="324" y="354"/>
                  </a:lnTo>
                  <a:lnTo>
                    <a:pt x="330" y="354"/>
                  </a:lnTo>
                  <a:lnTo>
                    <a:pt x="330" y="348"/>
                  </a:lnTo>
                  <a:lnTo>
                    <a:pt x="330" y="354"/>
                  </a:lnTo>
                  <a:lnTo>
                    <a:pt x="330" y="348"/>
                  </a:lnTo>
                  <a:lnTo>
                    <a:pt x="336" y="348"/>
                  </a:lnTo>
                  <a:lnTo>
                    <a:pt x="342" y="348"/>
                  </a:lnTo>
                  <a:lnTo>
                    <a:pt x="342" y="342"/>
                  </a:lnTo>
                  <a:lnTo>
                    <a:pt x="348" y="342"/>
                  </a:lnTo>
                  <a:lnTo>
                    <a:pt x="354" y="342"/>
                  </a:lnTo>
                  <a:lnTo>
                    <a:pt x="354" y="336"/>
                  </a:lnTo>
                  <a:lnTo>
                    <a:pt x="360" y="336"/>
                  </a:lnTo>
                  <a:lnTo>
                    <a:pt x="366" y="336"/>
                  </a:lnTo>
                  <a:lnTo>
                    <a:pt x="372" y="330"/>
                  </a:lnTo>
                  <a:lnTo>
                    <a:pt x="372" y="336"/>
                  </a:lnTo>
                  <a:lnTo>
                    <a:pt x="372" y="330"/>
                  </a:lnTo>
                  <a:lnTo>
                    <a:pt x="378" y="330"/>
                  </a:lnTo>
                  <a:lnTo>
                    <a:pt x="384" y="330"/>
                  </a:lnTo>
                  <a:lnTo>
                    <a:pt x="390" y="330"/>
                  </a:lnTo>
                  <a:lnTo>
                    <a:pt x="390" y="324"/>
                  </a:lnTo>
                  <a:lnTo>
                    <a:pt x="396" y="324"/>
                  </a:lnTo>
                  <a:lnTo>
                    <a:pt x="396" y="318"/>
                  </a:lnTo>
                  <a:lnTo>
                    <a:pt x="402" y="318"/>
                  </a:lnTo>
                  <a:lnTo>
                    <a:pt x="408" y="312"/>
                  </a:lnTo>
                  <a:lnTo>
                    <a:pt x="432" y="288"/>
                  </a:lnTo>
                  <a:lnTo>
                    <a:pt x="450" y="276"/>
                  </a:lnTo>
                  <a:lnTo>
                    <a:pt x="474" y="258"/>
                  </a:lnTo>
                  <a:lnTo>
                    <a:pt x="474" y="252"/>
                  </a:lnTo>
                  <a:lnTo>
                    <a:pt x="486" y="246"/>
                  </a:lnTo>
                  <a:lnTo>
                    <a:pt x="498" y="234"/>
                  </a:lnTo>
                  <a:lnTo>
                    <a:pt x="504" y="234"/>
                  </a:lnTo>
                  <a:lnTo>
                    <a:pt x="504" y="240"/>
                  </a:lnTo>
                  <a:lnTo>
                    <a:pt x="510" y="240"/>
                  </a:lnTo>
                  <a:lnTo>
                    <a:pt x="504" y="240"/>
                  </a:lnTo>
                  <a:lnTo>
                    <a:pt x="510" y="240"/>
                  </a:lnTo>
                  <a:lnTo>
                    <a:pt x="504" y="240"/>
                  </a:lnTo>
                  <a:lnTo>
                    <a:pt x="504" y="246"/>
                  </a:lnTo>
                  <a:lnTo>
                    <a:pt x="498" y="246"/>
                  </a:lnTo>
                  <a:lnTo>
                    <a:pt x="498" y="252"/>
                  </a:lnTo>
                  <a:lnTo>
                    <a:pt x="492" y="252"/>
                  </a:lnTo>
                  <a:lnTo>
                    <a:pt x="492" y="258"/>
                  </a:lnTo>
                  <a:lnTo>
                    <a:pt x="492" y="264"/>
                  </a:lnTo>
                  <a:lnTo>
                    <a:pt x="498" y="258"/>
                  </a:lnTo>
                  <a:lnTo>
                    <a:pt x="498" y="264"/>
                  </a:lnTo>
                  <a:lnTo>
                    <a:pt x="504" y="264"/>
                  </a:lnTo>
                  <a:lnTo>
                    <a:pt x="510" y="264"/>
                  </a:lnTo>
                  <a:lnTo>
                    <a:pt x="510" y="270"/>
                  </a:lnTo>
                  <a:lnTo>
                    <a:pt x="510" y="276"/>
                  </a:lnTo>
                  <a:lnTo>
                    <a:pt x="516" y="276"/>
                  </a:lnTo>
                  <a:lnTo>
                    <a:pt x="510" y="276"/>
                  </a:lnTo>
                  <a:lnTo>
                    <a:pt x="510" y="282"/>
                  </a:lnTo>
                  <a:lnTo>
                    <a:pt x="510" y="288"/>
                  </a:lnTo>
                  <a:lnTo>
                    <a:pt x="510" y="294"/>
                  </a:lnTo>
                  <a:lnTo>
                    <a:pt x="516" y="294"/>
                  </a:lnTo>
                  <a:lnTo>
                    <a:pt x="516" y="300"/>
                  </a:lnTo>
                  <a:lnTo>
                    <a:pt x="522" y="300"/>
                  </a:lnTo>
                  <a:lnTo>
                    <a:pt x="522" y="306"/>
                  </a:lnTo>
                  <a:lnTo>
                    <a:pt x="528" y="306"/>
                  </a:lnTo>
                  <a:lnTo>
                    <a:pt x="528" y="312"/>
                  </a:lnTo>
                  <a:lnTo>
                    <a:pt x="534" y="312"/>
                  </a:lnTo>
                  <a:lnTo>
                    <a:pt x="528" y="312"/>
                  </a:lnTo>
                  <a:lnTo>
                    <a:pt x="534" y="312"/>
                  </a:lnTo>
                  <a:lnTo>
                    <a:pt x="534" y="318"/>
                  </a:lnTo>
                  <a:lnTo>
                    <a:pt x="534" y="324"/>
                  </a:lnTo>
                  <a:lnTo>
                    <a:pt x="540" y="324"/>
                  </a:lnTo>
                  <a:lnTo>
                    <a:pt x="546" y="324"/>
                  </a:lnTo>
                  <a:lnTo>
                    <a:pt x="552" y="324"/>
                  </a:lnTo>
                  <a:lnTo>
                    <a:pt x="558" y="324"/>
                  </a:lnTo>
                  <a:lnTo>
                    <a:pt x="564" y="324"/>
                  </a:lnTo>
                  <a:lnTo>
                    <a:pt x="564" y="330"/>
                  </a:lnTo>
                  <a:lnTo>
                    <a:pt x="564" y="336"/>
                  </a:lnTo>
                  <a:lnTo>
                    <a:pt x="570" y="336"/>
                  </a:lnTo>
                  <a:lnTo>
                    <a:pt x="570" y="342"/>
                  </a:lnTo>
                  <a:lnTo>
                    <a:pt x="576" y="342"/>
                  </a:lnTo>
                  <a:lnTo>
                    <a:pt x="576" y="348"/>
                  </a:lnTo>
                  <a:lnTo>
                    <a:pt x="582" y="348"/>
                  </a:lnTo>
                  <a:lnTo>
                    <a:pt x="582" y="354"/>
                  </a:lnTo>
                  <a:lnTo>
                    <a:pt x="618" y="348"/>
                  </a:lnTo>
                  <a:lnTo>
                    <a:pt x="624" y="348"/>
                  </a:lnTo>
                  <a:lnTo>
                    <a:pt x="624" y="342"/>
                  </a:lnTo>
                  <a:lnTo>
                    <a:pt x="630" y="342"/>
                  </a:lnTo>
                  <a:lnTo>
                    <a:pt x="636" y="342"/>
                  </a:lnTo>
                  <a:lnTo>
                    <a:pt x="636" y="336"/>
                  </a:lnTo>
                  <a:lnTo>
                    <a:pt x="636" y="330"/>
                  </a:lnTo>
                  <a:lnTo>
                    <a:pt x="636" y="336"/>
                  </a:lnTo>
                  <a:lnTo>
                    <a:pt x="642" y="336"/>
                  </a:lnTo>
                  <a:lnTo>
                    <a:pt x="642" y="330"/>
                  </a:lnTo>
                  <a:lnTo>
                    <a:pt x="648" y="330"/>
                  </a:lnTo>
                  <a:lnTo>
                    <a:pt x="654" y="330"/>
                  </a:lnTo>
                  <a:lnTo>
                    <a:pt x="654" y="324"/>
                  </a:lnTo>
                  <a:lnTo>
                    <a:pt x="660" y="324"/>
                  </a:lnTo>
                  <a:lnTo>
                    <a:pt x="666" y="324"/>
                  </a:lnTo>
                  <a:lnTo>
                    <a:pt x="666" y="318"/>
                  </a:lnTo>
                  <a:lnTo>
                    <a:pt x="666" y="312"/>
                  </a:lnTo>
                  <a:lnTo>
                    <a:pt x="672" y="312"/>
                  </a:lnTo>
                  <a:lnTo>
                    <a:pt x="672" y="306"/>
                  </a:lnTo>
                  <a:lnTo>
                    <a:pt x="678" y="306"/>
                  </a:lnTo>
                  <a:lnTo>
                    <a:pt x="672" y="306"/>
                  </a:lnTo>
                  <a:lnTo>
                    <a:pt x="678" y="306"/>
                  </a:lnTo>
                  <a:lnTo>
                    <a:pt x="684" y="312"/>
                  </a:lnTo>
                  <a:lnTo>
                    <a:pt x="690" y="312"/>
                  </a:lnTo>
                  <a:lnTo>
                    <a:pt x="690" y="318"/>
                  </a:lnTo>
                  <a:lnTo>
                    <a:pt x="696" y="324"/>
                  </a:lnTo>
                  <a:lnTo>
                    <a:pt x="702" y="324"/>
                  </a:lnTo>
                  <a:lnTo>
                    <a:pt x="702" y="330"/>
                  </a:lnTo>
                  <a:lnTo>
                    <a:pt x="708" y="330"/>
                  </a:lnTo>
                  <a:lnTo>
                    <a:pt x="708" y="336"/>
                  </a:lnTo>
                  <a:lnTo>
                    <a:pt x="714" y="336"/>
                  </a:lnTo>
                  <a:lnTo>
                    <a:pt x="714" y="342"/>
                  </a:lnTo>
                  <a:lnTo>
                    <a:pt x="720" y="336"/>
                  </a:lnTo>
                  <a:lnTo>
                    <a:pt x="726" y="336"/>
                  </a:lnTo>
                  <a:lnTo>
                    <a:pt x="726" y="330"/>
                  </a:lnTo>
                  <a:lnTo>
                    <a:pt x="732" y="330"/>
                  </a:lnTo>
                  <a:lnTo>
                    <a:pt x="738" y="330"/>
                  </a:lnTo>
                  <a:lnTo>
                    <a:pt x="744" y="324"/>
                  </a:lnTo>
                  <a:lnTo>
                    <a:pt x="750" y="324"/>
                  </a:lnTo>
                  <a:lnTo>
                    <a:pt x="756" y="324"/>
                  </a:lnTo>
                  <a:lnTo>
                    <a:pt x="762" y="324"/>
                  </a:lnTo>
                  <a:lnTo>
                    <a:pt x="768" y="318"/>
                  </a:lnTo>
                  <a:lnTo>
                    <a:pt x="774" y="318"/>
                  </a:lnTo>
                  <a:lnTo>
                    <a:pt x="780" y="318"/>
                  </a:lnTo>
                  <a:lnTo>
                    <a:pt x="786" y="318"/>
                  </a:lnTo>
                  <a:lnTo>
                    <a:pt x="792" y="318"/>
                  </a:lnTo>
                  <a:lnTo>
                    <a:pt x="798" y="318"/>
                  </a:lnTo>
                  <a:lnTo>
                    <a:pt x="804" y="318"/>
                  </a:lnTo>
                  <a:lnTo>
                    <a:pt x="804" y="312"/>
                  </a:lnTo>
                  <a:lnTo>
                    <a:pt x="810" y="312"/>
                  </a:lnTo>
                  <a:lnTo>
                    <a:pt x="816" y="306"/>
                  </a:lnTo>
                  <a:lnTo>
                    <a:pt x="822" y="300"/>
                  </a:lnTo>
                  <a:lnTo>
                    <a:pt x="828" y="300"/>
                  </a:lnTo>
                  <a:lnTo>
                    <a:pt x="816" y="288"/>
                  </a:lnTo>
                  <a:lnTo>
                    <a:pt x="822" y="276"/>
                  </a:lnTo>
                  <a:lnTo>
                    <a:pt x="822" y="270"/>
                  </a:lnTo>
                  <a:lnTo>
                    <a:pt x="828" y="270"/>
                  </a:lnTo>
                  <a:lnTo>
                    <a:pt x="840" y="276"/>
                  </a:lnTo>
                  <a:lnTo>
                    <a:pt x="840" y="282"/>
                  </a:lnTo>
                  <a:lnTo>
                    <a:pt x="846" y="282"/>
                  </a:lnTo>
                  <a:lnTo>
                    <a:pt x="846" y="288"/>
                  </a:lnTo>
                  <a:lnTo>
                    <a:pt x="852" y="288"/>
                  </a:lnTo>
                  <a:lnTo>
                    <a:pt x="858" y="288"/>
                  </a:lnTo>
                  <a:lnTo>
                    <a:pt x="864" y="288"/>
                  </a:lnTo>
                  <a:lnTo>
                    <a:pt x="864" y="282"/>
                  </a:lnTo>
                  <a:lnTo>
                    <a:pt x="870" y="282"/>
                  </a:lnTo>
                  <a:lnTo>
                    <a:pt x="876" y="282"/>
                  </a:lnTo>
                  <a:lnTo>
                    <a:pt x="876" y="276"/>
                  </a:lnTo>
                  <a:lnTo>
                    <a:pt x="882" y="276"/>
                  </a:lnTo>
                  <a:lnTo>
                    <a:pt x="888" y="270"/>
                  </a:lnTo>
                  <a:lnTo>
                    <a:pt x="894" y="270"/>
                  </a:lnTo>
                  <a:lnTo>
                    <a:pt x="894" y="264"/>
                  </a:lnTo>
                  <a:lnTo>
                    <a:pt x="900" y="264"/>
                  </a:lnTo>
                  <a:lnTo>
                    <a:pt x="906" y="258"/>
                  </a:lnTo>
                  <a:lnTo>
                    <a:pt x="912" y="258"/>
                  </a:lnTo>
                  <a:lnTo>
                    <a:pt x="912" y="252"/>
                  </a:lnTo>
                  <a:lnTo>
                    <a:pt x="918" y="252"/>
                  </a:lnTo>
                  <a:lnTo>
                    <a:pt x="924" y="252"/>
                  </a:lnTo>
                  <a:lnTo>
                    <a:pt x="930" y="258"/>
                  </a:lnTo>
                  <a:lnTo>
                    <a:pt x="930" y="264"/>
                  </a:lnTo>
                  <a:lnTo>
                    <a:pt x="930" y="270"/>
                  </a:lnTo>
                  <a:lnTo>
                    <a:pt x="936" y="270"/>
                  </a:lnTo>
                  <a:lnTo>
                    <a:pt x="942" y="270"/>
                  </a:lnTo>
                  <a:lnTo>
                    <a:pt x="948" y="264"/>
                  </a:lnTo>
                  <a:lnTo>
                    <a:pt x="960" y="258"/>
                  </a:lnTo>
                  <a:lnTo>
                    <a:pt x="966" y="252"/>
                  </a:lnTo>
                  <a:lnTo>
                    <a:pt x="972" y="246"/>
                  </a:lnTo>
                  <a:lnTo>
                    <a:pt x="978" y="246"/>
                  </a:lnTo>
                  <a:lnTo>
                    <a:pt x="984" y="246"/>
                  </a:lnTo>
                  <a:lnTo>
                    <a:pt x="984" y="240"/>
                  </a:lnTo>
                  <a:lnTo>
                    <a:pt x="990" y="234"/>
                  </a:lnTo>
                  <a:lnTo>
                    <a:pt x="984" y="234"/>
                  </a:lnTo>
                  <a:lnTo>
                    <a:pt x="978" y="234"/>
                  </a:lnTo>
                  <a:lnTo>
                    <a:pt x="978" y="228"/>
                  </a:lnTo>
                  <a:lnTo>
                    <a:pt x="984" y="228"/>
                  </a:lnTo>
                  <a:lnTo>
                    <a:pt x="978" y="222"/>
                  </a:lnTo>
                  <a:lnTo>
                    <a:pt x="984" y="222"/>
                  </a:lnTo>
                  <a:lnTo>
                    <a:pt x="984" y="216"/>
                  </a:lnTo>
                  <a:lnTo>
                    <a:pt x="990" y="216"/>
                  </a:lnTo>
                  <a:lnTo>
                    <a:pt x="996" y="216"/>
                  </a:lnTo>
                  <a:lnTo>
                    <a:pt x="996" y="210"/>
                  </a:lnTo>
                  <a:lnTo>
                    <a:pt x="1002" y="210"/>
                  </a:lnTo>
                  <a:lnTo>
                    <a:pt x="1008" y="204"/>
                  </a:lnTo>
                  <a:lnTo>
                    <a:pt x="1008" y="198"/>
                  </a:lnTo>
                  <a:lnTo>
                    <a:pt x="1002" y="198"/>
                  </a:lnTo>
                  <a:lnTo>
                    <a:pt x="1002" y="192"/>
                  </a:lnTo>
                  <a:lnTo>
                    <a:pt x="996" y="192"/>
                  </a:lnTo>
                  <a:lnTo>
                    <a:pt x="990" y="192"/>
                  </a:lnTo>
                  <a:lnTo>
                    <a:pt x="990" y="186"/>
                  </a:lnTo>
                  <a:lnTo>
                    <a:pt x="990" y="180"/>
                  </a:lnTo>
                  <a:lnTo>
                    <a:pt x="990" y="174"/>
                  </a:lnTo>
                  <a:lnTo>
                    <a:pt x="996" y="174"/>
                  </a:lnTo>
                  <a:lnTo>
                    <a:pt x="996" y="168"/>
                  </a:lnTo>
                  <a:lnTo>
                    <a:pt x="1002" y="162"/>
                  </a:lnTo>
                  <a:lnTo>
                    <a:pt x="996" y="162"/>
                  </a:lnTo>
                  <a:lnTo>
                    <a:pt x="996" y="156"/>
                  </a:lnTo>
                  <a:lnTo>
                    <a:pt x="1002" y="156"/>
                  </a:lnTo>
                  <a:lnTo>
                    <a:pt x="1002" y="150"/>
                  </a:lnTo>
                  <a:lnTo>
                    <a:pt x="1008" y="150"/>
                  </a:lnTo>
                  <a:lnTo>
                    <a:pt x="1008" y="144"/>
                  </a:lnTo>
                  <a:lnTo>
                    <a:pt x="1008" y="150"/>
                  </a:lnTo>
                  <a:lnTo>
                    <a:pt x="1014" y="144"/>
                  </a:lnTo>
                  <a:lnTo>
                    <a:pt x="1008" y="144"/>
                  </a:lnTo>
                  <a:lnTo>
                    <a:pt x="1008" y="138"/>
                  </a:lnTo>
                  <a:lnTo>
                    <a:pt x="1014" y="132"/>
                  </a:lnTo>
                  <a:lnTo>
                    <a:pt x="1020" y="126"/>
                  </a:lnTo>
                  <a:lnTo>
                    <a:pt x="1020" y="120"/>
                  </a:lnTo>
                  <a:lnTo>
                    <a:pt x="1026" y="120"/>
                  </a:lnTo>
                  <a:lnTo>
                    <a:pt x="1026" y="114"/>
                  </a:lnTo>
                  <a:lnTo>
                    <a:pt x="1032" y="108"/>
                  </a:lnTo>
                  <a:lnTo>
                    <a:pt x="1038" y="108"/>
                  </a:lnTo>
                  <a:lnTo>
                    <a:pt x="1038" y="102"/>
                  </a:lnTo>
                  <a:lnTo>
                    <a:pt x="1044" y="102"/>
                  </a:lnTo>
                  <a:lnTo>
                    <a:pt x="1044" y="96"/>
                  </a:lnTo>
                  <a:lnTo>
                    <a:pt x="1050" y="96"/>
                  </a:lnTo>
                  <a:lnTo>
                    <a:pt x="1050" y="90"/>
                  </a:lnTo>
                  <a:lnTo>
                    <a:pt x="1056" y="90"/>
                  </a:lnTo>
                  <a:lnTo>
                    <a:pt x="1056" y="84"/>
                  </a:lnTo>
                  <a:lnTo>
                    <a:pt x="1062" y="84"/>
                  </a:lnTo>
                  <a:lnTo>
                    <a:pt x="1062" y="78"/>
                  </a:lnTo>
                  <a:lnTo>
                    <a:pt x="1068" y="78"/>
                  </a:lnTo>
                  <a:lnTo>
                    <a:pt x="1068" y="72"/>
                  </a:lnTo>
                  <a:lnTo>
                    <a:pt x="1074" y="72"/>
                  </a:lnTo>
                  <a:lnTo>
                    <a:pt x="1074" y="66"/>
                  </a:lnTo>
                  <a:lnTo>
                    <a:pt x="1080" y="60"/>
                  </a:lnTo>
                  <a:lnTo>
                    <a:pt x="1080" y="54"/>
                  </a:lnTo>
                  <a:lnTo>
                    <a:pt x="1080" y="60"/>
                  </a:lnTo>
                  <a:lnTo>
                    <a:pt x="1080" y="54"/>
                  </a:lnTo>
                  <a:lnTo>
                    <a:pt x="1086" y="48"/>
                  </a:lnTo>
                  <a:lnTo>
                    <a:pt x="1086" y="42"/>
                  </a:lnTo>
                  <a:lnTo>
                    <a:pt x="1086" y="36"/>
                  </a:lnTo>
                  <a:lnTo>
                    <a:pt x="1092" y="36"/>
                  </a:lnTo>
                  <a:lnTo>
                    <a:pt x="1092" y="30"/>
                  </a:lnTo>
                  <a:lnTo>
                    <a:pt x="1098" y="30"/>
                  </a:lnTo>
                  <a:lnTo>
                    <a:pt x="1092" y="30"/>
                  </a:lnTo>
                  <a:lnTo>
                    <a:pt x="1092" y="24"/>
                  </a:lnTo>
                  <a:lnTo>
                    <a:pt x="1092" y="18"/>
                  </a:lnTo>
                  <a:lnTo>
                    <a:pt x="1098" y="18"/>
                  </a:lnTo>
                  <a:lnTo>
                    <a:pt x="1098" y="12"/>
                  </a:lnTo>
                  <a:lnTo>
                    <a:pt x="1098" y="6"/>
                  </a:lnTo>
                  <a:lnTo>
                    <a:pt x="1098"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626"/>
            <p:cNvSpPr>
              <a:spLocks/>
            </p:cNvSpPr>
            <p:nvPr/>
          </p:nvSpPr>
          <p:spPr bwMode="auto">
            <a:xfrm>
              <a:off x="3777" y="1502"/>
              <a:ext cx="6" cy="6"/>
            </a:xfrm>
            <a:custGeom>
              <a:avLst/>
              <a:gdLst>
                <a:gd name="T0" fmla="*/ 0 w 6"/>
                <a:gd name="T1" fmla="*/ 0 h 6"/>
                <a:gd name="T2" fmla="*/ 6 w 6"/>
                <a:gd name="T3" fmla="*/ 6 h 6"/>
                <a:gd name="T4" fmla="*/ 6 w 6"/>
                <a:gd name="T5" fmla="*/ 0 h 6"/>
                <a:gd name="T6" fmla="*/ 6 w 6"/>
                <a:gd name="T7" fmla="*/ 6 h 6"/>
                <a:gd name="T8" fmla="*/ 0 w 6"/>
                <a:gd name="T9" fmla="*/ 6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6" y="6"/>
                  </a:lnTo>
                  <a:lnTo>
                    <a:pt x="6" y="0"/>
                  </a:lnTo>
                  <a:lnTo>
                    <a:pt x="6" y="6"/>
                  </a:ln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627"/>
            <p:cNvSpPr>
              <a:spLocks/>
            </p:cNvSpPr>
            <p:nvPr/>
          </p:nvSpPr>
          <p:spPr bwMode="auto">
            <a:xfrm>
              <a:off x="3951" y="1574"/>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628"/>
            <p:cNvSpPr>
              <a:spLocks/>
            </p:cNvSpPr>
            <p:nvPr/>
          </p:nvSpPr>
          <p:spPr bwMode="auto">
            <a:xfrm>
              <a:off x="3969" y="1514"/>
              <a:ext cx="6" cy="6"/>
            </a:xfrm>
            <a:custGeom>
              <a:avLst/>
              <a:gdLst>
                <a:gd name="T0" fmla="*/ 0 w 6"/>
                <a:gd name="T1" fmla="*/ 0 h 6"/>
                <a:gd name="T2" fmla="*/ 6 w 6"/>
                <a:gd name="T3" fmla="*/ 6 h 6"/>
                <a:gd name="T4" fmla="*/ 0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629"/>
            <p:cNvSpPr>
              <a:spLocks/>
            </p:cNvSpPr>
            <p:nvPr/>
          </p:nvSpPr>
          <p:spPr bwMode="auto">
            <a:xfrm>
              <a:off x="4209" y="1304"/>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630"/>
            <p:cNvSpPr>
              <a:spLocks/>
            </p:cNvSpPr>
            <p:nvPr/>
          </p:nvSpPr>
          <p:spPr bwMode="auto">
            <a:xfrm>
              <a:off x="3999" y="152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631"/>
            <p:cNvSpPr>
              <a:spLocks/>
            </p:cNvSpPr>
            <p:nvPr/>
          </p:nvSpPr>
          <p:spPr bwMode="auto">
            <a:xfrm>
              <a:off x="4017" y="151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632"/>
            <p:cNvSpPr>
              <a:spLocks/>
            </p:cNvSpPr>
            <p:nvPr/>
          </p:nvSpPr>
          <p:spPr bwMode="auto">
            <a:xfrm>
              <a:off x="4017" y="139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633"/>
            <p:cNvSpPr>
              <a:spLocks/>
            </p:cNvSpPr>
            <p:nvPr/>
          </p:nvSpPr>
          <p:spPr bwMode="auto">
            <a:xfrm>
              <a:off x="4029" y="161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634"/>
            <p:cNvSpPr>
              <a:spLocks/>
            </p:cNvSpPr>
            <p:nvPr/>
          </p:nvSpPr>
          <p:spPr bwMode="auto">
            <a:xfrm>
              <a:off x="4035" y="1616"/>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635"/>
            <p:cNvSpPr>
              <a:spLocks/>
            </p:cNvSpPr>
            <p:nvPr/>
          </p:nvSpPr>
          <p:spPr bwMode="auto">
            <a:xfrm>
              <a:off x="4101" y="1598"/>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636"/>
            <p:cNvSpPr>
              <a:spLocks/>
            </p:cNvSpPr>
            <p:nvPr/>
          </p:nvSpPr>
          <p:spPr bwMode="auto">
            <a:xfrm>
              <a:off x="4107" y="1274"/>
              <a:ext cx="18" cy="12"/>
            </a:xfrm>
            <a:custGeom>
              <a:avLst/>
              <a:gdLst>
                <a:gd name="T0" fmla="*/ 0 w 18"/>
                <a:gd name="T1" fmla="*/ 0 h 12"/>
                <a:gd name="T2" fmla="*/ 6 w 18"/>
                <a:gd name="T3" fmla="*/ 0 h 12"/>
                <a:gd name="T4" fmla="*/ 12 w 18"/>
                <a:gd name="T5" fmla="*/ 0 h 12"/>
                <a:gd name="T6" fmla="*/ 18 w 18"/>
                <a:gd name="T7" fmla="*/ 0 h 12"/>
                <a:gd name="T8" fmla="*/ 18 w 18"/>
                <a:gd name="T9" fmla="*/ 6 h 12"/>
                <a:gd name="T10" fmla="*/ 18 w 18"/>
                <a:gd name="T11" fmla="*/ 0 h 12"/>
                <a:gd name="T12" fmla="*/ 12 w 18"/>
                <a:gd name="T13" fmla="*/ 0 h 12"/>
                <a:gd name="T14" fmla="*/ 12 w 18"/>
                <a:gd name="T15" fmla="*/ 6 h 12"/>
                <a:gd name="T16" fmla="*/ 6 w 18"/>
                <a:gd name="T17" fmla="*/ 12 h 12"/>
                <a:gd name="T18" fmla="*/ 6 w 18"/>
                <a:gd name="T19" fmla="*/ 6 h 12"/>
                <a:gd name="T20" fmla="*/ 0 w 1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0" y="0"/>
                  </a:moveTo>
                  <a:lnTo>
                    <a:pt x="6" y="0"/>
                  </a:lnTo>
                  <a:lnTo>
                    <a:pt x="12" y="0"/>
                  </a:lnTo>
                  <a:lnTo>
                    <a:pt x="18" y="0"/>
                  </a:lnTo>
                  <a:lnTo>
                    <a:pt x="18" y="6"/>
                  </a:lnTo>
                  <a:lnTo>
                    <a:pt x="18" y="0"/>
                  </a:lnTo>
                  <a:lnTo>
                    <a:pt x="12" y="0"/>
                  </a:lnTo>
                  <a:lnTo>
                    <a:pt x="12" y="6"/>
                  </a:lnTo>
                  <a:lnTo>
                    <a:pt x="6" y="12"/>
                  </a:lnTo>
                  <a:lnTo>
                    <a:pt x="6"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Freeform 637"/>
            <p:cNvSpPr>
              <a:spLocks/>
            </p:cNvSpPr>
            <p:nvPr/>
          </p:nvSpPr>
          <p:spPr bwMode="auto">
            <a:xfrm>
              <a:off x="4113" y="1286"/>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638"/>
            <p:cNvSpPr>
              <a:spLocks/>
            </p:cNvSpPr>
            <p:nvPr/>
          </p:nvSpPr>
          <p:spPr bwMode="auto">
            <a:xfrm>
              <a:off x="4113" y="1250"/>
              <a:ext cx="228" cy="324"/>
            </a:xfrm>
            <a:custGeom>
              <a:avLst/>
              <a:gdLst>
                <a:gd name="T0" fmla="*/ 6 w 228"/>
                <a:gd name="T1" fmla="*/ 246 h 324"/>
                <a:gd name="T2" fmla="*/ 18 w 228"/>
                <a:gd name="T3" fmla="*/ 228 h 324"/>
                <a:gd name="T4" fmla="*/ 18 w 228"/>
                <a:gd name="T5" fmla="*/ 216 h 324"/>
                <a:gd name="T6" fmla="*/ 18 w 228"/>
                <a:gd name="T7" fmla="*/ 204 h 324"/>
                <a:gd name="T8" fmla="*/ 24 w 228"/>
                <a:gd name="T9" fmla="*/ 186 h 324"/>
                <a:gd name="T10" fmla="*/ 24 w 228"/>
                <a:gd name="T11" fmla="*/ 162 h 324"/>
                <a:gd name="T12" fmla="*/ 36 w 228"/>
                <a:gd name="T13" fmla="*/ 144 h 324"/>
                <a:gd name="T14" fmla="*/ 48 w 228"/>
                <a:gd name="T15" fmla="*/ 126 h 324"/>
                <a:gd name="T16" fmla="*/ 60 w 228"/>
                <a:gd name="T17" fmla="*/ 114 h 324"/>
                <a:gd name="T18" fmla="*/ 66 w 228"/>
                <a:gd name="T19" fmla="*/ 96 h 324"/>
                <a:gd name="T20" fmla="*/ 66 w 228"/>
                <a:gd name="T21" fmla="*/ 84 h 324"/>
                <a:gd name="T22" fmla="*/ 78 w 228"/>
                <a:gd name="T23" fmla="*/ 78 h 324"/>
                <a:gd name="T24" fmla="*/ 90 w 228"/>
                <a:gd name="T25" fmla="*/ 72 h 324"/>
                <a:gd name="T26" fmla="*/ 96 w 228"/>
                <a:gd name="T27" fmla="*/ 66 h 324"/>
                <a:gd name="T28" fmla="*/ 96 w 228"/>
                <a:gd name="T29" fmla="*/ 48 h 324"/>
                <a:gd name="T30" fmla="*/ 78 w 228"/>
                <a:gd name="T31" fmla="*/ 42 h 324"/>
                <a:gd name="T32" fmla="*/ 90 w 228"/>
                <a:gd name="T33" fmla="*/ 30 h 324"/>
                <a:gd name="T34" fmla="*/ 114 w 228"/>
                <a:gd name="T35" fmla="*/ 30 h 324"/>
                <a:gd name="T36" fmla="*/ 114 w 228"/>
                <a:gd name="T37" fmla="*/ 18 h 324"/>
                <a:gd name="T38" fmla="*/ 120 w 228"/>
                <a:gd name="T39" fmla="*/ 12 h 324"/>
                <a:gd name="T40" fmla="*/ 156 w 228"/>
                <a:gd name="T41" fmla="*/ 6 h 324"/>
                <a:gd name="T42" fmla="*/ 228 w 228"/>
                <a:gd name="T43" fmla="*/ 0 h 324"/>
                <a:gd name="T44" fmla="*/ 210 w 228"/>
                <a:gd name="T45" fmla="*/ 36 h 324"/>
                <a:gd name="T46" fmla="*/ 186 w 228"/>
                <a:gd name="T47" fmla="*/ 54 h 324"/>
                <a:gd name="T48" fmla="*/ 192 w 228"/>
                <a:gd name="T49" fmla="*/ 48 h 324"/>
                <a:gd name="T50" fmla="*/ 174 w 228"/>
                <a:gd name="T51" fmla="*/ 54 h 324"/>
                <a:gd name="T52" fmla="*/ 150 w 228"/>
                <a:gd name="T53" fmla="*/ 78 h 324"/>
                <a:gd name="T54" fmla="*/ 138 w 228"/>
                <a:gd name="T55" fmla="*/ 102 h 324"/>
                <a:gd name="T56" fmla="*/ 132 w 228"/>
                <a:gd name="T57" fmla="*/ 120 h 324"/>
                <a:gd name="T58" fmla="*/ 132 w 228"/>
                <a:gd name="T59" fmla="*/ 132 h 324"/>
                <a:gd name="T60" fmla="*/ 126 w 228"/>
                <a:gd name="T61" fmla="*/ 156 h 324"/>
                <a:gd name="T62" fmla="*/ 114 w 228"/>
                <a:gd name="T63" fmla="*/ 186 h 324"/>
                <a:gd name="T64" fmla="*/ 102 w 228"/>
                <a:gd name="T65" fmla="*/ 192 h 324"/>
                <a:gd name="T66" fmla="*/ 90 w 228"/>
                <a:gd name="T67" fmla="*/ 192 h 324"/>
                <a:gd name="T68" fmla="*/ 72 w 228"/>
                <a:gd name="T69" fmla="*/ 192 h 324"/>
                <a:gd name="T70" fmla="*/ 66 w 228"/>
                <a:gd name="T71" fmla="*/ 192 h 324"/>
                <a:gd name="T72" fmla="*/ 66 w 228"/>
                <a:gd name="T73" fmla="*/ 210 h 324"/>
                <a:gd name="T74" fmla="*/ 72 w 228"/>
                <a:gd name="T75" fmla="*/ 216 h 324"/>
                <a:gd name="T76" fmla="*/ 72 w 228"/>
                <a:gd name="T77" fmla="*/ 240 h 324"/>
                <a:gd name="T78" fmla="*/ 90 w 228"/>
                <a:gd name="T79" fmla="*/ 234 h 324"/>
                <a:gd name="T80" fmla="*/ 72 w 228"/>
                <a:gd name="T81" fmla="*/ 258 h 324"/>
                <a:gd name="T82" fmla="*/ 72 w 228"/>
                <a:gd name="T83" fmla="*/ 276 h 324"/>
                <a:gd name="T84" fmla="*/ 66 w 228"/>
                <a:gd name="T85" fmla="*/ 288 h 324"/>
                <a:gd name="T86" fmla="*/ 54 w 228"/>
                <a:gd name="T87" fmla="*/ 306 h 324"/>
                <a:gd name="T88" fmla="*/ 48 w 228"/>
                <a:gd name="T89" fmla="*/ 312 h 324"/>
                <a:gd name="T90" fmla="*/ 30 w 228"/>
                <a:gd name="T91" fmla="*/ 324 h 324"/>
                <a:gd name="T92" fmla="*/ 18 w 228"/>
                <a:gd name="T93" fmla="*/ 318 h 324"/>
                <a:gd name="T94" fmla="*/ 6 w 228"/>
                <a:gd name="T95" fmla="*/ 294 h 324"/>
                <a:gd name="T96" fmla="*/ 0 w 228"/>
                <a:gd name="T97" fmla="*/ 2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324">
                  <a:moveTo>
                    <a:pt x="0" y="270"/>
                  </a:moveTo>
                  <a:lnTo>
                    <a:pt x="6" y="264"/>
                  </a:lnTo>
                  <a:lnTo>
                    <a:pt x="6" y="258"/>
                  </a:lnTo>
                  <a:lnTo>
                    <a:pt x="6" y="246"/>
                  </a:lnTo>
                  <a:lnTo>
                    <a:pt x="12" y="240"/>
                  </a:lnTo>
                  <a:lnTo>
                    <a:pt x="12" y="234"/>
                  </a:lnTo>
                  <a:lnTo>
                    <a:pt x="12" y="228"/>
                  </a:lnTo>
                  <a:lnTo>
                    <a:pt x="18" y="228"/>
                  </a:lnTo>
                  <a:lnTo>
                    <a:pt x="18" y="222"/>
                  </a:lnTo>
                  <a:lnTo>
                    <a:pt x="18" y="216"/>
                  </a:lnTo>
                  <a:lnTo>
                    <a:pt x="18" y="222"/>
                  </a:lnTo>
                  <a:lnTo>
                    <a:pt x="18" y="216"/>
                  </a:lnTo>
                  <a:lnTo>
                    <a:pt x="12" y="216"/>
                  </a:lnTo>
                  <a:lnTo>
                    <a:pt x="18" y="210"/>
                  </a:lnTo>
                  <a:lnTo>
                    <a:pt x="12" y="210"/>
                  </a:lnTo>
                  <a:lnTo>
                    <a:pt x="18" y="204"/>
                  </a:lnTo>
                  <a:lnTo>
                    <a:pt x="18" y="198"/>
                  </a:lnTo>
                  <a:lnTo>
                    <a:pt x="24" y="198"/>
                  </a:lnTo>
                  <a:lnTo>
                    <a:pt x="18" y="192"/>
                  </a:lnTo>
                  <a:lnTo>
                    <a:pt x="24" y="186"/>
                  </a:lnTo>
                  <a:lnTo>
                    <a:pt x="24" y="180"/>
                  </a:lnTo>
                  <a:lnTo>
                    <a:pt x="30" y="174"/>
                  </a:lnTo>
                  <a:lnTo>
                    <a:pt x="30" y="168"/>
                  </a:lnTo>
                  <a:lnTo>
                    <a:pt x="24" y="162"/>
                  </a:lnTo>
                  <a:lnTo>
                    <a:pt x="30" y="162"/>
                  </a:lnTo>
                  <a:lnTo>
                    <a:pt x="30" y="156"/>
                  </a:lnTo>
                  <a:lnTo>
                    <a:pt x="30" y="150"/>
                  </a:lnTo>
                  <a:lnTo>
                    <a:pt x="36" y="144"/>
                  </a:lnTo>
                  <a:lnTo>
                    <a:pt x="36" y="138"/>
                  </a:lnTo>
                  <a:lnTo>
                    <a:pt x="42" y="138"/>
                  </a:lnTo>
                  <a:lnTo>
                    <a:pt x="42" y="132"/>
                  </a:lnTo>
                  <a:lnTo>
                    <a:pt x="48" y="126"/>
                  </a:lnTo>
                  <a:lnTo>
                    <a:pt x="54" y="126"/>
                  </a:lnTo>
                  <a:lnTo>
                    <a:pt x="54" y="120"/>
                  </a:lnTo>
                  <a:lnTo>
                    <a:pt x="54" y="114"/>
                  </a:lnTo>
                  <a:lnTo>
                    <a:pt x="60" y="114"/>
                  </a:lnTo>
                  <a:lnTo>
                    <a:pt x="54" y="114"/>
                  </a:lnTo>
                  <a:lnTo>
                    <a:pt x="60" y="108"/>
                  </a:lnTo>
                  <a:lnTo>
                    <a:pt x="60" y="102"/>
                  </a:lnTo>
                  <a:lnTo>
                    <a:pt x="66" y="96"/>
                  </a:lnTo>
                  <a:lnTo>
                    <a:pt x="66" y="90"/>
                  </a:lnTo>
                  <a:lnTo>
                    <a:pt x="72" y="90"/>
                  </a:lnTo>
                  <a:lnTo>
                    <a:pt x="72" y="84"/>
                  </a:lnTo>
                  <a:lnTo>
                    <a:pt x="66" y="84"/>
                  </a:lnTo>
                  <a:lnTo>
                    <a:pt x="60" y="84"/>
                  </a:lnTo>
                  <a:lnTo>
                    <a:pt x="66" y="78"/>
                  </a:lnTo>
                  <a:lnTo>
                    <a:pt x="72" y="78"/>
                  </a:lnTo>
                  <a:lnTo>
                    <a:pt x="78" y="78"/>
                  </a:lnTo>
                  <a:lnTo>
                    <a:pt x="84" y="84"/>
                  </a:lnTo>
                  <a:lnTo>
                    <a:pt x="90" y="84"/>
                  </a:lnTo>
                  <a:lnTo>
                    <a:pt x="90" y="78"/>
                  </a:lnTo>
                  <a:lnTo>
                    <a:pt x="90" y="72"/>
                  </a:lnTo>
                  <a:lnTo>
                    <a:pt x="90" y="66"/>
                  </a:lnTo>
                  <a:lnTo>
                    <a:pt x="96" y="66"/>
                  </a:lnTo>
                  <a:lnTo>
                    <a:pt x="90" y="66"/>
                  </a:lnTo>
                  <a:lnTo>
                    <a:pt x="96" y="66"/>
                  </a:lnTo>
                  <a:lnTo>
                    <a:pt x="96" y="60"/>
                  </a:lnTo>
                  <a:lnTo>
                    <a:pt x="102" y="54"/>
                  </a:lnTo>
                  <a:lnTo>
                    <a:pt x="102" y="48"/>
                  </a:lnTo>
                  <a:lnTo>
                    <a:pt x="96" y="48"/>
                  </a:lnTo>
                  <a:lnTo>
                    <a:pt x="96" y="42"/>
                  </a:lnTo>
                  <a:lnTo>
                    <a:pt x="90" y="42"/>
                  </a:lnTo>
                  <a:lnTo>
                    <a:pt x="84" y="42"/>
                  </a:lnTo>
                  <a:lnTo>
                    <a:pt x="78" y="42"/>
                  </a:lnTo>
                  <a:lnTo>
                    <a:pt x="84" y="42"/>
                  </a:lnTo>
                  <a:lnTo>
                    <a:pt x="84" y="36"/>
                  </a:lnTo>
                  <a:lnTo>
                    <a:pt x="90" y="36"/>
                  </a:lnTo>
                  <a:lnTo>
                    <a:pt x="90" y="30"/>
                  </a:lnTo>
                  <a:lnTo>
                    <a:pt x="96" y="30"/>
                  </a:lnTo>
                  <a:lnTo>
                    <a:pt x="102" y="30"/>
                  </a:lnTo>
                  <a:lnTo>
                    <a:pt x="108" y="30"/>
                  </a:lnTo>
                  <a:lnTo>
                    <a:pt x="114" y="30"/>
                  </a:lnTo>
                  <a:lnTo>
                    <a:pt x="114" y="24"/>
                  </a:lnTo>
                  <a:lnTo>
                    <a:pt x="114" y="18"/>
                  </a:lnTo>
                  <a:lnTo>
                    <a:pt x="114" y="12"/>
                  </a:lnTo>
                  <a:lnTo>
                    <a:pt x="114" y="18"/>
                  </a:lnTo>
                  <a:lnTo>
                    <a:pt x="120" y="18"/>
                  </a:lnTo>
                  <a:lnTo>
                    <a:pt x="120" y="12"/>
                  </a:lnTo>
                  <a:lnTo>
                    <a:pt x="114" y="12"/>
                  </a:lnTo>
                  <a:lnTo>
                    <a:pt x="120" y="12"/>
                  </a:lnTo>
                  <a:lnTo>
                    <a:pt x="126" y="6"/>
                  </a:lnTo>
                  <a:lnTo>
                    <a:pt x="138" y="6"/>
                  </a:lnTo>
                  <a:lnTo>
                    <a:pt x="144" y="6"/>
                  </a:lnTo>
                  <a:lnTo>
                    <a:pt x="156" y="6"/>
                  </a:lnTo>
                  <a:lnTo>
                    <a:pt x="168" y="6"/>
                  </a:lnTo>
                  <a:lnTo>
                    <a:pt x="180" y="6"/>
                  </a:lnTo>
                  <a:lnTo>
                    <a:pt x="186" y="0"/>
                  </a:lnTo>
                  <a:lnTo>
                    <a:pt x="228" y="0"/>
                  </a:lnTo>
                  <a:lnTo>
                    <a:pt x="222" y="12"/>
                  </a:lnTo>
                  <a:lnTo>
                    <a:pt x="216" y="18"/>
                  </a:lnTo>
                  <a:lnTo>
                    <a:pt x="210" y="24"/>
                  </a:lnTo>
                  <a:lnTo>
                    <a:pt x="210" y="36"/>
                  </a:lnTo>
                  <a:lnTo>
                    <a:pt x="204" y="48"/>
                  </a:lnTo>
                  <a:lnTo>
                    <a:pt x="198" y="54"/>
                  </a:lnTo>
                  <a:lnTo>
                    <a:pt x="192" y="60"/>
                  </a:lnTo>
                  <a:lnTo>
                    <a:pt x="186" y="54"/>
                  </a:lnTo>
                  <a:lnTo>
                    <a:pt x="192" y="54"/>
                  </a:lnTo>
                  <a:lnTo>
                    <a:pt x="198" y="54"/>
                  </a:lnTo>
                  <a:lnTo>
                    <a:pt x="198" y="48"/>
                  </a:lnTo>
                  <a:lnTo>
                    <a:pt x="192" y="48"/>
                  </a:lnTo>
                  <a:lnTo>
                    <a:pt x="186" y="42"/>
                  </a:lnTo>
                  <a:lnTo>
                    <a:pt x="180" y="42"/>
                  </a:lnTo>
                  <a:lnTo>
                    <a:pt x="180" y="48"/>
                  </a:lnTo>
                  <a:lnTo>
                    <a:pt x="174" y="54"/>
                  </a:lnTo>
                  <a:lnTo>
                    <a:pt x="168" y="54"/>
                  </a:lnTo>
                  <a:lnTo>
                    <a:pt x="168" y="60"/>
                  </a:lnTo>
                  <a:lnTo>
                    <a:pt x="156" y="72"/>
                  </a:lnTo>
                  <a:lnTo>
                    <a:pt x="150" y="78"/>
                  </a:lnTo>
                  <a:lnTo>
                    <a:pt x="150" y="84"/>
                  </a:lnTo>
                  <a:lnTo>
                    <a:pt x="144" y="90"/>
                  </a:lnTo>
                  <a:lnTo>
                    <a:pt x="144" y="96"/>
                  </a:lnTo>
                  <a:lnTo>
                    <a:pt x="138" y="102"/>
                  </a:lnTo>
                  <a:lnTo>
                    <a:pt x="138" y="108"/>
                  </a:lnTo>
                  <a:lnTo>
                    <a:pt x="138" y="114"/>
                  </a:lnTo>
                  <a:lnTo>
                    <a:pt x="132" y="114"/>
                  </a:lnTo>
                  <a:lnTo>
                    <a:pt x="132" y="120"/>
                  </a:lnTo>
                  <a:lnTo>
                    <a:pt x="126" y="120"/>
                  </a:lnTo>
                  <a:lnTo>
                    <a:pt x="126" y="126"/>
                  </a:lnTo>
                  <a:lnTo>
                    <a:pt x="132" y="126"/>
                  </a:lnTo>
                  <a:lnTo>
                    <a:pt x="132" y="132"/>
                  </a:lnTo>
                  <a:lnTo>
                    <a:pt x="126" y="144"/>
                  </a:lnTo>
                  <a:lnTo>
                    <a:pt x="126" y="150"/>
                  </a:lnTo>
                  <a:lnTo>
                    <a:pt x="120" y="156"/>
                  </a:lnTo>
                  <a:lnTo>
                    <a:pt x="126" y="156"/>
                  </a:lnTo>
                  <a:lnTo>
                    <a:pt x="126" y="162"/>
                  </a:lnTo>
                  <a:lnTo>
                    <a:pt x="126" y="168"/>
                  </a:lnTo>
                  <a:lnTo>
                    <a:pt x="114" y="180"/>
                  </a:lnTo>
                  <a:lnTo>
                    <a:pt x="114" y="186"/>
                  </a:lnTo>
                  <a:lnTo>
                    <a:pt x="108" y="192"/>
                  </a:lnTo>
                  <a:lnTo>
                    <a:pt x="108" y="198"/>
                  </a:lnTo>
                  <a:lnTo>
                    <a:pt x="108" y="192"/>
                  </a:lnTo>
                  <a:lnTo>
                    <a:pt x="102" y="192"/>
                  </a:lnTo>
                  <a:lnTo>
                    <a:pt x="102" y="198"/>
                  </a:lnTo>
                  <a:lnTo>
                    <a:pt x="96" y="204"/>
                  </a:lnTo>
                  <a:lnTo>
                    <a:pt x="90" y="198"/>
                  </a:lnTo>
                  <a:lnTo>
                    <a:pt x="90" y="192"/>
                  </a:lnTo>
                  <a:lnTo>
                    <a:pt x="84" y="192"/>
                  </a:lnTo>
                  <a:lnTo>
                    <a:pt x="84" y="186"/>
                  </a:lnTo>
                  <a:lnTo>
                    <a:pt x="78" y="186"/>
                  </a:lnTo>
                  <a:lnTo>
                    <a:pt x="72" y="192"/>
                  </a:lnTo>
                  <a:lnTo>
                    <a:pt x="66" y="198"/>
                  </a:lnTo>
                  <a:lnTo>
                    <a:pt x="66" y="192"/>
                  </a:lnTo>
                  <a:lnTo>
                    <a:pt x="66" y="198"/>
                  </a:lnTo>
                  <a:lnTo>
                    <a:pt x="66" y="192"/>
                  </a:lnTo>
                  <a:lnTo>
                    <a:pt x="66" y="198"/>
                  </a:lnTo>
                  <a:lnTo>
                    <a:pt x="60" y="204"/>
                  </a:lnTo>
                  <a:lnTo>
                    <a:pt x="66" y="204"/>
                  </a:lnTo>
                  <a:lnTo>
                    <a:pt x="66" y="210"/>
                  </a:lnTo>
                  <a:lnTo>
                    <a:pt x="60" y="210"/>
                  </a:lnTo>
                  <a:lnTo>
                    <a:pt x="60" y="216"/>
                  </a:lnTo>
                  <a:lnTo>
                    <a:pt x="66" y="216"/>
                  </a:lnTo>
                  <a:lnTo>
                    <a:pt x="72" y="216"/>
                  </a:lnTo>
                  <a:lnTo>
                    <a:pt x="72" y="222"/>
                  </a:lnTo>
                  <a:lnTo>
                    <a:pt x="72" y="228"/>
                  </a:lnTo>
                  <a:lnTo>
                    <a:pt x="72" y="234"/>
                  </a:lnTo>
                  <a:lnTo>
                    <a:pt x="72" y="240"/>
                  </a:lnTo>
                  <a:lnTo>
                    <a:pt x="78" y="240"/>
                  </a:lnTo>
                  <a:lnTo>
                    <a:pt x="84" y="240"/>
                  </a:lnTo>
                  <a:lnTo>
                    <a:pt x="90" y="240"/>
                  </a:lnTo>
                  <a:lnTo>
                    <a:pt x="90" y="234"/>
                  </a:lnTo>
                  <a:lnTo>
                    <a:pt x="90" y="240"/>
                  </a:lnTo>
                  <a:lnTo>
                    <a:pt x="84" y="246"/>
                  </a:lnTo>
                  <a:lnTo>
                    <a:pt x="78" y="252"/>
                  </a:lnTo>
                  <a:lnTo>
                    <a:pt x="72" y="258"/>
                  </a:lnTo>
                  <a:lnTo>
                    <a:pt x="66" y="258"/>
                  </a:lnTo>
                  <a:lnTo>
                    <a:pt x="72" y="264"/>
                  </a:lnTo>
                  <a:lnTo>
                    <a:pt x="66" y="276"/>
                  </a:lnTo>
                  <a:lnTo>
                    <a:pt x="72" y="276"/>
                  </a:lnTo>
                  <a:lnTo>
                    <a:pt x="72" y="282"/>
                  </a:lnTo>
                  <a:lnTo>
                    <a:pt x="66" y="288"/>
                  </a:lnTo>
                  <a:lnTo>
                    <a:pt x="66" y="282"/>
                  </a:lnTo>
                  <a:lnTo>
                    <a:pt x="66" y="288"/>
                  </a:lnTo>
                  <a:lnTo>
                    <a:pt x="66" y="294"/>
                  </a:lnTo>
                  <a:lnTo>
                    <a:pt x="60" y="300"/>
                  </a:lnTo>
                  <a:lnTo>
                    <a:pt x="60" y="306"/>
                  </a:lnTo>
                  <a:lnTo>
                    <a:pt x="54" y="306"/>
                  </a:lnTo>
                  <a:lnTo>
                    <a:pt x="54" y="312"/>
                  </a:lnTo>
                  <a:lnTo>
                    <a:pt x="48" y="312"/>
                  </a:lnTo>
                  <a:lnTo>
                    <a:pt x="48" y="318"/>
                  </a:lnTo>
                  <a:lnTo>
                    <a:pt x="48" y="312"/>
                  </a:lnTo>
                  <a:lnTo>
                    <a:pt x="42" y="318"/>
                  </a:lnTo>
                  <a:lnTo>
                    <a:pt x="42" y="324"/>
                  </a:lnTo>
                  <a:lnTo>
                    <a:pt x="36" y="324"/>
                  </a:lnTo>
                  <a:lnTo>
                    <a:pt x="30" y="324"/>
                  </a:lnTo>
                  <a:lnTo>
                    <a:pt x="24" y="318"/>
                  </a:lnTo>
                  <a:lnTo>
                    <a:pt x="24" y="324"/>
                  </a:lnTo>
                  <a:lnTo>
                    <a:pt x="18" y="324"/>
                  </a:lnTo>
                  <a:lnTo>
                    <a:pt x="18" y="318"/>
                  </a:lnTo>
                  <a:lnTo>
                    <a:pt x="18" y="306"/>
                  </a:lnTo>
                  <a:lnTo>
                    <a:pt x="12" y="306"/>
                  </a:lnTo>
                  <a:lnTo>
                    <a:pt x="12" y="294"/>
                  </a:lnTo>
                  <a:lnTo>
                    <a:pt x="6" y="294"/>
                  </a:lnTo>
                  <a:lnTo>
                    <a:pt x="6" y="288"/>
                  </a:lnTo>
                  <a:lnTo>
                    <a:pt x="6" y="282"/>
                  </a:lnTo>
                  <a:lnTo>
                    <a:pt x="0" y="276"/>
                  </a:lnTo>
                  <a:lnTo>
                    <a:pt x="0" y="27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639"/>
            <p:cNvSpPr>
              <a:spLocks/>
            </p:cNvSpPr>
            <p:nvPr/>
          </p:nvSpPr>
          <p:spPr bwMode="auto">
            <a:xfrm>
              <a:off x="4113" y="1508"/>
              <a:ext cx="6" cy="6"/>
            </a:xfrm>
            <a:custGeom>
              <a:avLst/>
              <a:gdLst>
                <a:gd name="T0" fmla="*/ 0 w 6"/>
                <a:gd name="T1" fmla="*/ 6 h 6"/>
                <a:gd name="T2" fmla="*/ 0 w 6"/>
                <a:gd name="T3" fmla="*/ 0 h 6"/>
                <a:gd name="T4" fmla="*/ 6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0" y="0"/>
                  </a:lnTo>
                  <a:lnTo>
                    <a:pt x="6" y="6"/>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640"/>
            <p:cNvSpPr>
              <a:spLocks/>
            </p:cNvSpPr>
            <p:nvPr/>
          </p:nvSpPr>
          <p:spPr bwMode="auto">
            <a:xfrm>
              <a:off x="4119" y="1304"/>
              <a:ext cx="6" cy="6"/>
            </a:xfrm>
            <a:custGeom>
              <a:avLst/>
              <a:gdLst>
                <a:gd name="T0" fmla="*/ 0 w 6"/>
                <a:gd name="T1" fmla="*/ 0 h 6"/>
                <a:gd name="T2" fmla="*/ 6 w 6"/>
                <a:gd name="T3" fmla="*/ 0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0"/>
                  </a:lnTo>
                  <a:lnTo>
                    <a:pt x="6"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641"/>
            <p:cNvSpPr>
              <a:spLocks/>
            </p:cNvSpPr>
            <p:nvPr/>
          </p:nvSpPr>
          <p:spPr bwMode="auto">
            <a:xfrm>
              <a:off x="4119" y="1298"/>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642"/>
            <p:cNvSpPr>
              <a:spLocks/>
            </p:cNvSpPr>
            <p:nvPr/>
          </p:nvSpPr>
          <p:spPr bwMode="auto">
            <a:xfrm>
              <a:off x="4125" y="1310"/>
              <a:ext cx="6" cy="18"/>
            </a:xfrm>
            <a:custGeom>
              <a:avLst/>
              <a:gdLst>
                <a:gd name="T0" fmla="*/ 0 w 6"/>
                <a:gd name="T1" fmla="*/ 6 h 18"/>
                <a:gd name="T2" fmla="*/ 0 w 6"/>
                <a:gd name="T3" fmla="*/ 0 h 18"/>
                <a:gd name="T4" fmla="*/ 0 w 6"/>
                <a:gd name="T5" fmla="*/ 6 h 18"/>
                <a:gd name="T6" fmla="*/ 6 w 6"/>
                <a:gd name="T7" fmla="*/ 6 h 18"/>
                <a:gd name="T8" fmla="*/ 0 w 6"/>
                <a:gd name="T9" fmla="*/ 12 h 18"/>
                <a:gd name="T10" fmla="*/ 0 w 6"/>
                <a:gd name="T11" fmla="*/ 18 h 18"/>
                <a:gd name="T12" fmla="*/ 6 w 6"/>
                <a:gd name="T13" fmla="*/ 18 h 18"/>
                <a:gd name="T14" fmla="*/ 0 w 6"/>
                <a:gd name="T15" fmla="*/ 18 h 18"/>
                <a:gd name="T16" fmla="*/ 0 w 6"/>
                <a:gd name="T17" fmla="*/ 12 h 18"/>
                <a:gd name="T18" fmla="*/ 0 w 6"/>
                <a:gd name="T1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0" y="6"/>
                  </a:moveTo>
                  <a:lnTo>
                    <a:pt x="0" y="0"/>
                  </a:lnTo>
                  <a:lnTo>
                    <a:pt x="0" y="6"/>
                  </a:lnTo>
                  <a:lnTo>
                    <a:pt x="6" y="6"/>
                  </a:lnTo>
                  <a:lnTo>
                    <a:pt x="0" y="12"/>
                  </a:lnTo>
                  <a:lnTo>
                    <a:pt x="0" y="18"/>
                  </a:lnTo>
                  <a:lnTo>
                    <a:pt x="6" y="18"/>
                  </a:lnTo>
                  <a:lnTo>
                    <a:pt x="0" y="18"/>
                  </a:lnTo>
                  <a:lnTo>
                    <a:pt x="0" y="12"/>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643"/>
            <p:cNvSpPr>
              <a:spLocks/>
            </p:cNvSpPr>
            <p:nvPr/>
          </p:nvSpPr>
          <p:spPr bwMode="auto">
            <a:xfrm>
              <a:off x="4125" y="1472"/>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644"/>
            <p:cNvSpPr>
              <a:spLocks/>
            </p:cNvSpPr>
            <p:nvPr/>
          </p:nvSpPr>
          <p:spPr bwMode="auto">
            <a:xfrm>
              <a:off x="4131" y="1574"/>
              <a:ext cx="6" cy="6"/>
            </a:xfrm>
            <a:custGeom>
              <a:avLst/>
              <a:gdLst>
                <a:gd name="T0" fmla="*/ 0 w 6"/>
                <a:gd name="T1" fmla="*/ 6 h 6"/>
                <a:gd name="T2" fmla="*/ 0 w 6"/>
                <a:gd name="T3" fmla="*/ 0 h 6"/>
                <a:gd name="T4" fmla="*/ 0 w 6"/>
                <a:gd name="T5" fmla="*/ 6 h 6"/>
                <a:gd name="T6" fmla="*/ 6 w 6"/>
                <a:gd name="T7" fmla="*/ 6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0" y="0"/>
                  </a:lnTo>
                  <a:lnTo>
                    <a:pt x="0" y="6"/>
                  </a:lnTo>
                  <a:lnTo>
                    <a:pt x="6" y="6"/>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645"/>
            <p:cNvSpPr>
              <a:spLocks/>
            </p:cNvSpPr>
            <p:nvPr/>
          </p:nvSpPr>
          <p:spPr bwMode="auto">
            <a:xfrm>
              <a:off x="4203" y="1304"/>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646"/>
            <p:cNvSpPr>
              <a:spLocks/>
            </p:cNvSpPr>
            <p:nvPr/>
          </p:nvSpPr>
          <p:spPr bwMode="auto">
            <a:xfrm>
              <a:off x="4149" y="1292"/>
              <a:ext cx="6" cy="6"/>
            </a:xfrm>
            <a:custGeom>
              <a:avLst/>
              <a:gdLst>
                <a:gd name="T0" fmla="*/ 0 w 6"/>
                <a:gd name="T1" fmla="*/ 0 h 6"/>
                <a:gd name="T2" fmla="*/ 6 w 6"/>
                <a:gd name="T3" fmla="*/ 0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0"/>
                  </a:lnTo>
                  <a:lnTo>
                    <a:pt x="6"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647"/>
            <p:cNvSpPr>
              <a:spLocks/>
            </p:cNvSpPr>
            <p:nvPr/>
          </p:nvSpPr>
          <p:spPr bwMode="auto">
            <a:xfrm>
              <a:off x="4155" y="1322"/>
              <a:ext cx="0" cy="12"/>
            </a:xfrm>
            <a:custGeom>
              <a:avLst/>
              <a:gdLst>
                <a:gd name="T0" fmla="*/ 6 h 12"/>
                <a:gd name="T1" fmla="*/ 0 h 12"/>
                <a:gd name="T2" fmla="*/ 6 h 12"/>
                <a:gd name="T3" fmla="*/ 12 h 12"/>
                <a:gd name="T4" fmla="*/ 6 h 12"/>
              </a:gdLst>
              <a:ahLst/>
              <a:cxnLst>
                <a:cxn ang="0">
                  <a:pos x="0" y="T0"/>
                </a:cxn>
                <a:cxn ang="0">
                  <a:pos x="0" y="T1"/>
                </a:cxn>
                <a:cxn ang="0">
                  <a:pos x="0" y="T2"/>
                </a:cxn>
                <a:cxn ang="0">
                  <a:pos x="0" y="T3"/>
                </a:cxn>
                <a:cxn ang="0">
                  <a:pos x="0" y="T4"/>
                </a:cxn>
              </a:cxnLst>
              <a:rect l="0" t="0" r="r" b="b"/>
              <a:pathLst>
                <a:path h="12">
                  <a:moveTo>
                    <a:pt x="0" y="6"/>
                  </a:moveTo>
                  <a:lnTo>
                    <a:pt x="0" y="0"/>
                  </a:lnTo>
                  <a:lnTo>
                    <a:pt x="0" y="6"/>
                  </a:lnTo>
                  <a:lnTo>
                    <a:pt x="0" y="12"/>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Freeform 648"/>
            <p:cNvSpPr>
              <a:spLocks/>
            </p:cNvSpPr>
            <p:nvPr/>
          </p:nvSpPr>
          <p:spPr bwMode="auto">
            <a:xfrm>
              <a:off x="4203" y="1448"/>
              <a:ext cx="18" cy="30"/>
            </a:xfrm>
            <a:custGeom>
              <a:avLst/>
              <a:gdLst>
                <a:gd name="T0" fmla="*/ 0 w 18"/>
                <a:gd name="T1" fmla="*/ 24 h 30"/>
                <a:gd name="T2" fmla="*/ 0 w 18"/>
                <a:gd name="T3" fmla="*/ 30 h 30"/>
                <a:gd name="T4" fmla="*/ 6 w 18"/>
                <a:gd name="T5" fmla="*/ 24 h 30"/>
                <a:gd name="T6" fmla="*/ 6 w 18"/>
                <a:gd name="T7" fmla="*/ 18 h 30"/>
                <a:gd name="T8" fmla="*/ 6 w 18"/>
                <a:gd name="T9" fmla="*/ 12 h 30"/>
                <a:gd name="T10" fmla="*/ 6 w 18"/>
                <a:gd name="T11" fmla="*/ 6 h 30"/>
                <a:gd name="T12" fmla="*/ 12 w 18"/>
                <a:gd name="T13" fmla="*/ 6 h 30"/>
                <a:gd name="T14" fmla="*/ 12 w 18"/>
                <a:gd name="T15" fmla="*/ 0 h 30"/>
                <a:gd name="T16" fmla="*/ 18 w 18"/>
                <a:gd name="T17" fmla="*/ 0 h 30"/>
                <a:gd name="T18" fmla="*/ 18 w 18"/>
                <a:gd name="T19" fmla="*/ 6 h 30"/>
                <a:gd name="T20" fmla="*/ 18 w 18"/>
                <a:gd name="T21" fmla="*/ 12 h 30"/>
                <a:gd name="T22" fmla="*/ 12 w 18"/>
                <a:gd name="T23" fmla="*/ 12 h 30"/>
                <a:gd name="T24" fmla="*/ 12 w 18"/>
                <a:gd name="T25" fmla="*/ 18 h 30"/>
                <a:gd name="T26" fmla="*/ 6 w 18"/>
                <a:gd name="T27" fmla="*/ 18 h 30"/>
                <a:gd name="T28" fmla="*/ 6 w 18"/>
                <a:gd name="T29" fmla="*/ 24 h 30"/>
                <a:gd name="T30" fmla="*/ 6 w 18"/>
                <a:gd name="T31" fmla="*/ 30 h 30"/>
                <a:gd name="T32" fmla="*/ 0 w 18"/>
                <a:gd name="T33" fmla="*/ 30 h 30"/>
                <a:gd name="T34" fmla="*/ 0 w 18"/>
                <a:gd name="T35"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0">
                  <a:moveTo>
                    <a:pt x="0" y="24"/>
                  </a:moveTo>
                  <a:lnTo>
                    <a:pt x="0" y="30"/>
                  </a:lnTo>
                  <a:lnTo>
                    <a:pt x="6" y="24"/>
                  </a:lnTo>
                  <a:lnTo>
                    <a:pt x="6" y="18"/>
                  </a:lnTo>
                  <a:lnTo>
                    <a:pt x="6" y="12"/>
                  </a:lnTo>
                  <a:lnTo>
                    <a:pt x="6" y="6"/>
                  </a:lnTo>
                  <a:lnTo>
                    <a:pt x="12" y="6"/>
                  </a:lnTo>
                  <a:lnTo>
                    <a:pt x="12" y="0"/>
                  </a:lnTo>
                  <a:lnTo>
                    <a:pt x="18" y="0"/>
                  </a:lnTo>
                  <a:lnTo>
                    <a:pt x="18" y="6"/>
                  </a:lnTo>
                  <a:lnTo>
                    <a:pt x="18" y="12"/>
                  </a:lnTo>
                  <a:lnTo>
                    <a:pt x="12" y="12"/>
                  </a:lnTo>
                  <a:lnTo>
                    <a:pt x="12" y="18"/>
                  </a:lnTo>
                  <a:lnTo>
                    <a:pt x="6" y="18"/>
                  </a:lnTo>
                  <a:lnTo>
                    <a:pt x="6" y="24"/>
                  </a:lnTo>
                  <a:lnTo>
                    <a:pt x="6" y="30"/>
                  </a:lnTo>
                  <a:lnTo>
                    <a:pt x="0" y="30"/>
                  </a:lnTo>
                  <a:lnTo>
                    <a:pt x="0" y="24"/>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649"/>
            <p:cNvSpPr>
              <a:spLocks/>
            </p:cNvSpPr>
            <p:nvPr/>
          </p:nvSpPr>
          <p:spPr bwMode="auto">
            <a:xfrm>
              <a:off x="4161" y="1364"/>
              <a:ext cx="6" cy="6"/>
            </a:xfrm>
            <a:custGeom>
              <a:avLst/>
              <a:gdLst>
                <a:gd name="T0" fmla="*/ 0 w 6"/>
                <a:gd name="T1" fmla="*/ 6 h 6"/>
                <a:gd name="T2" fmla="*/ 0 w 6"/>
                <a:gd name="T3" fmla="*/ 0 h 6"/>
                <a:gd name="T4" fmla="*/ 6 w 6"/>
                <a:gd name="T5" fmla="*/ 6 h 6"/>
                <a:gd name="T6" fmla="*/ 0 w 6"/>
                <a:gd name="T7" fmla="*/ 6 h 6"/>
              </a:gdLst>
              <a:ahLst/>
              <a:cxnLst>
                <a:cxn ang="0">
                  <a:pos x="T0" y="T1"/>
                </a:cxn>
                <a:cxn ang="0">
                  <a:pos x="T2" y="T3"/>
                </a:cxn>
                <a:cxn ang="0">
                  <a:pos x="T4" y="T5"/>
                </a:cxn>
                <a:cxn ang="0">
                  <a:pos x="T6" y="T7"/>
                </a:cxn>
              </a:cxnLst>
              <a:rect l="0" t="0" r="r" b="b"/>
              <a:pathLst>
                <a:path w="6" h="6">
                  <a:moveTo>
                    <a:pt x="0" y="6"/>
                  </a:moveTo>
                  <a:lnTo>
                    <a:pt x="0" y="0"/>
                  </a:lnTo>
                  <a:lnTo>
                    <a:pt x="6" y="6"/>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650"/>
            <p:cNvSpPr>
              <a:spLocks/>
            </p:cNvSpPr>
            <p:nvPr/>
          </p:nvSpPr>
          <p:spPr bwMode="auto">
            <a:xfrm>
              <a:off x="4197" y="1460"/>
              <a:ext cx="6" cy="6"/>
            </a:xfrm>
            <a:custGeom>
              <a:avLst/>
              <a:gdLst>
                <a:gd name="T0" fmla="*/ 0 w 6"/>
                <a:gd name="T1" fmla="*/ 0 h 6"/>
                <a:gd name="T2" fmla="*/ 6 w 6"/>
                <a:gd name="T3" fmla="*/ 0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0"/>
                  </a:lnTo>
                  <a:lnTo>
                    <a:pt x="6"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Freeform 651"/>
            <p:cNvSpPr>
              <a:spLocks/>
            </p:cNvSpPr>
            <p:nvPr/>
          </p:nvSpPr>
          <p:spPr bwMode="auto">
            <a:xfrm>
              <a:off x="4161" y="136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52"/>
            <p:cNvSpPr>
              <a:spLocks/>
            </p:cNvSpPr>
            <p:nvPr/>
          </p:nvSpPr>
          <p:spPr bwMode="auto">
            <a:xfrm>
              <a:off x="4197" y="1322"/>
              <a:ext cx="6" cy="6"/>
            </a:xfrm>
            <a:custGeom>
              <a:avLst/>
              <a:gdLst>
                <a:gd name="T0" fmla="*/ 0 w 6"/>
                <a:gd name="T1" fmla="*/ 0 h 6"/>
                <a:gd name="T2" fmla="*/ 6 w 6"/>
                <a:gd name="T3" fmla="*/ 6 h 6"/>
                <a:gd name="T4" fmla="*/ 0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653"/>
            <p:cNvSpPr>
              <a:spLocks/>
            </p:cNvSpPr>
            <p:nvPr/>
          </p:nvSpPr>
          <p:spPr bwMode="auto">
            <a:xfrm>
              <a:off x="4191" y="1328"/>
              <a:ext cx="6"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654"/>
            <p:cNvSpPr>
              <a:spLocks/>
            </p:cNvSpPr>
            <p:nvPr/>
          </p:nvSpPr>
          <p:spPr bwMode="auto">
            <a:xfrm>
              <a:off x="4179" y="1442"/>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655"/>
            <p:cNvSpPr>
              <a:spLocks/>
            </p:cNvSpPr>
            <p:nvPr/>
          </p:nvSpPr>
          <p:spPr bwMode="auto">
            <a:xfrm>
              <a:off x="4191" y="1322"/>
              <a:ext cx="0" cy="6"/>
            </a:xfrm>
            <a:custGeom>
              <a:avLst/>
              <a:gdLst>
                <a:gd name="T0" fmla="*/ 6 h 6"/>
                <a:gd name="T1" fmla="*/ 0 h 6"/>
                <a:gd name="T2" fmla="*/ 6 h 6"/>
              </a:gdLst>
              <a:ahLst/>
              <a:cxnLst>
                <a:cxn ang="0">
                  <a:pos x="0" y="T0"/>
                </a:cxn>
                <a:cxn ang="0">
                  <a:pos x="0" y="T1"/>
                </a:cxn>
                <a:cxn ang="0">
                  <a:pos x="0" y="T2"/>
                </a:cxn>
              </a:cxnLst>
              <a:rect l="0" t="0" r="r" b="b"/>
              <a:pathLst>
                <a:path h="6">
                  <a:moveTo>
                    <a:pt x="0" y="6"/>
                  </a:moveTo>
                  <a:lnTo>
                    <a:pt x="0" y="0"/>
                  </a:lnTo>
                  <a:lnTo>
                    <a:pt x="0" y="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656"/>
            <p:cNvSpPr>
              <a:spLocks/>
            </p:cNvSpPr>
            <p:nvPr/>
          </p:nvSpPr>
          <p:spPr bwMode="auto">
            <a:xfrm>
              <a:off x="4179" y="1334"/>
              <a:ext cx="6"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657"/>
            <p:cNvSpPr>
              <a:spLocks/>
            </p:cNvSpPr>
            <p:nvPr/>
          </p:nvSpPr>
          <p:spPr bwMode="auto">
            <a:xfrm>
              <a:off x="3327" y="2024"/>
              <a:ext cx="48" cy="48"/>
            </a:xfrm>
            <a:custGeom>
              <a:avLst/>
              <a:gdLst>
                <a:gd name="T0" fmla="*/ 24 w 48"/>
                <a:gd name="T1" fmla="*/ 36 h 48"/>
                <a:gd name="T2" fmla="*/ 12 w 48"/>
                <a:gd name="T3" fmla="*/ 48 h 48"/>
                <a:gd name="T4" fmla="*/ 12 w 48"/>
                <a:gd name="T5" fmla="*/ 30 h 48"/>
                <a:gd name="T6" fmla="*/ 0 w 48"/>
                <a:gd name="T7" fmla="*/ 18 h 48"/>
                <a:gd name="T8" fmla="*/ 18 w 48"/>
                <a:gd name="T9" fmla="*/ 18 h 48"/>
                <a:gd name="T10" fmla="*/ 24 w 48"/>
                <a:gd name="T11" fmla="*/ 0 h 48"/>
                <a:gd name="T12" fmla="*/ 30 w 48"/>
                <a:gd name="T13" fmla="*/ 18 h 48"/>
                <a:gd name="T14" fmla="*/ 48 w 48"/>
                <a:gd name="T15" fmla="*/ 18 h 48"/>
                <a:gd name="T16" fmla="*/ 36 w 48"/>
                <a:gd name="T17" fmla="*/ 30 h 48"/>
                <a:gd name="T18" fmla="*/ 42 w 48"/>
                <a:gd name="T19" fmla="*/ 48 h 48"/>
                <a:gd name="T20" fmla="*/ 24 w 48"/>
                <a:gd name="T2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36"/>
                  </a:moveTo>
                  <a:lnTo>
                    <a:pt x="12" y="48"/>
                  </a:lnTo>
                  <a:lnTo>
                    <a:pt x="12" y="30"/>
                  </a:lnTo>
                  <a:lnTo>
                    <a:pt x="0" y="18"/>
                  </a:lnTo>
                  <a:lnTo>
                    <a:pt x="18" y="18"/>
                  </a:lnTo>
                  <a:lnTo>
                    <a:pt x="24" y="0"/>
                  </a:lnTo>
                  <a:lnTo>
                    <a:pt x="30" y="18"/>
                  </a:lnTo>
                  <a:lnTo>
                    <a:pt x="48" y="18"/>
                  </a:lnTo>
                  <a:lnTo>
                    <a:pt x="36" y="30"/>
                  </a:lnTo>
                  <a:lnTo>
                    <a:pt x="42" y="48"/>
                  </a:lnTo>
                  <a:lnTo>
                    <a:pt x="24"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658"/>
            <p:cNvSpPr>
              <a:spLocks/>
            </p:cNvSpPr>
            <p:nvPr/>
          </p:nvSpPr>
          <p:spPr bwMode="auto">
            <a:xfrm>
              <a:off x="3543" y="2588"/>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659"/>
            <p:cNvSpPr>
              <a:spLocks/>
            </p:cNvSpPr>
            <p:nvPr/>
          </p:nvSpPr>
          <p:spPr bwMode="auto">
            <a:xfrm>
              <a:off x="2697" y="2234"/>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660"/>
            <p:cNvSpPr>
              <a:spLocks/>
            </p:cNvSpPr>
            <p:nvPr/>
          </p:nvSpPr>
          <p:spPr bwMode="auto">
            <a:xfrm>
              <a:off x="3681" y="1394"/>
              <a:ext cx="48" cy="48"/>
            </a:xfrm>
            <a:custGeom>
              <a:avLst/>
              <a:gdLst>
                <a:gd name="T0" fmla="*/ 24 w 48"/>
                <a:gd name="T1" fmla="*/ 36 h 48"/>
                <a:gd name="T2" fmla="*/ 12 w 48"/>
                <a:gd name="T3" fmla="*/ 48 h 48"/>
                <a:gd name="T4" fmla="*/ 12 w 48"/>
                <a:gd name="T5" fmla="*/ 30 h 48"/>
                <a:gd name="T6" fmla="*/ 0 w 48"/>
                <a:gd name="T7" fmla="*/ 18 h 48"/>
                <a:gd name="T8" fmla="*/ 18 w 48"/>
                <a:gd name="T9" fmla="*/ 18 h 48"/>
                <a:gd name="T10" fmla="*/ 24 w 48"/>
                <a:gd name="T11" fmla="*/ 0 h 48"/>
                <a:gd name="T12" fmla="*/ 30 w 48"/>
                <a:gd name="T13" fmla="*/ 18 h 48"/>
                <a:gd name="T14" fmla="*/ 48 w 48"/>
                <a:gd name="T15" fmla="*/ 18 h 48"/>
                <a:gd name="T16" fmla="*/ 36 w 48"/>
                <a:gd name="T17" fmla="*/ 30 h 48"/>
                <a:gd name="T18" fmla="*/ 42 w 48"/>
                <a:gd name="T19" fmla="*/ 48 h 48"/>
                <a:gd name="T20" fmla="*/ 24 w 48"/>
                <a:gd name="T2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36"/>
                  </a:moveTo>
                  <a:lnTo>
                    <a:pt x="12" y="48"/>
                  </a:lnTo>
                  <a:lnTo>
                    <a:pt x="12" y="30"/>
                  </a:lnTo>
                  <a:lnTo>
                    <a:pt x="0" y="18"/>
                  </a:lnTo>
                  <a:lnTo>
                    <a:pt x="18" y="18"/>
                  </a:lnTo>
                  <a:lnTo>
                    <a:pt x="24" y="0"/>
                  </a:lnTo>
                  <a:lnTo>
                    <a:pt x="30" y="18"/>
                  </a:lnTo>
                  <a:lnTo>
                    <a:pt x="48" y="18"/>
                  </a:lnTo>
                  <a:lnTo>
                    <a:pt x="36" y="30"/>
                  </a:lnTo>
                  <a:lnTo>
                    <a:pt x="42" y="48"/>
                  </a:lnTo>
                  <a:lnTo>
                    <a:pt x="24"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661"/>
            <p:cNvSpPr>
              <a:spLocks/>
            </p:cNvSpPr>
            <p:nvPr/>
          </p:nvSpPr>
          <p:spPr bwMode="auto">
            <a:xfrm>
              <a:off x="2247" y="2366"/>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Freeform 662"/>
            <p:cNvSpPr>
              <a:spLocks/>
            </p:cNvSpPr>
            <p:nvPr/>
          </p:nvSpPr>
          <p:spPr bwMode="auto">
            <a:xfrm>
              <a:off x="2631" y="2654"/>
              <a:ext cx="48" cy="48"/>
            </a:xfrm>
            <a:custGeom>
              <a:avLst/>
              <a:gdLst>
                <a:gd name="T0" fmla="*/ 24 w 48"/>
                <a:gd name="T1" fmla="*/ 36 h 48"/>
                <a:gd name="T2" fmla="*/ 12 w 48"/>
                <a:gd name="T3" fmla="*/ 48 h 48"/>
                <a:gd name="T4" fmla="*/ 12 w 48"/>
                <a:gd name="T5" fmla="*/ 30 h 48"/>
                <a:gd name="T6" fmla="*/ 0 w 48"/>
                <a:gd name="T7" fmla="*/ 18 h 48"/>
                <a:gd name="T8" fmla="*/ 18 w 48"/>
                <a:gd name="T9" fmla="*/ 18 h 48"/>
                <a:gd name="T10" fmla="*/ 24 w 48"/>
                <a:gd name="T11" fmla="*/ 0 h 48"/>
                <a:gd name="T12" fmla="*/ 30 w 48"/>
                <a:gd name="T13" fmla="*/ 18 h 48"/>
                <a:gd name="T14" fmla="*/ 48 w 48"/>
                <a:gd name="T15" fmla="*/ 18 h 48"/>
                <a:gd name="T16" fmla="*/ 36 w 48"/>
                <a:gd name="T17" fmla="*/ 30 h 48"/>
                <a:gd name="T18" fmla="*/ 42 w 48"/>
                <a:gd name="T19" fmla="*/ 48 h 48"/>
                <a:gd name="T20" fmla="*/ 24 w 48"/>
                <a:gd name="T2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36"/>
                  </a:moveTo>
                  <a:lnTo>
                    <a:pt x="12" y="48"/>
                  </a:lnTo>
                  <a:lnTo>
                    <a:pt x="12" y="30"/>
                  </a:lnTo>
                  <a:lnTo>
                    <a:pt x="0" y="18"/>
                  </a:lnTo>
                  <a:lnTo>
                    <a:pt x="18" y="18"/>
                  </a:lnTo>
                  <a:lnTo>
                    <a:pt x="24" y="0"/>
                  </a:lnTo>
                  <a:lnTo>
                    <a:pt x="30" y="18"/>
                  </a:lnTo>
                  <a:lnTo>
                    <a:pt x="48" y="18"/>
                  </a:lnTo>
                  <a:lnTo>
                    <a:pt x="36" y="30"/>
                  </a:lnTo>
                  <a:lnTo>
                    <a:pt x="42" y="48"/>
                  </a:lnTo>
                  <a:lnTo>
                    <a:pt x="24"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663"/>
            <p:cNvSpPr>
              <a:spLocks/>
            </p:cNvSpPr>
            <p:nvPr/>
          </p:nvSpPr>
          <p:spPr bwMode="auto">
            <a:xfrm>
              <a:off x="3267" y="2780"/>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664"/>
            <p:cNvSpPr>
              <a:spLocks/>
            </p:cNvSpPr>
            <p:nvPr/>
          </p:nvSpPr>
          <p:spPr bwMode="auto">
            <a:xfrm>
              <a:off x="2961" y="3104"/>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665"/>
            <p:cNvSpPr>
              <a:spLocks/>
            </p:cNvSpPr>
            <p:nvPr/>
          </p:nvSpPr>
          <p:spPr bwMode="auto">
            <a:xfrm>
              <a:off x="1653" y="2744"/>
              <a:ext cx="48" cy="48"/>
            </a:xfrm>
            <a:custGeom>
              <a:avLst/>
              <a:gdLst>
                <a:gd name="T0" fmla="*/ 24 w 48"/>
                <a:gd name="T1" fmla="*/ 36 h 48"/>
                <a:gd name="T2" fmla="*/ 12 w 48"/>
                <a:gd name="T3" fmla="*/ 48 h 48"/>
                <a:gd name="T4" fmla="*/ 12 w 48"/>
                <a:gd name="T5" fmla="*/ 30 h 48"/>
                <a:gd name="T6" fmla="*/ 0 w 48"/>
                <a:gd name="T7" fmla="*/ 18 h 48"/>
                <a:gd name="T8" fmla="*/ 18 w 48"/>
                <a:gd name="T9" fmla="*/ 18 h 48"/>
                <a:gd name="T10" fmla="*/ 24 w 48"/>
                <a:gd name="T11" fmla="*/ 0 h 48"/>
                <a:gd name="T12" fmla="*/ 30 w 48"/>
                <a:gd name="T13" fmla="*/ 18 h 48"/>
                <a:gd name="T14" fmla="*/ 48 w 48"/>
                <a:gd name="T15" fmla="*/ 18 h 48"/>
                <a:gd name="T16" fmla="*/ 36 w 48"/>
                <a:gd name="T17" fmla="*/ 30 h 48"/>
                <a:gd name="T18" fmla="*/ 42 w 48"/>
                <a:gd name="T19" fmla="*/ 48 h 48"/>
                <a:gd name="T20" fmla="*/ 24 w 48"/>
                <a:gd name="T21"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36"/>
                  </a:moveTo>
                  <a:lnTo>
                    <a:pt x="12" y="48"/>
                  </a:lnTo>
                  <a:lnTo>
                    <a:pt x="12" y="30"/>
                  </a:lnTo>
                  <a:lnTo>
                    <a:pt x="0" y="18"/>
                  </a:lnTo>
                  <a:lnTo>
                    <a:pt x="18" y="18"/>
                  </a:lnTo>
                  <a:lnTo>
                    <a:pt x="24" y="0"/>
                  </a:lnTo>
                  <a:lnTo>
                    <a:pt x="30" y="18"/>
                  </a:lnTo>
                  <a:lnTo>
                    <a:pt x="48" y="18"/>
                  </a:lnTo>
                  <a:lnTo>
                    <a:pt x="36" y="30"/>
                  </a:lnTo>
                  <a:lnTo>
                    <a:pt x="42" y="48"/>
                  </a:lnTo>
                  <a:lnTo>
                    <a:pt x="24"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666"/>
            <p:cNvSpPr>
              <a:spLocks/>
            </p:cNvSpPr>
            <p:nvPr/>
          </p:nvSpPr>
          <p:spPr bwMode="auto">
            <a:xfrm>
              <a:off x="1965" y="2684"/>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667"/>
            <p:cNvSpPr>
              <a:spLocks/>
            </p:cNvSpPr>
            <p:nvPr/>
          </p:nvSpPr>
          <p:spPr bwMode="auto">
            <a:xfrm>
              <a:off x="1827" y="2564"/>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668"/>
            <p:cNvSpPr>
              <a:spLocks/>
            </p:cNvSpPr>
            <p:nvPr/>
          </p:nvSpPr>
          <p:spPr bwMode="auto">
            <a:xfrm>
              <a:off x="2355" y="2858"/>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669"/>
            <p:cNvSpPr>
              <a:spLocks/>
            </p:cNvSpPr>
            <p:nvPr/>
          </p:nvSpPr>
          <p:spPr bwMode="auto">
            <a:xfrm>
              <a:off x="2625" y="3350"/>
              <a:ext cx="24" cy="24"/>
            </a:xfrm>
            <a:custGeom>
              <a:avLst/>
              <a:gdLst>
                <a:gd name="T0" fmla="*/ 24 w 24"/>
                <a:gd name="T1" fmla="*/ 12 h 24"/>
                <a:gd name="T2" fmla="*/ 24 w 24"/>
                <a:gd name="T3" fmla="*/ 6 h 24"/>
                <a:gd name="T4" fmla="*/ 24 w 24"/>
                <a:gd name="T5" fmla="*/ 6 h 24"/>
                <a:gd name="T6" fmla="*/ 24 w 24"/>
                <a:gd name="T7" fmla="*/ 6 h 24"/>
                <a:gd name="T8" fmla="*/ 18 w 24"/>
                <a:gd name="T9" fmla="*/ 0 h 24"/>
                <a:gd name="T10" fmla="*/ 18 w 24"/>
                <a:gd name="T11" fmla="*/ 0 h 24"/>
                <a:gd name="T12" fmla="*/ 18 w 24"/>
                <a:gd name="T13" fmla="*/ 0 h 24"/>
                <a:gd name="T14" fmla="*/ 12 w 24"/>
                <a:gd name="T15" fmla="*/ 0 h 24"/>
                <a:gd name="T16" fmla="*/ 12 w 24"/>
                <a:gd name="T17" fmla="*/ 0 h 24"/>
                <a:gd name="T18" fmla="*/ 6 w 24"/>
                <a:gd name="T19" fmla="*/ 0 h 24"/>
                <a:gd name="T20" fmla="*/ 6 w 24"/>
                <a:gd name="T21" fmla="*/ 0 h 24"/>
                <a:gd name="T22" fmla="*/ 6 w 24"/>
                <a:gd name="T23" fmla="*/ 0 h 24"/>
                <a:gd name="T24" fmla="*/ 0 w 24"/>
                <a:gd name="T25" fmla="*/ 6 h 24"/>
                <a:gd name="T26" fmla="*/ 0 w 24"/>
                <a:gd name="T27" fmla="*/ 6 h 24"/>
                <a:gd name="T28" fmla="*/ 0 w 24"/>
                <a:gd name="T29" fmla="*/ 6 h 24"/>
                <a:gd name="T30" fmla="*/ 0 w 24"/>
                <a:gd name="T31" fmla="*/ 12 h 24"/>
                <a:gd name="T32" fmla="*/ 0 w 24"/>
                <a:gd name="T33" fmla="*/ 12 h 24"/>
                <a:gd name="T34" fmla="*/ 0 w 24"/>
                <a:gd name="T35" fmla="*/ 18 h 24"/>
                <a:gd name="T36" fmla="*/ 0 w 24"/>
                <a:gd name="T37" fmla="*/ 18 h 24"/>
                <a:gd name="T38" fmla="*/ 0 w 24"/>
                <a:gd name="T39" fmla="*/ 18 h 24"/>
                <a:gd name="T40" fmla="*/ 6 w 24"/>
                <a:gd name="T41" fmla="*/ 24 h 24"/>
                <a:gd name="T42" fmla="*/ 6 w 24"/>
                <a:gd name="T43" fmla="*/ 24 h 24"/>
                <a:gd name="T44" fmla="*/ 6 w 24"/>
                <a:gd name="T45" fmla="*/ 24 h 24"/>
                <a:gd name="T46" fmla="*/ 12 w 24"/>
                <a:gd name="T47" fmla="*/ 24 h 24"/>
                <a:gd name="T48" fmla="*/ 12 w 24"/>
                <a:gd name="T49" fmla="*/ 24 h 24"/>
                <a:gd name="T50" fmla="*/ 18 w 24"/>
                <a:gd name="T51" fmla="*/ 24 h 24"/>
                <a:gd name="T52" fmla="*/ 18 w 24"/>
                <a:gd name="T53" fmla="*/ 24 h 24"/>
                <a:gd name="T54" fmla="*/ 18 w 24"/>
                <a:gd name="T55" fmla="*/ 24 h 24"/>
                <a:gd name="T56" fmla="*/ 24 w 24"/>
                <a:gd name="T57" fmla="*/ 18 h 24"/>
                <a:gd name="T58" fmla="*/ 24 w 24"/>
                <a:gd name="T59" fmla="*/ 18 h 24"/>
                <a:gd name="T60" fmla="*/ 24 w 24"/>
                <a:gd name="T61" fmla="*/ 18 h 24"/>
                <a:gd name="T62" fmla="*/ 24 w 24"/>
                <a:gd name="T63" fmla="*/ 12 h 24"/>
                <a:gd name="T64" fmla="*/ 24 w 24"/>
                <a:gd name="T6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4">
                  <a:moveTo>
                    <a:pt x="24" y="12"/>
                  </a:moveTo>
                  <a:lnTo>
                    <a:pt x="24" y="6"/>
                  </a:lnTo>
                  <a:lnTo>
                    <a:pt x="24" y="6"/>
                  </a:lnTo>
                  <a:lnTo>
                    <a:pt x="24" y="6"/>
                  </a:lnTo>
                  <a:lnTo>
                    <a:pt x="18" y="0"/>
                  </a:lnTo>
                  <a:lnTo>
                    <a:pt x="18" y="0"/>
                  </a:lnTo>
                  <a:lnTo>
                    <a:pt x="18" y="0"/>
                  </a:lnTo>
                  <a:lnTo>
                    <a:pt x="12" y="0"/>
                  </a:lnTo>
                  <a:lnTo>
                    <a:pt x="12" y="0"/>
                  </a:lnTo>
                  <a:lnTo>
                    <a:pt x="6" y="0"/>
                  </a:lnTo>
                  <a:lnTo>
                    <a:pt x="6" y="0"/>
                  </a:lnTo>
                  <a:lnTo>
                    <a:pt x="6" y="0"/>
                  </a:lnTo>
                  <a:lnTo>
                    <a:pt x="0" y="6"/>
                  </a:lnTo>
                  <a:lnTo>
                    <a:pt x="0" y="6"/>
                  </a:lnTo>
                  <a:lnTo>
                    <a:pt x="0" y="6"/>
                  </a:lnTo>
                  <a:lnTo>
                    <a:pt x="0" y="12"/>
                  </a:lnTo>
                  <a:lnTo>
                    <a:pt x="0" y="12"/>
                  </a:lnTo>
                  <a:lnTo>
                    <a:pt x="0" y="18"/>
                  </a:lnTo>
                  <a:lnTo>
                    <a:pt x="0" y="18"/>
                  </a:lnTo>
                  <a:lnTo>
                    <a:pt x="0" y="18"/>
                  </a:lnTo>
                  <a:lnTo>
                    <a:pt x="6" y="24"/>
                  </a:lnTo>
                  <a:lnTo>
                    <a:pt x="6" y="24"/>
                  </a:lnTo>
                  <a:lnTo>
                    <a:pt x="6" y="24"/>
                  </a:lnTo>
                  <a:lnTo>
                    <a:pt x="12" y="24"/>
                  </a:lnTo>
                  <a:lnTo>
                    <a:pt x="12" y="24"/>
                  </a:lnTo>
                  <a:lnTo>
                    <a:pt x="18" y="24"/>
                  </a:lnTo>
                  <a:lnTo>
                    <a:pt x="18" y="24"/>
                  </a:lnTo>
                  <a:lnTo>
                    <a:pt x="18" y="24"/>
                  </a:lnTo>
                  <a:lnTo>
                    <a:pt x="24" y="18"/>
                  </a:lnTo>
                  <a:lnTo>
                    <a:pt x="24" y="18"/>
                  </a:lnTo>
                  <a:lnTo>
                    <a:pt x="24" y="18"/>
                  </a:lnTo>
                  <a:lnTo>
                    <a:pt x="24" y="12"/>
                  </a:lnTo>
                  <a:lnTo>
                    <a:pt x="24" y="1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Rectangle 670"/>
            <p:cNvSpPr>
              <a:spLocks noChangeArrowheads="1"/>
            </p:cNvSpPr>
            <p:nvPr/>
          </p:nvSpPr>
          <p:spPr bwMode="auto">
            <a:xfrm>
              <a:off x="3362" y="1240"/>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dirty="0" smtClean="0">
                  <a:solidFill>
                    <a:srgbClr val="000000"/>
                  </a:solidFill>
                  <a:latin typeface="Georgia" pitchFamily="18" charset="0"/>
                </a:rPr>
                <a:t>V A</a:t>
              </a:r>
              <a:endParaRPr lang="en-US" altLang="en-US" dirty="0" smtClean="0">
                <a:solidFill>
                  <a:prstClr val="black"/>
                </a:solidFill>
              </a:endParaRPr>
            </a:p>
          </p:txBody>
        </p:sp>
        <p:sp>
          <p:nvSpPr>
            <p:cNvPr id="88" name="Rectangle 671"/>
            <p:cNvSpPr>
              <a:spLocks noChangeArrowheads="1"/>
            </p:cNvSpPr>
            <p:nvPr/>
          </p:nvSpPr>
          <p:spPr bwMode="auto">
            <a:xfrm>
              <a:off x="2760" y="2457"/>
              <a:ext cx="13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dirty="0" smtClean="0">
                  <a:solidFill>
                    <a:srgbClr val="000000"/>
                  </a:solidFill>
                  <a:latin typeface="Georgia" pitchFamily="18" charset="0"/>
                </a:rPr>
                <a:t>S C</a:t>
              </a:r>
              <a:endParaRPr lang="en-US" altLang="en-US" dirty="0" smtClean="0">
                <a:solidFill>
                  <a:prstClr val="black"/>
                </a:solidFill>
              </a:endParaRPr>
            </a:p>
          </p:txBody>
        </p:sp>
        <p:sp>
          <p:nvSpPr>
            <p:cNvPr id="89" name="Rectangle 672"/>
            <p:cNvSpPr>
              <a:spLocks noChangeArrowheads="1"/>
            </p:cNvSpPr>
            <p:nvPr/>
          </p:nvSpPr>
          <p:spPr bwMode="auto">
            <a:xfrm>
              <a:off x="1843" y="3038"/>
              <a:ext cx="1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dirty="0" smtClean="0">
                  <a:solidFill>
                    <a:srgbClr val="000000"/>
                  </a:solidFill>
                  <a:latin typeface="Georgia" pitchFamily="18" charset="0"/>
                </a:rPr>
                <a:t>G A</a:t>
              </a:r>
              <a:endParaRPr lang="en-US" altLang="en-US" dirty="0" smtClean="0">
                <a:solidFill>
                  <a:prstClr val="black"/>
                </a:solidFill>
              </a:endParaRPr>
            </a:p>
          </p:txBody>
        </p:sp>
        <p:sp>
          <p:nvSpPr>
            <p:cNvPr id="90" name="Rectangle 673"/>
            <p:cNvSpPr>
              <a:spLocks noChangeArrowheads="1"/>
            </p:cNvSpPr>
            <p:nvPr/>
          </p:nvSpPr>
          <p:spPr bwMode="auto">
            <a:xfrm>
              <a:off x="3007" y="1927"/>
              <a:ext cx="1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900" b="1" dirty="0" smtClean="0">
                  <a:solidFill>
                    <a:srgbClr val="000000"/>
                  </a:solidFill>
                  <a:latin typeface="Georgia" pitchFamily="18" charset="0"/>
                </a:rPr>
                <a:t>N C</a:t>
              </a:r>
              <a:endParaRPr lang="en-US" altLang="en-US" dirty="0" smtClean="0">
                <a:solidFill>
                  <a:prstClr val="black"/>
                </a:solidFill>
              </a:endParaRPr>
            </a:p>
          </p:txBody>
        </p:sp>
        <p:sp>
          <p:nvSpPr>
            <p:cNvPr id="91" name="Rectangle 674"/>
            <p:cNvSpPr>
              <a:spLocks noChangeArrowheads="1"/>
            </p:cNvSpPr>
            <p:nvPr/>
          </p:nvSpPr>
          <p:spPr bwMode="auto">
            <a:xfrm>
              <a:off x="1713" y="2774"/>
              <a:ext cx="27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0000"/>
                  </a:solidFill>
                </a:rPr>
                <a:t>Atlanta</a:t>
              </a:r>
              <a:endParaRPr lang="en-US" altLang="en-US" smtClean="0">
                <a:solidFill>
                  <a:prstClr val="black"/>
                </a:solidFill>
              </a:endParaRPr>
            </a:p>
          </p:txBody>
        </p:sp>
        <p:sp>
          <p:nvSpPr>
            <p:cNvPr id="92" name="Rectangle 675"/>
            <p:cNvSpPr>
              <a:spLocks noChangeArrowheads="1"/>
            </p:cNvSpPr>
            <p:nvPr/>
          </p:nvSpPr>
          <p:spPr bwMode="auto">
            <a:xfrm>
              <a:off x="1959" y="2696"/>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Athens</a:t>
              </a:r>
              <a:endParaRPr lang="en-US" altLang="en-US" sz="800" b="1" dirty="0" smtClean="0">
                <a:solidFill>
                  <a:prstClr val="black"/>
                </a:solidFill>
              </a:endParaRPr>
            </a:p>
          </p:txBody>
        </p:sp>
        <p:sp>
          <p:nvSpPr>
            <p:cNvPr id="93" name="Rectangle 676"/>
            <p:cNvSpPr>
              <a:spLocks noChangeArrowheads="1"/>
            </p:cNvSpPr>
            <p:nvPr/>
          </p:nvSpPr>
          <p:spPr bwMode="auto">
            <a:xfrm>
              <a:off x="1497" y="2474"/>
              <a:ext cx="33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Gainsville</a:t>
              </a:r>
              <a:endParaRPr lang="en-US" altLang="en-US" sz="800" b="1" dirty="0" smtClean="0">
                <a:solidFill>
                  <a:prstClr val="black"/>
                </a:solidFill>
              </a:endParaRPr>
            </a:p>
          </p:txBody>
        </p:sp>
        <p:sp>
          <p:nvSpPr>
            <p:cNvPr id="94" name="Rectangle 677"/>
            <p:cNvSpPr>
              <a:spLocks noChangeArrowheads="1"/>
            </p:cNvSpPr>
            <p:nvPr/>
          </p:nvSpPr>
          <p:spPr bwMode="auto">
            <a:xfrm>
              <a:off x="3393" y="2054"/>
              <a:ext cx="2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anose="02040502050405020303" pitchFamily="18" charset="0"/>
                </a:rPr>
                <a:t>Raleigh</a:t>
              </a:r>
              <a:endParaRPr lang="en-US" altLang="en-US" dirty="0" smtClean="0">
                <a:solidFill>
                  <a:prstClr val="black"/>
                </a:solidFill>
                <a:latin typeface="Georgia" panose="02040502050405020303" pitchFamily="18" charset="0"/>
              </a:endParaRPr>
            </a:p>
          </p:txBody>
        </p:sp>
        <p:sp>
          <p:nvSpPr>
            <p:cNvPr id="95" name="Rectangle 678"/>
            <p:cNvSpPr>
              <a:spLocks noChangeArrowheads="1"/>
            </p:cNvSpPr>
            <p:nvPr/>
          </p:nvSpPr>
          <p:spPr bwMode="auto">
            <a:xfrm>
              <a:off x="2751" y="2168"/>
              <a:ext cx="3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anose="02040502050405020303" pitchFamily="18" charset="0"/>
                </a:rPr>
                <a:t>Charlotte</a:t>
              </a:r>
              <a:endParaRPr lang="en-US" altLang="en-US" dirty="0" smtClean="0">
                <a:solidFill>
                  <a:prstClr val="black"/>
                </a:solidFill>
                <a:latin typeface="Georgia" panose="02040502050405020303" pitchFamily="18" charset="0"/>
              </a:endParaRPr>
            </a:p>
          </p:txBody>
        </p:sp>
        <p:sp>
          <p:nvSpPr>
            <p:cNvPr id="96" name="Rectangle 679"/>
            <p:cNvSpPr>
              <a:spLocks noChangeArrowheads="1"/>
            </p:cNvSpPr>
            <p:nvPr/>
          </p:nvSpPr>
          <p:spPr bwMode="auto">
            <a:xfrm>
              <a:off x="2085" y="2180"/>
              <a:ext cx="3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Greenville</a:t>
              </a:r>
              <a:endParaRPr lang="en-US" altLang="en-US" sz="800" b="1" dirty="0" smtClean="0">
                <a:solidFill>
                  <a:prstClr val="black"/>
                </a:solidFill>
              </a:endParaRPr>
            </a:p>
          </p:txBody>
        </p:sp>
        <p:sp>
          <p:nvSpPr>
            <p:cNvPr id="97" name="Rectangle 680"/>
            <p:cNvSpPr>
              <a:spLocks noChangeArrowheads="1"/>
            </p:cNvSpPr>
            <p:nvPr/>
          </p:nvSpPr>
          <p:spPr bwMode="auto">
            <a:xfrm>
              <a:off x="2691" y="2588"/>
              <a:ext cx="32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smtClean="0">
                  <a:solidFill>
                    <a:srgbClr val="000000"/>
                  </a:solidFill>
                  <a:latin typeface="Georgia" pitchFamily="18" charset="0"/>
                </a:rPr>
                <a:t>Columbia</a:t>
              </a:r>
              <a:endParaRPr lang="en-US" altLang="en-US" sz="800" b="1" smtClean="0">
                <a:solidFill>
                  <a:prstClr val="black"/>
                </a:solidFill>
              </a:endParaRPr>
            </a:p>
          </p:txBody>
        </p:sp>
        <p:sp>
          <p:nvSpPr>
            <p:cNvPr id="98" name="Rectangle 681"/>
            <p:cNvSpPr>
              <a:spLocks noChangeArrowheads="1"/>
            </p:cNvSpPr>
            <p:nvPr/>
          </p:nvSpPr>
          <p:spPr bwMode="auto">
            <a:xfrm>
              <a:off x="2145" y="2960"/>
              <a:ext cx="2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Augusta</a:t>
              </a:r>
              <a:endParaRPr lang="en-US" altLang="en-US" sz="800" b="1" dirty="0" smtClean="0">
                <a:solidFill>
                  <a:prstClr val="black"/>
                </a:solidFill>
              </a:endParaRPr>
            </a:p>
          </p:txBody>
        </p:sp>
        <p:sp>
          <p:nvSpPr>
            <p:cNvPr id="99" name="Rectangle 682"/>
            <p:cNvSpPr>
              <a:spLocks noChangeArrowheads="1"/>
            </p:cNvSpPr>
            <p:nvPr/>
          </p:nvSpPr>
          <p:spPr bwMode="auto">
            <a:xfrm>
              <a:off x="2739" y="3356"/>
              <a:ext cx="3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Savannah</a:t>
              </a:r>
              <a:endParaRPr lang="en-US" altLang="en-US" sz="800" b="1" dirty="0" smtClean="0">
                <a:solidFill>
                  <a:prstClr val="black"/>
                </a:solidFill>
              </a:endParaRPr>
            </a:p>
          </p:txBody>
        </p:sp>
        <p:sp>
          <p:nvSpPr>
            <p:cNvPr id="100" name="Rectangle 683"/>
            <p:cNvSpPr>
              <a:spLocks noChangeArrowheads="1"/>
            </p:cNvSpPr>
            <p:nvPr/>
          </p:nvSpPr>
          <p:spPr bwMode="auto">
            <a:xfrm>
              <a:off x="3021" y="3116"/>
              <a:ext cx="3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Charleston</a:t>
              </a:r>
              <a:endParaRPr lang="en-US" altLang="en-US" sz="800" b="1" dirty="0" smtClean="0">
                <a:solidFill>
                  <a:prstClr val="black"/>
                </a:solidFill>
              </a:endParaRPr>
            </a:p>
          </p:txBody>
        </p:sp>
        <p:sp>
          <p:nvSpPr>
            <p:cNvPr id="101" name="Rectangle 684"/>
            <p:cNvSpPr>
              <a:spLocks noChangeArrowheads="1"/>
            </p:cNvSpPr>
            <p:nvPr/>
          </p:nvSpPr>
          <p:spPr bwMode="auto">
            <a:xfrm>
              <a:off x="3411" y="1520"/>
              <a:ext cx="3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anose="02040502050405020303" pitchFamily="18" charset="0"/>
                </a:rPr>
                <a:t>Richmond</a:t>
              </a:r>
              <a:endParaRPr lang="en-US" altLang="en-US" dirty="0" smtClean="0">
                <a:solidFill>
                  <a:prstClr val="black"/>
                </a:solidFill>
                <a:latin typeface="Georgia" panose="02040502050405020303" pitchFamily="18" charset="0"/>
              </a:endParaRPr>
            </a:p>
          </p:txBody>
        </p:sp>
        <p:sp>
          <p:nvSpPr>
            <p:cNvPr id="102" name="Rectangle 685"/>
            <p:cNvSpPr>
              <a:spLocks noChangeArrowheads="1"/>
            </p:cNvSpPr>
            <p:nvPr/>
          </p:nvSpPr>
          <p:spPr bwMode="auto">
            <a:xfrm>
              <a:off x="3645" y="2588"/>
              <a:ext cx="40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Wilmington</a:t>
              </a:r>
              <a:endParaRPr lang="en-US" altLang="en-US" sz="800" b="1" dirty="0" smtClean="0">
                <a:solidFill>
                  <a:prstClr val="black"/>
                </a:solidFill>
              </a:endParaRPr>
            </a:p>
          </p:txBody>
        </p:sp>
        <p:sp>
          <p:nvSpPr>
            <p:cNvPr id="103" name="Rectangle 686"/>
            <p:cNvSpPr>
              <a:spLocks noChangeArrowheads="1"/>
            </p:cNvSpPr>
            <p:nvPr/>
          </p:nvSpPr>
          <p:spPr bwMode="auto">
            <a:xfrm>
              <a:off x="3309" y="2768"/>
              <a:ext cx="4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000000"/>
                  </a:solidFill>
                  <a:latin typeface="Georgia" pitchFamily="18" charset="0"/>
                </a:rPr>
                <a:t>Myrtle Beach</a:t>
              </a:r>
              <a:endParaRPr lang="en-US" altLang="en-US" sz="800" b="1" dirty="0" smtClean="0">
                <a:solidFill>
                  <a:prstClr val="black"/>
                </a:solidFill>
              </a:endParaRPr>
            </a:p>
          </p:txBody>
        </p:sp>
      </p:grpSp>
      <p:sp>
        <p:nvSpPr>
          <p:cNvPr id="704" name="Rectangle 703"/>
          <p:cNvSpPr/>
          <p:nvPr/>
        </p:nvSpPr>
        <p:spPr>
          <a:xfrm>
            <a:off x="7637280" y="5086566"/>
            <a:ext cx="177455" cy="162152"/>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ectangle 706"/>
          <p:cNvSpPr/>
          <p:nvPr/>
        </p:nvSpPr>
        <p:spPr>
          <a:xfrm>
            <a:off x="7636676" y="5388819"/>
            <a:ext cx="177455" cy="162152"/>
          </a:xfrm>
          <a:prstGeom prst="rect">
            <a:avLst/>
          </a:prstGeom>
          <a:solidFill>
            <a:srgbClr val="002C7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ectangle 707"/>
          <p:cNvSpPr/>
          <p:nvPr/>
        </p:nvSpPr>
        <p:spPr>
          <a:xfrm>
            <a:off x="7637280" y="5729618"/>
            <a:ext cx="177455" cy="162152"/>
          </a:xfrm>
          <a:prstGeom prst="rect">
            <a:avLst/>
          </a:prstGeom>
          <a:solidFill>
            <a:srgbClr val="BFBF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55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99" name="Picture 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1085850"/>
            <a:ext cx="7158037"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6</a:t>
            </a:fld>
            <a:endParaRPr lang="en-US" sz="1000" dirty="0">
              <a:solidFill>
                <a:prstClr val="black">
                  <a:lumMod val="65000"/>
                  <a:lumOff val="35000"/>
                </a:prstClr>
              </a:solidFill>
              <a:latin typeface="Georgia" panose="02040502050405020303" pitchFamily="18" charset="0"/>
            </a:endParaRPr>
          </a:p>
        </p:txBody>
      </p:sp>
      <p:sp>
        <p:nvSpPr>
          <p:cNvPr id="7" name="Title 6"/>
          <p:cNvSpPr>
            <a:spLocks noGrp="1"/>
          </p:cNvSpPr>
          <p:nvPr>
            <p:ph type="title"/>
          </p:nvPr>
        </p:nvSpPr>
        <p:spPr>
          <a:xfrm>
            <a:off x="440842" y="368821"/>
            <a:ext cx="8262315" cy="492443"/>
          </a:xfrm>
        </p:spPr>
        <p:txBody>
          <a:bodyPr/>
          <a:lstStyle/>
          <a:p>
            <a:pPr algn="ctr"/>
            <a:r>
              <a:rPr lang="en-US" sz="3200" dirty="0" smtClean="0"/>
              <a:t>Better Positioned in Top C&amp;I Markets</a:t>
            </a:r>
            <a:endParaRPr lang="en-US" sz="3200" dirty="0"/>
          </a:p>
        </p:txBody>
      </p:sp>
      <p:sp>
        <p:nvSpPr>
          <p:cNvPr id="99" name="Rectangle 98"/>
          <p:cNvSpPr/>
          <p:nvPr/>
        </p:nvSpPr>
        <p:spPr>
          <a:xfrm>
            <a:off x="2286000" y="2740944"/>
            <a:ext cx="2079172" cy="3278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145857" y="3068110"/>
            <a:ext cx="2079172" cy="3278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a:spLocks noChangeAspect="1"/>
          </p:cNvSpPr>
          <p:nvPr/>
        </p:nvSpPr>
        <p:spPr>
          <a:xfrm>
            <a:off x="2957701" y="2290840"/>
            <a:ext cx="2079172" cy="48325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360143" y="2895600"/>
            <a:ext cx="0" cy="2514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2" y="5943600"/>
            <a:ext cx="8111997" cy="415498"/>
          </a:xfrm>
          <a:prstGeom prst="rect">
            <a:avLst/>
          </a:prstGeom>
          <a:noFill/>
        </p:spPr>
        <p:txBody>
          <a:bodyPr wrap="square" rtlCol="0">
            <a:spAutoFit/>
          </a:bodyPr>
          <a:lstStyle/>
          <a:p>
            <a:pPr>
              <a:tabLst>
                <a:tab pos="228600" algn="l"/>
              </a:tabLst>
            </a:pPr>
            <a:r>
              <a:rPr lang="en-US" sz="700" dirty="0" smtClean="0">
                <a:solidFill>
                  <a:srgbClr val="002C71"/>
                </a:solidFill>
                <a:latin typeface="Georgia" panose="02040502050405020303" pitchFamily="18" charset="0"/>
              </a:rPr>
              <a:t>Demographic </a:t>
            </a:r>
            <a:r>
              <a:rPr lang="en-US" sz="700" dirty="0">
                <a:solidFill>
                  <a:srgbClr val="002C71"/>
                </a:solidFill>
                <a:latin typeface="Georgia" panose="02040502050405020303" pitchFamily="18" charset="0"/>
              </a:rPr>
              <a:t>data as of </a:t>
            </a:r>
            <a:r>
              <a:rPr lang="en-US" sz="700" dirty="0" smtClean="0">
                <a:solidFill>
                  <a:srgbClr val="002C71"/>
                </a:solidFill>
                <a:latin typeface="Georgia" panose="02040502050405020303" pitchFamily="18" charset="0"/>
              </a:rPr>
              <a:t>6/30/16</a:t>
            </a:r>
          </a:p>
          <a:p>
            <a:pPr>
              <a:tabLst>
                <a:tab pos="228600" algn="l"/>
              </a:tabLst>
            </a:pPr>
            <a:r>
              <a:rPr lang="en-US" sz="700" dirty="0" smtClean="0">
                <a:solidFill>
                  <a:srgbClr val="002C71"/>
                </a:solidFill>
                <a:latin typeface="Georgia" panose="02040502050405020303" pitchFamily="18" charset="0"/>
              </a:rPr>
              <a:t>Note: Gray highlight denotes pro forma market of operation</a:t>
            </a:r>
          </a:p>
          <a:p>
            <a:pPr>
              <a:tabLst>
                <a:tab pos="228600" algn="l"/>
              </a:tabLst>
            </a:pPr>
            <a:r>
              <a:rPr lang="en-US" sz="700" dirty="0" smtClean="0">
                <a:solidFill>
                  <a:srgbClr val="002C71"/>
                </a:solidFill>
                <a:latin typeface="Georgia" panose="02040502050405020303" pitchFamily="18" charset="0"/>
              </a:rPr>
              <a:t>Includes companies classified with the NAICs as Healthcare and Social Assistance, Wholesale Trade, Manufacturing or Transportation and Warehousing</a:t>
            </a:r>
          </a:p>
        </p:txBody>
      </p:sp>
      <p:sp>
        <p:nvSpPr>
          <p:cNvPr id="12" name="object 14"/>
          <p:cNvSpPr/>
          <p:nvPr/>
        </p:nvSpPr>
        <p:spPr>
          <a:xfrm>
            <a:off x="381000" y="1110340"/>
            <a:ext cx="3657600"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sz="1400" dirty="0" smtClean="0">
                <a:solidFill>
                  <a:schemeClr val="bg1"/>
                </a:solidFill>
                <a:latin typeface="Georgia" panose="02040502050405020303" pitchFamily="18" charset="0"/>
              </a:rPr>
              <a:t>Top 25 MSAs by C&amp;I Sales</a:t>
            </a:r>
            <a:endParaRPr sz="1400" dirty="0">
              <a:solidFill>
                <a:schemeClr val="bg1"/>
              </a:solidFill>
              <a:latin typeface="Georgia" panose="02040502050405020303" pitchFamily="18" charset="0"/>
            </a:endParaRPr>
          </a:p>
        </p:txBody>
      </p:sp>
      <p:pic>
        <p:nvPicPr>
          <p:cNvPr id="5" name="Picture 4"/>
          <p:cNvPicPr/>
          <p:nvPr>
            <p:extLst/>
          </p:nvPr>
        </p:nvPicPr>
        <p:blipFill>
          <a:blip r:embed="rId4"/>
          <a:stretch>
            <a:fillRect/>
          </a:stretch>
        </p:blipFill>
        <p:spPr>
          <a:xfrm>
            <a:off x="381000" y="1455738"/>
            <a:ext cx="3657600" cy="4375150"/>
          </a:xfrm>
          <a:prstGeom prst="rect">
            <a:avLst/>
          </a:prstGeom>
        </p:spPr>
      </p:pic>
      <p:sp>
        <p:nvSpPr>
          <p:cNvPr id="2" name="Oval 1"/>
          <p:cNvSpPr/>
          <p:nvPr/>
        </p:nvSpPr>
        <p:spPr>
          <a:xfrm>
            <a:off x="7459044" y="2363649"/>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58994" y="3162419"/>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36549" y="3838694"/>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49369" y="3419594"/>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717299" y="3581519"/>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55449" y="3972044"/>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946024" y="4086344"/>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193549" y="4792524"/>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812549" y="4173399"/>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963494" y="4106724"/>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155324" y="3819644"/>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334969" y="3981569"/>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667499" y="4495800"/>
            <a:ext cx="63407" cy="63407"/>
          </a:xfrm>
          <a:prstGeom prst="ellipse">
            <a:avLst/>
          </a:prstGeom>
          <a:solidFill>
            <a:srgbClr val="002C71"/>
          </a:solidFill>
          <a:ln>
            <a:solidFill>
              <a:srgbClr val="002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81800" y="2123225"/>
            <a:ext cx="994373"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Richmond</a:t>
            </a:r>
            <a:endParaRPr lang="en-US" sz="900" b="1" dirty="0">
              <a:solidFill>
                <a:srgbClr val="002C71"/>
              </a:solidFill>
              <a:latin typeface="Georgia" panose="02040502050405020303" pitchFamily="18" charset="0"/>
            </a:endParaRPr>
          </a:p>
        </p:txBody>
      </p:sp>
      <p:sp>
        <p:nvSpPr>
          <p:cNvPr id="48" name="TextBox 47"/>
          <p:cNvSpPr txBox="1"/>
          <p:nvPr/>
        </p:nvSpPr>
        <p:spPr>
          <a:xfrm>
            <a:off x="6324600" y="2961425"/>
            <a:ext cx="994373"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Raleigh</a:t>
            </a:r>
            <a:endParaRPr lang="en-US" sz="900" b="1" dirty="0">
              <a:solidFill>
                <a:srgbClr val="002C71"/>
              </a:solidFill>
              <a:latin typeface="Georgia" panose="02040502050405020303" pitchFamily="18" charset="0"/>
            </a:endParaRPr>
          </a:p>
        </p:txBody>
      </p:sp>
      <p:sp>
        <p:nvSpPr>
          <p:cNvPr id="49" name="TextBox 48"/>
          <p:cNvSpPr txBox="1"/>
          <p:nvPr/>
        </p:nvSpPr>
        <p:spPr>
          <a:xfrm>
            <a:off x="5410200" y="3263993"/>
            <a:ext cx="994373"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Charlotte</a:t>
            </a:r>
            <a:endParaRPr lang="en-US" sz="900" b="1" dirty="0">
              <a:solidFill>
                <a:srgbClr val="002C71"/>
              </a:solidFill>
              <a:latin typeface="Georgia" panose="02040502050405020303" pitchFamily="18" charset="0"/>
            </a:endParaRPr>
          </a:p>
        </p:txBody>
      </p:sp>
      <p:sp>
        <p:nvSpPr>
          <p:cNvPr id="50" name="TextBox 49"/>
          <p:cNvSpPr txBox="1"/>
          <p:nvPr/>
        </p:nvSpPr>
        <p:spPr>
          <a:xfrm>
            <a:off x="4882552" y="3579168"/>
            <a:ext cx="994373"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Greenville</a:t>
            </a:r>
            <a:endParaRPr lang="en-US" sz="900" b="1" dirty="0">
              <a:solidFill>
                <a:srgbClr val="002C71"/>
              </a:solidFill>
              <a:latin typeface="Georgia" panose="02040502050405020303" pitchFamily="18" charset="0"/>
            </a:endParaRPr>
          </a:p>
        </p:txBody>
      </p:sp>
      <p:sp>
        <p:nvSpPr>
          <p:cNvPr id="51" name="TextBox 50"/>
          <p:cNvSpPr txBox="1"/>
          <p:nvPr/>
        </p:nvSpPr>
        <p:spPr>
          <a:xfrm>
            <a:off x="7381875" y="3867150"/>
            <a:ext cx="994373" cy="230832"/>
          </a:xfrm>
          <a:prstGeom prst="rect">
            <a:avLst/>
          </a:prstGeom>
          <a:noFill/>
        </p:spPr>
        <p:txBody>
          <a:bodyPr wrap="square" rtlCol="0">
            <a:spAutoFit/>
          </a:bodyPr>
          <a:lstStyle/>
          <a:p>
            <a:pPr algn="ctr"/>
            <a:r>
              <a:rPr lang="en-US" sz="900" b="1" smtClean="0">
                <a:solidFill>
                  <a:srgbClr val="002C71"/>
                </a:solidFill>
                <a:latin typeface="Georgia" panose="02040502050405020303" pitchFamily="18" charset="0"/>
              </a:rPr>
              <a:t>Wilmington</a:t>
            </a:r>
            <a:endParaRPr lang="en-US" sz="900" b="1" dirty="0">
              <a:solidFill>
                <a:srgbClr val="002C71"/>
              </a:solidFill>
              <a:latin typeface="Georgia" panose="02040502050405020303" pitchFamily="18" charset="0"/>
            </a:endParaRPr>
          </a:p>
        </p:txBody>
      </p:sp>
      <p:sp>
        <p:nvSpPr>
          <p:cNvPr id="52" name="TextBox 51"/>
          <p:cNvSpPr txBox="1"/>
          <p:nvPr/>
        </p:nvSpPr>
        <p:spPr>
          <a:xfrm>
            <a:off x="6934200" y="4188768"/>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Myrtle Beach</a:t>
            </a:r>
            <a:endParaRPr lang="en-US" sz="900" b="1" dirty="0">
              <a:solidFill>
                <a:srgbClr val="002C71"/>
              </a:solidFill>
              <a:latin typeface="Georgia" panose="02040502050405020303" pitchFamily="18" charset="0"/>
            </a:endParaRPr>
          </a:p>
        </p:txBody>
      </p:sp>
      <p:sp>
        <p:nvSpPr>
          <p:cNvPr id="53" name="TextBox 52"/>
          <p:cNvSpPr txBox="1"/>
          <p:nvPr/>
        </p:nvSpPr>
        <p:spPr>
          <a:xfrm>
            <a:off x="6553200" y="4569768"/>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Charleston</a:t>
            </a:r>
            <a:endParaRPr lang="en-US" sz="900" b="1" dirty="0">
              <a:solidFill>
                <a:srgbClr val="002C71"/>
              </a:solidFill>
              <a:latin typeface="Georgia" panose="02040502050405020303" pitchFamily="18" charset="0"/>
            </a:endParaRPr>
          </a:p>
        </p:txBody>
      </p:sp>
      <p:sp>
        <p:nvSpPr>
          <p:cNvPr id="54" name="TextBox 53"/>
          <p:cNvSpPr txBox="1"/>
          <p:nvPr/>
        </p:nvSpPr>
        <p:spPr>
          <a:xfrm>
            <a:off x="6134099" y="4798368"/>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Savannah</a:t>
            </a:r>
            <a:endParaRPr lang="en-US" sz="900" b="1" dirty="0">
              <a:solidFill>
                <a:srgbClr val="002C71"/>
              </a:solidFill>
              <a:latin typeface="Georgia" panose="02040502050405020303" pitchFamily="18" charset="0"/>
            </a:endParaRPr>
          </a:p>
        </p:txBody>
      </p:sp>
      <p:sp>
        <p:nvSpPr>
          <p:cNvPr id="55" name="TextBox 54"/>
          <p:cNvSpPr txBox="1"/>
          <p:nvPr/>
        </p:nvSpPr>
        <p:spPr>
          <a:xfrm>
            <a:off x="4229099" y="4188768"/>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Atlanta</a:t>
            </a:r>
            <a:endParaRPr lang="en-US" sz="900" b="1" dirty="0">
              <a:solidFill>
                <a:srgbClr val="002C71"/>
              </a:solidFill>
              <a:latin typeface="Georgia" panose="02040502050405020303" pitchFamily="18" charset="0"/>
            </a:endParaRPr>
          </a:p>
        </p:txBody>
      </p:sp>
      <p:sp>
        <p:nvSpPr>
          <p:cNvPr id="56" name="TextBox 55"/>
          <p:cNvSpPr txBox="1"/>
          <p:nvPr/>
        </p:nvSpPr>
        <p:spPr>
          <a:xfrm>
            <a:off x="4887889" y="4038600"/>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Athens</a:t>
            </a:r>
            <a:endParaRPr lang="en-US" sz="900" b="1" dirty="0">
              <a:solidFill>
                <a:srgbClr val="002C71"/>
              </a:solidFill>
              <a:latin typeface="Georgia" panose="02040502050405020303" pitchFamily="18" charset="0"/>
            </a:endParaRPr>
          </a:p>
        </p:txBody>
      </p:sp>
      <p:sp>
        <p:nvSpPr>
          <p:cNvPr id="57" name="TextBox 56"/>
          <p:cNvSpPr txBox="1"/>
          <p:nvPr/>
        </p:nvSpPr>
        <p:spPr>
          <a:xfrm>
            <a:off x="5116489" y="4267200"/>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Augusta</a:t>
            </a:r>
            <a:endParaRPr lang="en-US" sz="900" b="1" dirty="0">
              <a:solidFill>
                <a:srgbClr val="002C71"/>
              </a:solidFill>
              <a:latin typeface="Georgia" panose="02040502050405020303" pitchFamily="18" charset="0"/>
            </a:endParaRPr>
          </a:p>
        </p:txBody>
      </p:sp>
      <p:sp>
        <p:nvSpPr>
          <p:cNvPr id="58" name="TextBox 57"/>
          <p:cNvSpPr txBox="1"/>
          <p:nvPr/>
        </p:nvSpPr>
        <p:spPr>
          <a:xfrm>
            <a:off x="5649889" y="3733800"/>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Columbia</a:t>
            </a:r>
            <a:endParaRPr lang="en-US" sz="900" b="1" dirty="0">
              <a:solidFill>
                <a:srgbClr val="002C71"/>
              </a:solidFill>
              <a:latin typeface="Georgia" panose="02040502050405020303" pitchFamily="18" charset="0"/>
            </a:endParaRPr>
          </a:p>
        </p:txBody>
      </p:sp>
      <p:sp>
        <p:nvSpPr>
          <p:cNvPr id="59" name="TextBox 58"/>
          <p:cNvSpPr txBox="1"/>
          <p:nvPr/>
        </p:nvSpPr>
        <p:spPr>
          <a:xfrm>
            <a:off x="4229099" y="3733800"/>
            <a:ext cx="1093810" cy="230832"/>
          </a:xfrm>
          <a:prstGeom prst="rect">
            <a:avLst/>
          </a:prstGeom>
          <a:noFill/>
        </p:spPr>
        <p:txBody>
          <a:bodyPr wrap="square" rtlCol="0">
            <a:spAutoFit/>
          </a:bodyPr>
          <a:lstStyle/>
          <a:p>
            <a:pPr algn="ctr"/>
            <a:r>
              <a:rPr lang="en-US" sz="900" b="1" dirty="0" smtClean="0">
                <a:solidFill>
                  <a:srgbClr val="002C71"/>
                </a:solidFill>
                <a:latin typeface="Georgia" panose="02040502050405020303" pitchFamily="18" charset="0"/>
              </a:rPr>
              <a:t>Gainsville</a:t>
            </a:r>
            <a:endParaRPr lang="en-US" sz="900" b="1" dirty="0">
              <a:solidFill>
                <a:srgbClr val="002C71"/>
              </a:solidFill>
              <a:latin typeface="Georgia" panose="02040502050405020303" pitchFamily="18" charset="0"/>
            </a:endParaRPr>
          </a:p>
        </p:txBody>
      </p:sp>
      <p:sp>
        <p:nvSpPr>
          <p:cNvPr id="60" name="object 12"/>
          <p:cNvSpPr txBox="1"/>
          <p:nvPr/>
        </p:nvSpPr>
        <p:spPr>
          <a:xfrm>
            <a:off x="7086600" y="4713056"/>
            <a:ext cx="1884433" cy="307777"/>
          </a:xfrm>
          <a:prstGeom prst="rect">
            <a:avLst/>
          </a:prstGeom>
          <a:ln w="19050">
            <a:noFill/>
          </a:ln>
          <a:effectLst/>
        </p:spPr>
        <p:txBody>
          <a:bodyPr vert="horz" wrap="square" lIns="0" tIns="0" rIns="0" bIns="0" rtlCol="0" anchor="ctr">
            <a:spAutoFit/>
          </a:bodyPr>
          <a:lstStyle/>
          <a:p>
            <a:pPr marL="86995" algn="ctr">
              <a:tabLst>
                <a:tab pos="374015" algn="l"/>
              </a:tabLst>
            </a:pPr>
            <a:r>
              <a:rPr lang="en-US" sz="1000" b="1" spc="-5" dirty="0" smtClean="0">
                <a:solidFill>
                  <a:srgbClr val="002C71"/>
                </a:solidFill>
                <a:latin typeface="Georgia"/>
                <a:cs typeface="Georgia"/>
              </a:rPr>
              <a:t>Total C&amp;I Sales</a:t>
            </a:r>
          </a:p>
          <a:p>
            <a:pPr marL="86995" algn="ctr">
              <a:tabLst>
                <a:tab pos="374015" algn="l"/>
              </a:tabLst>
            </a:pPr>
            <a:r>
              <a:rPr lang="en-US" sz="1000" b="1" u="sng" spc="-5" dirty="0" smtClean="0">
                <a:solidFill>
                  <a:srgbClr val="002C71"/>
                </a:solidFill>
                <a:latin typeface="Georgia"/>
                <a:cs typeface="Georgia"/>
              </a:rPr>
              <a:t>By MSA</a:t>
            </a:r>
            <a:endParaRPr lang="en-US" sz="1000" b="1" u="sng" spc="-5" dirty="0">
              <a:solidFill>
                <a:srgbClr val="002C71"/>
              </a:solidFill>
              <a:latin typeface="Georgia"/>
              <a:cs typeface="Georgia"/>
            </a:endParaRPr>
          </a:p>
        </p:txBody>
      </p:sp>
      <p:sp>
        <p:nvSpPr>
          <p:cNvPr id="61" name="Rectangle 60"/>
          <p:cNvSpPr/>
          <p:nvPr/>
        </p:nvSpPr>
        <p:spPr>
          <a:xfrm>
            <a:off x="7267582" y="5049424"/>
            <a:ext cx="264869" cy="199000"/>
          </a:xfrm>
          <a:prstGeom prst="rect">
            <a:avLst/>
          </a:prstGeom>
          <a:solidFill>
            <a:srgbClr val="0D9AA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267582" y="5313985"/>
            <a:ext cx="265176" cy="201168"/>
          </a:xfrm>
          <a:prstGeom prst="rect">
            <a:avLst/>
          </a:prstGeom>
          <a:solidFill>
            <a:srgbClr val="89A59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267582" y="5580713"/>
            <a:ext cx="265176" cy="201168"/>
          </a:xfrm>
          <a:prstGeom prst="rect">
            <a:avLst/>
          </a:prstGeom>
          <a:solidFill>
            <a:srgbClr val="D9AE7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267582" y="6114170"/>
            <a:ext cx="264869" cy="199000"/>
          </a:xfrm>
          <a:prstGeom prst="rect">
            <a:avLst/>
          </a:prstGeom>
          <a:solidFill>
            <a:srgbClr val="FDD3A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267582" y="5847441"/>
            <a:ext cx="265176" cy="201168"/>
          </a:xfrm>
          <a:prstGeom prst="rect">
            <a:avLst/>
          </a:prstGeom>
          <a:solidFill>
            <a:srgbClr val="FEBC7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bject 12"/>
          <p:cNvSpPr txBox="1"/>
          <p:nvPr/>
        </p:nvSpPr>
        <p:spPr>
          <a:xfrm>
            <a:off x="7547750" y="5100753"/>
            <a:ext cx="1139099" cy="123111"/>
          </a:xfrm>
          <a:prstGeom prst="rect">
            <a:avLst/>
          </a:prstGeom>
          <a:ln w="19050">
            <a:noFill/>
          </a:ln>
          <a:effectLst/>
        </p:spPr>
        <p:txBody>
          <a:bodyPr vert="horz" wrap="square" lIns="0" tIns="0" rIns="0" bIns="0" rtlCol="0" anchor="ctr">
            <a:spAutoFit/>
          </a:bodyPr>
          <a:lstStyle/>
          <a:p>
            <a:pPr marL="86995">
              <a:tabLst>
                <a:tab pos="374015" algn="l"/>
              </a:tabLst>
            </a:pPr>
            <a:r>
              <a:rPr lang="en-US" sz="800" b="1" spc="-5" dirty="0" smtClean="0">
                <a:solidFill>
                  <a:srgbClr val="002C71"/>
                </a:solidFill>
                <a:latin typeface="Georgia"/>
                <a:cs typeface="Georgia"/>
              </a:rPr>
              <a:t>&gt; $40.0 billion</a:t>
            </a:r>
            <a:endParaRPr lang="en-US" sz="800" b="1" spc="-5" dirty="0">
              <a:solidFill>
                <a:srgbClr val="002C71"/>
              </a:solidFill>
              <a:latin typeface="Georgia"/>
              <a:cs typeface="Georgia"/>
            </a:endParaRPr>
          </a:p>
        </p:txBody>
      </p:sp>
      <p:sp>
        <p:nvSpPr>
          <p:cNvPr id="67" name="object 12"/>
          <p:cNvSpPr txBox="1"/>
          <p:nvPr/>
        </p:nvSpPr>
        <p:spPr>
          <a:xfrm>
            <a:off x="7547750" y="5369087"/>
            <a:ext cx="2232908" cy="123111"/>
          </a:xfrm>
          <a:prstGeom prst="rect">
            <a:avLst/>
          </a:prstGeom>
          <a:ln w="19050">
            <a:noFill/>
          </a:ln>
          <a:effectLst/>
        </p:spPr>
        <p:txBody>
          <a:bodyPr vert="horz" wrap="square" lIns="0" tIns="0" rIns="0" bIns="0" rtlCol="0" anchor="ctr">
            <a:spAutoFit/>
          </a:bodyPr>
          <a:lstStyle/>
          <a:p>
            <a:pPr marL="86995">
              <a:tabLst>
                <a:tab pos="374015" algn="l"/>
              </a:tabLst>
            </a:pPr>
            <a:r>
              <a:rPr lang="en-US" sz="800" b="1" spc="-5" dirty="0" smtClean="0">
                <a:solidFill>
                  <a:srgbClr val="002C71"/>
                </a:solidFill>
                <a:latin typeface="Georgia"/>
                <a:cs typeface="Georgia"/>
              </a:rPr>
              <a:t>$4.7 billion - $</a:t>
            </a:r>
            <a:r>
              <a:rPr lang="en-US" sz="800" b="1" spc="-5" dirty="0">
                <a:solidFill>
                  <a:srgbClr val="002C71"/>
                </a:solidFill>
                <a:latin typeface="Georgia"/>
                <a:cs typeface="Georgia"/>
              </a:rPr>
              <a:t>40.0 billion</a:t>
            </a:r>
          </a:p>
        </p:txBody>
      </p:sp>
      <p:sp>
        <p:nvSpPr>
          <p:cNvPr id="68" name="object 12"/>
          <p:cNvSpPr txBox="1"/>
          <p:nvPr/>
        </p:nvSpPr>
        <p:spPr>
          <a:xfrm>
            <a:off x="7547750" y="5637421"/>
            <a:ext cx="2232908" cy="123111"/>
          </a:xfrm>
          <a:prstGeom prst="rect">
            <a:avLst/>
          </a:prstGeom>
          <a:ln w="19050">
            <a:noFill/>
          </a:ln>
          <a:effectLst/>
        </p:spPr>
        <p:txBody>
          <a:bodyPr vert="horz" wrap="square" lIns="0" tIns="0" rIns="0" bIns="0" rtlCol="0" anchor="ctr">
            <a:spAutoFit/>
          </a:bodyPr>
          <a:lstStyle/>
          <a:p>
            <a:pPr marL="86995">
              <a:tabLst>
                <a:tab pos="374015" algn="l"/>
              </a:tabLst>
            </a:pPr>
            <a:r>
              <a:rPr lang="en-US" sz="800" b="1" spc="-5" dirty="0" smtClean="0">
                <a:solidFill>
                  <a:srgbClr val="002C71"/>
                </a:solidFill>
                <a:latin typeface="Georgia"/>
                <a:cs typeface="Georgia"/>
              </a:rPr>
              <a:t>$</a:t>
            </a:r>
            <a:r>
              <a:rPr lang="en-US" sz="800" b="1" spc="-5" dirty="0">
                <a:solidFill>
                  <a:srgbClr val="002C71"/>
                </a:solidFill>
                <a:latin typeface="Georgia"/>
                <a:cs typeface="Georgia"/>
              </a:rPr>
              <a:t>2.8 billion </a:t>
            </a:r>
            <a:r>
              <a:rPr lang="en-US" sz="800" b="1" spc="-5" dirty="0" smtClean="0">
                <a:solidFill>
                  <a:srgbClr val="002C71"/>
                </a:solidFill>
                <a:latin typeface="Georgia"/>
                <a:cs typeface="Georgia"/>
              </a:rPr>
              <a:t>- $</a:t>
            </a:r>
            <a:r>
              <a:rPr lang="en-US" sz="800" b="1" spc="-5" dirty="0">
                <a:solidFill>
                  <a:srgbClr val="002C71"/>
                </a:solidFill>
                <a:latin typeface="Georgia"/>
                <a:cs typeface="Georgia"/>
              </a:rPr>
              <a:t>4.7 billion</a:t>
            </a:r>
          </a:p>
        </p:txBody>
      </p:sp>
      <p:sp>
        <p:nvSpPr>
          <p:cNvPr id="69" name="object 12"/>
          <p:cNvSpPr txBox="1"/>
          <p:nvPr/>
        </p:nvSpPr>
        <p:spPr>
          <a:xfrm>
            <a:off x="7547750" y="5905755"/>
            <a:ext cx="2232908" cy="123111"/>
          </a:xfrm>
          <a:prstGeom prst="rect">
            <a:avLst/>
          </a:prstGeom>
          <a:ln w="19050">
            <a:noFill/>
          </a:ln>
          <a:effectLst/>
        </p:spPr>
        <p:txBody>
          <a:bodyPr vert="horz" wrap="square" lIns="0" tIns="0" rIns="0" bIns="0" rtlCol="0" anchor="ctr">
            <a:spAutoFit/>
          </a:bodyPr>
          <a:lstStyle/>
          <a:p>
            <a:pPr marL="86995">
              <a:tabLst>
                <a:tab pos="374015" algn="l"/>
              </a:tabLst>
            </a:pPr>
            <a:r>
              <a:rPr lang="en-US" sz="800" b="1" spc="-5" dirty="0" smtClean="0">
                <a:solidFill>
                  <a:srgbClr val="002C71"/>
                </a:solidFill>
                <a:latin typeface="Georgia"/>
                <a:cs typeface="Georgia"/>
              </a:rPr>
              <a:t>$</a:t>
            </a:r>
            <a:r>
              <a:rPr lang="en-US" sz="800" b="1" spc="-5" dirty="0">
                <a:solidFill>
                  <a:srgbClr val="002C71"/>
                </a:solidFill>
                <a:latin typeface="Georgia"/>
                <a:cs typeface="Georgia"/>
              </a:rPr>
              <a:t>1.7  billion </a:t>
            </a:r>
            <a:r>
              <a:rPr lang="en-US" sz="800" b="1" spc="-5" dirty="0" smtClean="0">
                <a:solidFill>
                  <a:srgbClr val="002C71"/>
                </a:solidFill>
                <a:latin typeface="Georgia"/>
                <a:cs typeface="Georgia"/>
              </a:rPr>
              <a:t>- $</a:t>
            </a:r>
            <a:r>
              <a:rPr lang="en-US" sz="800" b="1" spc="-5" dirty="0">
                <a:solidFill>
                  <a:srgbClr val="002C71"/>
                </a:solidFill>
                <a:latin typeface="Georgia"/>
                <a:cs typeface="Georgia"/>
              </a:rPr>
              <a:t>2.8 billion</a:t>
            </a:r>
          </a:p>
        </p:txBody>
      </p:sp>
      <p:sp>
        <p:nvSpPr>
          <p:cNvPr id="70" name="object 12"/>
          <p:cNvSpPr txBox="1"/>
          <p:nvPr/>
        </p:nvSpPr>
        <p:spPr>
          <a:xfrm>
            <a:off x="7547750" y="6174088"/>
            <a:ext cx="2232908" cy="123111"/>
          </a:xfrm>
          <a:prstGeom prst="rect">
            <a:avLst/>
          </a:prstGeom>
          <a:ln w="19050">
            <a:noFill/>
          </a:ln>
          <a:effectLst/>
        </p:spPr>
        <p:txBody>
          <a:bodyPr vert="horz" wrap="square" lIns="0" tIns="0" rIns="0" bIns="0" rtlCol="0" anchor="ctr">
            <a:spAutoFit/>
          </a:bodyPr>
          <a:lstStyle/>
          <a:p>
            <a:pPr marL="86995">
              <a:tabLst>
                <a:tab pos="374015" algn="l"/>
              </a:tabLst>
            </a:pPr>
            <a:r>
              <a:rPr lang="en-US" sz="800" b="1" spc="-5" dirty="0" smtClean="0">
                <a:solidFill>
                  <a:srgbClr val="002C71"/>
                </a:solidFill>
                <a:latin typeface="Georgia"/>
                <a:cs typeface="Georgia"/>
              </a:rPr>
              <a:t>&lt; $1.7 </a:t>
            </a:r>
            <a:r>
              <a:rPr lang="en-US" sz="800" b="1" spc="-5" dirty="0">
                <a:solidFill>
                  <a:srgbClr val="002C71"/>
                </a:solidFill>
                <a:latin typeface="Georgia"/>
                <a:cs typeface="Georgia"/>
              </a:rPr>
              <a:t>billion</a:t>
            </a:r>
          </a:p>
        </p:txBody>
      </p:sp>
    </p:spTree>
    <p:extLst>
      <p:ext uri="{BB962C8B-B14F-4D97-AF65-F5344CB8AC3E}">
        <p14:creationId xmlns:p14="http://schemas.microsoft.com/office/powerpoint/2010/main" val="4121431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584019" y="1124736"/>
            <a:ext cx="5092639" cy="347472"/>
          </a:xfrm>
          <a:custGeom>
            <a:avLst/>
            <a:gdLst/>
            <a:ahLst/>
            <a:cxnLst/>
            <a:rect l="l" t="t" r="r" b="b"/>
            <a:pathLst>
              <a:path w="5352415" h="300355">
                <a:moveTo>
                  <a:pt x="5306695" y="0"/>
                </a:moveTo>
                <a:lnTo>
                  <a:pt x="0" y="0"/>
                </a:lnTo>
                <a:lnTo>
                  <a:pt x="0" y="299974"/>
                </a:lnTo>
                <a:lnTo>
                  <a:pt x="5311215" y="299731"/>
                </a:lnTo>
                <a:lnTo>
                  <a:pt x="5344463" y="278012"/>
                </a:lnTo>
                <a:lnTo>
                  <a:pt x="5352288" y="250062"/>
                </a:lnTo>
                <a:lnTo>
                  <a:pt x="5352288" y="49911"/>
                </a:lnTo>
                <a:lnTo>
                  <a:pt x="5332214" y="8557"/>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South </a:t>
            </a:r>
            <a:r>
              <a:rPr lang="en-US" sz="1200" dirty="0">
                <a:solidFill>
                  <a:srgbClr val="002C71"/>
                </a:solidFill>
                <a:latin typeface="Georgia" panose="02040502050405020303" pitchFamily="18" charset="0"/>
              </a:rPr>
              <a:t>State Corporation (Nasdaq: SSB)</a:t>
            </a:r>
            <a:endParaRPr sz="1200" dirty="0">
              <a:solidFill>
                <a:srgbClr val="002C71"/>
              </a:solidFill>
              <a:latin typeface="Georgia" panose="02040502050405020303" pitchFamily="18" charset="0"/>
            </a:endParaRPr>
          </a:p>
        </p:txBody>
      </p:sp>
      <p:sp>
        <p:nvSpPr>
          <p:cNvPr id="10" name="object 10"/>
          <p:cNvSpPr/>
          <p:nvPr/>
        </p:nvSpPr>
        <p:spPr>
          <a:xfrm>
            <a:off x="3584019" y="1587082"/>
            <a:ext cx="5092639" cy="347472"/>
          </a:xfrm>
          <a:custGeom>
            <a:avLst/>
            <a:gdLst/>
            <a:ahLst/>
            <a:cxnLst/>
            <a:rect l="l" t="t" r="r" b="b"/>
            <a:pathLst>
              <a:path w="5352415" h="300355">
                <a:moveTo>
                  <a:pt x="5306695" y="0"/>
                </a:moveTo>
                <a:lnTo>
                  <a:pt x="0" y="0"/>
                </a:lnTo>
                <a:lnTo>
                  <a:pt x="0" y="299974"/>
                </a:lnTo>
                <a:lnTo>
                  <a:pt x="5311215" y="299731"/>
                </a:lnTo>
                <a:lnTo>
                  <a:pt x="5344463" y="278012"/>
                </a:lnTo>
                <a:lnTo>
                  <a:pt x="5352288" y="250062"/>
                </a:lnTo>
                <a:lnTo>
                  <a:pt x="5352288" y="50037"/>
                </a:lnTo>
                <a:lnTo>
                  <a:pt x="5332183" y="8541"/>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Park </a:t>
            </a:r>
            <a:r>
              <a:rPr lang="en-US" sz="1200" dirty="0">
                <a:solidFill>
                  <a:srgbClr val="002C71"/>
                </a:solidFill>
                <a:latin typeface="Georgia" panose="02040502050405020303" pitchFamily="18" charset="0"/>
              </a:rPr>
              <a:t>Sterling Corporation (Nasdaq: PSTB)</a:t>
            </a:r>
            <a:endParaRPr sz="1200" dirty="0">
              <a:solidFill>
                <a:srgbClr val="002C71"/>
              </a:solidFill>
              <a:latin typeface="Georgia" panose="02040502050405020303" pitchFamily="18" charset="0"/>
            </a:endParaRPr>
          </a:p>
        </p:txBody>
      </p:sp>
      <p:sp>
        <p:nvSpPr>
          <p:cNvPr id="16" name="object 16"/>
          <p:cNvSpPr/>
          <p:nvPr/>
        </p:nvSpPr>
        <p:spPr>
          <a:xfrm>
            <a:off x="3584019" y="2049428"/>
            <a:ext cx="5092639" cy="347472"/>
          </a:xfrm>
          <a:custGeom>
            <a:avLst/>
            <a:gdLst/>
            <a:ahLst/>
            <a:cxnLst/>
            <a:rect l="l" t="t" r="r" b="b"/>
            <a:pathLst>
              <a:path w="5352415" h="300355">
                <a:moveTo>
                  <a:pt x="5306695" y="0"/>
                </a:moveTo>
                <a:lnTo>
                  <a:pt x="0" y="0"/>
                </a:lnTo>
                <a:lnTo>
                  <a:pt x="0" y="300100"/>
                </a:lnTo>
                <a:lnTo>
                  <a:pt x="5311311" y="299846"/>
                </a:lnTo>
                <a:lnTo>
                  <a:pt x="5344483" y="278020"/>
                </a:lnTo>
                <a:lnTo>
                  <a:pt x="5352288" y="250062"/>
                </a:lnTo>
                <a:lnTo>
                  <a:pt x="5352288" y="50037"/>
                </a:lnTo>
                <a:lnTo>
                  <a:pt x="5332183" y="8541"/>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0.14 shares of SSB common stock for each share of PSTB common stock </a:t>
            </a:r>
            <a:endParaRPr sz="1200" dirty="0">
              <a:solidFill>
                <a:srgbClr val="002C71"/>
              </a:solidFill>
              <a:latin typeface="Georgia" panose="02040502050405020303" pitchFamily="18" charset="0"/>
            </a:endParaRPr>
          </a:p>
        </p:txBody>
      </p:sp>
      <p:sp>
        <p:nvSpPr>
          <p:cNvPr id="22" name="object 22"/>
          <p:cNvSpPr/>
          <p:nvPr/>
        </p:nvSpPr>
        <p:spPr>
          <a:xfrm>
            <a:off x="3584019" y="2974120"/>
            <a:ext cx="5092639" cy="347472"/>
          </a:xfrm>
          <a:custGeom>
            <a:avLst/>
            <a:gdLst/>
            <a:ahLst/>
            <a:cxnLst/>
            <a:rect l="l" t="t" r="r" b="b"/>
            <a:pathLst>
              <a:path w="5352415" h="300355">
                <a:moveTo>
                  <a:pt x="5306695" y="0"/>
                </a:moveTo>
                <a:lnTo>
                  <a:pt x="0" y="0"/>
                </a:lnTo>
                <a:lnTo>
                  <a:pt x="0" y="300100"/>
                </a:lnTo>
                <a:lnTo>
                  <a:pt x="5311311" y="299846"/>
                </a:lnTo>
                <a:lnTo>
                  <a:pt x="5344483" y="278020"/>
                </a:lnTo>
                <a:lnTo>
                  <a:pt x="5352288" y="250062"/>
                </a:lnTo>
                <a:lnTo>
                  <a:pt x="5352288" y="50037"/>
                </a:lnTo>
                <a:lnTo>
                  <a:pt x="5332183" y="8541"/>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$12.87</a:t>
            </a:r>
            <a:endParaRPr sz="1200" dirty="0">
              <a:solidFill>
                <a:srgbClr val="002C71"/>
              </a:solidFill>
              <a:latin typeface="Georgia" panose="02040502050405020303" pitchFamily="18" charset="0"/>
            </a:endParaRPr>
          </a:p>
        </p:txBody>
      </p:sp>
      <p:sp>
        <p:nvSpPr>
          <p:cNvPr id="27" name="object 27"/>
          <p:cNvSpPr/>
          <p:nvPr/>
        </p:nvSpPr>
        <p:spPr>
          <a:xfrm>
            <a:off x="3584019" y="3436466"/>
            <a:ext cx="5092639" cy="347472"/>
          </a:xfrm>
          <a:custGeom>
            <a:avLst/>
            <a:gdLst/>
            <a:ahLst/>
            <a:cxnLst/>
            <a:rect l="l" t="t" r="r" b="b"/>
            <a:pathLst>
              <a:path w="5352415" h="300355">
                <a:moveTo>
                  <a:pt x="5306695" y="0"/>
                </a:moveTo>
                <a:lnTo>
                  <a:pt x="0" y="0"/>
                </a:lnTo>
                <a:lnTo>
                  <a:pt x="0" y="300100"/>
                </a:lnTo>
                <a:lnTo>
                  <a:pt x="5311311" y="299847"/>
                </a:lnTo>
                <a:lnTo>
                  <a:pt x="5344483" y="278075"/>
                </a:lnTo>
                <a:lnTo>
                  <a:pt x="5352288" y="250062"/>
                </a:lnTo>
                <a:lnTo>
                  <a:pt x="5352288" y="50037"/>
                </a:lnTo>
                <a:lnTo>
                  <a:pt x="5332183" y="8541"/>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$690.8 million</a:t>
            </a:r>
            <a:endParaRPr sz="1200" dirty="0">
              <a:solidFill>
                <a:srgbClr val="002C71"/>
              </a:solidFill>
              <a:latin typeface="Georgia" panose="02040502050405020303" pitchFamily="18" charset="0"/>
            </a:endParaRPr>
          </a:p>
        </p:txBody>
      </p:sp>
      <p:sp>
        <p:nvSpPr>
          <p:cNvPr id="32" name="object 32"/>
          <p:cNvSpPr/>
          <p:nvPr/>
        </p:nvSpPr>
        <p:spPr>
          <a:xfrm>
            <a:off x="3584019" y="2511774"/>
            <a:ext cx="5092639" cy="347472"/>
          </a:xfrm>
          <a:custGeom>
            <a:avLst/>
            <a:gdLst/>
            <a:ahLst/>
            <a:cxnLst/>
            <a:rect l="l" t="t" r="r" b="b"/>
            <a:pathLst>
              <a:path w="5352415" h="300354">
                <a:moveTo>
                  <a:pt x="5306695" y="0"/>
                </a:moveTo>
                <a:lnTo>
                  <a:pt x="0" y="0"/>
                </a:lnTo>
                <a:lnTo>
                  <a:pt x="0" y="300100"/>
                </a:lnTo>
                <a:lnTo>
                  <a:pt x="5311311" y="299847"/>
                </a:lnTo>
                <a:lnTo>
                  <a:pt x="5344483" y="278075"/>
                </a:lnTo>
                <a:lnTo>
                  <a:pt x="5352288" y="250062"/>
                </a:lnTo>
                <a:lnTo>
                  <a:pt x="5352288" y="50037"/>
                </a:lnTo>
                <a:lnTo>
                  <a:pt x="5332183" y="8541"/>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100</a:t>
            </a:r>
            <a:r>
              <a:rPr lang="en-US" sz="1200" dirty="0">
                <a:solidFill>
                  <a:srgbClr val="002C71"/>
                </a:solidFill>
                <a:latin typeface="Georgia" panose="02040502050405020303" pitchFamily="18" charset="0"/>
              </a:rPr>
              <a:t>% stock</a:t>
            </a:r>
            <a:endParaRPr sz="1200" dirty="0">
              <a:solidFill>
                <a:srgbClr val="002C71"/>
              </a:solidFill>
              <a:latin typeface="Georgia" panose="02040502050405020303" pitchFamily="18" charset="0"/>
            </a:endParaRPr>
          </a:p>
        </p:txBody>
      </p:sp>
      <p:sp>
        <p:nvSpPr>
          <p:cNvPr id="47" name="object 47"/>
          <p:cNvSpPr/>
          <p:nvPr/>
        </p:nvSpPr>
        <p:spPr>
          <a:xfrm>
            <a:off x="3584019" y="3898812"/>
            <a:ext cx="5092639" cy="347472"/>
          </a:xfrm>
          <a:custGeom>
            <a:avLst/>
            <a:gdLst/>
            <a:ahLst/>
            <a:cxnLst/>
            <a:rect l="l" t="t" r="r" b="b"/>
            <a:pathLst>
              <a:path w="5352415" h="300354">
                <a:moveTo>
                  <a:pt x="5306695" y="0"/>
                </a:moveTo>
                <a:lnTo>
                  <a:pt x="0" y="0"/>
                </a:lnTo>
                <a:lnTo>
                  <a:pt x="0" y="300101"/>
                </a:lnTo>
                <a:lnTo>
                  <a:pt x="5311311" y="299847"/>
                </a:lnTo>
                <a:lnTo>
                  <a:pt x="5344483" y="278075"/>
                </a:lnTo>
                <a:lnTo>
                  <a:pt x="5352288" y="250062"/>
                </a:lnTo>
                <a:lnTo>
                  <a:pt x="5352288" y="50037"/>
                </a:lnTo>
                <a:lnTo>
                  <a:pt x="5332183" y="8575"/>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t>	</a:t>
            </a:r>
            <a:r>
              <a:rPr lang="en-US" sz="1200" dirty="0" smtClean="0">
                <a:solidFill>
                  <a:srgbClr val="002C71"/>
                </a:solidFill>
                <a:latin typeface="Georgia" panose="02040502050405020303" pitchFamily="18" charset="0"/>
              </a:rPr>
              <a:t>80% SSB / 20% PSTB</a:t>
            </a:r>
            <a:endParaRPr sz="1200" dirty="0">
              <a:solidFill>
                <a:srgbClr val="002C71"/>
              </a:solidFill>
              <a:latin typeface="Georgia" panose="02040502050405020303" pitchFamily="18" charset="0"/>
            </a:endParaRPr>
          </a:p>
        </p:txBody>
      </p:sp>
      <p:sp>
        <p:nvSpPr>
          <p:cNvPr id="52" name="object 52"/>
          <p:cNvSpPr/>
          <p:nvPr/>
        </p:nvSpPr>
        <p:spPr>
          <a:xfrm>
            <a:off x="3584019" y="4361158"/>
            <a:ext cx="5092639" cy="347472"/>
          </a:xfrm>
          <a:custGeom>
            <a:avLst/>
            <a:gdLst/>
            <a:ahLst/>
            <a:cxnLst/>
            <a:rect l="l" t="t" r="r" b="b"/>
            <a:pathLst>
              <a:path w="5352415" h="300354">
                <a:moveTo>
                  <a:pt x="5306695" y="0"/>
                </a:moveTo>
                <a:lnTo>
                  <a:pt x="0" y="0"/>
                </a:lnTo>
                <a:lnTo>
                  <a:pt x="0" y="299973"/>
                </a:lnTo>
                <a:lnTo>
                  <a:pt x="5311215" y="299731"/>
                </a:lnTo>
                <a:lnTo>
                  <a:pt x="5344463" y="278012"/>
                </a:lnTo>
                <a:lnTo>
                  <a:pt x="5352288" y="250062"/>
                </a:lnTo>
                <a:lnTo>
                  <a:pt x="5352288" y="49910"/>
                </a:lnTo>
                <a:lnTo>
                  <a:pt x="5332214" y="8557"/>
                </a:lnTo>
                <a:lnTo>
                  <a:pt x="5306695" y="0"/>
                </a:lnTo>
                <a:close/>
              </a:path>
            </a:pathLst>
          </a:custGeom>
          <a:solidFill>
            <a:schemeClr val="bg1">
              <a:lumMod val="95000"/>
            </a:schemeClr>
          </a:solidFill>
          <a:ln>
            <a:solidFill>
              <a:srgbClr val="002C71"/>
            </a:solidFill>
          </a:ln>
        </p:spPr>
        <p:txBody>
          <a:bodyPr wrap="square" lIns="0" tIns="0" rIns="0" bIns="0" rtlCol="0" anchor="ctr"/>
          <a:lstStyle/>
          <a:p>
            <a:pPr>
              <a:lnSpc>
                <a:spcPts val="1200"/>
              </a:lnSpc>
              <a:tabLst>
                <a:tab pos="171450" algn="l"/>
              </a:tabLst>
            </a:pPr>
            <a:r>
              <a:rPr lang="en-US" sz="1200" dirty="0" smtClean="0">
                <a:solidFill>
                  <a:srgbClr val="002C71"/>
                </a:solidFill>
                <a:latin typeface="Georgia" panose="02040502050405020303" pitchFamily="18" charset="0"/>
              </a:rPr>
              <a:t>	2 Directors to be appointed to SSB’s Board of Directors, </a:t>
            </a:r>
          </a:p>
          <a:p>
            <a:pPr>
              <a:lnSpc>
                <a:spcPts val="1200"/>
              </a:lnSpc>
              <a:tabLst>
                <a:tab pos="171450" algn="l"/>
              </a:tabLst>
            </a:pPr>
            <a:r>
              <a:rPr lang="en-US" sz="1200" dirty="0" smtClean="0">
                <a:solidFill>
                  <a:srgbClr val="002C71"/>
                </a:solidFill>
                <a:latin typeface="Georgia" panose="02040502050405020303" pitchFamily="18" charset="0"/>
              </a:rPr>
              <a:t>     including Jim Cherry</a:t>
            </a:r>
            <a:endParaRPr sz="1200" dirty="0">
              <a:solidFill>
                <a:srgbClr val="002C71"/>
              </a:solidFill>
              <a:latin typeface="Georgia" panose="02040502050405020303" pitchFamily="18" charset="0"/>
            </a:endParaRPr>
          </a:p>
        </p:txBody>
      </p:sp>
      <p:sp>
        <p:nvSpPr>
          <p:cNvPr id="57" name="object 57"/>
          <p:cNvSpPr/>
          <p:nvPr/>
        </p:nvSpPr>
        <p:spPr>
          <a:xfrm>
            <a:off x="3584019" y="5285850"/>
            <a:ext cx="5092639" cy="347472"/>
          </a:xfrm>
          <a:custGeom>
            <a:avLst/>
            <a:gdLst/>
            <a:ahLst/>
            <a:cxnLst/>
            <a:rect l="l" t="t" r="r" b="b"/>
            <a:pathLst>
              <a:path w="5352415" h="300354">
                <a:moveTo>
                  <a:pt x="5306695" y="0"/>
                </a:moveTo>
                <a:lnTo>
                  <a:pt x="0" y="0"/>
                </a:lnTo>
                <a:lnTo>
                  <a:pt x="0" y="299973"/>
                </a:lnTo>
                <a:lnTo>
                  <a:pt x="5311215" y="299731"/>
                </a:lnTo>
                <a:lnTo>
                  <a:pt x="5344463" y="278012"/>
                </a:lnTo>
                <a:lnTo>
                  <a:pt x="5352288" y="250062"/>
                </a:lnTo>
                <a:lnTo>
                  <a:pt x="5352288" y="49910"/>
                </a:lnTo>
                <a:lnTo>
                  <a:pt x="5332214" y="8557"/>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Regulatory </a:t>
            </a:r>
            <a:r>
              <a:rPr lang="en-US" sz="1200" dirty="0">
                <a:solidFill>
                  <a:srgbClr val="002C71"/>
                </a:solidFill>
                <a:latin typeface="Georgia" panose="02040502050405020303" pitchFamily="18" charset="0"/>
              </a:rPr>
              <a:t>and shareholder </a:t>
            </a:r>
            <a:r>
              <a:rPr lang="en-US" sz="1200" dirty="0" smtClean="0">
                <a:solidFill>
                  <a:srgbClr val="002C71"/>
                </a:solidFill>
                <a:latin typeface="Georgia" panose="02040502050405020303" pitchFamily="18" charset="0"/>
              </a:rPr>
              <a:t>approvals from both SSB and PSTB</a:t>
            </a:r>
            <a:endParaRPr sz="1200" dirty="0">
              <a:solidFill>
                <a:srgbClr val="002C71"/>
              </a:solidFill>
              <a:latin typeface="Georgia" panose="02040502050405020303" pitchFamily="18" charset="0"/>
            </a:endParaRPr>
          </a:p>
        </p:txBody>
      </p:sp>
      <p:sp>
        <p:nvSpPr>
          <p:cNvPr id="62" name="object 62"/>
          <p:cNvSpPr/>
          <p:nvPr/>
        </p:nvSpPr>
        <p:spPr>
          <a:xfrm>
            <a:off x="3584019" y="5748197"/>
            <a:ext cx="5092639" cy="347472"/>
          </a:xfrm>
          <a:custGeom>
            <a:avLst/>
            <a:gdLst/>
            <a:ahLst/>
            <a:cxnLst/>
            <a:rect l="l" t="t" r="r" b="b"/>
            <a:pathLst>
              <a:path w="5352415" h="300354">
                <a:moveTo>
                  <a:pt x="5306695" y="0"/>
                </a:moveTo>
                <a:lnTo>
                  <a:pt x="0" y="0"/>
                </a:lnTo>
                <a:lnTo>
                  <a:pt x="0" y="300050"/>
                </a:lnTo>
                <a:lnTo>
                  <a:pt x="5311292" y="299798"/>
                </a:lnTo>
                <a:lnTo>
                  <a:pt x="5344479" y="278015"/>
                </a:lnTo>
                <a:lnTo>
                  <a:pt x="5352288" y="250037"/>
                </a:lnTo>
                <a:lnTo>
                  <a:pt x="5352288" y="50037"/>
                </a:lnTo>
                <a:lnTo>
                  <a:pt x="5332183" y="8541"/>
                </a:lnTo>
                <a:lnTo>
                  <a:pt x="5306695" y="0"/>
                </a:lnTo>
                <a:close/>
              </a:path>
            </a:pathLst>
          </a:custGeom>
          <a:solidFill>
            <a:schemeClr val="bg1">
              <a:lumMod val="95000"/>
            </a:schemeClr>
          </a:solidFill>
          <a:ln>
            <a:solidFill>
              <a:srgbClr val="002C71"/>
            </a:solidFill>
          </a:ln>
        </p:spPr>
        <p:txBody>
          <a:bodyPr wrap="square" lIns="0" tIns="0" rIns="0" bIns="0" rtlCol="0" anchor="ctr"/>
          <a:lstStyle/>
          <a:p>
            <a:pPr>
              <a:tabLst>
                <a:tab pos="171450" algn="l"/>
              </a:tabLst>
            </a:pPr>
            <a:r>
              <a:rPr lang="en-US" sz="1200" dirty="0" smtClean="0">
                <a:solidFill>
                  <a:srgbClr val="002C71"/>
                </a:solidFill>
                <a:latin typeface="Georgia" panose="02040502050405020303" pitchFamily="18" charset="0"/>
              </a:rPr>
              <a:t>	4th </a:t>
            </a:r>
            <a:r>
              <a:rPr lang="en-US" sz="1200" dirty="0">
                <a:solidFill>
                  <a:srgbClr val="002C71"/>
                </a:solidFill>
                <a:latin typeface="Georgia" panose="02040502050405020303" pitchFamily="18" charset="0"/>
              </a:rPr>
              <a:t>Quarter 2017</a:t>
            </a:r>
            <a:endParaRPr sz="1200" dirty="0">
              <a:solidFill>
                <a:srgbClr val="002C71"/>
              </a:solidFill>
              <a:latin typeface="Georgia" panose="02040502050405020303" pitchFamily="18" charset="0"/>
            </a:endParaRPr>
          </a:p>
        </p:txBody>
      </p:sp>
      <p:sp>
        <p:nvSpPr>
          <p:cNvPr id="67" name="object 67"/>
          <p:cNvSpPr txBox="1">
            <a:spLocks noGrp="1"/>
          </p:cNvSpPr>
          <p:nvPr>
            <p:ph type="title"/>
          </p:nvPr>
        </p:nvSpPr>
        <p:spPr>
          <a:xfrm>
            <a:off x="440842" y="368821"/>
            <a:ext cx="8262315" cy="492443"/>
          </a:xfrm>
          <a:prstGeom prst="rect">
            <a:avLst/>
          </a:prstGeom>
        </p:spPr>
        <p:txBody>
          <a:bodyPr vert="horz" wrap="square" lIns="0" tIns="0" rIns="0" bIns="0" rtlCol="0">
            <a:spAutoFit/>
          </a:bodyPr>
          <a:lstStyle/>
          <a:p>
            <a:pPr marL="2332990">
              <a:lnSpc>
                <a:spcPct val="100000"/>
              </a:lnSpc>
            </a:pPr>
            <a:r>
              <a:rPr sz="3200" dirty="0"/>
              <a:t>Transac</a:t>
            </a:r>
            <a:r>
              <a:rPr sz="3200" spc="-5" dirty="0"/>
              <a:t>tio</a:t>
            </a:r>
            <a:r>
              <a:rPr sz="3200" dirty="0"/>
              <a:t>n</a:t>
            </a:r>
            <a:r>
              <a:rPr sz="3200" spc="-40" dirty="0"/>
              <a:t> </a:t>
            </a:r>
            <a:r>
              <a:rPr sz="3200" dirty="0"/>
              <a:t>Terms</a:t>
            </a:r>
          </a:p>
        </p:txBody>
      </p:sp>
      <p:sp>
        <p:nvSpPr>
          <p:cNvPr id="75"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7</a:t>
            </a:fld>
            <a:endParaRPr lang="en-US" sz="1000" dirty="0">
              <a:solidFill>
                <a:prstClr val="black">
                  <a:lumMod val="65000"/>
                  <a:lumOff val="35000"/>
                </a:prstClr>
              </a:solidFill>
              <a:latin typeface="Georgia" panose="02040502050405020303" pitchFamily="18" charset="0"/>
            </a:endParaRPr>
          </a:p>
        </p:txBody>
      </p:sp>
      <p:sp>
        <p:nvSpPr>
          <p:cNvPr id="59" name="object 15"/>
          <p:cNvSpPr/>
          <p:nvPr/>
        </p:nvSpPr>
        <p:spPr>
          <a:xfrm>
            <a:off x="586501" y="1124736"/>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Buyer</a:t>
            </a:r>
            <a:endParaRPr sz="1200" b="1" dirty="0">
              <a:solidFill>
                <a:schemeClr val="bg1"/>
              </a:solidFill>
              <a:latin typeface="Georgia" panose="02040502050405020303" pitchFamily="18" charset="0"/>
            </a:endParaRPr>
          </a:p>
        </p:txBody>
      </p:sp>
      <p:sp>
        <p:nvSpPr>
          <p:cNvPr id="64" name="object 15"/>
          <p:cNvSpPr/>
          <p:nvPr/>
        </p:nvSpPr>
        <p:spPr>
          <a:xfrm>
            <a:off x="586501" y="1586714"/>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Seller</a:t>
            </a:r>
            <a:endParaRPr sz="1200" b="1" dirty="0">
              <a:solidFill>
                <a:schemeClr val="bg1"/>
              </a:solidFill>
              <a:latin typeface="Georgia" panose="02040502050405020303" pitchFamily="18" charset="0"/>
            </a:endParaRPr>
          </a:p>
        </p:txBody>
      </p:sp>
      <p:sp>
        <p:nvSpPr>
          <p:cNvPr id="71" name="object 15"/>
          <p:cNvSpPr/>
          <p:nvPr/>
        </p:nvSpPr>
        <p:spPr>
          <a:xfrm>
            <a:off x="586501" y="2048692"/>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Fixed Exchange Ratio</a:t>
            </a:r>
            <a:endParaRPr sz="1200" b="1" dirty="0">
              <a:solidFill>
                <a:schemeClr val="bg1"/>
              </a:solidFill>
              <a:latin typeface="Georgia" panose="02040502050405020303" pitchFamily="18" charset="0"/>
            </a:endParaRPr>
          </a:p>
        </p:txBody>
      </p:sp>
      <p:sp>
        <p:nvSpPr>
          <p:cNvPr id="72" name="object 15"/>
          <p:cNvSpPr/>
          <p:nvPr/>
        </p:nvSpPr>
        <p:spPr>
          <a:xfrm>
            <a:off x="586501" y="2972648"/>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Implied Price per Share</a:t>
            </a:r>
            <a:endParaRPr sz="1200" b="1" dirty="0">
              <a:solidFill>
                <a:schemeClr val="bg1"/>
              </a:solidFill>
              <a:latin typeface="Georgia" panose="02040502050405020303" pitchFamily="18" charset="0"/>
            </a:endParaRPr>
          </a:p>
        </p:txBody>
      </p:sp>
      <p:sp>
        <p:nvSpPr>
          <p:cNvPr id="73" name="object 15"/>
          <p:cNvSpPr/>
          <p:nvPr/>
        </p:nvSpPr>
        <p:spPr>
          <a:xfrm>
            <a:off x="586501" y="3434626"/>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Aggregate Transaction Value</a:t>
            </a:r>
            <a:endParaRPr sz="1200" b="1" dirty="0">
              <a:solidFill>
                <a:schemeClr val="bg1"/>
              </a:solidFill>
              <a:latin typeface="Georgia" panose="02040502050405020303" pitchFamily="18" charset="0"/>
            </a:endParaRPr>
          </a:p>
        </p:txBody>
      </p:sp>
      <p:sp>
        <p:nvSpPr>
          <p:cNvPr id="74" name="object 15"/>
          <p:cNvSpPr/>
          <p:nvPr/>
        </p:nvSpPr>
        <p:spPr>
          <a:xfrm>
            <a:off x="586501" y="2510670"/>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Consideration</a:t>
            </a:r>
            <a:endParaRPr sz="1200" b="1" dirty="0">
              <a:solidFill>
                <a:schemeClr val="bg1"/>
              </a:solidFill>
              <a:latin typeface="Georgia" panose="02040502050405020303" pitchFamily="18" charset="0"/>
            </a:endParaRPr>
          </a:p>
        </p:txBody>
      </p:sp>
      <p:sp>
        <p:nvSpPr>
          <p:cNvPr id="78" name="object 15"/>
          <p:cNvSpPr/>
          <p:nvPr/>
        </p:nvSpPr>
        <p:spPr>
          <a:xfrm>
            <a:off x="586501" y="3896604"/>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Ownership Split</a:t>
            </a:r>
            <a:endParaRPr sz="1200" b="1" dirty="0">
              <a:solidFill>
                <a:schemeClr val="bg1"/>
              </a:solidFill>
              <a:latin typeface="Georgia" panose="02040502050405020303" pitchFamily="18" charset="0"/>
            </a:endParaRPr>
          </a:p>
        </p:txBody>
      </p:sp>
      <p:sp>
        <p:nvSpPr>
          <p:cNvPr id="79" name="object 15"/>
          <p:cNvSpPr/>
          <p:nvPr/>
        </p:nvSpPr>
        <p:spPr>
          <a:xfrm>
            <a:off x="586501" y="4358582"/>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Board Representation</a:t>
            </a:r>
            <a:endParaRPr sz="1200" b="1" dirty="0">
              <a:solidFill>
                <a:schemeClr val="bg1"/>
              </a:solidFill>
              <a:latin typeface="Georgia" panose="02040502050405020303" pitchFamily="18" charset="0"/>
            </a:endParaRPr>
          </a:p>
        </p:txBody>
      </p:sp>
      <p:sp>
        <p:nvSpPr>
          <p:cNvPr id="80" name="object 15"/>
          <p:cNvSpPr/>
          <p:nvPr/>
        </p:nvSpPr>
        <p:spPr>
          <a:xfrm>
            <a:off x="586501" y="5282538"/>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Required Approvals</a:t>
            </a:r>
            <a:endParaRPr sz="1200" b="1" dirty="0">
              <a:solidFill>
                <a:schemeClr val="bg1"/>
              </a:solidFill>
              <a:latin typeface="Georgia" panose="02040502050405020303" pitchFamily="18" charset="0"/>
            </a:endParaRPr>
          </a:p>
        </p:txBody>
      </p:sp>
      <p:sp>
        <p:nvSpPr>
          <p:cNvPr id="81" name="object 15"/>
          <p:cNvSpPr/>
          <p:nvPr/>
        </p:nvSpPr>
        <p:spPr>
          <a:xfrm>
            <a:off x="586501" y="5744512"/>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Expected Closing</a:t>
            </a:r>
            <a:endParaRPr sz="1200" b="1" dirty="0">
              <a:solidFill>
                <a:schemeClr val="bg1"/>
              </a:solidFill>
              <a:latin typeface="Georgia" panose="02040502050405020303" pitchFamily="18" charset="0"/>
            </a:endParaRPr>
          </a:p>
        </p:txBody>
      </p:sp>
      <p:sp>
        <p:nvSpPr>
          <p:cNvPr id="24" name="object 52"/>
          <p:cNvSpPr/>
          <p:nvPr/>
        </p:nvSpPr>
        <p:spPr>
          <a:xfrm>
            <a:off x="3597593" y="4823504"/>
            <a:ext cx="5092639" cy="347472"/>
          </a:xfrm>
          <a:custGeom>
            <a:avLst/>
            <a:gdLst/>
            <a:ahLst/>
            <a:cxnLst/>
            <a:rect l="l" t="t" r="r" b="b"/>
            <a:pathLst>
              <a:path w="5352415" h="300354">
                <a:moveTo>
                  <a:pt x="5306695" y="0"/>
                </a:moveTo>
                <a:lnTo>
                  <a:pt x="0" y="0"/>
                </a:lnTo>
                <a:lnTo>
                  <a:pt x="0" y="299973"/>
                </a:lnTo>
                <a:lnTo>
                  <a:pt x="5311215" y="299731"/>
                </a:lnTo>
                <a:lnTo>
                  <a:pt x="5344463" y="278012"/>
                </a:lnTo>
                <a:lnTo>
                  <a:pt x="5352288" y="250062"/>
                </a:lnTo>
                <a:lnTo>
                  <a:pt x="5352288" y="49910"/>
                </a:lnTo>
                <a:lnTo>
                  <a:pt x="5332214" y="8557"/>
                </a:lnTo>
                <a:lnTo>
                  <a:pt x="5306695" y="0"/>
                </a:lnTo>
                <a:close/>
              </a:path>
            </a:pathLst>
          </a:custGeom>
          <a:solidFill>
            <a:schemeClr val="bg1">
              <a:lumMod val="95000"/>
            </a:schemeClr>
          </a:solidFill>
          <a:ln>
            <a:solidFill>
              <a:srgbClr val="002C71"/>
            </a:solidFill>
          </a:ln>
        </p:spPr>
        <p:txBody>
          <a:bodyPr wrap="square" lIns="0" tIns="0" rIns="0" bIns="0" rtlCol="0" anchor="ctr"/>
          <a:lstStyle/>
          <a:p>
            <a:pPr>
              <a:lnSpc>
                <a:spcPts val="1200"/>
              </a:lnSpc>
              <a:tabLst>
                <a:tab pos="171450" algn="l"/>
              </a:tabLst>
            </a:pPr>
            <a:r>
              <a:rPr lang="en-US" sz="1200" dirty="0" smtClean="0">
                <a:solidFill>
                  <a:srgbClr val="002C71"/>
                </a:solidFill>
                <a:latin typeface="Georgia" panose="02040502050405020303" pitchFamily="18" charset="0"/>
              </a:rPr>
              <a:t>	Employment Agreements with Bryan Kennedy &amp; Don Truslow</a:t>
            </a:r>
            <a:endParaRPr sz="1200" dirty="0">
              <a:solidFill>
                <a:srgbClr val="002C71"/>
              </a:solidFill>
              <a:latin typeface="Georgia" panose="02040502050405020303" pitchFamily="18" charset="0"/>
            </a:endParaRPr>
          </a:p>
        </p:txBody>
      </p:sp>
      <p:sp>
        <p:nvSpPr>
          <p:cNvPr id="25" name="object 15"/>
          <p:cNvSpPr/>
          <p:nvPr/>
        </p:nvSpPr>
        <p:spPr>
          <a:xfrm>
            <a:off x="600075" y="4820560"/>
            <a:ext cx="2907817" cy="35148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a:solidFill>
              <a:srgbClr val="FDBB39"/>
            </a:solidFill>
          </a:ln>
        </p:spPr>
        <p:txBody>
          <a:bodyPr wrap="square" lIns="0" tIns="0" rIns="0" bIns="0" rtlCol="0" anchor="ctr"/>
          <a:lstStyle/>
          <a:p>
            <a:pPr algn="ctr"/>
            <a:r>
              <a:rPr lang="en-US" sz="1200" b="1" dirty="0" smtClean="0">
                <a:solidFill>
                  <a:schemeClr val="bg1"/>
                </a:solidFill>
                <a:latin typeface="Georgia" panose="02040502050405020303" pitchFamily="18" charset="0"/>
              </a:rPr>
              <a:t>Management Retention</a:t>
            </a:r>
            <a:endParaRPr sz="1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756840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694176" y="1138427"/>
            <a:ext cx="1734312" cy="5654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49442" y="1447800"/>
            <a:ext cx="2456033"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dirty="0" smtClean="0">
                <a:solidFill>
                  <a:schemeClr val="bg1"/>
                </a:solidFill>
                <a:latin typeface="Georgia" panose="02040502050405020303" pitchFamily="18" charset="0"/>
              </a:rPr>
              <a:t>Transaction Multiples</a:t>
            </a:r>
            <a:endParaRPr dirty="0">
              <a:solidFill>
                <a:schemeClr val="bg1"/>
              </a:solidFill>
              <a:latin typeface="Georgia" panose="02040502050405020303" pitchFamily="18" charset="0"/>
            </a:endParaRPr>
          </a:p>
        </p:txBody>
      </p:sp>
      <p:sp>
        <p:nvSpPr>
          <p:cNvPr id="20" name="Slide Number Placeholder 3"/>
          <p:cNvSpPr>
            <a:spLocks noGrp="1"/>
          </p:cNvSpPr>
          <p:nvPr>
            <p:ph type="sldNum" sz="quarter" idx="4294967295"/>
          </p:nvPr>
        </p:nvSpPr>
        <p:spPr>
          <a:xfrm>
            <a:off x="4363212" y="643255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8</a:t>
            </a:fld>
            <a:endParaRPr lang="en-US" sz="1000" dirty="0">
              <a:solidFill>
                <a:prstClr val="black">
                  <a:lumMod val="65000"/>
                  <a:lumOff val="35000"/>
                </a:prstClr>
              </a:solidFill>
              <a:latin typeface="Georgia" panose="02040502050405020303" pitchFamily="18" charset="0"/>
            </a:endParaRPr>
          </a:p>
        </p:txBody>
      </p:sp>
      <p:sp>
        <p:nvSpPr>
          <p:cNvPr id="10" name="object 67"/>
          <p:cNvSpPr txBox="1">
            <a:spLocks noGrp="1"/>
          </p:cNvSpPr>
          <p:nvPr>
            <p:ph type="title"/>
          </p:nvPr>
        </p:nvSpPr>
        <p:spPr>
          <a:xfrm>
            <a:off x="381000" y="368821"/>
            <a:ext cx="8262315" cy="492443"/>
          </a:xfrm>
          <a:prstGeom prst="rect">
            <a:avLst/>
          </a:prstGeom>
          <a:noFill/>
        </p:spPr>
        <p:txBody>
          <a:bodyPr vert="horz" wrap="square" lIns="0" tIns="0" rIns="0" bIns="0" rtlCol="0">
            <a:spAutoFit/>
          </a:bodyPr>
          <a:lstStyle/>
          <a:p>
            <a:pPr marL="2332990" algn="l">
              <a:lnSpc>
                <a:spcPct val="100000"/>
              </a:lnSpc>
            </a:pPr>
            <a:r>
              <a:rPr lang="en-US" sz="3200" dirty="0" smtClean="0"/>
              <a:t>Multiples Comparison</a:t>
            </a:r>
            <a:endParaRPr sz="3200" dirty="0"/>
          </a:p>
        </p:txBody>
      </p:sp>
      <p:sp>
        <p:nvSpPr>
          <p:cNvPr id="11" name="object 5"/>
          <p:cNvSpPr/>
          <p:nvPr/>
        </p:nvSpPr>
        <p:spPr>
          <a:xfrm>
            <a:off x="6000750" y="1447800"/>
            <a:ext cx="2456033" cy="304800"/>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2700">
            <a:solidFill>
              <a:srgbClr val="FDBB39"/>
            </a:solidFill>
          </a:ln>
        </p:spPr>
        <p:txBody>
          <a:bodyPr wrap="square" lIns="0" tIns="0" rIns="0" bIns="0" rtlCol="0" anchor="ctr"/>
          <a:lstStyle/>
          <a:p>
            <a:pPr algn="ctr"/>
            <a:r>
              <a:rPr lang="en-US" dirty="0" smtClean="0">
                <a:solidFill>
                  <a:schemeClr val="bg1"/>
                </a:solidFill>
                <a:latin typeface="Georgia" panose="02040502050405020303" pitchFamily="18" charset="0"/>
              </a:rPr>
              <a:t>SSB Trading Multiples</a:t>
            </a:r>
            <a:endParaRPr dirty="0">
              <a:solidFill>
                <a:schemeClr val="bg1"/>
              </a:solidFill>
              <a:latin typeface="Georgia" panose="02040502050405020303" pitchFamily="18" charset="0"/>
            </a:endParaRPr>
          </a:p>
        </p:txBody>
      </p:sp>
      <p:sp>
        <p:nvSpPr>
          <p:cNvPr id="14" name="TextBox 13"/>
          <p:cNvSpPr txBox="1"/>
          <p:nvPr/>
        </p:nvSpPr>
        <p:spPr>
          <a:xfrm>
            <a:off x="457202" y="5638800"/>
            <a:ext cx="8111997" cy="738664"/>
          </a:xfrm>
          <a:prstGeom prst="rect">
            <a:avLst/>
          </a:prstGeom>
          <a:noFill/>
        </p:spPr>
        <p:txBody>
          <a:bodyPr wrap="square" rtlCol="0">
            <a:spAutoFit/>
          </a:bodyPr>
          <a:lstStyle/>
          <a:p>
            <a:pPr>
              <a:buNone/>
              <a:tabLst>
                <a:tab pos="228600" algn="l"/>
              </a:tabLst>
            </a:pPr>
            <a:r>
              <a:rPr lang="en-US" sz="700" dirty="0" smtClean="0">
                <a:solidFill>
                  <a:srgbClr val="002C71"/>
                </a:solidFill>
                <a:latin typeface="Georgia" panose="02040502050405020303" pitchFamily="18" charset="0"/>
              </a:rPr>
              <a:t>	Source</a:t>
            </a:r>
            <a:r>
              <a:rPr lang="en-US" sz="700" dirty="0">
                <a:solidFill>
                  <a:srgbClr val="002C71"/>
                </a:solidFill>
                <a:latin typeface="Georgia" panose="02040502050405020303" pitchFamily="18" charset="0"/>
              </a:rPr>
              <a:t>: SNL </a:t>
            </a:r>
            <a:r>
              <a:rPr lang="en-US" sz="700" dirty="0" smtClean="0">
                <a:solidFill>
                  <a:srgbClr val="002C71"/>
                </a:solidFill>
                <a:latin typeface="Georgia" panose="02040502050405020303" pitchFamily="18" charset="0"/>
              </a:rPr>
              <a:t>Financial</a:t>
            </a:r>
          </a:p>
          <a:p>
            <a:pPr>
              <a:buNone/>
              <a:tabLst>
                <a:tab pos="228600" algn="l"/>
              </a:tabLst>
            </a:pPr>
            <a:r>
              <a:rPr lang="en-US" sz="700" dirty="0" smtClean="0">
                <a:solidFill>
                  <a:srgbClr val="002C71"/>
                </a:solidFill>
                <a:latin typeface="Georgia" panose="02040502050405020303" pitchFamily="18" charset="0"/>
              </a:rPr>
              <a:t>	Pricing data as of 4/26/17</a:t>
            </a:r>
            <a:endParaRPr lang="en-US" sz="700" dirty="0">
              <a:solidFill>
                <a:srgbClr val="002C71"/>
              </a:solidFill>
              <a:latin typeface="Georgia" panose="02040502050405020303" pitchFamily="18" charset="0"/>
            </a:endParaRPr>
          </a:p>
          <a:p>
            <a:pPr marL="228600" indent="-228600">
              <a:buAutoNum type="arabicParenBoth"/>
              <a:tabLst>
                <a:tab pos="228600" algn="l"/>
              </a:tabLst>
            </a:pPr>
            <a:r>
              <a:rPr lang="en-US" sz="700" dirty="0" smtClean="0">
                <a:solidFill>
                  <a:srgbClr val="002C71"/>
                </a:solidFill>
                <a:latin typeface="Georgia" panose="02040502050405020303" pitchFamily="18" charset="0"/>
              </a:rPr>
              <a:t>Based on PSTB’s tangible book value per share of $5.45 as of 3/31/2017</a:t>
            </a:r>
          </a:p>
          <a:p>
            <a:pPr marL="228600" indent="-228600">
              <a:buAutoNum type="arabicParenBoth"/>
              <a:tabLst>
                <a:tab pos="228600" algn="l"/>
              </a:tabLst>
            </a:pPr>
            <a:r>
              <a:rPr lang="en-US" sz="700" dirty="0" smtClean="0">
                <a:solidFill>
                  <a:srgbClr val="002C71"/>
                </a:solidFill>
                <a:latin typeface="Georgia" panose="02040502050405020303" pitchFamily="18" charset="0"/>
              </a:rPr>
              <a:t>Based on </a:t>
            </a:r>
            <a:r>
              <a:rPr lang="en-US" sz="700" dirty="0" err="1" smtClean="0">
                <a:solidFill>
                  <a:srgbClr val="002C71"/>
                </a:solidFill>
                <a:latin typeface="Georgia" panose="02040502050405020303" pitchFamily="18" charset="0"/>
              </a:rPr>
              <a:t>FactSet</a:t>
            </a:r>
            <a:r>
              <a:rPr lang="en-US" sz="700" dirty="0" smtClean="0">
                <a:solidFill>
                  <a:srgbClr val="002C71"/>
                </a:solidFill>
                <a:latin typeface="Georgia" panose="02040502050405020303" pitchFamily="18" charset="0"/>
              </a:rPr>
              <a:t> consensus estimates</a:t>
            </a:r>
          </a:p>
          <a:p>
            <a:pPr marL="228600" indent="-228600">
              <a:buAutoNum type="arabicParenBoth"/>
              <a:tabLst>
                <a:tab pos="228600" algn="l"/>
              </a:tabLst>
            </a:pPr>
            <a:r>
              <a:rPr lang="en-US" sz="700" dirty="0" smtClean="0">
                <a:solidFill>
                  <a:srgbClr val="002C71"/>
                </a:solidFill>
                <a:latin typeface="Georgia" panose="02040502050405020303" pitchFamily="18" charset="0"/>
              </a:rPr>
              <a:t>Based on PSTB’s closing price of $12.52 </a:t>
            </a:r>
            <a:endParaRPr lang="en-US" sz="700" dirty="0">
              <a:solidFill>
                <a:srgbClr val="002C71"/>
              </a:solidFill>
              <a:latin typeface="Georgia" panose="02040502050405020303" pitchFamily="18" charset="0"/>
            </a:endParaRPr>
          </a:p>
          <a:p>
            <a:pPr marL="228600" indent="-228600">
              <a:buAutoNum type="arabicParenBoth"/>
              <a:tabLst>
                <a:tab pos="228600" algn="l"/>
              </a:tabLst>
            </a:pPr>
            <a:r>
              <a:rPr lang="en-US" sz="700" dirty="0" smtClean="0">
                <a:solidFill>
                  <a:srgbClr val="002C71"/>
                </a:solidFill>
                <a:latin typeface="Georgia" panose="02040502050405020303" pitchFamily="18" charset="0"/>
              </a:rPr>
              <a:t>Based on PSTB’s quarterly dividend per share of $0.04 and SSB’s quarterly dividend per share of $0.33</a:t>
            </a:r>
          </a:p>
        </p:txBody>
      </p:sp>
      <p:sp>
        <p:nvSpPr>
          <p:cNvPr id="7" name="TextBox 6"/>
          <p:cNvSpPr txBox="1"/>
          <p:nvPr/>
        </p:nvSpPr>
        <p:spPr>
          <a:xfrm>
            <a:off x="476796" y="2061973"/>
            <a:ext cx="7979987" cy="2246769"/>
          </a:xfrm>
          <a:prstGeom prst="rect">
            <a:avLst/>
          </a:prstGeom>
          <a:noFill/>
        </p:spPr>
        <p:txBody>
          <a:bodyPr wrap="square" rtlCol="0">
            <a:spAutoFit/>
          </a:bodyPr>
          <a:lstStyle/>
          <a:p>
            <a:r>
              <a:rPr lang="en-US" sz="1400" dirty="0" smtClean="0">
                <a:solidFill>
                  <a:srgbClr val="002C71"/>
                </a:solidFill>
                <a:latin typeface="Georgia" panose="02040502050405020303" pitchFamily="18" charset="0"/>
              </a:rPr>
              <a:t>Price / Tangible Book Value </a:t>
            </a:r>
            <a:r>
              <a:rPr lang="en-US" sz="1400" baseline="30000" dirty="0" smtClean="0">
                <a:solidFill>
                  <a:srgbClr val="002C71"/>
                </a:solidFill>
                <a:latin typeface="Georgia" panose="02040502050405020303" pitchFamily="18" charset="0"/>
              </a:rPr>
              <a:t>(1)</a:t>
            </a:r>
            <a:r>
              <a:rPr lang="en-US" sz="1400" dirty="0" smtClean="0">
                <a:solidFill>
                  <a:srgbClr val="002C71"/>
                </a:solidFill>
                <a:latin typeface="Georgia" panose="02040502050405020303" pitchFamily="18" charset="0"/>
              </a:rPr>
              <a:t>:                           236%                                                      289%</a:t>
            </a:r>
          </a:p>
          <a:p>
            <a:endParaRPr lang="en-US" sz="1400" dirty="0">
              <a:solidFill>
                <a:srgbClr val="002C71"/>
              </a:solidFill>
              <a:latin typeface="Georgia" panose="02040502050405020303" pitchFamily="18" charset="0"/>
            </a:endParaRPr>
          </a:p>
          <a:p>
            <a:r>
              <a:rPr lang="en-US" sz="1400" dirty="0" smtClean="0">
                <a:solidFill>
                  <a:srgbClr val="002C71"/>
                </a:solidFill>
                <a:latin typeface="Georgia" panose="02040502050405020303" pitchFamily="18" charset="0"/>
              </a:rPr>
              <a:t>Price / 2017 Earnings </a:t>
            </a:r>
            <a:r>
              <a:rPr lang="en-US" sz="1400" baseline="30000" dirty="0" smtClean="0">
                <a:solidFill>
                  <a:srgbClr val="002C71"/>
                </a:solidFill>
                <a:latin typeface="Georgia" panose="02040502050405020303" pitchFamily="18" charset="0"/>
              </a:rPr>
              <a:t>(2)</a:t>
            </a:r>
            <a:r>
              <a:rPr lang="en-US" sz="1400" dirty="0" smtClean="0">
                <a:solidFill>
                  <a:srgbClr val="002C71"/>
                </a:solidFill>
                <a:latin typeface="Georgia" panose="02040502050405020303" pitchFamily="18" charset="0"/>
              </a:rPr>
              <a:t>:                                     21.8 x                                                      22.0 x</a:t>
            </a:r>
          </a:p>
          <a:p>
            <a:endParaRPr lang="en-US" sz="1400" dirty="0">
              <a:solidFill>
                <a:srgbClr val="002C71"/>
              </a:solidFill>
              <a:latin typeface="Georgia" panose="02040502050405020303" pitchFamily="18" charset="0"/>
            </a:endParaRPr>
          </a:p>
          <a:p>
            <a:endParaRPr lang="en-US" sz="1400" dirty="0" smtClean="0">
              <a:solidFill>
                <a:srgbClr val="002C71"/>
              </a:solidFill>
              <a:latin typeface="Georgia" panose="02040502050405020303" pitchFamily="18" charset="0"/>
            </a:endParaRPr>
          </a:p>
          <a:p>
            <a:r>
              <a:rPr lang="en-US" sz="1400" dirty="0" smtClean="0">
                <a:solidFill>
                  <a:srgbClr val="002C71"/>
                </a:solidFill>
                <a:latin typeface="Georgia" panose="02040502050405020303" pitchFamily="18" charset="0"/>
              </a:rPr>
              <a:t>Other Transaction Data</a:t>
            </a:r>
          </a:p>
          <a:p>
            <a:endParaRPr lang="en-US" sz="1400" dirty="0">
              <a:solidFill>
                <a:srgbClr val="002C71"/>
              </a:solidFill>
              <a:latin typeface="Georgia" panose="02040502050405020303" pitchFamily="18" charset="0"/>
            </a:endParaRPr>
          </a:p>
          <a:p>
            <a:r>
              <a:rPr lang="en-US" sz="1400" dirty="0" smtClean="0">
                <a:solidFill>
                  <a:srgbClr val="002C71"/>
                </a:solidFill>
                <a:latin typeface="Georgia" panose="02040502050405020303" pitchFamily="18" charset="0"/>
              </a:rPr>
              <a:t>Market Premium </a:t>
            </a:r>
            <a:r>
              <a:rPr lang="en-US" sz="1400" baseline="30000" dirty="0" smtClean="0">
                <a:solidFill>
                  <a:srgbClr val="002C71"/>
                </a:solidFill>
                <a:latin typeface="Georgia" panose="02040502050405020303" pitchFamily="18" charset="0"/>
              </a:rPr>
              <a:t>(3)</a:t>
            </a:r>
            <a:r>
              <a:rPr lang="en-US" sz="1400" dirty="0" smtClean="0">
                <a:solidFill>
                  <a:srgbClr val="002C71"/>
                </a:solidFill>
                <a:latin typeface="Georgia" panose="02040502050405020303" pitchFamily="18" charset="0"/>
              </a:rPr>
              <a:t>:                                               2.8%</a:t>
            </a:r>
          </a:p>
          <a:p>
            <a:endParaRPr lang="en-US" sz="1400" dirty="0">
              <a:solidFill>
                <a:srgbClr val="002C71"/>
              </a:solidFill>
              <a:latin typeface="Georgia" panose="02040502050405020303" pitchFamily="18" charset="0"/>
            </a:endParaRPr>
          </a:p>
          <a:p>
            <a:r>
              <a:rPr lang="en-US" sz="1400" dirty="0" smtClean="0">
                <a:solidFill>
                  <a:srgbClr val="002C71"/>
                </a:solidFill>
                <a:latin typeface="Georgia" panose="02040502050405020303" pitchFamily="18" charset="0"/>
              </a:rPr>
              <a:t>PSTB Dividend Increase </a:t>
            </a:r>
            <a:r>
              <a:rPr lang="en-US" sz="1400" baseline="30000" dirty="0" smtClean="0">
                <a:solidFill>
                  <a:srgbClr val="002C71"/>
                </a:solidFill>
                <a:latin typeface="Georgia" panose="02040502050405020303" pitchFamily="18" charset="0"/>
              </a:rPr>
              <a:t>(4)</a:t>
            </a:r>
            <a:r>
              <a:rPr lang="en-US" sz="1400" dirty="0" smtClean="0">
                <a:solidFill>
                  <a:srgbClr val="002C71"/>
                </a:solidFill>
                <a:latin typeface="Georgia" panose="02040502050405020303" pitchFamily="18" charset="0"/>
              </a:rPr>
              <a:t>:                                 15.5%</a:t>
            </a:r>
            <a:endParaRPr lang="en-US" sz="1400" dirty="0">
              <a:solidFill>
                <a:srgbClr val="002C71"/>
              </a:solidFill>
              <a:latin typeface="Georgia" panose="02040502050405020303" pitchFamily="18" charset="0"/>
            </a:endParaRPr>
          </a:p>
        </p:txBody>
      </p:sp>
      <p:cxnSp>
        <p:nvCxnSpPr>
          <p:cNvPr id="9" name="Straight Connector 8"/>
          <p:cNvCxnSpPr/>
          <p:nvPr/>
        </p:nvCxnSpPr>
        <p:spPr>
          <a:xfrm>
            <a:off x="533400" y="3429000"/>
            <a:ext cx="77724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799" y="1905000"/>
            <a:ext cx="8264399" cy="2667000"/>
          </a:xfrm>
          <a:prstGeom prst="rect">
            <a:avLst/>
          </a:prstGeom>
          <a:noFill/>
          <a:ln w="25400">
            <a:solidFill>
              <a:srgbClr val="FDBB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637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30551" y="4495800"/>
            <a:ext cx="6303263" cy="120091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2181224" y="4197347"/>
            <a:ext cx="6675120" cy="596517"/>
          </a:xfrm>
          <a:prstGeom prst="rect">
            <a:avLst/>
          </a:prstGeom>
          <a:ln w="19050">
            <a:solidFill>
              <a:srgbClr val="FDBB39"/>
            </a:solidFill>
          </a:ln>
          <a:effectLst/>
        </p:spPr>
        <p:txBody>
          <a:bodyPr vert="horz" wrap="square" lIns="0" tIns="0" rIns="0" bIns="0" rtlCol="0" anchor="ctr">
            <a:noAutofit/>
          </a:bodyPr>
          <a:lstStyle/>
          <a:p>
            <a:pPr marL="373380"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Approximately $50 million after-tax</a:t>
            </a:r>
            <a:endParaRPr sz="1300" dirty="0">
              <a:solidFill>
                <a:prstClr val="black"/>
              </a:solidFill>
              <a:latin typeface="Georgia"/>
              <a:cs typeface="Georgia"/>
            </a:endParaRPr>
          </a:p>
        </p:txBody>
      </p:sp>
      <p:grpSp>
        <p:nvGrpSpPr>
          <p:cNvPr id="8" name="Group 7"/>
          <p:cNvGrpSpPr/>
          <p:nvPr/>
        </p:nvGrpSpPr>
        <p:grpSpPr>
          <a:xfrm>
            <a:off x="448055" y="4191179"/>
            <a:ext cx="1694688" cy="636655"/>
            <a:chOff x="448055" y="4456176"/>
            <a:chExt cx="1694688" cy="1571244"/>
          </a:xfrm>
        </p:grpSpPr>
        <p:sp>
          <p:nvSpPr>
            <p:cNvPr id="6" name="object 6"/>
            <p:cNvSpPr/>
            <p:nvPr/>
          </p:nvSpPr>
          <p:spPr>
            <a:xfrm>
              <a:off x="448055" y="4456176"/>
              <a:ext cx="1694688" cy="1571244"/>
            </a:xfrm>
            <a:prstGeom prst="rect">
              <a:avLst/>
            </a:prstGeom>
            <a:blipFill>
              <a:blip r:embed="rId4" cstate="print"/>
              <a:stretch>
                <a:fillRect/>
              </a:stretch>
            </a:blipFill>
          </p:spPr>
          <p:txBody>
            <a:bodyPr wrap="square" lIns="0" tIns="0" rIns="0" bIns="0" rtlCol="0"/>
            <a:lstStyle/>
            <a:p>
              <a:endParaRPr sz="1500">
                <a:solidFill>
                  <a:prstClr val="black"/>
                </a:solidFill>
              </a:endParaRPr>
            </a:p>
          </p:txBody>
        </p:sp>
        <p:sp>
          <p:nvSpPr>
            <p:cNvPr id="7" name="object 7"/>
            <p:cNvSpPr/>
            <p:nvPr/>
          </p:nvSpPr>
          <p:spPr>
            <a:xfrm>
              <a:off x="495300" y="4481067"/>
              <a:ext cx="1600200" cy="1475232"/>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sz="1500" dirty="0">
                  <a:solidFill>
                    <a:prstClr val="white"/>
                  </a:solidFill>
                  <a:latin typeface="Georgia" panose="02040502050405020303" pitchFamily="18" charset="0"/>
                </a:rPr>
                <a:t>Merger Costs</a:t>
              </a:r>
              <a:endParaRPr sz="1500" dirty="0">
                <a:solidFill>
                  <a:prstClr val="white"/>
                </a:solidFill>
                <a:latin typeface="Georgia" panose="02040502050405020303" pitchFamily="18" charset="0"/>
              </a:endParaRPr>
            </a:p>
          </p:txBody>
        </p:sp>
      </p:grpSp>
      <p:sp>
        <p:nvSpPr>
          <p:cNvPr id="12" name="object 12"/>
          <p:cNvSpPr txBox="1"/>
          <p:nvPr/>
        </p:nvSpPr>
        <p:spPr>
          <a:xfrm>
            <a:off x="2181224" y="2210849"/>
            <a:ext cx="6675120" cy="831010"/>
          </a:xfrm>
          <a:prstGeom prst="rect">
            <a:avLst/>
          </a:prstGeom>
          <a:ln w="19050">
            <a:solidFill>
              <a:srgbClr val="FDBB39"/>
            </a:solidFill>
          </a:ln>
          <a:effectLst/>
        </p:spPr>
        <p:txBody>
          <a:bodyPr vert="horz" wrap="square" lIns="0" tIns="0" rIns="0" bIns="0" rtlCol="0" anchor="ctr">
            <a:noAutofit/>
          </a:bodyPr>
          <a:lstStyle/>
          <a:p>
            <a:pPr marL="373380" indent="-286385">
              <a:spcBef>
                <a:spcPts val="1235"/>
              </a:spcBef>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Expected to be 35% of PSTB’s noninterest expense</a:t>
            </a:r>
          </a:p>
          <a:p>
            <a:pPr marL="830580" lvl="1" indent="-286385">
              <a:buClr>
                <a:srgbClr val="002C71"/>
              </a:buClr>
              <a:buFont typeface="Arial" panose="020B0604020202020204" pitchFamily="34" charset="0"/>
              <a:buChar char="‒"/>
              <a:tabLst>
                <a:tab pos="374015" algn="l"/>
              </a:tabLst>
            </a:pPr>
            <a:r>
              <a:rPr lang="en-US" sz="1300" spc="-5" dirty="0">
                <a:solidFill>
                  <a:srgbClr val="002C71"/>
                </a:solidFill>
                <a:latin typeface="Georgia"/>
                <a:cs typeface="Georgia"/>
              </a:rPr>
              <a:t>75% realized in 2018</a:t>
            </a:r>
          </a:p>
          <a:p>
            <a:pPr marL="830580" lvl="1" indent="-286385">
              <a:buClr>
                <a:srgbClr val="002C71"/>
              </a:buClr>
              <a:buFont typeface="Arial" panose="020B0604020202020204" pitchFamily="34" charset="0"/>
              <a:buChar char="‒"/>
              <a:tabLst>
                <a:tab pos="374015" algn="l"/>
              </a:tabLst>
            </a:pPr>
            <a:r>
              <a:rPr lang="en-US" sz="1300" spc="-5" dirty="0">
                <a:solidFill>
                  <a:srgbClr val="002C71"/>
                </a:solidFill>
                <a:latin typeface="Georgia"/>
                <a:cs typeface="Georgia"/>
              </a:rPr>
              <a:t>100% realized thereafter</a:t>
            </a:r>
          </a:p>
        </p:txBody>
      </p:sp>
      <p:sp>
        <p:nvSpPr>
          <p:cNvPr id="13" name="object 13"/>
          <p:cNvSpPr txBox="1">
            <a:spLocks noGrp="1"/>
          </p:cNvSpPr>
          <p:nvPr>
            <p:ph type="title"/>
          </p:nvPr>
        </p:nvSpPr>
        <p:spPr>
          <a:xfrm>
            <a:off x="440842" y="368821"/>
            <a:ext cx="8262315" cy="492443"/>
          </a:xfrm>
          <a:prstGeom prst="rect">
            <a:avLst/>
          </a:prstGeom>
        </p:spPr>
        <p:txBody>
          <a:bodyPr vert="horz" wrap="square" lIns="0" tIns="0" rIns="0" bIns="0" rtlCol="0">
            <a:spAutoFit/>
          </a:bodyPr>
          <a:lstStyle/>
          <a:p>
            <a:pPr marL="2015489">
              <a:lnSpc>
                <a:spcPct val="100000"/>
              </a:lnSpc>
            </a:pPr>
            <a:r>
              <a:rPr sz="3200" dirty="0"/>
              <a:t>Transac</a:t>
            </a:r>
            <a:r>
              <a:rPr sz="3200" spc="-5" dirty="0"/>
              <a:t>tio</a:t>
            </a:r>
            <a:r>
              <a:rPr sz="3200" dirty="0"/>
              <a:t>n</a:t>
            </a:r>
            <a:r>
              <a:rPr sz="3200" spc="-40" dirty="0"/>
              <a:t> </a:t>
            </a:r>
            <a:r>
              <a:rPr lang="en-US" sz="3200" dirty="0" smtClean="0"/>
              <a:t>Assumptions</a:t>
            </a:r>
            <a:endParaRPr sz="3200" dirty="0"/>
          </a:p>
        </p:txBody>
      </p:sp>
      <p:grpSp>
        <p:nvGrpSpPr>
          <p:cNvPr id="4" name="Group 3"/>
          <p:cNvGrpSpPr/>
          <p:nvPr/>
        </p:nvGrpSpPr>
        <p:grpSpPr>
          <a:xfrm>
            <a:off x="448055" y="2200610"/>
            <a:ext cx="1694688" cy="886066"/>
            <a:chOff x="448055" y="2849880"/>
            <a:chExt cx="1694688" cy="1569720"/>
          </a:xfrm>
        </p:grpSpPr>
        <p:sp>
          <p:nvSpPr>
            <p:cNvPr id="14" name="object 14"/>
            <p:cNvSpPr/>
            <p:nvPr/>
          </p:nvSpPr>
          <p:spPr>
            <a:xfrm>
              <a:off x="448055" y="2849880"/>
              <a:ext cx="1694688" cy="1569720"/>
            </a:xfrm>
            <a:prstGeom prst="rect">
              <a:avLst/>
            </a:prstGeom>
            <a:blipFill>
              <a:blip r:embed="rId5" cstate="print"/>
              <a:stretch>
                <a:fillRect/>
              </a:stretch>
            </a:blipFill>
          </p:spPr>
          <p:txBody>
            <a:bodyPr wrap="square" lIns="0" tIns="0" rIns="0" bIns="0" rtlCol="0"/>
            <a:lstStyle/>
            <a:p>
              <a:endParaRPr sz="1500">
                <a:solidFill>
                  <a:prstClr val="black"/>
                </a:solidFill>
              </a:endParaRPr>
            </a:p>
          </p:txBody>
        </p:sp>
        <p:sp>
          <p:nvSpPr>
            <p:cNvPr id="15" name="object 15"/>
            <p:cNvSpPr/>
            <p:nvPr/>
          </p:nvSpPr>
          <p:spPr>
            <a:xfrm>
              <a:off x="495300" y="2874264"/>
              <a:ext cx="1600200" cy="1475231"/>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sz="1500" dirty="0">
                  <a:solidFill>
                    <a:prstClr val="white"/>
                  </a:solidFill>
                  <a:latin typeface="Georgia" panose="02040502050405020303" pitchFamily="18" charset="0"/>
                </a:rPr>
                <a:t>Expense</a:t>
              </a:r>
            </a:p>
            <a:p>
              <a:pPr algn="ctr"/>
              <a:r>
                <a:rPr lang="en-US" sz="1500" dirty="0">
                  <a:solidFill>
                    <a:prstClr val="white"/>
                  </a:solidFill>
                  <a:latin typeface="Georgia" panose="02040502050405020303" pitchFamily="18" charset="0"/>
                </a:rPr>
                <a:t> Savings</a:t>
              </a:r>
              <a:endParaRPr sz="1500" dirty="0">
                <a:solidFill>
                  <a:prstClr val="white"/>
                </a:solidFill>
                <a:latin typeface="Georgia" panose="02040502050405020303" pitchFamily="18" charset="0"/>
              </a:endParaRPr>
            </a:p>
          </p:txBody>
        </p:sp>
      </p:grpSp>
      <p:grpSp>
        <p:nvGrpSpPr>
          <p:cNvPr id="2" name="Group 1"/>
          <p:cNvGrpSpPr/>
          <p:nvPr/>
        </p:nvGrpSpPr>
        <p:grpSpPr>
          <a:xfrm>
            <a:off x="448055" y="1125436"/>
            <a:ext cx="1694688" cy="974672"/>
            <a:chOff x="448055" y="1149097"/>
            <a:chExt cx="1694688" cy="1569719"/>
          </a:xfrm>
        </p:grpSpPr>
        <p:sp>
          <p:nvSpPr>
            <p:cNvPr id="17" name="object 17"/>
            <p:cNvSpPr/>
            <p:nvPr/>
          </p:nvSpPr>
          <p:spPr>
            <a:xfrm>
              <a:off x="448055" y="1149097"/>
              <a:ext cx="1694688" cy="1569719"/>
            </a:xfrm>
            <a:prstGeom prst="rect">
              <a:avLst/>
            </a:prstGeom>
            <a:blipFill>
              <a:blip r:embed="rId6" cstate="print"/>
              <a:stretch>
                <a:fillRect/>
              </a:stretch>
            </a:blipFill>
          </p:spPr>
          <p:txBody>
            <a:bodyPr wrap="square" lIns="0" tIns="0" rIns="0" bIns="0" rtlCol="0"/>
            <a:lstStyle/>
            <a:p>
              <a:endParaRPr sz="1500">
                <a:solidFill>
                  <a:prstClr val="black"/>
                </a:solidFill>
              </a:endParaRPr>
            </a:p>
          </p:txBody>
        </p:sp>
        <p:sp>
          <p:nvSpPr>
            <p:cNvPr id="18" name="object 18"/>
            <p:cNvSpPr/>
            <p:nvPr/>
          </p:nvSpPr>
          <p:spPr>
            <a:xfrm>
              <a:off x="509016" y="1685545"/>
              <a:ext cx="1626108" cy="565404"/>
            </a:xfrm>
            <a:prstGeom prst="rect">
              <a:avLst/>
            </a:prstGeom>
            <a:blipFill>
              <a:blip r:embed="rId7" cstate="print"/>
              <a:stretch>
                <a:fillRect/>
              </a:stretch>
            </a:blipFill>
          </p:spPr>
          <p:txBody>
            <a:bodyPr wrap="square" lIns="0" tIns="0" rIns="0" bIns="0" rtlCol="0"/>
            <a:lstStyle/>
            <a:p>
              <a:endParaRPr sz="1500">
                <a:solidFill>
                  <a:prstClr val="black"/>
                </a:solidFill>
              </a:endParaRPr>
            </a:p>
          </p:txBody>
        </p:sp>
        <p:sp>
          <p:nvSpPr>
            <p:cNvPr id="19" name="object 19"/>
            <p:cNvSpPr/>
            <p:nvPr/>
          </p:nvSpPr>
          <p:spPr>
            <a:xfrm>
              <a:off x="495300" y="1164337"/>
              <a:ext cx="1600200" cy="1475231"/>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sz="1500" dirty="0">
                  <a:solidFill>
                    <a:prstClr val="white"/>
                  </a:solidFill>
                  <a:latin typeface="Georgia" panose="02040502050405020303" pitchFamily="18" charset="0"/>
                </a:rPr>
                <a:t>Purchase Accounting</a:t>
              </a:r>
              <a:endParaRPr sz="1500" dirty="0">
                <a:solidFill>
                  <a:prstClr val="white"/>
                </a:solidFill>
                <a:latin typeface="Georgia" panose="02040502050405020303" pitchFamily="18" charset="0"/>
              </a:endParaRPr>
            </a:p>
          </p:txBody>
        </p:sp>
      </p:grpSp>
      <p:sp>
        <p:nvSpPr>
          <p:cNvPr id="22" name="object 22"/>
          <p:cNvSpPr/>
          <p:nvPr/>
        </p:nvSpPr>
        <p:spPr>
          <a:xfrm>
            <a:off x="2130551" y="1038225"/>
            <a:ext cx="4437888" cy="1200912"/>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4" name="object 24"/>
          <p:cNvSpPr txBox="1"/>
          <p:nvPr/>
        </p:nvSpPr>
        <p:spPr>
          <a:xfrm>
            <a:off x="2181224" y="1135579"/>
            <a:ext cx="6675120" cy="914111"/>
          </a:xfrm>
          <a:prstGeom prst="rect">
            <a:avLst/>
          </a:prstGeom>
          <a:ln w="19050">
            <a:solidFill>
              <a:srgbClr val="FDBB39"/>
            </a:solidFill>
          </a:ln>
          <a:effectLst/>
        </p:spPr>
        <p:txBody>
          <a:bodyPr vert="horz" wrap="square" lIns="0" tIns="0" rIns="0" bIns="0" rtlCol="0" anchor="ctr">
            <a:noAutofit/>
          </a:bodyPr>
          <a:lstStyle/>
          <a:p>
            <a:pPr marL="373380"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Overall credit mark of $61 million</a:t>
            </a:r>
          </a:p>
          <a:p>
            <a:pPr marL="830580" lvl="1"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Comprehensive review process</a:t>
            </a:r>
          </a:p>
          <a:p>
            <a:pPr marL="830580" lvl="1"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57% of total loan balances </a:t>
            </a:r>
          </a:p>
          <a:p>
            <a:pPr marL="830580" lvl="1"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100% of impaired loans </a:t>
            </a:r>
          </a:p>
        </p:txBody>
      </p:sp>
      <p:sp>
        <p:nvSpPr>
          <p:cNvPr id="29" name="Slide Number Placeholder 3"/>
          <p:cNvSpPr>
            <a:spLocks noGrp="1"/>
          </p:cNvSpPr>
          <p:nvPr>
            <p:ph type="sldNum" sz="quarter" idx="4294967295"/>
          </p:nvPr>
        </p:nvSpPr>
        <p:spPr>
          <a:xfrm>
            <a:off x="4363212" y="6455410"/>
            <a:ext cx="417576" cy="365125"/>
          </a:xfrm>
          <a:prstGeom prst="rect">
            <a:avLst/>
          </a:prstGeom>
        </p:spPr>
        <p:txBody>
          <a:bodyPr anchor="ctr"/>
          <a:lstStyle/>
          <a:p>
            <a:pPr algn="ctr"/>
            <a:fld id="{B288FC56-8092-4DCB-8B30-6917BA11C2A7}" type="slidenum">
              <a:rPr lang="en-US" sz="1000" smtClean="0">
                <a:solidFill>
                  <a:prstClr val="black">
                    <a:lumMod val="65000"/>
                    <a:lumOff val="35000"/>
                  </a:prstClr>
                </a:solidFill>
                <a:latin typeface="Georgia" panose="02040502050405020303" pitchFamily="18" charset="0"/>
              </a:rPr>
              <a:pPr algn="ctr"/>
              <a:t>9</a:t>
            </a:fld>
            <a:endParaRPr lang="en-US" sz="1000" dirty="0">
              <a:solidFill>
                <a:prstClr val="black">
                  <a:lumMod val="65000"/>
                  <a:lumOff val="35000"/>
                </a:prstClr>
              </a:solidFill>
              <a:latin typeface="Georgia" panose="02040502050405020303" pitchFamily="18" charset="0"/>
            </a:endParaRPr>
          </a:p>
        </p:txBody>
      </p:sp>
      <p:sp>
        <p:nvSpPr>
          <p:cNvPr id="20" name="object 5"/>
          <p:cNvSpPr txBox="1"/>
          <p:nvPr/>
        </p:nvSpPr>
        <p:spPr>
          <a:xfrm>
            <a:off x="2190369" y="3194392"/>
            <a:ext cx="6675120" cy="876300"/>
          </a:xfrm>
          <a:prstGeom prst="rect">
            <a:avLst/>
          </a:prstGeom>
          <a:ln w="19050">
            <a:solidFill>
              <a:srgbClr val="FDBB39"/>
            </a:solidFill>
          </a:ln>
          <a:effectLst/>
        </p:spPr>
        <p:txBody>
          <a:bodyPr vert="horz" wrap="square" lIns="0" tIns="0" rIns="0" bIns="0" rtlCol="0" anchor="ctr">
            <a:noAutofit/>
          </a:bodyPr>
          <a:lstStyle/>
          <a:p>
            <a:pPr marL="372745" indent="-285750">
              <a:buClr>
                <a:srgbClr val="002C71"/>
              </a:buClr>
              <a:buFont typeface="Arial" panose="020B0604020202020204" pitchFamily="34" charset="0"/>
              <a:buChar char="•"/>
              <a:tabLst>
                <a:tab pos="374015" algn="l"/>
              </a:tabLst>
            </a:pPr>
            <a:r>
              <a:rPr lang="en-US" sz="1300" dirty="0" smtClean="0">
                <a:solidFill>
                  <a:srgbClr val="002C71"/>
                </a:solidFill>
                <a:latin typeface="Georgia"/>
                <a:cs typeface="Georgia"/>
              </a:rPr>
              <a:t>Tangible Common Equity / Tangible Assets:      ~8.7 %</a:t>
            </a:r>
          </a:p>
          <a:p>
            <a:pPr marL="86995">
              <a:buClr>
                <a:srgbClr val="002C71"/>
              </a:buClr>
              <a:tabLst>
                <a:tab pos="374015" algn="l"/>
              </a:tabLst>
            </a:pPr>
            <a:endParaRPr lang="en-US" sz="1300" dirty="0" smtClean="0">
              <a:solidFill>
                <a:srgbClr val="002C71"/>
              </a:solidFill>
              <a:latin typeface="Georgia"/>
              <a:cs typeface="Georgia"/>
            </a:endParaRPr>
          </a:p>
          <a:p>
            <a:pPr marL="372745" indent="-285750">
              <a:buClr>
                <a:srgbClr val="002C71"/>
              </a:buClr>
              <a:buFont typeface="Arial" panose="020B0604020202020204" pitchFamily="34" charset="0"/>
              <a:buChar char="•"/>
              <a:tabLst>
                <a:tab pos="374015" algn="l"/>
              </a:tabLst>
            </a:pPr>
            <a:r>
              <a:rPr lang="en-US" sz="1300" dirty="0" smtClean="0">
                <a:solidFill>
                  <a:srgbClr val="002C71"/>
                </a:solidFill>
                <a:latin typeface="Georgia"/>
                <a:cs typeface="Georgia"/>
              </a:rPr>
              <a:t>Total Capital Ratio:                                                   ~12.6 %  </a:t>
            </a:r>
            <a:endParaRPr sz="1300" dirty="0">
              <a:solidFill>
                <a:prstClr val="black"/>
              </a:solidFill>
              <a:latin typeface="Georgia"/>
              <a:cs typeface="Georgia"/>
            </a:endParaRPr>
          </a:p>
        </p:txBody>
      </p:sp>
      <p:grpSp>
        <p:nvGrpSpPr>
          <p:cNvPr id="21" name="Group 20"/>
          <p:cNvGrpSpPr/>
          <p:nvPr/>
        </p:nvGrpSpPr>
        <p:grpSpPr>
          <a:xfrm>
            <a:off x="457200" y="3187178"/>
            <a:ext cx="1694688" cy="903499"/>
            <a:chOff x="448055" y="3797614"/>
            <a:chExt cx="1694688" cy="2229806"/>
          </a:xfrm>
        </p:grpSpPr>
        <p:sp>
          <p:nvSpPr>
            <p:cNvPr id="23" name="object 6"/>
            <p:cNvSpPr/>
            <p:nvPr/>
          </p:nvSpPr>
          <p:spPr>
            <a:xfrm>
              <a:off x="448055" y="4456176"/>
              <a:ext cx="1694688" cy="1571244"/>
            </a:xfrm>
            <a:prstGeom prst="rect">
              <a:avLst/>
            </a:prstGeom>
            <a:blipFill>
              <a:blip r:embed="rId4" cstate="print"/>
              <a:stretch>
                <a:fillRect/>
              </a:stretch>
            </a:blipFill>
          </p:spPr>
          <p:txBody>
            <a:bodyPr wrap="square" lIns="0" tIns="0" rIns="0" bIns="0" rtlCol="0"/>
            <a:lstStyle/>
            <a:p>
              <a:endParaRPr sz="1500">
                <a:solidFill>
                  <a:prstClr val="black"/>
                </a:solidFill>
              </a:endParaRPr>
            </a:p>
          </p:txBody>
        </p:sp>
        <p:sp>
          <p:nvSpPr>
            <p:cNvPr id="25" name="object 7"/>
            <p:cNvSpPr/>
            <p:nvPr/>
          </p:nvSpPr>
          <p:spPr>
            <a:xfrm>
              <a:off x="495300" y="3797614"/>
              <a:ext cx="1600200" cy="2189008"/>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sz="1500" dirty="0" smtClean="0">
                  <a:solidFill>
                    <a:prstClr val="white"/>
                  </a:solidFill>
                  <a:latin typeface="Georgia" panose="02040502050405020303" pitchFamily="18" charset="0"/>
                </a:rPr>
                <a:t>Pro Forma </a:t>
              </a:r>
            </a:p>
            <a:p>
              <a:pPr algn="ctr"/>
              <a:r>
                <a:rPr lang="en-US" sz="1500" dirty="0" smtClean="0">
                  <a:solidFill>
                    <a:prstClr val="white"/>
                  </a:solidFill>
                  <a:latin typeface="Georgia" panose="02040502050405020303" pitchFamily="18" charset="0"/>
                </a:rPr>
                <a:t>Capital</a:t>
              </a:r>
              <a:endParaRPr sz="1500" dirty="0">
                <a:solidFill>
                  <a:prstClr val="white"/>
                </a:solidFill>
                <a:latin typeface="Georgia" panose="02040502050405020303" pitchFamily="18" charset="0"/>
              </a:endParaRPr>
            </a:p>
          </p:txBody>
        </p:sp>
      </p:grpSp>
      <p:sp>
        <p:nvSpPr>
          <p:cNvPr id="26" name="object 5"/>
          <p:cNvSpPr txBox="1"/>
          <p:nvPr/>
        </p:nvSpPr>
        <p:spPr>
          <a:xfrm>
            <a:off x="2190369" y="4920521"/>
            <a:ext cx="6675120" cy="1328556"/>
          </a:xfrm>
          <a:prstGeom prst="rect">
            <a:avLst/>
          </a:prstGeom>
          <a:ln w="19050">
            <a:solidFill>
              <a:srgbClr val="FDBB39"/>
            </a:solidFill>
          </a:ln>
          <a:effectLst/>
        </p:spPr>
        <p:txBody>
          <a:bodyPr vert="horz" wrap="square" lIns="0" tIns="0" rIns="0" bIns="0" rtlCol="0" anchor="ctr">
            <a:noAutofit/>
          </a:bodyPr>
          <a:lstStyle/>
          <a:p>
            <a:pPr marL="373380"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Includes:</a:t>
            </a:r>
          </a:p>
          <a:p>
            <a:pPr marL="830580" lvl="1"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Full impact of lost interchange revenue caused by Durbin Amendment</a:t>
            </a:r>
          </a:p>
          <a:p>
            <a:pPr marL="830580" lvl="1"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Balance sheet </a:t>
            </a:r>
            <a:r>
              <a:rPr lang="en-US" sz="1300" dirty="0" smtClean="0">
                <a:solidFill>
                  <a:srgbClr val="002C71"/>
                </a:solidFill>
                <a:latin typeface="Georgia"/>
                <a:cs typeface="Georgia"/>
              </a:rPr>
              <a:t>repositioning</a:t>
            </a:r>
          </a:p>
          <a:p>
            <a:pPr marL="544195" lvl="1">
              <a:buClr>
                <a:srgbClr val="002C71"/>
              </a:buClr>
              <a:tabLst>
                <a:tab pos="374015" algn="l"/>
              </a:tabLst>
            </a:pPr>
            <a:endParaRPr lang="en-US" sz="1300" dirty="0">
              <a:solidFill>
                <a:srgbClr val="002C71"/>
              </a:solidFill>
              <a:latin typeface="Georgia"/>
              <a:cs typeface="Georgia"/>
            </a:endParaRPr>
          </a:p>
          <a:p>
            <a:pPr marL="373380" indent="-286385">
              <a:buClr>
                <a:srgbClr val="002C71"/>
              </a:buClr>
              <a:buFont typeface="Arial" panose="020B0604020202020204" pitchFamily="34" charset="0"/>
              <a:buChar char="•"/>
              <a:tabLst>
                <a:tab pos="374015" algn="l"/>
              </a:tabLst>
            </a:pPr>
            <a:r>
              <a:rPr lang="en-US" sz="1300" dirty="0">
                <a:solidFill>
                  <a:srgbClr val="002C71"/>
                </a:solidFill>
                <a:latin typeface="Georgia"/>
                <a:cs typeface="Georgia"/>
              </a:rPr>
              <a:t>Core deposit intangible equal to 1.5</a:t>
            </a:r>
            <a:r>
              <a:rPr lang="en-US" sz="1300" dirty="0" smtClean="0">
                <a:solidFill>
                  <a:srgbClr val="002C71"/>
                </a:solidFill>
                <a:latin typeface="Georgia"/>
                <a:cs typeface="Georgia"/>
              </a:rPr>
              <a:t>%</a:t>
            </a:r>
            <a:endParaRPr lang="en-US" sz="1300" dirty="0">
              <a:solidFill>
                <a:srgbClr val="002C71"/>
              </a:solidFill>
              <a:latin typeface="Georgia"/>
              <a:cs typeface="Georgia"/>
            </a:endParaRPr>
          </a:p>
        </p:txBody>
      </p:sp>
      <p:grpSp>
        <p:nvGrpSpPr>
          <p:cNvPr id="27" name="Group 26"/>
          <p:cNvGrpSpPr/>
          <p:nvPr/>
        </p:nvGrpSpPr>
        <p:grpSpPr>
          <a:xfrm>
            <a:off x="457200" y="4928335"/>
            <a:ext cx="1694688" cy="1320065"/>
            <a:chOff x="448055" y="4106466"/>
            <a:chExt cx="1694688" cy="2225896"/>
          </a:xfrm>
        </p:grpSpPr>
        <p:sp>
          <p:nvSpPr>
            <p:cNvPr id="28" name="object 6"/>
            <p:cNvSpPr/>
            <p:nvPr/>
          </p:nvSpPr>
          <p:spPr>
            <a:xfrm>
              <a:off x="448055" y="4456176"/>
              <a:ext cx="1694688" cy="1571244"/>
            </a:xfrm>
            <a:prstGeom prst="rect">
              <a:avLst/>
            </a:prstGeom>
            <a:blipFill>
              <a:blip r:embed="rId4" cstate="print"/>
              <a:stretch>
                <a:fillRect/>
              </a:stretch>
            </a:blipFill>
          </p:spPr>
          <p:txBody>
            <a:bodyPr wrap="square" lIns="0" tIns="0" rIns="0" bIns="0" rtlCol="0"/>
            <a:lstStyle/>
            <a:p>
              <a:endParaRPr sz="1500">
                <a:solidFill>
                  <a:prstClr val="black"/>
                </a:solidFill>
              </a:endParaRPr>
            </a:p>
          </p:txBody>
        </p:sp>
        <p:sp>
          <p:nvSpPr>
            <p:cNvPr id="30" name="object 7"/>
            <p:cNvSpPr/>
            <p:nvPr/>
          </p:nvSpPr>
          <p:spPr>
            <a:xfrm>
              <a:off x="495300" y="4106466"/>
              <a:ext cx="1600200" cy="2225896"/>
            </a:xfrm>
            <a:prstGeom prst="rect">
              <a:avLst/>
            </a:prstGeom>
            <a:gradFill flip="none" rotWithShape="1">
              <a:gsLst>
                <a:gs pos="0">
                  <a:srgbClr val="002C71">
                    <a:shade val="30000"/>
                    <a:satMod val="115000"/>
                  </a:srgbClr>
                </a:gs>
                <a:gs pos="50000">
                  <a:srgbClr val="002C71">
                    <a:shade val="67500"/>
                    <a:satMod val="115000"/>
                  </a:srgbClr>
                </a:gs>
                <a:gs pos="100000">
                  <a:srgbClr val="002C71">
                    <a:shade val="100000"/>
                    <a:satMod val="115000"/>
                  </a:srgbClr>
                </a:gs>
              </a:gsLst>
              <a:lin ang="2700000" scaled="1"/>
              <a:tileRect/>
            </a:gradFill>
            <a:ln w="19050">
              <a:solidFill>
                <a:srgbClr val="FDBB39"/>
              </a:solidFill>
            </a:ln>
          </p:spPr>
          <p:txBody>
            <a:bodyPr wrap="square" lIns="0" tIns="0" rIns="0" bIns="0" rtlCol="0" anchor="ctr"/>
            <a:lstStyle/>
            <a:p>
              <a:pPr algn="ctr"/>
              <a:r>
                <a:rPr lang="en-US" sz="1500" dirty="0">
                  <a:solidFill>
                    <a:prstClr val="white"/>
                  </a:solidFill>
                  <a:latin typeface="Georgia" panose="02040502050405020303" pitchFamily="18" charset="0"/>
                </a:rPr>
                <a:t>Other Assumptions</a:t>
              </a:r>
              <a:endParaRPr sz="1500" dirty="0">
                <a:solidFill>
                  <a:prstClr val="white"/>
                </a:solidFill>
                <a:latin typeface="Georgia" panose="02040502050405020303" pitchFamily="18" charset="0"/>
              </a:endParaRPr>
            </a:p>
          </p:txBody>
        </p:sp>
      </p:grpSp>
    </p:spTree>
    <p:extLst>
      <p:ext uri="{BB962C8B-B14F-4D97-AF65-F5344CB8AC3E}">
        <p14:creationId xmlns:p14="http://schemas.microsoft.com/office/powerpoint/2010/main" val="3446414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5736</TotalTime>
  <Words>2655</Words>
  <Application>Microsoft Office PowerPoint</Application>
  <PresentationFormat>On-screen Show (4:3)</PresentationFormat>
  <Paragraphs>426</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Georgia</vt:lpstr>
      <vt:lpstr>Poor Richard</vt:lpstr>
      <vt:lpstr>Times New Roman</vt:lpstr>
      <vt:lpstr>Wingdings</vt:lpstr>
      <vt:lpstr>Office Theme</vt:lpstr>
      <vt:lpstr> Merger of South State Corporation  and Park Sterling Corporation  April 27, 2017 </vt:lpstr>
      <vt:lpstr>Forward Looking Statements</vt:lpstr>
      <vt:lpstr>Transaction Rationale</vt:lpstr>
      <vt:lpstr>Pro Forma Footprint</vt:lpstr>
      <vt:lpstr>Market Share</vt:lpstr>
      <vt:lpstr>Better Positioned in Top C&amp;I Markets</vt:lpstr>
      <vt:lpstr>Transaction Terms</vt:lpstr>
      <vt:lpstr>Multiples Comparison</vt:lpstr>
      <vt:lpstr>Transaction Assumptions</vt:lpstr>
      <vt:lpstr>Loan Concentrations (1) </vt:lpstr>
      <vt:lpstr>Pro Forma Deposit Market Rank</vt:lpstr>
      <vt:lpstr>Summary</vt:lpstr>
      <vt:lpstr>Combined Company</vt:lpstr>
      <vt:lpstr>Appendix</vt:lpstr>
      <vt:lpstr>Pro Forma Deposit Market Share by State (1)</vt:lpstr>
      <vt:lpstr>Pro Forma Deposit Market Share by MSA (1)</vt:lpstr>
      <vt:lpstr>Combined Key Markets</vt:lpstr>
      <vt:lpstr>Market Highlights: Charlotte</vt:lpstr>
      <vt:lpstr>Market Highlights: Richmond</vt:lpstr>
      <vt:lpstr>Focused on High Growth Markets Projected Change 2017-2022</vt:lpstr>
      <vt:lpstr>Leverages Presence in Key Markets</vt:lpstr>
      <vt:lpstr>PowerPoint Presentation</vt:lpstr>
      <vt:lpstr>Deposit Composition</vt:lpstr>
      <vt:lpstr>Investor 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 of South State Corporation</dc:title>
  <dc:creator>Thompson, Tyler (KBW-Richmond)</dc:creator>
  <cp:lastModifiedBy>Keith Rainwater</cp:lastModifiedBy>
  <cp:revision>370</cp:revision>
  <cp:lastPrinted>2017-04-26T23:54:09Z</cp:lastPrinted>
  <dcterms:created xsi:type="dcterms:W3CDTF">2017-03-02T09:55:50Z</dcterms:created>
  <dcterms:modified xsi:type="dcterms:W3CDTF">2017-04-27T00:24:24Z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2016-10-18T00:00:00Z</vt:filetime>
  </property>
  <property fmtid="{D5CDD505-2E9C-101B-9397-08002B2CF9AE}" pid="3" name="Creator">
    <vt:lpwstr>PDFium</vt:lpwstr>
  </property>
  <property fmtid="{D5CDD505-2E9C-101B-9397-08002B2CF9AE}" pid="4" name="LastSaved">
    <vt:filetime>2017-03-02T00:00:00Z</vt:filetime>
  </property>
</Properties>
</file>